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60" r:id="rId3"/>
    <p:sldId id="545" r:id="rId5"/>
    <p:sldId id="513" r:id="rId6"/>
    <p:sldId id="537" r:id="rId7"/>
    <p:sldId id="495" r:id="rId8"/>
    <p:sldId id="494" r:id="rId9"/>
    <p:sldId id="539" r:id="rId10"/>
    <p:sldId id="542" r:id="rId11"/>
    <p:sldId id="543" r:id="rId12"/>
    <p:sldId id="544" r:id="rId13"/>
    <p:sldId id="540" r:id="rId14"/>
    <p:sldId id="541" r:id="rId15"/>
    <p:sldId id="538" r:id="rId16"/>
    <p:sldId id="514" r:id="rId17"/>
    <p:sldId id="516" r:id="rId18"/>
    <p:sldId id="506" r:id="rId19"/>
    <p:sldId id="517" r:id="rId20"/>
    <p:sldId id="525" r:id="rId21"/>
    <p:sldId id="518" r:id="rId22"/>
    <p:sldId id="519" r:id="rId23"/>
    <p:sldId id="520" r:id="rId24"/>
    <p:sldId id="521" r:id="rId25"/>
    <p:sldId id="522" r:id="rId26"/>
    <p:sldId id="523" r:id="rId27"/>
    <p:sldId id="524" r:id="rId28"/>
    <p:sldId id="508" r:id="rId29"/>
    <p:sldId id="509" r:id="rId30"/>
    <p:sldId id="510" r:id="rId31"/>
    <p:sldId id="526" r:id="rId32"/>
  </p:sldIdLst>
  <p:sldSz cx="12195175" cy="6858000"/>
  <p:notesSz cx="6858000" cy="9144000"/>
  <p:embeddedFontLst>
    <p:embeddedFont>
      <p:font typeface="微软雅黑" panose="020B0503020204020204" pitchFamily="34" charset="-122"/>
      <p:regular r:id="rId36"/>
    </p:embeddedFont>
    <p:embeddedFont>
      <p:font typeface="Calibri" panose="020F0502020204030204" charset="0"/>
      <p:regular r:id="rId37"/>
      <p:bold r:id="rId38"/>
      <p:italic r:id="rId39"/>
      <p:boldItalic r:id="rId40"/>
    </p:embeddedFont>
    <p:embeddedFont>
      <p:font typeface="Impact" panose="020B0806030902050204" pitchFamily="34" charset="0"/>
      <p:regular r:id="rId4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97079C9-E614-4820-92FF-C6FAB16E5E08}">
          <p14:sldIdLst>
            <p14:sldId id="360"/>
            <p14:sldId id="545"/>
            <p14:sldId id="513"/>
            <p14:sldId id="537"/>
            <p14:sldId id="494"/>
            <p14:sldId id="539"/>
            <p14:sldId id="542"/>
            <p14:sldId id="544"/>
            <p14:sldId id="540"/>
            <p14:sldId id="541"/>
            <p14:sldId id="538"/>
            <p14:sldId id="514"/>
            <p14:sldId id="516"/>
            <p14:sldId id="506"/>
            <p14:sldId id="525"/>
            <p14:sldId id="518"/>
            <p14:sldId id="519"/>
            <p14:sldId id="520"/>
            <p14:sldId id="521"/>
            <p14:sldId id="522"/>
            <p14:sldId id="523"/>
            <p14:sldId id="524"/>
            <p14:sldId id="508"/>
            <p14:sldId id="509"/>
            <p14:sldId id="526"/>
            <p14:sldId id="495"/>
            <p14:sldId id="543"/>
            <p14:sldId id="517"/>
            <p14:sldId id="5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3"/>
    <a:srgbClr val="D99694"/>
    <a:srgbClr val="0070C0"/>
    <a:srgbClr val="7FB7DF"/>
    <a:srgbClr val="E7B7B7"/>
    <a:srgbClr val="D9D9D9"/>
    <a:srgbClr val="7AD2A2"/>
    <a:srgbClr val="ECCAC9"/>
    <a:srgbClr val="B8D4E8"/>
    <a:srgbClr val="B9D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18" autoAdjust="0"/>
    <p:restoredTop sz="82703" autoAdjust="0"/>
  </p:normalViewPr>
  <p:slideViewPr>
    <p:cSldViewPr showGuides="1">
      <p:cViewPr varScale="1">
        <p:scale>
          <a:sx n="74" d="100"/>
          <a:sy n="74" d="100"/>
        </p:scale>
        <p:origin x="96" y="54"/>
      </p:cViewPr>
      <p:guideLst>
        <p:guide orient="horz"/>
        <p:guide pos="342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47F9F-DC68-4A99-9BE9-FAB262CC17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5ECE6-943B-49D7-A8A9-CDF5665F1A4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5ECE6-943B-49D7-A8A9-CDF5665F1A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1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7384"/>
            <a:ext cx="1221826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33A8-9EDF-4AA3-BA93-953C79DC8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BD75-B8B9-44DD-ACE6-194DB5ABC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1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21826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33A8-9EDF-4AA3-BA93-953C79DC8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BD75-B8B9-44DD-ACE6-194DB5ABC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1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218266" cy="68580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33A8-9EDF-4AA3-BA93-953C79DC8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BD75-B8B9-44DD-ACE6-194DB5ABC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418" y="365125"/>
            <a:ext cx="10518338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C9AA1-C8A7-44D4-AF34-26C6D6B6B424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B5568-A1C8-4369-8469-D5486FC14ABD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1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7384"/>
            <a:ext cx="1221826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33A8-9EDF-4AA3-BA93-953C79DC8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BD75-B8B9-44DD-ACE6-194DB5ABC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1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7384"/>
            <a:ext cx="1221826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33A8-9EDF-4AA3-BA93-953C79DC8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BD75-B8B9-44DD-ACE6-194DB5ABC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33A8-9EDF-4AA3-BA93-953C79DC8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BD75-B8B9-44DD-ACE6-194DB5ABC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33A8-9EDF-4AA3-BA93-953C79DC8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BD75-B8B9-44DD-ACE6-194DB5ABC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33A8-9EDF-4AA3-BA93-953C79DC8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BD75-B8B9-44DD-ACE6-194DB5ABC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1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218266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33A8-9EDF-4AA3-BA93-953C79DC8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BD75-B8B9-44DD-ACE6-194DB5ABC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1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21826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33A8-9EDF-4AA3-BA93-953C79DC8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BD75-B8B9-44DD-ACE6-194DB5ABC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1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21826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33A8-9EDF-4AA3-BA93-953C79DC8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7BD75-B8B9-44DD-ACE6-194DB5ABC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microsoft.com/office/2007/relationships/hdphoto" Target="../media/image2.wdp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F9F9"/>
            </a:gs>
            <a:gs pos="96300">
              <a:srgbClr val="EEEEEE"/>
            </a:gs>
            <a:gs pos="100000">
              <a:srgbClr val="E4E4E4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81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7384"/>
            <a:ext cx="12218266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333A8-9EDF-4AA3-BA93-953C79DC8F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7BD75-B8B9-44DD-ACE6-194DB5ABC47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1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348880"/>
            <a:ext cx="12195175" cy="1944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模块二   走出失落</a:t>
            </a:r>
            <a:endParaRPr lang="zh-CN" altLang="en-US" sz="55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20453" y="430610"/>
            <a:ext cx="8074243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教育部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zh-CN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联合国儿童基金会</a:t>
            </a:r>
            <a:r>
              <a:rPr lang="zh-CN" altLang="en-US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“生活技能</a:t>
            </a:r>
            <a:r>
              <a:rPr lang="zh-CN" altLang="en-US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r>
              <a:rPr lang="zh-CN" altLang="zh-CN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青少年教育合作</a:t>
            </a:r>
            <a:r>
              <a:rPr lang="zh-CN" altLang="zh-CN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项目之高职《情绪管理》</a:t>
            </a:r>
            <a:endParaRPr lang="en-US" altLang="zh-CN" sz="32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失落的感受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0963" y="1633752"/>
            <a:ext cx="6048672" cy="4525963"/>
          </a:xfrm>
        </p:spPr>
        <p:txBody>
          <a:bodyPr>
            <a:normAutofit fontScale="92500"/>
          </a:bodyPr>
          <a:lstStyle/>
          <a:p>
            <a:r>
              <a:rPr lang="zh-CN" altLang="en-US" dirty="0" smtClean="0"/>
              <a:t>我很在意这件事：</a:t>
            </a:r>
            <a:endParaRPr lang="en-US" altLang="zh-CN" dirty="0" smtClean="0"/>
          </a:p>
          <a:p>
            <a:r>
              <a:rPr lang="zh-CN" altLang="en-US" dirty="0" smtClean="0"/>
              <a:t>我不行，比不上别人；</a:t>
            </a:r>
            <a:endParaRPr lang="en-US" altLang="zh-CN" dirty="0" smtClean="0"/>
          </a:p>
          <a:p>
            <a:r>
              <a:rPr lang="zh-CN" altLang="en-US" dirty="0" smtClean="0"/>
              <a:t>我不被重视、没有得到尊重</a:t>
            </a:r>
            <a:endParaRPr lang="en-US" altLang="zh-CN" dirty="0" smtClean="0"/>
          </a:p>
          <a:p>
            <a:r>
              <a:rPr lang="zh-CN" altLang="en-US" dirty="0" smtClean="0"/>
              <a:t>淡淡的涟漪感，不满却没有办法发泄、弱弱的感觉，深深的刺疼。</a:t>
            </a:r>
            <a:endParaRPr lang="en-US" altLang="zh-CN" dirty="0" smtClean="0"/>
          </a:p>
          <a:p>
            <a:r>
              <a:rPr lang="zh-CN" altLang="en-US" dirty="0" smtClean="0"/>
              <a:t>强度不高，程度不深，黯然神伤</a:t>
            </a:r>
            <a:endParaRPr lang="en-US" altLang="zh-CN" dirty="0" smtClean="0"/>
          </a:p>
          <a:p>
            <a:r>
              <a:rPr lang="zh-CN" altLang="en-US" dirty="0" smtClean="0"/>
              <a:t>保持君子风度、微笑、望着远方</a:t>
            </a:r>
            <a:endParaRPr lang="en-US" altLang="zh-CN" dirty="0" smtClean="0"/>
          </a:p>
        </p:txBody>
      </p:sp>
      <p:sp>
        <p:nvSpPr>
          <p:cNvPr id="4" name="内容占位符 2"/>
          <p:cNvSpPr txBox="1"/>
          <p:nvPr/>
        </p:nvSpPr>
        <p:spPr>
          <a:xfrm>
            <a:off x="7033691" y="1628800"/>
            <a:ext cx="48245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我一般在意</a:t>
            </a:r>
            <a:r>
              <a:rPr lang="zh-CN" altLang="en-US" dirty="0"/>
              <a:t>这件事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他很好，我也不错。没有人看不起我</a:t>
            </a:r>
            <a:endParaRPr lang="en-US" altLang="zh-CN" dirty="0" smtClean="0"/>
          </a:p>
          <a:p>
            <a:r>
              <a:rPr lang="zh-CN" altLang="en-US" dirty="0" smtClean="0"/>
              <a:t>淡淡的遗憾，没有刺</a:t>
            </a:r>
            <a:r>
              <a:rPr lang="zh-CN" altLang="en-US" dirty="0"/>
              <a:t>疼。</a:t>
            </a:r>
            <a:endParaRPr lang="en-US" altLang="zh-CN" dirty="0"/>
          </a:p>
          <a:p>
            <a:r>
              <a:rPr lang="zh-CN" altLang="en-US" dirty="0" smtClean="0"/>
              <a:t>我</a:t>
            </a:r>
            <a:r>
              <a:rPr lang="zh-CN" altLang="en-US" dirty="0"/>
              <a:t>下次会更好，会还有机会</a:t>
            </a:r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945459" y="2768318"/>
            <a:ext cx="2534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失落的理解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5019" y="1268760"/>
            <a:ext cx="4522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在自己能力可达到时，想干成一件事却没有做成</a:t>
            </a:r>
            <a:r>
              <a:rPr lang="en-US" altLang="zh-CN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49115" y="4061199"/>
            <a:ext cx="4522300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能力没有被认可</a:t>
            </a:r>
            <a:endParaRPr lang="zh-CN" altLang="en-US" sz="24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69795" y="3738033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没有达到预期</a:t>
            </a:r>
            <a:endParaRPr lang="zh-CN" altLang="en-US" sz="24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69795" y="1700808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因为落差而失望</a:t>
            </a:r>
            <a:endParaRPr lang="zh-CN" altLang="en-US" sz="24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4979" y="5452092"/>
            <a:ext cx="10873208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怅然若失 ，再也见不到了，被抛弃（看着空荡荡的房间，一种失落感涌出来）</a:t>
            </a:r>
            <a:endParaRPr lang="zh-CN" altLang="en-US" sz="24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45459" y="3536817"/>
            <a:ext cx="2592288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期待未被满足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739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失落的感受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0963" y="1633752"/>
            <a:ext cx="6048672" cy="4525963"/>
          </a:xfrm>
        </p:spPr>
        <p:txBody>
          <a:bodyPr>
            <a:normAutofit fontScale="92500"/>
          </a:bodyPr>
          <a:lstStyle/>
          <a:p>
            <a:r>
              <a:rPr lang="zh-CN" altLang="en-US" dirty="0" smtClean="0"/>
              <a:t>我很在意这件事：</a:t>
            </a:r>
            <a:endParaRPr lang="en-US" altLang="zh-CN" dirty="0" smtClean="0"/>
          </a:p>
          <a:p>
            <a:r>
              <a:rPr lang="zh-CN" altLang="en-US" dirty="0" smtClean="0"/>
              <a:t>我不行，比不上别人；</a:t>
            </a:r>
            <a:endParaRPr lang="en-US" altLang="zh-CN" dirty="0" smtClean="0"/>
          </a:p>
          <a:p>
            <a:r>
              <a:rPr lang="zh-CN" altLang="en-US" dirty="0" smtClean="0"/>
              <a:t>我不被重视、没有得到尊重</a:t>
            </a:r>
            <a:endParaRPr lang="en-US" altLang="zh-CN" dirty="0" smtClean="0"/>
          </a:p>
          <a:p>
            <a:r>
              <a:rPr lang="zh-CN" altLang="en-US" dirty="0" smtClean="0"/>
              <a:t>淡淡的涟漪感，不满却没有办法发泄、弱弱的感觉，深深的刺疼。</a:t>
            </a:r>
            <a:endParaRPr lang="en-US" altLang="zh-CN" dirty="0" smtClean="0"/>
          </a:p>
          <a:p>
            <a:r>
              <a:rPr lang="zh-CN" altLang="en-US" dirty="0" smtClean="0"/>
              <a:t>强度不高，程度不深，黯然神伤</a:t>
            </a:r>
            <a:endParaRPr lang="en-US" altLang="zh-CN" dirty="0" smtClean="0"/>
          </a:p>
          <a:p>
            <a:r>
              <a:rPr lang="zh-CN" altLang="en-US" dirty="0" smtClean="0"/>
              <a:t>保持君子风度、微笑、望着远方</a:t>
            </a:r>
            <a:endParaRPr lang="en-US" altLang="zh-CN" dirty="0" smtClean="0"/>
          </a:p>
        </p:txBody>
      </p:sp>
      <p:sp>
        <p:nvSpPr>
          <p:cNvPr id="4" name="内容占位符 2"/>
          <p:cNvSpPr txBox="1"/>
          <p:nvPr/>
        </p:nvSpPr>
        <p:spPr>
          <a:xfrm>
            <a:off x="7033691" y="1628800"/>
            <a:ext cx="48245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我一般在意</a:t>
            </a:r>
            <a:r>
              <a:rPr lang="zh-CN" altLang="en-US" dirty="0"/>
              <a:t>这件事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他很好，我也不错。没有人看不起我</a:t>
            </a:r>
            <a:endParaRPr lang="en-US" altLang="zh-CN" dirty="0" smtClean="0"/>
          </a:p>
          <a:p>
            <a:r>
              <a:rPr lang="zh-CN" altLang="en-US" dirty="0" smtClean="0"/>
              <a:t>淡淡的遗憾，没有刺</a:t>
            </a:r>
            <a:r>
              <a:rPr lang="zh-CN" altLang="en-US" dirty="0"/>
              <a:t>疼。</a:t>
            </a:r>
            <a:endParaRPr lang="en-US" altLang="zh-CN" dirty="0"/>
          </a:p>
          <a:p>
            <a:r>
              <a:rPr lang="zh-CN" altLang="en-US" dirty="0" smtClean="0"/>
              <a:t>我</a:t>
            </a:r>
            <a:r>
              <a:rPr lang="zh-CN" altLang="en-US" dirty="0"/>
              <a:t>下次会更好，会还有机会</a:t>
            </a:r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803928" y="2817543"/>
            <a:ext cx="3350172" cy="835025"/>
          </a:xfrm>
          <a:prstGeom prst="rect">
            <a:avLst/>
          </a:prstGeom>
          <a:noFill/>
        </p:spPr>
        <p:txBody>
          <a:bodyPr wrap="square" lIns="96769" tIns="48385" rIns="96769" bIns="48385">
            <a:spAutoFit/>
          </a:bodyPr>
          <a:lstStyle/>
          <a:p>
            <a:pPr marL="0" lvl="1" algn="ctr" defTabSz="967105">
              <a:defRPr/>
            </a:pPr>
            <a:r>
              <a:rPr lang="zh-CN" altLang="zh-CN" sz="4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失落</a:t>
            </a:r>
            <a:r>
              <a:rPr lang="zh-CN" altLang="en-US" sz="4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的原因</a:t>
            </a:r>
            <a:endParaRPr lang="en-US" altLang="zh-CN" sz="4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34"/>
          <p:cNvGrpSpPr/>
          <p:nvPr/>
        </p:nvGrpSpPr>
        <p:grpSpPr bwMode="auto">
          <a:xfrm>
            <a:off x="1457109" y="1677446"/>
            <a:ext cx="3719650" cy="4638642"/>
            <a:chOff x="2285732" y="3916718"/>
            <a:chExt cx="2763946" cy="3446339"/>
          </a:xfrm>
        </p:grpSpPr>
        <p:grpSp>
          <p:nvGrpSpPr>
            <p:cNvPr id="6" name="组合 35"/>
            <p:cNvGrpSpPr/>
            <p:nvPr/>
          </p:nvGrpSpPr>
          <p:grpSpPr>
            <a:xfrm>
              <a:off x="2285732" y="3916718"/>
              <a:ext cx="2763946" cy="3446339"/>
              <a:chOff x="3295850" y="1908877"/>
              <a:chExt cx="3738030" cy="4660916"/>
            </a:xfrm>
          </p:grpSpPr>
          <p:sp>
            <p:nvSpPr>
              <p:cNvPr id="8" name="圆角矩形 7"/>
              <p:cNvSpPr/>
              <p:nvPr/>
            </p:nvSpPr>
            <p:spPr>
              <a:xfrm rot="2760000">
                <a:off x="3098889" y="2634801"/>
                <a:ext cx="4660916" cy="32090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105">
                  <a:defRPr/>
                </a:pPr>
                <a:endParaRPr lang="zh-CN" altLang="en-US" sz="1905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/>
              <a:lstStyle/>
              <a:p>
                <a:pPr defTabSz="967105">
                  <a:defRPr/>
                </a:pPr>
                <a:endParaRPr lang="zh-CN" altLang="en-US" sz="1905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 rot="2760000">
                <a:off x="3358628" y="2852802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105">
                  <a:defRPr/>
                </a:pPr>
                <a:endParaRPr lang="zh-CN" altLang="en-US" sz="1905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/>
              <a:lstStyle/>
              <a:p>
                <a:pPr defTabSz="967105">
                  <a:defRPr/>
                </a:pPr>
                <a:endParaRPr lang="zh-CN" altLang="en-US" sz="1905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" name="文本框 26"/>
            <p:cNvSpPr txBox="1">
              <a:spLocks noChangeArrowheads="1"/>
            </p:cNvSpPr>
            <p:nvPr/>
          </p:nvSpPr>
          <p:spPr bwMode="auto">
            <a:xfrm>
              <a:off x="2728219" y="4663141"/>
              <a:ext cx="1031437" cy="722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5715" dirty="0" smtClean="0">
                  <a:solidFill>
                    <a:srgbClr val="00B0F0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5715" dirty="0" smtClean="0">
                <a:solidFill>
                  <a:srgbClr val="00B0F0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2" name="Freeform 5"/>
          <p:cNvSpPr/>
          <p:nvPr/>
        </p:nvSpPr>
        <p:spPr bwMode="auto">
          <a:xfrm rot="10800000">
            <a:off x="8796967" y="1749083"/>
            <a:ext cx="609651" cy="54033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00B0F0"/>
          </a:soli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 defTabSz="967105">
              <a:defRPr/>
            </a:pPr>
            <a:endParaRPr lang="zh-CN" altLang="en-US" sz="1905">
              <a:solidFill>
                <a:prstClr val="black"/>
              </a:solidFill>
            </a:endParaRPr>
          </a:p>
        </p:txBody>
      </p:sp>
      <p:sp>
        <p:nvSpPr>
          <p:cNvPr id="13" name="Freeform 5"/>
          <p:cNvSpPr/>
          <p:nvPr/>
        </p:nvSpPr>
        <p:spPr bwMode="auto">
          <a:xfrm rot="10800000">
            <a:off x="9406013" y="2030185"/>
            <a:ext cx="609651" cy="54033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0000">
                <a:srgbClr val="ECECEC"/>
              </a:gs>
              <a:gs pos="100000">
                <a:srgbClr val="D1D1D1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 defTabSz="967105">
              <a:defRPr/>
            </a:pPr>
            <a:endParaRPr lang="zh-CN" altLang="en-US" sz="1905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692" name="Picture 5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921" y="2335689"/>
            <a:ext cx="9338979" cy="40064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280" name="Rectangle 704"/>
          <p:cNvSpPr/>
          <p:nvPr/>
        </p:nvSpPr>
        <p:spPr>
          <a:xfrm>
            <a:off x="2306638" y="2697163"/>
            <a:ext cx="7199313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</a:rPr>
              <a:t>     A</a:t>
            </a:r>
            <a:r>
              <a:rPr lang="zh-CN" altLang="en-US" dirty="0">
                <a:latin typeface="Arial" panose="020B0604020202020204" pitchFamily="34" charset="0"/>
              </a:rPr>
              <a:t>同学没有被录取到理想的学校，来到高职院校以后比较失落感，认为自己没有进本科，一切全完了，一直闷闷不乐。</a:t>
            </a:r>
            <a:endParaRPr lang="zh-CN" altLang="zh-CN" dirty="0">
              <a:latin typeface="Arial" panose="020B0604020202020204" pitchFamily="34" charset="0"/>
            </a:endParaRPr>
          </a:p>
        </p:txBody>
      </p:sp>
      <p:grpSp>
        <p:nvGrpSpPr>
          <p:cNvPr id="2" name="Group -640"/>
          <p:cNvGrpSpPr/>
          <p:nvPr/>
        </p:nvGrpSpPr>
        <p:grpSpPr>
          <a:xfrm>
            <a:off x="1570038" y="1739900"/>
            <a:ext cx="4959597" cy="990284"/>
            <a:chOff x="1925084" y="2299158"/>
            <a:chExt cx="2712955" cy="591363"/>
          </a:xfrm>
        </p:grpSpPr>
        <p:pic>
          <p:nvPicPr>
            <p:cNvPr id="10247" name="Picture 5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5084" y="2299158"/>
              <a:ext cx="2712955" cy="5913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8" name="Rectangle 706"/>
            <p:cNvSpPr/>
            <p:nvPr/>
          </p:nvSpPr>
          <p:spPr>
            <a:xfrm>
              <a:off x="2227461" y="2463828"/>
              <a:ext cx="2108200" cy="2756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2400" b="1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经典案例</a:t>
              </a:r>
              <a:endPara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569195" y="3690884"/>
            <a:ext cx="7511553" cy="2018331"/>
            <a:chOff x="1992" y="3657"/>
            <a:chExt cx="6874" cy="2351"/>
          </a:xfrm>
        </p:grpSpPr>
        <p:sp>
          <p:nvSpPr>
            <p:cNvPr id="10" name="文本框 2"/>
            <p:cNvSpPr txBox="1"/>
            <p:nvPr/>
          </p:nvSpPr>
          <p:spPr>
            <a:xfrm>
              <a:off x="1992" y="5115"/>
              <a:ext cx="1527" cy="43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upright="1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进入高职院校</a:t>
              </a:r>
              <a:endParaRPr lang="zh-CN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2"/>
            <p:cNvSpPr txBox="1"/>
            <p:nvPr/>
          </p:nvSpPr>
          <p:spPr>
            <a:xfrm>
              <a:off x="4190" y="4442"/>
              <a:ext cx="2355" cy="43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upright="1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没有考好，一切全完了</a:t>
              </a:r>
              <a:endParaRPr lang="zh-CN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2"/>
            <p:cNvSpPr txBox="1"/>
            <p:nvPr/>
          </p:nvSpPr>
          <p:spPr>
            <a:xfrm>
              <a:off x="7176" y="4452"/>
              <a:ext cx="1690" cy="43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upright="1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失落、闷闷不乐</a:t>
              </a:r>
              <a:endParaRPr 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自选图形 6"/>
            <p:cNvSpPr/>
            <p:nvPr/>
          </p:nvSpPr>
          <p:spPr>
            <a:xfrm>
              <a:off x="3779" y="4770"/>
              <a:ext cx="143" cy="1104"/>
            </a:xfrm>
            <a:prstGeom prst="leftBrace">
              <a:avLst>
                <a:gd name="adj1" fmla="val 64335"/>
                <a:gd name="adj2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upright="1"/>
            <a:lstStyle/>
            <a:p>
              <a:endParaRPr lang="zh-CN" altLang="en-US"/>
            </a:p>
          </p:txBody>
        </p:sp>
        <p:sp>
          <p:nvSpPr>
            <p:cNvPr id="14" name="文本框 2"/>
            <p:cNvSpPr txBox="1"/>
            <p:nvPr/>
          </p:nvSpPr>
          <p:spPr>
            <a:xfrm>
              <a:off x="1992" y="3692"/>
              <a:ext cx="1515" cy="43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事件</a:t>
              </a:r>
              <a:endParaRPr lang="zh-CN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2"/>
            <p:cNvSpPr txBox="1"/>
            <p:nvPr/>
          </p:nvSpPr>
          <p:spPr>
            <a:xfrm>
              <a:off x="4333" y="3657"/>
              <a:ext cx="2131" cy="43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upright="1">
              <a:spAutoFit/>
            </a:bodyPr>
            <a:lstStyle>
              <a:defPPr>
                <a:defRPr lang="zh-CN"/>
              </a:defPPr>
              <a:lvl1pPr algn="just">
                <a:spcAft>
                  <a:spcPts val="0"/>
                </a:spcAft>
                <a:defRPr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dirty="0"/>
                <a:t>B</a:t>
              </a:r>
              <a:r>
                <a:rPr lang="zh-CN" dirty="0"/>
                <a:t>信念</a:t>
              </a:r>
              <a:r>
                <a:rPr lang="en-US" dirty="0"/>
                <a:t>/</a:t>
              </a:r>
              <a:r>
                <a:rPr lang="zh-CN" dirty="0"/>
                <a:t>看法</a:t>
              </a:r>
              <a:endParaRPr lang="zh-CN" dirty="0"/>
            </a:p>
          </p:txBody>
        </p:sp>
        <p:sp>
          <p:nvSpPr>
            <p:cNvPr id="16" name="文本框 2"/>
            <p:cNvSpPr txBox="1"/>
            <p:nvPr/>
          </p:nvSpPr>
          <p:spPr>
            <a:xfrm>
              <a:off x="7257" y="3682"/>
              <a:ext cx="1515" cy="43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upright="1">
              <a:spAutoFit/>
            </a:bodyPr>
            <a:lstStyle>
              <a:defPPr>
                <a:defRPr lang="zh-CN"/>
              </a:defPPr>
              <a:lvl1pPr algn="just"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dirty="0"/>
                <a:t>C</a:t>
              </a:r>
              <a:r>
                <a:rPr lang="zh-CN" dirty="0"/>
                <a:t>情绪结果</a:t>
              </a:r>
              <a:endParaRPr lang="zh-CN" dirty="0"/>
            </a:p>
          </p:txBody>
        </p:sp>
        <p:cxnSp>
          <p:nvCxnSpPr>
            <p:cNvPr id="17" name="自选图形 10"/>
            <p:cNvCxnSpPr/>
            <p:nvPr/>
          </p:nvCxnSpPr>
          <p:spPr>
            <a:xfrm>
              <a:off x="6675" y="4682"/>
              <a:ext cx="353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sp>
          <p:nvSpPr>
            <p:cNvPr id="18" name="文本框 2"/>
            <p:cNvSpPr txBox="1"/>
            <p:nvPr/>
          </p:nvSpPr>
          <p:spPr>
            <a:xfrm>
              <a:off x="4198" y="5538"/>
              <a:ext cx="2485" cy="43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upright="1">
              <a:spAutoFit/>
            </a:bodyPr>
            <a:lstStyle/>
            <a:p>
              <a:pPr algn="just"/>
              <a:r>
                <a:rPr 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高职就业好，可以专接本</a:t>
              </a:r>
              <a:endParaRPr 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" name="自选图形 12"/>
            <p:cNvCxnSpPr/>
            <p:nvPr/>
          </p:nvCxnSpPr>
          <p:spPr>
            <a:xfrm>
              <a:off x="6769" y="5813"/>
              <a:ext cx="353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sp>
          <p:nvSpPr>
            <p:cNvPr id="20" name="文本框 2"/>
            <p:cNvSpPr txBox="1"/>
            <p:nvPr/>
          </p:nvSpPr>
          <p:spPr>
            <a:xfrm>
              <a:off x="7176" y="5578"/>
              <a:ext cx="1690" cy="43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upright="1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平静</a:t>
              </a:r>
              <a:endParaRPr lang="zh-CN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1" name="自选图形 14"/>
            <p:cNvCxnSpPr/>
            <p:nvPr/>
          </p:nvCxnSpPr>
          <p:spPr>
            <a:xfrm>
              <a:off x="3764" y="3922"/>
              <a:ext cx="353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22" name="自选图形 15"/>
            <p:cNvCxnSpPr/>
            <p:nvPr/>
          </p:nvCxnSpPr>
          <p:spPr>
            <a:xfrm>
              <a:off x="6707" y="3869"/>
              <a:ext cx="353" cy="0"/>
            </a:xfrm>
            <a:prstGeom prst="straightConnector1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</p:grpSp>
      <p:sp>
        <p:nvSpPr>
          <p:cNvPr id="3" name="文本框 2"/>
          <p:cNvSpPr txBox="1"/>
          <p:nvPr/>
        </p:nvSpPr>
        <p:spPr>
          <a:xfrm>
            <a:off x="1187133" y="234825"/>
            <a:ext cx="3231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合理情绪疗法</a:t>
            </a:r>
            <a:endParaRPr lang="zh-CN" altLang="en-US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26"/>
          <p:cNvGrpSpPr/>
          <p:nvPr/>
        </p:nvGrpSpPr>
        <p:grpSpPr bwMode="auto">
          <a:xfrm flipV="1">
            <a:off x="378764" y="1044675"/>
            <a:ext cx="11581155" cy="45719"/>
            <a:chOff x="1646242" y="5920595"/>
            <a:chExt cx="8702565" cy="45719"/>
          </a:xfrm>
        </p:grpSpPr>
        <p:sp>
          <p:nvSpPr>
            <p:cNvPr id="7" name="矩形 6"/>
            <p:cNvSpPr/>
            <p:nvPr/>
          </p:nvSpPr>
          <p:spPr>
            <a:xfrm>
              <a:off x="1646242" y="5920595"/>
              <a:ext cx="2900325" cy="45719"/>
            </a:xfrm>
            <a:prstGeom prst="rect">
              <a:avLst/>
            </a:prstGeom>
            <a:solidFill>
              <a:srgbClr val="2CBAB2"/>
            </a:solidFill>
            <a:ln w="12700">
              <a:solidFill>
                <a:srgbClr val="93E5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546567" y="5920595"/>
              <a:ext cx="2901913" cy="45719"/>
            </a:xfrm>
            <a:prstGeom prst="rect">
              <a:avLst/>
            </a:prstGeom>
            <a:solidFill>
              <a:srgbClr val="FEA934"/>
            </a:solidFill>
            <a:ln w="12700">
              <a:solidFill>
                <a:srgbClr val="FEC7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7448481" y="5920595"/>
              <a:ext cx="2900326" cy="45719"/>
            </a:xfrm>
            <a:prstGeom prst="rect">
              <a:avLst/>
            </a:prstGeom>
            <a:solidFill>
              <a:srgbClr val="463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09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690" name="Picture 5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1" y="296863"/>
            <a:ext cx="676275" cy="70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692" name="Picture 5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6" y="2374900"/>
            <a:ext cx="7926387" cy="3400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280" name="Rectangle 704"/>
          <p:cNvSpPr/>
          <p:nvPr/>
        </p:nvSpPr>
        <p:spPr>
          <a:xfrm>
            <a:off x="2201862" y="3143705"/>
            <a:ext cx="7199313" cy="17005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Arial" panose="020B0604020202020204" pitchFamily="34" charset="0"/>
              </a:rPr>
              <a:t>       A</a:t>
            </a:r>
            <a:r>
              <a:rPr lang="zh-CN" altLang="en-US" dirty="0">
                <a:latin typeface="Arial" panose="020B0604020202020204" pitchFamily="34" charset="0"/>
              </a:rPr>
              <a:t>指的是事件</a:t>
            </a:r>
            <a:r>
              <a:rPr lang="en-US" altLang="zh-CN" dirty="0">
                <a:latin typeface="Arial" panose="020B0604020202020204" pitchFamily="34" charset="0"/>
              </a:rPr>
              <a:t>Antecedent</a:t>
            </a:r>
            <a:r>
              <a:rPr lang="zh-CN" altLang="en-US" dirty="0">
                <a:latin typeface="Arial" panose="020B0604020202020204" pitchFamily="34" charset="0"/>
              </a:rPr>
              <a:t>，</a:t>
            </a:r>
            <a:r>
              <a:rPr lang="en-US" altLang="zh-CN" dirty="0">
                <a:latin typeface="Arial" panose="020B0604020202020204" pitchFamily="34" charset="0"/>
              </a:rPr>
              <a:t>B</a:t>
            </a:r>
            <a:r>
              <a:rPr lang="zh-CN" altLang="en-US" dirty="0">
                <a:latin typeface="Arial" panose="020B0604020202020204" pitchFamily="34" charset="0"/>
              </a:rPr>
              <a:t>指信念</a:t>
            </a:r>
            <a:r>
              <a:rPr lang="en-US" altLang="zh-CN" dirty="0">
                <a:latin typeface="Arial" panose="020B0604020202020204" pitchFamily="34" charset="0"/>
              </a:rPr>
              <a:t>Belief</a:t>
            </a:r>
            <a:r>
              <a:rPr lang="zh-CN" altLang="en-US" dirty="0">
                <a:latin typeface="Arial" panose="020B0604020202020204" pitchFamily="34" charset="0"/>
              </a:rPr>
              <a:t>，</a:t>
            </a:r>
            <a:r>
              <a:rPr lang="en-US" altLang="zh-CN" dirty="0">
                <a:latin typeface="Arial" panose="020B0604020202020204" pitchFamily="34" charset="0"/>
              </a:rPr>
              <a:t>C</a:t>
            </a:r>
            <a:r>
              <a:rPr lang="zh-CN" altLang="en-US" dirty="0">
                <a:latin typeface="Arial" panose="020B0604020202020204" pitchFamily="34" charset="0"/>
              </a:rPr>
              <a:t>指情绪、行为等结果</a:t>
            </a:r>
            <a:r>
              <a:rPr lang="en-US" altLang="zh-CN" dirty="0">
                <a:latin typeface="Arial" panose="020B0604020202020204" pitchFamily="34" charset="0"/>
              </a:rPr>
              <a:t>Consequence</a:t>
            </a:r>
            <a:r>
              <a:rPr lang="zh-CN" altLang="en-US" dirty="0">
                <a:latin typeface="Arial" panose="020B0604020202020204" pitchFamily="34" charset="0"/>
              </a:rPr>
              <a:t>。情绪</a:t>
            </a:r>
            <a:r>
              <a:rPr lang="en-US" altLang="zh-CN" dirty="0">
                <a:latin typeface="Arial" panose="020B0604020202020204" pitchFamily="34" charset="0"/>
              </a:rPr>
              <a:t>ABC</a:t>
            </a:r>
            <a:r>
              <a:rPr lang="zh-CN" altLang="en-US" dirty="0">
                <a:latin typeface="Arial" panose="020B0604020202020204" pitchFamily="34" charset="0"/>
              </a:rPr>
              <a:t>理论认为事件只是引发情绪反应的间接原因，人们对事件的解释和看法等信念才是引发情绪的直接原因。这个理论是由美国心理学家阿尔伯特</a:t>
            </a:r>
            <a:r>
              <a:rPr lang="en-US" altLang="zh-CN" dirty="0">
                <a:latin typeface="Arial" panose="020B0604020202020204" pitchFamily="34" charset="0"/>
              </a:rPr>
              <a:t>·</a:t>
            </a:r>
            <a:r>
              <a:rPr lang="zh-CN" altLang="en-US" dirty="0">
                <a:latin typeface="Arial" panose="020B0604020202020204" pitchFamily="34" charset="0"/>
              </a:rPr>
              <a:t>艾利斯提出的。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" name="Group -640"/>
          <p:cNvGrpSpPr/>
          <p:nvPr/>
        </p:nvGrpSpPr>
        <p:grpSpPr>
          <a:xfrm>
            <a:off x="1570038" y="1739900"/>
            <a:ext cx="3973513" cy="889000"/>
            <a:chOff x="1925084" y="2299158"/>
            <a:chExt cx="2712955" cy="591363"/>
          </a:xfrm>
        </p:grpSpPr>
        <p:pic>
          <p:nvPicPr>
            <p:cNvPr id="10247" name="Picture 5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5084" y="2299158"/>
              <a:ext cx="2712955" cy="5913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8" name="Rectangle 706"/>
            <p:cNvSpPr/>
            <p:nvPr/>
          </p:nvSpPr>
          <p:spPr>
            <a:xfrm>
              <a:off x="2227461" y="2463828"/>
              <a:ext cx="2108200" cy="3062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情绪</a:t>
              </a:r>
              <a:r>
                <a:rPr lang="en-US" altLang="zh-CN" sz="24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ABC</a:t>
              </a:r>
              <a:r>
                <a:rPr lang="zh-CN" altLang="en-US" sz="24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理论</a:t>
              </a:r>
              <a:endPara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570038" y="582805"/>
            <a:ext cx="3231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合理情绪疗法</a:t>
            </a:r>
            <a:endParaRPr lang="zh-CN" altLang="en-US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26"/>
          <p:cNvGrpSpPr/>
          <p:nvPr/>
        </p:nvGrpSpPr>
        <p:grpSpPr bwMode="auto">
          <a:xfrm flipV="1">
            <a:off x="461314" y="1044675"/>
            <a:ext cx="11581155" cy="45719"/>
            <a:chOff x="1646242" y="5920595"/>
            <a:chExt cx="8702565" cy="45719"/>
          </a:xfrm>
        </p:grpSpPr>
        <p:sp>
          <p:nvSpPr>
            <p:cNvPr id="7" name="矩形 6"/>
            <p:cNvSpPr/>
            <p:nvPr/>
          </p:nvSpPr>
          <p:spPr>
            <a:xfrm>
              <a:off x="1646242" y="5920595"/>
              <a:ext cx="2900325" cy="45719"/>
            </a:xfrm>
            <a:prstGeom prst="rect">
              <a:avLst/>
            </a:prstGeom>
            <a:solidFill>
              <a:srgbClr val="2CBAB2"/>
            </a:solidFill>
            <a:ln w="12700">
              <a:solidFill>
                <a:srgbClr val="93E5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546567" y="5920595"/>
              <a:ext cx="2901913" cy="45719"/>
            </a:xfrm>
            <a:prstGeom prst="rect">
              <a:avLst/>
            </a:prstGeom>
            <a:solidFill>
              <a:srgbClr val="FEA934"/>
            </a:solidFill>
            <a:ln w="12700">
              <a:solidFill>
                <a:srgbClr val="FEC7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7448481" y="5920595"/>
              <a:ext cx="2900326" cy="45719"/>
            </a:xfrm>
            <a:prstGeom prst="rect">
              <a:avLst/>
            </a:prstGeom>
            <a:solidFill>
              <a:srgbClr val="463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209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-746"/>
          <p:cNvGrpSpPr/>
          <p:nvPr/>
        </p:nvGrpSpPr>
        <p:grpSpPr>
          <a:xfrm>
            <a:off x="-63499" y="149225"/>
            <a:ext cx="11806237" cy="5905500"/>
            <a:chOff x="-65032" y="149809"/>
            <a:chExt cx="11805470" cy="5905487"/>
          </a:xfrm>
        </p:grpSpPr>
        <p:pic>
          <p:nvPicPr>
            <p:cNvPr id="18445" name="Picture 326"/>
            <p:cNvPicPr>
              <a:picLocks noChangeAspect="1"/>
            </p:cNvPicPr>
            <p:nvPr/>
          </p:nvPicPr>
          <p:blipFill>
            <a:blip r:embed="rId1"/>
            <a:srcRect r="93419"/>
            <a:stretch>
              <a:fillRect/>
            </a:stretch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6" name="Picture 3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7" name="Picture 3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8" name="Picture 3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97486" name="Picture 3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8588" y="908050"/>
            <a:ext cx="4832350" cy="4559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88" name="Picture 3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5713" y="655638"/>
            <a:ext cx="676275" cy="706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90" name="Picture 3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8076" y="1497013"/>
            <a:ext cx="1285875" cy="1281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92" name="Picture 3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2926" y="2078038"/>
            <a:ext cx="2524125" cy="2506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94" name="Picture 3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0388" y="1871663"/>
            <a:ext cx="871538" cy="865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96" name="Picture 3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538" y="5381625"/>
            <a:ext cx="2109788" cy="1563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498" name="Picture 34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0913" y="5357813"/>
            <a:ext cx="2176463" cy="1620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032" name="Rectangle 456"/>
          <p:cNvSpPr>
            <a:spLocks noChangeArrowheads="1"/>
          </p:cNvSpPr>
          <p:nvPr/>
        </p:nvSpPr>
        <p:spPr bwMode="auto">
          <a:xfrm>
            <a:off x="4343401" y="2025650"/>
            <a:ext cx="4022725" cy="11531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三、应对失落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   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我的心情我做主</a:t>
            </a: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97500" name="Picture 348"/>
          <p:cNvPicPr>
            <a:picLocks noChangeAspect="1"/>
          </p:cNvPicPr>
          <p:nvPr/>
        </p:nvPicPr>
        <p:blipFill>
          <a:blip r:embed="rId12"/>
          <a:srcRect r="59575"/>
          <a:stretch>
            <a:fillRect/>
          </a:stretch>
        </p:blipFill>
        <p:spPr>
          <a:xfrm>
            <a:off x="9842501" y="700088"/>
            <a:ext cx="1581150" cy="56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502" name="Picture 350"/>
          <p:cNvPicPr>
            <a:picLocks noChangeAspect="1"/>
          </p:cNvPicPr>
          <p:nvPr/>
        </p:nvPicPr>
        <p:blipFill>
          <a:blip r:embed="rId12"/>
          <a:srcRect l="79893" t="-7175" r="-2213" b="34189"/>
          <a:stretch>
            <a:fillRect/>
          </a:stretch>
        </p:blipFill>
        <p:spPr>
          <a:xfrm>
            <a:off x="1690688" y="733425"/>
            <a:ext cx="1125538" cy="534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097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097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97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97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97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97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97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97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97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97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7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97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97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97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97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97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97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9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9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692" name="Picture 540"/>
          <p:cNvPicPr/>
          <p:nvPr/>
        </p:nvPicPr>
        <p:blipFill>
          <a:blip r:embed="rId1"/>
          <a:stretch>
            <a:fillRect/>
          </a:stretch>
        </p:blipFill>
        <p:spPr>
          <a:xfrm>
            <a:off x="981094" y="1534044"/>
            <a:ext cx="10517093" cy="53239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280" name="Rectangle 704"/>
          <p:cNvSpPr/>
          <p:nvPr/>
        </p:nvSpPr>
        <p:spPr>
          <a:xfrm>
            <a:off x="2387602" y="1986093"/>
            <a:ext cx="7199313" cy="253402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Arial" panose="020B0604020202020204" pitchFamily="34" charset="0"/>
              </a:rPr>
              <a:t>     </a:t>
            </a:r>
            <a:r>
              <a:rPr lang="zh-CN" altLang="en-US" dirty="0">
                <a:latin typeface="Arial" panose="020B0604020202020204" pitchFamily="34" charset="0"/>
              </a:rPr>
              <a:t>（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）将班级同学分为若干组，分发</a:t>
            </a:r>
            <a:r>
              <a:rPr lang="en-US" altLang="zh-CN" dirty="0">
                <a:latin typeface="Arial" panose="020B0604020202020204" pitchFamily="34" charset="0"/>
              </a:rPr>
              <a:t>《</a:t>
            </a:r>
            <a:r>
              <a:rPr lang="zh-CN" altLang="en-US" dirty="0">
                <a:latin typeface="Arial" panose="020B0604020202020204" pitchFamily="34" charset="0"/>
              </a:rPr>
              <a:t>失落任务卡</a:t>
            </a:r>
            <a:r>
              <a:rPr lang="en-US" altLang="zh-CN" dirty="0">
                <a:latin typeface="Arial" panose="020B0604020202020204" pitchFamily="34" charset="0"/>
              </a:rPr>
              <a:t>》</a:t>
            </a:r>
            <a:r>
              <a:rPr lang="zh-CN" altLang="en-US" dirty="0">
                <a:latin typeface="Arial" panose="020B0604020202020204" pitchFamily="34" charset="0"/>
              </a:rPr>
              <a:t>，给大家</a:t>
            </a:r>
            <a:r>
              <a:rPr lang="en-US" altLang="zh-CN" dirty="0">
                <a:latin typeface="Arial" panose="020B0604020202020204" pitchFamily="34" charset="0"/>
              </a:rPr>
              <a:t>15</a:t>
            </a:r>
            <a:r>
              <a:rPr lang="zh-CN" altLang="en-US" dirty="0">
                <a:latin typeface="Arial" panose="020B0604020202020204" pitchFamily="34" charset="0"/>
              </a:rPr>
              <a:t>分钟的时间排演和讨论。每组逐一在班级展示小组任务，展示时间每组限时</a:t>
            </a:r>
            <a:r>
              <a:rPr lang="en-US" altLang="zh-CN" dirty="0">
                <a:latin typeface="Arial" panose="020B0604020202020204" pitchFamily="34" charset="0"/>
              </a:rPr>
              <a:t>5</a:t>
            </a:r>
            <a:r>
              <a:rPr lang="zh-CN" altLang="en-US" dirty="0">
                <a:latin typeface="Arial" panose="020B0604020202020204" pitchFamily="34" charset="0"/>
              </a:rPr>
              <a:t>分钟。</a:t>
            </a:r>
            <a:endParaRPr lang="zh-CN" altLang="en-US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Arial" panose="020B0604020202020204" pitchFamily="34" charset="0"/>
              </a:rPr>
              <a:t>     （</a:t>
            </a:r>
            <a:r>
              <a:rPr lang="en-US" altLang="zh-CN" dirty="0">
                <a:latin typeface="Arial" panose="020B0604020202020204" pitchFamily="34" charset="0"/>
              </a:rPr>
              <a:t>2</a:t>
            </a:r>
            <a:r>
              <a:rPr lang="zh-CN" altLang="en-US" dirty="0">
                <a:latin typeface="Arial" panose="020B0604020202020204" pitchFamily="34" charset="0"/>
              </a:rPr>
              <a:t>）教师到各小组内提醒学生练习程序：说明、引导、鼓励学生积极排演和充分讨论，填写理性情绪认知行为三栏表</a:t>
            </a:r>
            <a:r>
              <a:rPr lang="zh-CN" altLang="en-US" dirty="0" smtClean="0">
                <a:latin typeface="Arial" panose="020B0604020202020204" pitchFamily="34" charset="0"/>
              </a:rPr>
              <a:t>。</a:t>
            </a:r>
            <a:endParaRPr lang="en-US" altLang="zh-CN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" name="Group -640"/>
          <p:cNvGrpSpPr/>
          <p:nvPr/>
        </p:nvGrpSpPr>
        <p:grpSpPr>
          <a:xfrm>
            <a:off x="1089351" y="1344373"/>
            <a:ext cx="5512292" cy="716475"/>
            <a:chOff x="1925084" y="2299158"/>
            <a:chExt cx="2712955" cy="591363"/>
          </a:xfrm>
        </p:grpSpPr>
        <p:pic>
          <p:nvPicPr>
            <p:cNvPr id="10247" name="Picture 5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5084" y="2299158"/>
              <a:ext cx="2712955" cy="5913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8" name="Rectangle 706"/>
            <p:cNvSpPr/>
            <p:nvPr/>
          </p:nvSpPr>
          <p:spPr>
            <a:xfrm>
              <a:off x="2227461" y="2412824"/>
              <a:ext cx="2108200" cy="3062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400" b="1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活动过程</a:t>
              </a:r>
              <a:endPara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518286" y="49478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《失落情境剧》</a:t>
            </a:r>
            <a:endParaRPr lang="zh-CN" altLang="en-US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470255" y="4159185"/>
          <a:ext cx="8262776" cy="1392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5886"/>
                <a:gridCol w="1668417"/>
                <a:gridCol w="2650562"/>
                <a:gridCol w="1597911"/>
              </a:tblGrid>
              <a:tr h="249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98120" algn="l"/>
                        </a:tabLst>
                      </a:pPr>
                      <a:r>
                        <a:rPr lang="zh-CN" sz="1800" kern="100" spc="-3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事件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98120" algn="l"/>
                        </a:tabLst>
                      </a:pPr>
                      <a:r>
                        <a:rPr lang="zh-CN" sz="1800" kern="100" spc="-3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看法（信念）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98120" algn="l"/>
                        </a:tabLst>
                      </a:pPr>
                      <a:r>
                        <a:rPr lang="zh-CN" sz="1800" kern="100" spc="-3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情绪及强度（</a:t>
                      </a:r>
                      <a:r>
                        <a:rPr lang="en-US" sz="1800" kern="100" spc="-3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sz="1800" kern="100" spc="-3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分满分）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98120" algn="l"/>
                        </a:tabLst>
                      </a:pPr>
                      <a:r>
                        <a:rPr lang="zh-CN" sz="1800" kern="100" spc="-3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行为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5290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98120" algn="l"/>
                        </a:tabLst>
                      </a:pPr>
                      <a:r>
                        <a:rPr lang="en-US" sz="1200" kern="100" spc="-3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spc="-3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98120" algn="l"/>
                        </a:tabLst>
                      </a:pPr>
                      <a:r>
                        <a:rPr lang="en-US" sz="1200" kern="100" spc="-3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98120" algn="l"/>
                        </a:tabLs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24151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spc="-3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98120" algn="l"/>
                        </a:tabLst>
                      </a:pPr>
                      <a:r>
                        <a:rPr lang="en-US" sz="1200" kern="100" spc="-3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98120" algn="l"/>
                        </a:tabLs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spc="-3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713211" y="5616157"/>
            <a:ext cx="6873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100" dirty="0">
                <a:cs typeface="宋体" panose="02010600030101010101" pitchFamily="2" charset="-122"/>
              </a:rPr>
              <a:t>（</a:t>
            </a:r>
            <a:r>
              <a:rPr lang="en-US" altLang="zh-CN" kern="100" dirty="0">
                <a:cs typeface="宋体" panose="02010600030101010101" pitchFamily="2" charset="-122"/>
              </a:rPr>
              <a:t>3</a:t>
            </a:r>
            <a:r>
              <a:rPr lang="zh-CN" altLang="zh-CN" kern="100" dirty="0">
                <a:cs typeface="宋体" panose="02010600030101010101" pitchFamily="2" charset="-122"/>
              </a:rPr>
              <a:t>）教师安排各小组回到班级展示分享，引导大家分析情景剧中人物情绪背后的信念（看法）</a:t>
            </a:r>
            <a:endParaRPr lang="zh-CN" altLang="en-US" dirty="0"/>
          </a:p>
        </p:txBody>
      </p:sp>
      <p:grpSp>
        <p:nvGrpSpPr>
          <p:cNvPr id="6" name="组合 26"/>
          <p:cNvGrpSpPr/>
          <p:nvPr/>
        </p:nvGrpSpPr>
        <p:grpSpPr bwMode="auto">
          <a:xfrm flipV="1">
            <a:off x="448614" y="1115795"/>
            <a:ext cx="11581155" cy="45719"/>
            <a:chOff x="1646242" y="5920595"/>
            <a:chExt cx="8702565" cy="45719"/>
          </a:xfrm>
        </p:grpSpPr>
        <p:sp>
          <p:nvSpPr>
            <p:cNvPr id="7" name="矩形 6"/>
            <p:cNvSpPr/>
            <p:nvPr/>
          </p:nvSpPr>
          <p:spPr>
            <a:xfrm>
              <a:off x="1646242" y="5920595"/>
              <a:ext cx="2900325" cy="45719"/>
            </a:xfrm>
            <a:prstGeom prst="rect">
              <a:avLst/>
            </a:prstGeom>
            <a:solidFill>
              <a:srgbClr val="2CBAB2"/>
            </a:solidFill>
            <a:ln w="12700">
              <a:solidFill>
                <a:srgbClr val="93E5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546567" y="5920595"/>
              <a:ext cx="2901913" cy="45719"/>
            </a:xfrm>
            <a:prstGeom prst="rect">
              <a:avLst/>
            </a:prstGeom>
            <a:solidFill>
              <a:srgbClr val="FEA934"/>
            </a:solidFill>
            <a:ln w="12700">
              <a:solidFill>
                <a:srgbClr val="FEC7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448481" y="5920595"/>
              <a:ext cx="2900326" cy="45719"/>
            </a:xfrm>
            <a:prstGeom prst="rect">
              <a:avLst/>
            </a:prstGeom>
            <a:solidFill>
              <a:srgbClr val="463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09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692" name="Picture 5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8326" y="2374900"/>
            <a:ext cx="7926387" cy="3400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280" name="Rectangle 704"/>
          <p:cNvSpPr/>
          <p:nvPr/>
        </p:nvSpPr>
        <p:spPr>
          <a:xfrm>
            <a:off x="2306638" y="2697163"/>
            <a:ext cx="7199313" cy="2584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</a:rPr>
              <a:t>     </a:t>
            </a:r>
            <a:r>
              <a:rPr lang="zh-CN" altLang="zh-CN" dirty="0">
                <a:latin typeface="Arial" panose="020B0604020202020204" pitchFamily="34" charset="0"/>
              </a:rPr>
              <a:t>大一新生小刘由于没有录取到理想的学校或专业，来到高职院校以后觉得心里别扭和沮丧，退学或换专业的意念强烈，对录取学校或所学专业不接纳、不认同，心理上的抵触情绪和失落感比较严重。从新生报到那天，直到现在，还处于深深的失落感中，他始终认为自己不应该是现在这个样子。不论是上课还是学校活动，都提不起兴趣，在身边人看来，他每天都是闷闷不乐的样子。</a:t>
            </a:r>
            <a:endParaRPr lang="zh-CN" altLang="zh-CN" dirty="0">
              <a:latin typeface="Arial" panose="020B0604020202020204" pitchFamily="34" charset="0"/>
            </a:endParaRPr>
          </a:p>
        </p:txBody>
      </p:sp>
      <p:grpSp>
        <p:nvGrpSpPr>
          <p:cNvPr id="2" name="Group -640"/>
          <p:cNvGrpSpPr/>
          <p:nvPr/>
        </p:nvGrpSpPr>
        <p:grpSpPr>
          <a:xfrm>
            <a:off x="1570038" y="1739900"/>
            <a:ext cx="3973513" cy="889000"/>
            <a:chOff x="1925084" y="2299158"/>
            <a:chExt cx="2712955" cy="591363"/>
          </a:xfrm>
        </p:grpSpPr>
        <p:pic>
          <p:nvPicPr>
            <p:cNvPr id="10247" name="Picture 5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5084" y="2299158"/>
              <a:ext cx="2712955" cy="5913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8" name="Rectangle 706"/>
            <p:cNvSpPr/>
            <p:nvPr/>
          </p:nvSpPr>
          <p:spPr>
            <a:xfrm>
              <a:off x="2227461" y="2463828"/>
              <a:ext cx="2108200" cy="3062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4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失落情绪任务卡</a:t>
              </a:r>
              <a:r>
                <a:rPr lang="en-US" altLang="zh-CN" sz="24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838326" y="580509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《失落情境剧》</a:t>
            </a:r>
            <a:endParaRPr lang="zh-CN" altLang="en-US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26"/>
          <p:cNvGrpSpPr/>
          <p:nvPr/>
        </p:nvGrpSpPr>
        <p:grpSpPr bwMode="auto">
          <a:xfrm flipV="1">
            <a:off x="473379" y="1127860"/>
            <a:ext cx="11581155" cy="45719"/>
            <a:chOff x="1646242" y="5920595"/>
            <a:chExt cx="8702565" cy="45719"/>
          </a:xfrm>
        </p:grpSpPr>
        <p:sp>
          <p:nvSpPr>
            <p:cNvPr id="7" name="矩形 6"/>
            <p:cNvSpPr/>
            <p:nvPr/>
          </p:nvSpPr>
          <p:spPr>
            <a:xfrm>
              <a:off x="1646242" y="5920595"/>
              <a:ext cx="2900325" cy="45719"/>
            </a:xfrm>
            <a:prstGeom prst="rect">
              <a:avLst/>
            </a:prstGeom>
            <a:solidFill>
              <a:srgbClr val="2CBAB2"/>
            </a:solidFill>
            <a:ln w="12700">
              <a:solidFill>
                <a:srgbClr val="93E5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546567" y="5920595"/>
              <a:ext cx="2901913" cy="45719"/>
            </a:xfrm>
            <a:prstGeom prst="rect">
              <a:avLst/>
            </a:prstGeom>
            <a:solidFill>
              <a:srgbClr val="FEA934"/>
            </a:solidFill>
            <a:ln w="12700">
              <a:solidFill>
                <a:srgbClr val="FEC7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448481" y="5920595"/>
              <a:ext cx="2900326" cy="45719"/>
            </a:xfrm>
            <a:prstGeom prst="rect">
              <a:avLst/>
            </a:prstGeom>
            <a:solidFill>
              <a:srgbClr val="463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09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700" name="Picture 5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0988" y="2557463"/>
            <a:ext cx="1374775" cy="706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702" name="Picture 5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2713" y="2000250"/>
            <a:ext cx="1330325" cy="70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292" name="Rectangle 716"/>
          <p:cNvSpPr/>
          <p:nvPr/>
        </p:nvSpPr>
        <p:spPr>
          <a:xfrm>
            <a:off x="1020763" y="3579813"/>
            <a:ext cx="47879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排演以上场景，请充分演绎、传达双方的情绪。（情景剧展示时间控制在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分钟内）。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94" name="Rectangle 718"/>
          <p:cNvSpPr/>
          <p:nvPr/>
        </p:nvSpPr>
        <p:spPr>
          <a:xfrm>
            <a:off x="6113463" y="4002088"/>
            <a:ext cx="4965700" cy="25853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小组讨论：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）小刘感受到了怎样的情绪？</a:t>
            </a:r>
            <a:endParaRPr lang="en-US" altLang="zh-CN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）男生、女生你们会分别用什么方式来帮助同学走出失落</a:t>
            </a: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？</a:t>
            </a:r>
            <a:endParaRPr lang="en-US" altLang="zh-CN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）填写理性情绪认知行为三栏表，帮助小刘的走出困境。</a:t>
            </a:r>
            <a:endParaRPr lang="en-US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9296" name="Rectangle 720"/>
          <p:cNvSpPr/>
          <p:nvPr/>
        </p:nvSpPr>
        <p:spPr>
          <a:xfrm>
            <a:off x="4037013" y="2913063"/>
            <a:ext cx="1222375" cy="127000"/>
          </a:xfrm>
          <a:prstGeom prst="rect">
            <a:avLst/>
          </a:prstGeom>
          <a:solidFill>
            <a:srgbClr val="FFEB95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98" name="Rectangle 722"/>
          <p:cNvSpPr/>
          <p:nvPr/>
        </p:nvSpPr>
        <p:spPr>
          <a:xfrm>
            <a:off x="3844926" y="3130550"/>
            <a:ext cx="1433512" cy="127000"/>
          </a:xfrm>
          <a:prstGeom prst="rect">
            <a:avLst/>
          </a:prstGeom>
          <a:solidFill>
            <a:srgbClr val="FFEB95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00" name="Rectangle 724"/>
          <p:cNvSpPr/>
          <p:nvPr/>
        </p:nvSpPr>
        <p:spPr>
          <a:xfrm>
            <a:off x="3535363" y="3365500"/>
            <a:ext cx="1743075" cy="127000"/>
          </a:xfrm>
          <a:prstGeom prst="rect">
            <a:avLst/>
          </a:prstGeom>
          <a:solidFill>
            <a:srgbClr val="FFEB95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02" name="Rectangle 726"/>
          <p:cNvSpPr/>
          <p:nvPr/>
        </p:nvSpPr>
        <p:spPr>
          <a:xfrm>
            <a:off x="6630988" y="3452813"/>
            <a:ext cx="1223963" cy="127000"/>
          </a:xfrm>
          <a:prstGeom prst="rect">
            <a:avLst/>
          </a:prstGeom>
          <a:solidFill>
            <a:srgbClr val="FF9999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04" name="Rectangle 728"/>
          <p:cNvSpPr/>
          <p:nvPr/>
        </p:nvSpPr>
        <p:spPr>
          <a:xfrm>
            <a:off x="6630988" y="3676650"/>
            <a:ext cx="984250" cy="127000"/>
          </a:xfrm>
          <a:prstGeom prst="rect">
            <a:avLst/>
          </a:prstGeom>
          <a:solidFill>
            <a:srgbClr val="FF9999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06" name="Rectangle 730"/>
          <p:cNvSpPr/>
          <p:nvPr/>
        </p:nvSpPr>
        <p:spPr>
          <a:xfrm>
            <a:off x="6630988" y="3875088"/>
            <a:ext cx="1685925" cy="127000"/>
          </a:xfrm>
          <a:prstGeom prst="rect">
            <a:avLst/>
          </a:prstGeom>
          <a:solidFill>
            <a:srgbClr val="FF9999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45762" name="Line 34"/>
          <p:cNvCxnSpPr/>
          <p:nvPr/>
        </p:nvCxnSpPr>
        <p:spPr>
          <a:xfrm>
            <a:off x="5929313" y="2508250"/>
            <a:ext cx="0" cy="2076450"/>
          </a:xfrm>
          <a:prstGeom prst="line">
            <a:avLst/>
          </a:prstGeom>
          <a:ln w="12700" cap="flat" cmpd="sng">
            <a:solidFill>
              <a:srgbClr val="A19587"/>
            </a:solidFill>
            <a:prstDash val="dash"/>
            <a:headEnd type="none" w="med" len="med"/>
            <a:tailEnd type="none" w="med" len="med"/>
          </a:ln>
        </p:spPr>
      </p:cxnSp>
      <p:grpSp>
        <p:nvGrpSpPr>
          <p:cNvPr id="2" name="Group -634"/>
          <p:cNvGrpSpPr/>
          <p:nvPr/>
        </p:nvGrpSpPr>
        <p:grpSpPr>
          <a:xfrm>
            <a:off x="2319338" y="1563688"/>
            <a:ext cx="3041650" cy="1533525"/>
            <a:chOff x="3269937" y="2272839"/>
            <a:chExt cx="2527549" cy="1533531"/>
          </a:xfrm>
        </p:grpSpPr>
        <p:sp>
          <p:nvSpPr>
            <p:cNvPr id="11285" name="Freeform 732"/>
            <p:cNvSpPr/>
            <p:nvPr/>
          </p:nvSpPr>
          <p:spPr>
            <a:xfrm>
              <a:off x="3269937" y="2272839"/>
              <a:ext cx="2527549" cy="1533531"/>
            </a:xfrm>
            <a:custGeom>
              <a:avLst/>
              <a:gdLst>
                <a:gd name="txL" fmla="*/ 0 w 2527549"/>
                <a:gd name="txT" fmla="*/ 0 h 1533531"/>
                <a:gd name="txR" fmla="*/ 2527549 w 2527549"/>
                <a:gd name="txB" fmla="*/ 1533531 h 1533531"/>
              </a:gdLst>
              <a:ahLst/>
              <a:cxnLst>
                <a:cxn ang="0">
                  <a:pos x="0" y="0"/>
                </a:cxn>
                <a:cxn ang="0">
                  <a:pos x="2527549" y="0"/>
                </a:cxn>
                <a:cxn ang="0">
                  <a:pos x="2527549" y="1533530"/>
                </a:cxn>
                <a:cxn ang="0">
                  <a:pos x="0" y="1533530"/>
                </a:cxn>
              </a:cxnLst>
              <a:rect l="txL" t="txT" r="txR" b="txB"/>
              <a:pathLst>
                <a:path w="2527549" h="1533531">
                  <a:moveTo>
                    <a:pt x="0" y="0"/>
                  </a:moveTo>
                  <a:lnTo>
                    <a:pt x="2527548" y="0"/>
                  </a:lnTo>
                  <a:lnTo>
                    <a:pt x="2527548" y="1533530"/>
                  </a:lnTo>
                  <a:lnTo>
                    <a:pt x="0" y="153353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286" name="Group -632"/>
            <p:cNvGrpSpPr/>
            <p:nvPr/>
          </p:nvGrpSpPr>
          <p:grpSpPr>
            <a:xfrm>
              <a:off x="3292559" y="2272839"/>
              <a:ext cx="1270769" cy="796930"/>
              <a:chOff x="3292559" y="2272839"/>
              <a:chExt cx="1270769" cy="796930"/>
            </a:xfrm>
          </p:grpSpPr>
          <p:pic>
            <p:nvPicPr>
              <p:cNvPr id="11287" name="Picture 55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3516647" y="2272839"/>
                <a:ext cx="1046681" cy="79693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288" name="Rectangle 734"/>
              <p:cNvSpPr/>
              <p:nvPr/>
            </p:nvSpPr>
            <p:spPr>
              <a:xfrm>
                <a:off x="3292559" y="2448251"/>
                <a:ext cx="1232148" cy="3987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zh-CN" altLang="en-US" sz="2000" b="1" dirty="0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任务</a:t>
                </a:r>
                <a:r>
                  <a:rPr lang="en-US" altLang="zh-CN" sz="2000" b="1" dirty="0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0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Group -630"/>
          <p:cNvGrpSpPr/>
          <p:nvPr/>
        </p:nvGrpSpPr>
        <p:grpSpPr>
          <a:xfrm>
            <a:off x="6497638" y="2089150"/>
            <a:ext cx="3040063" cy="1508125"/>
            <a:chOff x="6705418" y="2272839"/>
            <a:chExt cx="2298949" cy="1508131"/>
          </a:xfrm>
        </p:grpSpPr>
        <p:sp>
          <p:nvSpPr>
            <p:cNvPr id="11281" name="Freeform 736"/>
            <p:cNvSpPr/>
            <p:nvPr/>
          </p:nvSpPr>
          <p:spPr>
            <a:xfrm>
              <a:off x="6705418" y="2272839"/>
              <a:ext cx="2298949" cy="1508131"/>
            </a:xfrm>
            <a:custGeom>
              <a:avLst/>
              <a:gdLst>
                <a:gd name="txL" fmla="*/ 0 w 2298949"/>
                <a:gd name="txT" fmla="*/ 0 h 1508131"/>
                <a:gd name="txR" fmla="*/ 2298949 w 2298949"/>
                <a:gd name="txB" fmla="*/ 1508131 h 1508131"/>
              </a:gdLst>
              <a:ahLst/>
              <a:cxnLst>
                <a:cxn ang="0">
                  <a:pos x="0" y="0"/>
                </a:cxn>
                <a:cxn ang="0">
                  <a:pos x="2298949" y="0"/>
                </a:cxn>
                <a:cxn ang="0">
                  <a:pos x="2298949" y="1508130"/>
                </a:cxn>
                <a:cxn ang="0">
                  <a:pos x="0" y="1508130"/>
                </a:cxn>
              </a:cxnLst>
              <a:rect l="txL" t="txT" r="txR" b="txB"/>
              <a:pathLst>
                <a:path w="2298949" h="1508131">
                  <a:moveTo>
                    <a:pt x="0" y="0"/>
                  </a:moveTo>
                  <a:lnTo>
                    <a:pt x="2298948" y="0"/>
                  </a:lnTo>
                  <a:lnTo>
                    <a:pt x="2298948" y="1508130"/>
                  </a:lnTo>
                  <a:lnTo>
                    <a:pt x="0" y="150813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282" name="Group -628"/>
            <p:cNvGrpSpPr/>
            <p:nvPr/>
          </p:nvGrpSpPr>
          <p:grpSpPr>
            <a:xfrm>
              <a:off x="7772219" y="2272839"/>
              <a:ext cx="1232148" cy="796930"/>
              <a:chOff x="7772219" y="2272839"/>
              <a:chExt cx="1232148" cy="796930"/>
            </a:xfrm>
          </p:grpSpPr>
          <p:pic>
            <p:nvPicPr>
              <p:cNvPr id="11283" name="Picture 55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3759" y="2272839"/>
                <a:ext cx="917137" cy="79693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284" name="Rectangle 738"/>
              <p:cNvSpPr/>
              <p:nvPr/>
            </p:nvSpPr>
            <p:spPr>
              <a:xfrm>
                <a:off x="7772219" y="2397418"/>
                <a:ext cx="1232148" cy="3683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zh-CN" altLang="en-US" b="1" dirty="0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任务</a:t>
                </a:r>
                <a:r>
                  <a:rPr lang="en-US" altLang="zh-CN" b="1" dirty="0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组合 26"/>
          <p:cNvGrpSpPr/>
          <p:nvPr/>
        </p:nvGrpSpPr>
        <p:grpSpPr bwMode="auto">
          <a:xfrm flipV="1">
            <a:off x="403529" y="895450"/>
            <a:ext cx="11581155" cy="45719"/>
            <a:chOff x="1646242" y="5920595"/>
            <a:chExt cx="8702565" cy="45719"/>
          </a:xfrm>
        </p:grpSpPr>
        <p:sp>
          <p:nvSpPr>
            <p:cNvPr id="7" name="矩形 6"/>
            <p:cNvSpPr/>
            <p:nvPr/>
          </p:nvSpPr>
          <p:spPr>
            <a:xfrm>
              <a:off x="1646242" y="5920595"/>
              <a:ext cx="2900325" cy="45719"/>
            </a:xfrm>
            <a:prstGeom prst="rect">
              <a:avLst/>
            </a:prstGeom>
            <a:solidFill>
              <a:srgbClr val="2CBAB2"/>
            </a:solidFill>
            <a:ln w="12700">
              <a:solidFill>
                <a:srgbClr val="93E5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546567" y="5920595"/>
              <a:ext cx="2901913" cy="45719"/>
            </a:xfrm>
            <a:prstGeom prst="rect">
              <a:avLst/>
            </a:prstGeom>
            <a:solidFill>
              <a:srgbClr val="FEA934"/>
            </a:solidFill>
            <a:ln w="12700">
              <a:solidFill>
                <a:srgbClr val="FEC7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448481" y="5920595"/>
              <a:ext cx="2900326" cy="45719"/>
            </a:xfrm>
            <a:prstGeom prst="rect">
              <a:avLst/>
            </a:prstGeom>
            <a:solidFill>
              <a:srgbClr val="463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45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45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45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97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97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9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97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97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9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"/>
                                        <p:tgtEl>
                                          <p:spTgt spid="104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104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104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300"/>
                                        <p:tgtEl>
                                          <p:spTgt spid="104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00"/>
                                        <p:tgtEl>
                                          <p:spTgt spid="104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104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9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9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9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9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2682240" y="576580"/>
            <a:ext cx="2221230" cy="5908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 直面情绪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走出失落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 缓解焦虑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 拥抱孤独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 超越自卑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 摆脱抑郁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 控制愤怒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 克服内疚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 情绪智慧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481570" y="123190"/>
            <a:ext cx="4260850" cy="7200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3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相遇</a:t>
            </a:r>
            <a:r>
              <a:rPr lang="en-US" altLang="zh-CN" sz="3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体验觉察情绪</a:t>
            </a:r>
            <a:endParaRPr lang="zh-CN" altLang="en-US" sz="3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449185" y="1035050"/>
            <a:ext cx="4324985" cy="7200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</a:t>
            </a:r>
            <a:r>
              <a:rPr lang="zh-CN" altLang="en-US" sz="3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相知</a:t>
            </a:r>
            <a:r>
              <a:rPr lang="en-US" altLang="zh-CN" sz="3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认识接纳情绪</a:t>
            </a:r>
            <a:endParaRPr lang="zh-CN" altLang="en-US" sz="3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481570" y="1988820"/>
            <a:ext cx="4332605" cy="7200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3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共舞</a:t>
            </a:r>
            <a:r>
              <a:rPr lang="en-US" altLang="zh-CN" sz="3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应对调节情绪</a:t>
            </a:r>
            <a:endParaRPr lang="zh-CN" altLang="en-US" sz="3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566420" y="1296670"/>
            <a:ext cx="2115820" cy="8413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模块二</a:t>
            </a:r>
            <a:endParaRPr lang="zh-CN" altLang="en-US" sz="25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903470" y="1412240"/>
            <a:ext cx="2151380" cy="91122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5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主题活动</a:t>
            </a:r>
            <a:endParaRPr lang="zh-CN" altLang="en-US" sz="25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889000" y="2633980"/>
            <a:ext cx="624840" cy="278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5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告知与介绍</a:t>
            </a:r>
            <a:endParaRPr lang="zh-CN" altLang="en-US" sz="3500">
              <a:ln w="22225">
                <a:solidFill>
                  <a:schemeClr val="accent2"/>
                </a:solidFill>
                <a:prstDash val="solid"/>
              </a:ln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437188" y="4265930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1200" b="0">
                <a:ea typeface="宋体" panose="02010600030101010101" pitchFamily="2" charset="-122"/>
              </a:rPr>
              <a:t>1.印象深刻的失落感受2.失落带来什么影响3.走出失落的方法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710" name="Picture 5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1" y="296863"/>
            <a:ext cx="676275" cy="70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712" name="Picture 5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588" y="2374900"/>
            <a:ext cx="8597900" cy="300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324" name="Rectangle 748"/>
          <p:cNvSpPr/>
          <p:nvPr/>
        </p:nvSpPr>
        <p:spPr>
          <a:xfrm>
            <a:off x="2170113" y="2640013"/>
            <a:ext cx="7199313" cy="2584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</a:rPr>
              <a:t>       </a:t>
            </a:r>
            <a:r>
              <a:rPr lang="zh-CN" altLang="zh-CN" dirty="0">
                <a:latin typeface="Arial" panose="020B0604020202020204" pitchFamily="34" charset="0"/>
              </a:rPr>
              <a:t>小红入学前将大学生活过分理想化，把大学生活想象得没有压力、浪漫神秘、多姿多彩，入学后却发现并非如此，对于刚刚迈入大学校门的她来说，面对来自不同地域、性格和行为习惯各异的同学，感到十分的陌生，很长时间都没有交上知心朋友，没有归属感和安全感，体验不到到人际交往的快乐，导致出现情绪波动和失落，严重影响了学习和生活。</a:t>
            </a:r>
            <a:endParaRPr lang="zh-CN" altLang="zh-CN" dirty="0">
              <a:latin typeface="Arial" panose="020B0604020202020204" pitchFamily="34" charset="0"/>
            </a:endParaRPr>
          </a:p>
        </p:txBody>
      </p:sp>
      <p:grpSp>
        <p:nvGrpSpPr>
          <p:cNvPr id="2" name="Group -622"/>
          <p:cNvGrpSpPr/>
          <p:nvPr/>
        </p:nvGrpSpPr>
        <p:grpSpPr>
          <a:xfrm>
            <a:off x="1570038" y="1739900"/>
            <a:ext cx="3973513" cy="889000"/>
            <a:chOff x="1925084" y="2299158"/>
            <a:chExt cx="2712955" cy="591363"/>
          </a:xfrm>
        </p:grpSpPr>
        <p:pic>
          <p:nvPicPr>
            <p:cNvPr id="12295" name="Picture 5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5084" y="2299158"/>
              <a:ext cx="2712955" cy="5913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6" name="Rectangle 750"/>
            <p:cNvSpPr/>
            <p:nvPr/>
          </p:nvSpPr>
          <p:spPr>
            <a:xfrm>
              <a:off x="2227461" y="2463828"/>
              <a:ext cx="2108200" cy="3062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4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失落情绪任务卡</a:t>
              </a:r>
              <a:r>
                <a:rPr lang="en-US" altLang="zh-CN" sz="24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26"/>
          <p:cNvGrpSpPr/>
          <p:nvPr/>
        </p:nvGrpSpPr>
        <p:grpSpPr bwMode="auto">
          <a:xfrm flipV="1">
            <a:off x="403529" y="895450"/>
            <a:ext cx="11581155" cy="45719"/>
            <a:chOff x="1646242" y="5920595"/>
            <a:chExt cx="8702565" cy="45719"/>
          </a:xfrm>
        </p:grpSpPr>
        <p:sp>
          <p:nvSpPr>
            <p:cNvPr id="7" name="矩形 6"/>
            <p:cNvSpPr/>
            <p:nvPr/>
          </p:nvSpPr>
          <p:spPr>
            <a:xfrm>
              <a:off x="1646242" y="5920595"/>
              <a:ext cx="2900325" cy="45719"/>
            </a:xfrm>
            <a:prstGeom prst="rect">
              <a:avLst/>
            </a:prstGeom>
            <a:solidFill>
              <a:srgbClr val="2CBAB2"/>
            </a:solidFill>
            <a:ln w="12700">
              <a:solidFill>
                <a:srgbClr val="93E5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546567" y="5920595"/>
              <a:ext cx="2901913" cy="45719"/>
            </a:xfrm>
            <a:prstGeom prst="rect">
              <a:avLst/>
            </a:prstGeom>
            <a:solidFill>
              <a:srgbClr val="FEA934"/>
            </a:solidFill>
            <a:ln w="12700">
              <a:solidFill>
                <a:srgbClr val="FEC7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448481" y="5920595"/>
              <a:ext cx="2900326" cy="45719"/>
            </a:xfrm>
            <a:prstGeom prst="rect">
              <a:avLst/>
            </a:prstGeom>
            <a:solidFill>
              <a:srgbClr val="463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209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9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718" name="Picture 5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1" y="296863"/>
            <a:ext cx="676275" cy="70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720" name="Picture 5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51" y="1866900"/>
            <a:ext cx="1374775" cy="706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722" name="Picture 5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663" y="2317750"/>
            <a:ext cx="1330325" cy="70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336" name="Rectangle 760"/>
          <p:cNvSpPr/>
          <p:nvPr/>
        </p:nvSpPr>
        <p:spPr>
          <a:xfrm>
            <a:off x="1077913" y="4056063"/>
            <a:ext cx="47783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排演以上场景，请充分演绎、传达双方的情绪。（情景剧展示时间控制在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分钟内）。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38" name="Rectangle 762"/>
          <p:cNvSpPr/>
          <p:nvPr/>
        </p:nvSpPr>
        <p:spPr>
          <a:xfrm>
            <a:off x="6073776" y="3503613"/>
            <a:ext cx="5273675" cy="106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小组讨论：</a:t>
            </a:r>
            <a:endParaRPr lang="en-US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）小红感受到了怎样的情绪？（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）如何帮助小红在人际交往中不再失落。</a:t>
            </a:r>
            <a:endParaRPr lang="zh-CN" altLang="zh-CN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9340" name="Rectangle 764"/>
          <p:cNvSpPr/>
          <p:nvPr/>
        </p:nvSpPr>
        <p:spPr>
          <a:xfrm>
            <a:off x="4125913" y="3257550"/>
            <a:ext cx="1222375" cy="127000"/>
          </a:xfrm>
          <a:prstGeom prst="rect">
            <a:avLst/>
          </a:prstGeom>
          <a:solidFill>
            <a:srgbClr val="FFEB95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42" name="Rectangle 766"/>
          <p:cNvSpPr/>
          <p:nvPr/>
        </p:nvSpPr>
        <p:spPr>
          <a:xfrm>
            <a:off x="3913188" y="3513138"/>
            <a:ext cx="1435100" cy="127000"/>
          </a:xfrm>
          <a:prstGeom prst="rect">
            <a:avLst/>
          </a:prstGeom>
          <a:solidFill>
            <a:srgbClr val="FFEB95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44" name="Rectangle 768"/>
          <p:cNvSpPr/>
          <p:nvPr/>
        </p:nvSpPr>
        <p:spPr>
          <a:xfrm>
            <a:off x="3600451" y="3784600"/>
            <a:ext cx="1743075" cy="127000"/>
          </a:xfrm>
          <a:prstGeom prst="rect">
            <a:avLst/>
          </a:prstGeom>
          <a:solidFill>
            <a:srgbClr val="FFEB95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46" name="Rectangle 770"/>
          <p:cNvSpPr/>
          <p:nvPr/>
        </p:nvSpPr>
        <p:spPr>
          <a:xfrm>
            <a:off x="6580188" y="2820988"/>
            <a:ext cx="1223963" cy="127000"/>
          </a:xfrm>
          <a:prstGeom prst="rect">
            <a:avLst/>
          </a:prstGeom>
          <a:solidFill>
            <a:srgbClr val="FF9999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48" name="Rectangle 772"/>
          <p:cNvSpPr/>
          <p:nvPr/>
        </p:nvSpPr>
        <p:spPr>
          <a:xfrm>
            <a:off x="6580188" y="3059113"/>
            <a:ext cx="984250" cy="127000"/>
          </a:xfrm>
          <a:prstGeom prst="rect">
            <a:avLst/>
          </a:prstGeom>
          <a:solidFill>
            <a:srgbClr val="FF9999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50" name="Rectangle 774"/>
          <p:cNvSpPr/>
          <p:nvPr/>
        </p:nvSpPr>
        <p:spPr>
          <a:xfrm>
            <a:off x="6580188" y="3321050"/>
            <a:ext cx="1685925" cy="127000"/>
          </a:xfrm>
          <a:prstGeom prst="rect">
            <a:avLst/>
          </a:prstGeom>
          <a:solidFill>
            <a:srgbClr val="FF9999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45764" name="Line 36"/>
          <p:cNvCxnSpPr/>
          <p:nvPr/>
        </p:nvCxnSpPr>
        <p:spPr>
          <a:xfrm>
            <a:off x="5929313" y="2508250"/>
            <a:ext cx="0" cy="2076450"/>
          </a:xfrm>
          <a:prstGeom prst="line">
            <a:avLst/>
          </a:prstGeom>
          <a:ln w="12700" cap="flat" cmpd="sng">
            <a:solidFill>
              <a:srgbClr val="A19587"/>
            </a:solidFill>
            <a:prstDash val="dash"/>
            <a:headEnd type="none" w="med" len="med"/>
            <a:tailEnd type="none" w="med" len="med"/>
          </a:ln>
        </p:spPr>
      </p:cxnSp>
      <p:grpSp>
        <p:nvGrpSpPr>
          <p:cNvPr id="2" name="Group -616"/>
          <p:cNvGrpSpPr/>
          <p:nvPr/>
        </p:nvGrpSpPr>
        <p:grpSpPr>
          <a:xfrm>
            <a:off x="2435226" y="1962150"/>
            <a:ext cx="3040062" cy="1533525"/>
            <a:chOff x="3269937" y="2272839"/>
            <a:chExt cx="2527549" cy="1533531"/>
          </a:xfrm>
        </p:grpSpPr>
        <p:sp>
          <p:nvSpPr>
            <p:cNvPr id="13333" name="Freeform 776"/>
            <p:cNvSpPr/>
            <p:nvPr/>
          </p:nvSpPr>
          <p:spPr>
            <a:xfrm>
              <a:off x="3269937" y="2272839"/>
              <a:ext cx="2527549" cy="1533531"/>
            </a:xfrm>
            <a:custGeom>
              <a:avLst/>
              <a:gdLst>
                <a:gd name="txL" fmla="*/ 0 w 2527549"/>
                <a:gd name="txT" fmla="*/ 0 h 1533531"/>
                <a:gd name="txR" fmla="*/ 2527549 w 2527549"/>
                <a:gd name="txB" fmla="*/ 1533531 h 1533531"/>
              </a:gdLst>
              <a:ahLst/>
              <a:cxnLst>
                <a:cxn ang="0">
                  <a:pos x="0" y="0"/>
                </a:cxn>
                <a:cxn ang="0">
                  <a:pos x="2527549" y="0"/>
                </a:cxn>
                <a:cxn ang="0">
                  <a:pos x="2527549" y="1533530"/>
                </a:cxn>
                <a:cxn ang="0">
                  <a:pos x="0" y="1533530"/>
                </a:cxn>
              </a:cxnLst>
              <a:rect l="txL" t="txT" r="txR" b="txB"/>
              <a:pathLst>
                <a:path w="2527549" h="1533531">
                  <a:moveTo>
                    <a:pt x="0" y="0"/>
                  </a:moveTo>
                  <a:lnTo>
                    <a:pt x="2527548" y="0"/>
                  </a:lnTo>
                  <a:lnTo>
                    <a:pt x="2527548" y="1533530"/>
                  </a:lnTo>
                  <a:lnTo>
                    <a:pt x="0" y="153353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3334" name="Group -614"/>
            <p:cNvGrpSpPr/>
            <p:nvPr/>
          </p:nvGrpSpPr>
          <p:grpSpPr>
            <a:xfrm>
              <a:off x="3292559" y="2272839"/>
              <a:ext cx="1270769" cy="796930"/>
              <a:chOff x="3292559" y="2272839"/>
              <a:chExt cx="1270769" cy="796930"/>
            </a:xfrm>
          </p:grpSpPr>
          <p:pic>
            <p:nvPicPr>
              <p:cNvPr id="13335" name="Picture 57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3516647" y="2272839"/>
                <a:ext cx="1046681" cy="79693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336" name="Rectangle 778"/>
              <p:cNvSpPr/>
              <p:nvPr/>
            </p:nvSpPr>
            <p:spPr>
              <a:xfrm>
                <a:off x="3292559" y="2448251"/>
                <a:ext cx="1232148" cy="3987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zh-CN" altLang="en-US" sz="2000" b="1" dirty="0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任务</a:t>
                </a:r>
                <a:r>
                  <a:rPr lang="en-US" altLang="zh-CN" sz="2000" b="1" dirty="0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0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Group -612"/>
          <p:cNvGrpSpPr/>
          <p:nvPr/>
        </p:nvGrpSpPr>
        <p:grpSpPr>
          <a:xfrm>
            <a:off x="6510338" y="1423988"/>
            <a:ext cx="3041650" cy="1508125"/>
            <a:chOff x="6705418" y="2272839"/>
            <a:chExt cx="2298949" cy="1508131"/>
          </a:xfrm>
        </p:grpSpPr>
        <p:sp>
          <p:nvSpPr>
            <p:cNvPr id="13329" name="Freeform 780"/>
            <p:cNvSpPr/>
            <p:nvPr/>
          </p:nvSpPr>
          <p:spPr>
            <a:xfrm>
              <a:off x="6705418" y="2272839"/>
              <a:ext cx="2298949" cy="1508131"/>
            </a:xfrm>
            <a:custGeom>
              <a:avLst/>
              <a:gdLst>
                <a:gd name="txL" fmla="*/ 0 w 2298949"/>
                <a:gd name="txT" fmla="*/ 0 h 1508131"/>
                <a:gd name="txR" fmla="*/ 2298949 w 2298949"/>
                <a:gd name="txB" fmla="*/ 1508131 h 1508131"/>
              </a:gdLst>
              <a:ahLst/>
              <a:cxnLst>
                <a:cxn ang="0">
                  <a:pos x="0" y="0"/>
                </a:cxn>
                <a:cxn ang="0">
                  <a:pos x="2298949" y="0"/>
                </a:cxn>
                <a:cxn ang="0">
                  <a:pos x="2298949" y="1508130"/>
                </a:cxn>
                <a:cxn ang="0">
                  <a:pos x="0" y="1508130"/>
                </a:cxn>
              </a:cxnLst>
              <a:rect l="txL" t="txT" r="txR" b="txB"/>
              <a:pathLst>
                <a:path w="2298949" h="1508131">
                  <a:moveTo>
                    <a:pt x="0" y="0"/>
                  </a:moveTo>
                  <a:lnTo>
                    <a:pt x="2298948" y="0"/>
                  </a:lnTo>
                  <a:lnTo>
                    <a:pt x="2298948" y="1508130"/>
                  </a:lnTo>
                  <a:lnTo>
                    <a:pt x="0" y="150813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3330" name="Group -610"/>
            <p:cNvGrpSpPr/>
            <p:nvPr/>
          </p:nvGrpSpPr>
          <p:grpSpPr>
            <a:xfrm>
              <a:off x="7772219" y="2272839"/>
              <a:ext cx="1232148" cy="796930"/>
              <a:chOff x="7772219" y="2272839"/>
              <a:chExt cx="1232148" cy="796930"/>
            </a:xfrm>
          </p:grpSpPr>
          <p:pic>
            <p:nvPicPr>
              <p:cNvPr id="13331" name="Picture 57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3759" y="2272839"/>
                <a:ext cx="917137" cy="79693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332" name="Rectangle 782"/>
              <p:cNvSpPr/>
              <p:nvPr/>
            </p:nvSpPr>
            <p:spPr>
              <a:xfrm>
                <a:off x="7772219" y="2397418"/>
                <a:ext cx="1232148" cy="3683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zh-CN" altLang="en-US" b="1" dirty="0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任务</a:t>
                </a:r>
                <a:r>
                  <a:rPr lang="en-US" altLang="zh-CN" b="1" dirty="0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组合 26"/>
          <p:cNvGrpSpPr/>
          <p:nvPr/>
        </p:nvGrpSpPr>
        <p:grpSpPr bwMode="auto">
          <a:xfrm flipV="1">
            <a:off x="414959" y="1092935"/>
            <a:ext cx="11581155" cy="45719"/>
            <a:chOff x="1646242" y="5920595"/>
            <a:chExt cx="8702565" cy="45719"/>
          </a:xfrm>
        </p:grpSpPr>
        <p:sp>
          <p:nvSpPr>
            <p:cNvPr id="7" name="矩形 6"/>
            <p:cNvSpPr/>
            <p:nvPr/>
          </p:nvSpPr>
          <p:spPr>
            <a:xfrm>
              <a:off x="1646242" y="5920595"/>
              <a:ext cx="2900325" cy="45719"/>
            </a:xfrm>
            <a:prstGeom prst="rect">
              <a:avLst/>
            </a:prstGeom>
            <a:solidFill>
              <a:srgbClr val="2CBAB2"/>
            </a:solidFill>
            <a:ln w="12700">
              <a:solidFill>
                <a:srgbClr val="93E5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546567" y="5920595"/>
              <a:ext cx="2901913" cy="45719"/>
            </a:xfrm>
            <a:prstGeom prst="rect">
              <a:avLst/>
            </a:prstGeom>
            <a:solidFill>
              <a:srgbClr val="FEA934"/>
            </a:solidFill>
            <a:ln w="12700">
              <a:solidFill>
                <a:srgbClr val="FEC7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448481" y="5920595"/>
              <a:ext cx="2900326" cy="45719"/>
            </a:xfrm>
            <a:prstGeom prst="rect">
              <a:avLst/>
            </a:prstGeom>
            <a:solidFill>
              <a:srgbClr val="463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45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45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45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97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97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9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97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97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9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00"/>
                                        <p:tgtEl>
                                          <p:spTgt spid="104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104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104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300"/>
                                        <p:tgtEl>
                                          <p:spTgt spid="104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300"/>
                                        <p:tgtEl>
                                          <p:spTgt spid="104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104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732" name="Picture 5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7838" y="2344738"/>
            <a:ext cx="7926388" cy="313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368" name="Rectangle 792"/>
          <p:cNvSpPr/>
          <p:nvPr/>
        </p:nvSpPr>
        <p:spPr>
          <a:xfrm>
            <a:off x="2111375" y="2806700"/>
            <a:ext cx="7199312" cy="2168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大二学生李强上进心强，做什么都努力争取最好成绩。演讲比赛、大学生风采大赛、历史知识竞赛样样都拿到好名次。这次她要参加的是最拿手的辩论赛，经过二周的准备，竟然只拿到三等奖！李强认为以自己的实力应该拿到一等奖的。李强不知道自己怎么回的寝室，呆呆地坐在椅子上大半天。好朋友叫她去吃饭完全没有反应。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-604"/>
          <p:cNvGrpSpPr/>
          <p:nvPr/>
        </p:nvGrpSpPr>
        <p:grpSpPr>
          <a:xfrm>
            <a:off x="1581151" y="1725613"/>
            <a:ext cx="3973512" cy="889000"/>
            <a:chOff x="1925084" y="2299158"/>
            <a:chExt cx="2712955" cy="591363"/>
          </a:xfrm>
        </p:grpSpPr>
        <p:pic>
          <p:nvPicPr>
            <p:cNvPr id="14343" name="Picture 5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5084" y="2299158"/>
              <a:ext cx="2712955" cy="5913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4" name="Rectangle 794"/>
            <p:cNvSpPr/>
            <p:nvPr/>
          </p:nvSpPr>
          <p:spPr>
            <a:xfrm>
              <a:off x="2227461" y="2463828"/>
              <a:ext cx="2108200" cy="3062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4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失落情绪任务卡</a:t>
              </a:r>
              <a:r>
                <a:rPr lang="en-US" altLang="zh-CN" sz="24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09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9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9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738" name="Picture 5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1" y="296863"/>
            <a:ext cx="676275" cy="70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740" name="Picture 5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988" y="2557463"/>
            <a:ext cx="1374775" cy="706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742" name="Picture 5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713" y="2000250"/>
            <a:ext cx="1330325" cy="70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380" name="Rectangle 804"/>
          <p:cNvSpPr/>
          <p:nvPr/>
        </p:nvSpPr>
        <p:spPr>
          <a:xfrm>
            <a:off x="557213" y="3676650"/>
            <a:ext cx="525145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排演以上场景，请充分演绎，感受剧中人物的情绪。（情景剧展示时间控制在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分钟内）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82" name="Rectangle 806"/>
          <p:cNvSpPr/>
          <p:nvPr/>
        </p:nvSpPr>
        <p:spPr>
          <a:xfrm>
            <a:off x="6113463" y="4002088"/>
            <a:ext cx="4965700" cy="1337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小组讨论：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）李强感受到了怎样的情绪？（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）如何帮助小李。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84" name="Rectangle 808"/>
          <p:cNvSpPr/>
          <p:nvPr/>
        </p:nvSpPr>
        <p:spPr>
          <a:xfrm>
            <a:off x="4037013" y="2913063"/>
            <a:ext cx="1222375" cy="127000"/>
          </a:xfrm>
          <a:prstGeom prst="rect">
            <a:avLst/>
          </a:prstGeom>
          <a:solidFill>
            <a:srgbClr val="FFEB95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86" name="Rectangle 810"/>
          <p:cNvSpPr/>
          <p:nvPr/>
        </p:nvSpPr>
        <p:spPr>
          <a:xfrm>
            <a:off x="3844926" y="3130550"/>
            <a:ext cx="1433512" cy="127000"/>
          </a:xfrm>
          <a:prstGeom prst="rect">
            <a:avLst/>
          </a:prstGeom>
          <a:solidFill>
            <a:srgbClr val="FFEB95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88" name="Rectangle 812"/>
          <p:cNvSpPr/>
          <p:nvPr/>
        </p:nvSpPr>
        <p:spPr>
          <a:xfrm>
            <a:off x="3535363" y="3365500"/>
            <a:ext cx="1743075" cy="127000"/>
          </a:xfrm>
          <a:prstGeom prst="rect">
            <a:avLst/>
          </a:prstGeom>
          <a:solidFill>
            <a:srgbClr val="FFEB95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90" name="Rectangle 814"/>
          <p:cNvSpPr/>
          <p:nvPr/>
        </p:nvSpPr>
        <p:spPr>
          <a:xfrm>
            <a:off x="6630988" y="3452813"/>
            <a:ext cx="1223963" cy="127000"/>
          </a:xfrm>
          <a:prstGeom prst="rect">
            <a:avLst/>
          </a:prstGeom>
          <a:solidFill>
            <a:srgbClr val="FF9999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92" name="Rectangle 816"/>
          <p:cNvSpPr/>
          <p:nvPr/>
        </p:nvSpPr>
        <p:spPr>
          <a:xfrm>
            <a:off x="6630988" y="3676650"/>
            <a:ext cx="984250" cy="127000"/>
          </a:xfrm>
          <a:prstGeom prst="rect">
            <a:avLst/>
          </a:prstGeom>
          <a:solidFill>
            <a:srgbClr val="FF9999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94" name="Rectangle 818"/>
          <p:cNvSpPr/>
          <p:nvPr/>
        </p:nvSpPr>
        <p:spPr>
          <a:xfrm>
            <a:off x="6630988" y="3875088"/>
            <a:ext cx="1685925" cy="127000"/>
          </a:xfrm>
          <a:prstGeom prst="rect">
            <a:avLst/>
          </a:prstGeom>
          <a:solidFill>
            <a:srgbClr val="FF9999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45766" name="Line 38"/>
          <p:cNvCxnSpPr/>
          <p:nvPr/>
        </p:nvCxnSpPr>
        <p:spPr>
          <a:xfrm>
            <a:off x="5929313" y="2508250"/>
            <a:ext cx="0" cy="2076450"/>
          </a:xfrm>
          <a:prstGeom prst="line">
            <a:avLst/>
          </a:prstGeom>
          <a:ln w="12700" cap="flat" cmpd="sng">
            <a:solidFill>
              <a:srgbClr val="A19587"/>
            </a:solidFill>
            <a:prstDash val="dash"/>
            <a:headEnd type="none" w="med" len="med"/>
            <a:tailEnd type="none" w="med" len="med"/>
          </a:ln>
        </p:spPr>
      </p:cxnSp>
      <p:grpSp>
        <p:nvGrpSpPr>
          <p:cNvPr id="2" name="Group -598"/>
          <p:cNvGrpSpPr/>
          <p:nvPr/>
        </p:nvGrpSpPr>
        <p:grpSpPr>
          <a:xfrm>
            <a:off x="2319338" y="1563688"/>
            <a:ext cx="3041650" cy="1533525"/>
            <a:chOff x="3269937" y="2272839"/>
            <a:chExt cx="2527549" cy="1533531"/>
          </a:xfrm>
        </p:grpSpPr>
        <p:sp>
          <p:nvSpPr>
            <p:cNvPr id="15381" name="Freeform 820"/>
            <p:cNvSpPr/>
            <p:nvPr/>
          </p:nvSpPr>
          <p:spPr>
            <a:xfrm>
              <a:off x="3269937" y="2272839"/>
              <a:ext cx="2527549" cy="1533531"/>
            </a:xfrm>
            <a:custGeom>
              <a:avLst/>
              <a:gdLst>
                <a:gd name="txL" fmla="*/ 0 w 2527549"/>
                <a:gd name="txT" fmla="*/ 0 h 1533531"/>
                <a:gd name="txR" fmla="*/ 2527549 w 2527549"/>
                <a:gd name="txB" fmla="*/ 1533531 h 1533531"/>
              </a:gdLst>
              <a:ahLst/>
              <a:cxnLst>
                <a:cxn ang="0">
                  <a:pos x="0" y="0"/>
                </a:cxn>
                <a:cxn ang="0">
                  <a:pos x="2527549" y="0"/>
                </a:cxn>
                <a:cxn ang="0">
                  <a:pos x="2527549" y="1533530"/>
                </a:cxn>
                <a:cxn ang="0">
                  <a:pos x="0" y="1533530"/>
                </a:cxn>
              </a:cxnLst>
              <a:rect l="txL" t="txT" r="txR" b="txB"/>
              <a:pathLst>
                <a:path w="2527549" h="1533531">
                  <a:moveTo>
                    <a:pt x="0" y="0"/>
                  </a:moveTo>
                  <a:lnTo>
                    <a:pt x="2527548" y="0"/>
                  </a:lnTo>
                  <a:lnTo>
                    <a:pt x="2527548" y="1533530"/>
                  </a:lnTo>
                  <a:lnTo>
                    <a:pt x="0" y="153353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5382" name="Group -596"/>
            <p:cNvGrpSpPr/>
            <p:nvPr/>
          </p:nvGrpSpPr>
          <p:grpSpPr>
            <a:xfrm>
              <a:off x="3292559" y="2272839"/>
              <a:ext cx="1270769" cy="796930"/>
              <a:chOff x="3292559" y="2272839"/>
              <a:chExt cx="1270769" cy="796930"/>
            </a:xfrm>
          </p:grpSpPr>
          <p:pic>
            <p:nvPicPr>
              <p:cNvPr id="15383" name="Picture 59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3516647" y="2272839"/>
                <a:ext cx="1046681" cy="79693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5384" name="Rectangle 822"/>
              <p:cNvSpPr/>
              <p:nvPr/>
            </p:nvSpPr>
            <p:spPr>
              <a:xfrm>
                <a:off x="3292559" y="2448251"/>
                <a:ext cx="1232148" cy="3987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zh-CN" altLang="en-US" sz="2000" b="1" dirty="0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任务</a:t>
                </a:r>
                <a:r>
                  <a:rPr lang="en-US" altLang="zh-CN" sz="2000" b="1" dirty="0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0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Group -594"/>
          <p:cNvGrpSpPr/>
          <p:nvPr/>
        </p:nvGrpSpPr>
        <p:grpSpPr>
          <a:xfrm>
            <a:off x="6497638" y="2089150"/>
            <a:ext cx="3040063" cy="1508125"/>
            <a:chOff x="6705418" y="2272839"/>
            <a:chExt cx="2298949" cy="1508131"/>
          </a:xfrm>
        </p:grpSpPr>
        <p:sp>
          <p:nvSpPr>
            <p:cNvPr id="15377" name="Freeform 824"/>
            <p:cNvSpPr/>
            <p:nvPr/>
          </p:nvSpPr>
          <p:spPr>
            <a:xfrm>
              <a:off x="6705418" y="2272839"/>
              <a:ext cx="2298949" cy="1508131"/>
            </a:xfrm>
            <a:custGeom>
              <a:avLst/>
              <a:gdLst>
                <a:gd name="txL" fmla="*/ 0 w 2298949"/>
                <a:gd name="txT" fmla="*/ 0 h 1508131"/>
                <a:gd name="txR" fmla="*/ 2298949 w 2298949"/>
                <a:gd name="txB" fmla="*/ 1508131 h 1508131"/>
              </a:gdLst>
              <a:ahLst/>
              <a:cxnLst>
                <a:cxn ang="0">
                  <a:pos x="0" y="0"/>
                </a:cxn>
                <a:cxn ang="0">
                  <a:pos x="2298949" y="0"/>
                </a:cxn>
                <a:cxn ang="0">
                  <a:pos x="2298949" y="1508130"/>
                </a:cxn>
                <a:cxn ang="0">
                  <a:pos x="0" y="1508130"/>
                </a:cxn>
              </a:cxnLst>
              <a:rect l="txL" t="txT" r="txR" b="txB"/>
              <a:pathLst>
                <a:path w="2298949" h="1508131">
                  <a:moveTo>
                    <a:pt x="0" y="0"/>
                  </a:moveTo>
                  <a:lnTo>
                    <a:pt x="2298948" y="0"/>
                  </a:lnTo>
                  <a:lnTo>
                    <a:pt x="2298948" y="1508130"/>
                  </a:lnTo>
                  <a:lnTo>
                    <a:pt x="0" y="150813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5378" name="Group -592"/>
            <p:cNvGrpSpPr/>
            <p:nvPr/>
          </p:nvGrpSpPr>
          <p:grpSpPr>
            <a:xfrm>
              <a:off x="7772219" y="2272839"/>
              <a:ext cx="1232148" cy="796930"/>
              <a:chOff x="7772219" y="2272839"/>
              <a:chExt cx="1232148" cy="796930"/>
            </a:xfrm>
          </p:grpSpPr>
          <p:pic>
            <p:nvPicPr>
              <p:cNvPr id="15379" name="Picture 59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3759" y="2272839"/>
                <a:ext cx="917137" cy="79693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5380" name="Rectangle 826"/>
              <p:cNvSpPr/>
              <p:nvPr/>
            </p:nvSpPr>
            <p:spPr>
              <a:xfrm>
                <a:off x="7772219" y="2397418"/>
                <a:ext cx="1232148" cy="3683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zh-CN" altLang="en-US" b="1" dirty="0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任务</a:t>
                </a:r>
                <a:r>
                  <a:rPr lang="en-US" altLang="zh-CN" b="1" dirty="0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组合 26"/>
          <p:cNvGrpSpPr/>
          <p:nvPr/>
        </p:nvGrpSpPr>
        <p:grpSpPr bwMode="auto">
          <a:xfrm flipV="1">
            <a:off x="403529" y="895450"/>
            <a:ext cx="11581155" cy="45719"/>
            <a:chOff x="1646242" y="5920595"/>
            <a:chExt cx="8702565" cy="45719"/>
          </a:xfrm>
        </p:grpSpPr>
        <p:sp>
          <p:nvSpPr>
            <p:cNvPr id="7" name="矩形 6"/>
            <p:cNvSpPr/>
            <p:nvPr/>
          </p:nvSpPr>
          <p:spPr>
            <a:xfrm>
              <a:off x="1646242" y="5920595"/>
              <a:ext cx="2900325" cy="45719"/>
            </a:xfrm>
            <a:prstGeom prst="rect">
              <a:avLst/>
            </a:prstGeom>
            <a:solidFill>
              <a:srgbClr val="2CBAB2"/>
            </a:solidFill>
            <a:ln w="12700">
              <a:solidFill>
                <a:srgbClr val="93E5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546567" y="5920595"/>
              <a:ext cx="2901913" cy="45719"/>
            </a:xfrm>
            <a:prstGeom prst="rect">
              <a:avLst/>
            </a:prstGeom>
            <a:solidFill>
              <a:srgbClr val="FEA934"/>
            </a:solidFill>
            <a:ln w="12700">
              <a:solidFill>
                <a:srgbClr val="FEC7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448481" y="5920595"/>
              <a:ext cx="2900326" cy="45719"/>
            </a:xfrm>
            <a:prstGeom prst="rect">
              <a:avLst/>
            </a:prstGeom>
            <a:solidFill>
              <a:srgbClr val="463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45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45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45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97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97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9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97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97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9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00"/>
                                        <p:tgtEl>
                                          <p:spTgt spid="104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104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104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300"/>
                                        <p:tgtEl>
                                          <p:spTgt spid="104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300"/>
                                        <p:tgtEl>
                                          <p:spTgt spid="104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104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9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770" name="Picture 6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1" y="296863"/>
            <a:ext cx="676275" cy="7080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-568"/>
          <p:cNvGrpSpPr/>
          <p:nvPr/>
        </p:nvGrpSpPr>
        <p:grpSpPr>
          <a:xfrm>
            <a:off x="1570038" y="2159000"/>
            <a:ext cx="3155950" cy="647700"/>
            <a:chOff x="1568808" y="2159480"/>
            <a:chExt cx="3155592" cy="647220"/>
          </a:xfrm>
        </p:grpSpPr>
        <p:pic>
          <p:nvPicPr>
            <p:cNvPr id="16406" name="Picture 6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8808" y="2159480"/>
              <a:ext cx="3155592" cy="6472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07" name="Rectangle 878"/>
            <p:cNvSpPr/>
            <p:nvPr/>
          </p:nvSpPr>
          <p:spPr>
            <a:xfrm>
              <a:off x="1727379" y="2277967"/>
              <a:ext cx="2838450" cy="3984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20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缺乏挫折</a:t>
              </a:r>
              <a:endParaRPr lang="en-US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Group -566"/>
          <p:cNvGrpSpPr/>
          <p:nvPr/>
        </p:nvGrpSpPr>
        <p:grpSpPr>
          <a:xfrm>
            <a:off x="1570038" y="3248025"/>
            <a:ext cx="3155950" cy="647700"/>
            <a:chOff x="1568808" y="3248745"/>
            <a:chExt cx="3155592" cy="647220"/>
          </a:xfrm>
        </p:grpSpPr>
        <p:pic>
          <p:nvPicPr>
            <p:cNvPr id="16404" name="Picture 6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8808" y="3248745"/>
              <a:ext cx="3155592" cy="6472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05" name="Rectangle 880"/>
            <p:cNvSpPr/>
            <p:nvPr/>
          </p:nvSpPr>
          <p:spPr>
            <a:xfrm>
              <a:off x="1727379" y="3357517"/>
              <a:ext cx="2838450" cy="3984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20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损失挫折</a:t>
              </a:r>
              <a:endParaRPr lang="en-US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Group -564"/>
          <p:cNvGrpSpPr/>
          <p:nvPr/>
        </p:nvGrpSpPr>
        <p:grpSpPr>
          <a:xfrm>
            <a:off x="1570038" y="4338638"/>
            <a:ext cx="3155950" cy="646112"/>
            <a:chOff x="1568808" y="4338010"/>
            <a:chExt cx="3155592" cy="647220"/>
          </a:xfrm>
        </p:grpSpPr>
        <p:pic>
          <p:nvPicPr>
            <p:cNvPr id="16402" name="Picture 6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8808" y="4338010"/>
              <a:ext cx="3155592" cy="6472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03" name="Rectangle 882"/>
            <p:cNvSpPr/>
            <p:nvPr/>
          </p:nvSpPr>
          <p:spPr>
            <a:xfrm>
              <a:off x="1727379" y="4461565"/>
              <a:ext cx="2838450" cy="3994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20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阻碍挫折</a:t>
              </a:r>
              <a:endParaRPr lang="en-US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49460" name="Rectangle 884"/>
          <p:cNvSpPr/>
          <p:nvPr/>
        </p:nvSpPr>
        <p:spPr>
          <a:xfrm>
            <a:off x="5238751" y="2089150"/>
            <a:ext cx="395922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指个体无法拥有自己认为非常重要的东西时，所体验到的一种失落感受。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462" name="Rectangle 886"/>
          <p:cNvSpPr/>
          <p:nvPr/>
        </p:nvSpPr>
        <p:spPr>
          <a:xfrm>
            <a:off x="5249863" y="3236913"/>
            <a:ext cx="338931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指失去了原来拥有的东西而引起的失落情绪体验。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464" name="Rectangle 888"/>
          <p:cNvSpPr/>
          <p:nvPr/>
        </p:nvSpPr>
        <p:spPr>
          <a:xfrm>
            <a:off x="5249863" y="4297363"/>
            <a:ext cx="338931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指个体在实现目标过程中出现阻碍所带来的心理感受。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466" name="Rectangle 890"/>
          <p:cNvSpPr/>
          <p:nvPr/>
        </p:nvSpPr>
        <p:spPr>
          <a:xfrm>
            <a:off x="9528176" y="2170113"/>
            <a:ext cx="12319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200" dirty="0">
                <a:solidFill>
                  <a:srgbClr val="FFD965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01</a:t>
            </a:r>
            <a:endParaRPr lang="zh-CN" altLang="en-US" sz="3200" dirty="0">
              <a:solidFill>
                <a:srgbClr val="FFD965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049468" name="Rectangle 892"/>
          <p:cNvSpPr/>
          <p:nvPr/>
        </p:nvSpPr>
        <p:spPr>
          <a:xfrm>
            <a:off x="9567863" y="3233738"/>
            <a:ext cx="12319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200" dirty="0">
                <a:solidFill>
                  <a:srgbClr val="FF9999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02</a:t>
            </a:r>
            <a:endParaRPr lang="zh-CN" altLang="en-US" sz="3200" dirty="0">
              <a:solidFill>
                <a:srgbClr val="FF9999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049470" name="Rectangle 894"/>
          <p:cNvSpPr/>
          <p:nvPr/>
        </p:nvSpPr>
        <p:spPr>
          <a:xfrm>
            <a:off x="9634538" y="4338638"/>
            <a:ext cx="12319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200" dirty="0">
                <a:solidFill>
                  <a:srgbClr val="A8D08D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03</a:t>
            </a:r>
            <a:endParaRPr lang="zh-CN" altLang="en-US" sz="3200" dirty="0">
              <a:solidFill>
                <a:srgbClr val="A8D08D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cxnSp>
        <p:nvCxnSpPr>
          <p:cNvPr id="3145770" name="Line 42"/>
          <p:cNvCxnSpPr/>
          <p:nvPr/>
        </p:nvCxnSpPr>
        <p:spPr>
          <a:xfrm>
            <a:off x="9251951" y="2465388"/>
            <a:ext cx="552450" cy="0"/>
          </a:xfrm>
          <a:prstGeom prst="line">
            <a:avLst/>
          </a:prstGeom>
          <a:ln w="19050" cap="flat" cmpd="sng">
            <a:solidFill>
              <a:srgbClr val="A19587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3145772" name="Line 44"/>
          <p:cNvCxnSpPr/>
          <p:nvPr/>
        </p:nvCxnSpPr>
        <p:spPr>
          <a:xfrm>
            <a:off x="9291638" y="3560763"/>
            <a:ext cx="552450" cy="0"/>
          </a:xfrm>
          <a:prstGeom prst="line">
            <a:avLst/>
          </a:prstGeom>
          <a:ln w="19050" cap="flat" cmpd="sng">
            <a:solidFill>
              <a:srgbClr val="A19587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3145774" name="Line 46"/>
          <p:cNvCxnSpPr/>
          <p:nvPr/>
        </p:nvCxnSpPr>
        <p:spPr>
          <a:xfrm>
            <a:off x="9301163" y="4630738"/>
            <a:ext cx="552450" cy="0"/>
          </a:xfrm>
          <a:prstGeom prst="line">
            <a:avLst/>
          </a:prstGeom>
          <a:ln w="19050" cap="flat" cmpd="sng">
            <a:solidFill>
              <a:srgbClr val="A19587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16400" name="Rectangle 898"/>
          <p:cNvSpPr/>
          <p:nvPr/>
        </p:nvSpPr>
        <p:spPr>
          <a:xfrm>
            <a:off x="2436813" y="139065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挫折类型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640"/>
          <p:cNvSpPr/>
          <p:nvPr/>
        </p:nvSpPr>
        <p:spPr>
          <a:xfrm>
            <a:off x="1570038" y="498475"/>
            <a:ext cx="89868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 dirty="0">
                <a:latin typeface="Arial" panose="020B0604020202020204" pitchFamily="34" charset="0"/>
              </a:rPr>
              <a:t>挫折——导致失落的因素之一</a:t>
            </a:r>
            <a:endParaRPr lang="zh-CN" altLang="zh-CN" sz="2400" dirty="0">
              <a:latin typeface="Arial" panose="020B0604020202020204" pitchFamily="34" charset="0"/>
            </a:endParaRPr>
          </a:p>
        </p:txBody>
      </p:sp>
      <p:grpSp>
        <p:nvGrpSpPr>
          <p:cNvPr id="6" name="组合 26"/>
          <p:cNvGrpSpPr/>
          <p:nvPr/>
        </p:nvGrpSpPr>
        <p:grpSpPr bwMode="auto">
          <a:xfrm flipV="1">
            <a:off x="493064" y="1005305"/>
            <a:ext cx="11581155" cy="45719"/>
            <a:chOff x="1646242" y="5920595"/>
            <a:chExt cx="8702565" cy="45719"/>
          </a:xfrm>
        </p:grpSpPr>
        <p:sp>
          <p:nvSpPr>
            <p:cNvPr id="7" name="矩形 6"/>
            <p:cNvSpPr/>
            <p:nvPr/>
          </p:nvSpPr>
          <p:spPr>
            <a:xfrm>
              <a:off x="1646242" y="5920595"/>
              <a:ext cx="2900325" cy="45719"/>
            </a:xfrm>
            <a:prstGeom prst="rect">
              <a:avLst/>
            </a:prstGeom>
            <a:solidFill>
              <a:srgbClr val="2CBAB2"/>
            </a:solidFill>
            <a:ln w="12700">
              <a:solidFill>
                <a:srgbClr val="93E5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546567" y="5920595"/>
              <a:ext cx="2901913" cy="45719"/>
            </a:xfrm>
            <a:prstGeom prst="rect">
              <a:avLst/>
            </a:prstGeom>
            <a:solidFill>
              <a:srgbClr val="FEA934"/>
            </a:solidFill>
            <a:ln w="12700">
              <a:solidFill>
                <a:srgbClr val="FEC7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448481" y="5920595"/>
              <a:ext cx="2900326" cy="45719"/>
            </a:xfrm>
            <a:prstGeom prst="rect">
              <a:avLst/>
            </a:prstGeom>
            <a:solidFill>
              <a:srgbClr val="463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14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14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145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780" name="Picture 6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1" y="296863"/>
            <a:ext cx="676275" cy="70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782" name="Picture 6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1" y="1793875"/>
            <a:ext cx="120650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784" name="Picture 6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288" y="2492375"/>
            <a:ext cx="1206500" cy="1931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786" name="Picture 6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313" y="3306763"/>
            <a:ext cx="1208088" cy="1931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-558"/>
          <p:cNvGrpSpPr/>
          <p:nvPr/>
        </p:nvGrpSpPr>
        <p:grpSpPr>
          <a:xfrm>
            <a:off x="639763" y="2179638"/>
            <a:ext cx="2962275" cy="1547812"/>
            <a:chOff x="889593" y="2332290"/>
            <a:chExt cx="2467193" cy="1373110"/>
          </a:xfrm>
        </p:grpSpPr>
        <p:pic>
          <p:nvPicPr>
            <p:cNvPr id="17434" name="Picture 6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9593" y="2332290"/>
              <a:ext cx="2467193" cy="13731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35" name="Rectangle 906"/>
            <p:cNvSpPr/>
            <p:nvPr/>
          </p:nvSpPr>
          <p:spPr>
            <a:xfrm>
              <a:off x="1140478" y="2512649"/>
              <a:ext cx="2127517" cy="10635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即指对人们的有动机、目的的活动造成的内外障碍或干扰的情境状态或条件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Group -556"/>
          <p:cNvGrpSpPr/>
          <p:nvPr/>
        </p:nvGrpSpPr>
        <p:grpSpPr>
          <a:xfrm>
            <a:off x="4359276" y="3100388"/>
            <a:ext cx="2466975" cy="1373187"/>
            <a:chOff x="4357834" y="3099725"/>
            <a:chExt cx="2467193" cy="1373110"/>
          </a:xfrm>
        </p:grpSpPr>
        <p:pic>
          <p:nvPicPr>
            <p:cNvPr id="17432" name="Picture 6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7834" y="3099725"/>
              <a:ext cx="2467193" cy="13731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33" name="Rectangle 908"/>
            <p:cNvSpPr/>
            <p:nvPr/>
          </p:nvSpPr>
          <p:spPr>
            <a:xfrm>
              <a:off x="4594828" y="3324615"/>
              <a:ext cx="2014004" cy="8298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即指对挫折情境的知觉、认识和评价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Group -554"/>
          <p:cNvGrpSpPr/>
          <p:nvPr/>
        </p:nvGrpSpPr>
        <p:grpSpPr>
          <a:xfrm>
            <a:off x="7632701" y="3540125"/>
            <a:ext cx="3136900" cy="1844675"/>
            <a:chOff x="7848746" y="3973930"/>
            <a:chExt cx="2467193" cy="1373110"/>
          </a:xfrm>
        </p:grpSpPr>
        <p:pic>
          <p:nvPicPr>
            <p:cNvPr id="17430" name="Picture 6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8746" y="3973930"/>
              <a:ext cx="2467193" cy="13731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31" name="Rectangle 910"/>
            <p:cNvSpPr/>
            <p:nvPr/>
          </p:nvSpPr>
          <p:spPr>
            <a:xfrm>
              <a:off x="8048668" y="4092581"/>
              <a:ext cx="2214034" cy="11674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即指个体在挫折情境下所产生的烦恼、困惑、焦虑、愤怒等负面情绪交织而成的心理感受，即挫折感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-552"/>
          <p:cNvGrpSpPr/>
          <p:nvPr/>
        </p:nvGrpSpPr>
        <p:grpSpPr>
          <a:xfrm>
            <a:off x="273051" y="3973513"/>
            <a:ext cx="3494087" cy="712787"/>
            <a:chOff x="270677" y="3973930"/>
            <a:chExt cx="3494442" cy="712370"/>
          </a:xfrm>
        </p:grpSpPr>
        <p:cxnSp>
          <p:nvCxnSpPr>
            <p:cNvPr id="17428" name="Line 48"/>
            <p:cNvCxnSpPr/>
            <p:nvPr/>
          </p:nvCxnSpPr>
          <p:spPr>
            <a:xfrm>
              <a:off x="270677" y="3973930"/>
              <a:ext cx="3494442" cy="0"/>
            </a:xfrm>
            <a:prstGeom prst="line">
              <a:avLst/>
            </a:prstGeom>
            <a:ln w="19050" cap="flat" cmpd="sng">
              <a:solidFill>
                <a:srgbClr val="A19587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7429" name="Line 50"/>
            <p:cNvCxnSpPr/>
            <p:nvPr/>
          </p:nvCxnSpPr>
          <p:spPr>
            <a:xfrm>
              <a:off x="3765119" y="4004094"/>
              <a:ext cx="0" cy="682206"/>
            </a:xfrm>
            <a:prstGeom prst="line">
              <a:avLst/>
            </a:prstGeom>
            <a:ln w="19050" cap="flat" cmpd="sng">
              <a:solidFill>
                <a:srgbClr val="A19587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6" name="Group -550"/>
          <p:cNvGrpSpPr/>
          <p:nvPr/>
        </p:nvGrpSpPr>
        <p:grpSpPr>
          <a:xfrm>
            <a:off x="3784601" y="4724400"/>
            <a:ext cx="3494087" cy="712788"/>
            <a:chOff x="270677" y="3973930"/>
            <a:chExt cx="3494442" cy="712370"/>
          </a:xfrm>
        </p:grpSpPr>
        <p:cxnSp>
          <p:nvCxnSpPr>
            <p:cNvPr id="17426" name="Line 52"/>
            <p:cNvCxnSpPr/>
            <p:nvPr/>
          </p:nvCxnSpPr>
          <p:spPr>
            <a:xfrm>
              <a:off x="270677" y="3973930"/>
              <a:ext cx="3494442" cy="0"/>
            </a:xfrm>
            <a:prstGeom prst="line">
              <a:avLst/>
            </a:prstGeom>
            <a:ln w="19050" cap="flat" cmpd="sng">
              <a:solidFill>
                <a:srgbClr val="A19587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7427" name="Line 54"/>
            <p:cNvCxnSpPr/>
            <p:nvPr/>
          </p:nvCxnSpPr>
          <p:spPr>
            <a:xfrm>
              <a:off x="3765119" y="4004094"/>
              <a:ext cx="0" cy="682206"/>
            </a:xfrm>
            <a:prstGeom prst="line">
              <a:avLst/>
            </a:prstGeom>
            <a:ln w="19050" cap="flat" cmpd="sng">
              <a:solidFill>
                <a:srgbClr val="A19587"/>
              </a:solidFill>
              <a:prstDash val="dash"/>
              <a:headEnd type="none" w="med" len="med"/>
              <a:tailEnd type="none" w="med" len="med"/>
            </a:ln>
          </p:spPr>
        </p:cxnSp>
      </p:grpSp>
      <p:cxnSp>
        <p:nvCxnSpPr>
          <p:cNvPr id="3145784" name="Line 56"/>
          <p:cNvCxnSpPr/>
          <p:nvPr/>
        </p:nvCxnSpPr>
        <p:spPr>
          <a:xfrm>
            <a:off x="7337426" y="5435600"/>
            <a:ext cx="4570412" cy="0"/>
          </a:xfrm>
          <a:prstGeom prst="line">
            <a:avLst/>
          </a:prstGeom>
          <a:ln w="19050" cap="flat" cmpd="sng">
            <a:solidFill>
              <a:srgbClr val="A19587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1049490" name="Rectangle 914"/>
          <p:cNvSpPr/>
          <p:nvPr/>
        </p:nvSpPr>
        <p:spPr>
          <a:xfrm>
            <a:off x="1344613" y="4084638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挫折情境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492" name="Rectangle 916"/>
          <p:cNvSpPr/>
          <p:nvPr/>
        </p:nvSpPr>
        <p:spPr>
          <a:xfrm>
            <a:off x="4783138" y="4838700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挫折认知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494" name="Rectangle 918"/>
          <p:cNvSpPr/>
          <p:nvPr/>
        </p:nvSpPr>
        <p:spPr>
          <a:xfrm>
            <a:off x="8112126" y="5541963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挫折反应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4" name="Rectangle 920"/>
          <p:cNvSpPr/>
          <p:nvPr/>
        </p:nvSpPr>
        <p:spPr>
          <a:xfrm>
            <a:off x="4833938" y="1450975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挫折构成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640"/>
          <p:cNvSpPr/>
          <p:nvPr/>
        </p:nvSpPr>
        <p:spPr>
          <a:xfrm>
            <a:off x="1570038" y="498475"/>
            <a:ext cx="89868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 dirty="0">
                <a:latin typeface="Arial" panose="020B0604020202020204" pitchFamily="34" charset="0"/>
              </a:rPr>
              <a:t>挫折——导致失落的因素之一</a:t>
            </a:r>
            <a:endParaRPr lang="zh-CN" altLang="zh-CN" sz="2400" dirty="0">
              <a:latin typeface="Arial" panose="020B0604020202020204" pitchFamily="34" charset="0"/>
            </a:endParaRPr>
          </a:p>
        </p:txBody>
      </p:sp>
      <p:grpSp>
        <p:nvGrpSpPr>
          <p:cNvPr id="7" name="组合 26"/>
          <p:cNvGrpSpPr/>
          <p:nvPr/>
        </p:nvGrpSpPr>
        <p:grpSpPr bwMode="auto">
          <a:xfrm flipV="1">
            <a:off x="403529" y="895450"/>
            <a:ext cx="11581155" cy="45719"/>
            <a:chOff x="1646242" y="5920595"/>
            <a:chExt cx="8702565" cy="45719"/>
          </a:xfrm>
        </p:grpSpPr>
        <p:sp>
          <p:nvSpPr>
            <p:cNvPr id="8" name="矩形 7"/>
            <p:cNvSpPr/>
            <p:nvPr/>
          </p:nvSpPr>
          <p:spPr>
            <a:xfrm>
              <a:off x="1646242" y="5920595"/>
              <a:ext cx="2900325" cy="45719"/>
            </a:xfrm>
            <a:prstGeom prst="rect">
              <a:avLst/>
            </a:prstGeom>
            <a:solidFill>
              <a:srgbClr val="2CBAB2"/>
            </a:solidFill>
            <a:ln w="12700">
              <a:solidFill>
                <a:srgbClr val="93E5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546567" y="5920595"/>
              <a:ext cx="2901913" cy="45719"/>
            </a:xfrm>
            <a:prstGeom prst="rect">
              <a:avLst/>
            </a:prstGeom>
            <a:solidFill>
              <a:srgbClr val="FEA934"/>
            </a:solidFill>
            <a:ln w="12700">
              <a:solidFill>
                <a:srgbClr val="FEC7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448481" y="5920595"/>
              <a:ext cx="2900326" cy="45719"/>
            </a:xfrm>
            <a:prstGeom prst="rect">
              <a:avLst/>
            </a:prstGeom>
            <a:solidFill>
              <a:srgbClr val="463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9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9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4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4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4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4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9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802" name="Picture 6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1" y="296863"/>
            <a:ext cx="676275" cy="70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514" name="Line 938"/>
          <p:cNvSpPr/>
          <p:nvPr/>
        </p:nvSpPr>
        <p:spPr>
          <a:xfrm flipV="1">
            <a:off x="3773488" y="1971675"/>
            <a:ext cx="1927225" cy="1568450"/>
          </a:xfrm>
          <a:prstGeom prst="line">
            <a:avLst/>
          </a:prstGeom>
          <a:ln w="38100" cap="rnd" cmpd="sng">
            <a:solidFill>
              <a:srgbClr val="A19587"/>
            </a:solidFill>
            <a:prstDash val="sysDot"/>
            <a:headEnd type="none" w="sm" len="sm"/>
            <a:tailEnd type="triangle" w="med" len="med"/>
          </a:ln>
        </p:spPr>
      </p:sp>
      <p:sp>
        <p:nvSpPr>
          <p:cNvPr id="1049516" name="Line 940"/>
          <p:cNvSpPr/>
          <p:nvPr/>
        </p:nvSpPr>
        <p:spPr>
          <a:xfrm flipV="1">
            <a:off x="3773488" y="2797175"/>
            <a:ext cx="2078038" cy="915988"/>
          </a:xfrm>
          <a:prstGeom prst="line">
            <a:avLst/>
          </a:prstGeom>
          <a:ln w="38100" cap="rnd" cmpd="sng">
            <a:solidFill>
              <a:srgbClr val="A19587"/>
            </a:solidFill>
            <a:prstDash val="sysDot"/>
            <a:headEnd type="none" w="sm" len="sm"/>
            <a:tailEnd type="triangle" w="med" len="med"/>
          </a:ln>
        </p:spPr>
      </p:sp>
      <p:sp>
        <p:nvSpPr>
          <p:cNvPr id="1049518" name="Line 942"/>
          <p:cNvSpPr/>
          <p:nvPr/>
        </p:nvSpPr>
        <p:spPr>
          <a:xfrm flipV="1">
            <a:off x="3773488" y="3860800"/>
            <a:ext cx="2078038" cy="28575"/>
          </a:xfrm>
          <a:prstGeom prst="line">
            <a:avLst/>
          </a:prstGeom>
          <a:ln w="38100" cap="rnd" cmpd="sng">
            <a:solidFill>
              <a:srgbClr val="A19587"/>
            </a:solidFill>
            <a:prstDash val="sysDot"/>
            <a:headEnd type="none" w="sm" len="sm"/>
            <a:tailEnd type="triangle" w="med" len="med"/>
          </a:ln>
        </p:spPr>
      </p:sp>
      <p:sp>
        <p:nvSpPr>
          <p:cNvPr id="1049520" name="Line 944"/>
          <p:cNvSpPr/>
          <p:nvPr/>
        </p:nvSpPr>
        <p:spPr>
          <a:xfrm>
            <a:off x="3754438" y="4052888"/>
            <a:ext cx="2073275" cy="887412"/>
          </a:xfrm>
          <a:prstGeom prst="line">
            <a:avLst/>
          </a:prstGeom>
          <a:ln w="38100" cap="rnd" cmpd="sng">
            <a:solidFill>
              <a:srgbClr val="A19587"/>
            </a:solidFill>
            <a:prstDash val="sysDot"/>
            <a:headEnd type="none" w="sm" len="sm"/>
            <a:tailEnd type="triangle" w="med" len="med"/>
          </a:ln>
        </p:spPr>
      </p:sp>
      <p:grpSp>
        <p:nvGrpSpPr>
          <p:cNvPr id="2" name="Group -540"/>
          <p:cNvGrpSpPr/>
          <p:nvPr/>
        </p:nvGrpSpPr>
        <p:grpSpPr>
          <a:xfrm>
            <a:off x="5851526" y="1630363"/>
            <a:ext cx="4851400" cy="682816"/>
            <a:chOff x="5932317" y="2180154"/>
            <a:chExt cx="3973684" cy="682577"/>
          </a:xfrm>
        </p:grpSpPr>
        <p:pic>
          <p:nvPicPr>
            <p:cNvPr id="20502" name="Picture 6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2317" y="2180154"/>
              <a:ext cx="3973684" cy="6599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03" name="Rectangle 946"/>
            <p:cNvSpPr/>
            <p:nvPr/>
          </p:nvSpPr>
          <p:spPr>
            <a:xfrm>
              <a:off x="6096000" y="2217796"/>
              <a:ext cx="3676186" cy="6449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请大家在第一幅格子内画此时此刻的状态，用你任何你想用的方式均可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Group -538"/>
          <p:cNvGrpSpPr/>
          <p:nvPr/>
        </p:nvGrpSpPr>
        <p:grpSpPr>
          <a:xfrm>
            <a:off x="5851526" y="2476500"/>
            <a:ext cx="4851400" cy="660400"/>
            <a:chOff x="5932317" y="3087382"/>
            <a:chExt cx="4852914" cy="659923"/>
          </a:xfrm>
        </p:grpSpPr>
        <p:pic>
          <p:nvPicPr>
            <p:cNvPr id="20500" name="Picture 6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2317" y="3087382"/>
              <a:ext cx="4852914" cy="6599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01" name="Rectangle 948"/>
            <p:cNvSpPr/>
            <p:nvPr/>
          </p:nvSpPr>
          <p:spPr>
            <a:xfrm>
              <a:off x="5945018" y="3128860"/>
              <a:ext cx="4840213" cy="5831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第二幅画最近一段时间内，在学习、生活中最让你感到失落、烦恼的事情是什么？画的越具体越好</a:t>
              </a:r>
              <a:endPara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Group -536"/>
          <p:cNvGrpSpPr/>
          <p:nvPr/>
        </p:nvGrpSpPr>
        <p:grpSpPr>
          <a:xfrm>
            <a:off x="5864226" y="3333750"/>
            <a:ext cx="4851400" cy="954088"/>
            <a:chOff x="5932317" y="3994610"/>
            <a:chExt cx="3973684" cy="659923"/>
          </a:xfrm>
        </p:grpSpPr>
        <p:pic>
          <p:nvPicPr>
            <p:cNvPr id="20498" name="Picture 6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2317" y="3994610"/>
              <a:ext cx="3973684" cy="6599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9" name="Rectangle 950"/>
            <p:cNvSpPr/>
            <p:nvPr/>
          </p:nvSpPr>
          <p:spPr>
            <a:xfrm>
              <a:off x="5932317" y="4034267"/>
              <a:ext cx="3759986" cy="5740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第三幅画，请你想一想，针对第二幅画的近期的失落、烦恼，有什么方法可以去应对，请你发挥想象，把想的所有解决办法一一画出来。</a:t>
              </a:r>
              <a:endParaRPr lang="en-US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-534"/>
          <p:cNvGrpSpPr/>
          <p:nvPr/>
        </p:nvGrpSpPr>
        <p:grpSpPr>
          <a:xfrm>
            <a:off x="5851526" y="4518025"/>
            <a:ext cx="4875212" cy="992188"/>
            <a:chOff x="5864247" y="4558343"/>
            <a:chExt cx="3992997" cy="923689"/>
          </a:xfrm>
        </p:grpSpPr>
        <p:pic>
          <p:nvPicPr>
            <p:cNvPr id="20496" name="Picture 6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64247" y="4558343"/>
              <a:ext cx="3973684" cy="92368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7" name="Rectangle 952"/>
            <p:cNvSpPr/>
            <p:nvPr/>
          </p:nvSpPr>
          <p:spPr>
            <a:xfrm>
              <a:off x="5890901" y="4619773"/>
              <a:ext cx="3966343" cy="8299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第四幅画，假如用第三幅画你想到的那些方法，解决了近期的失落，那你的生活会是什么样的状态呢？请你把问题解决后，你生活可能的状态画出来</a:t>
              </a:r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-532"/>
          <p:cNvGrpSpPr/>
          <p:nvPr/>
        </p:nvGrpSpPr>
        <p:grpSpPr>
          <a:xfrm>
            <a:off x="1570355" y="2566670"/>
            <a:ext cx="2203450" cy="2466975"/>
            <a:chOff x="7542534" y="1016554"/>
            <a:chExt cx="768163" cy="890093"/>
          </a:xfrm>
        </p:grpSpPr>
        <p:pic>
          <p:nvPicPr>
            <p:cNvPr id="20494" name="Picture 6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42534" y="1016554"/>
              <a:ext cx="768163" cy="8900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5" name="Rectangle 954"/>
            <p:cNvSpPr/>
            <p:nvPr/>
          </p:nvSpPr>
          <p:spPr>
            <a:xfrm>
              <a:off x="7615630" y="1361518"/>
              <a:ext cx="535874" cy="1438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突破困境</a:t>
              </a:r>
              <a:r>
                <a:rPr lang="en-US" altLang="zh-CN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endPara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Rectangle 640"/>
          <p:cNvSpPr/>
          <p:nvPr/>
        </p:nvSpPr>
        <p:spPr>
          <a:xfrm>
            <a:off x="1570038" y="498475"/>
            <a:ext cx="89868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</a:t>
            </a: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困境</a:t>
            </a:r>
            <a:endParaRPr lang="en-US" altLang="zh-CN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26"/>
          <p:cNvGrpSpPr/>
          <p:nvPr/>
        </p:nvGrpSpPr>
        <p:grpSpPr bwMode="auto">
          <a:xfrm flipV="1">
            <a:off x="438454" y="1005305"/>
            <a:ext cx="11581155" cy="45719"/>
            <a:chOff x="1646242" y="5920595"/>
            <a:chExt cx="8702565" cy="45719"/>
          </a:xfrm>
        </p:grpSpPr>
        <p:sp>
          <p:nvSpPr>
            <p:cNvPr id="8" name="矩形 7"/>
            <p:cNvSpPr/>
            <p:nvPr/>
          </p:nvSpPr>
          <p:spPr>
            <a:xfrm>
              <a:off x="1646242" y="5920595"/>
              <a:ext cx="2900325" cy="45719"/>
            </a:xfrm>
            <a:prstGeom prst="rect">
              <a:avLst/>
            </a:prstGeom>
            <a:solidFill>
              <a:srgbClr val="2CBAB2"/>
            </a:solidFill>
            <a:ln w="12700">
              <a:solidFill>
                <a:srgbClr val="93E5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546567" y="5920595"/>
              <a:ext cx="2901913" cy="45719"/>
            </a:xfrm>
            <a:prstGeom prst="rect">
              <a:avLst/>
            </a:prstGeom>
            <a:solidFill>
              <a:srgbClr val="FEA934"/>
            </a:solidFill>
            <a:ln w="12700">
              <a:solidFill>
                <a:srgbClr val="FEC7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448481" y="5920595"/>
              <a:ext cx="2900326" cy="45719"/>
            </a:xfrm>
            <a:prstGeom prst="rect">
              <a:avLst/>
            </a:prstGeom>
            <a:solidFill>
              <a:srgbClr val="463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4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1213" y="3371850"/>
            <a:ext cx="10340975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6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1" y="296863"/>
            <a:ext cx="676275" cy="70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6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1" y="296863"/>
            <a:ext cx="115887" cy="6329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Rectangle 964"/>
          <p:cNvSpPr/>
          <p:nvPr/>
        </p:nvSpPr>
        <p:spPr>
          <a:xfrm>
            <a:off x="4937126" y="2963863"/>
            <a:ext cx="8686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第一幅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1510" name="Rectangle 966"/>
          <p:cNvSpPr/>
          <p:nvPr/>
        </p:nvSpPr>
        <p:spPr>
          <a:xfrm>
            <a:off x="6264276" y="2979738"/>
            <a:ext cx="8686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第二幅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1511" name="Rectangle 968"/>
          <p:cNvSpPr/>
          <p:nvPr/>
        </p:nvSpPr>
        <p:spPr>
          <a:xfrm>
            <a:off x="4937126" y="3517900"/>
            <a:ext cx="8686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第三幅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1512" name="Rectangle 970"/>
          <p:cNvSpPr/>
          <p:nvPr/>
        </p:nvSpPr>
        <p:spPr>
          <a:xfrm>
            <a:off x="6264276" y="3521075"/>
            <a:ext cx="8686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第四幅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21513" name="Picture 6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0726" y="182563"/>
            <a:ext cx="606425" cy="638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668" name="Picture 5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1" y="296863"/>
            <a:ext cx="676275" cy="70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670" name="Picture 5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8" y="1428750"/>
            <a:ext cx="3406775" cy="177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226" name="Oval 650"/>
          <p:cNvSpPr/>
          <p:nvPr/>
        </p:nvSpPr>
        <p:spPr>
          <a:xfrm>
            <a:off x="4710113" y="3414583"/>
            <a:ext cx="241300" cy="241300"/>
          </a:xfrm>
          <a:prstGeom prst="ellipse">
            <a:avLst/>
          </a:prstGeom>
          <a:solidFill>
            <a:srgbClr val="9CC3E5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49232" name="Rectangle 656"/>
          <p:cNvSpPr/>
          <p:nvPr/>
        </p:nvSpPr>
        <p:spPr>
          <a:xfrm>
            <a:off x="4951413" y="3236783"/>
            <a:ext cx="611472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运用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理性情绪认知行为三栏表，在课后进行走出失落的练习，进行自我分析和调整。</a:t>
            </a: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238" name="Rectangle 662"/>
          <p:cNvSpPr/>
          <p:nvPr/>
        </p:nvSpPr>
        <p:spPr>
          <a:xfrm>
            <a:off x="1581468" y="421640"/>
            <a:ext cx="77263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dirty="0">
                <a:solidFill>
                  <a:srgbClr val="3F3F3F"/>
                </a:solidFill>
                <a:latin typeface="汉仪夏日体W" pitchFamily="18" charset="-122"/>
                <a:ea typeface="汉仪夏日体W" pitchFamily="18" charset="-122"/>
              </a:rPr>
              <a:t>课后作业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7101" y="1964879"/>
            <a:ext cx="2427288" cy="5810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3048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kern="100" noProof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调整练习</a:t>
            </a: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26"/>
          <p:cNvGrpSpPr/>
          <p:nvPr/>
        </p:nvGrpSpPr>
        <p:grpSpPr bwMode="auto">
          <a:xfrm flipV="1">
            <a:off x="403529" y="1082140"/>
            <a:ext cx="11581155" cy="45719"/>
            <a:chOff x="1646242" y="5920595"/>
            <a:chExt cx="8702565" cy="45719"/>
          </a:xfrm>
        </p:grpSpPr>
        <p:sp>
          <p:nvSpPr>
            <p:cNvPr id="7" name="矩形 6"/>
            <p:cNvSpPr/>
            <p:nvPr/>
          </p:nvSpPr>
          <p:spPr>
            <a:xfrm>
              <a:off x="1646242" y="5920595"/>
              <a:ext cx="2900325" cy="45719"/>
            </a:xfrm>
            <a:prstGeom prst="rect">
              <a:avLst/>
            </a:prstGeom>
            <a:solidFill>
              <a:srgbClr val="2CBAB2"/>
            </a:solidFill>
            <a:ln w="12700">
              <a:solidFill>
                <a:srgbClr val="93E5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546567" y="5920595"/>
              <a:ext cx="2901913" cy="45719"/>
            </a:xfrm>
            <a:prstGeom prst="rect">
              <a:avLst/>
            </a:prstGeom>
            <a:solidFill>
              <a:srgbClr val="FEA934"/>
            </a:solidFill>
            <a:ln w="12700">
              <a:solidFill>
                <a:srgbClr val="FEC7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448481" y="5920595"/>
              <a:ext cx="2900326" cy="45719"/>
            </a:xfrm>
            <a:prstGeom prst="rect">
              <a:avLst/>
            </a:prstGeom>
            <a:solidFill>
              <a:srgbClr val="463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04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97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9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9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104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4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573120" y="1482124"/>
            <a:ext cx="9048797" cy="4487437"/>
            <a:chOff x="1758224" y="1299050"/>
            <a:chExt cx="8549454" cy="4240590"/>
          </a:xfrm>
        </p:grpSpPr>
        <p:grpSp>
          <p:nvGrpSpPr>
            <p:cNvPr id="3" name="组合 2"/>
            <p:cNvGrpSpPr/>
            <p:nvPr/>
          </p:nvGrpSpPr>
          <p:grpSpPr bwMode="auto">
            <a:xfrm>
              <a:off x="1758224" y="3691334"/>
              <a:ext cx="853107" cy="851118"/>
              <a:chOff x="1941706" y="3231482"/>
              <a:chExt cx="1212300" cy="1209474"/>
            </a:xfrm>
          </p:grpSpPr>
          <p:sp>
            <p:nvSpPr>
              <p:cNvPr id="32" name="任意多边形 31"/>
              <p:cNvSpPr/>
              <p:nvPr/>
            </p:nvSpPr>
            <p:spPr>
              <a:xfrm>
                <a:off x="1941706" y="3231896"/>
                <a:ext cx="1211303" cy="1209272"/>
              </a:xfrm>
              <a:custGeom>
                <a:avLst/>
                <a:gdLst>
                  <a:gd name="connsiteX0" fmla="*/ 606149 w 1212300"/>
                  <a:gd name="connsiteY0" fmla="*/ 219778 h 1209474"/>
                  <a:gd name="connsiteX1" fmla="*/ 221190 w 1212300"/>
                  <a:gd name="connsiteY1" fmla="*/ 604737 h 1209474"/>
                  <a:gd name="connsiteX2" fmla="*/ 606149 w 1212300"/>
                  <a:gd name="connsiteY2" fmla="*/ 989696 h 1209474"/>
                  <a:gd name="connsiteX3" fmla="*/ 991108 w 1212300"/>
                  <a:gd name="connsiteY3" fmla="*/ 604737 h 1209474"/>
                  <a:gd name="connsiteX4" fmla="*/ 606149 w 1212300"/>
                  <a:gd name="connsiteY4" fmla="*/ 219778 h 1209474"/>
                  <a:gd name="connsiteX5" fmla="*/ 570726 w 1212300"/>
                  <a:gd name="connsiteY5" fmla="*/ 0 h 1209474"/>
                  <a:gd name="connsiteX6" fmla="*/ 641573 w 1212300"/>
                  <a:gd name="connsiteY6" fmla="*/ 0 h 1209474"/>
                  <a:gd name="connsiteX7" fmla="*/ 653064 w 1212300"/>
                  <a:gd name="connsiteY7" fmla="*/ 60414 h 1209474"/>
                  <a:gd name="connsiteX8" fmla="*/ 661820 w 1212300"/>
                  <a:gd name="connsiteY8" fmla="*/ 60857 h 1209474"/>
                  <a:gd name="connsiteX9" fmla="*/ 707034 w 1212300"/>
                  <a:gd name="connsiteY9" fmla="*/ 69786 h 1209474"/>
                  <a:gd name="connsiteX10" fmla="*/ 735306 w 1212300"/>
                  <a:gd name="connsiteY10" fmla="*/ 12884 h 1209474"/>
                  <a:gd name="connsiteX11" fmla="*/ 803526 w 1212300"/>
                  <a:gd name="connsiteY11" fmla="*/ 31998 h 1209474"/>
                  <a:gd name="connsiteX12" fmla="*/ 798126 w 1212300"/>
                  <a:gd name="connsiteY12" fmla="*/ 95198 h 1209474"/>
                  <a:gd name="connsiteX13" fmla="*/ 848903 w 1212300"/>
                  <a:gd name="connsiteY13" fmla="*/ 115557 h 1209474"/>
                  <a:gd name="connsiteX14" fmla="*/ 890307 w 1212300"/>
                  <a:gd name="connsiteY14" fmla="*/ 69692 h 1209474"/>
                  <a:gd name="connsiteX15" fmla="*/ 950840 w 1212300"/>
                  <a:gd name="connsiteY15" fmla="*/ 106503 h 1209474"/>
                  <a:gd name="connsiteX16" fmla="*/ 928932 w 1212300"/>
                  <a:gd name="connsiteY16" fmla="*/ 164987 h 1209474"/>
                  <a:gd name="connsiteX17" fmla="*/ 971748 w 1212300"/>
                  <a:gd name="connsiteY17" fmla="*/ 199360 h 1209474"/>
                  <a:gd name="connsiteX18" fmla="*/ 1024233 w 1212300"/>
                  <a:gd name="connsiteY18" fmla="*/ 166213 h 1209474"/>
                  <a:gd name="connsiteX19" fmla="*/ 1072590 w 1212300"/>
                  <a:gd name="connsiteY19" fmla="*/ 217989 h 1209474"/>
                  <a:gd name="connsiteX20" fmla="*/ 1034905 w 1212300"/>
                  <a:gd name="connsiteY20" fmla="*/ 269502 h 1209474"/>
                  <a:gd name="connsiteX21" fmla="*/ 1047793 w 1212300"/>
                  <a:gd name="connsiteY21" fmla="*/ 284006 h 1209474"/>
                  <a:gd name="connsiteX22" fmla="*/ 1065896 w 1212300"/>
                  <a:gd name="connsiteY22" fmla="*/ 313574 h 1209474"/>
                  <a:gd name="connsiteX23" fmla="*/ 1127152 w 1212300"/>
                  <a:gd name="connsiteY23" fmla="*/ 295286 h 1209474"/>
                  <a:gd name="connsiteX24" fmla="*/ 1159745 w 1212300"/>
                  <a:gd name="connsiteY24" fmla="*/ 358190 h 1209474"/>
                  <a:gd name="connsiteX25" fmla="*/ 1109155 w 1212300"/>
                  <a:gd name="connsiteY25" fmla="*/ 397943 h 1209474"/>
                  <a:gd name="connsiteX26" fmla="*/ 1123476 w 1212300"/>
                  <a:gd name="connsiteY26" fmla="*/ 432252 h 1209474"/>
                  <a:gd name="connsiteX27" fmla="*/ 1127413 w 1212300"/>
                  <a:gd name="connsiteY27" fmla="*/ 448425 h 1209474"/>
                  <a:gd name="connsiteX28" fmla="*/ 1191430 w 1212300"/>
                  <a:gd name="connsiteY28" fmla="*/ 447341 h 1209474"/>
                  <a:gd name="connsiteX29" fmla="*/ 1205844 w 1212300"/>
                  <a:gd name="connsiteY29" fmla="*/ 516706 h 1209474"/>
                  <a:gd name="connsiteX30" fmla="*/ 1145770 w 1212300"/>
                  <a:gd name="connsiteY30" fmla="*/ 541598 h 1209474"/>
                  <a:gd name="connsiteX31" fmla="*/ 1150013 w 1212300"/>
                  <a:gd name="connsiteY31" fmla="*/ 594780 h 1209474"/>
                  <a:gd name="connsiteX32" fmla="*/ 1212300 w 1212300"/>
                  <a:gd name="connsiteY32" fmla="*/ 611099 h 1209474"/>
                  <a:gd name="connsiteX33" fmla="*/ 1207465 w 1212300"/>
                  <a:gd name="connsiteY33" fmla="*/ 681780 h 1209474"/>
                  <a:gd name="connsiteX34" fmla="*/ 1143038 w 1212300"/>
                  <a:gd name="connsiteY34" fmla="*/ 689527 h 1209474"/>
                  <a:gd name="connsiteX35" fmla="*/ 1139569 w 1212300"/>
                  <a:gd name="connsiteY35" fmla="*/ 712257 h 1209474"/>
                  <a:gd name="connsiteX36" fmla="*/ 1131043 w 1212300"/>
                  <a:gd name="connsiteY36" fmla="*/ 740961 h 1209474"/>
                  <a:gd name="connsiteX37" fmla="*/ 1188216 w 1212300"/>
                  <a:gd name="connsiteY37" fmla="*/ 774415 h 1209474"/>
                  <a:gd name="connsiteX38" fmla="*/ 1164491 w 1212300"/>
                  <a:gd name="connsiteY38" fmla="*/ 841171 h 1209474"/>
                  <a:gd name="connsiteX39" fmla="*/ 1098564 w 1212300"/>
                  <a:gd name="connsiteY39" fmla="*/ 830969 h 1209474"/>
                  <a:gd name="connsiteX40" fmla="*/ 1075268 w 1212300"/>
                  <a:gd name="connsiteY40" fmla="*/ 877883 h 1209474"/>
                  <a:gd name="connsiteX41" fmla="*/ 1120962 w 1212300"/>
                  <a:gd name="connsiteY41" fmla="*/ 925178 h 1209474"/>
                  <a:gd name="connsiteX42" fmla="*/ 1080106 w 1212300"/>
                  <a:gd name="connsiteY42" fmla="*/ 983058 h 1209474"/>
                  <a:gd name="connsiteX43" fmla="*/ 1019565 w 1212300"/>
                  <a:gd name="connsiteY43" fmla="*/ 955533 h 1209474"/>
                  <a:gd name="connsiteX44" fmla="*/ 986510 w 1212300"/>
                  <a:gd name="connsiteY44" fmla="*/ 992122 h 1209474"/>
                  <a:gd name="connsiteX45" fmla="*/ 984130 w 1212300"/>
                  <a:gd name="connsiteY45" fmla="*/ 994044 h 1209474"/>
                  <a:gd name="connsiteX46" fmla="*/ 1015527 w 1212300"/>
                  <a:gd name="connsiteY46" fmla="*/ 1052205 h 1209474"/>
                  <a:gd name="connsiteX47" fmla="*/ 960571 w 1212300"/>
                  <a:gd name="connsiteY47" fmla="*/ 1096915 h 1209474"/>
                  <a:gd name="connsiteX48" fmla="*/ 909748 w 1212300"/>
                  <a:gd name="connsiteY48" fmla="*/ 1054117 h 1209474"/>
                  <a:gd name="connsiteX49" fmla="*/ 906487 w 1212300"/>
                  <a:gd name="connsiteY49" fmla="*/ 1056751 h 1209474"/>
                  <a:gd name="connsiteX50" fmla="*/ 864880 w 1212300"/>
                  <a:gd name="connsiteY50" fmla="*/ 1080229 h 1209474"/>
                  <a:gd name="connsiteX51" fmla="*/ 879731 w 1212300"/>
                  <a:gd name="connsiteY51" fmla="*/ 1146075 h 1209474"/>
                  <a:gd name="connsiteX52" fmla="*/ 814749 w 1212300"/>
                  <a:gd name="connsiteY52" fmla="*/ 1174300 h 1209474"/>
                  <a:gd name="connsiteX53" fmla="*/ 777013 w 1212300"/>
                  <a:gd name="connsiteY53" fmla="*/ 1118870 h 1209474"/>
                  <a:gd name="connsiteX54" fmla="*/ 765662 w 1212300"/>
                  <a:gd name="connsiteY54" fmla="*/ 1123267 h 1209474"/>
                  <a:gd name="connsiteX55" fmla="*/ 727130 w 1212300"/>
                  <a:gd name="connsiteY55" fmla="*/ 1132005 h 1209474"/>
                  <a:gd name="connsiteX56" fmla="*/ 723644 w 1212300"/>
                  <a:gd name="connsiteY56" fmla="*/ 1199827 h 1209474"/>
                  <a:gd name="connsiteX57" fmla="*/ 653457 w 1212300"/>
                  <a:gd name="connsiteY57" fmla="*/ 1209474 h 1209474"/>
                  <a:gd name="connsiteX58" fmla="*/ 631798 w 1212300"/>
                  <a:gd name="connsiteY58" fmla="*/ 1145096 h 1209474"/>
                  <a:gd name="connsiteX59" fmla="*/ 606150 w 1212300"/>
                  <a:gd name="connsiteY59" fmla="*/ 1147005 h 1209474"/>
                  <a:gd name="connsiteX60" fmla="*/ 580299 w 1212300"/>
                  <a:gd name="connsiteY60" fmla="*/ 1145700 h 1209474"/>
                  <a:gd name="connsiteX61" fmla="*/ 558843 w 1212300"/>
                  <a:gd name="connsiteY61" fmla="*/ 1209474 h 1209474"/>
                  <a:gd name="connsiteX62" fmla="*/ 488656 w 1212300"/>
                  <a:gd name="connsiteY62" fmla="*/ 1199827 h 1209474"/>
                  <a:gd name="connsiteX63" fmla="*/ 485224 w 1212300"/>
                  <a:gd name="connsiteY63" fmla="*/ 1133066 h 1209474"/>
                  <a:gd name="connsiteX64" fmla="*/ 444238 w 1212300"/>
                  <a:gd name="connsiteY64" fmla="*/ 1122527 h 1209474"/>
                  <a:gd name="connsiteX65" fmla="*/ 435252 w 1212300"/>
                  <a:gd name="connsiteY65" fmla="*/ 1118923 h 1209474"/>
                  <a:gd name="connsiteX66" fmla="*/ 397552 w 1212300"/>
                  <a:gd name="connsiteY66" fmla="*/ 1174300 h 1209474"/>
                  <a:gd name="connsiteX67" fmla="*/ 332570 w 1212300"/>
                  <a:gd name="connsiteY67" fmla="*/ 1146075 h 1209474"/>
                  <a:gd name="connsiteX68" fmla="*/ 347390 w 1212300"/>
                  <a:gd name="connsiteY68" fmla="*/ 1080362 h 1209474"/>
                  <a:gd name="connsiteX69" fmla="*/ 302981 w 1212300"/>
                  <a:gd name="connsiteY69" fmla="*/ 1053756 h 1209474"/>
                  <a:gd name="connsiteX70" fmla="*/ 251730 w 1212300"/>
                  <a:gd name="connsiteY70" fmla="*/ 1096915 h 1209474"/>
                  <a:gd name="connsiteX71" fmla="*/ 196773 w 1212300"/>
                  <a:gd name="connsiteY71" fmla="*/ 1052205 h 1209474"/>
                  <a:gd name="connsiteX72" fmla="*/ 228407 w 1212300"/>
                  <a:gd name="connsiteY72" fmla="*/ 993606 h 1209474"/>
                  <a:gd name="connsiteX73" fmla="*/ 196589 w 1212300"/>
                  <a:gd name="connsiteY73" fmla="*/ 961310 h 1209474"/>
                  <a:gd name="connsiteX74" fmla="*/ 192451 w 1212300"/>
                  <a:gd name="connsiteY74" fmla="*/ 955662 h 1209474"/>
                  <a:gd name="connsiteX75" fmla="*/ 132195 w 1212300"/>
                  <a:gd name="connsiteY75" fmla="*/ 983058 h 1209474"/>
                  <a:gd name="connsiteX76" fmla="*/ 91339 w 1212300"/>
                  <a:gd name="connsiteY76" fmla="*/ 925178 h 1209474"/>
                  <a:gd name="connsiteX77" fmla="*/ 137009 w 1212300"/>
                  <a:gd name="connsiteY77" fmla="*/ 877908 h 1209474"/>
                  <a:gd name="connsiteX78" fmla="*/ 113994 w 1212300"/>
                  <a:gd name="connsiteY78" fmla="*/ 830929 h 1209474"/>
                  <a:gd name="connsiteX79" fmla="*/ 47809 w 1212300"/>
                  <a:gd name="connsiteY79" fmla="*/ 841171 h 1209474"/>
                  <a:gd name="connsiteX80" fmla="*/ 24084 w 1212300"/>
                  <a:gd name="connsiteY80" fmla="*/ 774415 h 1209474"/>
                  <a:gd name="connsiteX81" fmla="*/ 81587 w 1212300"/>
                  <a:gd name="connsiteY81" fmla="*/ 740768 h 1209474"/>
                  <a:gd name="connsiteX82" fmla="*/ 70938 w 1212300"/>
                  <a:gd name="connsiteY82" fmla="*/ 703091 h 1209474"/>
                  <a:gd name="connsiteX83" fmla="*/ 69043 w 1212300"/>
                  <a:gd name="connsiteY83" fmla="*/ 689500 h 1209474"/>
                  <a:gd name="connsiteX84" fmla="*/ 4835 w 1212300"/>
                  <a:gd name="connsiteY84" fmla="*/ 681780 h 1209474"/>
                  <a:gd name="connsiteX85" fmla="*/ 0 w 1212300"/>
                  <a:gd name="connsiteY85" fmla="*/ 611099 h 1209474"/>
                  <a:gd name="connsiteX86" fmla="*/ 62033 w 1212300"/>
                  <a:gd name="connsiteY86" fmla="*/ 594846 h 1209474"/>
                  <a:gd name="connsiteX87" fmla="*/ 64142 w 1212300"/>
                  <a:gd name="connsiteY87" fmla="*/ 550291 h 1209474"/>
                  <a:gd name="connsiteX88" fmla="*/ 65806 w 1212300"/>
                  <a:gd name="connsiteY88" fmla="*/ 541298 h 1209474"/>
                  <a:gd name="connsiteX89" fmla="*/ 6456 w 1212300"/>
                  <a:gd name="connsiteY89" fmla="*/ 516706 h 1209474"/>
                  <a:gd name="connsiteX90" fmla="*/ 20870 w 1212300"/>
                  <a:gd name="connsiteY90" fmla="*/ 447341 h 1209474"/>
                  <a:gd name="connsiteX91" fmla="*/ 84476 w 1212300"/>
                  <a:gd name="connsiteY91" fmla="*/ 448419 h 1209474"/>
                  <a:gd name="connsiteX92" fmla="*/ 103307 w 1212300"/>
                  <a:gd name="connsiteY92" fmla="*/ 398070 h 1209474"/>
                  <a:gd name="connsiteX93" fmla="*/ 52555 w 1212300"/>
                  <a:gd name="connsiteY93" fmla="*/ 358190 h 1209474"/>
                  <a:gd name="connsiteX94" fmla="*/ 85149 w 1212300"/>
                  <a:gd name="connsiteY94" fmla="*/ 295286 h 1209474"/>
                  <a:gd name="connsiteX95" fmla="*/ 145210 w 1212300"/>
                  <a:gd name="connsiteY95" fmla="*/ 313217 h 1209474"/>
                  <a:gd name="connsiteX96" fmla="*/ 148057 w 1212300"/>
                  <a:gd name="connsiteY96" fmla="*/ 308107 h 1209474"/>
                  <a:gd name="connsiteX97" fmla="*/ 176724 w 1212300"/>
                  <a:gd name="connsiteY97" fmla="*/ 268584 h 1209474"/>
                  <a:gd name="connsiteX98" fmla="*/ 139711 w 1212300"/>
                  <a:gd name="connsiteY98" fmla="*/ 217989 h 1209474"/>
                  <a:gd name="connsiteX99" fmla="*/ 188068 w 1212300"/>
                  <a:gd name="connsiteY99" fmla="*/ 166213 h 1209474"/>
                  <a:gd name="connsiteX100" fmla="*/ 241027 w 1212300"/>
                  <a:gd name="connsiteY100" fmla="*/ 199659 h 1209474"/>
                  <a:gd name="connsiteX101" fmla="*/ 269262 w 1212300"/>
                  <a:gd name="connsiteY101" fmla="*/ 174752 h 1209474"/>
                  <a:gd name="connsiteX102" fmla="*/ 283412 w 1212300"/>
                  <a:gd name="connsiteY102" fmla="*/ 165102 h 1209474"/>
                  <a:gd name="connsiteX103" fmla="*/ 261461 w 1212300"/>
                  <a:gd name="connsiteY103" fmla="*/ 106503 h 1209474"/>
                  <a:gd name="connsiteX104" fmla="*/ 321994 w 1212300"/>
                  <a:gd name="connsiteY104" fmla="*/ 69692 h 1209474"/>
                  <a:gd name="connsiteX105" fmla="*/ 363991 w 1212300"/>
                  <a:gd name="connsiteY105" fmla="*/ 116215 h 1209474"/>
                  <a:gd name="connsiteX106" fmla="*/ 399902 w 1212300"/>
                  <a:gd name="connsiteY106" fmla="*/ 98466 h 1209474"/>
                  <a:gd name="connsiteX107" fmla="*/ 414057 w 1212300"/>
                  <a:gd name="connsiteY107" fmla="*/ 93815 h 1209474"/>
                  <a:gd name="connsiteX108" fmla="*/ 408775 w 1212300"/>
                  <a:gd name="connsiteY108" fmla="*/ 31998 h 1209474"/>
                  <a:gd name="connsiteX109" fmla="*/ 476994 w 1212300"/>
                  <a:gd name="connsiteY109" fmla="*/ 12884 h 1209474"/>
                  <a:gd name="connsiteX110" fmla="*/ 504807 w 1212300"/>
                  <a:gd name="connsiteY110" fmla="*/ 68861 h 1209474"/>
                  <a:gd name="connsiteX111" fmla="*/ 550480 w 1212300"/>
                  <a:gd name="connsiteY111" fmla="*/ 60857 h 1209474"/>
                  <a:gd name="connsiteX112" fmla="*/ 559236 w 1212300"/>
                  <a:gd name="connsiteY112" fmla="*/ 60414 h 1209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1212300" h="1209474">
                    <a:moveTo>
                      <a:pt x="606149" y="219778"/>
                    </a:moveTo>
                    <a:cubicBezTo>
                      <a:pt x="393542" y="219778"/>
                      <a:pt x="221190" y="392130"/>
                      <a:pt x="221190" y="604737"/>
                    </a:cubicBezTo>
                    <a:cubicBezTo>
                      <a:pt x="221190" y="817344"/>
                      <a:pt x="393542" y="989696"/>
                      <a:pt x="606149" y="989696"/>
                    </a:cubicBezTo>
                    <a:cubicBezTo>
                      <a:pt x="818756" y="989696"/>
                      <a:pt x="991108" y="817344"/>
                      <a:pt x="991108" y="604737"/>
                    </a:cubicBezTo>
                    <a:cubicBezTo>
                      <a:pt x="991108" y="392130"/>
                      <a:pt x="818756" y="219778"/>
                      <a:pt x="606149" y="219778"/>
                    </a:cubicBezTo>
                    <a:close/>
                    <a:moveTo>
                      <a:pt x="570726" y="0"/>
                    </a:moveTo>
                    <a:lnTo>
                      <a:pt x="641573" y="0"/>
                    </a:lnTo>
                    <a:lnTo>
                      <a:pt x="653064" y="60414"/>
                    </a:lnTo>
                    <a:lnTo>
                      <a:pt x="661820" y="60857"/>
                    </a:lnTo>
                    <a:lnTo>
                      <a:pt x="707034" y="69786"/>
                    </a:lnTo>
                    <a:lnTo>
                      <a:pt x="735306" y="12884"/>
                    </a:lnTo>
                    <a:lnTo>
                      <a:pt x="803526" y="31998"/>
                    </a:lnTo>
                    <a:lnTo>
                      <a:pt x="798126" y="95198"/>
                    </a:lnTo>
                    <a:lnTo>
                      <a:pt x="848903" y="115557"/>
                    </a:lnTo>
                    <a:lnTo>
                      <a:pt x="890307" y="69692"/>
                    </a:lnTo>
                    <a:lnTo>
                      <a:pt x="950840" y="106503"/>
                    </a:lnTo>
                    <a:lnTo>
                      <a:pt x="928932" y="164987"/>
                    </a:lnTo>
                    <a:lnTo>
                      <a:pt x="971748" y="199360"/>
                    </a:lnTo>
                    <a:lnTo>
                      <a:pt x="1024233" y="166213"/>
                    </a:lnTo>
                    <a:lnTo>
                      <a:pt x="1072590" y="217989"/>
                    </a:lnTo>
                    <a:lnTo>
                      <a:pt x="1034905" y="269502"/>
                    </a:lnTo>
                    <a:lnTo>
                      <a:pt x="1047793" y="284006"/>
                    </a:lnTo>
                    <a:lnTo>
                      <a:pt x="1065896" y="313574"/>
                    </a:lnTo>
                    <a:lnTo>
                      <a:pt x="1127152" y="295286"/>
                    </a:lnTo>
                    <a:lnTo>
                      <a:pt x="1159745" y="358190"/>
                    </a:lnTo>
                    <a:lnTo>
                      <a:pt x="1109155" y="397943"/>
                    </a:lnTo>
                    <a:lnTo>
                      <a:pt x="1123476" y="432252"/>
                    </a:lnTo>
                    <a:lnTo>
                      <a:pt x="1127413" y="448425"/>
                    </a:lnTo>
                    <a:lnTo>
                      <a:pt x="1191430" y="447341"/>
                    </a:lnTo>
                    <a:lnTo>
                      <a:pt x="1205844" y="516706"/>
                    </a:lnTo>
                    <a:lnTo>
                      <a:pt x="1145770" y="541598"/>
                    </a:lnTo>
                    <a:lnTo>
                      <a:pt x="1150013" y="594780"/>
                    </a:lnTo>
                    <a:lnTo>
                      <a:pt x="1212300" y="611099"/>
                    </a:lnTo>
                    <a:lnTo>
                      <a:pt x="1207465" y="681780"/>
                    </a:lnTo>
                    <a:lnTo>
                      <a:pt x="1143038" y="689527"/>
                    </a:lnTo>
                    <a:lnTo>
                      <a:pt x="1139569" y="712257"/>
                    </a:lnTo>
                    <a:lnTo>
                      <a:pt x="1131043" y="740961"/>
                    </a:lnTo>
                    <a:lnTo>
                      <a:pt x="1188216" y="774415"/>
                    </a:lnTo>
                    <a:lnTo>
                      <a:pt x="1164491" y="841171"/>
                    </a:lnTo>
                    <a:lnTo>
                      <a:pt x="1098564" y="830969"/>
                    </a:lnTo>
                    <a:lnTo>
                      <a:pt x="1075268" y="877883"/>
                    </a:lnTo>
                    <a:lnTo>
                      <a:pt x="1120962" y="925178"/>
                    </a:lnTo>
                    <a:lnTo>
                      <a:pt x="1080106" y="983058"/>
                    </a:lnTo>
                    <a:lnTo>
                      <a:pt x="1019565" y="955533"/>
                    </a:lnTo>
                    <a:lnTo>
                      <a:pt x="986510" y="992122"/>
                    </a:lnTo>
                    <a:lnTo>
                      <a:pt x="984130" y="994044"/>
                    </a:lnTo>
                    <a:lnTo>
                      <a:pt x="1015527" y="1052205"/>
                    </a:lnTo>
                    <a:lnTo>
                      <a:pt x="960571" y="1096915"/>
                    </a:lnTo>
                    <a:lnTo>
                      <a:pt x="909748" y="1054117"/>
                    </a:lnTo>
                    <a:lnTo>
                      <a:pt x="906487" y="1056751"/>
                    </a:lnTo>
                    <a:lnTo>
                      <a:pt x="864880" y="1080229"/>
                    </a:lnTo>
                    <a:lnTo>
                      <a:pt x="879731" y="1146075"/>
                    </a:lnTo>
                    <a:lnTo>
                      <a:pt x="814749" y="1174300"/>
                    </a:lnTo>
                    <a:lnTo>
                      <a:pt x="777013" y="1118870"/>
                    </a:lnTo>
                    <a:lnTo>
                      <a:pt x="765662" y="1123267"/>
                    </a:lnTo>
                    <a:lnTo>
                      <a:pt x="727130" y="1132005"/>
                    </a:lnTo>
                    <a:lnTo>
                      <a:pt x="723644" y="1199827"/>
                    </a:lnTo>
                    <a:lnTo>
                      <a:pt x="653457" y="1209474"/>
                    </a:lnTo>
                    <a:lnTo>
                      <a:pt x="631798" y="1145096"/>
                    </a:lnTo>
                    <a:lnTo>
                      <a:pt x="606150" y="1147005"/>
                    </a:lnTo>
                    <a:lnTo>
                      <a:pt x="580299" y="1145700"/>
                    </a:lnTo>
                    <a:lnTo>
                      <a:pt x="558843" y="1209474"/>
                    </a:lnTo>
                    <a:lnTo>
                      <a:pt x="488656" y="1199827"/>
                    </a:lnTo>
                    <a:lnTo>
                      <a:pt x="485224" y="1133066"/>
                    </a:lnTo>
                    <a:lnTo>
                      <a:pt x="444238" y="1122527"/>
                    </a:lnTo>
                    <a:lnTo>
                      <a:pt x="435252" y="1118923"/>
                    </a:lnTo>
                    <a:lnTo>
                      <a:pt x="397552" y="1174300"/>
                    </a:lnTo>
                    <a:lnTo>
                      <a:pt x="332570" y="1146075"/>
                    </a:lnTo>
                    <a:lnTo>
                      <a:pt x="347390" y="1080362"/>
                    </a:lnTo>
                    <a:lnTo>
                      <a:pt x="302981" y="1053756"/>
                    </a:lnTo>
                    <a:lnTo>
                      <a:pt x="251730" y="1096915"/>
                    </a:lnTo>
                    <a:lnTo>
                      <a:pt x="196773" y="1052205"/>
                    </a:lnTo>
                    <a:lnTo>
                      <a:pt x="228407" y="993606"/>
                    </a:lnTo>
                    <a:lnTo>
                      <a:pt x="196589" y="961310"/>
                    </a:lnTo>
                    <a:lnTo>
                      <a:pt x="192451" y="955662"/>
                    </a:lnTo>
                    <a:lnTo>
                      <a:pt x="132195" y="983058"/>
                    </a:lnTo>
                    <a:lnTo>
                      <a:pt x="91339" y="925178"/>
                    </a:lnTo>
                    <a:lnTo>
                      <a:pt x="137009" y="877908"/>
                    </a:lnTo>
                    <a:lnTo>
                      <a:pt x="113994" y="830929"/>
                    </a:lnTo>
                    <a:lnTo>
                      <a:pt x="47809" y="841171"/>
                    </a:lnTo>
                    <a:lnTo>
                      <a:pt x="24084" y="774415"/>
                    </a:lnTo>
                    <a:lnTo>
                      <a:pt x="81587" y="740768"/>
                    </a:lnTo>
                    <a:lnTo>
                      <a:pt x="70938" y="703091"/>
                    </a:lnTo>
                    <a:lnTo>
                      <a:pt x="69043" y="689500"/>
                    </a:lnTo>
                    <a:lnTo>
                      <a:pt x="4835" y="681780"/>
                    </a:lnTo>
                    <a:lnTo>
                      <a:pt x="0" y="611099"/>
                    </a:lnTo>
                    <a:lnTo>
                      <a:pt x="62033" y="594846"/>
                    </a:lnTo>
                    <a:lnTo>
                      <a:pt x="64142" y="550291"/>
                    </a:lnTo>
                    <a:lnTo>
                      <a:pt x="65806" y="541298"/>
                    </a:lnTo>
                    <a:lnTo>
                      <a:pt x="6456" y="516706"/>
                    </a:lnTo>
                    <a:lnTo>
                      <a:pt x="20870" y="447341"/>
                    </a:lnTo>
                    <a:lnTo>
                      <a:pt x="84476" y="448419"/>
                    </a:lnTo>
                    <a:lnTo>
                      <a:pt x="103307" y="398070"/>
                    </a:lnTo>
                    <a:lnTo>
                      <a:pt x="52555" y="358190"/>
                    </a:lnTo>
                    <a:lnTo>
                      <a:pt x="85149" y="295286"/>
                    </a:lnTo>
                    <a:lnTo>
                      <a:pt x="145210" y="313217"/>
                    </a:lnTo>
                    <a:lnTo>
                      <a:pt x="148057" y="308107"/>
                    </a:lnTo>
                    <a:lnTo>
                      <a:pt x="176724" y="268584"/>
                    </a:lnTo>
                    <a:lnTo>
                      <a:pt x="139711" y="217989"/>
                    </a:lnTo>
                    <a:lnTo>
                      <a:pt x="188068" y="166213"/>
                    </a:lnTo>
                    <a:lnTo>
                      <a:pt x="241027" y="199659"/>
                    </a:lnTo>
                    <a:lnTo>
                      <a:pt x="269262" y="174752"/>
                    </a:lnTo>
                    <a:lnTo>
                      <a:pt x="283412" y="165102"/>
                    </a:lnTo>
                    <a:lnTo>
                      <a:pt x="261461" y="106503"/>
                    </a:lnTo>
                    <a:lnTo>
                      <a:pt x="321994" y="69692"/>
                    </a:lnTo>
                    <a:lnTo>
                      <a:pt x="363991" y="116215"/>
                    </a:lnTo>
                    <a:lnTo>
                      <a:pt x="399902" y="98466"/>
                    </a:lnTo>
                    <a:lnTo>
                      <a:pt x="414057" y="93815"/>
                    </a:lnTo>
                    <a:lnTo>
                      <a:pt x="408775" y="31998"/>
                    </a:lnTo>
                    <a:lnTo>
                      <a:pt x="476994" y="12884"/>
                    </a:lnTo>
                    <a:lnTo>
                      <a:pt x="504807" y="68861"/>
                    </a:lnTo>
                    <a:lnTo>
                      <a:pt x="550480" y="60857"/>
                    </a:lnTo>
                    <a:lnTo>
                      <a:pt x="559236" y="60414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E0E0E0"/>
                  </a:gs>
                  <a:gs pos="0">
                    <a:srgbClr val="F9F9F9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105">
                  <a:defRPr/>
                </a:pPr>
                <a:endParaRPr lang="zh-CN" altLang="en-US" sz="1905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2162897" y="3451260"/>
                <a:ext cx="769918" cy="769918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105">
                  <a:defRPr/>
                </a:pPr>
                <a:endParaRPr lang="zh-CN" altLang="en-US" sz="1905"/>
              </a:p>
            </p:txBody>
          </p:sp>
        </p:grpSp>
        <p:grpSp>
          <p:nvGrpSpPr>
            <p:cNvPr id="4" name="组合 3"/>
            <p:cNvGrpSpPr/>
            <p:nvPr/>
          </p:nvGrpSpPr>
          <p:grpSpPr bwMode="auto">
            <a:xfrm>
              <a:off x="2641327" y="2996217"/>
              <a:ext cx="2024144" cy="2024144"/>
              <a:chOff x="2508643" y="3155719"/>
              <a:chExt cx="2161075" cy="2161075"/>
            </a:xfrm>
          </p:grpSpPr>
          <p:sp>
            <p:nvSpPr>
              <p:cNvPr id="30" name="任意多边形 29"/>
              <p:cNvSpPr/>
              <p:nvPr/>
            </p:nvSpPr>
            <p:spPr>
              <a:xfrm>
                <a:off x="2508069" y="3155741"/>
                <a:ext cx="2162476" cy="2161181"/>
              </a:xfrm>
              <a:custGeom>
                <a:avLst/>
                <a:gdLst>
                  <a:gd name="connsiteX0" fmla="*/ 1589098 w 3178196"/>
                  <a:gd name="connsiteY0" fmla="*/ 425696 h 3178196"/>
                  <a:gd name="connsiteX1" fmla="*/ 425696 w 3178196"/>
                  <a:gd name="connsiteY1" fmla="*/ 1589098 h 3178196"/>
                  <a:gd name="connsiteX2" fmla="*/ 1589098 w 3178196"/>
                  <a:gd name="connsiteY2" fmla="*/ 2752500 h 3178196"/>
                  <a:gd name="connsiteX3" fmla="*/ 2752500 w 3178196"/>
                  <a:gd name="connsiteY3" fmla="*/ 1589098 h 3178196"/>
                  <a:gd name="connsiteX4" fmla="*/ 1589098 w 3178196"/>
                  <a:gd name="connsiteY4" fmla="*/ 425696 h 3178196"/>
                  <a:gd name="connsiteX5" fmla="*/ 1408737 w 3178196"/>
                  <a:gd name="connsiteY5" fmla="*/ 0 h 3178196"/>
                  <a:gd name="connsiteX6" fmla="*/ 1769461 w 3178196"/>
                  <a:gd name="connsiteY6" fmla="*/ 0 h 3178196"/>
                  <a:gd name="connsiteX7" fmla="*/ 1839795 w 3178196"/>
                  <a:gd name="connsiteY7" fmla="*/ 328139 h 3178196"/>
                  <a:gd name="connsiteX8" fmla="*/ 1856789 w 3178196"/>
                  <a:gd name="connsiteY8" fmla="*/ 330732 h 3178196"/>
                  <a:gd name="connsiteX9" fmla="*/ 2000849 w 3178196"/>
                  <a:gd name="connsiteY9" fmla="*/ 373520 h 3178196"/>
                  <a:gd name="connsiteX10" fmla="*/ 2227451 w 3178196"/>
                  <a:gd name="connsiteY10" fmla="*/ 122720 h 3178196"/>
                  <a:gd name="connsiteX11" fmla="*/ 2539846 w 3178196"/>
                  <a:gd name="connsiteY11" fmla="*/ 303080 h 3178196"/>
                  <a:gd name="connsiteX12" fmla="*/ 2439451 w 3178196"/>
                  <a:gd name="connsiteY12" fmla="*/ 613872 h 3178196"/>
                  <a:gd name="connsiteX13" fmla="*/ 2458340 w 3178196"/>
                  <a:gd name="connsiteY13" fmla="*/ 627645 h 3178196"/>
                  <a:gd name="connsiteX14" fmla="*/ 2558787 w 3178196"/>
                  <a:gd name="connsiteY14" fmla="*/ 724273 h 3178196"/>
                  <a:gd name="connsiteX15" fmla="*/ 2569563 w 3178196"/>
                  <a:gd name="connsiteY15" fmla="*/ 737054 h 3178196"/>
                  <a:gd name="connsiteX16" fmla="*/ 2875118 w 3178196"/>
                  <a:gd name="connsiteY16" fmla="*/ 638354 h 3178196"/>
                  <a:gd name="connsiteX17" fmla="*/ 3055480 w 3178196"/>
                  <a:gd name="connsiteY17" fmla="*/ 950748 h 3178196"/>
                  <a:gd name="connsiteX18" fmla="*/ 2827830 w 3178196"/>
                  <a:gd name="connsiteY18" fmla="*/ 1156432 h 3178196"/>
                  <a:gd name="connsiteX19" fmla="*/ 2846251 w 3178196"/>
                  <a:gd name="connsiteY19" fmla="*/ 1202137 h 3178196"/>
                  <a:gd name="connsiteX20" fmla="*/ 2882440 w 3178196"/>
                  <a:gd name="connsiteY20" fmla="*/ 1345342 h 3178196"/>
                  <a:gd name="connsiteX21" fmla="*/ 3178196 w 3178196"/>
                  <a:gd name="connsiteY21" fmla="*/ 1408739 h 3178196"/>
                  <a:gd name="connsiteX22" fmla="*/ 3178196 w 3178196"/>
                  <a:gd name="connsiteY22" fmla="*/ 1769460 h 3178196"/>
                  <a:gd name="connsiteX23" fmla="*/ 2901180 w 3178196"/>
                  <a:gd name="connsiteY23" fmla="*/ 1828838 h 3178196"/>
                  <a:gd name="connsiteX24" fmla="*/ 2890366 w 3178196"/>
                  <a:gd name="connsiteY24" fmla="*/ 1899689 h 3178196"/>
                  <a:gd name="connsiteX25" fmla="*/ 2862393 w 3178196"/>
                  <a:gd name="connsiteY25" fmla="*/ 2011345 h 3178196"/>
                  <a:gd name="connsiteX26" fmla="*/ 2851433 w 3178196"/>
                  <a:gd name="connsiteY26" fmla="*/ 2043093 h 3178196"/>
                  <a:gd name="connsiteX27" fmla="*/ 3055480 w 3178196"/>
                  <a:gd name="connsiteY27" fmla="*/ 2227452 h 3178196"/>
                  <a:gd name="connsiteX28" fmla="*/ 2875118 w 3178196"/>
                  <a:gd name="connsiteY28" fmla="*/ 2539844 h 3178196"/>
                  <a:gd name="connsiteX29" fmla="*/ 2624366 w 3178196"/>
                  <a:gd name="connsiteY29" fmla="*/ 2458846 h 3178196"/>
                  <a:gd name="connsiteX30" fmla="*/ 2593452 w 3178196"/>
                  <a:gd name="connsiteY30" fmla="*/ 2501242 h 3178196"/>
                  <a:gd name="connsiteX31" fmla="*/ 2496828 w 3178196"/>
                  <a:gd name="connsiteY31" fmla="*/ 2601689 h 3178196"/>
                  <a:gd name="connsiteX32" fmla="*/ 2461217 w 3178196"/>
                  <a:gd name="connsiteY32" fmla="*/ 2631705 h 3178196"/>
                  <a:gd name="connsiteX33" fmla="*/ 2539846 w 3178196"/>
                  <a:gd name="connsiteY33" fmla="*/ 2875117 h 3178196"/>
                  <a:gd name="connsiteX34" fmla="*/ 2227451 w 3178196"/>
                  <a:gd name="connsiteY34" fmla="*/ 3055478 h 3178196"/>
                  <a:gd name="connsiteX35" fmla="*/ 2061632 w 3178196"/>
                  <a:gd name="connsiteY35" fmla="*/ 2871954 h 3178196"/>
                  <a:gd name="connsiteX36" fmla="*/ 2018961 w 3178196"/>
                  <a:gd name="connsiteY36" fmla="*/ 2889155 h 3178196"/>
                  <a:gd name="connsiteX37" fmla="*/ 1820676 w 3178196"/>
                  <a:gd name="connsiteY37" fmla="*/ 2939260 h 3178196"/>
                  <a:gd name="connsiteX38" fmla="*/ 1769461 w 3178196"/>
                  <a:gd name="connsiteY38" fmla="*/ 3178196 h 3178196"/>
                  <a:gd name="connsiteX39" fmla="*/ 1408737 w 3178196"/>
                  <a:gd name="connsiteY39" fmla="*/ 3178196 h 3178196"/>
                  <a:gd name="connsiteX40" fmla="*/ 1357415 w 3178196"/>
                  <a:gd name="connsiteY40" fmla="*/ 2938761 h 3178196"/>
                  <a:gd name="connsiteX41" fmla="*/ 1321409 w 3178196"/>
                  <a:gd name="connsiteY41" fmla="*/ 2933267 h 3178196"/>
                  <a:gd name="connsiteX42" fmla="*/ 1116228 w 3178196"/>
                  <a:gd name="connsiteY42" fmla="*/ 2872328 h 3178196"/>
                  <a:gd name="connsiteX43" fmla="*/ 950747 w 3178196"/>
                  <a:gd name="connsiteY43" fmla="*/ 3055478 h 3178196"/>
                  <a:gd name="connsiteX44" fmla="*/ 638354 w 3178196"/>
                  <a:gd name="connsiteY44" fmla="*/ 2875117 h 3178196"/>
                  <a:gd name="connsiteX45" fmla="*/ 716567 w 3178196"/>
                  <a:gd name="connsiteY45" fmla="*/ 2632987 h 3178196"/>
                  <a:gd name="connsiteX46" fmla="*/ 564155 w 3178196"/>
                  <a:gd name="connsiteY46" fmla="*/ 2476891 h 3178196"/>
                  <a:gd name="connsiteX47" fmla="*/ 552049 w 3178196"/>
                  <a:gd name="connsiteY47" fmla="*/ 2459421 h 3178196"/>
                  <a:gd name="connsiteX48" fmla="*/ 303082 w 3178196"/>
                  <a:gd name="connsiteY48" fmla="*/ 2539844 h 3178196"/>
                  <a:gd name="connsiteX49" fmla="*/ 122720 w 3178196"/>
                  <a:gd name="connsiteY49" fmla="*/ 2227452 h 3178196"/>
                  <a:gd name="connsiteX50" fmla="*/ 326913 w 3178196"/>
                  <a:gd name="connsiteY50" fmla="*/ 2042960 h 3178196"/>
                  <a:gd name="connsiteX51" fmla="*/ 306855 w 3178196"/>
                  <a:gd name="connsiteY51" fmla="*/ 1979828 h 3178196"/>
                  <a:gd name="connsiteX52" fmla="*/ 276470 w 3178196"/>
                  <a:gd name="connsiteY52" fmla="*/ 1828721 h 3178196"/>
                  <a:gd name="connsiteX53" fmla="*/ 0 w 3178196"/>
                  <a:gd name="connsiteY53" fmla="*/ 1769460 h 3178196"/>
                  <a:gd name="connsiteX54" fmla="*/ 0 w 3178196"/>
                  <a:gd name="connsiteY54" fmla="*/ 1408739 h 3178196"/>
                  <a:gd name="connsiteX55" fmla="*/ 293010 w 3178196"/>
                  <a:gd name="connsiteY55" fmla="*/ 1345931 h 3178196"/>
                  <a:gd name="connsiteX56" fmla="*/ 306855 w 3178196"/>
                  <a:gd name="connsiteY56" fmla="*/ 1284173 h 3178196"/>
                  <a:gd name="connsiteX57" fmla="*/ 351046 w 3178196"/>
                  <a:gd name="connsiteY57" fmla="*/ 1157043 h 3178196"/>
                  <a:gd name="connsiteX58" fmla="*/ 122720 w 3178196"/>
                  <a:gd name="connsiteY58" fmla="*/ 950748 h 3178196"/>
                  <a:gd name="connsiteX59" fmla="*/ 303082 w 3178196"/>
                  <a:gd name="connsiteY59" fmla="*/ 638354 h 3178196"/>
                  <a:gd name="connsiteX60" fmla="*/ 611017 w 3178196"/>
                  <a:gd name="connsiteY60" fmla="*/ 737822 h 3178196"/>
                  <a:gd name="connsiteX61" fmla="*/ 678469 w 3178196"/>
                  <a:gd name="connsiteY61" fmla="*/ 665039 h 3178196"/>
                  <a:gd name="connsiteX62" fmla="*/ 739168 w 3178196"/>
                  <a:gd name="connsiteY62" fmla="*/ 615179 h 3178196"/>
                  <a:gd name="connsiteX63" fmla="*/ 638354 w 3178196"/>
                  <a:gd name="connsiteY63" fmla="*/ 303080 h 3178196"/>
                  <a:gd name="connsiteX64" fmla="*/ 950747 w 3178196"/>
                  <a:gd name="connsiteY64" fmla="*/ 122720 h 3178196"/>
                  <a:gd name="connsiteX65" fmla="*/ 1175530 w 3178196"/>
                  <a:gd name="connsiteY65" fmla="*/ 371507 h 3178196"/>
                  <a:gd name="connsiteX66" fmla="*/ 1321409 w 3178196"/>
                  <a:gd name="connsiteY66" fmla="*/ 330732 h 3178196"/>
                  <a:gd name="connsiteX67" fmla="*/ 1338401 w 3178196"/>
                  <a:gd name="connsiteY67" fmla="*/ 328139 h 3178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178196" h="3178196">
                    <a:moveTo>
                      <a:pt x="1589098" y="425696"/>
                    </a:moveTo>
                    <a:cubicBezTo>
                      <a:pt x="946569" y="425696"/>
                      <a:pt x="425696" y="946569"/>
                      <a:pt x="425696" y="1589098"/>
                    </a:cubicBezTo>
                    <a:cubicBezTo>
                      <a:pt x="425696" y="2231627"/>
                      <a:pt x="946569" y="2752500"/>
                      <a:pt x="1589098" y="2752500"/>
                    </a:cubicBezTo>
                    <a:cubicBezTo>
                      <a:pt x="2231627" y="2752500"/>
                      <a:pt x="2752500" y="2231627"/>
                      <a:pt x="2752500" y="1589098"/>
                    </a:cubicBezTo>
                    <a:cubicBezTo>
                      <a:pt x="2752500" y="946569"/>
                      <a:pt x="2231627" y="425696"/>
                      <a:pt x="1589098" y="425696"/>
                    </a:cubicBezTo>
                    <a:close/>
                    <a:moveTo>
                      <a:pt x="1408737" y="0"/>
                    </a:moveTo>
                    <a:lnTo>
                      <a:pt x="1769461" y="0"/>
                    </a:lnTo>
                    <a:lnTo>
                      <a:pt x="1839795" y="328139"/>
                    </a:lnTo>
                    <a:lnTo>
                      <a:pt x="1856789" y="330732"/>
                    </a:lnTo>
                    <a:lnTo>
                      <a:pt x="2000849" y="373520"/>
                    </a:lnTo>
                    <a:lnTo>
                      <a:pt x="2227451" y="122720"/>
                    </a:lnTo>
                    <a:lnTo>
                      <a:pt x="2539846" y="303080"/>
                    </a:lnTo>
                    <a:lnTo>
                      <a:pt x="2439451" y="613872"/>
                    </a:lnTo>
                    <a:lnTo>
                      <a:pt x="2458340" y="627645"/>
                    </a:lnTo>
                    <a:cubicBezTo>
                      <a:pt x="2493487" y="658090"/>
                      <a:pt x="2527017" y="690346"/>
                      <a:pt x="2558787" y="724273"/>
                    </a:cubicBezTo>
                    <a:lnTo>
                      <a:pt x="2569563" y="737054"/>
                    </a:lnTo>
                    <a:lnTo>
                      <a:pt x="2875118" y="638354"/>
                    </a:lnTo>
                    <a:lnTo>
                      <a:pt x="3055480" y="950748"/>
                    </a:lnTo>
                    <a:lnTo>
                      <a:pt x="2827830" y="1156432"/>
                    </a:lnTo>
                    <a:lnTo>
                      <a:pt x="2846251" y="1202137"/>
                    </a:lnTo>
                    <a:lnTo>
                      <a:pt x="2882440" y="1345342"/>
                    </a:lnTo>
                    <a:lnTo>
                      <a:pt x="3178196" y="1408739"/>
                    </a:lnTo>
                    <a:lnTo>
                      <a:pt x="3178196" y="1769460"/>
                    </a:lnTo>
                    <a:lnTo>
                      <a:pt x="2901180" y="1828838"/>
                    </a:lnTo>
                    <a:lnTo>
                      <a:pt x="2890366" y="1899689"/>
                    </a:lnTo>
                    <a:cubicBezTo>
                      <a:pt x="2882626" y="1937518"/>
                      <a:pt x="2873276" y="1974762"/>
                      <a:pt x="2862393" y="2011345"/>
                    </a:cubicBezTo>
                    <a:lnTo>
                      <a:pt x="2851433" y="2043093"/>
                    </a:lnTo>
                    <a:lnTo>
                      <a:pt x="3055480" y="2227452"/>
                    </a:lnTo>
                    <a:lnTo>
                      <a:pt x="2875118" y="2539844"/>
                    </a:lnTo>
                    <a:lnTo>
                      <a:pt x="2624366" y="2458846"/>
                    </a:lnTo>
                    <a:lnTo>
                      <a:pt x="2593452" y="2501242"/>
                    </a:lnTo>
                    <a:cubicBezTo>
                      <a:pt x="2563009" y="2536388"/>
                      <a:pt x="2530753" y="2569918"/>
                      <a:pt x="2496828" y="2601689"/>
                    </a:cubicBezTo>
                    <a:lnTo>
                      <a:pt x="2461217" y="2631705"/>
                    </a:lnTo>
                    <a:lnTo>
                      <a:pt x="2539846" y="2875117"/>
                    </a:lnTo>
                    <a:lnTo>
                      <a:pt x="2227451" y="3055478"/>
                    </a:lnTo>
                    <a:lnTo>
                      <a:pt x="2061632" y="2871954"/>
                    </a:lnTo>
                    <a:lnTo>
                      <a:pt x="2018961" y="2889155"/>
                    </a:lnTo>
                    <a:lnTo>
                      <a:pt x="1820676" y="2939260"/>
                    </a:lnTo>
                    <a:lnTo>
                      <a:pt x="1769461" y="3178196"/>
                    </a:lnTo>
                    <a:lnTo>
                      <a:pt x="1408737" y="3178196"/>
                    </a:lnTo>
                    <a:lnTo>
                      <a:pt x="1357415" y="2938761"/>
                    </a:lnTo>
                    <a:lnTo>
                      <a:pt x="1321409" y="2933267"/>
                    </a:lnTo>
                    <a:lnTo>
                      <a:pt x="1116228" y="2872328"/>
                    </a:lnTo>
                    <a:lnTo>
                      <a:pt x="950747" y="3055478"/>
                    </a:lnTo>
                    <a:lnTo>
                      <a:pt x="638354" y="2875117"/>
                    </a:lnTo>
                    <a:lnTo>
                      <a:pt x="716567" y="2632987"/>
                    </a:lnTo>
                    <a:lnTo>
                      <a:pt x="564155" y="2476891"/>
                    </a:lnTo>
                    <a:lnTo>
                      <a:pt x="552049" y="2459421"/>
                    </a:lnTo>
                    <a:lnTo>
                      <a:pt x="303082" y="2539844"/>
                    </a:lnTo>
                    <a:lnTo>
                      <a:pt x="122720" y="2227452"/>
                    </a:lnTo>
                    <a:lnTo>
                      <a:pt x="326913" y="2042960"/>
                    </a:lnTo>
                    <a:lnTo>
                      <a:pt x="306855" y="1979828"/>
                    </a:lnTo>
                    <a:lnTo>
                      <a:pt x="276470" y="1828721"/>
                    </a:lnTo>
                    <a:lnTo>
                      <a:pt x="0" y="1769460"/>
                    </a:lnTo>
                    <a:lnTo>
                      <a:pt x="0" y="1408739"/>
                    </a:lnTo>
                    <a:lnTo>
                      <a:pt x="293010" y="1345931"/>
                    </a:lnTo>
                    <a:lnTo>
                      <a:pt x="306855" y="1284173"/>
                    </a:lnTo>
                    <a:lnTo>
                      <a:pt x="351046" y="1157043"/>
                    </a:lnTo>
                    <a:lnTo>
                      <a:pt x="122720" y="950748"/>
                    </a:lnTo>
                    <a:lnTo>
                      <a:pt x="303082" y="638354"/>
                    </a:lnTo>
                    <a:lnTo>
                      <a:pt x="611017" y="737822"/>
                    </a:lnTo>
                    <a:lnTo>
                      <a:pt x="678469" y="665039"/>
                    </a:lnTo>
                    <a:lnTo>
                      <a:pt x="739168" y="615179"/>
                    </a:lnTo>
                    <a:lnTo>
                      <a:pt x="638354" y="303080"/>
                    </a:lnTo>
                    <a:lnTo>
                      <a:pt x="950747" y="122720"/>
                    </a:lnTo>
                    <a:lnTo>
                      <a:pt x="1175530" y="371507"/>
                    </a:lnTo>
                    <a:lnTo>
                      <a:pt x="1321409" y="330732"/>
                    </a:lnTo>
                    <a:lnTo>
                      <a:pt x="1338401" y="328139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762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105">
                  <a:defRPr/>
                </a:pPr>
                <a:endParaRPr lang="zh-CN" altLang="en-US" sz="1905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2798632" y="3445708"/>
                <a:ext cx="1581096" cy="1581096"/>
              </a:xfrm>
              <a:prstGeom prst="ellipse">
                <a:avLst/>
              </a:prstGeom>
              <a:noFill/>
              <a:ln w="3810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105">
                  <a:defRPr/>
                </a:pPr>
                <a:endParaRPr lang="zh-CN" altLang="en-US" sz="1905"/>
              </a:p>
            </p:txBody>
          </p:sp>
        </p:grpSp>
        <p:grpSp>
          <p:nvGrpSpPr>
            <p:cNvPr id="5" name="组合 4"/>
            <p:cNvGrpSpPr/>
            <p:nvPr/>
          </p:nvGrpSpPr>
          <p:grpSpPr bwMode="auto">
            <a:xfrm>
              <a:off x="7226726" y="3411135"/>
              <a:ext cx="1664341" cy="1664341"/>
              <a:chOff x="2508643" y="3155719"/>
              <a:chExt cx="2161075" cy="2161075"/>
            </a:xfrm>
          </p:grpSpPr>
          <p:sp>
            <p:nvSpPr>
              <p:cNvPr id="28" name="任意多边形 27"/>
              <p:cNvSpPr/>
              <p:nvPr/>
            </p:nvSpPr>
            <p:spPr>
              <a:xfrm>
                <a:off x="2508526" y="3155041"/>
                <a:ext cx="2162097" cy="2162496"/>
              </a:xfrm>
              <a:custGeom>
                <a:avLst/>
                <a:gdLst>
                  <a:gd name="connsiteX0" fmla="*/ 1589098 w 3178196"/>
                  <a:gd name="connsiteY0" fmla="*/ 425696 h 3178196"/>
                  <a:gd name="connsiteX1" fmla="*/ 425696 w 3178196"/>
                  <a:gd name="connsiteY1" fmla="*/ 1589098 h 3178196"/>
                  <a:gd name="connsiteX2" fmla="*/ 1589098 w 3178196"/>
                  <a:gd name="connsiteY2" fmla="*/ 2752500 h 3178196"/>
                  <a:gd name="connsiteX3" fmla="*/ 2752500 w 3178196"/>
                  <a:gd name="connsiteY3" fmla="*/ 1589098 h 3178196"/>
                  <a:gd name="connsiteX4" fmla="*/ 1589098 w 3178196"/>
                  <a:gd name="connsiteY4" fmla="*/ 425696 h 3178196"/>
                  <a:gd name="connsiteX5" fmla="*/ 1408737 w 3178196"/>
                  <a:gd name="connsiteY5" fmla="*/ 0 h 3178196"/>
                  <a:gd name="connsiteX6" fmla="*/ 1769461 w 3178196"/>
                  <a:gd name="connsiteY6" fmla="*/ 0 h 3178196"/>
                  <a:gd name="connsiteX7" fmla="*/ 1839795 w 3178196"/>
                  <a:gd name="connsiteY7" fmla="*/ 328139 h 3178196"/>
                  <a:gd name="connsiteX8" fmla="*/ 1856789 w 3178196"/>
                  <a:gd name="connsiteY8" fmla="*/ 330732 h 3178196"/>
                  <a:gd name="connsiteX9" fmla="*/ 2000849 w 3178196"/>
                  <a:gd name="connsiteY9" fmla="*/ 373520 h 3178196"/>
                  <a:gd name="connsiteX10" fmla="*/ 2227451 w 3178196"/>
                  <a:gd name="connsiteY10" fmla="*/ 122720 h 3178196"/>
                  <a:gd name="connsiteX11" fmla="*/ 2539846 w 3178196"/>
                  <a:gd name="connsiteY11" fmla="*/ 303080 h 3178196"/>
                  <a:gd name="connsiteX12" fmla="*/ 2439451 w 3178196"/>
                  <a:gd name="connsiteY12" fmla="*/ 613872 h 3178196"/>
                  <a:gd name="connsiteX13" fmla="*/ 2458340 w 3178196"/>
                  <a:gd name="connsiteY13" fmla="*/ 627645 h 3178196"/>
                  <a:gd name="connsiteX14" fmla="*/ 2558787 w 3178196"/>
                  <a:gd name="connsiteY14" fmla="*/ 724273 h 3178196"/>
                  <a:gd name="connsiteX15" fmla="*/ 2569563 w 3178196"/>
                  <a:gd name="connsiteY15" fmla="*/ 737054 h 3178196"/>
                  <a:gd name="connsiteX16" fmla="*/ 2875118 w 3178196"/>
                  <a:gd name="connsiteY16" fmla="*/ 638354 h 3178196"/>
                  <a:gd name="connsiteX17" fmla="*/ 3055480 w 3178196"/>
                  <a:gd name="connsiteY17" fmla="*/ 950748 h 3178196"/>
                  <a:gd name="connsiteX18" fmla="*/ 2827830 w 3178196"/>
                  <a:gd name="connsiteY18" fmla="*/ 1156432 h 3178196"/>
                  <a:gd name="connsiteX19" fmla="*/ 2846251 w 3178196"/>
                  <a:gd name="connsiteY19" fmla="*/ 1202137 h 3178196"/>
                  <a:gd name="connsiteX20" fmla="*/ 2882440 w 3178196"/>
                  <a:gd name="connsiteY20" fmla="*/ 1345342 h 3178196"/>
                  <a:gd name="connsiteX21" fmla="*/ 3178196 w 3178196"/>
                  <a:gd name="connsiteY21" fmla="*/ 1408739 h 3178196"/>
                  <a:gd name="connsiteX22" fmla="*/ 3178196 w 3178196"/>
                  <a:gd name="connsiteY22" fmla="*/ 1769460 h 3178196"/>
                  <a:gd name="connsiteX23" fmla="*/ 2901180 w 3178196"/>
                  <a:gd name="connsiteY23" fmla="*/ 1828838 h 3178196"/>
                  <a:gd name="connsiteX24" fmla="*/ 2890366 w 3178196"/>
                  <a:gd name="connsiteY24" fmla="*/ 1899689 h 3178196"/>
                  <a:gd name="connsiteX25" fmla="*/ 2862393 w 3178196"/>
                  <a:gd name="connsiteY25" fmla="*/ 2011345 h 3178196"/>
                  <a:gd name="connsiteX26" fmla="*/ 2851433 w 3178196"/>
                  <a:gd name="connsiteY26" fmla="*/ 2043093 h 3178196"/>
                  <a:gd name="connsiteX27" fmla="*/ 3055480 w 3178196"/>
                  <a:gd name="connsiteY27" fmla="*/ 2227452 h 3178196"/>
                  <a:gd name="connsiteX28" fmla="*/ 2875118 w 3178196"/>
                  <a:gd name="connsiteY28" fmla="*/ 2539844 h 3178196"/>
                  <a:gd name="connsiteX29" fmla="*/ 2624366 w 3178196"/>
                  <a:gd name="connsiteY29" fmla="*/ 2458846 h 3178196"/>
                  <a:gd name="connsiteX30" fmla="*/ 2593452 w 3178196"/>
                  <a:gd name="connsiteY30" fmla="*/ 2501242 h 3178196"/>
                  <a:gd name="connsiteX31" fmla="*/ 2496828 w 3178196"/>
                  <a:gd name="connsiteY31" fmla="*/ 2601689 h 3178196"/>
                  <a:gd name="connsiteX32" fmla="*/ 2461217 w 3178196"/>
                  <a:gd name="connsiteY32" fmla="*/ 2631705 h 3178196"/>
                  <a:gd name="connsiteX33" fmla="*/ 2539846 w 3178196"/>
                  <a:gd name="connsiteY33" fmla="*/ 2875117 h 3178196"/>
                  <a:gd name="connsiteX34" fmla="*/ 2227451 w 3178196"/>
                  <a:gd name="connsiteY34" fmla="*/ 3055478 h 3178196"/>
                  <a:gd name="connsiteX35" fmla="*/ 2061632 w 3178196"/>
                  <a:gd name="connsiteY35" fmla="*/ 2871954 h 3178196"/>
                  <a:gd name="connsiteX36" fmla="*/ 2018961 w 3178196"/>
                  <a:gd name="connsiteY36" fmla="*/ 2889155 h 3178196"/>
                  <a:gd name="connsiteX37" fmla="*/ 1820676 w 3178196"/>
                  <a:gd name="connsiteY37" fmla="*/ 2939260 h 3178196"/>
                  <a:gd name="connsiteX38" fmla="*/ 1769461 w 3178196"/>
                  <a:gd name="connsiteY38" fmla="*/ 3178196 h 3178196"/>
                  <a:gd name="connsiteX39" fmla="*/ 1408737 w 3178196"/>
                  <a:gd name="connsiteY39" fmla="*/ 3178196 h 3178196"/>
                  <a:gd name="connsiteX40" fmla="*/ 1357415 w 3178196"/>
                  <a:gd name="connsiteY40" fmla="*/ 2938761 h 3178196"/>
                  <a:gd name="connsiteX41" fmla="*/ 1321409 w 3178196"/>
                  <a:gd name="connsiteY41" fmla="*/ 2933267 h 3178196"/>
                  <a:gd name="connsiteX42" fmla="*/ 1116228 w 3178196"/>
                  <a:gd name="connsiteY42" fmla="*/ 2872328 h 3178196"/>
                  <a:gd name="connsiteX43" fmla="*/ 950747 w 3178196"/>
                  <a:gd name="connsiteY43" fmla="*/ 3055478 h 3178196"/>
                  <a:gd name="connsiteX44" fmla="*/ 638354 w 3178196"/>
                  <a:gd name="connsiteY44" fmla="*/ 2875117 h 3178196"/>
                  <a:gd name="connsiteX45" fmla="*/ 716567 w 3178196"/>
                  <a:gd name="connsiteY45" fmla="*/ 2632987 h 3178196"/>
                  <a:gd name="connsiteX46" fmla="*/ 564155 w 3178196"/>
                  <a:gd name="connsiteY46" fmla="*/ 2476891 h 3178196"/>
                  <a:gd name="connsiteX47" fmla="*/ 552049 w 3178196"/>
                  <a:gd name="connsiteY47" fmla="*/ 2459421 h 3178196"/>
                  <a:gd name="connsiteX48" fmla="*/ 303082 w 3178196"/>
                  <a:gd name="connsiteY48" fmla="*/ 2539844 h 3178196"/>
                  <a:gd name="connsiteX49" fmla="*/ 122720 w 3178196"/>
                  <a:gd name="connsiteY49" fmla="*/ 2227452 h 3178196"/>
                  <a:gd name="connsiteX50" fmla="*/ 326913 w 3178196"/>
                  <a:gd name="connsiteY50" fmla="*/ 2042960 h 3178196"/>
                  <a:gd name="connsiteX51" fmla="*/ 306855 w 3178196"/>
                  <a:gd name="connsiteY51" fmla="*/ 1979828 h 3178196"/>
                  <a:gd name="connsiteX52" fmla="*/ 276470 w 3178196"/>
                  <a:gd name="connsiteY52" fmla="*/ 1828721 h 3178196"/>
                  <a:gd name="connsiteX53" fmla="*/ 0 w 3178196"/>
                  <a:gd name="connsiteY53" fmla="*/ 1769460 h 3178196"/>
                  <a:gd name="connsiteX54" fmla="*/ 0 w 3178196"/>
                  <a:gd name="connsiteY54" fmla="*/ 1408739 h 3178196"/>
                  <a:gd name="connsiteX55" fmla="*/ 293010 w 3178196"/>
                  <a:gd name="connsiteY55" fmla="*/ 1345931 h 3178196"/>
                  <a:gd name="connsiteX56" fmla="*/ 306855 w 3178196"/>
                  <a:gd name="connsiteY56" fmla="*/ 1284173 h 3178196"/>
                  <a:gd name="connsiteX57" fmla="*/ 351046 w 3178196"/>
                  <a:gd name="connsiteY57" fmla="*/ 1157043 h 3178196"/>
                  <a:gd name="connsiteX58" fmla="*/ 122720 w 3178196"/>
                  <a:gd name="connsiteY58" fmla="*/ 950748 h 3178196"/>
                  <a:gd name="connsiteX59" fmla="*/ 303082 w 3178196"/>
                  <a:gd name="connsiteY59" fmla="*/ 638354 h 3178196"/>
                  <a:gd name="connsiteX60" fmla="*/ 611017 w 3178196"/>
                  <a:gd name="connsiteY60" fmla="*/ 737822 h 3178196"/>
                  <a:gd name="connsiteX61" fmla="*/ 678469 w 3178196"/>
                  <a:gd name="connsiteY61" fmla="*/ 665039 h 3178196"/>
                  <a:gd name="connsiteX62" fmla="*/ 739168 w 3178196"/>
                  <a:gd name="connsiteY62" fmla="*/ 615179 h 3178196"/>
                  <a:gd name="connsiteX63" fmla="*/ 638354 w 3178196"/>
                  <a:gd name="connsiteY63" fmla="*/ 303080 h 3178196"/>
                  <a:gd name="connsiteX64" fmla="*/ 950747 w 3178196"/>
                  <a:gd name="connsiteY64" fmla="*/ 122720 h 3178196"/>
                  <a:gd name="connsiteX65" fmla="*/ 1175530 w 3178196"/>
                  <a:gd name="connsiteY65" fmla="*/ 371507 h 3178196"/>
                  <a:gd name="connsiteX66" fmla="*/ 1321409 w 3178196"/>
                  <a:gd name="connsiteY66" fmla="*/ 330732 h 3178196"/>
                  <a:gd name="connsiteX67" fmla="*/ 1338401 w 3178196"/>
                  <a:gd name="connsiteY67" fmla="*/ 328139 h 3178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178196" h="3178196">
                    <a:moveTo>
                      <a:pt x="1589098" y="425696"/>
                    </a:moveTo>
                    <a:cubicBezTo>
                      <a:pt x="946569" y="425696"/>
                      <a:pt x="425696" y="946569"/>
                      <a:pt x="425696" y="1589098"/>
                    </a:cubicBezTo>
                    <a:cubicBezTo>
                      <a:pt x="425696" y="2231627"/>
                      <a:pt x="946569" y="2752500"/>
                      <a:pt x="1589098" y="2752500"/>
                    </a:cubicBezTo>
                    <a:cubicBezTo>
                      <a:pt x="2231627" y="2752500"/>
                      <a:pt x="2752500" y="2231627"/>
                      <a:pt x="2752500" y="1589098"/>
                    </a:cubicBezTo>
                    <a:cubicBezTo>
                      <a:pt x="2752500" y="946569"/>
                      <a:pt x="2231627" y="425696"/>
                      <a:pt x="1589098" y="425696"/>
                    </a:cubicBezTo>
                    <a:close/>
                    <a:moveTo>
                      <a:pt x="1408737" y="0"/>
                    </a:moveTo>
                    <a:lnTo>
                      <a:pt x="1769461" y="0"/>
                    </a:lnTo>
                    <a:lnTo>
                      <a:pt x="1839795" y="328139"/>
                    </a:lnTo>
                    <a:lnTo>
                      <a:pt x="1856789" y="330732"/>
                    </a:lnTo>
                    <a:lnTo>
                      <a:pt x="2000849" y="373520"/>
                    </a:lnTo>
                    <a:lnTo>
                      <a:pt x="2227451" y="122720"/>
                    </a:lnTo>
                    <a:lnTo>
                      <a:pt x="2539846" y="303080"/>
                    </a:lnTo>
                    <a:lnTo>
                      <a:pt x="2439451" y="613872"/>
                    </a:lnTo>
                    <a:lnTo>
                      <a:pt x="2458340" y="627645"/>
                    </a:lnTo>
                    <a:cubicBezTo>
                      <a:pt x="2493487" y="658090"/>
                      <a:pt x="2527017" y="690346"/>
                      <a:pt x="2558787" y="724273"/>
                    </a:cubicBezTo>
                    <a:lnTo>
                      <a:pt x="2569563" y="737054"/>
                    </a:lnTo>
                    <a:lnTo>
                      <a:pt x="2875118" y="638354"/>
                    </a:lnTo>
                    <a:lnTo>
                      <a:pt x="3055480" y="950748"/>
                    </a:lnTo>
                    <a:lnTo>
                      <a:pt x="2827830" y="1156432"/>
                    </a:lnTo>
                    <a:lnTo>
                      <a:pt x="2846251" y="1202137"/>
                    </a:lnTo>
                    <a:lnTo>
                      <a:pt x="2882440" y="1345342"/>
                    </a:lnTo>
                    <a:lnTo>
                      <a:pt x="3178196" y="1408739"/>
                    </a:lnTo>
                    <a:lnTo>
                      <a:pt x="3178196" y="1769460"/>
                    </a:lnTo>
                    <a:lnTo>
                      <a:pt x="2901180" y="1828838"/>
                    </a:lnTo>
                    <a:lnTo>
                      <a:pt x="2890366" y="1899689"/>
                    </a:lnTo>
                    <a:cubicBezTo>
                      <a:pt x="2882626" y="1937518"/>
                      <a:pt x="2873276" y="1974762"/>
                      <a:pt x="2862393" y="2011345"/>
                    </a:cubicBezTo>
                    <a:lnTo>
                      <a:pt x="2851433" y="2043093"/>
                    </a:lnTo>
                    <a:lnTo>
                      <a:pt x="3055480" y="2227452"/>
                    </a:lnTo>
                    <a:lnTo>
                      <a:pt x="2875118" y="2539844"/>
                    </a:lnTo>
                    <a:lnTo>
                      <a:pt x="2624366" y="2458846"/>
                    </a:lnTo>
                    <a:lnTo>
                      <a:pt x="2593452" y="2501242"/>
                    </a:lnTo>
                    <a:cubicBezTo>
                      <a:pt x="2563009" y="2536388"/>
                      <a:pt x="2530753" y="2569918"/>
                      <a:pt x="2496828" y="2601689"/>
                    </a:cubicBezTo>
                    <a:lnTo>
                      <a:pt x="2461217" y="2631705"/>
                    </a:lnTo>
                    <a:lnTo>
                      <a:pt x="2539846" y="2875117"/>
                    </a:lnTo>
                    <a:lnTo>
                      <a:pt x="2227451" y="3055478"/>
                    </a:lnTo>
                    <a:lnTo>
                      <a:pt x="2061632" y="2871954"/>
                    </a:lnTo>
                    <a:lnTo>
                      <a:pt x="2018961" y="2889155"/>
                    </a:lnTo>
                    <a:lnTo>
                      <a:pt x="1820676" y="2939260"/>
                    </a:lnTo>
                    <a:lnTo>
                      <a:pt x="1769461" y="3178196"/>
                    </a:lnTo>
                    <a:lnTo>
                      <a:pt x="1408737" y="3178196"/>
                    </a:lnTo>
                    <a:lnTo>
                      <a:pt x="1357415" y="2938761"/>
                    </a:lnTo>
                    <a:lnTo>
                      <a:pt x="1321409" y="2933267"/>
                    </a:lnTo>
                    <a:lnTo>
                      <a:pt x="1116228" y="2872328"/>
                    </a:lnTo>
                    <a:lnTo>
                      <a:pt x="950747" y="3055478"/>
                    </a:lnTo>
                    <a:lnTo>
                      <a:pt x="638354" y="2875117"/>
                    </a:lnTo>
                    <a:lnTo>
                      <a:pt x="716567" y="2632987"/>
                    </a:lnTo>
                    <a:lnTo>
                      <a:pt x="564155" y="2476891"/>
                    </a:lnTo>
                    <a:lnTo>
                      <a:pt x="552049" y="2459421"/>
                    </a:lnTo>
                    <a:lnTo>
                      <a:pt x="303082" y="2539844"/>
                    </a:lnTo>
                    <a:lnTo>
                      <a:pt x="122720" y="2227452"/>
                    </a:lnTo>
                    <a:lnTo>
                      <a:pt x="326913" y="2042960"/>
                    </a:lnTo>
                    <a:lnTo>
                      <a:pt x="306855" y="1979828"/>
                    </a:lnTo>
                    <a:lnTo>
                      <a:pt x="276470" y="1828721"/>
                    </a:lnTo>
                    <a:lnTo>
                      <a:pt x="0" y="1769460"/>
                    </a:lnTo>
                    <a:lnTo>
                      <a:pt x="0" y="1408739"/>
                    </a:lnTo>
                    <a:lnTo>
                      <a:pt x="293010" y="1345931"/>
                    </a:lnTo>
                    <a:lnTo>
                      <a:pt x="306855" y="1284173"/>
                    </a:lnTo>
                    <a:lnTo>
                      <a:pt x="351046" y="1157043"/>
                    </a:lnTo>
                    <a:lnTo>
                      <a:pt x="122720" y="950748"/>
                    </a:lnTo>
                    <a:lnTo>
                      <a:pt x="303082" y="638354"/>
                    </a:lnTo>
                    <a:lnTo>
                      <a:pt x="611017" y="737822"/>
                    </a:lnTo>
                    <a:lnTo>
                      <a:pt x="678469" y="665039"/>
                    </a:lnTo>
                    <a:lnTo>
                      <a:pt x="739168" y="615179"/>
                    </a:lnTo>
                    <a:lnTo>
                      <a:pt x="638354" y="303080"/>
                    </a:lnTo>
                    <a:lnTo>
                      <a:pt x="950747" y="122720"/>
                    </a:lnTo>
                    <a:lnTo>
                      <a:pt x="1175530" y="371507"/>
                    </a:lnTo>
                    <a:lnTo>
                      <a:pt x="1321409" y="330732"/>
                    </a:lnTo>
                    <a:lnTo>
                      <a:pt x="1338401" y="328139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762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105">
                  <a:defRPr/>
                </a:pPr>
                <a:endParaRPr lang="zh-CN" altLang="en-US" sz="1905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2798632" y="3445708"/>
                <a:ext cx="1581096" cy="1581096"/>
              </a:xfrm>
              <a:prstGeom prst="ellipse">
                <a:avLst/>
              </a:prstGeom>
              <a:noFill/>
              <a:ln w="3810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105">
                  <a:defRPr/>
                </a:pPr>
                <a:endParaRPr lang="zh-CN" altLang="en-US" sz="1905"/>
              </a:p>
            </p:txBody>
          </p:sp>
        </p:grpSp>
        <p:grpSp>
          <p:nvGrpSpPr>
            <p:cNvPr id="6" name="组合 5"/>
            <p:cNvGrpSpPr/>
            <p:nvPr/>
          </p:nvGrpSpPr>
          <p:grpSpPr bwMode="auto">
            <a:xfrm>
              <a:off x="6444318" y="3584509"/>
              <a:ext cx="854070" cy="854070"/>
              <a:chOff x="2508643" y="3155719"/>
              <a:chExt cx="2161075" cy="2161075"/>
            </a:xfrm>
          </p:grpSpPr>
          <p:sp>
            <p:nvSpPr>
              <p:cNvPr id="26" name="任意多边形 25"/>
              <p:cNvSpPr/>
              <p:nvPr/>
            </p:nvSpPr>
            <p:spPr>
              <a:xfrm>
                <a:off x="2508026" y="3157604"/>
                <a:ext cx="2160880" cy="2157261"/>
              </a:xfrm>
              <a:custGeom>
                <a:avLst/>
                <a:gdLst>
                  <a:gd name="connsiteX0" fmla="*/ 1589098 w 3178196"/>
                  <a:gd name="connsiteY0" fmla="*/ 425696 h 3178196"/>
                  <a:gd name="connsiteX1" fmla="*/ 425696 w 3178196"/>
                  <a:gd name="connsiteY1" fmla="*/ 1589098 h 3178196"/>
                  <a:gd name="connsiteX2" fmla="*/ 1589098 w 3178196"/>
                  <a:gd name="connsiteY2" fmla="*/ 2752500 h 3178196"/>
                  <a:gd name="connsiteX3" fmla="*/ 2752500 w 3178196"/>
                  <a:gd name="connsiteY3" fmla="*/ 1589098 h 3178196"/>
                  <a:gd name="connsiteX4" fmla="*/ 1589098 w 3178196"/>
                  <a:gd name="connsiteY4" fmla="*/ 425696 h 3178196"/>
                  <a:gd name="connsiteX5" fmla="*/ 1408737 w 3178196"/>
                  <a:gd name="connsiteY5" fmla="*/ 0 h 3178196"/>
                  <a:gd name="connsiteX6" fmla="*/ 1769461 w 3178196"/>
                  <a:gd name="connsiteY6" fmla="*/ 0 h 3178196"/>
                  <a:gd name="connsiteX7" fmla="*/ 1839795 w 3178196"/>
                  <a:gd name="connsiteY7" fmla="*/ 328139 h 3178196"/>
                  <a:gd name="connsiteX8" fmla="*/ 1856789 w 3178196"/>
                  <a:gd name="connsiteY8" fmla="*/ 330732 h 3178196"/>
                  <a:gd name="connsiteX9" fmla="*/ 2000849 w 3178196"/>
                  <a:gd name="connsiteY9" fmla="*/ 373520 h 3178196"/>
                  <a:gd name="connsiteX10" fmla="*/ 2227451 w 3178196"/>
                  <a:gd name="connsiteY10" fmla="*/ 122720 h 3178196"/>
                  <a:gd name="connsiteX11" fmla="*/ 2539846 w 3178196"/>
                  <a:gd name="connsiteY11" fmla="*/ 303080 h 3178196"/>
                  <a:gd name="connsiteX12" fmla="*/ 2439451 w 3178196"/>
                  <a:gd name="connsiteY12" fmla="*/ 613872 h 3178196"/>
                  <a:gd name="connsiteX13" fmla="*/ 2458340 w 3178196"/>
                  <a:gd name="connsiteY13" fmla="*/ 627645 h 3178196"/>
                  <a:gd name="connsiteX14" fmla="*/ 2558787 w 3178196"/>
                  <a:gd name="connsiteY14" fmla="*/ 724273 h 3178196"/>
                  <a:gd name="connsiteX15" fmla="*/ 2569563 w 3178196"/>
                  <a:gd name="connsiteY15" fmla="*/ 737054 h 3178196"/>
                  <a:gd name="connsiteX16" fmla="*/ 2875118 w 3178196"/>
                  <a:gd name="connsiteY16" fmla="*/ 638354 h 3178196"/>
                  <a:gd name="connsiteX17" fmla="*/ 3055480 w 3178196"/>
                  <a:gd name="connsiteY17" fmla="*/ 950748 h 3178196"/>
                  <a:gd name="connsiteX18" fmla="*/ 2827830 w 3178196"/>
                  <a:gd name="connsiteY18" fmla="*/ 1156432 h 3178196"/>
                  <a:gd name="connsiteX19" fmla="*/ 2846251 w 3178196"/>
                  <a:gd name="connsiteY19" fmla="*/ 1202137 h 3178196"/>
                  <a:gd name="connsiteX20" fmla="*/ 2882440 w 3178196"/>
                  <a:gd name="connsiteY20" fmla="*/ 1345342 h 3178196"/>
                  <a:gd name="connsiteX21" fmla="*/ 3178196 w 3178196"/>
                  <a:gd name="connsiteY21" fmla="*/ 1408739 h 3178196"/>
                  <a:gd name="connsiteX22" fmla="*/ 3178196 w 3178196"/>
                  <a:gd name="connsiteY22" fmla="*/ 1769460 h 3178196"/>
                  <a:gd name="connsiteX23" fmla="*/ 2901180 w 3178196"/>
                  <a:gd name="connsiteY23" fmla="*/ 1828838 h 3178196"/>
                  <a:gd name="connsiteX24" fmla="*/ 2890366 w 3178196"/>
                  <a:gd name="connsiteY24" fmla="*/ 1899689 h 3178196"/>
                  <a:gd name="connsiteX25" fmla="*/ 2862393 w 3178196"/>
                  <a:gd name="connsiteY25" fmla="*/ 2011345 h 3178196"/>
                  <a:gd name="connsiteX26" fmla="*/ 2851433 w 3178196"/>
                  <a:gd name="connsiteY26" fmla="*/ 2043093 h 3178196"/>
                  <a:gd name="connsiteX27" fmla="*/ 3055480 w 3178196"/>
                  <a:gd name="connsiteY27" fmla="*/ 2227452 h 3178196"/>
                  <a:gd name="connsiteX28" fmla="*/ 2875118 w 3178196"/>
                  <a:gd name="connsiteY28" fmla="*/ 2539844 h 3178196"/>
                  <a:gd name="connsiteX29" fmla="*/ 2624366 w 3178196"/>
                  <a:gd name="connsiteY29" fmla="*/ 2458846 h 3178196"/>
                  <a:gd name="connsiteX30" fmla="*/ 2593452 w 3178196"/>
                  <a:gd name="connsiteY30" fmla="*/ 2501242 h 3178196"/>
                  <a:gd name="connsiteX31" fmla="*/ 2496828 w 3178196"/>
                  <a:gd name="connsiteY31" fmla="*/ 2601689 h 3178196"/>
                  <a:gd name="connsiteX32" fmla="*/ 2461217 w 3178196"/>
                  <a:gd name="connsiteY32" fmla="*/ 2631705 h 3178196"/>
                  <a:gd name="connsiteX33" fmla="*/ 2539846 w 3178196"/>
                  <a:gd name="connsiteY33" fmla="*/ 2875117 h 3178196"/>
                  <a:gd name="connsiteX34" fmla="*/ 2227451 w 3178196"/>
                  <a:gd name="connsiteY34" fmla="*/ 3055478 h 3178196"/>
                  <a:gd name="connsiteX35" fmla="*/ 2061632 w 3178196"/>
                  <a:gd name="connsiteY35" fmla="*/ 2871954 h 3178196"/>
                  <a:gd name="connsiteX36" fmla="*/ 2018961 w 3178196"/>
                  <a:gd name="connsiteY36" fmla="*/ 2889155 h 3178196"/>
                  <a:gd name="connsiteX37" fmla="*/ 1820676 w 3178196"/>
                  <a:gd name="connsiteY37" fmla="*/ 2939260 h 3178196"/>
                  <a:gd name="connsiteX38" fmla="*/ 1769461 w 3178196"/>
                  <a:gd name="connsiteY38" fmla="*/ 3178196 h 3178196"/>
                  <a:gd name="connsiteX39" fmla="*/ 1408737 w 3178196"/>
                  <a:gd name="connsiteY39" fmla="*/ 3178196 h 3178196"/>
                  <a:gd name="connsiteX40" fmla="*/ 1357415 w 3178196"/>
                  <a:gd name="connsiteY40" fmla="*/ 2938761 h 3178196"/>
                  <a:gd name="connsiteX41" fmla="*/ 1321409 w 3178196"/>
                  <a:gd name="connsiteY41" fmla="*/ 2933267 h 3178196"/>
                  <a:gd name="connsiteX42" fmla="*/ 1116228 w 3178196"/>
                  <a:gd name="connsiteY42" fmla="*/ 2872328 h 3178196"/>
                  <a:gd name="connsiteX43" fmla="*/ 950747 w 3178196"/>
                  <a:gd name="connsiteY43" fmla="*/ 3055478 h 3178196"/>
                  <a:gd name="connsiteX44" fmla="*/ 638354 w 3178196"/>
                  <a:gd name="connsiteY44" fmla="*/ 2875117 h 3178196"/>
                  <a:gd name="connsiteX45" fmla="*/ 716567 w 3178196"/>
                  <a:gd name="connsiteY45" fmla="*/ 2632987 h 3178196"/>
                  <a:gd name="connsiteX46" fmla="*/ 564155 w 3178196"/>
                  <a:gd name="connsiteY46" fmla="*/ 2476891 h 3178196"/>
                  <a:gd name="connsiteX47" fmla="*/ 552049 w 3178196"/>
                  <a:gd name="connsiteY47" fmla="*/ 2459421 h 3178196"/>
                  <a:gd name="connsiteX48" fmla="*/ 303082 w 3178196"/>
                  <a:gd name="connsiteY48" fmla="*/ 2539844 h 3178196"/>
                  <a:gd name="connsiteX49" fmla="*/ 122720 w 3178196"/>
                  <a:gd name="connsiteY49" fmla="*/ 2227452 h 3178196"/>
                  <a:gd name="connsiteX50" fmla="*/ 326913 w 3178196"/>
                  <a:gd name="connsiteY50" fmla="*/ 2042960 h 3178196"/>
                  <a:gd name="connsiteX51" fmla="*/ 306855 w 3178196"/>
                  <a:gd name="connsiteY51" fmla="*/ 1979828 h 3178196"/>
                  <a:gd name="connsiteX52" fmla="*/ 276470 w 3178196"/>
                  <a:gd name="connsiteY52" fmla="*/ 1828721 h 3178196"/>
                  <a:gd name="connsiteX53" fmla="*/ 0 w 3178196"/>
                  <a:gd name="connsiteY53" fmla="*/ 1769460 h 3178196"/>
                  <a:gd name="connsiteX54" fmla="*/ 0 w 3178196"/>
                  <a:gd name="connsiteY54" fmla="*/ 1408739 h 3178196"/>
                  <a:gd name="connsiteX55" fmla="*/ 293010 w 3178196"/>
                  <a:gd name="connsiteY55" fmla="*/ 1345931 h 3178196"/>
                  <a:gd name="connsiteX56" fmla="*/ 306855 w 3178196"/>
                  <a:gd name="connsiteY56" fmla="*/ 1284173 h 3178196"/>
                  <a:gd name="connsiteX57" fmla="*/ 351046 w 3178196"/>
                  <a:gd name="connsiteY57" fmla="*/ 1157043 h 3178196"/>
                  <a:gd name="connsiteX58" fmla="*/ 122720 w 3178196"/>
                  <a:gd name="connsiteY58" fmla="*/ 950748 h 3178196"/>
                  <a:gd name="connsiteX59" fmla="*/ 303082 w 3178196"/>
                  <a:gd name="connsiteY59" fmla="*/ 638354 h 3178196"/>
                  <a:gd name="connsiteX60" fmla="*/ 611017 w 3178196"/>
                  <a:gd name="connsiteY60" fmla="*/ 737822 h 3178196"/>
                  <a:gd name="connsiteX61" fmla="*/ 678469 w 3178196"/>
                  <a:gd name="connsiteY61" fmla="*/ 665039 h 3178196"/>
                  <a:gd name="connsiteX62" fmla="*/ 739168 w 3178196"/>
                  <a:gd name="connsiteY62" fmla="*/ 615179 h 3178196"/>
                  <a:gd name="connsiteX63" fmla="*/ 638354 w 3178196"/>
                  <a:gd name="connsiteY63" fmla="*/ 303080 h 3178196"/>
                  <a:gd name="connsiteX64" fmla="*/ 950747 w 3178196"/>
                  <a:gd name="connsiteY64" fmla="*/ 122720 h 3178196"/>
                  <a:gd name="connsiteX65" fmla="*/ 1175530 w 3178196"/>
                  <a:gd name="connsiteY65" fmla="*/ 371507 h 3178196"/>
                  <a:gd name="connsiteX66" fmla="*/ 1321409 w 3178196"/>
                  <a:gd name="connsiteY66" fmla="*/ 330732 h 3178196"/>
                  <a:gd name="connsiteX67" fmla="*/ 1338401 w 3178196"/>
                  <a:gd name="connsiteY67" fmla="*/ 328139 h 3178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178196" h="3178196">
                    <a:moveTo>
                      <a:pt x="1589098" y="425696"/>
                    </a:moveTo>
                    <a:cubicBezTo>
                      <a:pt x="946569" y="425696"/>
                      <a:pt x="425696" y="946569"/>
                      <a:pt x="425696" y="1589098"/>
                    </a:cubicBezTo>
                    <a:cubicBezTo>
                      <a:pt x="425696" y="2231627"/>
                      <a:pt x="946569" y="2752500"/>
                      <a:pt x="1589098" y="2752500"/>
                    </a:cubicBezTo>
                    <a:cubicBezTo>
                      <a:pt x="2231627" y="2752500"/>
                      <a:pt x="2752500" y="2231627"/>
                      <a:pt x="2752500" y="1589098"/>
                    </a:cubicBezTo>
                    <a:cubicBezTo>
                      <a:pt x="2752500" y="946569"/>
                      <a:pt x="2231627" y="425696"/>
                      <a:pt x="1589098" y="425696"/>
                    </a:cubicBezTo>
                    <a:close/>
                    <a:moveTo>
                      <a:pt x="1408737" y="0"/>
                    </a:moveTo>
                    <a:lnTo>
                      <a:pt x="1769461" y="0"/>
                    </a:lnTo>
                    <a:lnTo>
                      <a:pt x="1839795" y="328139"/>
                    </a:lnTo>
                    <a:lnTo>
                      <a:pt x="1856789" y="330732"/>
                    </a:lnTo>
                    <a:lnTo>
                      <a:pt x="2000849" y="373520"/>
                    </a:lnTo>
                    <a:lnTo>
                      <a:pt x="2227451" y="122720"/>
                    </a:lnTo>
                    <a:lnTo>
                      <a:pt x="2539846" y="303080"/>
                    </a:lnTo>
                    <a:lnTo>
                      <a:pt x="2439451" y="613872"/>
                    </a:lnTo>
                    <a:lnTo>
                      <a:pt x="2458340" y="627645"/>
                    </a:lnTo>
                    <a:cubicBezTo>
                      <a:pt x="2493487" y="658090"/>
                      <a:pt x="2527017" y="690346"/>
                      <a:pt x="2558787" y="724273"/>
                    </a:cubicBezTo>
                    <a:lnTo>
                      <a:pt x="2569563" y="737054"/>
                    </a:lnTo>
                    <a:lnTo>
                      <a:pt x="2875118" y="638354"/>
                    </a:lnTo>
                    <a:lnTo>
                      <a:pt x="3055480" y="950748"/>
                    </a:lnTo>
                    <a:lnTo>
                      <a:pt x="2827830" y="1156432"/>
                    </a:lnTo>
                    <a:lnTo>
                      <a:pt x="2846251" y="1202137"/>
                    </a:lnTo>
                    <a:lnTo>
                      <a:pt x="2882440" y="1345342"/>
                    </a:lnTo>
                    <a:lnTo>
                      <a:pt x="3178196" y="1408739"/>
                    </a:lnTo>
                    <a:lnTo>
                      <a:pt x="3178196" y="1769460"/>
                    </a:lnTo>
                    <a:lnTo>
                      <a:pt x="2901180" y="1828838"/>
                    </a:lnTo>
                    <a:lnTo>
                      <a:pt x="2890366" y="1899689"/>
                    </a:lnTo>
                    <a:cubicBezTo>
                      <a:pt x="2882626" y="1937518"/>
                      <a:pt x="2873276" y="1974762"/>
                      <a:pt x="2862393" y="2011345"/>
                    </a:cubicBezTo>
                    <a:lnTo>
                      <a:pt x="2851433" y="2043093"/>
                    </a:lnTo>
                    <a:lnTo>
                      <a:pt x="3055480" y="2227452"/>
                    </a:lnTo>
                    <a:lnTo>
                      <a:pt x="2875118" y="2539844"/>
                    </a:lnTo>
                    <a:lnTo>
                      <a:pt x="2624366" y="2458846"/>
                    </a:lnTo>
                    <a:lnTo>
                      <a:pt x="2593452" y="2501242"/>
                    </a:lnTo>
                    <a:cubicBezTo>
                      <a:pt x="2563009" y="2536388"/>
                      <a:pt x="2530753" y="2569918"/>
                      <a:pt x="2496828" y="2601689"/>
                    </a:cubicBezTo>
                    <a:lnTo>
                      <a:pt x="2461217" y="2631705"/>
                    </a:lnTo>
                    <a:lnTo>
                      <a:pt x="2539846" y="2875117"/>
                    </a:lnTo>
                    <a:lnTo>
                      <a:pt x="2227451" y="3055478"/>
                    </a:lnTo>
                    <a:lnTo>
                      <a:pt x="2061632" y="2871954"/>
                    </a:lnTo>
                    <a:lnTo>
                      <a:pt x="2018961" y="2889155"/>
                    </a:lnTo>
                    <a:lnTo>
                      <a:pt x="1820676" y="2939260"/>
                    </a:lnTo>
                    <a:lnTo>
                      <a:pt x="1769461" y="3178196"/>
                    </a:lnTo>
                    <a:lnTo>
                      <a:pt x="1408737" y="3178196"/>
                    </a:lnTo>
                    <a:lnTo>
                      <a:pt x="1357415" y="2938761"/>
                    </a:lnTo>
                    <a:lnTo>
                      <a:pt x="1321409" y="2933267"/>
                    </a:lnTo>
                    <a:lnTo>
                      <a:pt x="1116228" y="2872328"/>
                    </a:lnTo>
                    <a:lnTo>
                      <a:pt x="950747" y="3055478"/>
                    </a:lnTo>
                    <a:lnTo>
                      <a:pt x="638354" y="2875117"/>
                    </a:lnTo>
                    <a:lnTo>
                      <a:pt x="716567" y="2632987"/>
                    </a:lnTo>
                    <a:lnTo>
                      <a:pt x="564155" y="2476891"/>
                    </a:lnTo>
                    <a:lnTo>
                      <a:pt x="552049" y="2459421"/>
                    </a:lnTo>
                    <a:lnTo>
                      <a:pt x="303082" y="2539844"/>
                    </a:lnTo>
                    <a:lnTo>
                      <a:pt x="122720" y="2227452"/>
                    </a:lnTo>
                    <a:lnTo>
                      <a:pt x="326913" y="2042960"/>
                    </a:lnTo>
                    <a:lnTo>
                      <a:pt x="306855" y="1979828"/>
                    </a:lnTo>
                    <a:lnTo>
                      <a:pt x="276470" y="1828721"/>
                    </a:lnTo>
                    <a:lnTo>
                      <a:pt x="0" y="1769460"/>
                    </a:lnTo>
                    <a:lnTo>
                      <a:pt x="0" y="1408739"/>
                    </a:lnTo>
                    <a:lnTo>
                      <a:pt x="293010" y="1345931"/>
                    </a:lnTo>
                    <a:lnTo>
                      <a:pt x="306855" y="1284173"/>
                    </a:lnTo>
                    <a:lnTo>
                      <a:pt x="351046" y="1157043"/>
                    </a:lnTo>
                    <a:lnTo>
                      <a:pt x="122720" y="950748"/>
                    </a:lnTo>
                    <a:lnTo>
                      <a:pt x="303082" y="638354"/>
                    </a:lnTo>
                    <a:lnTo>
                      <a:pt x="611017" y="737822"/>
                    </a:lnTo>
                    <a:lnTo>
                      <a:pt x="678469" y="665039"/>
                    </a:lnTo>
                    <a:lnTo>
                      <a:pt x="739168" y="615179"/>
                    </a:lnTo>
                    <a:lnTo>
                      <a:pt x="638354" y="303080"/>
                    </a:lnTo>
                    <a:lnTo>
                      <a:pt x="950747" y="122720"/>
                    </a:lnTo>
                    <a:lnTo>
                      <a:pt x="1175530" y="371507"/>
                    </a:lnTo>
                    <a:lnTo>
                      <a:pt x="1321409" y="330732"/>
                    </a:lnTo>
                    <a:lnTo>
                      <a:pt x="1338401" y="328139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397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105">
                  <a:defRPr/>
                </a:pPr>
                <a:endParaRPr lang="zh-CN" altLang="en-US" sz="1905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798632" y="3445708"/>
                <a:ext cx="1581096" cy="1581096"/>
              </a:xfrm>
              <a:prstGeom prst="ellipse">
                <a:avLst/>
              </a:prstGeom>
              <a:noFill/>
              <a:ln w="3810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105">
                  <a:defRPr/>
                </a:pPr>
                <a:endParaRPr lang="zh-CN" altLang="en-US" sz="1905"/>
              </a:p>
            </p:txBody>
          </p:sp>
        </p:grpSp>
        <p:grpSp>
          <p:nvGrpSpPr>
            <p:cNvPr id="7" name="组合 6"/>
            <p:cNvGrpSpPr/>
            <p:nvPr/>
          </p:nvGrpSpPr>
          <p:grpSpPr bwMode="auto">
            <a:xfrm>
              <a:off x="7740615" y="2007466"/>
              <a:ext cx="1237171" cy="1234286"/>
              <a:chOff x="1941706" y="3231482"/>
              <a:chExt cx="1212300" cy="1209474"/>
            </a:xfrm>
          </p:grpSpPr>
          <p:sp>
            <p:nvSpPr>
              <p:cNvPr id="24" name="任意多边形 23"/>
              <p:cNvSpPr/>
              <p:nvPr/>
            </p:nvSpPr>
            <p:spPr>
              <a:xfrm>
                <a:off x="1942021" y="3231161"/>
                <a:ext cx="1211686" cy="1210355"/>
              </a:xfrm>
              <a:custGeom>
                <a:avLst/>
                <a:gdLst>
                  <a:gd name="connsiteX0" fmla="*/ 606149 w 1212300"/>
                  <a:gd name="connsiteY0" fmla="*/ 219778 h 1209474"/>
                  <a:gd name="connsiteX1" fmla="*/ 221190 w 1212300"/>
                  <a:gd name="connsiteY1" fmla="*/ 604737 h 1209474"/>
                  <a:gd name="connsiteX2" fmla="*/ 606149 w 1212300"/>
                  <a:gd name="connsiteY2" fmla="*/ 989696 h 1209474"/>
                  <a:gd name="connsiteX3" fmla="*/ 991108 w 1212300"/>
                  <a:gd name="connsiteY3" fmla="*/ 604737 h 1209474"/>
                  <a:gd name="connsiteX4" fmla="*/ 606149 w 1212300"/>
                  <a:gd name="connsiteY4" fmla="*/ 219778 h 1209474"/>
                  <a:gd name="connsiteX5" fmla="*/ 570726 w 1212300"/>
                  <a:gd name="connsiteY5" fmla="*/ 0 h 1209474"/>
                  <a:gd name="connsiteX6" fmla="*/ 641573 w 1212300"/>
                  <a:gd name="connsiteY6" fmla="*/ 0 h 1209474"/>
                  <a:gd name="connsiteX7" fmla="*/ 653064 w 1212300"/>
                  <a:gd name="connsiteY7" fmla="*/ 60414 h 1209474"/>
                  <a:gd name="connsiteX8" fmla="*/ 661820 w 1212300"/>
                  <a:gd name="connsiteY8" fmla="*/ 60857 h 1209474"/>
                  <a:gd name="connsiteX9" fmla="*/ 707034 w 1212300"/>
                  <a:gd name="connsiteY9" fmla="*/ 69786 h 1209474"/>
                  <a:gd name="connsiteX10" fmla="*/ 735306 w 1212300"/>
                  <a:gd name="connsiteY10" fmla="*/ 12884 h 1209474"/>
                  <a:gd name="connsiteX11" fmla="*/ 803526 w 1212300"/>
                  <a:gd name="connsiteY11" fmla="*/ 31998 h 1209474"/>
                  <a:gd name="connsiteX12" fmla="*/ 798126 w 1212300"/>
                  <a:gd name="connsiteY12" fmla="*/ 95198 h 1209474"/>
                  <a:gd name="connsiteX13" fmla="*/ 848903 w 1212300"/>
                  <a:gd name="connsiteY13" fmla="*/ 115557 h 1209474"/>
                  <a:gd name="connsiteX14" fmla="*/ 890307 w 1212300"/>
                  <a:gd name="connsiteY14" fmla="*/ 69692 h 1209474"/>
                  <a:gd name="connsiteX15" fmla="*/ 950840 w 1212300"/>
                  <a:gd name="connsiteY15" fmla="*/ 106503 h 1209474"/>
                  <a:gd name="connsiteX16" fmla="*/ 928932 w 1212300"/>
                  <a:gd name="connsiteY16" fmla="*/ 164987 h 1209474"/>
                  <a:gd name="connsiteX17" fmla="*/ 971748 w 1212300"/>
                  <a:gd name="connsiteY17" fmla="*/ 199360 h 1209474"/>
                  <a:gd name="connsiteX18" fmla="*/ 1024233 w 1212300"/>
                  <a:gd name="connsiteY18" fmla="*/ 166213 h 1209474"/>
                  <a:gd name="connsiteX19" fmla="*/ 1072590 w 1212300"/>
                  <a:gd name="connsiteY19" fmla="*/ 217989 h 1209474"/>
                  <a:gd name="connsiteX20" fmla="*/ 1034905 w 1212300"/>
                  <a:gd name="connsiteY20" fmla="*/ 269502 h 1209474"/>
                  <a:gd name="connsiteX21" fmla="*/ 1047793 w 1212300"/>
                  <a:gd name="connsiteY21" fmla="*/ 284006 h 1209474"/>
                  <a:gd name="connsiteX22" fmla="*/ 1065896 w 1212300"/>
                  <a:gd name="connsiteY22" fmla="*/ 313574 h 1209474"/>
                  <a:gd name="connsiteX23" fmla="*/ 1127152 w 1212300"/>
                  <a:gd name="connsiteY23" fmla="*/ 295286 h 1209474"/>
                  <a:gd name="connsiteX24" fmla="*/ 1159745 w 1212300"/>
                  <a:gd name="connsiteY24" fmla="*/ 358190 h 1209474"/>
                  <a:gd name="connsiteX25" fmla="*/ 1109155 w 1212300"/>
                  <a:gd name="connsiteY25" fmla="*/ 397943 h 1209474"/>
                  <a:gd name="connsiteX26" fmla="*/ 1123476 w 1212300"/>
                  <a:gd name="connsiteY26" fmla="*/ 432252 h 1209474"/>
                  <a:gd name="connsiteX27" fmla="*/ 1127413 w 1212300"/>
                  <a:gd name="connsiteY27" fmla="*/ 448425 h 1209474"/>
                  <a:gd name="connsiteX28" fmla="*/ 1191430 w 1212300"/>
                  <a:gd name="connsiteY28" fmla="*/ 447341 h 1209474"/>
                  <a:gd name="connsiteX29" fmla="*/ 1205844 w 1212300"/>
                  <a:gd name="connsiteY29" fmla="*/ 516706 h 1209474"/>
                  <a:gd name="connsiteX30" fmla="*/ 1145770 w 1212300"/>
                  <a:gd name="connsiteY30" fmla="*/ 541598 h 1209474"/>
                  <a:gd name="connsiteX31" fmla="*/ 1150013 w 1212300"/>
                  <a:gd name="connsiteY31" fmla="*/ 594780 h 1209474"/>
                  <a:gd name="connsiteX32" fmla="*/ 1212300 w 1212300"/>
                  <a:gd name="connsiteY32" fmla="*/ 611099 h 1209474"/>
                  <a:gd name="connsiteX33" fmla="*/ 1207465 w 1212300"/>
                  <a:gd name="connsiteY33" fmla="*/ 681780 h 1209474"/>
                  <a:gd name="connsiteX34" fmla="*/ 1143038 w 1212300"/>
                  <a:gd name="connsiteY34" fmla="*/ 689527 h 1209474"/>
                  <a:gd name="connsiteX35" fmla="*/ 1139569 w 1212300"/>
                  <a:gd name="connsiteY35" fmla="*/ 712257 h 1209474"/>
                  <a:gd name="connsiteX36" fmla="*/ 1131043 w 1212300"/>
                  <a:gd name="connsiteY36" fmla="*/ 740961 h 1209474"/>
                  <a:gd name="connsiteX37" fmla="*/ 1188216 w 1212300"/>
                  <a:gd name="connsiteY37" fmla="*/ 774415 h 1209474"/>
                  <a:gd name="connsiteX38" fmla="*/ 1164491 w 1212300"/>
                  <a:gd name="connsiteY38" fmla="*/ 841171 h 1209474"/>
                  <a:gd name="connsiteX39" fmla="*/ 1098564 w 1212300"/>
                  <a:gd name="connsiteY39" fmla="*/ 830969 h 1209474"/>
                  <a:gd name="connsiteX40" fmla="*/ 1075268 w 1212300"/>
                  <a:gd name="connsiteY40" fmla="*/ 877883 h 1209474"/>
                  <a:gd name="connsiteX41" fmla="*/ 1120962 w 1212300"/>
                  <a:gd name="connsiteY41" fmla="*/ 925178 h 1209474"/>
                  <a:gd name="connsiteX42" fmla="*/ 1080106 w 1212300"/>
                  <a:gd name="connsiteY42" fmla="*/ 983058 h 1209474"/>
                  <a:gd name="connsiteX43" fmla="*/ 1019565 w 1212300"/>
                  <a:gd name="connsiteY43" fmla="*/ 955533 h 1209474"/>
                  <a:gd name="connsiteX44" fmla="*/ 986510 w 1212300"/>
                  <a:gd name="connsiteY44" fmla="*/ 992122 h 1209474"/>
                  <a:gd name="connsiteX45" fmla="*/ 984130 w 1212300"/>
                  <a:gd name="connsiteY45" fmla="*/ 994044 h 1209474"/>
                  <a:gd name="connsiteX46" fmla="*/ 1015527 w 1212300"/>
                  <a:gd name="connsiteY46" fmla="*/ 1052205 h 1209474"/>
                  <a:gd name="connsiteX47" fmla="*/ 960571 w 1212300"/>
                  <a:gd name="connsiteY47" fmla="*/ 1096915 h 1209474"/>
                  <a:gd name="connsiteX48" fmla="*/ 909748 w 1212300"/>
                  <a:gd name="connsiteY48" fmla="*/ 1054117 h 1209474"/>
                  <a:gd name="connsiteX49" fmla="*/ 906487 w 1212300"/>
                  <a:gd name="connsiteY49" fmla="*/ 1056751 h 1209474"/>
                  <a:gd name="connsiteX50" fmla="*/ 864880 w 1212300"/>
                  <a:gd name="connsiteY50" fmla="*/ 1080229 h 1209474"/>
                  <a:gd name="connsiteX51" fmla="*/ 879731 w 1212300"/>
                  <a:gd name="connsiteY51" fmla="*/ 1146075 h 1209474"/>
                  <a:gd name="connsiteX52" fmla="*/ 814749 w 1212300"/>
                  <a:gd name="connsiteY52" fmla="*/ 1174300 h 1209474"/>
                  <a:gd name="connsiteX53" fmla="*/ 777013 w 1212300"/>
                  <a:gd name="connsiteY53" fmla="*/ 1118870 h 1209474"/>
                  <a:gd name="connsiteX54" fmla="*/ 765662 w 1212300"/>
                  <a:gd name="connsiteY54" fmla="*/ 1123267 h 1209474"/>
                  <a:gd name="connsiteX55" fmla="*/ 727130 w 1212300"/>
                  <a:gd name="connsiteY55" fmla="*/ 1132005 h 1209474"/>
                  <a:gd name="connsiteX56" fmla="*/ 723644 w 1212300"/>
                  <a:gd name="connsiteY56" fmla="*/ 1199827 h 1209474"/>
                  <a:gd name="connsiteX57" fmla="*/ 653457 w 1212300"/>
                  <a:gd name="connsiteY57" fmla="*/ 1209474 h 1209474"/>
                  <a:gd name="connsiteX58" fmla="*/ 631798 w 1212300"/>
                  <a:gd name="connsiteY58" fmla="*/ 1145096 h 1209474"/>
                  <a:gd name="connsiteX59" fmla="*/ 606150 w 1212300"/>
                  <a:gd name="connsiteY59" fmla="*/ 1147005 h 1209474"/>
                  <a:gd name="connsiteX60" fmla="*/ 580299 w 1212300"/>
                  <a:gd name="connsiteY60" fmla="*/ 1145700 h 1209474"/>
                  <a:gd name="connsiteX61" fmla="*/ 558843 w 1212300"/>
                  <a:gd name="connsiteY61" fmla="*/ 1209474 h 1209474"/>
                  <a:gd name="connsiteX62" fmla="*/ 488656 w 1212300"/>
                  <a:gd name="connsiteY62" fmla="*/ 1199827 h 1209474"/>
                  <a:gd name="connsiteX63" fmla="*/ 485224 w 1212300"/>
                  <a:gd name="connsiteY63" fmla="*/ 1133066 h 1209474"/>
                  <a:gd name="connsiteX64" fmla="*/ 444238 w 1212300"/>
                  <a:gd name="connsiteY64" fmla="*/ 1122527 h 1209474"/>
                  <a:gd name="connsiteX65" fmla="*/ 435252 w 1212300"/>
                  <a:gd name="connsiteY65" fmla="*/ 1118923 h 1209474"/>
                  <a:gd name="connsiteX66" fmla="*/ 397552 w 1212300"/>
                  <a:gd name="connsiteY66" fmla="*/ 1174300 h 1209474"/>
                  <a:gd name="connsiteX67" fmla="*/ 332570 w 1212300"/>
                  <a:gd name="connsiteY67" fmla="*/ 1146075 h 1209474"/>
                  <a:gd name="connsiteX68" fmla="*/ 347390 w 1212300"/>
                  <a:gd name="connsiteY68" fmla="*/ 1080362 h 1209474"/>
                  <a:gd name="connsiteX69" fmla="*/ 302981 w 1212300"/>
                  <a:gd name="connsiteY69" fmla="*/ 1053756 h 1209474"/>
                  <a:gd name="connsiteX70" fmla="*/ 251730 w 1212300"/>
                  <a:gd name="connsiteY70" fmla="*/ 1096915 h 1209474"/>
                  <a:gd name="connsiteX71" fmla="*/ 196773 w 1212300"/>
                  <a:gd name="connsiteY71" fmla="*/ 1052205 h 1209474"/>
                  <a:gd name="connsiteX72" fmla="*/ 228407 w 1212300"/>
                  <a:gd name="connsiteY72" fmla="*/ 993606 h 1209474"/>
                  <a:gd name="connsiteX73" fmla="*/ 196589 w 1212300"/>
                  <a:gd name="connsiteY73" fmla="*/ 961310 h 1209474"/>
                  <a:gd name="connsiteX74" fmla="*/ 192451 w 1212300"/>
                  <a:gd name="connsiteY74" fmla="*/ 955662 h 1209474"/>
                  <a:gd name="connsiteX75" fmla="*/ 132195 w 1212300"/>
                  <a:gd name="connsiteY75" fmla="*/ 983058 h 1209474"/>
                  <a:gd name="connsiteX76" fmla="*/ 91339 w 1212300"/>
                  <a:gd name="connsiteY76" fmla="*/ 925178 h 1209474"/>
                  <a:gd name="connsiteX77" fmla="*/ 137009 w 1212300"/>
                  <a:gd name="connsiteY77" fmla="*/ 877908 h 1209474"/>
                  <a:gd name="connsiteX78" fmla="*/ 113994 w 1212300"/>
                  <a:gd name="connsiteY78" fmla="*/ 830929 h 1209474"/>
                  <a:gd name="connsiteX79" fmla="*/ 47809 w 1212300"/>
                  <a:gd name="connsiteY79" fmla="*/ 841171 h 1209474"/>
                  <a:gd name="connsiteX80" fmla="*/ 24084 w 1212300"/>
                  <a:gd name="connsiteY80" fmla="*/ 774415 h 1209474"/>
                  <a:gd name="connsiteX81" fmla="*/ 81587 w 1212300"/>
                  <a:gd name="connsiteY81" fmla="*/ 740768 h 1209474"/>
                  <a:gd name="connsiteX82" fmla="*/ 70938 w 1212300"/>
                  <a:gd name="connsiteY82" fmla="*/ 703091 h 1209474"/>
                  <a:gd name="connsiteX83" fmla="*/ 69043 w 1212300"/>
                  <a:gd name="connsiteY83" fmla="*/ 689500 h 1209474"/>
                  <a:gd name="connsiteX84" fmla="*/ 4835 w 1212300"/>
                  <a:gd name="connsiteY84" fmla="*/ 681780 h 1209474"/>
                  <a:gd name="connsiteX85" fmla="*/ 0 w 1212300"/>
                  <a:gd name="connsiteY85" fmla="*/ 611099 h 1209474"/>
                  <a:gd name="connsiteX86" fmla="*/ 62033 w 1212300"/>
                  <a:gd name="connsiteY86" fmla="*/ 594846 h 1209474"/>
                  <a:gd name="connsiteX87" fmla="*/ 64142 w 1212300"/>
                  <a:gd name="connsiteY87" fmla="*/ 550291 h 1209474"/>
                  <a:gd name="connsiteX88" fmla="*/ 65806 w 1212300"/>
                  <a:gd name="connsiteY88" fmla="*/ 541298 h 1209474"/>
                  <a:gd name="connsiteX89" fmla="*/ 6456 w 1212300"/>
                  <a:gd name="connsiteY89" fmla="*/ 516706 h 1209474"/>
                  <a:gd name="connsiteX90" fmla="*/ 20870 w 1212300"/>
                  <a:gd name="connsiteY90" fmla="*/ 447341 h 1209474"/>
                  <a:gd name="connsiteX91" fmla="*/ 84476 w 1212300"/>
                  <a:gd name="connsiteY91" fmla="*/ 448419 h 1209474"/>
                  <a:gd name="connsiteX92" fmla="*/ 103307 w 1212300"/>
                  <a:gd name="connsiteY92" fmla="*/ 398070 h 1209474"/>
                  <a:gd name="connsiteX93" fmla="*/ 52555 w 1212300"/>
                  <a:gd name="connsiteY93" fmla="*/ 358190 h 1209474"/>
                  <a:gd name="connsiteX94" fmla="*/ 85149 w 1212300"/>
                  <a:gd name="connsiteY94" fmla="*/ 295286 h 1209474"/>
                  <a:gd name="connsiteX95" fmla="*/ 145210 w 1212300"/>
                  <a:gd name="connsiteY95" fmla="*/ 313217 h 1209474"/>
                  <a:gd name="connsiteX96" fmla="*/ 148057 w 1212300"/>
                  <a:gd name="connsiteY96" fmla="*/ 308107 h 1209474"/>
                  <a:gd name="connsiteX97" fmla="*/ 176724 w 1212300"/>
                  <a:gd name="connsiteY97" fmla="*/ 268584 h 1209474"/>
                  <a:gd name="connsiteX98" fmla="*/ 139711 w 1212300"/>
                  <a:gd name="connsiteY98" fmla="*/ 217989 h 1209474"/>
                  <a:gd name="connsiteX99" fmla="*/ 188068 w 1212300"/>
                  <a:gd name="connsiteY99" fmla="*/ 166213 h 1209474"/>
                  <a:gd name="connsiteX100" fmla="*/ 241027 w 1212300"/>
                  <a:gd name="connsiteY100" fmla="*/ 199659 h 1209474"/>
                  <a:gd name="connsiteX101" fmla="*/ 269262 w 1212300"/>
                  <a:gd name="connsiteY101" fmla="*/ 174752 h 1209474"/>
                  <a:gd name="connsiteX102" fmla="*/ 283412 w 1212300"/>
                  <a:gd name="connsiteY102" fmla="*/ 165102 h 1209474"/>
                  <a:gd name="connsiteX103" fmla="*/ 261461 w 1212300"/>
                  <a:gd name="connsiteY103" fmla="*/ 106503 h 1209474"/>
                  <a:gd name="connsiteX104" fmla="*/ 321994 w 1212300"/>
                  <a:gd name="connsiteY104" fmla="*/ 69692 h 1209474"/>
                  <a:gd name="connsiteX105" fmla="*/ 363991 w 1212300"/>
                  <a:gd name="connsiteY105" fmla="*/ 116215 h 1209474"/>
                  <a:gd name="connsiteX106" fmla="*/ 399902 w 1212300"/>
                  <a:gd name="connsiteY106" fmla="*/ 98466 h 1209474"/>
                  <a:gd name="connsiteX107" fmla="*/ 414057 w 1212300"/>
                  <a:gd name="connsiteY107" fmla="*/ 93815 h 1209474"/>
                  <a:gd name="connsiteX108" fmla="*/ 408775 w 1212300"/>
                  <a:gd name="connsiteY108" fmla="*/ 31998 h 1209474"/>
                  <a:gd name="connsiteX109" fmla="*/ 476994 w 1212300"/>
                  <a:gd name="connsiteY109" fmla="*/ 12884 h 1209474"/>
                  <a:gd name="connsiteX110" fmla="*/ 504807 w 1212300"/>
                  <a:gd name="connsiteY110" fmla="*/ 68861 h 1209474"/>
                  <a:gd name="connsiteX111" fmla="*/ 550480 w 1212300"/>
                  <a:gd name="connsiteY111" fmla="*/ 60857 h 1209474"/>
                  <a:gd name="connsiteX112" fmla="*/ 559236 w 1212300"/>
                  <a:gd name="connsiteY112" fmla="*/ 60414 h 1209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1212300" h="1209474">
                    <a:moveTo>
                      <a:pt x="606149" y="219778"/>
                    </a:moveTo>
                    <a:cubicBezTo>
                      <a:pt x="393542" y="219778"/>
                      <a:pt x="221190" y="392130"/>
                      <a:pt x="221190" y="604737"/>
                    </a:cubicBezTo>
                    <a:cubicBezTo>
                      <a:pt x="221190" y="817344"/>
                      <a:pt x="393542" y="989696"/>
                      <a:pt x="606149" y="989696"/>
                    </a:cubicBezTo>
                    <a:cubicBezTo>
                      <a:pt x="818756" y="989696"/>
                      <a:pt x="991108" y="817344"/>
                      <a:pt x="991108" y="604737"/>
                    </a:cubicBezTo>
                    <a:cubicBezTo>
                      <a:pt x="991108" y="392130"/>
                      <a:pt x="818756" y="219778"/>
                      <a:pt x="606149" y="219778"/>
                    </a:cubicBezTo>
                    <a:close/>
                    <a:moveTo>
                      <a:pt x="570726" y="0"/>
                    </a:moveTo>
                    <a:lnTo>
                      <a:pt x="641573" y="0"/>
                    </a:lnTo>
                    <a:lnTo>
                      <a:pt x="653064" y="60414"/>
                    </a:lnTo>
                    <a:lnTo>
                      <a:pt x="661820" y="60857"/>
                    </a:lnTo>
                    <a:lnTo>
                      <a:pt x="707034" y="69786"/>
                    </a:lnTo>
                    <a:lnTo>
                      <a:pt x="735306" y="12884"/>
                    </a:lnTo>
                    <a:lnTo>
                      <a:pt x="803526" y="31998"/>
                    </a:lnTo>
                    <a:lnTo>
                      <a:pt x="798126" y="95198"/>
                    </a:lnTo>
                    <a:lnTo>
                      <a:pt x="848903" y="115557"/>
                    </a:lnTo>
                    <a:lnTo>
                      <a:pt x="890307" y="69692"/>
                    </a:lnTo>
                    <a:lnTo>
                      <a:pt x="950840" y="106503"/>
                    </a:lnTo>
                    <a:lnTo>
                      <a:pt x="928932" y="164987"/>
                    </a:lnTo>
                    <a:lnTo>
                      <a:pt x="971748" y="199360"/>
                    </a:lnTo>
                    <a:lnTo>
                      <a:pt x="1024233" y="166213"/>
                    </a:lnTo>
                    <a:lnTo>
                      <a:pt x="1072590" y="217989"/>
                    </a:lnTo>
                    <a:lnTo>
                      <a:pt x="1034905" y="269502"/>
                    </a:lnTo>
                    <a:lnTo>
                      <a:pt x="1047793" y="284006"/>
                    </a:lnTo>
                    <a:lnTo>
                      <a:pt x="1065896" y="313574"/>
                    </a:lnTo>
                    <a:lnTo>
                      <a:pt x="1127152" y="295286"/>
                    </a:lnTo>
                    <a:lnTo>
                      <a:pt x="1159745" y="358190"/>
                    </a:lnTo>
                    <a:lnTo>
                      <a:pt x="1109155" y="397943"/>
                    </a:lnTo>
                    <a:lnTo>
                      <a:pt x="1123476" y="432252"/>
                    </a:lnTo>
                    <a:lnTo>
                      <a:pt x="1127413" y="448425"/>
                    </a:lnTo>
                    <a:lnTo>
                      <a:pt x="1191430" y="447341"/>
                    </a:lnTo>
                    <a:lnTo>
                      <a:pt x="1205844" y="516706"/>
                    </a:lnTo>
                    <a:lnTo>
                      <a:pt x="1145770" y="541598"/>
                    </a:lnTo>
                    <a:lnTo>
                      <a:pt x="1150013" y="594780"/>
                    </a:lnTo>
                    <a:lnTo>
                      <a:pt x="1212300" y="611099"/>
                    </a:lnTo>
                    <a:lnTo>
                      <a:pt x="1207465" y="681780"/>
                    </a:lnTo>
                    <a:lnTo>
                      <a:pt x="1143038" y="689527"/>
                    </a:lnTo>
                    <a:lnTo>
                      <a:pt x="1139569" y="712257"/>
                    </a:lnTo>
                    <a:lnTo>
                      <a:pt x="1131043" y="740961"/>
                    </a:lnTo>
                    <a:lnTo>
                      <a:pt x="1188216" y="774415"/>
                    </a:lnTo>
                    <a:lnTo>
                      <a:pt x="1164491" y="841171"/>
                    </a:lnTo>
                    <a:lnTo>
                      <a:pt x="1098564" y="830969"/>
                    </a:lnTo>
                    <a:lnTo>
                      <a:pt x="1075268" y="877883"/>
                    </a:lnTo>
                    <a:lnTo>
                      <a:pt x="1120962" y="925178"/>
                    </a:lnTo>
                    <a:lnTo>
                      <a:pt x="1080106" y="983058"/>
                    </a:lnTo>
                    <a:lnTo>
                      <a:pt x="1019565" y="955533"/>
                    </a:lnTo>
                    <a:lnTo>
                      <a:pt x="986510" y="992122"/>
                    </a:lnTo>
                    <a:lnTo>
                      <a:pt x="984130" y="994044"/>
                    </a:lnTo>
                    <a:lnTo>
                      <a:pt x="1015527" y="1052205"/>
                    </a:lnTo>
                    <a:lnTo>
                      <a:pt x="960571" y="1096915"/>
                    </a:lnTo>
                    <a:lnTo>
                      <a:pt x="909748" y="1054117"/>
                    </a:lnTo>
                    <a:lnTo>
                      <a:pt x="906487" y="1056751"/>
                    </a:lnTo>
                    <a:lnTo>
                      <a:pt x="864880" y="1080229"/>
                    </a:lnTo>
                    <a:lnTo>
                      <a:pt x="879731" y="1146075"/>
                    </a:lnTo>
                    <a:lnTo>
                      <a:pt x="814749" y="1174300"/>
                    </a:lnTo>
                    <a:lnTo>
                      <a:pt x="777013" y="1118870"/>
                    </a:lnTo>
                    <a:lnTo>
                      <a:pt x="765662" y="1123267"/>
                    </a:lnTo>
                    <a:lnTo>
                      <a:pt x="727130" y="1132005"/>
                    </a:lnTo>
                    <a:lnTo>
                      <a:pt x="723644" y="1199827"/>
                    </a:lnTo>
                    <a:lnTo>
                      <a:pt x="653457" y="1209474"/>
                    </a:lnTo>
                    <a:lnTo>
                      <a:pt x="631798" y="1145096"/>
                    </a:lnTo>
                    <a:lnTo>
                      <a:pt x="606150" y="1147005"/>
                    </a:lnTo>
                    <a:lnTo>
                      <a:pt x="580299" y="1145700"/>
                    </a:lnTo>
                    <a:lnTo>
                      <a:pt x="558843" y="1209474"/>
                    </a:lnTo>
                    <a:lnTo>
                      <a:pt x="488656" y="1199827"/>
                    </a:lnTo>
                    <a:lnTo>
                      <a:pt x="485224" y="1133066"/>
                    </a:lnTo>
                    <a:lnTo>
                      <a:pt x="444238" y="1122527"/>
                    </a:lnTo>
                    <a:lnTo>
                      <a:pt x="435252" y="1118923"/>
                    </a:lnTo>
                    <a:lnTo>
                      <a:pt x="397552" y="1174300"/>
                    </a:lnTo>
                    <a:lnTo>
                      <a:pt x="332570" y="1146075"/>
                    </a:lnTo>
                    <a:lnTo>
                      <a:pt x="347390" y="1080362"/>
                    </a:lnTo>
                    <a:lnTo>
                      <a:pt x="302981" y="1053756"/>
                    </a:lnTo>
                    <a:lnTo>
                      <a:pt x="251730" y="1096915"/>
                    </a:lnTo>
                    <a:lnTo>
                      <a:pt x="196773" y="1052205"/>
                    </a:lnTo>
                    <a:lnTo>
                      <a:pt x="228407" y="993606"/>
                    </a:lnTo>
                    <a:lnTo>
                      <a:pt x="196589" y="961310"/>
                    </a:lnTo>
                    <a:lnTo>
                      <a:pt x="192451" y="955662"/>
                    </a:lnTo>
                    <a:lnTo>
                      <a:pt x="132195" y="983058"/>
                    </a:lnTo>
                    <a:lnTo>
                      <a:pt x="91339" y="925178"/>
                    </a:lnTo>
                    <a:lnTo>
                      <a:pt x="137009" y="877908"/>
                    </a:lnTo>
                    <a:lnTo>
                      <a:pt x="113994" y="830929"/>
                    </a:lnTo>
                    <a:lnTo>
                      <a:pt x="47809" y="841171"/>
                    </a:lnTo>
                    <a:lnTo>
                      <a:pt x="24084" y="774415"/>
                    </a:lnTo>
                    <a:lnTo>
                      <a:pt x="81587" y="740768"/>
                    </a:lnTo>
                    <a:lnTo>
                      <a:pt x="70938" y="703091"/>
                    </a:lnTo>
                    <a:lnTo>
                      <a:pt x="69043" y="689500"/>
                    </a:lnTo>
                    <a:lnTo>
                      <a:pt x="4835" y="681780"/>
                    </a:lnTo>
                    <a:lnTo>
                      <a:pt x="0" y="611099"/>
                    </a:lnTo>
                    <a:lnTo>
                      <a:pt x="62033" y="594846"/>
                    </a:lnTo>
                    <a:lnTo>
                      <a:pt x="64142" y="550291"/>
                    </a:lnTo>
                    <a:lnTo>
                      <a:pt x="65806" y="541298"/>
                    </a:lnTo>
                    <a:lnTo>
                      <a:pt x="6456" y="516706"/>
                    </a:lnTo>
                    <a:lnTo>
                      <a:pt x="20870" y="447341"/>
                    </a:lnTo>
                    <a:lnTo>
                      <a:pt x="84476" y="448419"/>
                    </a:lnTo>
                    <a:lnTo>
                      <a:pt x="103307" y="398070"/>
                    </a:lnTo>
                    <a:lnTo>
                      <a:pt x="52555" y="358190"/>
                    </a:lnTo>
                    <a:lnTo>
                      <a:pt x="85149" y="295286"/>
                    </a:lnTo>
                    <a:lnTo>
                      <a:pt x="145210" y="313217"/>
                    </a:lnTo>
                    <a:lnTo>
                      <a:pt x="148057" y="308107"/>
                    </a:lnTo>
                    <a:lnTo>
                      <a:pt x="176724" y="268584"/>
                    </a:lnTo>
                    <a:lnTo>
                      <a:pt x="139711" y="217989"/>
                    </a:lnTo>
                    <a:lnTo>
                      <a:pt x="188068" y="166213"/>
                    </a:lnTo>
                    <a:lnTo>
                      <a:pt x="241027" y="199659"/>
                    </a:lnTo>
                    <a:lnTo>
                      <a:pt x="269262" y="174752"/>
                    </a:lnTo>
                    <a:lnTo>
                      <a:pt x="283412" y="165102"/>
                    </a:lnTo>
                    <a:lnTo>
                      <a:pt x="261461" y="106503"/>
                    </a:lnTo>
                    <a:lnTo>
                      <a:pt x="321994" y="69692"/>
                    </a:lnTo>
                    <a:lnTo>
                      <a:pt x="363991" y="116215"/>
                    </a:lnTo>
                    <a:lnTo>
                      <a:pt x="399902" y="98466"/>
                    </a:lnTo>
                    <a:lnTo>
                      <a:pt x="414057" y="93815"/>
                    </a:lnTo>
                    <a:lnTo>
                      <a:pt x="408775" y="31998"/>
                    </a:lnTo>
                    <a:lnTo>
                      <a:pt x="476994" y="12884"/>
                    </a:lnTo>
                    <a:lnTo>
                      <a:pt x="504807" y="68861"/>
                    </a:lnTo>
                    <a:lnTo>
                      <a:pt x="550480" y="60857"/>
                    </a:lnTo>
                    <a:lnTo>
                      <a:pt x="559236" y="60414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E0E0E0"/>
                  </a:gs>
                  <a:gs pos="0">
                    <a:srgbClr val="F9F9F9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105">
                  <a:defRPr/>
                </a:pPr>
                <a:endParaRPr lang="zh-CN" altLang="en-US" sz="1905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162897" y="3451260"/>
                <a:ext cx="769918" cy="769918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105">
                  <a:defRPr/>
                </a:pPr>
                <a:endParaRPr lang="zh-CN" altLang="en-US" sz="1905"/>
              </a:p>
            </p:txBody>
          </p:sp>
        </p:grpSp>
        <p:grpSp>
          <p:nvGrpSpPr>
            <p:cNvPr id="8" name="组合 7"/>
            <p:cNvGrpSpPr/>
            <p:nvPr/>
          </p:nvGrpSpPr>
          <p:grpSpPr bwMode="auto">
            <a:xfrm>
              <a:off x="3420564" y="1630715"/>
              <a:ext cx="1345967" cy="1342829"/>
              <a:chOff x="1941706" y="3231482"/>
              <a:chExt cx="1212300" cy="1209474"/>
            </a:xfrm>
          </p:grpSpPr>
          <p:sp>
            <p:nvSpPr>
              <p:cNvPr id="22" name="任意多边形 21"/>
              <p:cNvSpPr/>
              <p:nvPr/>
            </p:nvSpPr>
            <p:spPr>
              <a:xfrm>
                <a:off x="1941357" y="3231619"/>
                <a:ext cx="1212394" cy="1209759"/>
              </a:xfrm>
              <a:custGeom>
                <a:avLst/>
                <a:gdLst>
                  <a:gd name="connsiteX0" fmla="*/ 606149 w 1212300"/>
                  <a:gd name="connsiteY0" fmla="*/ 219778 h 1209474"/>
                  <a:gd name="connsiteX1" fmla="*/ 221190 w 1212300"/>
                  <a:gd name="connsiteY1" fmla="*/ 604737 h 1209474"/>
                  <a:gd name="connsiteX2" fmla="*/ 606149 w 1212300"/>
                  <a:gd name="connsiteY2" fmla="*/ 989696 h 1209474"/>
                  <a:gd name="connsiteX3" fmla="*/ 991108 w 1212300"/>
                  <a:gd name="connsiteY3" fmla="*/ 604737 h 1209474"/>
                  <a:gd name="connsiteX4" fmla="*/ 606149 w 1212300"/>
                  <a:gd name="connsiteY4" fmla="*/ 219778 h 1209474"/>
                  <a:gd name="connsiteX5" fmla="*/ 570726 w 1212300"/>
                  <a:gd name="connsiteY5" fmla="*/ 0 h 1209474"/>
                  <a:gd name="connsiteX6" fmla="*/ 641573 w 1212300"/>
                  <a:gd name="connsiteY6" fmla="*/ 0 h 1209474"/>
                  <a:gd name="connsiteX7" fmla="*/ 653064 w 1212300"/>
                  <a:gd name="connsiteY7" fmla="*/ 60414 h 1209474"/>
                  <a:gd name="connsiteX8" fmla="*/ 661820 w 1212300"/>
                  <a:gd name="connsiteY8" fmla="*/ 60857 h 1209474"/>
                  <a:gd name="connsiteX9" fmla="*/ 707034 w 1212300"/>
                  <a:gd name="connsiteY9" fmla="*/ 69786 h 1209474"/>
                  <a:gd name="connsiteX10" fmla="*/ 735306 w 1212300"/>
                  <a:gd name="connsiteY10" fmla="*/ 12884 h 1209474"/>
                  <a:gd name="connsiteX11" fmla="*/ 803526 w 1212300"/>
                  <a:gd name="connsiteY11" fmla="*/ 31998 h 1209474"/>
                  <a:gd name="connsiteX12" fmla="*/ 798126 w 1212300"/>
                  <a:gd name="connsiteY12" fmla="*/ 95198 h 1209474"/>
                  <a:gd name="connsiteX13" fmla="*/ 848903 w 1212300"/>
                  <a:gd name="connsiteY13" fmla="*/ 115557 h 1209474"/>
                  <a:gd name="connsiteX14" fmla="*/ 890307 w 1212300"/>
                  <a:gd name="connsiteY14" fmla="*/ 69692 h 1209474"/>
                  <a:gd name="connsiteX15" fmla="*/ 950840 w 1212300"/>
                  <a:gd name="connsiteY15" fmla="*/ 106503 h 1209474"/>
                  <a:gd name="connsiteX16" fmla="*/ 928932 w 1212300"/>
                  <a:gd name="connsiteY16" fmla="*/ 164987 h 1209474"/>
                  <a:gd name="connsiteX17" fmla="*/ 971748 w 1212300"/>
                  <a:gd name="connsiteY17" fmla="*/ 199360 h 1209474"/>
                  <a:gd name="connsiteX18" fmla="*/ 1024233 w 1212300"/>
                  <a:gd name="connsiteY18" fmla="*/ 166213 h 1209474"/>
                  <a:gd name="connsiteX19" fmla="*/ 1072590 w 1212300"/>
                  <a:gd name="connsiteY19" fmla="*/ 217989 h 1209474"/>
                  <a:gd name="connsiteX20" fmla="*/ 1034905 w 1212300"/>
                  <a:gd name="connsiteY20" fmla="*/ 269502 h 1209474"/>
                  <a:gd name="connsiteX21" fmla="*/ 1047793 w 1212300"/>
                  <a:gd name="connsiteY21" fmla="*/ 284006 h 1209474"/>
                  <a:gd name="connsiteX22" fmla="*/ 1065896 w 1212300"/>
                  <a:gd name="connsiteY22" fmla="*/ 313574 h 1209474"/>
                  <a:gd name="connsiteX23" fmla="*/ 1127152 w 1212300"/>
                  <a:gd name="connsiteY23" fmla="*/ 295286 h 1209474"/>
                  <a:gd name="connsiteX24" fmla="*/ 1159745 w 1212300"/>
                  <a:gd name="connsiteY24" fmla="*/ 358190 h 1209474"/>
                  <a:gd name="connsiteX25" fmla="*/ 1109155 w 1212300"/>
                  <a:gd name="connsiteY25" fmla="*/ 397943 h 1209474"/>
                  <a:gd name="connsiteX26" fmla="*/ 1123476 w 1212300"/>
                  <a:gd name="connsiteY26" fmla="*/ 432252 h 1209474"/>
                  <a:gd name="connsiteX27" fmla="*/ 1127413 w 1212300"/>
                  <a:gd name="connsiteY27" fmla="*/ 448425 h 1209474"/>
                  <a:gd name="connsiteX28" fmla="*/ 1191430 w 1212300"/>
                  <a:gd name="connsiteY28" fmla="*/ 447341 h 1209474"/>
                  <a:gd name="connsiteX29" fmla="*/ 1205844 w 1212300"/>
                  <a:gd name="connsiteY29" fmla="*/ 516706 h 1209474"/>
                  <a:gd name="connsiteX30" fmla="*/ 1145770 w 1212300"/>
                  <a:gd name="connsiteY30" fmla="*/ 541598 h 1209474"/>
                  <a:gd name="connsiteX31" fmla="*/ 1150013 w 1212300"/>
                  <a:gd name="connsiteY31" fmla="*/ 594780 h 1209474"/>
                  <a:gd name="connsiteX32" fmla="*/ 1212300 w 1212300"/>
                  <a:gd name="connsiteY32" fmla="*/ 611099 h 1209474"/>
                  <a:gd name="connsiteX33" fmla="*/ 1207465 w 1212300"/>
                  <a:gd name="connsiteY33" fmla="*/ 681780 h 1209474"/>
                  <a:gd name="connsiteX34" fmla="*/ 1143038 w 1212300"/>
                  <a:gd name="connsiteY34" fmla="*/ 689527 h 1209474"/>
                  <a:gd name="connsiteX35" fmla="*/ 1139569 w 1212300"/>
                  <a:gd name="connsiteY35" fmla="*/ 712257 h 1209474"/>
                  <a:gd name="connsiteX36" fmla="*/ 1131043 w 1212300"/>
                  <a:gd name="connsiteY36" fmla="*/ 740961 h 1209474"/>
                  <a:gd name="connsiteX37" fmla="*/ 1188216 w 1212300"/>
                  <a:gd name="connsiteY37" fmla="*/ 774415 h 1209474"/>
                  <a:gd name="connsiteX38" fmla="*/ 1164491 w 1212300"/>
                  <a:gd name="connsiteY38" fmla="*/ 841171 h 1209474"/>
                  <a:gd name="connsiteX39" fmla="*/ 1098564 w 1212300"/>
                  <a:gd name="connsiteY39" fmla="*/ 830969 h 1209474"/>
                  <a:gd name="connsiteX40" fmla="*/ 1075268 w 1212300"/>
                  <a:gd name="connsiteY40" fmla="*/ 877883 h 1209474"/>
                  <a:gd name="connsiteX41" fmla="*/ 1120962 w 1212300"/>
                  <a:gd name="connsiteY41" fmla="*/ 925178 h 1209474"/>
                  <a:gd name="connsiteX42" fmla="*/ 1080106 w 1212300"/>
                  <a:gd name="connsiteY42" fmla="*/ 983058 h 1209474"/>
                  <a:gd name="connsiteX43" fmla="*/ 1019565 w 1212300"/>
                  <a:gd name="connsiteY43" fmla="*/ 955533 h 1209474"/>
                  <a:gd name="connsiteX44" fmla="*/ 986510 w 1212300"/>
                  <a:gd name="connsiteY44" fmla="*/ 992122 h 1209474"/>
                  <a:gd name="connsiteX45" fmla="*/ 984130 w 1212300"/>
                  <a:gd name="connsiteY45" fmla="*/ 994044 h 1209474"/>
                  <a:gd name="connsiteX46" fmla="*/ 1015527 w 1212300"/>
                  <a:gd name="connsiteY46" fmla="*/ 1052205 h 1209474"/>
                  <a:gd name="connsiteX47" fmla="*/ 960571 w 1212300"/>
                  <a:gd name="connsiteY47" fmla="*/ 1096915 h 1209474"/>
                  <a:gd name="connsiteX48" fmla="*/ 909748 w 1212300"/>
                  <a:gd name="connsiteY48" fmla="*/ 1054117 h 1209474"/>
                  <a:gd name="connsiteX49" fmla="*/ 906487 w 1212300"/>
                  <a:gd name="connsiteY49" fmla="*/ 1056751 h 1209474"/>
                  <a:gd name="connsiteX50" fmla="*/ 864880 w 1212300"/>
                  <a:gd name="connsiteY50" fmla="*/ 1080229 h 1209474"/>
                  <a:gd name="connsiteX51" fmla="*/ 879731 w 1212300"/>
                  <a:gd name="connsiteY51" fmla="*/ 1146075 h 1209474"/>
                  <a:gd name="connsiteX52" fmla="*/ 814749 w 1212300"/>
                  <a:gd name="connsiteY52" fmla="*/ 1174300 h 1209474"/>
                  <a:gd name="connsiteX53" fmla="*/ 777013 w 1212300"/>
                  <a:gd name="connsiteY53" fmla="*/ 1118870 h 1209474"/>
                  <a:gd name="connsiteX54" fmla="*/ 765662 w 1212300"/>
                  <a:gd name="connsiteY54" fmla="*/ 1123267 h 1209474"/>
                  <a:gd name="connsiteX55" fmla="*/ 727130 w 1212300"/>
                  <a:gd name="connsiteY55" fmla="*/ 1132005 h 1209474"/>
                  <a:gd name="connsiteX56" fmla="*/ 723644 w 1212300"/>
                  <a:gd name="connsiteY56" fmla="*/ 1199827 h 1209474"/>
                  <a:gd name="connsiteX57" fmla="*/ 653457 w 1212300"/>
                  <a:gd name="connsiteY57" fmla="*/ 1209474 h 1209474"/>
                  <a:gd name="connsiteX58" fmla="*/ 631798 w 1212300"/>
                  <a:gd name="connsiteY58" fmla="*/ 1145096 h 1209474"/>
                  <a:gd name="connsiteX59" fmla="*/ 606150 w 1212300"/>
                  <a:gd name="connsiteY59" fmla="*/ 1147005 h 1209474"/>
                  <a:gd name="connsiteX60" fmla="*/ 580299 w 1212300"/>
                  <a:gd name="connsiteY60" fmla="*/ 1145700 h 1209474"/>
                  <a:gd name="connsiteX61" fmla="*/ 558843 w 1212300"/>
                  <a:gd name="connsiteY61" fmla="*/ 1209474 h 1209474"/>
                  <a:gd name="connsiteX62" fmla="*/ 488656 w 1212300"/>
                  <a:gd name="connsiteY62" fmla="*/ 1199827 h 1209474"/>
                  <a:gd name="connsiteX63" fmla="*/ 485224 w 1212300"/>
                  <a:gd name="connsiteY63" fmla="*/ 1133066 h 1209474"/>
                  <a:gd name="connsiteX64" fmla="*/ 444238 w 1212300"/>
                  <a:gd name="connsiteY64" fmla="*/ 1122527 h 1209474"/>
                  <a:gd name="connsiteX65" fmla="*/ 435252 w 1212300"/>
                  <a:gd name="connsiteY65" fmla="*/ 1118923 h 1209474"/>
                  <a:gd name="connsiteX66" fmla="*/ 397552 w 1212300"/>
                  <a:gd name="connsiteY66" fmla="*/ 1174300 h 1209474"/>
                  <a:gd name="connsiteX67" fmla="*/ 332570 w 1212300"/>
                  <a:gd name="connsiteY67" fmla="*/ 1146075 h 1209474"/>
                  <a:gd name="connsiteX68" fmla="*/ 347390 w 1212300"/>
                  <a:gd name="connsiteY68" fmla="*/ 1080362 h 1209474"/>
                  <a:gd name="connsiteX69" fmla="*/ 302981 w 1212300"/>
                  <a:gd name="connsiteY69" fmla="*/ 1053756 h 1209474"/>
                  <a:gd name="connsiteX70" fmla="*/ 251730 w 1212300"/>
                  <a:gd name="connsiteY70" fmla="*/ 1096915 h 1209474"/>
                  <a:gd name="connsiteX71" fmla="*/ 196773 w 1212300"/>
                  <a:gd name="connsiteY71" fmla="*/ 1052205 h 1209474"/>
                  <a:gd name="connsiteX72" fmla="*/ 228407 w 1212300"/>
                  <a:gd name="connsiteY72" fmla="*/ 993606 h 1209474"/>
                  <a:gd name="connsiteX73" fmla="*/ 196589 w 1212300"/>
                  <a:gd name="connsiteY73" fmla="*/ 961310 h 1209474"/>
                  <a:gd name="connsiteX74" fmla="*/ 192451 w 1212300"/>
                  <a:gd name="connsiteY74" fmla="*/ 955662 h 1209474"/>
                  <a:gd name="connsiteX75" fmla="*/ 132195 w 1212300"/>
                  <a:gd name="connsiteY75" fmla="*/ 983058 h 1209474"/>
                  <a:gd name="connsiteX76" fmla="*/ 91339 w 1212300"/>
                  <a:gd name="connsiteY76" fmla="*/ 925178 h 1209474"/>
                  <a:gd name="connsiteX77" fmla="*/ 137009 w 1212300"/>
                  <a:gd name="connsiteY77" fmla="*/ 877908 h 1209474"/>
                  <a:gd name="connsiteX78" fmla="*/ 113994 w 1212300"/>
                  <a:gd name="connsiteY78" fmla="*/ 830929 h 1209474"/>
                  <a:gd name="connsiteX79" fmla="*/ 47809 w 1212300"/>
                  <a:gd name="connsiteY79" fmla="*/ 841171 h 1209474"/>
                  <a:gd name="connsiteX80" fmla="*/ 24084 w 1212300"/>
                  <a:gd name="connsiteY80" fmla="*/ 774415 h 1209474"/>
                  <a:gd name="connsiteX81" fmla="*/ 81587 w 1212300"/>
                  <a:gd name="connsiteY81" fmla="*/ 740768 h 1209474"/>
                  <a:gd name="connsiteX82" fmla="*/ 70938 w 1212300"/>
                  <a:gd name="connsiteY82" fmla="*/ 703091 h 1209474"/>
                  <a:gd name="connsiteX83" fmla="*/ 69043 w 1212300"/>
                  <a:gd name="connsiteY83" fmla="*/ 689500 h 1209474"/>
                  <a:gd name="connsiteX84" fmla="*/ 4835 w 1212300"/>
                  <a:gd name="connsiteY84" fmla="*/ 681780 h 1209474"/>
                  <a:gd name="connsiteX85" fmla="*/ 0 w 1212300"/>
                  <a:gd name="connsiteY85" fmla="*/ 611099 h 1209474"/>
                  <a:gd name="connsiteX86" fmla="*/ 62033 w 1212300"/>
                  <a:gd name="connsiteY86" fmla="*/ 594846 h 1209474"/>
                  <a:gd name="connsiteX87" fmla="*/ 64142 w 1212300"/>
                  <a:gd name="connsiteY87" fmla="*/ 550291 h 1209474"/>
                  <a:gd name="connsiteX88" fmla="*/ 65806 w 1212300"/>
                  <a:gd name="connsiteY88" fmla="*/ 541298 h 1209474"/>
                  <a:gd name="connsiteX89" fmla="*/ 6456 w 1212300"/>
                  <a:gd name="connsiteY89" fmla="*/ 516706 h 1209474"/>
                  <a:gd name="connsiteX90" fmla="*/ 20870 w 1212300"/>
                  <a:gd name="connsiteY90" fmla="*/ 447341 h 1209474"/>
                  <a:gd name="connsiteX91" fmla="*/ 84476 w 1212300"/>
                  <a:gd name="connsiteY91" fmla="*/ 448419 h 1209474"/>
                  <a:gd name="connsiteX92" fmla="*/ 103307 w 1212300"/>
                  <a:gd name="connsiteY92" fmla="*/ 398070 h 1209474"/>
                  <a:gd name="connsiteX93" fmla="*/ 52555 w 1212300"/>
                  <a:gd name="connsiteY93" fmla="*/ 358190 h 1209474"/>
                  <a:gd name="connsiteX94" fmla="*/ 85149 w 1212300"/>
                  <a:gd name="connsiteY94" fmla="*/ 295286 h 1209474"/>
                  <a:gd name="connsiteX95" fmla="*/ 145210 w 1212300"/>
                  <a:gd name="connsiteY95" fmla="*/ 313217 h 1209474"/>
                  <a:gd name="connsiteX96" fmla="*/ 148057 w 1212300"/>
                  <a:gd name="connsiteY96" fmla="*/ 308107 h 1209474"/>
                  <a:gd name="connsiteX97" fmla="*/ 176724 w 1212300"/>
                  <a:gd name="connsiteY97" fmla="*/ 268584 h 1209474"/>
                  <a:gd name="connsiteX98" fmla="*/ 139711 w 1212300"/>
                  <a:gd name="connsiteY98" fmla="*/ 217989 h 1209474"/>
                  <a:gd name="connsiteX99" fmla="*/ 188068 w 1212300"/>
                  <a:gd name="connsiteY99" fmla="*/ 166213 h 1209474"/>
                  <a:gd name="connsiteX100" fmla="*/ 241027 w 1212300"/>
                  <a:gd name="connsiteY100" fmla="*/ 199659 h 1209474"/>
                  <a:gd name="connsiteX101" fmla="*/ 269262 w 1212300"/>
                  <a:gd name="connsiteY101" fmla="*/ 174752 h 1209474"/>
                  <a:gd name="connsiteX102" fmla="*/ 283412 w 1212300"/>
                  <a:gd name="connsiteY102" fmla="*/ 165102 h 1209474"/>
                  <a:gd name="connsiteX103" fmla="*/ 261461 w 1212300"/>
                  <a:gd name="connsiteY103" fmla="*/ 106503 h 1209474"/>
                  <a:gd name="connsiteX104" fmla="*/ 321994 w 1212300"/>
                  <a:gd name="connsiteY104" fmla="*/ 69692 h 1209474"/>
                  <a:gd name="connsiteX105" fmla="*/ 363991 w 1212300"/>
                  <a:gd name="connsiteY105" fmla="*/ 116215 h 1209474"/>
                  <a:gd name="connsiteX106" fmla="*/ 399902 w 1212300"/>
                  <a:gd name="connsiteY106" fmla="*/ 98466 h 1209474"/>
                  <a:gd name="connsiteX107" fmla="*/ 414057 w 1212300"/>
                  <a:gd name="connsiteY107" fmla="*/ 93815 h 1209474"/>
                  <a:gd name="connsiteX108" fmla="*/ 408775 w 1212300"/>
                  <a:gd name="connsiteY108" fmla="*/ 31998 h 1209474"/>
                  <a:gd name="connsiteX109" fmla="*/ 476994 w 1212300"/>
                  <a:gd name="connsiteY109" fmla="*/ 12884 h 1209474"/>
                  <a:gd name="connsiteX110" fmla="*/ 504807 w 1212300"/>
                  <a:gd name="connsiteY110" fmla="*/ 68861 h 1209474"/>
                  <a:gd name="connsiteX111" fmla="*/ 550480 w 1212300"/>
                  <a:gd name="connsiteY111" fmla="*/ 60857 h 1209474"/>
                  <a:gd name="connsiteX112" fmla="*/ 559236 w 1212300"/>
                  <a:gd name="connsiteY112" fmla="*/ 60414 h 1209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1212300" h="1209474">
                    <a:moveTo>
                      <a:pt x="606149" y="219778"/>
                    </a:moveTo>
                    <a:cubicBezTo>
                      <a:pt x="393542" y="219778"/>
                      <a:pt x="221190" y="392130"/>
                      <a:pt x="221190" y="604737"/>
                    </a:cubicBezTo>
                    <a:cubicBezTo>
                      <a:pt x="221190" y="817344"/>
                      <a:pt x="393542" y="989696"/>
                      <a:pt x="606149" y="989696"/>
                    </a:cubicBezTo>
                    <a:cubicBezTo>
                      <a:pt x="818756" y="989696"/>
                      <a:pt x="991108" y="817344"/>
                      <a:pt x="991108" y="604737"/>
                    </a:cubicBezTo>
                    <a:cubicBezTo>
                      <a:pt x="991108" y="392130"/>
                      <a:pt x="818756" y="219778"/>
                      <a:pt x="606149" y="219778"/>
                    </a:cubicBezTo>
                    <a:close/>
                    <a:moveTo>
                      <a:pt x="570726" y="0"/>
                    </a:moveTo>
                    <a:lnTo>
                      <a:pt x="641573" y="0"/>
                    </a:lnTo>
                    <a:lnTo>
                      <a:pt x="653064" y="60414"/>
                    </a:lnTo>
                    <a:lnTo>
                      <a:pt x="661820" y="60857"/>
                    </a:lnTo>
                    <a:lnTo>
                      <a:pt x="707034" y="69786"/>
                    </a:lnTo>
                    <a:lnTo>
                      <a:pt x="735306" y="12884"/>
                    </a:lnTo>
                    <a:lnTo>
                      <a:pt x="803526" y="31998"/>
                    </a:lnTo>
                    <a:lnTo>
                      <a:pt x="798126" y="95198"/>
                    </a:lnTo>
                    <a:lnTo>
                      <a:pt x="848903" y="115557"/>
                    </a:lnTo>
                    <a:lnTo>
                      <a:pt x="890307" y="69692"/>
                    </a:lnTo>
                    <a:lnTo>
                      <a:pt x="950840" y="106503"/>
                    </a:lnTo>
                    <a:lnTo>
                      <a:pt x="928932" y="164987"/>
                    </a:lnTo>
                    <a:lnTo>
                      <a:pt x="971748" y="199360"/>
                    </a:lnTo>
                    <a:lnTo>
                      <a:pt x="1024233" y="166213"/>
                    </a:lnTo>
                    <a:lnTo>
                      <a:pt x="1072590" y="217989"/>
                    </a:lnTo>
                    <a:lnTo>
                      <a:pt x="1034905" y="269502"/>
                    </a:lnTo>
                    <a:lnTo>
                      <a:pt x="1047793" y="284006"/>
                    </a:lnTo>
                    <a:lnTo>
                      <a:pt x="1065896" y="313574"/>
                    </a:lnTo>
                    <a:lnTo>
                      <a:pt x="1127152" y="295286"/>
                    </a:lnTo>
                    <a:lnTo>
                      <a:pt x="1159745" y="358190"/>
                    </a:lnTo>
                    <a:lnTo>
                      <a:pt x="1109155" y="397943"/>
                    </a:lnTo>
                    <a:lnTo>
                      <a:pt x="1123476" y="432252"/>
                    </a:lnTo>
                    <a:lnTo>
                      <a:pt x="1127413" y="448425"/>
                    </a:lnTo>
                    <a:lnTo>
                      <a:pt x="1191430" y="447341"/>
                    </a:lnTo>
                    <a:lnTo>
                      <a:pt x="1205844" y="516706"/>
                    </a:lnTo>
                    <a:lnTo>
                      <a:pt x="1145770" y="541598"/>
                    </a:lnTo>
                    <a:lnTo>
                      <a:pt x="1150013" y="594780"/>
                    </a:lnTo>
                    <a:lnTo>
                      <a:pt x="1212300" y="611099"/>
                    </a:lnTo>
                    <a:lnTo>
                      <a:pt x="1207465" y="681780"/>
                    </a:lnTo>
                    <a:lnTo>
                      <a:pt x="1143038" y="689527"/>
                    </a:lnTo>
                    <a:lnTo>
                      <a:pt x="1139569" y="712257"/>
                    </a:lnTo>
                    <a:lnTo>
                      <a:pt x="1131043" y="740961"/>
                    </a:lnTo>
                    <a:lnTo>
                      <a:pt x="1188216" y="774415"/>
                    </a:lnTo>
                    <a:lnTo>
                      <a:pt x="1164491" y="841171"/>
                    </a:lnTo>
                    <a:lnTo>
                      <a:pt x="1098564" y="830969"/>
                    </a:lnTo>
                    <a:lnTo>
                      <a:pt x="1075268" y="877883"/>
                    </a:lnTo>
                    <a:lnTo>
                      <a:pt x="1120962" y="925178"/>
                    </a:lnTo>
                    <a:lnTo>
                      <a:pt x="1080106" y="983058"/>
                    </a:lnTo>
                    <a:lnTo>
                      <a:pt x="1019565" y="955533"/>
                    </a:lnTo>
                    <a:lnTo>
                      <a:pt x="986510" y="992122"/>
                    </a:lnTo>
                    <a:lnTo>
                      <a:pt x="984130" y="994044"/>
                    </a:lnTo>
                    <a:lnTo>
                      <a:pt x="1015527" y="1052205"/>
                    </a:lnTo>
                    <a:lnTo>
                      <a:pt x="960571" y="1096915"/>
                    </a:lnTo>
                    <a:lnTo>
                      <a:pt x="909748" y="1054117"/>
                    </a:lnTo>
                    <a:lnTo>
                      <a:pt x="906487" y="1056751"/>
                    </a:lnTo>
                    <a:lnTo>
                      <a:pt x="864880" y="1080229"/>
                    </a:lnTo>
                    <a:lnTo>
                      <a:pt x="879731" y="1146075"/>
                    </a:lnTo>
                    <a:lnTo>
                      <a:pt x="814749" y="1174300"/>
                    </a:lnTo>
                    <a:lnTo>
                      <a:pt x="777013" y="1118870"/>
                    </a:lnTo>
                    <a:lnTo>
                      <a:pt x="765662" y="1123267"/>
                    </a:lnTo>
                    <a:lnTo>
                      <a:pt x="727130" y="1132005"/>
                    </a:lnTo>
                    <a:lnTo>
                      <a:pt x="723644" y="1199827"/>
                    </a:lnTo>
                    <a:lnTo>
                      <a:pt x="653457" y="1209474"/>
                    </a:lnTo>
                    <a:lnTo>
                      <a:pt x="631798" y="1145096"/>
                    </a:lnTo>
                    <a:lnTo>
                      <a:pt x="606150" y="1147005"/>
                    </a:lnTo>
                    <a:lnTo>
                      <a:pt x="580299" y="1145700"/>
                    </a:lnTo>
                    <a:lnTo>
                      <a:pt x="558843" y="1209474"/>
                    </a:lnTo>
                    <a:lnTo>
                      <a:pt x="488656" y="1199827"/>
                    </a:lnTo>
                    <a:lnTo>
                      <a:pt x="485224" y="1133066"/>
                    </a:lnTo>
                    <a:lnTo>
                      <a:pt x="444238" y="1122527"/>
                    </a:lnTo>
                    <a:lnTo>
                      <a:pt x="435252" y="1118923"/>
                    </a:lnTo>
                    <a:lnTo>
                      <a:pt x="397552" y="1174300"/>
                    </a:lnTo>
                    <a:lnTo>
                      <a:pt x="332570" y="1146075"/>
                    </a:lnTo>
                    <a:lnTo>
                      <a:pt x="347390" y="1080362"/>
                    </a:lnTo>
                    <a:lnTo>
                      <a:pt x="302981" y="1053756"/>
                    </a:lnTo>
                    <a:lnTo>
                      <a:pt x="251730" y="1096915"/>
                    </a:lnTo>
                    <a:lnTo>
                      <a:pt x="196773" y="1052205"/>
                    </a:lnTo>
                    <a:lnTo>
                      <a:pt x="228407" y="993606"/>
                    </a:lnTo>
                    <a:lnTo>
                      <a:pt x="196589" y="961310"/>
                    </a:lnTo>
                    <a:lnTo>
                      <a:pt x="192451" y="955662"/>
                    </a:lnTo>
                    <a:lnTo>
                      <a:pt x="132195" y="983058"/>
                    </a:lnTo>
                    <a:lnTo>
                      <a:pt x="91339" y="925178"/>
                    </a:lnTo>
                    <a:lnTo>
                      <a:pt x="137009" y="877908"/>
                    </a:lnTo>
                    <a:lnTo>
                      <a:pt x="113994" y="830929"/>
                    </a:lnTo>
                    <a:lnTo>
                      <a:pt x="47809" y="841171"/>
                    </a:lnTo>
                    <a:lnTo>
                      <a:pt x="24084" y="774415"/>
                    </a:lnTo>
                    <a:lnTo>
                      <a:pt x="81587" y="740768"/>
                    </a:lnTo>
                    <a:lnTo>
                      <a:pt x="70938" y="703091"/>
                    </a:lnTo>
                    <a:lnTo>
                      <a:pt x="69043" y="689500"/>
                    </a:lnTo>
                    <a:lnTo>
                      <a:pt x="4835" y="681780"/>
                    </a:lnTo>
                    <a:lnTo>
                      <a:pt x="0" y="611099"/>
                    </a:lnTo>
                    <a:lnTo>
                      <a:pt x="62033" y="594846"/>
                    </a:lnTo>
                    <a:lnTo>
                      <a:pt x="64142" y="550291"/>
                    </a:lnTo>
                    <a:lnTo>
                      <a:pt x="65806" y="541298"/>
                    </a:lnTo>
                    <a:lnTo>
                      <a:pt x="6456" y="516706"/>
                    </a:lnTo>
                    <a:lnTo>
                      <a:pt x="20870" y="447341"/>
                    </a:lnTo>
                    <a:lnTo>
                      <a:pt x="84476" y="448419"/>
                    </a:lnTo>
                    <a:lnTo>
                      <a:pt x="103307" y="398070"/>
                    </a:lnTo>
                    <a:lnTo>
                      <a:pt x="52555" y="358190"/>
                    </a:lnTo>
                    <a:lnTo>
                      <a:pt x="85149" y="295286"/>
                    </a:lnTo>
                    <a:lnTo>
                      <a:pt x="145210" y="313217"/>
                    </a:lnTo>
                    <a:lnTo>
                      <a:pt x="148057" y="308107"/>
                    </a:lnTo>
                    <a:lnTo>
                      <a:pt x="176724" y="268584"/>
                    </a:lnTo>
                    <a:lnTo>
                      <a:pt x="139711" y="217989"/>
                    </a:lnTo>
                    <a:lnTo>
                      <a:pt x="188068" y="166213"/>
                    </a:lnTo>
                    <a:lnTo>
                      <a:pt x="241027" y="199659"/>
                    </a:lnTo>
                    <a:lnTo>
                      <a:pt x="269262" y="174752"/>
                    </a:lnTo>
                    <a:lnTo>
                      <a:pt x="283412" y="165102"/>
                    </a:lnTo>
                    <a:lnTo>
                      <a:pt x="261461" y="106503"/>
                    </a:lnTo>
                    <a:lnTo>
                      <a:pt x="321994" y="69692"/>
                    </a:lnTo>
                    <a:lnTo>
                      <a:pt x="363991" y="116215"/>
                    </a:lnTo>
                    <a:lnTo>
                      <a:pt x="399902" y="98466"/>
                    </a:lnTo>
                    <a:lnTo>
                      <a:pt x="414057" y="93815"/>
                    </a:lnTo>
                    <a:lnTo>
                      <a:pt x="408775" y="31998"/>
                    </a:lnTo>
                    <a:lnTo>
                      <a:pt x="476994" y="12884"/>
                    </a:lnTo>
                    <a:lnTo>
                      <a:pt x="504807" y="68861"/>
                    </a:lnTo>
                    <a:lnTo>
                      <a:pt x="550480" y="60857"/>
                    </a:lnTo>
                    <a:lnTo>
                      <a:pt x="559236" y="60414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E0E0E0"/>
                  </a:gs>
                  <a:gs pos="0">
                    <a:srgbClr val="F9F9F9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105">
                  <a:defRPr/>
                </a:pPr>
                <a:endParaRPr lang="zh-CN" altLang="en-US" sz="1905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2162897" y="3451260"/>
                <a:ext cx="769918" cy="769918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105">
                  <a:defRPr/>
                </a:pPr>
                <a:endParaRPr lang="zh-CN" altLang="en-US" sz="1905"/>
              </a:p>
            </p:txBody>
          </p:sp>
        </p:grpSp>
        <p:grpSp>
          <p:nvGrpSpPr>
            <p:cNvPr id="9" name="组合 8"/>
            <p:cNvGrpSpPr/>
            <p:nvPr/>
          </p:nvGrpSpPr>
          <p:grpSpPr bwMode="auto">
            <a:xfrm>
              <a:off x="4720941" y="2193506"/>
              <a:ext cx="582684" cy="581324"/>
              <a:chOff x="1941706" y="3231482"/>
              <a:chExt cx="1212300" cy="1209474"/>
            </a:xfrm>
          </p:grpSpPr>
          <p:sp>
            <p:nvSpPr>
              <p:cNvPr id="20" name="任意多边形 19"/>
              <p:cNvSpPr/>
              <p:nvPr/>
            </p:nvSpPr>
            <p:spPr>
              <a:xfrm>
                <a:off x="1940194" y="3230204"/>
                <a:ext cx="1215337" cy="1212264"/>
              </a:xfrm>
              <a:custGeom>
                <a:avLst/>
                <a:gdLst>
                  <a:gd name="connsiteX0" fmla="*/ 606149 w 1212300"/>
                  <a:gd name="connsiteY0" fmla="*/ 219778 h 1209474"/>
                  <a:gd name="connsiteX1" fmla="*/ 221190 w 1212300"/>
                  <a:gd name="connsiteY1" fmla="*/ 604737 h 1209474"/>
                  <a:gd name="connsiteX2" fmla="*/ 606149 w 1212300"/>
                  <a:gd name="connsiteY2" fmla="*/ 989696 h 1209474"/>
                  <a:gd name="connsiteX3" fmla="*/ 991108 w 1212300"/>
                  <a:gd name="connsiteY3" fmla="*/ 604737 h 1209474"/>
                  <a:gd name="connsiteX4" fmla="*/ 606149 w 1212300"/>
                  <a:gd name="connsiteY4" fmla="*/ 219778 h 1209474"/>
                  <a:gd name="connsiteX5" fmla="*/ 570726 w 1212300"/>
                  <a:gd name="connsiteY5" fmla="*/ 0 h 1209474"/>
                  <a:gd name="connsiteX6" fmla="*/ 641573 w 1212300"/>
                  <a:gd name="connsiteY6" fmla="*/ 0 h 1209474"/>
                  <a:gd name="connsiteX7" fmla="*/ 653064 w 1212300"/>
                  <a:gd name="connsiteY7" fmla="*/ 60414 h 1209474"/>
                  <a:gd name="connsiteX8" fmla="*/ 661820 w 1212300"/>
                  <a:gd name="connsiteY8" fmla="*/ 60857 h 1209474"/>
                  <a:gd name="connsiteX9" fmla="*/ 707034 w 1212300"/>
                  <a:gd name="connsiteY9" fmla="*/ 69786 h 1209474"/>
                  <a:gd name="connsiteX10" fmla="*/ 735306 w 1212300"/>
                  <a:gd name="connsiteY10" fmla="*/ 12884 h 1209474"/>
                  <a:gd name="connsiteX11" fmla="*/ 803526 w 1212300"/>
                  <a:gd name="connsiteY11" fmla="*/ 31998 h 1209474"/>
                  <a:gd name="connsiteX12" fmla="*/ 798126 w 1212300"/>
                  <a:gd name="connsiteY12" fmla="*/ 95198 h 1209474"/>
                  <a:gd name="connsiteX13" fmla="*/ 848903 w 1212300"/>
                  <a:gd name="connsiteY13" fmla="*/ 115557 h 1209474"/>
                  <a:gd name="connsiteX14" fmla="*/ 890307 w 1212300"/>
                  <a:gd name="connsiteY14" fmla="*/ 69692 h 1209474"/>
                  <a:gd name="connsiteX15" fmla="*/ 950840 w 1212300"/>
                  <a:gd name="connsiteY15" fmla="*/ 106503 h 1209474"/>
                  <a:gd name="connsiteX16" fmla="*/ 928932 w 1212300"/>
                  <a:gd name="connsiteY16" fmla="*/ 164987 h 1209474"/>
                  <a:gd name="connsiteX17" fmla="*/ 971748 w 1212300"/>
                  <a:gd name="connsiteY17" fmla="*/ 199360 h 1209474"/>
                  <a:gd name="connsiteX18" fmla="*/ 1024233 w 1212300"/>
                  <a:gd name="connsiteY18" fmla="*/ 166213 h 1209474"/>
                  <a:gd name="connsiteX19" fmla="*/ 1072590 w 1212300"/>
                  <a:gd name="connsiteY19" fmla="*/ 217989 h 1209474"/>
                  <a:gd name="connsiteX20" fmla="*/ 1034905 w 1212300"/>
                  <a:gd name="connsiteY20" fmla="*/ 269502 h 1209474"/>
                  <a:gd name="connsiteX21" fmla="*/ 1047793 w 1212300"/>
                  <a:gd name="connsiteY21" fmla="*/ 284006 h 1209474"/>
                  <a:gd name="connsiteX22" fmla="*/ 1065896 w 1212300"/>
                  <a:gd name="connsiteY22" fmla="*/ 313574 h 1209474"/>
                  <a:gd name="connsiteX23" fmla="*/ 1127152 w 1212300"/>
                  <a:gd name="connsiteY23" fmla="*/ 295286 h 1209474"/>
                  <a:gd name="connsiteX24" fmla="*/ 1159745 w 1212300"/>
                  <a:gd name="connsiteY24" fmla="*/ 358190 h 1209474"/>
                  <a:gd name="connsiteX25" fmla="*/ 1109155 w 1212300"/>
                  <a:gd name="connsiteY25" fmla="*/ 397943 h 1209474"/>
                  <a:gd name="connsiteX26" fmla="*/ 1123476 w 1212300"/>
                  <a:gd name="connsiteY26" fmla="*/ 432252 h 1209474"/>
                  <a:gd name="connsiteX27" fmla="*/ 1127413 w 1212300"/>
                  <a:gd name="connsiteY27" fmla="*/ 448425 h 1209474"/>
                  <a:gd name="connsiteX28" fmla="*/ 1191430 w 1212300"/>
                  <a:gd name="connsiteY28" fmla="*/ 447341 h 1209474"/>
                  <a:gd name="connsiteX29" fmla="*/ 1205844 w 1212300"/>
                  <a:gd name="connsiteY29" fmla="*/ 516706 h 1209474"/>
                  <a:gd name="connsiteX30" fmla="*/ 1145770 w 1212300"/>
                  <a:gd name="connsiteY30" fmla="*/ 541598 h 1209474"/>
                  <a:gd name="connsiteX31" fmla="*/ 1150013 w 1212300"/>
                  <a:gd name="connsiteY31" fmla="*/ 594780 h 1209474"/>
                  <a:gd name="connsiteX32" fmla="*/ 1212300 w 1212300"/>
                  <a:gd name="connsiteY32" fmla="*/ 611099 h 1209474"/>
                  <a:gd name="connsiteX33" fmla="*/ 1207465 w 1212300"/>
                  <a:gd name="connsiteY33" fmla="*/ 681780 h 1209474"/>
                  <a:gd name="connsiteX34" fmla="*/ 1143038 w 1212300"/>
                  <a:gd name="connsiteY34" fmla="*/ 689527 h 1209474"/>
                  <a:gd name="connsiteX35" fmla="*/ 1139569 w 1212300"/>
                  <a:gd name="connsiteY35" fmla="*/ 712257 h 1209474"/>
                  <a:gd name="connsiteX36" fmla="*/ 1131043 w 1212300"/>
                  <a:gd name="connsiteY36" fmla="*/ 740961 h 1209474"/>
                  <a:gd name="connsiteX37" fmla="*/ 1188216 w 1212300"/>
                  <a:gd name="connsiteY37" fmla="*/ 774415 h 1209474"/>
                  <a:gd name="connsiteX38" fmla="*/ 1164491 w 1212300"/>
                  <a:gd name="connsiteY38" fmla="*/ 841171 h 1209474"/>
                  <a:gd name="connsiteX39" fmla="*/ 1098564 w 1212300"/>
                  <a:gd name="connsiteY39" fmla="*/ 830969 h 1209474"/>
                  <a:gd name="connsiteX40" fmla="*/ 1075268 w 1212300"/>
                  <a:gd name="connsiteY40" fmla="*/ 877883 h 1209474"/>
                  <a:gd name="connsiteX41" fmla="*/ 1120962 w 1212300"/>
                  <a:gd name="connsiteY41" fmla="*/ 925178 h 1209474"/>
                  <a:gd name="connsiteX42" fmla="*/ 1080106 w 1212300"/>
                  <a:gd name="connsiteY42" fmla="*/ 983058 h 1209474"/>
                  <a:gd name="connsiteX43" fmla="*/ 1019565 w 1212300"/>
                  <a:gd name="connsiteY43" fmla="*/ 955533 h 1209474"/>
                  <a:gd name="connsiteX44" fmla="*/ 986510 w 1212300"/>
                  <a:gd name="connsiteY44" fmla="*/ 992122 h 1209474"/>
                  <a:gd name="connsiteX45" fmla="*/ 984130 w 1212300"/>
                  <a:gd name="connsiteY45" fmla="*/ 994044 h 1209474"/>
                  <a:gd name="connsiteX46" fmla="*/ 1015527 w 1212300"/>
                  <a:gd name="connsiteY46" fmla="*/ 1052205 h 1209474"/>
                  <a:gd name="connsiteX47" fmla="*/ 960571 w 1212300"/>
                  <a:gd name="connsiteY47" fmla="*/ 1096915 h 1209474"/>
                  <a:gd name="connsiteX48" fmla="*/ 909748 w 1212300"/>
                  <a:gd name="connsiteY48" fmla="*/ 1054117 h 1209474"/>
                  <a:gd name="connsiteX49" fmla="*/ 906487 w 1212300"/>
                  <a:gd name="connsiteY49" fmla="*/ 1056751 h 1209474"/>
                  <a:gd name="connsiteX50" fmla="*/ 864880 w 1212300"/>
                  <a:gd name="connsiteY50" fmla="*/ 1080229 h 1209474"/>
                  <a:gd name="connsiteX51" fmla="*/ 879731 w 1212300"/>
                  <a:gd name="connsiteY51" fmla="*/ 1146075 h 1209474"/>
                  <a:gd name="connsiteX52" fmla="*/ 814749 w 1212300"/>
                  <a:gd name="connsiteY52" fmla="*/ 1174300 h 1209474"/>
                  <a:gd name="connsiteX53" fmla="*/ 777013 w 1212300"/>
                  <a:gd name="connsiteY53" fmla="*/ 1118870 h 1209474"/>
                  <a:gd name="connsiteX54" fmla="*/ 765662 w 1212300"/>
                  <a:gd name="connsiteY54" fmla="*/ 1123267 h 1209474"/>
                  <a:gd name="connsiteX55" fmla="*/ 727130 w 1212300"/>
                  <a:gd name="connsiteY55" fmla="*/ 1132005 h 1209474"/>
                  <a:gd name="connsiteX56" fmla="*/ 723644 w 1212300"/>
                  <a:gd name="connsiteY56" fmla="*/ 1199827 h 1209474"/>
                  <a:gd name="connsiteX57" fmla="*/ 653457 w 1212300"/>
                  <a:gd name="connsiteY57" fmla="*/ 1209474 h 1209474"/>
                  <a:gd name="connsiteX58" fmla="*/ 631798 w 1212300"/>
                  <a:gd name="connsiteY58" fmla="*/ 1145096 h 1209474"/>
                  <a:gd name="connsiteX59" fmla="*/ 606150 w 1212300"/>
                  <a:gd name="connsiteY59" fmla="*/ 1147005 h 1209474"/>
                  <a:gd name="connsiteX60" fmla="*/ 580299 w 1212300"/>
                  <a:gd name="connsiteY60" fmla="*/ 1145700 h 1209474"/>
                  <a:gd name="connsiteX61" fmla="*/ 558843 w 1212300"/>
                  <a:gd name="connsiteY61" fmla="*/ 1209474 h 1209474"/>
                  <a:gd name="connsiteX62" fmla="*/ 488656 w 1212300"/>
                  <a:gd name="connsiteY62" fmla="*/ 1199827 h 1209474"/>
                  <a:gd name="connsiteX63" fmla="*/ 485224 w 1212300"/>
                  <a:gd name="connsiteY63" fmla="*/ 1133066 h 1209474"/>
                  <a:gd name="connsiteX64" fmla="*/ 444238 w 1212300"/>
                  <a:gd name="connsiteY64" fmla="*/ 1122527 h 1209474"/>
                  <a:gd name="connsiteX65" fmla="*/ 435252 w 1212300"/>
                  <a:gd name="connsiteY65" fmla="*/ 1118923 h 1209474"/>
                  <a:gd name="connsiteX66" fmla="*/ 397552 w 1212300"/>
                  <a:gd name="connsiteY66" fmla="*/ 1174300 h 1209474"/>
                  <a:gd name="connsiteX67" fmla="*/ 332570 w 1212300"/>
                  <a:gd name="connsiteY67" fmla="*/ 1146075 h 1209474"/>
                  <a:gd name="connsiteX68" fmla="*/ 347390 w 1212300"/>
                  <a:gd name="connsiteY68" fmla="*/ 1080362 h 1209474"/>
                  <a:gd name="connsiteX69" fmla="*/ 302981 w 1212300"/>
                  <a:gd name="connsiteY69" fmla="*/ 1053756 h 1209474"/>
                  <a:gd name="connsiteX70" fmla="*/ 251730 w 1212300"/>
                  <a:gd name="connsiteY70" fmla="*/ 1096915 h 1209474"/>
                  <a:gd name="connsiteX71" fmla="*/ 196773 w 1212300"/>
                  <a:gd name="connsiteY71" fmla="*/ 1052205 h 1209474"/>
                  <a:gd name="connsiteX72" fmla="*/ 228407 w 1212300"/>
                  <a:gd name="connsiteY72" fmla="*/ 993606 h 1209474"/>
                  <a:gd name="connsiteX73" fmla="*/ 196589 w 1212300"/>
                  <a:gd name="connsiteY73" fmla="*/ 961310 h 1209474"/>
                  <a:gd name="connsiteX74" fmla="*/ 192451 w 1212300"/>
                  <a:gd name="connsiteY74" fmla="*/ 955662 h 1209474"/>
                  <a:gd name="connsiteX75" fmla="*/ 132195 w 1212300"/>
                  <a:gd name="connsiteY75" fmla="*/ 983058 h 1209474"/>
                  <a:gd name="connsiteX76" fmla="*/ 91339 w 1212300"/>
                  <a:gd name="connsiteY76" fmla="*/ 925178 h 1209474"/>
                  <a:gd name="connsiteX77" fmla="*/ 137009 w 1212300"/>
                  <a:gd name="connsiteY77" fmla="*/ 877908 h 1209474"/>
                  <a:gd name="connsiteX78" fmla="*/ 113994 w 1212300"/>
                  <a:gd name="connsiteY78" fmla="*/ 830929 h 1209474"/>
                  <a:gd name="connsiteX79" fmla="*/ 47809 w 1212300"/>
                  <a:gd name="connsiteY79" fmla="*/ 841171 h 1209474"/>
                  <a:gd name="connsiteX80" fmla="*/ 24084 w 1212300"/>
                  <a:gd name="connsiteY80" fmla="*/ 774415 h 1209474"/>
                  <a:gd name="connsiteX81" fmla="*/ 81587 w 1212300"/>
                  <a:gd name="connsiteY81" fmla="*/ 740768 h 1209474"/>
                  <a:gd name="connsiteX82" fmla="*/ 70938 w 1212300"/>
                  <a:gd name="connsiteY82" fmla="*/ 703091 h 1209474"/>
                  <a:gd name="connsiteX83" fmla="*/ 69043 w 1212300"/>
                  <a:gd name="connsiteY83" fmla="*/ 689500 h 1209474"/>
                  <a:gd name="connsiteX84" fmla="*/ 4835 w 1212300"/>
                  <a:gd name="connsiteY84" fmla="*/ 681780 h 1209474"/>
                  <a:gd name="connsiteX85" fmla="*/ 0 w 1212300"/>
                  <a:gd name="connsiteY85" fmla="*/ 611099 h 1209474"/>
                  <a:gd name="connsiteX86" fmla="*/ 62033 w 1212300"/>
                  <a:gd name="connsiteY86" fmla="*/ 594846 h 1209474"/>
                  <a:gd name="connsiteX87" fmla="*/ 64142 w 1212300"/>
                  <a:gd name="connsiteY87" fmla="*/ 550291 h 1209474"/>
                  <a:gd name="connsiteX88" fmla="*/ 65806 w 1212300"/>
                  <a:gd name="connsiteY88" fmla="*/ 541298 h 1209474"/>
                  <a:gd name="connsiteX89" fmla="*/ 6456 w 1212300"/>
                  <a:gd name="connsiteY89" fmla="*/ 516706 h 1209474"/>
                  <a:gd name="connsiteX90" fmla="*/ 20870 w 1212300"/>
                  <a:gd name="connsiteY90" fmla="*/ 447341 h 1209474"/>
                  <a:gd name="connsiteX91" fmla="*/ 84476 w 1212300"/>
                  <a:gd name="connsiteY91" fmla="*/ 448419 h 1209474"/>
                  <a:gd name="connsiteX92" fmla="*/ 103307 w 1212300"/>
                  <a:gd name="connsiteY92" fmla="*/ 398070 h 1209474"/>
                  <a:gd name="connsiteX93" fmla="*/ 52555 w 1212300"/>
                  <a:gd name="connsiteY93" fmla="*/ 358190 h 1209474"/>
                  <a:gd name="connsiteX94" fmla="*/ 85149 w 1212300"/>
                  <a:gd name="connsiteY94" fmla="*/ 295286 h 1209474"/>
                  <a:gd name="connsiteX95" fmla="*/ 145210 w 1212300"/>
                  <a:gd name="connsiteY95" fmla="*/ 313217 h 1209474"/>
                  <a:gd name="connsiteX96" fmla="*/ 148057 w 1212300"/>
                  <a:gd name="connsiteY96" fmla="*/ 308107 h 1209474"/>
                  <a:gd name="connsiteX97" fmla="*/ 176724 w 1212300"/>
                  <a:gd name="connsiteY97" fmla="*/ 268584 h 1209474"/>
                  <a:gd name="connsiteX98" fmla="*/ 139711 w 1212300"/>
                  <a:gd name="connsiteY98" fmla="*/ 217989 h 1209474"/>
                  <a:gd name="connsiteX99" fmla="*/ 188068 w 1212300"/>
                  <a:gd name="connsiteY99" fmla="*/ 166213 h 1209474"/>
                  <a:gd name="connsiteX100" fmla="*/ 241027 w 1212300"/>
                  <a:gd name="connsiteY100" fmla="*/ 199659 h 1209474"/>
                  <a:gd name="connsiteX101" fmla="*/ 269262 w 1212300"/>
                  <a:gd name="connsiteY101" fmla="*/ 174752 h 1209474"/>
                  <a:gd name="connsiteX102" fmla="*/ 283412 w 1212300"/>
                  <a:gd name="connsiteY102" fmla="*/ 165102 h 1209474"/>
                  <a:gd name="connsiteX103" fmla="*/ 261461 w 1212300"/>
                  <a:gd name="connsiteY103" fmla="*/ 106503 h 1209474"/>
                  <a:gd name="connsiteX104" fmla="*/ 321994 w 1212300"/>
                  <a:gd name="connsiteY104" fmla="*/ 69692 h 1209474"/>
                  <a:gd name="connsiteX105" fmla="*/ 363991 w 1212300"/>
                  <a:gd name="connsiteY105" fmla="*/ 116215 h 1209474"/>
                  <a:gd name="connsiteX106" fmla="*/ 399902 w 1212300"/>
                  <a:gd name="connsiteY106" fmla="*/ 98466 h 1209474"/>
                  <a:gd name="connsiteX107" fmla="*/ 414057 w 1212300"/>
                  <a:gd name="connsiteY107" fmla="*/ 93815 h 1209474"/>
                  <a:gd name="connsiteX108" fmla="*/ 408775 w 1212300"/>
                  <a:gd name="connsiteY108" fmla="*/ 31998 h 1209474"/>
                  <a:gd name="connsiteX109" fmla="*/ 476994 w 1212300"/>
                  <a:gd name="connsiteY109" fmla="*/ 12884 h 1209474"/>
                  <a:gd name="connsiteX110" fmla="*/ 504807 w 1212300"/>
                  <a:gd name="connsiteY110" fmla="*/ 68861 h 1209474"/>
                  <a:gd name="connsiteX111" fmla="*/ 550480 w 1212300"/>
                  <a:gd name="connsiteY111" fmla="*/ 60857 h 1209474"/>
                  <a:gd name="connsiteX112" fmla="*/ 559236 w 1212300"/>
                  <a:gd name="connsiteY112" fmla="*/ 60414 h 1209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1212300" h="1209474">
                    <a:moveTo>
                      <a:pt x="606149" y="219778"/>
                    </a:moveTo>
                    <a:cubicBezTo>
                      <a:pt x="393542" y="219778"/>
                      <a:pt x="221190" y="392130"/>
                      <a:pt x="221190" y="604737"/>
                    </a:cubicBezTo>
                    <a:cubicBezTo>
                      <a:pt x="221190" y="817344"/>
                      <a:pt x="393542" y="989696"/>
                      <a:pt x="606149" y="989696"/>
                    </a:cubicBezTo>
                    <a:cubicBezTo>
                      <a:pt x="818756" y="989696"/>
                      <a:pt x="991108" y="817344"/>
                      <a:pt x="991108" y="604737"/>
                    </a:cubicBezTo>
                    <a:cubicBezTo>
                      <a:pt x="991108" y="392130"/>
                      <a:pt x="818756" y="219778"/>
                      <a:pt x="606149" y="219778"/>
                    </a:cubicBezTo>
                    <a:close/>
                    <a:moveTo>
                      <a:pt x="570726" y="0"/>
                    </a:moveTo>
                    <a:lnTo>
                      <a:pt x="641573" y="0"/>
                    </a:lnTo>
                    <a:lnTo>
                      <a:pt x="653064" y="60414"/>
                    </a:lnTo>
                    <a:lnTo>
                      <a:pt x="661820" y="60857"/>
                    </a:lnTo>
                    <a:lnTo>
                      <a:pt x="707034" y="69786"/>
                    </a:lnTo>
                    <a:lnTo>
                      <a:pt x="735306" y="12884"/>
                    </a:lnTo>
                    <a:lnTo>
                      <a:pt x="803526" y="31998"/>
                    </a:lnTo>
                    <a:lnTo>
                      <a:pt x="798126" y="95198"/>
                    </a:lnTo>
                    <a:lnTo>
                      <a:pt x="848903" y="115557"/>
                    </a:lnTo>
                    <a:lnTo>
                      <a:pt x="890307" y="69692"/>
                    </a:lnTo>
                    <a:lnTo>
                      <a:pt x="950840" y="106503"/>
                    </a:lnTo>
                    <a:lnTo>
                      <a:pt x="928932" y="164987"/>
                    </a:lnTo>
                    <a:lnTo>
                      <a:pt x="971748" y="199360"/>
                    </a:lnTo>
                    <a:lnTo>
                      <a:pt x="1024233" y="166213"/>
                    </a:lnTo>
                    <a:lnTo>
                      <a:pt x="1072590" y="217989"/>
                    </a:lnTo>
                    <a:lnTo>
                      <a:pt x="1034905" y="269502"/>
                    </a:lnTo>
                    <a:lnTo>
                      <a:pt x="1047793" y="284006"/>
                    </a:lnTo>
                    <a:lnTo>
                      <a:pt x="1065896" y="313574"/>
                    </a:lnTo>
                    <a:lnTo>
                      <a:pt x="1127152" y="295286"/>
                    </a:lnTo>
                    <a:lnTo>
                      <a:pt x="1159745" y="358190"/>
                    </a:lnTo>
                    <a:lnTo>
                      <a:pt x="1109155" y="397943"/>
                    </a:lnTo>
                    <a:lnTo>
                      <a:pt x="1123476" y="432252"/>
                    </a:lnTo>
                    <a:lnTo>
                      <a:pt x="1127413" y="448425"/>
                    </a:lnTo>
                    <a:lnTo>
                      <a:pt x="1191430" y="447341"/>
                    </a:lnTo>
                    <a:lnTo>
                      <a:pt x="1205844" y="516706"/>
                    </a:lnTo>
                    <a:lnTo>
                      <a:pt x="1145770" y="541598"/>
                    </a:lnTo>
                    <a:lnTo>
                      <a:pt x="1150013" y="594780"/>
                    </a:lnTo>
                    <a:lnTo>
                      <a:pt x="1212300" y="611099"/>
                    </a:lnTo>
                    <a:lnTo>
                      <a:pt x="1207465" y="681780"/>
                    </a:lnTo>
                    <a:lnTo>
                      <a:pt x="1143038" y="689527"/>
                    </a:lnTo>
                    <a:lnTo>
                      <a:pt x="1139569" y="712257"/>
                    </a:lnTo>
                    <a:lnTo>
                      <a:pt x="1131043" y="740961"/>
                    </a:lnTo>
                    <a:lnTo>
                      <a:pt x="1188216" y="774415"/>
                    </a:lnTo>
                    <a:lnTo>
                      <a:pt x="1164491" y="841171"/>
                    </a:lnTo>
                    <a:lnTo>
                      <a:pt x="1098564" y="830969"/>
                    </a:lnTo>
                    <a:lnTo>
                      <a:pt x="1075268" y="877883"/>
                    </a:lnTo>
                    <a:lnTo>
                      <a:pt x="1120962" y="925178"/>
                    </a:lnTo>
                    <a:lnTo>
                      <a:pt x="1080106" y="983058"/>
                    </a:lnTo>
                    <a:lnTo>
                      <a:pt x="1019565" y="955533"/>
                    </a:lnTo>
                    <a:lnTo>
                      <a:pt x="986510" y="992122"/>
                    </a:lnTo>
                    <a:lnTo>
                      <a:pt x="984130" y="994044"/>
                    </a:lnTo>
                    <a:lnTo>
                      <a:pt x="1015527" y="1052205"/>
                    </a:lnTo>
                    <a:lnTo>
                      <a:pt x="960571" y="1096915"/>
                    </a:lnTo>
                    <a:lnTo>
                      <a:pt x="909748" y="1054117"/>
                    </a:lnTo>
                    <a:lnTo>
                      <a:pt x="906487" y="1056751"/>
                    </a:lnTo>
                    <a:lnTo>
                      <a:pt x="864880" y="1080229"/>
                    </a:lnTo>
                    <a:lnTo>
                      <a:pt x="879731" y="1146075"/>
                    </a:lnTo>
                    <a:lnTo>
                      <a:pt x="814749" y="1174300"/>
                    </a:lnTo>
                    <a:lnTo>
                      <a:pt x="777013" y="1118870"/>
                    </a:lnTo>
                    <a:lnTo>
                      <a:pt x="765662" y="1123267"/>
                    </a:lnTo>
                    <a:lnTo>
                      <a:pt x="727130" y="1132005"/>
                    </a:lnTo>
                    <a:lnTo>
                      <a:pt x="723644" y="1199827"/>
                    </a:lnTo>
                    <a:lnTo>
                      <a:pt x="653457" y="1209474"/>
                    </a:lnTo>
                    <a:lnTo>
                      <a:pt x="631798" y="1145096"/>
                    </a:lnTo>
                    <a:lnTo>
                      <a:pt x="606150" y="1147005"/>
                    </a:lnTo>
                    <a:lnTo>
                      <a:pt x="580299" y="1145700"/>
                    </a:lnTo>
                    <a:lnTo>
                      <a:pt x="558843" y="1209474"/>
                    </a:lnTo>
                    <a:lnTo>
                      <a:pt x="488656" y="1199827"/>
                    </a:lnTo>
                    <a:lnTo>
                      <a:pt x="485224" y="1133066"/>
                    </a:lnTo>
                    <a:lnTo>
                      <a:pt x="444238" y="1122527"/>
                    </a:lnTo>
                    <a:lnTo>
                      <a:pt x="435252" y="1118923"/>
                    </a:lnTo>
                    <a:lnTo>
                      <a:pt x="397552" y="1174300"/>
                    </a:lnTo>
                    <a:lnTo>
                      <a:pt x="332570" y="1146075"/>
                    </a:lnTo>
                    <a:lnTo>
                      <a:pt x="347390" y="1080362"/>
                    </a:lnTo>
                    <a:lnTo>
                      <a:pt x="302981" y="1053756"/>
                    </a:lnTo>
                    <a:lnTo>
                      <a:pt x="251730" y="1096915"/>
                    </a:lnTo>
                    <a:lnTo>
                      <a:pt x="196773" y="1052205"/>
                    </a:lnTo>
                    <a:lnTo>
                      <a:pt x="228407" y="993606"/>
                    </a:lnTo>
                    <a:lnTo>
                      <a:pt x="196589" y="961310"/>
                    </a:lnTo>
                    <a:lnTo>
                      <a:pt x="192451" y="955662"/>
                    </a:lnTo>
                    <a:lnTo>
                      <a:pt x="132195" y="983058"/>
                    </a:lnTo>
                    <a:lnTo>
                      <a:pt x="91339" y="925178"/>
                    </a:lnTo>
                    <a:lnTo>
                      <a:pt x="137009" y="877908"/>
                    </a:lnTo>
                    <a:lnTo>
                      <a:pt x="113994" y="830929"/>
                    </a:lnTo>
                    <a:lnTo>
                      <a:pt x="47809" y="841171"/>
                    </a:lnTo>
                    <a:lnTo>
                      <a:pt x="24084" y="774415"/>
                    </a:lnTo>
                    <a:lnTo>
                      <a:pt x="81587" y="740768"/>
                    </a:lnTo>
                    <a:lnTo>
                      <a:pt x="70938" y="703091"/>
                    </a:lnTo>
                    <a:lnTo>
                      <a:pt x="69043" y="689500"/>
                    </a:lnTo>
                    <a:lnTo>
                      <a:pt x="4835" y="681780"/>
                    </a:lnTo>
                    <a:lnTo>
                      <a:pt x="0" y="611099"/>
                    </a:lnTo>
                    <a:lnTo>
                      <a:pt x="62033" y="594846"/>
                    </a:lnTo>
                    <a:lnTo>
                      <a:pt x="64142" y="550291"/>
                    </a:lnTo>
                    <a:lnTo>
                      <a:pt x="65806" y="541298"/>
                    </a:lnTo>
                    <a:lnTo>
                      <a:pt x="6456" y="516706"/>
                    </a:lnTo>
                    <a:lnTo>
                      <a:pt x="20870" y="447341"/>
                    </a:lnTo>
                    <a:lnTo>
                      <a:pt x="84476" y="448419"/>
                    </a:lnTo>
                    <a:lnTo>
                      <a:pt x="103307" y="398070"/>
                    </a:lnTo>
                    <a:lnTo>
                      <a:pt x="52555" y="358190"/>
                    </a:lnTo>
                    <a:lnTo>
                      <a:pt x="85149" y="295286"/>
                    </a:lnTo>
                    <a:lnTo>
                      <a:pt x="145210" y="313217"/>
                    </a:lnTo>
                    <a:lnTo>
                      <a:pt x="148057" y="308107"/>
                    </a:lnTo>
                    <a:lnTo>
                      <a:pt x="176724" y="268584"/>
                    </a:lnTo>
                    <a:lnTo>
                      <a:pt x="139711" y="217989"/>
                    </a:lnTo>
                    <a:lnTo>
                      <a:pt x="188068" y="166213"/>
                    </a:lnTo>
                    <a:lnTo>
                      <a:pt x="241027" y="199659"/>
                    </a:lnTo>
                    <a:lnTo>
                      <a:pt x="269262" y="174752"/>
                    </a:lnTo>
                    <a:lnTo>
                      <a:pt x="283412" y="165102"/>
                    </a:lnTo>
                    <a:lnTo>
                      <a:pt x="261461" y="106503"/>
                    </a:lnTo>
                    <a:lnTo>
                      <a:pt x="321994" y="69692"/>
                    </a:lnTo>
                    <a:lnTo>
                      <a:pt x="363991" y="116215"/>
                    </a:lnTo>
                    <a:lnTo>
                      <a:pt x="399902" y="98466"/>
                    </a:lnTo>
                    <a:lnTo>
                      <a:pt x="414057" y="93815"/>
                    </a:lnTo>
                    <a:lnTo>
                      <a:pt x="408775" y="31998"/>
                    </a:lnTo>
                    <a:lnTo>
                      <a:pt x="476994" y="12884"/>
                    </a:lnTo>
                    <a:lnTo>
                      <a:pt x="504807" y="68861"/>
                    </a:lnTo>
                    <a:lnTo>
                      <a:pt x="550480" y="60857"/>
                    </a:lnTo>
                    <a:lnTo>
                      <a:pt x="559236" y="60414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E0E0E0"/>
                  </a:gs>
                  <a:gs pos="0">
                    <a:srgbClr val="F9F9F9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105">
                  <a:defRPr/>
                </a:pPr>
                <a:endParaRPr lang="zh-CN" altLang="en-US" sz="1905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162897" y="3451260"/>
                <a:ext cx="769918" cy="769918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105">
                  <a:defRPr/>
                </a:pPr>
                <a:endParaRPr lang="zh-CN" altLang="en-US" sz="1905"/>
              </a:p>
            </p:txBody>
          </p:sp>
        </p:grpSp>
        <p:grpSp>
          <p:nvGrpSpPr>
            <p:cNvPr id="10" name="组合 9"/>
            <p:cNvGrpSpPr/>
            <p:nvPr/>
          </p:nvGrpSpPr>
          <p:grpSpPr bwMode="auto">
            <a:xfrm>
              <a:off x="9637404" y="2087872"/>
              <a:ext cx="582684" cy="581324"/>
              <a:chOff x="1941706" y="3231482"/>
              <a:chExt cx="1212300" cy="1209474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1942565" y="3231971"/>
                <a:ext cx="1212034" cy="1208960"/>
              </a:xfrm>
              <a:custGeom>
                <a:avLst/>
                <a:gdLst>
                  <a:gd name="connsiteX0" fmla="*/ 606149 w 1212300"/>
                  <a:gd name="connsiteY0" fmla="*/ 219778 h 1209474"/>
                  <a:gd name="connsiteX1" fmla="*/ 221190 w 1212300"/>
                  <a:gd name="connsiteY1" fmla="*/ 604737 h 1209474"/>
                  <a:gd name="connsiteX2" fmla="*/ 606149 w 1212300"/>
                  <a:gd name="connsiteY2" fmla="*/ 989696 h 1209474"/>
                  <a:gd name="connsiteX3" fmla="*/ 991108 w 1212300"/>
                  <a:gd name="connsiteY3" fmla="*/ 604737 h 1209474"/>
                  <a:gd name="connsiteX4" fmla="*/ 606149 w 1212300"/>
                  <a:gd name="connsiteY4" fmla="*/ 219778 h 1209474"/>
                  <a:gd name="connsiteX5" fmla="*/ 570726 w 1212300"/>
                  <a:gd name="connsiteY5" fmla="*/ 0 h 1209474"/>
                  <a:gd name="connsiteX6" fmla="*/ 641573 w 1212300"/>
                  <a:gd name="connsiteY6" fmla="*/ 0 h 1209474"/>
                  <a:gd name="connsiteX7" fmla="*/ 653064 w 1212300"/>
                  <a:gd name="connsiteY7" fmla="*/ 60414 h 1209474"/>
                  <a:gd name="connsiteX8" fmla="*/ 661820 w 1212300"/>
                  <a:gd name="connsiteY8" fmla="*/ 60857 h 1209474"/>
                  <a:gd name="connsiteX9" fmla="*/ 707034 w 1212300"/>
                  <a:gd name="connsiteY9" fmla="*/ 69786 h 1209474"/>
                  <a:gd name="connsiteX10" fmla="*/ 735306 w 1212300"/>
                  <a:gd name="connsiteY10" fmla="*/ 12884 h 1209474"/>
                  <a:gd name="connsiteX11" fmla="*/ 803526 w 1212300"/>
                  <a:gd name="connsiteY11" fmla="*/ 31998 h 1209474"/>
                  <a:gd name="connsiteX12" fmla="*/ 798126 w 1212300"/>
                  <a:gd name="connsiteY12" fmla="*/ 95198 h 1209474"/>
                  <a:gd name="connsiteX13" fmla="*/ 848903 w 1212300"/>
                  <a:gd name="connsiteY13" fmla="*/ 115557 h 1209474"/>
                  <a:gd name="connsiteX14" fmla="*/ 890307 w 1212300"/>
                  <a:gd name="connsiteY14" fmla="*/ 69692 h 1209474"/>
                  <a:gd name="connsiteX15" fmla="*/ 950840 w 1212300"/>
                  <a:gd name="connsiteY15" fmla="*/ 106503 h 1209474"/>
                  <a:gd name="connsiteX16" fmla="*/ 928932 w 1212300"/>
                  <a:gd name="connsiteY16" fmla="*/ 164987 h 1209474"/>
                  <a:gd name="connsiteX17" fmla="*/ 971748 w 1212300"/>
                  <a:gd name="connsiteY17" fmla="*/ 199360 h 1209474"/>
                  <a:gd name="connsiteX18" fmla="*/ 1024233 w 1212300"/>
                  <a:gd name="connsiteY18" fmla="*/ 166213 h 1209474"/>
                  <a:gd name="connsiteX19" fmla="*/ 1072590 w 1212300"/>
                  <a:gd name="connsiteY19" fmla="*/ 217989 h 1209474"/>
                  <a:gd name="connsiteX20" fmla="*/ 1034905 w 1212300"/>
                  <a:gd name="connsiteY20" fmla="*/ 269502 h 1209474"/>
                  <a:gd name="connsiteX21" fmla="*/ 1047793 w 1212300"/>
                  <a:gd name="connsiteY21" fmla="*/ 284006 h 1209474"/>
                  <a:gd name="connsiteX22" fmla="*/ 1065896 w 1212300"/>
                  <a:gd name="connsiteY22" fmla="*/ 313574 h 1209474"/>
                  <a:gd name="connsiteX23" fmla="*/ 1127152 w 1212300"/>
                  <a:gd name="connsiteY23" fmla="*/ 295286 h 1209474"/>
                  <a:gd name="connsiteX24" fmla="*/ 1159745 w 1212300"/>
                  <a:gd name="connsiteY24" fmla="*/ 358190 h 1209474"/>
                  <a:gd name="connsiteX25" fmla="*/ 1109155 w 1212300"/>
                  <a:gd name="connsiteY25" fmla="*/ 397943 h 1209474"/>
                  <a:gd name="connsiteX26" fmla="*/ 1123476 w 1212300"/>
                  <a:gd name="connsiteY26" fmla="*/ 432252 h 1209474"/>
                  <a:gd name="connsiteX27" fmla="*/ 1127413 w 1212300"/>
                  <a:gd name="connsiteY27" fmla="*/ 448425 h 1209474"/>
                  <a:gd name="connsiteX28" fmla="*/ 1191430 w 1212300"/>
                  <a:gd name="connsiteY28" fmla="*/ 447341 h 1209474"/>
                  <a:gd name="connsiteX29" fmla="*/ 1205844 w 1212300"/>
                  <a:gd name="connsiteY29" fmla="*/ 516706 h 1209474"/>
                  <a:gd name="connsiteX30" fmla="*/ 1145770 w 1212300"/>
                  <a:gd name="connsiteY30" fmla="*/ 541598 h 1209474"/>
                  <a:gd name="connsiteX31" fmla="*/ 1150013 w 1212300"/>
                  <a:gd name="connsiteY31" fmla="*/ 594780 h 1209474"/>
                  <a:gd name="connsiteX32" fmla="*/ 1212300 w 1212300"/>
                  <a:gd name="connsiteY32" fmla="*/ 611099 h 1209474"/>
                  <a:gd name="connsiteX33" fmla="*/ 1207465 w 1212300"/>
                  <a:gd name="connsiteY33" fmla="*/ 681780 h 1209474"/>
                  <a:gd name="connsiteX34" fmla="*/ 1143038 w 1212300"/>
                  <a:gd name="connsiteY34" fmla="*/ 689527 h 1209474"/>
                  <a:gd name="connsiteX35" fmla="*/ 1139569 w 1212300"/>
                  <a:gd name="connsiteY35" fmla="*/ 712257 h 1209474"/>
                  <a:gd name="connsiteX36" fmla="*/ 1131043 w 1212300"/>
                  <a:gd name="connsiteY36" fmla="*/ 740961 h 1209474"/>
                  <a:gd name="connsiteX37" fmla="*/ 1188216 w 1212300"/>
                  <a:gd name="connsiteY37" fmla="*/ 774415 h 1209474"/>
                  <a:gd name="connsiteX38" fmla="*/ 1164491 w 1212300"/>
                  <a:gd name="connsiteY38" fmla="*/ 841171 h 1209474"/>
                  <a:gd name="connsiteX39" fmla="*/ 1098564 w 1212300"/>
                  <a:gd name="connsiteY39" fmla="*/ 830969 h 1209474"/>
                  <a:gd name="connsiteX40" fmla="*/ 1075268 w 1212300"/>
                  <a:gd name="connsiteY40" fmla="*/ 877883 h 1209474"/>
                  <a:gd name="connsiteX41" fmla="*/ 1120962 w 1212300"/>
                  <a:gd name="connsiteY41" fmla="*/ 925178 h 1209474"/>
                  <a:gd name="connsiteX42" fmla="*/ 1080106 w 1212300"/>
                  <a:gd name="connsiteY42" fmla="*/ 983058 h 1209474"/>
                  <a:gd name="connsiteX43" fmla="*/ 1019565 w 1212300"/>
                  <a:gd name="connsiteY43" fmla="*/ 955533 h 1209474"/>
                  <a:gd name="connsiteX44" fmla="*/ 986510 w 1212300"/>
                  <a:gd name="connsiteY44" fmla="*/ 992122 h 1209474"/>
                  <a:gd name="connsiteX45" fmla="*/ 984130 w 1212300"/>
                  <a:gd name="connsiteY45" fmla="*/ 994044 h 1209474"/>
                  <a:gd name="connsiteX46" fmla="*/ 1015527 w 1212300"/>
                  <a:gd name="connsiteY46" fmla="*/ 1052205 h 1209474"/>
                  <a:gd name="connsiteX47" fmla="*/ 960571 w 1212300"/>
                  <a:gd name="connsiteY47" fmla="*/ 1096915 h 1209474"/>
                  <a:gd name="connsiteX48" fmla="*/ 909748 w 1212300"/>
                  <a:gd name="connsiteY48" fmla="*/ 1054117 h 1209474"/>
                  <a:gd name="connsiteX49" fmla="*/ 906487 w 1212300"/>
                  <a:gd name="connsiteY49" fmla="*/ 1056751 h 1209474"/>
                  <a:gd name="connsiteX50" fmla="*/ 864880 w 1212300"/>
                  <a:gd name="connsiteY50" fmla="*/ 1080229 h 1209474"/>
                  <a:gd name="connsiteX51" fmla="*/ 879731 w 1212300"/>
                  <a:gd name="connsiteY51" fmla="*/ 1146075 h 1209474"/>
                  <a:gd name="connsiteX52" fmla="*/ 814749 w 1212300"/>
                  <a:gd name="connsiteY52" fmla="*/ 1174300 h 1209474"/>
                  <a:gd name="connsiteX53" fmla="*/ 777013 w 1212300"/>
                  <a:gd name="connsiteY53" fmla="*/ 1118870 h 1209474"/>
                  <a:gd name="connsiteX54" fmla="*/ 765662 w 1212300"/>
                  <a:gd name="connsiteY54" fmla="*/ 1123267 h 1209474"/>
                  <a:gd name="connsiteX55" fmla="*/ 727130 w 1212300"/>
                  <a:gd name="connsiteY55" fmla="*/ 1132005 h 1209474"/>
                  <a:gd name="connsiteX56" fmla="*/ 723644 w 1212300"/>
                  <a:gd name="connsiteY56" fmla="*/ 1199827 h 1209474"/>
                  <a:gd name="connsiteX57" fmla="*/ 653457 w 1212300"/>
                  <a:gd name="connsiteY57" fmla="*/ 1209474 h 1209474"/>
                  <a:gd name="connsiteX58" fmla="*/ 631798 w 1212300"/>
                  <a:gd name="connsiteY58" fmla="*/ 1145096 h 1209474"/>
                  <a:gd name="connsiteX59" fmla="*/ 606150 w 1212300"/>
                  <a:gd name="connsiteY59" fmla="*/ 1147005 h 1209474"/>
                  <a:gd name="connsiteX60" fmla="*/ 580299 w 1212300"/>
                  <a:gd name="connsiteY60" fmla="*/ 1145700 h 1209474"/>
                  <a:gd name="connsiteX61" fmla="*/ 558843 w 1212300"/>
                  <a:gd name="connsiteY61" fmla="*/ 1209474 h 1209474"/>
                  <a:gd name="connsiteX62" fmla="*/ 488656 w 1212300"/>
                  <a:gd name="connsiteY62" fmla="*/ 1199827 h 1209474"/>
                  <a:gd name="connsiteX63" fmla="*/ 485224 w 1212300"/>
                  <a:gd name="connsiteY63" fmla="*/ 1133066 h 1209474"/>
                  <a:gd name="connsiteX64" fmla="*/ 444238 w 1212300"/>
                  <a:gd name="connsiteY64" fmla="*/ 1122527 h 1209474"/>
                  <a:gd name="connsiteX65" fmla="*/ 435252 w 1212300"/>
                  <a:gd name="connsiteY65" fmla="*/ 1118923 h 1209474"/>
                  <a:gd name="connsiteX66" fmla="*/ 397552 w 1212300"/>
                  <a:gd name="connsiteY66" fmla="*/ 1174300 h 1209474"/>
                  <a:gd name="connsiteX67" fmla="*/ 332570 w 1212300"/>
                  <a:gd name="connsiteY67" fmla="*/ 1146075 h 1209474"/>
                  <a:gd name="connsiteX68" fmla="*/ 347390 w 1212300"/>
                  <a:gd name="connsiteY68" fmla="*/ 1080362 h 1209474"/>
                  <a:gd name="connsiteX69" fmla="*/ 302981 w 1212300"/>
                  <a:gd name="connsiteY69" fmla="*/ 1053756 h 1209474"/>
                  <a:gd name="connsiteX70" fmla="*/ 251730 w 1212300"/>
                  <a:gd name="connsiteY70" fmla="*/ 1096915 h 1209474"/>
                  <a:gd name="connsiteX71" fmla="*/ 196773 w 1212300"/>
                  <a:gd name="connsiteY71" fmla="*/ 1052205 h 1209474"/>
                  <a:gd name="connsiteX72" fmla="*/ 228407 w 1212300"/>
                  <a:gd name="connsiteY72" fmla="*/ 993606 h 1209474"/>
                  <a:gd name="connsiteX73" fmla="*/ 196589 w 1212300"/>
                  <a:gd name="connsiteY73" fmla="*/ 961310 h 1209474"/>
                  <a:gd name="connsiteX74" fmla="*/ 192451 w 1212300"/>
                  <a:gd name="connsiteY74" fmla="*/ 955662 h 1209474"/>
                  <a:gd name="connsiteX75" fmla="*/ 132195 w 1212300"/>
                  <a:gd name="connsiteY75" fmla="*/ 983058 h 1209474"/>
                  <a:gd name="connsiteX76" fmla="*/ 91339 w 1212300"/>
                  <a:gd name="connsiteY76" fmla="*/ 925178 h 1209474"/>
                  <a:gd name="connsiteX77" fmla="*/ 137009 w 1212300"/>
                  <a:gd name="connsiteY77" fmla="*/ 877908 h 1209474"/>
                  <a:gd name="connsiteX78" fmla="*/ 113994 w 1212300"/>
                  <a:gd name="connsiteY78" fmla="*/ 830929 h 1209474"/>
                  <a:gd name="connsiteX79" fmla="*/ 47809 w 1212300"/>
                  <a:gd name="connsiteY79" fmla="*/ 841171 h 1209474"/>
                  <a:gd name="connsiteX80" fmla="*/ 24084 w 1212300"/>
                  <a:gd name="connsiteY80" fmla="*/ 774415 h 1209474"/>
                  <a:gd name="connsiteX81" fmla="*/ 81587 w 1212300"/>
                  <a:gd name="connsiteY81" fmla="*/ 740768 h 1209474"/>
                  <a:gd name="connsiteX82" fmla="*/ 70938 w 1212300"/>
                  <a:gd name="connsiteY82" fmla="*/ 703091 h 1209474"/>
                  <a:gd name="connsiteX83" fmla="*/ 69043 w 1212300"/>
                  <a:gd name="connsiteY83" fmla="*/ 689500 h 1209474"/>
                  <a:gd name="connsiteX84" fmla="*/ 4835 w 1212300"/>
                  <a:gd name="connsiteY84" fmla="*/ 681780 h 1209474"/>
                  <a:gd name="connsiteX85" fmla="*/ 0 w 1212300"/>
                  <a:gd name="connsiteY85" fmla="*/ 611099 h 1209474"/>
                  <a:gd name="connsiteX86" fmla="*/ 62033 w 1212300"/>
                  <a:gd name="connsiteY86" fmla="*/ 594846 h 1209474"/>
                  <a:gd name="connsiteX87" fmla="*/ 64142 w 1212300"/>
                  <a:gd name="connsiteY87" fmla="*/ 550291 h 1209474"/>
                  <a:gd name="connsiteX88" fmla="*/ 65806 w 1212300"/>
                  <a:gd name="connsiteY88" fmla="*/ 541298 h 1209474"/>
                  <a:gd name="connsiteX89" fmla="*/ 6456 w 1212300"/>
                  <a:gd name="connsiteY89" fmla="*/ 516706 h 1209474"/>
                  <a:gd name="connsiteX90" fmla="*/ 20870 w 1212300"/>
                  <a:gd name="connsiteY90" fmla="*/ 447341 h 1209474"/>
                  <a:gd name="connsiteX91" fmla="*/ 84476 w 1212300"/>
                  <a:gd name="connsiteY91" fmla="*/ 448419 h 1209474"/>
                  <a:gd name="connsiteX92" fmla="*/ 103307 w 1212300"/>
                  <a:gd name="connsiteY92" fmla="*/ 398070 h 1209474"/>
                  <a:gd name="connsiteX93" fmla="*/ 52555 w 1212300"/>
                  <a:gd name="connsiteY93" fmla="*/ 358190 h 1209474"/>
                  <a:gd name="connsiteX94" fmla="*/ 85149 w 1212300"/>
                  <a:gd name="connsiteY94" fmla="*/ 295286 h 1209474"/>
                  <a:gd name="connsiteX95" fmla="*/ 145210 w 1212300"/>
                  <a:gd name="connsiteY95" fmla="*/ 313217 h 1209474"/>
                  <a:gd name="connsiteX96" fmla="*/ 148057 w 1212300"/>
                  <a:gd name="connsiteY96" fmla="*/ 308107 h 1209474"/>
                  <a:gd name="connsiteX97" fmla="*/ 176724 w 1212300"/>
                  <a:gd name="connsiteY97" fmla="*/ 268584 h 1209474"/>
                  <a:gd name="connsiteX98" fmla="*/ 139711 w 1212300"/>
                  <a:gd name="connsiteY98" fmla="*/ 217989 h 1209474"/>
                  <a:gd name="connsiteX99" fmla="*/ 188068 w 1212300"/>
                  <a:gd name="connsiteY99" fmla="*/ 166213 h 1209474"/>
                  <a:gd name="connsiteX100" fmla="*/ 241027 w 1212300"/>
                  <a:gd name="connsiteY100" fmla="*/ 199659 h 1209474"/>
                  <a:gd name="connsiteX101" fmla="*/ 269262 w 1212300"/>
                  <a:gd name="connsiteY101" fmla="*/ 174752 h 1209474"/>
                  <a:gd name="connsiteX102" fmla="*/ 283412 w 1212300"/>
                  <a:gd name="connsiteY102" fmla="*/ 165102 h 1209474"/>
                  <a:gd name="connsiteX103" fmla="*/ 261461 w 1212300"/>
                  <a:gd name="connsiteY103" fmla="*/ 106503 h 1209474"/>
                  <a:gd name="connsiteX104" fmla="*/ 321994 w 1212300"/>
                  <a:gd name="connsiteY104" fmla="*/ 69692 h 1209474"/>
                  <a:gd name="connsiteX105" fmla="*/ 363991 w 1212300"/>
                  <a:gd name="connsiteY105" fmla="*/ 116215 h 1209474"/>
                  <a:gd name="connsiteX106" fmla="*/ 399902 w 1212300"/>
                  <a:gd name="connsiteY106" fmla="*/ 98466 h 1209474"/>
                  <a:gd name="connsiteX107" fmla="*/ 414057 w 1212300"/>
                  <a:gd name="connsiteY107" fmla="*/ 93815 h 1209474"/>
                  <a:gd name="connsiteX108" fmla="*/ 408775 w 1212300"/>
                  <a:gd name="connsiteY108" fmla="*/ 31998 h 1209474"/>
                  <a:gd name="connsiteX109" fmla="*/ 476994 w 1212300"/>
                  <a:gd name="connsiteY109" fmla="*/ 12884 h 1209474"/>
                  <a:gd name="connsiteX110" fmla="*/ 504807 w 1212300"/>
                  <a:gd name="connsiteY110" fmla="*/ 68861 h 1209474"/>
                  <a:gd name="connsiteX111" fmla="*/ 550480 w 1212300"/>
                  <a:gd name="connsiteY111" fmla="*/ 60857 h 1209474"/>
                  <a:gd name="connsiteX112" fmla="*/ 559236 w 1212300"/>
                  <a:gd name="connsiteY112" fmla="*/ 60414 h 1209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1212300" h="1209474">
                    <a:moveTo>
                      <a:pt x="606149" y="219778"/>
                    </a:moveTo>
                    <a:cubicBezTo>
                      <a:pt x="393542" y="219778"/>
                      <a:pt x="221190" y="392130"/>
                      <a:pt x="221190" y="604737"/>
                    </a:cubicBezTo>
                    <a:cubicBezTo>
                      <a:pt x="221190" y="817344"/>
                      <a:pt x="393542" y="989696"/>
                      <a:pt x="606149" y="989696"/>
                    </a:cubicBezTo>
                    <a:cubicBezTo>
                      <a:pt x="818756" y="989696"/>
                      <a:pt x="991108" y="817344"/>
                      <a:pt x="991108" y="604737"/>
                    </a:cubicBezTo>
                    <a:cubicBezTo>
                      <a:pt x="991108" y="392130"/>
                      <a:pt x="818756" y="219778"/>
                      <a:pt x="606149" y="219778"/>
                    </a:cubicBezTo>
                    <a:close/>
                    <a:moveTo>
                      <a:pt x="570726" y="0"/>
                    </a:moveTo>
                    <a:lnTo>
                      <a:pt x="641573" y="0"/>
                    </a:lnTo>
                    <a:lnTo>
                      <a:pt x="653064" y="60414"/>
                    </a:lnTo>
                    <a:lnTo>
                      <a:pt x="661820" y="60857"/>
                    </a:lnTo>
                    <a:lnTo>
                      <a:pt x="707034" y="69786"/>
                    </a:lnTo>
                    <a:lnTo>
                      <a:pt x="735306" y="12884"/>
                    </a:lnTo>
                    <a:lnTo>
                      <a:pt x="803526" y="31998"/>
                    </a:lnTo>
                    <a:lnTo>
                      <a:pt x="798126" y="95198"/>
                    </a:lnTo>
                    <a:lnTo>
                      <a:pt x="848903" y="115557"/>
                    </a:lnTo>
                    <a:lnTo>
                      <a:pt x="890307" y="69692"/>
                    </a:lnTo>
                    <a:lnTo>
                      <a:pt x="950840" y="106503"/>
                    </a:lnTo>
                    <a:lnTo>
                      <a:pt x="928932" y="164987"/>
                    </a:lnTo>
                    <a:lnTo>
                      <a:pt x="971748" y="199360"/>
                    </a:lnTo>
                    <a:lnTo>
                      <a:pt x="1024233" y="166213"/>
                    </a:lnTo>
                    <a:lnTo>
                      <a:pt x="1072590" y="217989"/>
                    </a:lnTo>
                    <a:lnTo>
                      <a:pt x="1034905" y="269502"/>
                    </a:lnTo>
                    <a:lnTo>
                      <a:pt x="1047793" y="284006"/>
                    </a:lnTo>
                    <a:lnTo>
                      <a:pt x="1065896" y="313574"/>
                    </a:lnTo>
                    <a:lnTo>
                      <a:pt x="1127152" y="295286"/>
                    </a:lnTo>
                    <a:lnTo>
                      <a:pt x="1159745" y="358190"/>
                    </a:lnTo>
                    <a:lnTo>
                      <a:pt x="1109155" y="397943"/>
                    </a:lnTo>
                    <a:lnTo>
                      <a:pt x="1123476" y="432252"/>
                    </a:lnTo>
                    <a:lnTo>
                      <a:pt x="1127413" y="448425"/>
                    </a:lnTo>
                    <a:lnTo>
                      <a:pt x="1191430" y="447341"/>
                    </a:lnTo>
                    <a:lnTo>
                      <a:pt x="1205844" y="516706"/>
                    </a:lnTo>
                    <a:lnTo>
                      <a:pt x="1145770" y="541598"/>
                    </a:lnTo>
                    <a:lnTo>
                      <a:pt x="1150013" y="594780"/>
                    </a:lnTo>
                    <a:lnTo>
                      <a:pt x="1212300" y="611099"/>
                    </a:lnTo>
                    <a:lnTo>
                      <a:pt x="1207465" y="681780"/>
                    </a:lnTo>
                    <a:lnTo>
                      <a:pt x="1143038" y="689527"/>
                    </a:lnTo>
                    <a:lnTo>
                      <a:pt x="1139569" y="712257"/>
                    </a:lnTo>
                    <a:lnTo>
                      <a:pt x="1131043" y="740961"/>
                    </a:lnTo>
                    <a:lnTo>
                      <a:pt x="1188216" y="774415"/>
                    </a:lnTo>
                    <a:lnTo>
                      <a:pt x="1164491" y="841171"/>
                    </a:lnTo>
                    <a:lnTo>
                      <a:pt x="1098564" y="830969"/>
                    </a:lnTo>
                    <a:lnTo>
                      <a:pt x="1075268" y="877883"/>
                    </a:lnTo>
                    <a:lnTo>
                      <a:pt x="1120962" y="925178"/>
                    </a:lnTo>
                    <a:lnTo>
                      <a:pt x="1080106" y="983058"/>
                    </a:lnTo>
                    <a:lnTo>
                      <a:pt x="1019565" y="955533"/>
                    </a:lnTo>
                    <a:lnTo>
                      <a:pt x="986510" y="992122"/>
                    </a:lnTo>
                    <a:lnTo>
                      <a:pt x="984130" y="994044"/>
                    </a:lnTo>
                    <a:lnTo>
                      <a:pt x="1015527" y="1052205"/>
                    </a:lnTo>
                    <a:lnTo>
                      <a:pt x="960571" y="1096915"/>
                    </a:lnTo>
                    <a:lnTo>
                      <a:pt x="909748" y="1054117"/>
                    </a:lnTo>
                    <a:lnTo>
                      <a:pt x="906487" y="1056751"/>
                    </a:lnTo>
                    <a:lnTo>
                      <a:pt x="864880" y="1080229"/>
                    </a:lnTo>
                    <a:lnTo>
                      <a:pt x="879731" y="1146075"/>
                    </a:lnTo>
                    <a:lnTo>
                      <a:pt x="814749" y="1174300"/>
                    </a:lnTo>
                    <a:lnTo>
                      <a:pt x="777013" y="1118870"/>
                    </a:lnTo>
                    <a:lnTo>
                      <a:pt x="765662" y="1123267"/>
                    </a:lnTo>
                    <a:lnTo>
                      <a:pt x="727130" y="1132005"/>
                    </a:lnTo>
                    <a:lnTo>
                      <a:pt x="723644" y="1199827"/>
                    </a:lnTo>
                    <a:lnTo>
                      <a:pt x="653457" y="1209474"/>
                    </a:lnTo>
                    <a:lnTo>
                      <a:pt x="631798" y="1145096"/>
                    </a:lnTo>
                    <a:lnTo>
                      <a:pt x="606150" y="1147005"/>
                    </a:lnTo>
                    <a:lnTo>
                      <a:pt x="580299" y="1145700"/>
                    </a:lnTo>
                    <a:lnTo>
                      <a:pt x="558843" y="1209474"/>
                    </a:lnTo>
                    <a:lnTo>
                      <a:pt x="488656" y="1199827"/>
                    </a:lnTo>
                    <a:lnTo>
                      <a:pt x="485224" y="1133066"/>
                    </a:lnTo>
                    <a:lnTo>
                      <a:pt x="444238" y="1122527"/>
                    </a:lnTo>
                    <a:lnTo>
                      <a:pt x="435252" y="1118923"/>
                    </a:lnTo>
                    <a:lnTo>
                      <a:pt x="397552" y="1174300"/>
                    </a:lnTo>
                    <a:lnTo>
                      <a:pt x="332570" y="1146075"/>
                    </a:lnTo>
                    <a:lnTo>
                      <a:pt x="347390" y="1080362"/>
                    </a:lnTo>
                    <a:lnTo>
                      <a:pt x="302981" y="1053756"/>
                    </a:lnTo>
                    <a:lnTo>
                      <a:pt x="251730" y="1096915"/>
                    </a:lnTo>
                    <a:lnTo>
                      <a:pt x="196773" y="1052205"/>
                    </a:lnTo>
                    <a:lnTo>
                      <a:pt x="228407" y="993606"/>
                    </a:lnTo>
                    <a:lnTo>
                      <a:pt x="196589" y="961310"/>
                    </a:lnTo>
                    <a:lnTo>
                      <a:pt x="192451" y="955662"/>
                    </a:lnTo>
                    <a:lnTo>
                      <a:pt x="132195" y="983058"/>
                    </a:lnTo>
                    <a:lnTo>
                      <a:pt x="91339" y="925178"/>
                    </a:lnTo>
                    <a:lnTo>
                      <a:pt x="137009" y="877908"/>
                    </a:lnTo>
                    <a:lnTo>
                      <a:pt x="113994" y="830929"/>
                    </a:lnTo>
                    <a:lnTo>
                      <a:pt x="47809" y="841171"/>
                    </a:lnTo>
                    <a:lnTo>
                      <a:pt x="24084" y="774415"/>
                    </a:lnTo>
                    <a:lnTo>
                      <a:pt x="81587" y="740768"/>
                    </a:lnTo>
                    <a:lnTo>
                      <a:pt x="70938" y="703091"/>
                    </a:lnTo>
                    <a:lnTo>
                      <a:pt x="69043" y="689500"/>
                    </a:lnTo>
                    <a:lnTo>
                      <a:pt x="4835" y="681780"/>
                    </a:lnTo>
                    <a:lnTo>
                      <a:pt x="0" y="611099"/>
                    </a:lnTo>
                    <a:lnTo>
                      <a:pt x="62033" y="594846"/>
                    </a:lnTo>
                    <a:lnTo>
                      <a:pt x="64142" y="550291"/>
                    </a:lnTo>
                    <a:lnTo>
                      <a:pt x="65806" y="541298"/>
                    </a:lnTo>
                    <a:lnTo>
                      <a:pt x="6456" y="516706"/>
                    </a:lnTo>
                    <a:lnTo>
                      <a:pt x="20870" y="447341"/>
                    </a:lnTo>
                    <a:lnTo>
                      <a:pt x="84476" y="448419"/>
                    </a:lnTo>
                    <a:lnTo>
                      <a:pt x="103307" y="398070"/>
                    </a:lnTo>
                    <a:lnTo>
                      <a:pt x="52555" y="358190"/>
                    </a:lnTo>
                    <a:lnTo>
                      <a:pt x="85149" y="295286"/>
                    </a:lnTo>
                    <a:lnTo>
                      <a:pt x="145210" y="313217"/>
                    </a:lnTo>
                    <a:lnTo>
                      <a:pt x="148057" y="308107"/>
                    </a:lnTo>
                    <a:lnTo>
                      <a:pt x="176724" y="268584"/>
                    </a:lnTo>
                    <a:lnTo>
                      <a:pt x="139711" y="217989"/>
                    </a:lnTo>
                    <a:lnTo>
                      <a:pt x="188068" y="166213"/>
                    </a:lnTo>
                    <a:lnTo>
                      <a:pt x="241027" y="199659"/>
                    </a:lnTo>
                    <a:lnTo>
                      <a:pt x="269262" y="174752"/>
                    </a:lnTo>
                    <a:lnTo>
                      <a:pt x="283412" y="165102"/>
                    </a:lnTo>
                    <a:lnTo>
                      <a:pt x="261461" y="106503"/>
                    </a:lnTo>
                    <a:lnTo>
                      <a:pt x="321994" y="69692"/>
                    </a:lnTo>
                    <a:lnTo>
                      <a:pt x="363991" y="116215"/>
                    </a:lnTo>
                    <a:lnTo>
                      <a:pt x="399902" y="98466"/>
                    </a:lnTo>
                    <a:lnTo>
                      <a:pt x="414057" y="93815"/>
                    </a:lnTo>
                    <a:lnTo>
                      <a:pt x="408775" y="31998"/>
                    </a:lnTo>
                    <a:lnTo>
                      <a:pt x="476994" y="12884"/>
                    </a:lnTo>
                    <a:lnTo>
                      <a:pt x="504807" y="68861"/>
                    </a:lnTo>
                    <a:lnTo>
                      <a:pt x="550480" y="60857"/>
                    </a:lnTo>
                    <a:lnTo>
                      <a:pt x="559236" y="60414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E0E0E0"/>
                  </a:gs>
                  <a:gs pos="0">
                    <a:srgbClr val="F9F9F9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105">
                  <a:defRPr/>
                </a:pPr>
                <a:endParaRPr lang="zh-CN" altLang="en-US" sz="1905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162897" y="3451260"/>
                <a:ext cx="769918" cy="769918"/>
              </a:xfrm>
              <a:prstGeom prst="ellipse">
                <a:avLst/>
              </a:prstGeom>
              <a:noFill/>
              <a:ln w="190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105">
                  <a:defRPr/>
                </a:pPr>
                <a:endParaRPr lang="zh-CN" altLang="en-US" sz="1905"/>
              </a:p>
            </p:txBody>
          </p:sp>
        </p:grpSp>
        <p:grpSp>
          <p:nvGrpSpPr>
            <p:cNvPr id="11" name="组合 10"/>
            <p:cNvGrpSpPr/>
            <p:nvPr/>
          </p:nvGrpSpPr>
          <p:grpSpPr bwMode="auto">
            <a:xfrm>
              <a:off x="8879624" y="2616058"/>
              <a:ext cx="1375489" cy="1375488"/>
              <a:chOff x="2508643" y="3155719"/>
              <a:chExt cx="2161075" cy="2161075"/>
            </a:xfrm>
          </p:grpSpPr>
          <p:sp>
            <p:nvSpPr>
              <p:cNvPr id="16" name="任意多边形 15"/>
              <p:cNvSpPr/>
              <p:nvPr/>
            </p:nvSpPr>
            <p:spPr>
              <a:xfrm>
                <a:off x="2507765" y="3156872"/>
                <a:ext cx="2162239" cy="2160148"/>
              </a:xfrm>
              <a:custGeom>
                <a:avLst/>
                <a:gdLst>
                  <a:gd name="connsiteX0" fmla="*/ 1589098 w 3178196"/>
                  <a:gd name="connsiteY0" fmla="*/ 425696 h 3178196"/>
                  <a:gd name="connsiteX1" fmla="*/ 425696 w 3178196"/>
                  <a:gd name="connsiteY1" fmla="*/ 1589098 h 3178196"/>
                  <a:gd name="connsiteX2" fmla="*/ 1589098 w 3178196"/>
                  <a:gd name="connsiteY2" fmla="*/ 2752500 h 3178196"/>
                  <a:gd name="connsiteX3" fmla="*/ 2752500 w 3178196"/>
                  <a:gd name="connsiteY3" fmla="*/ 1589098 h 3178196"/>
                  <a:gd name="connsiteX4" fmla="*/ 1589098 w 3178196"/>
                  <a:gd name="connsiteY4" fmla="*/ 425696 h 3178196"/>
                  <a:gd name="connsiteX5" fmla="*/ 1408737 w 3178196"/>
                  <a:gd name="connsiteY5" fmla="*/ 0 h 3178196"/>
                  <a:gd name="connsiteX6" fmla="*/ 1769461 w 3178196"/>
                  <a:gd name="connsiteY6" fmla="*/ 0 h 3178196"/>
                  <a:gd name="connsiteX7" fmla="*/ 1839795 w 3178196"/>
                  <a:gd name="connsiteY7" fmla="*/ 328139 h 3178196"/>
                  <a:gd name="connsiteX8" fmla="*/ 1856789 w 3178196"/>
                  <a:gd name="connsiteY8" fmla="*/ 330732 h 3178196"/>
                  <a:gd name="connsiteX9" fmla="*/ 2000849 w 3178196"/>
                  <a:gd name="connsiteY9" fmla="*/ 373520 h 3178196"/>
                  <a:gd name="connsiteX10" fmla="*/ 2227451 w 3178196"/>
                  <a:gd name="connsiteY10" fmla="*/ 122720 h 3178196"/>
                  <a:gd name="connsiteX11" fmla="*/ 2539846 w 3178196"/>
                  <a:gd name="connsiteY11" fmla="*/ 303080 h 3178196"/>
                  <a:gd name="connsiteX12" fmla="*/ 2439451 w 3178196"/>
                  <a:gd name="connsiteY12" fmla="*/ 613872 h 3178196"/>
                  <a:gd name="connsiteX13" fmla="*/ 2458340 w 3178196"/>
                  <a:gd name="connsiteY13" fmla="*/ 627645 h 3178196"/>
                  <a:gd name="connsiteX14" fmla="*/ 2558787 w 3178196"/>
                  <a:gd name="connsiteY14" fmla="*/ 724273 h 3178196"/>
                  <a:gd name="connsiteX15" fmla="*/ 2569563 w 3178196"/>
                  <a:gd name="connsiteY15" fmla="*/ 737054 h 3178196"/>
                  <a:gd name="connsiteX16" fmla="*/ 2875118 w 3178196"/>
                  <a:gd name="connsiteY16" fmla="*/ 638354 h 3178196"/>
                  <a:gd name="connsiteX17" fmla="*/ 3055480 w 3178196"/>
                  <a:gd name="connsiteY17" fmla="*/ 950748 h 3178196"/>
                  <a:gd name="connsiteX18" fmla="*/ 2827830 w 3178196"/>
                  <a:gd name="connsiteY18" fmla="*/ 1156432 h 3178196"/>
                  <a:gd name="connsiteX19" fmla="*/ 2846251 w 3178196"/>
                  <a:gd name="connsiteY19" fmla="*/ 1202137 h 3178196"/>
                  <a:gd name="connsiteX20" fmla="*/ 2882440 w 3178196"/>
                  <a:gd name="connsiteY20" fmla="*/ 1345342 h 3178196"/>
                  <a:gd name="connsiteX21" fmla="*/ 3178196 w 3178196"/>
                  <a:gd name="connsiteY21" fmla="*/ 1408739 h 3178196"/>
                  <a:gd name="connsiteX22" fmla="*/ 3178196 w 3178196"/>
                  <a:gd name="connsiteY22" fmla="*/ 1769460 h 3178196"/>
                  <a:gd name="connsiteX23" fmla="*/ 2901180 w 3178196"/>
                  <a:gd name="connsiteY23" fmla="*/ 1828838 h 3178196"/>
                  <a:gd name="connsiteX24" fmla="*/ 2890366 w 3178196"/>
                  <a:gd name="connsiteY24" fmla="*/ 1899689 h 3178196"/>
                  <a:gd name="connsiteX25" fmla="*/ 2862393 w 3178196"/>
                  <a:gd name="connsiteY25" fmla="*/ 2011345 h 3178196"/>
                  <a:gd name="connsiteX26" fmla="*/ 2851433 w 3178196"/>
                  <a:gd name="connsiteY26" fmla="*/ 2043093 h 3178196"/>
                  <a:gd name="connsiteX27" fmla="*/ 3055480 w 3178196"/>
                  <a:gd name="connsiteY27" fmla="*/ 2227452 h 3178196"/>
                  <a:gd name="connsiteX28" fmla="*/ 2875118 w 3178196"/>
                  <a:gd name="connsiteY28" fmla="*/ 2539844 h 3178196"/>
                  <a:gd name="connsiteX29" fmla="*/ 2624366 w 3178196"/>
                  <a:gd name="connsiteY29" fmla="*/ 2458846 h 3178196"/>
                  <a:gd name="connsiteX30" fmla="*/ 2593452 w 3178196"/>
                  <a:gd name="connsiteY30" fmla="*/ 2501242 h 3178196"/>
                  <a:gd name="connsiteX31" fmla="*/ 2496828 w 3178196"/>
                  <a:gd name="connsiteY31" fmla="*/ 2601689 h 3178196"/>
                  <a:gd name="connsiteX32" fmla="*/ 2461217 w 3178196"/>
                  <a:gd name="connsiteY32" fmla="*/ 2631705 h 3178196"/>
                  <a:gd name="connsiteX33" fmla="*/ 2539846 w 3178196"/>
                  <a:gd name="connsiteY33" fmla="*/ 2875117 h 3178196"/>
                  <a:gd name="connsiteX34" fmla="*/ 2227451 w 3178196"/>
                  <a:gd name="connsiteY34" fmla="*/ 3055478 h 3178196"/>
                  <a:gd name="connsiteX35" fmla="*/ 2061632 w 3178196"/>
                  <a:gd name="connsiteY35" fmla="*/ 2871954 h 3178196"/>
                  <a:gd name="connsiteX36" fmla="*/ 2018961 w 3178196"/>
                  <a:gd name="connsiteY36" fmla="*/ 2889155 h 3178196"/>
                  <a:gd name="connsiteX37" fmla="*/ 1820676 w 3178196"/>
                  <a:gd name="connsiteY37" fmla="*/ 2939260 h 3178196"/>
                  <a:gd name="connsiteX38" fmla="*/ 1769461 w 3178196"/>
                  <a:gd name="connsiteY38" fmla="*/ 3178196 h 3178196"/>
                  <a:gd name="connsiteX39" fmla="*/ 1408737 w 3178196"/>
                  <a:gd name="connsiteY39" fmla="*/ 3178196 h 3178196"/>
                  <a:gd name="connsiteX40" fmla="*/ 1357415 w 3178196"/>
                  <a:gd name="connsiteY40" fmla="*/ 2938761 h 3178196"/>
                  <a:gd name="connsiteX41" fmla="*/ 1321409 w 3178196"/>
                  <a:gd name="connsiteY41" fmla="*/ 2933267 h 3178196"/>
                  <a:gd name="connsiteX42" fmla="*/ 1116228 w 3178196"/>
                  <a:gd name="connsiteY42" fmla="*/ 2872328 h 3178196"/>
                  <a:gd name="connsiteX43" fmla="*/ 950747 w 3178196"/>
                  <a:gd name="connsiteY43" fmla="*/ 3055478 h 3178196"/>
                  <a:gd name="connsiteX44" fmla="*/ 638354 w 3178196"/>
                  <a:gd name="connsiteY44" fmla="*/ 2875117 h 3178196"/>
                  <a:gd name="connsiteX45" fmla="*/ 716567 w 3178196"/>
                  <a:gd name="connsiteY45" fmla="*/ 2632987 h 3178196"/>
                  <a:gd name="connsiteX46" fmla="*/ 564155 w 3178196"/>
                  <a:gd name="connsiteY46" fmla="*/ 2476891 h 3178196"/>
                  <a:gd name="connsiteX47" fmla="*/ 552049 w 3178196"/>
                  <a:gd name="connsiteY47" fmla="*/ 2459421 h 3178196"/>
                  <a:gd name="connsiteX48" fmla="*/ 303082 w 3178196"/>
                  <a:gd name="connsiteY48" fmla="*/ 2539844 h 3178196"/>
                  <a:gd name="connsiteX49" fmla="*/ 122720 w 3178196"/>
                  <a:gd name="connsiteY49" fmla="*/ 2227452 h 3178196"/>
                  <a:gd name="connsiteX50" fmla="*/ 326913 w 3178196"/>
                  <a:gd name="connsiteY50" fmla="*/ 2042960 h 3178196"/>
                  <a:gd name="connsiteX51" fmla="*/ 306855 w 3178196"/>
                  <a:gd name="connsiteY51" fmla="*/ 1979828 h 3178196"/>
                  <a:gd name="connsiteX52" fmla="*/ 276470 w 3178196"/>
                  <a:gd name="connsiteY52" fmla="*/ 1828721 h 3178196"/>
                  <a:gd name="connsiteX53" fmla="*/ 0 w 3178196"/>
                  <a:gd name="connsiteY53" fmla="*/ 1769460 h 3178196"/>
                  <a:gd name="connsiteX54" fmla="*/ 0 w 3178196"/>
                  <a:gd name="connsiteY54" fmla="*/ 1408739 h 3178196"/>
                  <a:gd name="connsiteX55" fmla="*/ 293010 w 3178196"/>
                  <a:gd name="connsiteY55" fmla="*/ 1345931 h 3178196"/>
                  <a:gd name="connsiteX56" fmla="*/ 306855 w 3178196"/>
                  <a:gd name="connsiteY56" fmla="*/ 1284173 h 3178196"/>
                  <a:gd name="connsiteX57" fmla="*/ 351046 w 3178196"/>
                  <a:gd name="connsiteY57" fmla="*/ 1157043 h 3178196"/>
                  <a:gd name="connsiteX58" fmla="*/ 122720 w 3178196"/>
                  <a:gd name="connsiteY58" fmla="*/ 950748 h 3178196"/>
                  <a:gd name="connsiteX59" fmla="*/ 303082 w 3178196"/>
                  <a:gd name="connsiteY59" fmla="*/ 638354 h 3178196"/>
                  <a:gd name="connsiteX60" fmla="*/ 611017 w 3178196"/>
                  <a:gd name="connsiteY60" fmla="*/ 737822 h 3178196"/>
                  <a:gd name="connsiteX61" fmla="*/ 678469 w 3178196"/>
                  <a:gd name="connsiteY61" fmla="*/ 665039 h 3178196"/>
                  <a:gd name="connsiteX62" fmla="*/ 739168 w 3178196"/>
                  <a:gd name="connsiteY62" fmla="*/ 615179 h 3178196"/>
                  <a:gd name="connsiteX63" fmla="*/ 638354 w 3178196"/>
                  <a:gd name="connsiteY63" fmla="*/ 303080 h 3178196"/>
                  <a:gd name="connsiteX64" fmla="*/ 950747 w 3178196"/>
                  <a:gd name="connsiteY64" fmla="*/ 122720 h 3178196"/>
                  <a:gd name="connsiteX65" fmla="*/ 1175530 w 3178196"/>
                  <a:gd name="connsiteY65" fmla="*/ 371507 h 3178196"/>
                  <a:gd name="connsiteX66" fmla="*/ 1321409 w 3178196"/>
                  <a:gd name="connsiteY66" fmla="*/ 330732 h 3178196"/>
                  <a:gd name="connsiteX67" fmla="*/ 1338401 w 3178196"/>
                  <a:gd name="connsiteY67" fmla="*/ 328139 h 3178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178196" h="3178196">
                    <a:moveTo>
                      <a:pt x="1589098" y="425696"/>
                    </a:moveTo>
                    <a:cubicBezTo>
                      <a:pt x="946569" y="425696"/>
                      <a:pt x="425696" y="946569"/>
                      <a:pt x="425696" y="1589098"/>
                    </a:cubicBezTo>
                    <a:cubicBezTo>
                      <a:pt x="425696" y="2231627"/>
                      <a:pt x="946569" y="2752500"/>
                      <a:pt x="1589098" y="2752500"/>
                    </a:cubicBezTo>
                    <a:cubicBezTo>
                      <a:pt x="2231627" y="2752500"/>
                      <a:pt x="2752500" y="2231627"/>
                      <a:pt x="2752500" y="1589098"/>
                    </a:cubicBezTo>
                    <a:cubicBezTo>
                      <a:pt x="2752500" y="946569"/>
                      <a:pt x="2231627" y="425696"/>
                      <a:pt x="1589098" y="425696"/>
                    </a:cubicBezTo>
                    <a:close/>
                    <a:moveTo>
                      <a:pt x="1408737" y="0"/>
                    </a:moveTo>
                    <a:lnTo>
                      <a:pt x="1769461" y="0"/>
                    </a:lnTo>
                    <a:lnTo>
                      <a:pt x="1839795" y="328139"/>
                    </a:lnTo>
                    <a:lnTo>
                      <a:pt x="1856789" y="330732"/>
                    </a:lnTo>
                    <a:lnTo>
                      <a:pt x="2000849" y="373520"/>
                    </a:lnTo>
                    <a:lnTo>
                      <a:pt x="2227451" y="122720"/>
                    </a:lnTo>
                    <a:lnTo>
                      <a:pt x="2539846" y="303080"/>
                    </a:lnTo>
                    <a:lnTo>
                      <a:pt x="2439451" y="613872"/>
                    </a:lnTo>
                    <a:lnTo>
                      <a:pt x="2458340" y="627645"/>
                    </a:lnTo>
                    <a:cubicBezTo>
                      <a:pt x="2493487" y="658090"/>
                      <a:pt x="2527017" y="690346"/>
                      <a:pt x="2558787" y="724273"/>
                    </a:cubicBezTo>
                    <a:lnTo>
                      <a:pt x="2569563" y="737054"/>
                    </a:lnTo>
                    <a:lnTo>
                      <a:pt x="2875118" y="638354"/>
                    </a:lnTo>
                    <a:lnTo>
                      <a:pt x="3055480" y="950748"/>
                    </a:lnTo>
                    <a:lnTo>
                      <a:pt x="2827830" y="1156432"/>
                    </a:lnTo>
                    <a:lnTo>
                      <a:pt x="2846251" y="1202137"/>
                    </a:lnTo>
                    <a:lnTo>
                      <a:pt x="2882440" y="1345342"/>
                    </a:lnTo>
                    <a:lnTo>
                      <a:pt x="3178196" y="1408739"/>
                    </a:lnTo>
                    <a:lnTo>
                      <a:pt x="3178196" y="1769460"/>
                    </a:lnTo>
                    <a:lnTo>
                      <a:pt x="2901180" y="1828838"/>
                    </a:lnTo>
                    <a:lnTo>
                      <a:pt x="2890366" y="1899689"/>
                    </a:lnTo>
                    <a:cubicBezTo>
                      <a:pt x="2882626" y="1937518"/>
                      <a:pt x="2873276" y="1974762"/>
                      <a:pt x="2862393" y="2011345"/>
                    </a:cubicBezTo>
                    <a:lnTo>
                      <a:pt x="2851433" y="2043093"/>
                    </a:lnTo>
                    <a:lnTo>
                      <a:pt x="3055480" y="2227452"/>
                    </a:lnTo>
                    <a:lnTo>
                      <a:pt x="2875118" y="2539844"/>
                    </a:lnTo>
                    <a:lnTo>
                      <a:pt x="2624366" y="2458846"/>
                    </a:lnTo>
                    <a:lnTo>
                      <a:pt x="2593452" y="2501242"/>
                    </a:lnTo>
                    <a:cubicBezTo>
                      <a:pt x="2563009" y="2536388"/>
                      <a:pt x="2530753" y="2569918"/>
                      <a:pt x="2496828" y="2601689"/>
                    </a:cubicBezTo>
                    <a:lnTo>
                      <a:pt x="2461217" y="2631705"/>
                    </a:lnTo>
                    <a:lnTo>
                      <a:pt x="2539846" y="2875117"/>
                    </a:lnTo>
                    <a:lnTo>
                      <a:pt x="2227451" y="3055478"/>
                    </a:lnTo>
                    <a:lnTo>
                      <a:pt x="2061632" y="2871954"/>
                    </a:lnTo>
                    <a:lnTo>
                      <a:pt x="2018961" y="2889155"/>
                    </a:lnTo>
                    <a:lnTo>
                      <a:pt x="1820676" y="2939260"/>
                    </a:lnTo>
                    <a:lnTo>
                      <a:pt x="1769461" y="3178196"/>
                    </a:lnTo>
                    <a:lnTo>
                      <a:pt x="1408737" y="3178196"/>
                    </a:lnTo>
                    <a:lnTo>
                      <a:pt x="1357415" y="2938761"/>
                    </a:lnTo>
                    <a:lnTo>
                      <a:pt x="1321409" y="2933267"/>
                    </a:lnTo>
                    <a:lnTo>
                      <a:pt x="1116228" y="2872328"/>
                    </a:lnTo>
                    <a:lnTo>
                      <a:pt x="950747" y="3055478"/>
                    </a:lnTo>
                    <a:lnTo>
                      <a:pt x="638354" y="2875117"/>
                    </a:lnTo>
                    <a:lnTo>
                      <a:pt x="716567" y="2632987"/>
                    </a:lnTo>
                    <a:lnTo>
                      <a:pt x="564155" y="2476891"/>
                    </a:lnTo>
                    <a:lnTo>
                      <a:pt x="552049" y="2459421"/>
                    </a:lnTo>
                    <a:lnTo>
                      <a:pt x="303082" y="2539844"/>
                    </a:lnTo>
                    <a:lnTo>
                      <a:pt x="122720" y="2227452"/>
                    </a:lnTo>
                    <a:lnTo>
                      <a:pt x="326913" y="2042960"/>
                    </a:lnTo>
                    <a:lnTo>
                      <a:pt x="306855" y="1979828"/>
                    </a:lnTo>
                    <a:lnTo>
                      <a:pt x="276470" y="1828721"/>
                    </a:lnTo>
                    <a:lnTo>
                      <a:pt x="0" y="1769460"/>
                    </a:lnTo>
                    <a:lnTo>
                      <a:pt x="0" y="1408739"/>
                    </a:lnTo>
                    <a:lnTo>
                      <a:pt x="293010" y="1345931"/>
                    </a:lnTo>
                    <a:lnTo>
                      <a:pt x="306855" y="1284173"/>
                    </a:lnTo>
                    <a:lnTo>
                      <a:pt x="351046" y="1157043"/>
                    </a:lnTo>
                    <a:lnTo>
                      <a:pt x="122720" y="950748"/>
                    </a:lnTo>
                    <a:lnTo>
                      <a:pt x="303082" y="638354"/>
                    </a:lnTo>
                    <a:lnTo>
                      <a:pt x="611017" y="737822"/>
                    </a:lnTo>
                    <a:lnTo>
                      <a:pt x="678469" y="665039"/>
                    </a:lnTo>
                    <a:lnTo>
                      <a:pt x="739168" y="615179"/>
                    </a:lnTo>
                    <a:lnTo>
                      <a:pt x="638354" y="303080"/>
                    </a:lnTo>
                    <a:lnTo>
                      <a:pt x="950747" y="122720"/>
                    </a:lnTo>
                    <a:lnTo>
                      <a:pt x="1175530" y="371507"/>
                    </a:lnTo>
                    <a:lnTo>
                      <a:pt x="1321409" y="330732"/>
                    </a:lnTo>
                    <a:lnTo>
                      <a:pt x="1338401" y="328139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762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105">
                  <a:defRPr/>
                </a:pPr>
                <a:endParaRPr lang="zh-CN" altLang="en-US" sz="1905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798632" y="3445708"/>
                <a:ext cx="1581096" cy="1581096"/>
              </a:xfrm>
              <a:prstGeom prst="ellipse">
                <a:avLst/>
              </a:prstGeom>
              <a:noFill/>
              <a:ln w="3810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105">
                  <a:defRPr/>
                </a:pPr>
                <a:endParaRPr lang="zh-CN" altLang="en-US" sz="1905"/>
              </a:p>
            </p:txBody>
          </p:sp>
        </p:grpSp>
        <p:sp>
          <p:nvSpPr>
            <p:cNvPr id="12" name="Freeform 5"/>
            <p:cNvSpPr/>
            <p:nvPr/>
          </p:nvSpPr>
          <p:spPr bwMode="auto">
            <a:xfrm>
              <a:off x="5108616" y="1299050"/>
              <a:ext cx="656171" cy="58156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/>
            <a:lstStyle/>
            <a:p>
              <a:pPr defTabSz="967105">
                <a:defRPr/>
              </a:pPr>
              <a:endParaRPr lang="zh-CN" altLang="en-US" sz="1905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5"/>
            <p:cNvSpPr/>
            <p:nvPr/>
          </p:nvSpPr>
          <p:spPr bwMode="auto">
            <a:xfrm>
              <a:off x="9651507" y="1308991"/>
              <a:ext cx="656171" cy="58156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/>
            <a:lstStyle/>
            <a:p>
              <a:pPr defTabSz="967105">
                <a:defRPr/>
              </a:pPr>
              <a:endParaRPr lang="zh-CN" altLang="en-US" sz="1905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6346592" y="4890076"/>
              <a:ext cx="656171" cy="58156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/>
            <a:lstStyle/>
            <a:p>
              <a:pPr defTabSz="967105">
                <a:defRPr/>
              </a:pPr>
              <a:endParaRPr lang="zh-CN" altLang="en-US" sz="1905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5"/>
            <p:cNvSpPr/>
            <p:nvPr/>
          </p:nvSpPr>
          <p:spPr bwMode="auto">
            <a:xfrm>
              <a:off x="2021972" y="4958080"/>
              <a:ext cx="656171" cy="58156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/>
            <a:lstStyle/>
            <a:p>
              <a:pPr defTabSz="967105">
                <a:defRPr/>
              </a:pPr>
              <a:endParaRPr lang="zh-CN" altLang="en-US" sz="1905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824579" y="2277817"/>
            <a:ext cx="1625081" cy="16250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67740">
                <a:defRPr/>
              </a:pPr>
              <a:endParaRPr lang="zh-CN" altLang="en-US" sz="190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67740">
                <a:defRPr/>
              </a:pPr>
              <a:endParaRPr lang="zh-CN" altLang="en-US" sz="190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60006" y="2184955"/>
            <a:ext cx="1625081" cy="16250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67740">
                <a:defRPr/>
              </a:pPr>
              <a:endParaRPr lang="zh-CN" altLang="en-US" sz="190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67740">
                <a:defRPr/>
              </a:pPr>
              <a:endParaRPr lang="zh-CN" altLang="en-US" sz="190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804516" y="3072026"/>
            <a:ext cx="1625081" cy="16250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67740">
                <a:defRPr/>
              </a:pPr>
              <a:endParaRPr lang="zh-CN" altLang="en-US" sz="190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67740">
                <a:defRPr/>
              </a:pPr>
              <a:endParaRPr lang="zh-CN" altLang="en-US" sz="190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811725" y="2291869"/>
            <a:ext cx="1625081" cy="16250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67740">
                <a:defRPr/>
              </a:pPr>
              <a:endParaRPr lang="zh-CN" altLang="en-US" sz="190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67740">
                <a:defRPr/>
              </a:pPr>
              <a:endParaRPr lang="zh-CN" altLang="en-US" sz="190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981873" y="2681032"/>
            <a:ext cx="1625081" cy="16250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67740">
                <a:defRPr/>
              </a:pPr>
              <a:endParaRPr lang="zh-CN" altLang="en-US" sz="1905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67740">
                <a:defRPr/>
              </a:pPr>
              <a:endParaRPr lang="zh-CN" altLang="en-US" sz="1905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4152081" y="2558731"/>
            <a:ext cx="931665" cy="98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82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zh-CN" altLang="en-US" sz="582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5150036" y="3380280"/>
            <a:ext cx="931665" cy="98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820">
                <a:solidFill>
                  <a:srgbClr val="F661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zh-CN" altLang="en-US" sz="5820">
              <a:solidFill>
                <a:srgbClr val="F661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6095908" y="2493209"/>
            <a:ext cx="931665" cy="98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820" dirty="0" smtClean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</a:t>
            </a:r>
            <a:endParaRPr lang="zh-CN" altLang="en-US" sz="5820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330752" y="2992187"/>
            <a:ext cx="931665" cy="988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67105">
              <a:defRPr/>
            </a:pPr>
            <a:r>
              <a:rPr lang="zh-CN" altLang="en-US" sz="5820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</a:t>
            </a:r>
            <a:endParaRPr lang="zh-CN" altLang="en-US" sz="5820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170430" y="636270"/>
            <a:ext cx="878205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今天的课程结束</a:t>
            </a:r>
            <a:r>
              <a:rPr lang="en-US" altLang="zh-CN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</a:t>
            </a:r>
            <a:r>
              <a:rPr lang="zh-CN" alt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现在的你轻松啦！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9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ac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ac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ac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826" name="Picture 6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2338" y="3313113"/>
            <a:ext cx="2001838" cy="197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9554" name="Rectangle 978"/>
          <p:cNvSpPr/>
          <p:nvPr/>
        </p:nvSpPr>
        <p:spPr>
          <a:xfrm>
            <a:off x="1590676" y="1441450"/>
            <a:ext cx="9677400" cy="3733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lnSpc>
                <a:spcPts val="2200"/>
              </a:lnSpc>
            </a:pPr>
            <a:r>
              <a:rPr lang="en-US" altLang="zh-CN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每个人要经过“鸡蛋”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--“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小鸡”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--“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猩猩”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--“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人类”这四个进化过程。每一种状态对应一种姿势。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56" name="Rectangle 980"/>
          <p:cNvSpPr/>
          <p:nvPr/>
        </p:nvSpPr>
        <p:spPr>
          <a:xfrm>
            <a:off x="1590675" y="1816100"/>
            <a:ext cx="10047287" cy="3733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lnSpc>
                <a:spcPts val="2200"/>
              </a:lnSpc>
            </a:pPr>
            <a:r>
              <a:rPr lang="en-US" altLang="zh-CN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通过剪刀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--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石头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--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布的规则胜出的一方进化为高一级生物，输者则直接回到原始状态“鸡蛋”。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58" name="Rectangle 982"/>
          <p:cNvSpPr/>
          <p:nvPr/>
        </p:nvSpPr>
        <p:spPr>
          <a:xfrm>
            <a:off x="1576387" y="2147888"/>
            <a:ext cx="96916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zh-CN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寻找和自己同一级别的同类进行剪刀石头布的游戏。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60" name="Rectangle 984"/>
          <p:cNvSpPr/>
          <p:nvPr/>
        </p:nvSpPr>
        <p:spPr>
          <a:xfrm>
            <a:off x="652463" y="3667125"/>
            <a:ext cx="3925888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鸡蛋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”  的姿势是手臂环绕膝盖，蹲在地上行走；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小鸡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”  的姿势是半蹲着，两手臂在身后做翅膀状；</a:t>
            </a:r>
            <a:endParaRPr lang="en-US" altLang="zh-CN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9562" name="Rectangle 986"/>
          <p:cNvSpPr/>
          <p:nvPr/>
        </p:nvSpPr>
        <p:spPr>
          <a:xfrm>
            <a:off x="1590675" y="2568575"/>
            <a:ext cx="8818562" cy="6553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lnSpc>
                <a:spcPts val="2200"/>
              </a:lnSpc>
            </a:pPr>
            <a:r>
              <a:rPr lang="en-US" altLang="zh-CN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分享部分，可邀请最早进化成功的同学分享感受。邀请到活动结束还处于“鸡蛋”状态的同学分享过程和感受。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64" name="Rectangle 988"/>
          <p:cNvSpPr/>
          <p:nvPr/>
        </p:nvSpPr>
        <p:spPr>
          <a:xfrm>
            <a:off x="5191126" y="3667125"/>
            <a:ext cx="1325562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活动一：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进化论游戏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》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568" name="Rectangle 992"/>
          <p:cNvSpPr/>
          <p:nvPr/>
        </p:nvSpPr>
        <p:spPr>
          <a:xfrm>
            <a:off x="6975476" y="3667125"/>
            <a:ext cx="3763962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猩猩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  的姿势是直立微屈膝，双手握拳做捶胸状；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人类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  的姿势是双手高举过头做胜利状。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640"/>
          <p:cNvSpPr/>
          <p:nvPr/>
        </p:nvSpPr>
        <p:spPr>
          <a:xfrm>
            <a:off x="521653" y="556260"/>
            <a:ext cx="89868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热身活动：进化论</a:t>
            </a:r>
            <a:r>
              <a:rPr lang="zh-CN" altLang="en-US" sz="24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游戏</a:t>
            </a:r>
            <a:endParaRPr lang="en-US" altLang="zh-CN" sz="12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3" y="3776663"/>
            <a:ext cx="285750" cy="290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88" y="4500563"/>
            <a:ext cx="361950" cy="331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751" y="3776663"/>
            <a:ext cx="290512" cy="290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726" y="4448175"/>
            <a:ext cx="352425" cy="325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9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9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4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0978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0978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294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9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294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882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9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9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882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882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9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9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9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9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41789" y="1390798"/>
            <a:ext cx="3719650" cy="4638643"/>
            <a:chOff x="3295850" y="1908877"/>
            <a:chExt cx="3738030" cy="4660916"/>
          </a:xfrm>
        </p:grpSpPr>
        <p:sp>
          <p:nvSpPr>
            <p:cNvPr id="5" name="圆角矩形 4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67105">
                <a:defRPr/>
              </a:pPr>
              <a:endParaRPr lang="zh-CN" altLang="en-US" sz="1905">
                <a:solidFill>
                  <a:prstClr val="white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/>
            <a:lstStyle/>
            <a:p>
              <a:pPr defTabSz="967105">
                <a:defRPr/>
              </a:pPr>
              <a:endParaRPr lang="zh-CN" altLang="en-US" sz="1905">
                <a:solidFill>
                  <a:prstClr val="black"/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67105">
                <a:defRPr/>
              </a:pPr>
              <a:endParaRPr lang="zh-CN" altLang="en-US" sz="1905">
                <a:solidFill>
                  <a:prstClr val="white"/>
                </a:solidFill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25000"/>
                </a:prstClr>
              </a:outerShdw>
            </a:effectLst>
          </p:spPr>
          <p:txBody>
            <a:bodyPr/>
            <a:lstStyle/>
            <a:p>
              <a:pPr defTabSz="967105">
                <a:defRPr/>
              </a:pPr>
              <a:endParaRPr lang="zh-CN" altLang="en-US" sz="1905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2273483" y="2382613"/>
            <a:ext cx="1438130" cy="1246073"/>
            <a:chOff x="2711519" y="4342226"/>
            <a:chExt cx="1068358" cy="925297"/>
          </a:xfrm>
        </p:grpSpPr>
        <p:sp>
          <p:nvSpPr>
            <p:cNvPr id="25" name="文本框 26"/>
            <p:cNvSpPr txBox="1">
              <a:spLocks noChangeArrowheads="1"/>
            </p:cNvSpPr>
            <p:nvPr/>
          </p:nvSpPr>
          <p:spPr bwMode="auto">
            <a:xfrm>
              <a:off x="2711519" y="4342226"/>
              <a:ext cx="1031437" cy="72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5715" dirty="0">
                  <a:solidFill>
                    <a:srgbClr val="C00000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81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6" name="文本框 27"/>
            <p:cNvSpPr txBox="1">
              <a:spLocks noChangeArrowheads="1"/>
            </p:cNvSpPr>
            <p:nvPr/>
          </p:nvSpPr>
          <p:spPr bwMode="auto">
            <a:xfrm>
              <a:off x="2738818" y="4957033"/>
              <a:ext cx="1041059" cy="310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2115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文本框 38"/>
          <p:cNvSpPr txBox="1">
            <a:spLocks noChangeArrowheads="1"/>
          </p:cNvSpPr>
          <p:nvPr/>
        </p:nvSpPr>
        <p:spPr bwMode="auto">
          <a:xfrm>
            <a:off x="2516738" y="2249638"/>
            <a:ext cx="7665561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9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失落心理</a:t>
            </a:r>
            <a:endParaRPr lang="zh-CN" altLang="en-US" sz="4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5"/>
          <p:cNvSpPr/>
          <p:nvPr/>
        </p:nvSpPr>
        <p:spPr bwMode="auto">
          <a:xfrm rot="10800000">
            <a:off x="9427336" y="1819470"/>
            <a:ext cx="614134" cy="43435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 defTabSz="967105">
              <a:defRPr/>
            </a:pPr>
            <a:endParaRPr lang="zh-CN" altLang="en-US" sz="1905" dirty="0">
              <a:solidFill>
                <a:srgbClr val="C00000"/>
              </a:solidFill>
            </a:endParaRPr>
          </a:p>
        </p:txBody>
      </p:sp>
      <p:sp>
        <p:nvSpPr>
          <p:cNvPr id="38" name="Freeform 5"/>
          <p:cNvSpPr/>
          <p:nvPr/>
        </p:nvSpPr>
        <p:spPr bwMode="auto">
          <a:xfrm rot="10800000">
            <a:off x="9986019" y="2088593"/>
            <a:ext cx="618048" cy="47376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0000">
                <a:srgbClr val="ECECEC"/>
              </a:gs>
              <a:gs pos="100000">
                <a:srgbClr val="D1D1D1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 defTabSz="967105">
              <a:defRPr/>
            </a:pPr>
            <a:endParaRPr lang="zh-CN" altLang="en-US" sz="1905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658" name="Picture 5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7801" y="1970088"/>
            <a:ext cx="6759575" cy="4270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-660"/>
          <p:cNvGrpSpPr/>
          <p:nvPr/>
        </p:nvGrpSpPr>
        <p:grpSpPr>
          <a:xfrm>
            <a:off x="2517776" y="1695450"/>
            <a:ext cx="4438650" cy="631825"/>
            <a:chOff x="1925084" y="2299158"/>
            <a:chExt cx="2712955" cy="591363"/>
          </a:xfrm>
        </p:grpSpPr>
        <p:pic>
          <p:nvPicPr>
            <p:cNvPr id="7176" name="Picture 5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5084" y="2299158"/>
              <a:ext cx="2712955" cy="5913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7" name="Rectangle 632"/>
            <p:cNvSpPr/>
            <p:nvPr/>
          </p:nvSpPr>
          <p:spPr>
            <a:xfrm>
              <a:off x="2090958" y="2409313"/>
              <a:ext cx="2108200" cy="3732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000" b="1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指导语</a:t>
              </a:r>
              <a:endParaRPr lang="en-US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49212" name="Rectangle 636"/>
          <p:cNvSpPr/>
          <p:nvPr/>
        </p:nvSpPr>
        <p:spPr>
          <a:xfrm>
            <a:off x="3125437" y="2783458"/>
            <a:ext cx="6225876" cy="30008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）请你闭上眼睛去感受自己，想想对你来说印象深刻的失落体验，用纸笔记录下来。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）两人一组，交流彼此的事件与感受。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）四人一组，交流彼此感到失落的事件。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）鼓励学生上讲台说说自己的失落、带来的影响和应对方法。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9216" name="Rectangle 640"/>
          <p:cNvSpPr/>
          <p:nvPr/>
        </p:nvSpPr>
        <p:spPr>
          <a:xfrm>
            <a:off x="1570038" y="498475"/>
            <a:ext cx="89868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问君能有几多愁</a:t>
            </a:r>
            <a:endParaRPr lang="en-US" altLang="zh-CN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9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9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9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9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4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209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33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9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9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9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4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6" name="Rectangle 490"/>
          <p:cNvSpPr/>
          <p:nvPr/>
        </p:nvSpPr>
        <p:spPr>
          <a:xfrm>
            <a:off x="993458" y="581660"/>
            <a:ext cx="53816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何为失落感</a:t>
            </a:r>
            <a:endParaRPr lang="en-US" altLang="zh-CN" sz="32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068" name="Rectangle 492"/>
          <p:cNvSpPr/>
          <p:nvPr/>
        </p:nvSpPr>
        <p:spPr>
          <a:xfrm>
            <a:off x="993776" y="4032250"/>
            <a:ext cx="10207625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457200"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失落感是一种是由多种消极情绪组成的情绪体验。如忧伤、苦恼、沮丧、烦躁、内疚、愤怒、心虚、傍惶、痛苦、自责</a:t>
            </a:r>
            <a:r>
              <a:rPr lang="en-US" altLang="zh-CN" sz="20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20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强烈的失落感会引发人精神产生不良状况，严重的容易导致崩溃。</a:t>
            </a:r>
            <a:endParaRPr lang="en-US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0" name="Group -724"/>
          <p:cNvGrpSpPr/>
          <p:nvPr/>
        </p:nvGrpSpPr>
        <p:grpSpPr>
          <a:xfrm>
            <a:off x="486411" y="1598295"/>
            <a:ext cx="11595100" cy="2320925"/>
            <a:chOff x="427737" y="1609471"/>
            <a:chExt cx="11594432" cy="2320573"/>
          </a:xfrm>
        </p:grpSpPr>
        <p:grpSp>
          <p:nvGrpSpPr>
            <p:cNvPr id="6151" name="Group -722"/>
            <p:cNvGrpSpPr/>
            <p:nvPr/>
          </p:nvGrpSpPr>
          <p:grpSpPr>
            <a:xfrm>
              <a:off x="427737" y="1609471"/>
              <a:ext cx="11594432" cy="2320573"/>
              <a:chOff x="-328576" y="1937717"/>
              <a:chExt cx="11594432" cy="2347485"/>
            </a:xfrm>
          </p:grpSpPr>
          <p:pic>
            <p:nvPicPr>
              <p:cNvPr id="6154" name="Picture 366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435167" y="1937717"/>
                <a:ext cx="3830689" cy="16004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155" name="Picture 368"/>
              <p:cNvPicPr>
                <a:picLocks noChangeAspect="1"/>
              </p:cNvPicPr>
              <p:nvPr/>
            </p:nvPicPr>
            <p:blipFill>
              <a:blip r:embed="rId1"/>
              <a:srcRect r="79218"/>
              <a:stretch>
                <a:fillRect/>
              </a:stretch>
            </p:blipFill>
            <p:spPr>
              <a:xfrm>
                <a:off x="-328576" y="2085028"/>
                <a:ext cx="796069" cy="16004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156" name="Picture 370"/>
              <p:cNvPicPr>
                <a:picLocks noChangeAspect="1"/>
              </p:cNvPicPr>
              <p:nvPr/>
            </p:nvPicPr>
            <p:blipFill>
              <a:blip r:embed="rId1"/>
              <a:srcRect r="79218"/>
              <a:stretch>
                <a:fillRect/>
              </a:stretch>
            </p:blipFill>
            <p:spPr>
              <a:xfrm>
                <a:off x="1939919" y="2065978"/>
                <a:ext cx="796069" cy="16004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157" name="Picture 372"/>
              <p:cNvPicPr>
                <a:picLocks noChangeAspect="1"/>
              </p:cNvPicPr>
              <p:nvPr/>
            </p:nvPicPr>
            <p:blipFill>
              <a:blip r:embed="rId1"/>
              <a:srcRect r="79218"/>
              <a:stretch>
                <a:fillRect/>
              </a:stretch>
            </p:blipFill>
            <p:spPr>
              <a:xfrm flipH="1">
                <a:off x="4414891" y="2027878"/>
                <a:ext cx="796069" cy="16004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6158" name="Group -720"/>
              <p:cNvGrpSpPr/>
              <p:nvPr/>
            </p:nvGrpSpPr>
            <p:grpSpPr>
              <a:xfrm>
                <a:off x="5237033" y="1937718"/>
                <a:ext cx="2329598" cy="2347484"/>
                <a:chOff x="5237033" y="1937718"/>
                <a:chExt cx="2329598" cy="2347484"/>
              </a:xfrm>
            </p:grpSpPr>
            <p:pic>
              <p:nvPicPr>
                <p:cNvPr id="6161" name="Picture 37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37033" y="1937718"/>
                  <a:ext cx="2329598" cy="23474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6162" name="Picture 376"/>
                <p:cNvPicPr>
                  <a:picLocks noChangeAspect="1"/>
                </p:cNvPicPr>
                <p:nvPr/>
              </p:nvPicPr>
              <p:blipFill>
                <a:blip r:embed="rId3"/>
                <a:srcRect l="-2086" t="2638" r="2086" b="5397"/>
                <a:stretch>
                  <a:fillRect/>
                </a:stretch>
              </p:blipFill>
              <p:spPr>
                <a:xfrm>
                  <a:off x="5523019" y="2468876"/>
                  <a:ext cx="1617352" cy="11594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6159" name="Picture 37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27165" y="2065978"/>
                <a:ext cx="2080794" cy="20967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160" name="Picture 38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7493" y="2065978"/>
                <a:ext cx="1863148" cy="187745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6152" name="Picture 382" descr="图片包含 玩具&#10;&#10;描述已自动生成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1979" y="2036026"/>
              <a:ext cx="1352041" cy="13012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3" name="Picture 38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58016" y="2116757"/>
              <a:ext cx="1331718" cy="136245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9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9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9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9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4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739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9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9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9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9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4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089" y="216218"/>
            <a:ext cx="10975658" cy="1143000"/>
          </a:xfrm>
        </p:spPr>
        <p:txBody>
          <a:bodyPr/>
          <a:lstStyle/>
          <a:p>
            <a:r>
              <a:rPr lang="zh-CN" altLang="en-US" dirty="0" smtClean="0"/>
              <a:t>失落是什么？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2701" y="2132856"/>
            <a:ext cx="10975658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遗失，丢失；精神上空虚或失去寄托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  <a:r>
              <a:rPr lang="zh-CN" altLang="en-US" dirty="0" smtClean="0"/>
              <a:t>迷路</a:t>
            </a:r>
            <a:r>
              <a:rPr lang="zh-CN" altLang="en-US" dirty="0"/>
              <a:t>，流落；疏忽，放松；跌落，消失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失落是指因为对自己和他人的期待值太高了，但没有达到所期望的程度，产生的一种沮丧、灰心的心情。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失落是什么？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2701" y="2132856"/>
            <a:ext cx="10975658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遗失，丢失；精神上空虚或失去寄托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  <a:r>
              <a:rPr lang="zh-CN" altLang="en-US" dirty="0" smtClean="0"/>
              <a:t>迷路</a:t>
            </a:r>
            <a:r>
              <a:rPr lang="zh-CN" altLang="en-US" dirty="0"/>
              <a:t>，流落；疏忽，放松；跌落，消失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失落是指因为对自己和他人的期待值太高了，但没有达到所期望的程度，产生的一种沮丧、灰心的心情。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945459" y="2768318"/>
            <a:ext cx="2534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失落的理解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5019" y="1268760"/>
            <a:ext cx="4522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在自己能力可达到时，想干成一件事却没有做成</a:t>
            </a:r>
            <a:r>
              <a:rPr lang="en-US" altLang="zh-CN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49115" y="4061199"/>
            <a:ext cx="4522300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能力没有被认可</a:t>
            </a:r>
            <a:endParaRPr lang="zh-CN" altLang="en-US" sz="24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69795" y="3738033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没有达到预期</a:t>
            </a:r>
            <a:endParaRPr lang="zh-CN" altLang="en-US" sz="24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69795" y="1700808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因为落差而失望</a:t>
            </a:r>
            <a:endParaRPr lang="zh-CN" altLang="en-US" sz="24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4979" y="5452092"/>
            <a:ext cx="10873208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怅然若失 ，再也见不到了，被抛弃（看着空荡荡的房间，一种失落感涌出来）</a:t>
            </a:r>
            <a:endParaRPr lang="zh-CN" altLang="en-US" sz="24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45459" y="3536817"/>
            <a:ext cx="2592288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期待未被满足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739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20176290"/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3195</Words>
  <Application>WPS 演示</Application>
  <PresentationFormat>自定义</PresentationFormat>
  <Paragraphs>332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Calibri</vt:lpstr>
      <vt:lpstr>Impact</vt:lpstr>
      <vt:lpstr>Arial Unicode MS</vt:lpstr>
      <vt:lpstr>Times New Roman</vt:lpstr>
      <vt:lpstr>等线</vt:lpstr>
      <vt:lpstr>汉仪夏日体W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失落是什么？</vt:lpstr>
      <vt:lpstr>失落是什么？</vt:lpstr>
      <vt:lpstr>PowerPoint 演示文稿</vt:lpstr>
      <vt:lpstr>失落的感受</vt:lpstr>
      <vt:lpstr>PowerPoint 演示文稿</vt:lpstr>
      <vt:lpstr>失落的感受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商务演示</dc:title>
  <dc:creator>范泽良</dc:creator>
  <cp:keywords>版权：崔邦军</cp:keywords>
  <cp:lastModifiedBy>Administrator</cp:lastModifiedBy>
  <cp:revision>1746</cp:revision>
  <dcterms:created xsi:type="dcterms:W3CDTF">2015-10-29T02:12:00Z</dcterms:created>
  <dcterms:modified xsi:type="dcterms:W3CDTF">2020-10-20T12:06:24Z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  <property fmtid="{D5CDD505-2E9C-101B-9397-08002B2CF9AE}" pid="3" name="KSORubyTemplateID">
    <vt:lpwstr>2</vt:lpwstr>
  </property>
</Properties>
</file>