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sldIdLst>
    <p:sldId id="394" r:id="rId3"/>
    <p:sldId id="397" r:id="rId5"/>
    <p:sldId id="393" r:id="rId6"/>
    <p:sldId id="408" r:id="rId7"/>
    <p:sldId id="409" r:id="rId8"/>
    <p:sldId id="410" r:id="rId9"/>
    <p:sldId id="411" r:id="rId10"/>
    <p:sldId id="412" r:id="rId11"/>
    <p:sldId id="413" r:id="rId12"/>
    <p:sldId id="414" r:id="rId13"/>
    <p:sldId id="434" r:id="rId14"/>
    <p:sldId id="416" r:id="rId15"/>
    <p:sldId id="417" r:id="rId16"/>
    <p:sldId id="418" r:id="rId17"/>
    <p:sldId id="419" r:id="rId18"/>
    <p:sldId id="420" r:id="rId19"/>
    <p:sldId id="435" r:id="rId20"/>
    <p:sldId id="422" r:id="rId21"/>
    <p:sldId id="423" r:id="rId22"/>
    <p:sldId id="424" r:id="rId23"/>
    <p:sldId id="425" r:id="rId24"/>
    <p:sldId id="426" r:id="rId25"/>
    <p:sldId id="427" r:id="rId26"/>
    <p:sldId id="428" r:id="rId27"/>
    <p:sldId id="429" r:id="rId28"/>
    <p:sldId id="430" r:id="rId29"/>
    <p:sldId id="431" r:id="rId30"/>
    <p:sldId id="432" r:id="rId31"/>
    <p:sldId id="404" r:id="rId32"/>
  </p:sldIdLst>
  <p:sldSz cx="12192000" cy="6858000"/>
  <p:notesSz cx="6858000" cy="9144000"/>
  <p:custDataLst>
    <p:tags r:id="rId36"/>
  </p:custDataLst>
  <p:defaultTex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4885"/>
    <a:srgbClr val="4886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6" autoAdjust="0"/>
    <p:restoredTop sz="90129" autoAdjust="0"/>
  </p:normalViewPr>
  <p:slideViewPr>
    <p:cSldViewPr snapToGrid="0" showGuides="1">
      <p:cViewPr>
        <p:scale>
          <a:sx n="75" d="100"/>
          <a:sy n="75" d="100"/>
        </p:scale>
        <p:origin x="-1140" y="-6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6" Type="http://schemas.openxmlformats.org/officeDocument/2006/relationships/tags" Target="tags/tag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Bold" pitchFamily="34" charset="-122"/>
                <a:ea typeface="思源黑体 CN Bold"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Bold" pitchFamily="34" charset="-122"/>
                <a:ea typeface="思源黑体 CN Bold" pitchFamily="34" charset="-122"/>
              </a:defRPr>
            </a:lvl1pPr>
          </a:lstStyle>
          <a:p>
            <a:fld id="{46A2E0BB-B611-43D5-BEF6-18B5C7E0F742}"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Bold" pitchFamily="34" charset="-122"/>
                <a:ea typeface="思源黑体 CN Bold"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Bold" pitchFamily="34" charset="-122"/>
                <a:ea typeface="思源黑体 CN Bold" pitchFamily="34" charset="-122"/>
              </a:defRPr>
            </a:lvl1pPr>
          </a:lstStyle>
          <a:p>
            <a:fld id="{483DCBD5-E337-44B6-91C5-F7CE27BF9280}"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Bold" pitchFamily="34" charset="-122"/>
        <a:ea typeface="思源黑体 CN Bold" pitchFamily="34" charset="-122"/>
        <a:cs typeface="+mn-cs"/>
      </a:defRPr>
    </a:lvl1pPr>
    <a:lvl2pPr marL="457200" algn="l" defTabSz="914400" rtl="0" eaLnBrk="1" latinLnBrk="0" hangingPunct="1">
      <a:defRPr sz="1200" kern="1200">
        <a:solidFill>
          <a:schemeClr val="tx1"/>
        </a:solidFill>
        <a:latin typeface="思源黑体 CN Bold" pitchFamily="34" charset="-122"/>
        <a:ea typeface="思源黑体 CN Bold" pitchFamily="34" charset="-122"/>
        <a:cs typeface="+mn-cs"/>
      </a:defRPr>
    </a:lvl2pPr>
    <a:lvl3pPr marL="914400" algn="l" defTabSz="914400" rtl="0" eaLnBrk="1" latinLnBrk="0" hangingPunct="1">
      <a:defRPr sz="1200" kern="1200">
        <a:solidFill>
          <a:schemeClr val="tx1"/>
        </a:solidFill>
        <a:latin typeface="思源黑体 CN Bold" pitchFamily="34" charset="-122"/>
        <a:ea typeface="思源黑体 CN Bold" pitchFamily="34" charset="-122"/>
        <a:cs typeface="+mn-cs"/>
      </a:defRPr>
    </a:lvl3pPr>
    <a:lvl4pPr marL="1371600" algn="l" defTabSz="914400" rtl="0" eaLnBrk="1" latinLnBrk="0" hangingPunct="1">
      <a:defRPr sz="1200" kern="1200">
        <a:solidFill>
          <a:schemeClr val="tx1"/>
        </a:solidFill>
        <a:latin typeface="思源黑体 CN Bold" pitchFamily="34" charset="-122"/>
        <a:ea typeface="思源黑体 CN Bold" pitchFamily="34" charset="-122"/>
        <a:cs typeface="+mn-cs"/>
      </a:defRPr>
    </a:lvl4pPr>
    <a:lvl5pPr marL="1828800" algn="l" defTabSz="914400" rtl="0" eaLnBrk="1" latinLnBrk="0" hangingPunct="1">
      <a:defRPr sz="1200" kern="1200">
        <a:solidFill>
          <a:schemeClr val="tx1"/>
        </a:solidFill>
        <a:latin typeface="思源黑体 CN Bold" pitchFamily="34" charset="-122"/>
        <a:ea typeface="思源黑体 CN Bold"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D7E84A-380B-470F-B88D-9D54F95E7D1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ChangeArrowheads="1" noTextEdit="1"/>
          </p:cNvSpPr>
          <p:nvPr>
            <p:ph type="sldImg" idx="4294967295"/>
          </p:nvPr>
        </p:nvSpPr>
        <p:spPr>
          <a:ln>
            <a:miter lim="800000"/>
          </a:ln>
        </p:spPr>
      </p:sp>
      <p:sp>
        <p:nvSpPr>
          <p:cNvPr id="40963" name="备注占位符 2"/>
          <p:cNvSpPr>
            <a:spLocks noGrp="1" noChangeArrowheads="1"/>
          </p:cNvSpPr>
          <p:nvPr>
            <p:ph type="body" idx="4294967295"/>
          </p:nvPr>
        </p:nvSpPr>
        <p:spPr/>
        <p:txBody>
          <a:bodyPr/>
          <a:lstStyle/>
          <a:p>
            <a:pPr eaLnBrk="1" hangingPunct="1"/>
            <a:endParaRPr lang="zh-CN" altLang="en-US" dirty="0" smtClean="0"/>
          </a:p>
        </p:txBody>
      </p:sp>
      <p:sp>
        <p:nvSpPr>
          <p:cNvPr id="40964" name="灯片编号占位符 3"/>
          <p:cNvSpPr>
            <a:spLocks noGrp="1" noChangeArrowheads="1"/>
          </p:cNvSpPr>
          <p:nvPr>
            <p:ph type="sldNum" sz="quarter" idx="5"/>
          </p:nvPr>
        </p:nvSpPr>
        <p:spPr bwMode="auto">
          <a:noFill/>
          <a:ln>
            <a:miter lim="800000"/>
          </a:ln>
        </p:spPr>
        <p:txBody>
          <a:bodyPr/>
          <a:lstStyle/>
          <a:p>
            <a:fld id="{FF12BBC6-8CAE-4DDB-A2A2-36FE34F3843F}" type="slidenum">
              <a:rPr lang="zh-CN" altLang="en-US"/>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D7E84A-380B-470F-B88D-9D54F95E7D1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4.jpeg"/><Relationship Id="rId4" Type="http://schemas.openxmlformats.org/officeDocument/2006/relationships/image" Target="../media/image3.jpeg"/><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5" Type="http://schemas.openxmlformats.org/officeDocument/2006/relationships/image" Target="../media/image4.jpeg"/><Relationship Id="rId4" Type="http://schemas.openxmlformats.org/officeDocument/2006/relationships/image" Target="../media/image3.jpeg"/><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spd="slow" advTm="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9"/>
          <p:cNvSpPr/>
          <p:nvPr userDrawn="1"/>
        </p:nvSpPr>
        <p:spPr bwMode="auto">
          <a:xfrm>
            <a:off x="914400" y="1142999"/>
            <a:ext cx="11112500" cy="63501"/>
          </a:xfrm>
          <a:custGeom>
            <a:avLst/>
            <a:gdLst>
              <a:gd name="T0" fmla="*/ 3200 w 3200"/>
              <a:gd name="T1" fmla="*/ 320 h 640"/>
              <a:gd name="T2" fmla="*/ 2880 w 3200"/>
              <a:gd name="T3" fmla="*/ 640 h 640"/>
              <a:gd name="T4" fmla="*/ 320 w 3200"/>
              <a:gd name="T5" fmla="*/ 640 h 640"/>
              <a:gd name="T6" fmla="*/ 0 w 3200"/>
              <a:gd name="T7" fmla="*/ 320 h 640"/>
              <a:gd name="T8" fmla="*/ 320 w 3200"/>
              <a:gd name="T9" fmla="*/ 0 h 640"/>
              <a:gd name="T10" fmla="*/ 2880 w 3200"/>
              <a:gd name="T11" fmla="*/ 0 h 640"/>
              <a:gd name="T12" fmla="*/ 3200 w 3200"/>
              <a:gd name="T13" fmla="*/ 320 h 640"/>
            </a:gdLst>
            <a:ahLst/>
            <a:cxnLst>
              <a:cxn ang="0">
                <a:pos x="T0" y="T1"/>
              </a:cxn>
              <a:cxn ang="0">
                <a:pos x="T2" y="T3"/>
              </a:cxn>
              <a:cxn ang="0">
                <a:pos x="T4" y="T5"/>
              </a:cxn>
              <a:cxn ang="0">
                <a:pos x="T6" y="T7"/>
              </a:cxn>
              <a:cxn ang="0">
                <a:pos x="T8" y="T9"/>
              </a:cxn>
              <a:cxn ang="0">
                <a:pos x="T10" y="T11"/>
              </a:cxn>
              <a:cxn ang="0">
                <a:pos x="T12" y="T13"/>
              </a:cxn>
            </a:cxnLst>
            <a:rect l="0" t="0" r="r" b="b"/>
            <a:pathLst>
              <a:path w="3200" h="640">
                <a:moveTo>
                  <a:pt x="3200" y="320"/>
                </a:moveTo>
                <a:cubicBezTo>
                  <a:pt x="3200" y="496"/>
                  <a:pt x="3056" y="640"/>
                  <a:pt x="2880" y="640"/>
                </a:cubicBezTo>
                <a:cubicBezTo>
                  <a:pt x="320" y="640"/>
                  <a:pt x="320" y="640"/>
                  <a:pt x="320" y="640"/>
                </a:cubicBezTo>
                <a:cubicBezTo>
                  <a:pt x="144" y="640"/>
                  <a:pt x="0" y="496"/>
                  <a:pt x="0" y="320"/>
                </a:cubicBezTo>
                <a:cubicBezTo>
                  <a:pt x="0" y="144"/>
                  <a:pt x="144" y="0"/>
                  <a:pt x="320" y="0"/>
                </a:cubicBezTo>
                <a:cubicBezTo>
                  <a:pt x="2880" y="0"/>
                  <a:pt x="2880" y="0"/>
                  <a:pt x="2880" y="0"/>
                </a:cubicBezTo>
                <a:cubicBezTo>
                  <a:pt x="3056" y="0"/>
                  <a:pt x="3200" y="144"/>
                  <a:pt x="3200" y="320"/>
                </a:cubicBezTo>
                <a:close/>
              </a:path>
            </a:pathLst>
          </a:custGeom>
          <a:solidFill>
            <a:srgbClr val="C00000"/>
          </a:soli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68580" tIns="34290" rIns="68580" bIns="34290" numCol="1" anchor="t" anchorCtr="0" compatLnSpc="1"/>
          <a:lstStyle/>
          <a:p>
            <a:endParaRPr lang="zh-CN" altLang="en-US" sz="1400" dirty="0">
              <a:solidFill>
                <a:srgbClr val="0079DE"/>
              </a:solidFill>
              <a:latin typeface="思源黑体 CN Bold" pitchFamily="34" charset="-122"/>
              <a:ea typeface="思源黑体 CN Bold" pitchFamily="34" charset="-122"/>
            </a:endParaRPr>
          </a:p>
        </p:txBody>
      </p:sp>
      <p:grpSp>
        <p:nvGrpSpPr>
          <p:cNvPr id="3" name="组合 14"/>
          <p:cNvGrpSpPr/>
          <p:nvPr userDrawn="1"/>
        </p:nvGrpSpPr>
        <p:grpSpPr>
          <a:xfrm>
            <a:off x="1041401" y="431800"/>
            <a:ext cx="812799" cy="602647"/>
            <a:chOff x="6362700" y="1276504"/>
            <a:chExt cx="2682227" cy="2652106"/>
          </a:xfrm>
        </p:grpSpPr>
        <p:sp>
          <p:nvSpPr>
            <p:cNvPr id="4" name="圆角矩形 3"/>
            <p:cNvSpPr/>
            <p:nvPr/>
          </p:nvSpPr>
          <p:spPr>
            <a:xfrm>
              <a:off x="6362700" y="1276504"/>
              <a:ext cx="771954" cy="600408"/>
            </a:xfrm>
            <a:prstGeom prst="round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sp>
          <p:nvSpPr>
            <p:cNvPr id="5" name="圆角矩形 4"/>
            <p:cNvSpPr/>
            <p:nvPr/>
          </p:nvSpPr>
          <p:spPr>
            <a:xfrm>
              <a:off x="6362700" y="1947381"/>
              <a:ext cx="771954" cy="600408"/>
            </a:xfrm>
            <a:prstGeom prst="round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sp>
          <p:nvSpPr>
            <p:cNvPr id="6" name="圆角矩形 5"/>
            <p:cNvSpPr/>
            <p:nvPr/>
          </p:nvSpPr>
          <p:spPr>
            <a:xfrm>
              <a:off x="7286146" y="1276504"/>
              <a:ext cx="771954" cy="600408"/>
            </a:xfrm>
            <a:prstGeom prst="round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sp>
          <p:nvSpPr>
            <p:cNvPr id="7" name="圆角矩形 6"/>
            <p:cNvSpPr/>
            <p:nvPr/>
          </p:nvSpPr>
          <p:spPr>
            <a:xfrm>
              <a:off x="8212489" y="2634044"/>
              <a:ext cx="832438" cy="600408"/>
            </a:xfrm>
            <a:prstGeom prst="round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grpSp>
          <p:nvGrpSpPr>
            <p:cNvPr id="8" name="组合 13"/>
            <p:cNvGrpSpPr/>
            <p:nvPr/>
          </p:nvGrpSpPr>
          <p:grpSpPr>
            <a:xfrm>
              <a:off x="6362700" y="1276500"/>
              <a:ext cx="2682227" cy="2652117"/>
              <a:chOff x="6362700" y="1276500"/>
              <a:chExt cx="2682227" cy="2652117"/>
            </a:xfrm>
          </p:grpSpPr>
          <p:grpSp>
            <p:nvGrpSpPr>
              <p:cNvPr id="9" name="组合 26"/>
              <p:cNvGrpSpPr/>
              <p:nvPr/>
            </p:nvGrpSpPr>
            <p:grpSpPr>
              <a:xfrm>
                <a:off x="7286146" y="1947386"/>
                <a:ext cx="1758781" cy="1981231"/>
                <a:chOff x="6441309" y="1514754"/>
                <a:chExt cx="2325951" cy="2620134"/>
              </a:xfrm>
              <a:solidFill>
                <a:srgbClr val="C00000"/>
              </a:solidFill>
            </p:grpSpPr>
            <p:sp>
              <p:nvSpPr>
                <p:cNvPr id="16" name="矩形 15"/>
                <p:cNvSpPr/>
                <p:nvPr/>
              </p:nvSpPr>
              <p:spPr>
                <a:xfrm rot="1992964" flipV="1">
                  <a:off x="7008471" y="3146931"/>
                  <a:ext cx="907460" cy="16077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grpSp>
              <p:nvGrpSpPr>
                <p:cNvPr id="17" name="组合 28"/>
                <p:cNvGrpSpPr/>
                <p:nvPr/>
              </p:nvGrpSpPr>
              <p:grpSpPr>
                <a:xfrm>
                  <a:off x="6441309" y="1514754"/>
                  <a:ext cx="2325951" cy="2620134"/>
                  <a:chOff x="6441309" y="1514754"/>
                  <a:chExt cx="2325951" cy="2620134"/>
                </a:xfrm>
                <a:grpFill/>
              </p:grpSpPr>
              <p:sp>
                <p:nvSpPr>
                  <p:cNvPr id="18" name="圆角矩形 17"/>
                  <p:cNvSpPr/>
                  <p:nvPr/>
                </p:nvSpPr>
                <p:spPr>
                  <a:xfrm>
                    <a:off x="6441309" y="2422853"/>
                    <a:ext cx="1020893" cy="79402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sp>
                <p:nvSpPr>
                  <p:cNvPr id="19" name="圆角矩形 18"/>
                  <p:cNvSpPr/>
                  <p:nvPr/>
                </p:nvSpPr>
                <p:spPr>
                  <a:xfrm>
                    <a:off x="7666379" y="1514754"/>
                    <a:ext cx="1100881" cy="79402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sp>
                <p:nvSpPr>
                  <p:cNvPr id="20" name="矩形 19"/>
                  <p:cNvSpPr/>
                  <p:nvPr/>
                </p:nvSpPr>
                <p:spPr>
                  <a:xfrm rot="19607036">
                    <a:off x="7008471" y="2352906"/>
                    <a:ext cx="907460" cy="16077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sp>
                <p:nvSpPr>
                  <p:cNvPr id="21" name="圆角矩形 20"/>
                  <p:cNvSpPr/>
                  <p:nvPr/>
                </p:nvSpPr>
                <p:spPr>
                  <a:xfrm>
                    <a:off x="7666379" y="3340860"/>
                    <a:ext cx="1100881" cy="79402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grpSp>
          </p:grpSp>
          <p:grpSp>
            <p:nvGrpSpPr>
              <p:cNvPr id="10" name="组合 38"/>
              <p:cNvGrpSpPr/>
              <p:nvPr/>
            </p:nvGrpSpPr>
            <p:grpSpPr>
              <a:xfrm>
                <a:off x="6362700" y="1276500"/>
                <a:ext cx="2682225" cy="1957951"/>
                <a:chOff x="5436096" y="627534"/>
                <a:chExt cx="3149843" cy="2299296"/>
              </a:xfrm>
              <a:solidFill>
                <a:srgbClr val="005EA4"/>
              </a:solidFill>
            </p:grpSpPr>
            <p:sp>
              <p:nvSpPr>
                <p:cNvPr id="11" name="圆角矩形 10"/>
                <p:cNvSpPr/>
                <p:nvPr/>
              </p:nvSpPr>
              <p:spPr>
                <a:xfrm>
                  <a:off x="5436096" y="2221747"/>
                  <a:ext cx="906536" cy="70508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sp>
              <p:nvSpPr>
                <p:cNvPr id="12" name="圆角矩形 11"/>
                <p:cNvSpPr/>
                <p:nvPr/>
              </p:nvSpPr>
              <p:spPr>
                <a:xfrm>
                  <a:off x="6520534" y="1415370"/>
                  <a:ext cx="906536" cy="70508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sp>
              <p:nvSpPr>
                <p:cNvPr id="13" name="圆角矩形 12"/>
                <p:cNvSpPr/>
                <p:nvPr/>
              </p:nvSpPr>
              <p:spPr>
                <a:xfrm>
                  <a:off x="7608375" y="627534"/>
                  <a:ext cx="977564" cy="70508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sp>
              <p:nvSpPr>
                <p:cNvPr id="14" name="矩形 13"/>
                <p:cNvSpPr/>
                <p:nvPr/>
              </p:nvSpPr>
              <p:spPr>
                <a:xfrm rot="19607036">
                  <a:off x="5946835" y="2129089"/>
                  <a:ext cx="805809" cy="14276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sp>
              <p:nvSpPr>
                <p:cNvPr id="15" name="矩形 14"/>
                <p:cNvSpPr/>
                <p:nvPr/>
              </p:nvSpPr>
              <p:spPr>
                <a:xfrm rot="19607036">
                  <a:off x="7113027" y="1320705"/>
                  <a:ext cx="805809" cy="14276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grpSp>
        </p:grpSp>
      </p:grpSp>
      <p:sp>
        <p:nvSpPr>
          <p:cNvPr id="22" name="圆角矩形 21"/>
          <p:cNvSpPr/>
          <p:nvPr userDrawn="1"/>
        </p:nvSpPr>
        <p:spPr>
          <a:xfrm>
            <a:off x="1041402" y="892916"/>
            <a:ext cx="233926" cy="136433"/>
          </a:xfrm>
          <a:prstGeom prst="round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sp>
        <p:nvSpPr>
          <p:cNvPr id="23" name="圆角矩形 22"/>
          <p:cNvSpPr/>
          <p:nvPr userDrawn="1"/>
        </p:nvSpPr>
        <p:spPr>
          <a:xfrm>
            <a:off x="1332863" y="892916"/>
            <a:ext cx="233926" cy="136433"/>
          </a:xfrm>
          <a:prstGeom prst="round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spTree>
  </p:cSld>
  <p:clrMapOvr>
    <a:masterClrMapping/>
  </p:clrMapOvr>
  <p:transition spd="slow" advTm="0">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11" name="Freeform 19"/>
          <p:cNvSpPr/>
          <p:nvPr userDrawn="1"/>
        </p:nvSpPr>
        <p:spPr bwMode="auto">
          <a:xfrm>
            <a:off x="914400" y="1142999"/>
            <a:ext cx="11112500" cy="63501"/>
          </a:xfrm>
          <a:custGeom>
            <a:avLst/>
            <a:gdLst>
              <a:gd name="T0" fmla="*/ 3200 w 3200"/>
              <a:gd name="T1" fmla="*/ 320 h 640"/>
              <a:gd name="T2" fmla="*/ 2880 w 3200"/>
              <a:gd name="T3" fmla="*/ 640 h 640"/>
              <a:gd name="T4" fmla="*/ 320 w 3200"/>
              <a:gd name="T5" fmla="*/ 640 h 640"/>
              <a:gd name="T6" fmla="*/ 0 w 3200"/>
              <a:gd name="T7" fmla="*/ 320 h 640"/>
              <a:gd name="T8" fmla="*/ 320 w 3200"/>
              <a:gd name="T9" fmla="*/ 0 h 640"/>
              <a:gd name="T10" fmla="*/ 2880 w 3200"/>
              <a:gd name="T11" fmla="*/ 0 h 640"/>
              <a:gd name="T12" fmla="*/ 3200 w 3200"/>
              <a:gd name="T13" fmla="*/ 320 h 640"/>
            </a:gdLst>
            <a:ahLst/>
            <a:cxnLst>
              <a:cxn ang="0">
                <a:pos x="T0" y="T1"/>
              </a:cxn>
              <a:cxn ang="0">
                <a:pos x="T2" y="T3"/>
              </a:cxn>
              <a:cxn ang="0">
                <a:pos x="T4" y="T5"/>
              </a:cxn>
              <a:cxn ang="0">
                <a:pos x="T6" y="T7"/>
              </a:cxn>
              <a:cxn ang="0">
                <a:pos x="T8" y="T9"/>
              </a:cxn>
              <a:cxn ang="0">
                <a:pos x="T10" y="T11"/>
              </a:cxn>
              <a:cxn ang="0">
                <a:pos x="T12" y="T13"/>
              </a:cxn>
            </a:cxnLst>
            <a:rect l="0" t="0" r="r" b="b"/>
            <a:pathLst>
              <a:path w="3200" h="640">
                <a:moveTo>
                  <a:pt x="3200" y="320"/>
                </a:moveTo>
                <a:cubicBezTo>
                  <a:pt x="3200" y="496"/>
                  <a:pt x="3056" y="640"/>
                  <a:pt x="2880" y="640"/>
                </a:cubicBezTo>
                <a:cubicBezTo>
                  <a:pt x="320" y="640"/>
                  <a:pt x="320" y="640"/>
                  <a:pt x="320" y="640"/>
                </a:cubicBezTo>
                <a:cubicBezTo>
                  <a:pt x="144" y="640"/>
                  <a:pt x="0" y="496"/>
                  <a:pt x="0" y="320"/>
                </a:cubicBezTo>
                <a:cubicBezTo>
                  <a:pt x="0" y="144"/>
                  <a:pt x="144" y="0"/>
                  <a:pt x="320" y="0"/>
                </a:cubicBezTo>
                <a:cubicBezTo>
                  <a:pt x="2880" y="0"/>
                  <a:pt x="2880" y="0"/>
                  <a:pt x="2880" y="0"/>
                </a:cubicBezTo>
                <a:cubicBezTo>
                  <a:pt x="3056" y="0"/>
                  <a:pt x="3200" y="144"/>
                  <a:pt x="3200" y="320"/>
                </a:cubicBezTo>
                <a:close/>
              </a:path>
            </a:pathLst>
          </a:custGeom>
          <a:solidFill>
            <a:srgbClr val="C00000"/>
          </a:soli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68580" tIns="34290" rIns="68580" bIns="34290" numCol="1" anchor="t" anchorCtr="0" compatLnSpc="1"/>
          <a:lstStyle/>
          <a:p>
            <a:endParaRPr lang="zh-CN" altLang="en-US" sz="1400" dirty="0">
              <a:solidFill>
                <a:srgbClr val="0079DE"/>
              </a:solidFill>
              <a:latin typeface="思源黑体 CN Bold" pitchFamily="34" charset="-122"/>
              <a:ea typeface="思源黑体 CN Bold" pitchFamily="34" charset="-122"/>
            </a:endParaRPr>
          </a:p>
        </p:txBody>
      </p:sp>
      <p:grpSp>
        <p:nvGrpSpPr>
          <p:cNvPr id="33" name="组合 14"/>
          <p:cNvGrpSpPr/>
          <p:nvPr userDrawn="1"/>
        </p:nvGrpSpPr>
        <p:grpSpPr>
          <a:xfrm>
            <a:off x="1041401" y="431800"/>
            <a:ext cx="812799" cy="602647"/>
            <a:chOff x="6362700" y="1276504"/>
            <a:chExt cx="2682227" cy="2652106"/>
          </a:xfrm>
        </p:grpSpPr>
        <p:sp>
          <p:nvSpPr>
            <p:cNvPr id="34" name="圆角矩形 33"/>
            <p:cNvSpPr/>
            <p:nvPr/>
          </p:nvSpPr>
          <p:spPr>
            <a:xfrm>
              <a:off x="6362700" y="1276504"/>
              <a:ext cx="771954" cy="600408"/>
            </a:xfrm>
            <a:prstGeom prst="round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sp>
          <p:nvSpPr>
            <p:cNvPr id="35" name="圆角矩形 34"/>
            <p:cNvSpPr/>
            <p:nvPr/>
          </p:nvSpPr>
          <p:spPr>
            <a:xfrm>
              <a:off x="6362700" y="1947381"/>
              <a:ext cx="771954" cy="600408"/>
            </a:xfrm>
            <a:prstGeom prst="round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sp>
          <p:nvSpPr>
            <p:cNvPr id="36" name="圆角矩形 35"/>
            <p:cNvSpPr/>
            <p:nvPr/>
          </p:nvSpPr>
          <p:spPr>
            <a:xfrm>
              <a:off x="7286146" y="1276504"/>
              <a:ext cx="771954" cy="600408"/>
            </a:xfrm>
            <a:prstGeom prst="round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sp>
          <p:nvSpPr>
            <p:cNvPr id="37" name="圆角矩形 36"/>
            <p:cNvSpPr/>
            <p:nvPr/>
          </p:nvSpPr>
          <p:spPr>
            <a:xfrm>
              <a:off x="8212489" y="2634044"/>
              <a:ext cx="832438" cy="600408"/>
            </a:xfrm>
            <a:prstGeom prst="round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grpSp>
          <p:nvGrpSpPr>
            <p:cNvPr id="38" name="组合 13"/>
            <p:cNvGrpSpPr/>
            <p:nvPr/>
          </p:nvGrpSpPr>
          <p:grpSpPr>
            <a:xfrm>
              <a:off x="6362700" y="1276500"/>
              <a:ext cx="2682227" cy="2652117"/>
              <a:chOff x="6362700" y="1276500"/>
              <a:chExt cx="2682227" cy="2652117"/>
            </a:xfrm>
          </p:grpSpPr>
          <p:grpSp>
            <p:nvGrpSpPr>
              <p:cNvPr id="39" name="组合 26"/>
              <p:cNvGrpSpPr/>
              <p:nvPr/>
            </p:nvGrpSpPr>
            <p:grpSpPr>
              <a:xfrm>
                <a:off x="7286146" y="1947386"/>
                <a:ext cx="1758781" cy="1981231"/>
                <a:chOff x="6441309" y="1514754"/>
                <a:chExt cx="2325951" cy="2620134"/>
              </a:xfrm>
              <a:solidFill>
                <a:srgbClr val="C00000"/>
              </a:solidFill>
            </p:grpSpPr>
            <p:sp>
              <p:nvSpPr>
                <p:cNvPr id="46" name="矩形 45"/>
                <p:cNvSpPr/>
                <p:nvPr/>
              </p:nvSpPr>
              <p:spPr>
                <a:xfrm rot="1992964" flipV="1">
                  <a:off x="7008471" y="3146931"/>
                  <a:ext cx="907460" cy="16077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grpSp>
              <p:nvGrpSpPr>
                <p:cNvPr id="47" name="组合 28"/>
                <p:cNvGrpSpPr/>
                <p:nvPr/>
              </p:nvGrpSpPr>
              <p:grpSpPr>
                <a:xfrm>
                  <a:off x="6441309" y="1514754"/>
                  <a:ext cx="2325951" cy="2620134"/>
                  <a:chOff x="6441309" y="1514754"/>
                  <a:chExt cx="2325951" cy="2620134"/>
                </a:xfrm>
                <a:grpFill/>
              </p:grpSpPr>
              <p:sp>
                <p:nvSpPr>
                  <p:cNvPr id="48" name="圆角矩形 47"/>
                  <p:cNvSpPr/>
                  <p:nvPr/>
                </p:nvSpPr>
                <p:spPr>
                  <a:xfrm>
                    <a:off x="6441309" y="2422853"/>
                    <a:ext cx="1020893" cy="79402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sp>
                <p:nvSpPr>
                  <p:cNvPr id="49" name="圆角矩形 48"/>
                  <p:cNvSpPr/>
                  <p:nvPr/>
                </p:nvSpPr>
                <p:spPr>
                  <a:xfrm>
                    <a:off x="7666379" y="1514754"/>
                    <a:ext cx="1100881" cy="79402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sp>
                <p:nvSpPr>
                  <p:cNvPr id="50" name="矩形 49"/>
                  <p:cNvSpPr/>
                  <p:nvPr/>
                </p:nvSpPr>
                <p:spPr>
                  <a:xfrm rot="19607036">
                    <a:off x="7008471" y="2352906"/>
                    <a:ext cx="907460" cy="16077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sp>
                <p:nvSpPr>
                  <p:cNvPr id="51" name="圆角矩形 50"/>
                  <p:cNvSpPr/>
                  <p:nvPr/>
                </p:nvSpPr>
                <p:spPr>
                  <a:xfrm>
                    <a:off x="7666379" y="3340860"/>
                    <a:ext cx="1100881" cy="79402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grpSp>
          </p:grpSp>
          <p:grpSp>
            <p:nvGrpSpPr>
              <p:cNvPr id="40" name="组合 38"/>
              <p:cNvGrpSpPr/>
              <p:nvPr/>
            </p:nvGrpSpPr>
            <p:grpSpPr>
              <a:xfrm>
                <a:off x="6362700" y="1276500"/>
                <a:ext cx="2682225" cy="1957951"/>
                <a:chOff x="5436096" y="627534"/>
                <a:chExt cx="3149843" cy="2299296"/>
              </a:xfrm>
              <a:solidFill>
                <a:srgbClr val="005EA4"/>
              </a:solidFill>
            </p:grpSpPr>
            <p:sp>
              <p:nvSpPr>
                <p:cNvPr id="41" name="圆角矩形 40"/>
                <p:cNvSpPr/>
                <p:nvPr/>
              </p:nvSpPr>
              <p:spPr>
                <a:xfrm>
                  <a:off x="5436096" y="2221747"/>
                  <a:ext cx="906536" cy="70508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sp>
              <p:nvSpPr>
                <p:cNvPr id="42" name="圆角矩形 41"/>
                <p:cNvSpPr/>
                <p:nvPr/>
              </p:nvSpPr>
              <p:spPr>
                <a:xfrm>
                  <a:off x="6520534" y="1415370"/>
                  <a:ext cx="906536" cy="70508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sp>
              <p:nvSpPr>
                <p:cNvPr id="43" name="圆角矩形 42"/>
                <p:cNvSpPr/>
                <p:nvPr/>
              </p:nvSpPr>
              <p:spPr>
                <a:xfrm>
                  <a:off x="7608375" y="627534"/>
                  <a:ext cx="977564" cy="70508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sp>
              <p:nvSpPr>
                <p:cNvPr id="44" name="矩形 43"/>
                <p:cNvSpPr/>
                <p:nvPr/>
              </p:nvSpPr>
              <p:spPr>
                <a:xfrm rot="19607036">
                  <a:off x="5946835" y="2129089"/>
                  <a:ext cx="805809" cy="14276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sp>
              <p:nvSpPr>
                <p:cNvPr id="45" name="矩形 44"/>
                <p:cNvSpPr/>
                <p:nvPr/>
              </p:nvSpPr>
              <p:spPr>
                <a:xfrm rot="19607036">
                  <a:off x="7113027" y="1320705"/>
                  <a:ext cx="805809" cy="14276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grpSp>
        </p:grpSp>
      </p:grpSp>
      <p:sp>
        <p:nvSpPr>
          <p:cNvPr id="52" name="圆角矩形 51"/>
          <p:cNvSpPr/>
          <p:nvPr userDrawn="1"/>
        </p:nvSpPr>
        <p:spPr>
          <a:xfrm>
            <a:off x="1041402" y="892916"/>
            <a:ext cx="233926" cy="136433"/>
          </a:xfrm>
          <a:prstGeom prst="round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sp>
        <p:nvSpPr>
          <p:cNvPr id="53" name="圆角矩形 52"/>
          <p:cNvSpPr/>
          <p:nvPr userDrawn="1"/>
        </p:nvSpPr>
        <p:spPr>
          <a:xfrm>
            <a:off x="1332863" y="892916"/>
            <a:ext cx="233926" cy="136433"/>
          </a:xfrm>
          <a:prstGeom prst="round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strips(upRight)">
                                      <p:cBhvr>
                                        <p:cTn id="7"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500" advTm="12000">
        <p15:prstTrans prst="wind"/>
      </p:transition>
    </mc:Choice>
    <mc:Fallback>
      <p:transition spd="slow" advTm="1200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transition spd="slow" advTm="0">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4" name="矩形 3"/>
          <p:cNvSpPr/>
          <p:nvPr userDrawn="1"/>
        </p:nvSpPr>
        <p:spPr>
          <a:xfrm>
            <a:off x="0" y="5953"/>
            <a:ext cx="12192000" cy="6852047"/>
          </a:xfrm>
          <a:prstGeom prst="rect">
            <a:avLst/>
          </a:prstGeom>
          <a:pattFill prst="lt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latin typeface="思源黑体 CN Bold" pitchFamily="34" charset="-122"/>
              <a:ea typeface="思源黑体 CN Bold"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slow" advTm="0">
    <p:push dir="u"/>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anose="05020102010507070707"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anose="05020102010507070707"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anose="050201020105070707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anose="05020102010507070707"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anose="05020102010507070707"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anose="05020102010507070707"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anose="05020102010507070707"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anose="05020102010507070707"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3.xml"/><Relationship Id="rId2" Type="http://schemas.openxmlformats.org/officeDocument/2006/relationships/image" Target="../media/image11.jpeg"/><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3.xml"/><Relationship Id="rId2" Type="http://schemas.openxmlformats.org/officeDocument/2006/relationships/image" Target="../media/image11.jpeg"/><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3.xml"/><Relationship Id="rId2" Type="http://schemas.openxmlformats.org/officeDocument/2006/relationships/image" Target="../media/image11.jpeg"/><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1752804"/>
            <a:ext cx="8304245" cy="2476295"/>
          </a:xfrm>
          <a:prstGeom prst="rect">
            <a:avLst/>
          </a:prstGeom>
          <a:solidFill>
            <a:srgbClr val="C00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dirty="0">
              <a:latin typeface="思源黑体 CN Bold" pitchFamily="34" charset="-122"/>
              <a:ea typeface="思源黑体 CN Bold" pitchFamily="34" charset="-122"/>
            </a:endParaRPr>
          </a:p>
        </p:txBody>
      </p:sp>
      <p:sp>
        <p:nvSpPr>
          <p:cNvPr id="9" name="TextBox 8"/>
          <p:cNvSpPr txBox="1"/>
          <p:nvPr/>
        </p:nvSpPr>
        <p:spPr>
          <a:xfrm>
            <a:off x="1" y="2075670"/>
            <a:ext cx="8267700" cy="1969766"/>
          </a:xfrm>
          <a:prstGeom prst="rect">
            <a:avLst/>
          </a:prstGeom>
          <a:noFill/>
        </p:spPr>
        <p:txBody>
          <a:bodyPr wrap="square" lIns="121917" tIns="60958" rIns="121917" bIns="60958" rtlCol="0">
            <a:spAutoFit/>
          </a:bodyPr>
          <a:lstStyle/>
          <a:p>
            <a:pPr algn="ctr">
              <a:buFontTx/>
            </a:pPr>
            <a:r>
              <a:rPr lang="zh-CN" altLang="en-US" sz="6000" b="1" kern="0" dirty="0" smtClean="0">
                <a:solidFill>
                  <a:schemeClr val="bg1"/>
                </a:solidFill>
                <a:latin typeface="思源黑体 CN Bold" pitchFamily="34" charset="-122"/>
                <a:ea typeface="思源黑体 CN Bold" pitchFamily="34" charset="-122"/>
              </a:rPr>
              <a:t>职场素养</a:t>
            </a:r>
            <a:endParaRPr lang="en-US" altLang="zh-CN" sz="6000" b="1" kern="0" dirty="0" smtClean="0">
              <a:solidFill>
                <a:schemeClr val="bg1"/>
              </a:solidFill>
              <a:latin typeface="思源黑体 CN Bold" pitchFamily="34" charset="-122"/>
              <a:ea typeface="思源黑体 CN Bold" pitchFamily="34" charset="-122"/>
            </a:endParaRPr>
          </a:p>
          <a:p>
            <a:pPr algn="ctr">
              <a:buFontTx/>
            </a:pPr>
            <a:r>
              <a:rPr lang="zh-CN" altLang="en-US" sz="6000" b="1" kern="0" dirty="0" smtClean="0">
                <a:solidFill>
                  <a:schemeClr val="bg1"/>
                </a:solidFill>
                <a:latin typeface="思源黑体 CN Bold" pitchFamily="34" charset="-122"/>
                <a:ea typeface="思源黑体 CN Bold" pitchFamily="34" charset="-122"/>
              </a:rPr>
              <a:t>和高效能习惯</a:t>
            </a:r>
            <a:endParaRPr lang="zh-CN" altLang="en-US" sz="6000" b="1" kern="0" dirty="0">
              <a:solidFill>
                <a:schemeClr val="bg1"/>
              </a:solidFill>
              <a:latin typeface="思源黑体 CN Bold" pitchFamily="34" charset="-122"/>
              <a:ea typeface="思源黑体 CN Bold" pitchFamily="34" charset="-122"/>
            </a:endParaRPr>
          </a:p>
        </p:txBody>
      </p:sp>
      <p:grpSp>
        <p:nvGrpSpPr>
          <p:cNvPr id="3" name="组合 14"/>
          <p:cNvGrpSpPr/>
          <p:nvPr/>
        </p:nvGrpSpPr>
        <p:grpSpPr>
          <a:xfrm>
            <a:off x="8483601" y="1752806"/>
            <a:ext cx="3576303" cy="3536141"/>
            <a:chOff x="6362700" y="1276504"/>
            <a:chExt cx="2682227" cy="2652106"/>
          </a:xfrm>
        </p:grpSpPr>
        <p:sp>
          <p:nvSpPr>
            <p:cNvPr id="34" name="圆角矩形 33"/>
            <p:cNvSpPr/>
            <p:nvPr/>
          </p:nvSpPr>
          <p:spPr>
            <a:xfrm>
              <a:off x="6362700" y="1276504"/>
              <a:ext cx="771954" cy="600408"/>
            </a:xfrm>
            <a:prstGeom prst="roundRect">
              <a:avLst/>
            </a:prstGeom>
            <a:blipFill>
              <a:blip r:embed="rId1"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sp>
          <p:nvSpPr>
            <p:cNvPr id="35" name="圆角矩形 34"/>
            <p:cNvSpPr/>
            <p:nvPr/>
          </p:nvSpPr>
          <p:spPr>
            <a:xfrm>
              <a:off x="6362700" y="1947381"/>
              <a:ext cx="771954" cy="600408"/>
            </a:xfrm>
            <a:prstGeom prst="round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sp>
          <p:nvSpPr>
            <p:cNvPr id="36" name="圆角矩形 35"/>
            <p:cNvSpPr/>
            <p:nvPr/>
          </p:nvSpPr>
          <p:spPr>
            <a:xfrm>
              <a:off x="7286146" y="1276504"/>
              <a:ext cx="771954" cy="600408"/>
            </a:xfrm>
            <a:prstGeom prst="round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sp>
          <p:nvSpPr>
            <p:cNvPr id="37" name="圆角矩形 36"/>
            <p:cNvSpPr/>
            <p:nvPr/>
          </p:nvSpPr>
          <p:spPr>
            <a:xfrm>
              <a:off x="8212489" y="2634044"/>
              <a:ext cx="832438" cy="600408"/>
            </a:xfrm>
            <a:prstGeom prst="round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grpSp>
          <p:nvGrpSpPr>
            <p:cNvPr id="4" name="组合 13"/>
            <p:cNvGrpSpPr/>
            <p:nvPr/>
          </p:nvGrpSpPr>
          <p:grpSpPr>
            <a:xfrm>
              <a:off x="6362700" y="1276504"/>
              <a:ext cx="2682227" cy="2652106"/>
              <a:chOff x="6362700" y="1276504"/>
              <a:chExt cx="2682227" cy="2652106"/>
            </a:xfrm>
          </p:grpSpPr>
          <p:grpSp>
            <p:nvGrpSpPr>
              <p:cNvPr id="7" name="组合 26"/>
              <p:cNvGrpSpPr/>
              <p:nvPr/>
            </p:nvGrpSpPr>
            <p:grpSpPr>
              <a:xfrm>
                <a:off x="7286146" y="1947381"/>
                <a:ext cx="1758781" cy="1981229"/>
                <a:chOff x="6441309" y="1514754"/>
                <a:chExt cx="2325951" cy="2620134"/>
              </a:xfrm>
              <a:solidFill>
                <a:srgbClr val="C00000"/>
              </a:solidFill>
            </p:grpSpPr>
            <p:sp>
              <p:nvSpPr>
                <p:cNvPr id="28" name="矩形 27"/>
                <p:cNvSpPr/>
                <p:nvPr/>
              </p:nvSpPr>
              <p:spPr>
                <a:xfrm rot="1992964" flipV="1">
                  <a:off x="7008471" y="3146931"/>
                  <a:ext cx="907460" cy="16077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grpSp>
              <p:nvGrpSpPr>
                <p:cNvPr id="8" name="组合 28"/>
                <p:cNvGrpSpPr/>
                <p:nvPr/>
              </p:nvGrpSpPr>
              <p:grpSpPr>
                <a:xfrm>
                  <a:off x="6441309" y="1514754"/>
                  <a:ext cx="2325951" cy="2620134"/>
                  <a:chOff x="6441309" y="1514754"/>
                  <a:chExt cx="2325951" cy="2620134"/>
                </a:xfrm>
                <a:grpFill/>
              </p:grpSpPr>
              <p:sp>
                <p:nvSpPr>
                  <p:cNvPr id="30" name="圆角矩形 29"/>
                  <p:cNvSpPr/>
                  <p:nvPr/>
                </p:nvSpPr>
                <p:spPr>
                  <a:xfrm>
                    <a:off x="6441309" y="2422853"/>
                    <a:ext cx="1020893" cy="79402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sp>
                <p:nvSpPr>
                  <p:cNvPr id="31" name="圆角矩形 30"/>
                  <p:cNvSpPr/>
                  <p:nvPr/>
                </p:nvSpPr>
                <p:spPr>
                  <a:xfrm>
                    <a:off x="7666379" y="1514754"/>
                    <a:ext cx="1100881" cy="79402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sp>
                <p:nvSpPr>
                  <p:cNvPr id="32" name="矩形 31"/>
                  <p:cNvSpPr/>
                  <p:nvPr/>
                </p:nvSpPr>
                <p:spPr>
                  <a:xfrm rot="19607036">
                    <a:off x="7008471" y="2352906"/>
                    <a:ext cx="907460" cy="16077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sp>
                <p:nvSpPr>
                  <p:cNvPr id="33" name="圆角矩形 32"/>
                  <p:cNvSpPr/>
                  <p:nvPr/>
                </p:nvSpPr>
                <p:spPr>
                  <a:xfrm>
                    <a:off x="7666379" y="3340860"/>
                    <a:ext cx="1100881" cy="79402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grpSp>
          </p:grpSp>
          <p:grpSp>
            <p:nvGrpSpPr>
              <p:cNvPr id="10" name="组合 38"/>
              <p:cNvGrpSpPr/>
              <p:nvPr/>
            </p:nvGrpSpPr>
            <p:grpSpPr>
              <a:xfrm>
                <a:off x="6362700" y="1276504"/>
                <a:ext cx="2682227" cy="1957950"/>
                <a:chOff x="5436096" y="627534"/>
                <a:chExt cx="3149843" cy="2299296"/>
              </a:xfrm>
              <a:solidFill>
                <a:srgbClr val="005EA4"/>
              </a:solidFill>
            </p:grpSpPr>
            <p:sp>
              <p:nvSpPr>
                <p:cNvPr id="40" name="圆角矩形 39"/>
                <p:cNvSpPr/>
                <p:nvPr/>
              </p:nvSpPr>
              <p:spPr>
                <a:xfrm>
                  <a:off x="5436096" y="2221747"/>
                  <a:ext cx="906536" cy="70508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sp>
              <p:nvSpPr>
                <p:cNvPr id="41" name="圆角矩形 40"/>
                <p:cNvSpPr/>
                <p:nvPr/>
              </p:nvSpPr>
              <p:spPr>
                <a:xfrm>
                  <a:off x="6520534" y="1415370"/>
                  <a:ext cx="906536" cy="70508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sp>
              <p:nvSpPr>
                <p:cNvPr id="42" name="圆角矩形 41"/>
                <p:cNvSpPr/>
                <p:nvPr/>
              </p:nvSpPr>
              <p:spPr>
                <a:xfrm>
                  <a:off x="7608375" y="627534"/>
                  <a:ext cx="977564" cy="70508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sp>
              <p:nvSpPr>
                <p:cNvPr id="43" name="矩形 42"/>
                <p:cNvSpPr/>
                <p:nvPr/>
              </p:nvSpPr>
              <p:spPr>
                <a:xfrm rot="19607036">
                  <a:off x="5946835" y="2129089"/>
                  <a:ext cx="805809" cy="14276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sp>
              <p:nvSpPr>
                <p:cNvPr id="44" name="矩形 43"/>
                <p:cNvSpPr/>
                <p:nvPr/>
              </p:nvSpPr>
              <p:spPr>
                <a:xfrm rot="19607036">
                  <a:off x="7113027" y="1320705"/>
                  <a:ext cx="805809" cy="14276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grpSp>
        </p:grpSp>
      </p:grpSp>
      <p:sp>
        <p:nvSpPr>
          <p:cNvPr id="27" name="圆角矩形 26"/>
          <p:cNvSpPr/>
          <p:nvPr/>
        </p:nvSpPr>
        <p:spPr>
          <a:xfrm>
            <a:off x="8458201" y="4483306"/>
            <a:ext cx="1029272" cy="800544"/>
          </a:xfrm>
          <a:prstGeom prst="roundRect">
            <a:avLst/>
          </a:prstGeom>
          <a:blipFill>
            <a:blip r:embed="rId1"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sp>
        <p:nvSpPr>
          <p:cNvPr id="29" name="圆角矩形 28"/>
          <p:cNvSpPr/>
          <p:nvPr/>
        </p:nvSpPr>
        <p:spPr>
          <a:xfrm>
            <a:off x="9689462" y="4483306"/>
            <a:ext cx="1029272" cy="800544"/>
          </a:xfrm>
          <a:prstGeom prst="round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sp>
        <p:nvSpPr>
          <p:cNvPr id="39" name="圆角矩形 38"/>
          <p:cNvSpPr/>
          <p:nvPr/>
        </p:nvSpPr>
        <p:spPr>
          <a:xfrm>
            <a:off x="661525" y="4666532"/>
            <a:ext cx="7320993" cy="692209"/>
          </a:xfrm>
          <a:prstGeom prst="roundRect">
            <a:avLst>
              <a:gd name="adj" fmla="val 50000"/>
            </a:avLst>
          </a:prstGeom>
          <a:solidFill>
            <a:srgbClr val="C00000">
              <a:alpha val="85000"/>
            </a:srgbClr>
          </a:solidFill>
          <a:ln w="12700">
            <a:noFill/>
          </a:ln>
          <a:effectLst>
            <a:innerShdw blurRad="508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81444" tIns="90722" rIns="181444" bIns="90722" anchor="ctr"/>
          <a:lstStyle/>
          <a:p>
            <a:pPr algn="ctr" fontAlgn="auto">
              <a:defRPr/>
            </a:pPr>
            <a:endParaRPr lang="zh-CN" altLang="en-US" noProof="1">
              <a:latin typeface="思源黑体 CN Bold" pitchFamily="34" charset="-122"/>
              <a:ea typeface="思源黑体 CN Bold" pitchFamily="34" charset="-122"/>
            </a:endParaRPr>
          </a:p>
        </p:txBody>
      </p:sp>
      <p:sp>
        <p:nvSpPr>
          <p:cNvPr id="46" name="圆角矩形 45"/>
          <p:cNvSpPr/>
          <p:nvPr/>
        </p:nvSpPr>
        <p:spPr>
          <a:xfrm>
            <a:off x="661523" y="4564383"/>
            <a:ext cx="1079451" cy="774815"/>
          </a:xfrm>
          <a:prstGeom prst="roundRect">
            <a:avLst>
              <a:gd name="adj" fmla="val 50000"/>
            </a:avLst>
          </a:prstGeom>
          <a:gradFill flip="none" rotWithShape="1">
            <a:gsLst>
              <a:gs pos="55000">
                <a:srgbClr val="E7E7E7"/>
              </a:gs>
              <a:gs pos="0">
                <a:schemeClr val="bg1"/>
              </a:gs>
              <a:gs pos="100000">
                <a:schemeClr val="bg1">
                  <a:lumMod val="75000"/>
                </a:schemeClr>
              </a:gs>
            </a:gsLst>
            <a:lin ang="18900000" scaled="1"/>
            <a:tileRect/>
          </a:gradFill>
          <a:ln w="12700">
            <a:gradFill flip="none" rotWithShape="1">
              <a:gsLst>
                <a:gs pos="0">
                  <a:schemeClr val="bg1">
                    <a:lumMod val="75000"/>
                  </a:schemeClr>
                </a:gs>
                <a:gs pos="100000">
                  <a:schemeClr val="bg1"/>
                </a:gs>
              </a:gsLst>
              <a:lin ang="18900000" scaled="1"/>
              <a:tileRect/>
            </a:gradFill>
          </a:ln>
          <a:effectLst>
            <a:outerShdw blurRad="190500" dist="762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1444" tIns="90722" rIns="181444" bIns="90722" anchor="ctr"/>
          <a:lstStyle/>
          <a:p>
            <a:pPr algn="ctr" fontAlgn="auto">
              <a:defRPr/>
            </a:pPr>
            <a:endParaRPr lang="zh-CN" altLang="en-US" noProof="1">
              <a:latin typeface="思源黑体 CN Bold" pitchFamily="34" charset="-122"/>
              <a:ea typeface="思源黑体 CN Bold" pitchFamily="34" charset="-122"/>
            </a:endParaRPr>
          </a:p>
        </p:txBody>
      </p:sp>
      <p:pic>
        <p:nvPicPr>
          <p:cNvPr id="47" name="Picture 6" descr="D:\360data\重要数据\桌面\未标题-1.png"/>
          <p:cNvPicPr>
            <a:picLocks noChangeAspect="1" noChangeArrowheads="1"/>
          </p:cNvPicPr>
          <p:nvPr/>
        </p:nvPicPr>
        <p:blipFill>
          <a:blip r:embed="rId5" cstate="print"/>
          <a:srcRect/>
          <a:stretch>
            <a:fillRect/>
          </a:stretch>
        </p:blipFill>
        <p:spPr bwMode="auto">
          <a:xfrm>
            <a:off x="338434" y="4666220"/>
            <a:ext cx="1875081" cy="4315414"/>
          </a:xfrm>
          <a:prstGeom prst="rect">
            <a:avLst/>
          </a:prstGeom>
          <a:noFill/>
          <a:ln w="9525">
            <a:noFill/>
            <a:miter lim="800000"/>
            <a:headEnd/>
            <a:tailEnd/>
          </a:ln>
        </p:spPr>
      </p:pic>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upRight)">
                                      <p:cBhvr>
                                        <p:cTn id="7" dur="1000"/>
                                        <p:tgtEl>
                                          <p:spTgt spid="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2000"/>
                                        <p:tgtEl>
                                          <p:spTgt spid="9"/>
                                        </p:tgtEl>
                                      </p:cBhvr>
                                    </p:animEffect>
                                  </p:childTnLst>
                                </p:cTn>
                              </p:par>
                            </p:childTnLst>
                          </p:cTn>
                        </p:par>
                        <p:par>
                          <p:cTn id="16" fill="hold">
                            <p:stCondLst>
                              <p:cond delay="4000"/>
                            </p:stCondLst>
                            <p:childTnLst>
                              <p:par>
                                <p:cTn id="17" presetID="10" presetClass="entr" presetSubtype="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2" presetClass="entr" presetSubtype="4" fill="hold" nodeType="with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300" fill="hold"/>
                                        <p:tgtEl>
                                          <p:spTgt spid="46"/>
                                        </p:tgtEl>
                                        <p:attrNameLst>
                                          <p:attrName>ppt_x</p:attrName>
                                        </p:attrNameLst>
                                      </p:cBhvr>
                                      <p:tavLst>
                                        <p:tav tm="0">
                                          <p:val>
                                            <p:strVal val="#ppt_x"/>
                                          </p:val>
                                        </p:tav>
                                        <p:tav tm="100000">
                                          <p:val>
                                            <p:strVal val="#ppt_x"/>
                                          </p:val>
                                        </p:tav>
                                      </p:tavLst>
                                    </p:anim>
                                    <p:anim calcmode="lin" valueType="num">
                                      <p:cBhvr>
                                        <p:cTn id="23" dur="300" fill="hold"/>
                                        <p:tgtEl>
                                          <p:spTgt spid="46"/>
                                        </p:tgtEl>
                                        <p:attrNameLst>
                                          <p:attrName>ppt_y</p:attrName>
                                        </p:attrNameLst>
                                      </p:cBhvr>
                                      <p:tavLst>
                                        <p:tav tm="0">
                                          <p:val>
                                            <p:strVal val="1+#ppt_h/2"/>
                                          </p:val>
                                        </p:tav>
                                        <p:tav tm="100000">
                                          <p:val>
                                            <p:strVal val="#ppt_y"/>
                                          </p:val>
                                        </p:tav>
                                      </p:tavLst>
                                    </p:anim>
                                  </p:childTnLst>
                                </p:cTn>
                              </p:par>
                            </p:childTnLst>
                          </p:cTn>
                        </p:par>
                        <p:par>
                          <p:cTn id="24" fill="hold">
                            <p:stCondLst>
                              <p:cond delay="4500"/>
                            </p:stCondLst>
                            <p:childTnLst>
                              <p:par>
                                <p:cTn id="25" presetID="2" presetClass="entr" presetSubtype="4" fill="hold"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300" fill="hold"/>
                                        <p:tgtEl>
                                          <p:spTgt spid="47"/>
                                        </p:tgtEl>
                                        <p:attrNameLst>
                                          <p:attrName>ppt_x</p:attrName>
                                        </p:attrNameLst>
                                      </p:cBhvr>
                                      <p:tavLst>
                                        <p:tav tm="0">
                                          <p:val>
                                            <p:strVal val="#ppt_x"/>
                                          </p:val>
                                        </p:tav>
                                        <p:tav tm="100000">
                                          <p:val>
                                            <p:strVal val="#ppt_x"/>
                                          </p:val>
                                        </p:tav>
                                      </p:tavLst>
                                    </p:anim>
                                    <p:anim calcmode="lin" valueType="num">
                                      <p:cBhvr>
                                        <p:cTn id="28" dur="300" fill="hold"/>
                                        <p:tgtEl>
                                          <p:spTgt spid="47"/>
                                        </p:tgtEl>
                                        <p:attrNameLst>
                                          <p:attrName>ppt_y</p:attrName>
                                        </p:attrNameLst>
                                      </p:cBhvr>
                                      <p:tavLst>
                                        <p:tav tm="0">
                                          <p:val>
                                            <p:strVal val="1+#ppt_h/2"/>
                                          </p:val>
                                        </p:tav>
                                        <p:tav tm="100000">
                                          <p:val>
                                            <p:strVal val="#ppt_y"/>
                                          </p:val>
                                        </p:tav>
                                      </p:tavLst>
                                    </p:anim>
                                  </p:childTnLst>
                                </p:cTn>
                              </p:par>
                              <p:par>
                                <p:cTn id="29" presetID="63" presetClass="path" presetSubtype="0" accel="50000" decel="50000" fill="hold" nodeType="withEffect">
                                  <p:stCondLst>
                                    <p:cond delay="0"/>
                                  </p:stCondLst>
                                  <p:childTnLst>
                                    <p:animMotion origin="layout" path="M -2.5E-6 -1.48148E-6 L 0.57292 -1.48148E-6 " pathEditMode="relative" rAng="0" ptsTypes="AA">
                                      <p:cBhvr>
                                        <p:cTn id="30" dur="1000" fill="hold"/>
                                        <p:tgtEl>
                                          <p:spTgt spid="47"/>
                                        </p:tgtEl>
                                        <p:attrNameLst>
                                          <p:attrName>ppt_x</p:attrName>
                                          <p:attrName>ppt_y</p:attrName>
                                        </p:attrNameLst>
                                      </p:cBhvr>
                                      <p:rCtr x="286" y="0"/>
                                    </p:animMotion>
                                  </p:childTnLst>
                                </p:cTn>
                              </p:par>
                              <p:par>
                                <p:cTn id="31" presetID="63" presetClass="path" presetSubtype="0" accel="50000" decel="50000" fill="hold" nodeType="withEffect">
                                  <p:stCondLst>
                                    <p:cond delay="0"/>
                                  </p:stCondLst>
                                  <p:childTnLst>
                                    <p:animMotion origin="layout" path="M -8.33333E-7 -7.40741E-7 L 0.56797 -0.00162 " pathEditMode="relative" rAng="0" ptsTypes="AA">
                                      <p:cBhvr>
                                        <p:cTn id="32" dur="1000" fill="hold"/>
                                        <p:tgtEl>
                                          <p:spTgt spid="46"/>
                                        </p:tgtEl>
                                        <p:attrNameLst>
                                          <p:attrName>ppt_x</p:attrName>
                                          <p:attrName>ppt_y</p:attrName>
                                        </p:attrNameLst>
                                      </p:cBhvr>
                                      <p:rCtr x="283" y="0"/>
                                    </p:animMotion>
                                  </p:childTnLst>
                                </p:cTn>
                              </p:par>
                              <p:par>
                                <p:cTn id="33" presetID="10" presetClass="exit" presetSubtype="0" fill="hold" nodeType="withEffect">
                                  <p:stCondLst>
                                    <p:cond delay="400"/>
                                  </p:stCondLst>
                                  <p:childTnLst>
                                    <p:animEffect transition="out" filter="fade">
                                      <p:cBhvr>
                                        <p:cTn id="34" dur="800"/>
                                        <p:tgtEl>
                                          <p:spTgt spid="47"/>
                                        </p:tgtEl>
                                      </p:cBhvr>
                                    </p:animEffect>
                                    <p:set>
                                      <p:cBhvr>
                                        <p:cTn id="35" dur="1" fill="hold">
                                          <p:stCondLst>
                                            <p:cond delay="7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noChangeAspect="1" noChangeArrowheads="1" noTextEdit="1"/>
          </p:cNvSpPr>
          <p:nvPr/>
        </p:nvSpPr>
        <p:spPr bwMode="auto">
          <a:xfrm rot="2823422">
            <a:off x="3612158" y="1471730"/>
            <a:ext cx="5043487" cy="504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t" anchorCtr="0" compatLnSpc="1"/>
          <a:lstStyle/>
          <a:p>
            <a:endParaRPr lang="zh-CN" altLang="en-US" dirty="0">
              <a:solidFill>
                <a:prstClr val="black"/>
              </a:solidFill>
              <a:latin typeface="思源黑体 CN Bold" pitchFamily="34" charset="-122"/>
              <a:ea typeface="思源黑体 CN Bold" pitchFamily="34" charset="-122"/>
            </a:endParaRPr>
          </a:p>
        </p:txBody>
      </p:sp>
      <p:grpSp>
        <p:nvGrpSpPr>
          <p:cNvPr id="2" name="组合 23"/>
          <p:cNvGrpSpPr/>
          <p:nvPr/>
        </p:nvGrpSpPr>
        <p:grpSpPr>
          <a:xfrm rot="16200000">
            <a:off x="3832376" y="-549135"/>
            <a:ext cx="5023499" cy="9219316"/>
            <a:chOff x="5863698" y="873284"/>
            <a:chExt cx="3977251" cy="5941768"/>
          </a:xfrm>
        </p:grpSpPr>
        <p:sp>
          <p:nvSpPr>
            <p:cNvPr id="26" name="圆角矩形 25"/>
            <p:cNvSpPr/>
            <p:nvPr/>
          </p:nvSpPr>
          <p:spPr>
            <a:xfrm>
              <a:off x="5863698" y="955766"/>
              <a:ext cx="3977251" cy="5859286"/>
            </a:xfrm>
            <a:prstGeom prst="roundRect">
              <a:avLst>
                <a:gd name="adj" fmla="val 4670"/>
              </a:avLst>
            </a:prstGeom>
            <a:solidFill>
              <a:srgbClr val="C00000"/>
            </a:solidFill>
            <a:ln w="22225">
              <a:gradFill flip="none" rotWithShape="1">
                <a:gsLst>
                  <a:gs pos="0">
                    <a:schemeClr val="bg1">
                      <a:lumMod val="65000"/>
                    </a:schemeClr>
                  </a:gs>
                  <a:gs pos="100000">
                    <a:schemeClr val="tx1">
                      <a:lumMod val="85000"/>
                      <a:lumOff val="15000"/>
                    </a:schemeClr>
                  </a:gs>
                </a:gsLst>
                <a:lin ang="8100000" scaled="0"/>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27" name="圆角矩形 26"/>
            <p:cNvSpPr/>
            <p:nvPr/>
          </p:nvSpPr>
          <p:spPr>
            <a:xfrm>
              <a:off x="6020187" y="1143000"/>
              <a:ext cx="3664269" cy="5503127"/>
            </a:xfrm>
            <a:prstGeom prst="roundRect">
              <a:avLst>
                <a:gd name="adj" fmla="val 0"/>
              </a:avLst>
            </a:prstGeom>
            <a:solidFill>
              <a:schemeClr val="bg1">
                <a:lumMod val="95000"/>
              </a:schemeClr>
            </a:soli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nvGrpSpPr>
            <p:cNvPr id="3" name="组合 26"/>
            <p:cNvGrpSpPr/>
            <p:nvPr/>
          </p:nvGrpSpPr>
          <p:grpSpPr>
            <a:xfrm>
              <a:off x="6109404" y="1233420"/>
              <a:ext cx="3485831" cy="234632"/>
              <a:chOff x="2149635" y="1165383"/>
              <a:chExt cx="3485831" cy="234634"/>
            </a:xfrm>
          </p:grpSpPr>
          <p:grpSp>
            <p:nvGrpSpPr>
              <p:cNvPr id="4" name="组合 57"/>
              <p:cNvGrpSpPr/>
              <p:nvPr/>
            </p:nvGrpSpPr>
            <p:grpSpPr>
              <a:xfrm>
                <a:off x="2149635" y="1165385"/>
                <a:ext cx="234632" cy="234632"/>
                <a:chOff x="2483014" y="1114427"/>
                <a:chExt cx="209550" cy="209550"/>
              </a:xfrm>
            </p:grpSpPr>
            <p:sp>
              <p:nvSpPr>
                <p:cNvPr id="102" name="椭圆 10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103" name="椭圆 10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5" name="组合 58"/>
              <p:cNvGrpSpPr/>
              <p:nvPr/>
            </p:nvGrpSpPr>
            <p:grpSpPr>
              <a:xfrm>
                <a:off x="2510880" y="1165385"/>
                <a:ext cx="234632" cy="234632"/>
                <a:chOff x="2483014" y="1114427"/>
                <a:chExt cx="209550" cy="209550"/>
              </a:xfrm>
            </p:grpSpPr>
            <p:sp>
              <p:nvSpPr>
                <p:cNvPr id="100" name="椭圆 9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101" name="椭圆 10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7" name="组合 59"/>
              <p:cNvGrpSpPr/>
              <p:nvPr/>
            </p:nvGrpSpPr>
            <p:grpSpPr>
              <a:xfrm>
                <a:off x="2872124" y="1165385"/>
                <a:ext cx="234632" cy="234632"/>
                <a:chOff x="2483014" y="1114427"/>
                <a:chExt cx="209550" cy="209550"/>
              </a:xfrm>
            </p:grpSpPr>
            <p:sp>
              <p:nvSpPr>
                <p:cNvPr id="98" name="椭圆 9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9" name="椭圆 9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8" name="组合 60"/>
              <p:cNvGrpSpPr/>
              <p:nvPr/>
            </p:nvGrpSpPr>
            <p:grpSpPr>
              <a:xfrm>
                <a:off x="3233369" y="1165385"/>
                <a:ext cx="234632" cy="234632"/>
                <a:chOff x="2483014" y="1114427"/>
                <a:chExt cx="209550" cy="209550"/>
              </a:xfrm>
            </p:grpSpPr>
            <p:sp>
              <p:nvSpPr>
                <p:cNvPr id="96" name="椭圆 9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7" name="椭圆 9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9" name="组合 61"/>
              <p:cNvGrpSpPr/>
              <p:nvPr/>
            </p:nvGrpSpPr>
            <p:grpSpPr>
              <a:xfrm>
                <a:off x="3594615" y="1165383"/>
                <a:ext cx="234632" cy="234632"/>
                <a:chOff x="2483014" y="1114427"/>
                <a:chExt cx="209550" cy="209550"/>
              </a:xfrm>
            </p:grpSpPr>
            <p:sp>
              <p:nvSpPr>
                <p:cNvPr id="94" name="椭圆 9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5" name="椭圆 9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0" name="组合 62"/>
              <p:cNvGrpSpPr/>
              <p:nvPr/>
            </p:nvGrpSpPr>
            <p:grpSpPr>
              <a:xfrm>
                <a:off x="3955858" y="1165384"/>
                <a:ext cx="234632" cy="234632"/>
                <a:chOff x="2483014" y="1114427"/>
                <a:chExt cx="209550" cy="209550"/>
              </a:xfrm>
            </p:grpSpPr>
            <p:sp>
              <p:nvSpPr>
                <p:cNvPr id="92" name="椭圆 9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3" name="椭圆 9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1" name="组合 63"/>
              <p:cNvGrpSpPr/>
              <p:nvPr/>
            </p:nvGrpSpPr>
            <p:grpSpPr>
              <a:xfrm>
                <a:off x="4317103" y="1165384"/>
                <a:ext cx="234632" cy="234632"/>
                <a:chOff x="2483014" y="1114427"/>
                <a:chExt cx="209550" cy="209550"/>
              </a:xfrm>
            </p:grpSpPr>
            <p:sp>
              <p:nvSpPr>
                <p:cNvPr id="90" name="椭圆 8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1" name="椭圆 9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2" name="组合 64"/>
              <p:cNvGrpSpPr/>
              <p:nvPr/>
            </p:nvGrpSpPr>
            <p:grpSpPr>
              <a:xfrm>
                <a:off x="4678347" y="1165384"/>
                <a:ext cx="234632" cy="234632"/>
                <a:chOff x="2483014" y="1114427"/>
                <a:chExt cx="209550" cy="209550"/>
              </a:xfrm>
            </p:grpSpPr>
            <p:sp>
              <p:nvSpPr>
                <p:cNvPr id="88" name="椭圆 8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89" name="椭圆 8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3" name="组合 65"/>
              <p:cNvGrpSpPr/>
              <p:nvPr/>
            </p:nvGrpSpPr>
            <p:grpSpPr>
              <a:xfrm>
                <a:off x="5039590" y="1165384"/>
                <a:ext cx="234632" cy="234632"/>
                <a:chOff x="2483014" y="1114427"/>
                <a:chExt cx="209550" cy="209550"/>
              </a:xfrm>
            </p:grpSpPr>
            <p:sp>
              <p:nvSpPr>
                <p:cNvPr id="86" name="椭圆 8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87" name="椭圆 8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4" name="组合 66"/>
              <p:cNvGrpSpPr/>
              <p:nvPr/>
            </p:nvGrpSpPr>
            <p:grpSpPr>
              <a:xfrm>
                <a:off x="5400834" y="1165384"/>
                <a:ext cx="234632" cy="234632"/>
                <a:chOff x="2483014" y="1114427"/>
                <a:chExt cx="209550" cy="209550"/>
              </a:xfrm>
            </p:grpSpPr>
            <p:sp>
              <p:nvSpPr>
                <p:cNvPr id="84" name="椭圆 8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85" name="椭圆 8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grpSp>
          <p:nvGrpSpPr>
            <p:cNvPr id="15" name="组合 27"/>
            <p:cNvGrpSpPr/>
            <p:nvPr/>
          </p:nvGrpSpPr>
          <p:grpSpPr>
            <a:xfrm>
              <a:off x="6169908" y="873285"/>
              <a:ext cx="94673" cy="485002"/>
              <a:chOff x="2244455" y="772894"/>
              <a:chExt cx="94658" cy="485003"/>
            </a:xfrm>
          </p:grpSpPr>
          <p:sp>
            <p:nvSpPr>
              <p:cNvPr id="72" name="圆角矩形 7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73" name="圆角矩形 7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6" name="组合 28"/>
            <p:cNvGrpSpPr/>
            <p:nvPr/>
          </p:nvGrpSpPr>
          <p:grpSpPr>
            <a:xfrm>
              <a:off x="6532564" y="873285"/>
              <a:ext cx="94673" cy="485002"/>
              <a:chOff x="2244455" y="772894"/>
              <a:chExt cx="94658" cy="485003"/>
            </a:xfrm>
          </p:grpSpPr>
          <p:sp>
            <p:nvSpPr>
              <p:cNvPr id="70" name="圆角矩形 6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71" name="圆角矩形 7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7" name="组合 29"/>
            <p:cNvGrpSpPr/>
            <p:nvPr/>
          </p:nvGrpSpPr>
          <p:grpSpPr>
            <a:xfrm>
              <a:off x="6895220" y="873285"/>
              <a:ext cx="94673" cy="485002"/>
              <a:chOff x="2244455" y="772894"/>
              <a:chExt cx="94658" cy="485003"/>
            </a:xfrm>
          </p:grpSpPr>
          <p:sp>
            <p:nvSpPr>
              <p:cNvPr id="68" name="圆角矩形 6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9" name="圆角矩形 6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8" name="组合 30"/>
            <p:cNvGrpSpPr/>
            <p:nvPr/>
          </p:nvGrpSpPr>
          <p:grpSpPr>
            <a:xfrm>
              <a:off x="7257875" y="873285"/>
              <a:ext cx="94673" cy="485002"/>
              <a:chOff x="2244455" y="772894"/>
              <a:chExt cx="94658" cy="485003"/>
            </a:xfrm>
          </p:grpSpPr>
          <p:sp>
            <p:nvSpPr>
              <p:cNvPr id="66" name="圆角矩形 65"/>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7" name="圆角矩形 6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9" name="组合 31"/>
            <p:cNvGrpSpPr/>
            <p:nvPr/>
          </p:nvGrpSpPr>
          <p:grpSpPr>
            <a:xfrm>
              <a:off x="7620530" y="873285"/>
              <a:ext cx="94673" cy="485002"/>
              <a:chOff x="2244455" y="772894"/>
              <a:chExt cx="94658" cy="485003"/>
            </a:xfrm>
          </p:grpSpPr>
          <p:sp>
            <p:nvSpPr>
              <p:cNvPr id="64" name="圆角矩形 63"/>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5" name="圆角矩形 6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0" name="组合 32"/>
            <p:cNvGrpSpPr/>
            <p:nvPr/>
          </p:nvGrpSpPr>
          <p:grpSpPr>
            <a:xfrm>
              <a:off x="7983188" y="873285"/>
              <a:ext cx="94673" cy="485002"/>
              <a:chOff x="2244455" y="772894"/>
              <a:chExt cx="94658" cy="485003"/>
            </a:xfrm>
          </p:grpSpPr>
          <p:sp>
            <p:nvSpPr>
              <p:cNvPr id="62" name="圆角矩形 6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3" name="圆角矩形 6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1" name="组合 33"/>
            <p:cNvGrpSpPr/>
            <p:nvPr/>
          </p:nvGrpSpPr>
          <p:grpSpPr>
            <a:xfrm>
              <a:off x="8345844" y="873284"/>
              <a:ext cx="94673" cy="485002"/>
              <a:chOff x="2244455" y="772894"/>
              <a:chExt cx="94658" cy="485003"/>
            </a:xfrm>
          </p:grpSpPr>
          <p:sp>
            <p:nvSpPr>
              <p:cNvPr id="58" name="圆角矩形 5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1" name="圆角矩形 6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2" name="组合 34"/>
            <p:cNvGrpSpPr/>
            <p:nvPr/>
          </p:nvGrpSpPr>
          <p:grpSpPr>
            <a:xfrm>
              <a:off x="8708498" y="873285"/>
              <a:ext cx="94673" cy="485002"/>
              <a:chOff x="2244455" y="772894"/>
              <a:chExt cx="94658" cy="485003"/>
            </a:xfrm>
          </p:grpSpPr>
          <p:sp>
            <p:nvSpPr>
              <p:cNvPr id="52" name="圆角矩形 5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53" name="圆角矩形 5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3" name="组合 35"/>
            <p:cNvGrpSpPr/>
            <p:nvPr/>
          </p:nvGrpSpPr>
          <p:grpSpPr>
            <a:xfrm>
              <a:off x="9071152" y="873285"/>
              <a:ext cx="94673" cy="485002"/>
              <a:chOff x="2244455" y="772894"/>
              <a:chExt cx="94658" cy="485003"/>
            </a:xfrm>
          </p:grpSpPr>
          <p:sp>
            <p:nvSpPr>
              <p:cNvPr id="50" name="圆角矩形 4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51" name="圆角矩形 5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4" name="组合 36"/>
            <p:cNvGrpSpPr/>
            <p:nvPr/>
          </p:nvGrpSpPr>
          <p:grpSpPr>
            <a:xfrm>
              <a:off x="9433806" y="873285"/>
              <a:ext cx="94673" cy="485002"/>
              <a:chOff x="2244455" y="772894"/>
              <a:chExt cx="94658" cy="485003"/>
            </a:xfrm>
          </p:grpSpPr>
          <p:sp>
            <p:nvSpPr>
              <p:cNvPr id="48" name="圆角矩形 4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49" name="圆角矩形 4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sp>
        <p:nvSpPr>
          <p:cNvPr id="108" name="圆角矩形 107"/>
          <p:cNvSpPr/>
          <p:nvPr/>
        </p:nvSpPr>
        <p:spPr>
          <a:xfrm>
            <a:off x="2952728" y="2077804"/>
            <a:ext cx="7239051" cy="532315"/>
          </a:xfrm>
          <a:prstGeom prst="roundRect">
            <a:avLst/>
          </a:prstGeom>
          <a:solidFill>
            <a:srgbClr val="C00000"/>
          </a:solidFill>
          <a:ln w="19050">
            <a:gradFill flip="none" rotWithShape="1">
              <a:gsLst>
                <a:gs pos="0">
                  <a:schemeClr val="bg1">
                    <a:lumMod val="85000"/>
                  </a:schemeClr>
                </a:gs>
                <a:gs pos="100000">
                  <a:schemeClr val="bg1"/>
                </a:gs>
              </a:gsLst>
              <a:lin ang="2700000" scaled="1"/>
              <a:tileRect/>
            </a:grad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lvl="0" algn="ctr">
              <a:defRPr/>
            </a:pPr>
            <a:r>
              <a:rPr lang="zh-CN" altLang="en-US" b="1" dirty="0" smtClean="0">
                <a:solidFill>
                  <a:schemeClr val="bg1"/>
                </a:solidFill>
                <a:latin typeface="思源黑体 CN Bold" pitchFamily="34" charset="-122"/>
                <a:ea typeface="思源黑体 CN Bold" pitchFamily="34" charset="-122"/>
                <a:cs typeface="+mn-ea"/>
                <a:sym typeface="微软雅黑 Light" panose="020B0502040204020203" pitchFamily="34" charset="-122"/>
              </a:rPr>
              <a:t>专业的职业形象</a:t>
            </a:r>
            <a:endParaRPr lang="zh-CN" altLang="en-US" b="1" dirty="0">
              <a:solidFill>
                <a:schemeClr val="bg1"/>
              </a:solidFill>
              <a:latin typeface="思源黑体 CN Bold" pitchFamily="34" charset="-122"/>
              <a:ea typeface="思源黑体 CN Bold" pitchFamily="34" charset="-122"/>
              <a:cs typeface="+mn-ea"/>
              <a:sym typeface="微软雅黑 Light" panose="020B0502040204020203" pitchFamily="34" charset="-122"/>
            </a:endParaRPr>
          </a:p>
        </p:txBody>
      </p:sp>
      <p:sp>
        <p:nvSpPr>
          <p:cNvPr id="75" name="矩形 74"/>
          <p:cNvSpPr/>
          <p:nvPr/>
        </p:nvSpPr>
        <p:spPr>
          <a:xfrm>
            <a:off x="2952729" y="2855386"/>
            <a:ext cx="6966481" cy="932537"/>
          </a:xfrm>
          <a:prstGeom prst="rect">
            <a:avLst/>
          </a:prstGeom>
        </p:spPr>
        <p:txBody>
          <a:bodyPr wrap="square" lIns="91414" tIns="45707" rIns="91414" bIns="45707">
            <a:spAutoFit/>
          </a:bodyPr>
          <a:lstStyle/>
          <a:p>
            <a:pPr algn="just">
              <a:lnSpc>
                <a:spcPct val="130000"/>
              </a:lnSpc>
            </a:pPr>
            <a:r>
              <a:rPr lang="zh-CN" altLang="en-US" sz="2100" kern="0" dirty="0" smtClean="0">
                <a:latin typeface="思源黑体 CN Bold" pitchFamily="34" charset="-122"/>
                <a:ea typeface="思源黑体 CN Bold" pitchFamily="34" charset="-122"/>
              </a:rPr>
              <a:t>穿着得体大方，言语举止有修养，业务精通，能给客户以专业、可信赖的形象。</a:t>
            </a:r>
            <a:endParaRPr lang="zh-CN" altLang="en-US" sz="2100" kern="0" dirty="0">
              <a:latin typeface="思源黑体 CN Bold" pitchFamily="34" charset="-122"/>
              <a:ea typeface="思源黑体 CN Bold" pitchFamily="34" charset="-122"/>
            </a:endParaRPr>
          </a:p>
        </p:txBody>
      </p:sp>
      <p:sp>
        <p:nvSpPr>
          <p:cNvPr id="83" name="圆角矩形 82"/>
          <p:cNvSpPr/>
          <p:nvPr/>
        </p:nvSpPr>
        <p:spPr>
          <a:xfrm>
            <a:off x="2952728" y="3905253"/>
            <a:ext cx="7239051" cy="532315"/>
          </a:xfrm>
          <a:prstGeom prst="roundRect">
            <a:avLst/>
          </a:prstGeom>
          <a:solidFill>
            <a:srgbClr val="C00000"/>
          </a:solidFill>
          <a:ln w="19050">
            <a:gradFill flip="none" rotWithShape="1">
              <a:gsLst>
                <a:gs pos="0">
                  <a:schemeClr val="bg1">
                    <a:lumMod val="85000"/>
                  </a:schemeClr>
                </a:gs>
                <a:gs pos="100000">
                  <a:schemeClr val="bg1"/>
                </a:gs>
              </a:gsLst>
              <a:lin ang="2700000" scaled="1"/>
              <a:tileRect/>
            </a:grad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lvl="0" algn="ctr">
              <a:defRPr/>
            </a:pPr>
            <a:r>
              <a:rPr lang="zh-CN" altLang="en-US" b="1" dirty="0" smtClean="0">
                <a:solidFill>
                  <a:schemeClr val="bg1"/>
                </a:solidFill>
                <a:latin typeface="思源黑体 CN Bold" pitchFamily="34" charset="-122"/>
                <a:ea typeface="思源黑体 CN Bold" pitchFamily="34" charset="-122"/>
                <a:cs typeface="+mn-ea"/>
                <a:sym typeface="微软雅黑 Light" panose="020B0502040204020203" pitchFamily="34" charset="-122"/>
              </a:rPr>
              <a:t>理性的职业规划</a:t>
            </a:r>
            <a:endParaRPr lang="zh-CN" altLang="en-US" b="1" dirty="0">
              <a:solidFill>
                <a:schemeClr val="bg1"/>
              </a:solidFill>
              <a:latin typeface="思源黑体 CN Bold" pitchFamily="34" charset="-122"/>
              <a:ea typeface="思源黑体 CN Bold" pitchFamily="34" charset="-122"/>
              <a:cs typeface="+mn-ea"/>
              <a:sym typeface="微软雅黑 Light" panose="020B0502040204020203" pitchFamily="34" charset="-122"/>
            </a:endParaRPr>
          </a:p>
        </p:txBody>
      </p:sp>
      <p:sp>
        <p:nvSpPr>
          <p:cNvPr id="104" name="矩形 103"/>
          <p:cNvSpPr/>
          <p:nvPr/>
        </p:nvSpPr>
        <p:spPr>
          <a:xfrm>
            <a:off x="2952729" y="4682835"/>
            <a:ext cx="6966481" cy="1352652"/>
          </a:xfrm>
          <a:prstGeom prst="rect">
            <a:avLst/>
          </a:prstGeom>
        </p:spPr>
        <p:txBody>
          <a:bodyPr wrap="square" lIns="91414" tIns="45707" rIns="91414" bIns="45707">
            <a:spAutoFit/>
          </a:bodyPr>
          <a:lstStyle/>
          <a:p>
            <a:pPr algn="just">
              <a:lnSpc>
                <a:spcPct val="130000"/>
              </a:lnSpc>
            </a:pPr>
            <a:r>
              <a:rPr lang="zh-CN" altLang="en-US" sz="2100" kern="0" dirty="0" smtClean="0">
                <a:latin typeface="思源黑体 CN Bold" pitchFamily="34" charset="-122"/>
                <a:ea typeface="思源黑体 CN Bold" pitchFamily="34" charset="-122"/>
              </a:rPr>
              <a:t>根据目前思考今后将从事什么职业、担任什么职务或职位，并且为达到这个目标而进行的必要的知识、能力等方面的准备而做出的规划。</a:t>
            </a:r>
            <a:endParaRPr lang="zh-CN" altLang="en-US" sz="2100" kern="0" dirty="0">
              <a:latin typeface="思源黑体 CN Bold" pitchFamily="34" charset="-122"/>
              <a:ea typeface="思源黑体 CN Bold" pitchFamily="34" charset="-122"/>
            </a:endParaRPr>
          </a:p>
        </p:txBody>
      </p:sp>
      <p:sp>
        <p:nvSpPr>
          <p:cNvPr id="76" name="Rectangle 5"/>
          <p:cNvSpPr>
            <a:spLocks noChangeArrowheads="1"/>
          </p:cNvSpPr>
          <p:nvPr/>
        </p:nvSpPr>
        <p:spPr bwMode="auto">
          <a:xfrm>
            <a:off x="2074552" y="365793"/>
            <a:ext cx="4997693" cy="690527"/>
          </a:xfrm>
          <a:prstGeom prst="rect">
            <a:avLst/>
          </a:prstGeom>
          <a:solidFill>
            <a:srgbClr val="C00000"/>
          </a:solidFill>
          <a:ln w="25400" cap="flat">
            <a:gradFill>
              <a:gsLst>
                <a:gs pos="0">
                  <a:schemeClr val="bg1"/>
                </a:gs>
                <a:gs pos="100000">
                  <a:schemeClr val="bg1">
                    <a:lumMod val="85000"/>
                  </a:schemeClr>
                </a:gs>
              </a:gsLst>
              <a:lin ang="5400000" scaled="0"/>
            </a:gradFill>
            <a:prstDash val="solid"/>
            <a:miter lim="800000"/>
          </a:ln>
          <a:effectLst>
            <a:outerShdw blurRad="203200" sx="102000" sy="102000" algn="ctr" rotWithShape="0">
              <a:prstClr val="black">
                <a:alpha val="40000"/>
              </a:prstClr>
            </a:outerShdw>
          </a:effectLst>
        </p:spPr>
        <p:txBody>
          <a:bodyPr lIns="91400" tIns="45702" rIns="91400" bIns="45702"/>
          <a:lstStyle/>
          <a:p>
            <a:pPr>
              <a:defRPr/>
            </a:pPr>
            <a:endParaRPr lang="zh-CN" altLang="en-US" sz="3200" b="1" kern="0" noProof="1">
              <a:latin typeface="思源黑体 CN Bold" pitchFamily="34" charset="-122"/>
              <a:ea typeface="思源黑体 CN Bold" pitchFamily="34" charset="-122"/>
            </a:endParaRPr>
          </a:p>
        </p:txBody>
      </p:sp>
      <p:sp>
        <p:nvSpPr>
          <p:cNvPr id="77" name="TextBox 76"/>
          <p:cNvSpPr txBox="1">
            <a:spLocks noChangeArrowheads="1"/>
          </p:cNvSpPr>
          <p:nvPr/>
        </p:nvSpPr>
        <p:spPr bwMode="auto">
          <a:xfrm>
            <a:off x="2216120" y="468867"/>
            <a:ext cx="4762533" cy="461628"/>
          </a:xfrm>
          <a:prstGeom prst="rect">
            <a:avLst/>
          </a:prstGeom>
          <a:noFill/>
          <a:ln w="9525">
            <a:noFill/>
            <a:miter lim="800000"/>
          </a:ln>
        </p:spPr>
        <p:txBody>
          <a:bodyPr wrap="square" lIns="91400" tIns="45702" rIns="91400" bIns="45702">
            <a:spAutoFit/>
          </a:bodyPr>
          <a:lstStyle/>
          <a:p>
            <a:pPr algn="ctr"/>
            <a:r>
              <a:rPr lang="zh-CN" altLang="en-US" sz="2400" b="1" kern="100" dirty="0" smtClean="0">
                <a:solidFill>
                  <a:schemeClr val="bg1"/>
                </a:solidFill>
                <a:latin typeface="思源黑体 CN Bold" pitchFamily="34" charset="-122"/>
                <a:ea typeface="思源黑体 CN Bold" pitchFamily="34" charset="-122"/>
                <a:cs typeface="Times New Roman" panose="02020603050405020304" pitchFamily="18" charset="0"/>
              </a:rPr>
              <a:t>职业化的修炼包含以下五个方面：</a:t>
            </a:r>
            <a:endParaRPr lang="zh-CN" altLang="en-US" sz="2400" b="1" kern="100" dirty="0">
              <a:solidFill>
                <a:schemeClr val="bg1"/>
              </a:solidFill>
              <a:latin typeface="思源黑体 CN Bold" pitchFamily="34" charset="-122"/>
              <a:ea typeface="思源黑体 CN Bold" pitchFamily="34" charset="-122"/>
              <a:cs typeface="Times New Roman" panose="02020603050405020304" pitchFamily="18" charset="0"/>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randombar(horizontal)">
                                      <p:cBhvr>
                                        <p:cTn id="10" dur="500"/>
                                        <p:tgtEl>
                                          <p:spTgt spid="10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randombar(horizontal)">
                                      <p:cBhvr>
                                        <p:cTn id="13" dur="500"/>
                                        <p:tgtEl>
                                          <p:spTgt spid="7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randombar(horizontal)">
                                      <p:cBhvr>
                                        <p:cTn id="16" dur="500"/>
                                        <p:tgtEl>
                                          <p:spTgt spid="8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04"/>
                                        </p:tgtEl>
                                        <p:attrNameLst>
                                          <p:attrName>style.visibility</p:attrName>
                                        </p:attrNameLst>
                                      </p:cBhvr>
                                      <p:to>
                                        <p:strVal val="visible"/>
                                      </p:to>
                                    </p:set>
                                    <p:animEffect transition="in" filter="randombar(horizontal)">
                                      <p:cBhvr>
                                        <p:cTn id="19"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75" grpId="0"/>
      <p:bldP spid="83" grpId="0" animBg="1"/>
      <p:bldP spid="10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5953"/>
            <a:ext cx="12192000" cy="6852047"/>
          </a:xfrm>
          <a:prstGeom prst="rect">
            <a:avLst/>
          </a:prstGeom>
          <a:pattFill prst="lt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latin typeface="思源黑体 CN Bold" pitchFamily="34" charset="-122"/>
              <a:ea typeface="思源黑体 CN Bold" pitchFamily="34" charset="-122"/>
            </a:endParaRPr>
          </a:p>
        </p:txBody>
      </p:sp>
      <p:grpSp>
        <p:nvGrpSpPr>
          <p:cNvPr id="2" name="组合 11"/>
          <p:cNvGrpSpPr/>
          <p:nvPr/>
        </p:nvGrpSpPr>
        <p:grpSpPr>
          <a:xfrm>
            <a:off x="4229597" y="2117361"/>
            <a:ext cx="7962402" cy="2356960"/>
            <a:chOff x="4257077" y="2119893"/>
            <a:chExt cx="7962402" cy="2356960"/>
          </a:xfrm>
          <a:solidFill>
            <a:srgbClr val="C00000">
              <a:alpha val="88000"/>
            </a:srgbClr>
          </a:solidFill>
        </p:grpSpPr>
        <p:sp>
          <p:nvSpPr>
            <p:cNvPr id="13" name="等腰三角形 12"/>
            <p:cNvSpPr/>
            <p:nvPr/>
          </p:nvSpPr>
          <p:spPr>
            <a:xfrm rot="16200000">
              <a:off x="4224440" y="3094390"/>
              <a:ext cx="473237" cy="40796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cs typeface="+mn-ea"/>
                <a:sym typeface="+mn-lt"/>
              </a:endParaRPr>
            </a:p>
          </p:txBody>
        </p:sp>
        <p:sp>
          <p:nvSpPr>
            <p:cNvPr id="14" name="矩形 13"/>
            <p:cNvSpPr/>
            <p:nvPr/>
          </p:nvSpPr>
          <p:spPr>
            <a:xfrm>
              <a:off x="4552496" y="2119893"/>
              <a:ext cx="7666983" cy="23569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spcBef>
                  <a:spcPts val="1200"/>
                </a:spcBef>
              </a:pPr>
              <a:r>
                <a:rPr lang="en-US" altLang="zh-CN" sz="1600" dirty="0" smtClean="0">
                  <a:solidFill>
                    <a:schemeClr val="bg1"/>
                  </a:solidFill>
                  <a:latin typeface="思源黑体 CN Bold" pitchFamily="34" charset="-122"/>
                  <a:ea typeface="思源黑体 CN Bold" pitchFamily="34" charset="-122"/>
                  <a:cs typeface="+mn-ea"/>
                  <a:sym typeface="+mn-lt"/>
                </a:rPr>
                <a:t> </a:t>
              </a:r>
              <a:endParaRPr lang="en-US" altLang="zh-CN" sz="1600" dirty="0">
                <a:solidFill>
                  <a:schemeClr val="bg1"/>
                </a:solidFill>
                <a:latin typeface="思源黑体 CN Bold" pitchFamily="34" charset="-122"/>
                <a:ea typeface="思源黑体 CN Bold" pitchFamily="34" charset="-122"/>
                <a:cs typeface="+mn-ea"/>
                <a:sym typeface="+mn-lt"/>
              </a:endParaRPr>
            </a:p>
          </p:txBody>
        </p:sp>
      </p:grpSp>
      <p:pic>
        <p:nvPicPr>
          <p:cNvPr id="24" name="Picture 4" descr="F:\C\PPT\PPT\企业PPT\PPT\目录\01.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767859" y="2299667"/>
            <a:ext cx="2201861" cy="183391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5584443" y="2710359"/>
            <a:ext cx="984301" cy="1461685"/>
          </a:xfrm>
          <a:prstGeom prst="rect">
            <a:avLst/>
          </a:prstGeom>
          <a:noFill/>
        </p:spPr>
        <p:txBody>
          <a:bodyPr wrap="square" lIns="96754" tIns="48376" rIns="96754" bIns="48376" rtlCol="0">
            <a:spAutoFit/>
          </a:bodyPr>
          <a:lstStyle/>
          <a:p>
            <a:pPr defTabSz="1245235"/>
            <a:r>
              <a:rPr lang="en-US" altLang="zh-CN" sz="8800" dirty="0" smtClean="0">
                <a:solidFill>
                  <a:srgbClr val="FFFFFF"/>
                </a:solidFill>
                <a:latin typeface="思源黑体 CN Bold" pitchFamily="34" charset="-122"/>
                <a:ea typeface="思源黑体 CN Bold" pitchFamily="34" charset="-122"/>
                <a:cs typeface="+mn-ea"/>
                <a:sym typeface="+mn-lt"/>
              </a:rPr>
              <a:t>2</a:t>
            </a:r>
            <a:endParaRPr lang="zh-CN" altLang="en-US" sz="8800" dirty="0">
              <a:solidFill>
                <a:srgbClr val="FFFFFF"/>
              </a:solidFill>
              <a:latin typeface="思源黑体 CN Bold" pitchFamily="34" charset="-122"/>
              <a:ea typeface="思源黑体 CN Bold" pitchFamily="34" charset="-122"/>
              <a:cs typeface="+mn-ea"/>
              <a:sym typeface="+mn-lt"/>
            </a:endParaRPr>
          </a:p>
        </p:txBody>
      </p:sp>
      <p:sp>
        <p:nvSpPr>
          <p:cNvPr id="26" name="Subtitle 9"/>
          <p:cNvSpPr txBox="1"/>
          <p:nvPr/>
        </p:nvSpPr>
        <p:spPr>
          <a:xfrm>
            <a:off x="6986653" y="3003815"/>
            <a:ext cx="5205347" cy="848437"/>
          </a:xfrm>
          <a:prstGeom prst="rect">
            <a:avLst/>
          </a:prstGeom>
        </p:spPr>
        <p:txBody>
          <a:bodyPr vert="horz" wrap="square" lIns="108712" tIns="54356" rIns="108712" bIns="54356" rtlCol="0">
            <a:spAutoFit/>
          </a:bodyPr>
          <a:lstStyle>
            <a:defPPr>
              <a:defRPr lang="zh-CN"/>
            </a:defPPr>
            <a:lvl1pPr indent="0" algn="r" defTabSz="1087755">
              <a:lnSpc>
                <a:spcPct val="100000"/>
              </a:lnSpc>
              <a:spcBef>
                <a:spcPct val="20000"/>
              </a:spcBef>
              <a:buFont typeface="Arial" panose="020B0604020202020204"/>
              <a:buNone/>
              <a:defRPr sz="2000">
                <a:solidFill>
                  <a:schemeClr val="accent2"/>
                </a:solidFill>
                <a:latin typeface="微软雅黑" panose="020B0503020204020204" pitchFamily="34" charset="-122"/>
                <a:ea typeface="微软雅黑" panose="020B0503020204020204" pitchFamily="34" charset="-122"/>
                <a:cs typeface="Open Sans Light"/>
              </a:defRPr>
            </a:lvl1pPr>
            <a:lvl2pPr marL="1087755"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2pPr>
            <a:lvl3pPr marL="2174875"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3pPr>
            <a:lvl4pPr marL="3262630"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4pPr>
            <a:lvl5pPr marL="4349750"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5pPr>
            <a:lvl6pPr marL="5437505" indent="0" algn="ctr" defTabSz="1087755">
              <a:spcBef>
                <a:spcPct val="20000"/>
              </a:spcBef>
              <a:buFont typeface="Arial" panose="020B0604020202020204"/>
              <a:buNone/>
              <a:defRPr sz="4800">
                <a:solidFill>
                  <a:schemeClr val="tx1">
                    <a:tint val="75000"/>
                  </a:schemeClr>
                </a:solidFill>
              </a:defRPr>
            </a:lvl6pPr>
            <a:lvl7pPr marL="6524625" indent="0" algn="ctr" defTabSz="1087755">
              <a:spcBef>
                <a:spcPct val="20000"/>
              </a:spcBef>
              <a:buFont typeface="Arial" panose="020B0604020202020204"/>
              <a:buNone/>
              <a:defRPr sz="4800">
                <a:solidFill>
                  <a:schemeClr val="tx1">
                    <a:tint val="75000"/>
                  </a:schemeClr>
                </a:solidFill>
              </a:defRPr>
            </a:lvl7pPr>
            <a:lvl8pPr marL="7612380" indent="0" algn="ctr" defTabSz="1087755">
              <a:spcBef>
                <a:spcPct val="20000"/>
              </a:spcBef>
              <a:buFont typeface="Arial" panose="020B0604020202020204"/>
              <a:buNone/>
              <a:defRPr sz="4800">
                <a:solidFill>
                  <a:schemeClr val="tx1">
                    <a:tint val="75000"/>
                  </a:schemeClr>
                </a:solidFill>
              </a:defRPr>
            </a:lvl8pPr>
            <a:lvl9pPr marL="8699500" indent="0" algn="ctr" defTabSz="1087755">
              <a:spcBef>
                <a:spcPct val="20000"/>
              </a:spcBef>
              <a:buFont typeface="Arial" panose="020B0604020202020204"/>
              <a:buNone/>
              <a:defRPr sz="4800">
                <a:solidFill>
                  <a:schemeClr val="tx1">
                    <a:tint val="75000"/>
                  </a:schemeClr>
                </a:solidFill>
              </a:defRPr>
            </a:lvl9pPr>
          </a:lstStyle>
          <a:p>
            <a:pPr algn="ctr"/>
            <a:r>
              <a:rPr lang="zh-CN" altLang="en-US" sz="4800" b="1" dirty="0" smtClean="0">
                <a:solidFill>
                  <a:schemeClr val="bg1"/>
                </a:solidFill>
                <a:latin typeface="思源黑体 CN Bold" pitchFamily="34" charset="-122"/>
                <a:ea typeface="思源黑体 CN Bold" pitchFamily="34" charset="-122"/>
              </a:rPr>
              <a:t>摆正职业心态</a:t>
            </a:r>
            <a:endParaRPr lang="zh-CN" altLang="en-US" sz="4800" b="1" dirty="0">
              <a:solidFill>
                <a:schemeClr val="bg1"/>
              </a:solidFill>
              <a:latin typeface="思源黑体 CN Bold" pitchFamily="34" charset="-122"/>
              <a:ea typeface="思源黑体 CN Bold" pitchFamily="34" charset="-122"/>
            </a:endParaRPr>
          </a:p>
        </p:txBody>
      </p:sp>
      <p:sp>
        <p:nvSpPr>
          <p:cNvPr id="16" name="矩形 15"/>
          <p:cNvSpPr/>
          <p:nvPr/>
        </p:nvSpPr>
        <p:spPr bwMode="auto">
          <a:xfrm>
            <a:off x="0" y="2066943"/>
            <a:ext cx="4229100" cy="2530457"/>
          </a:xfrm>
          <a:prstGeom prst="rect">
            <a:avLst/>
          </a:prstGeom>
          <a:blipFill>
            <a:blip r:embed="rId2" cstate="print"/>
            <a:stretch>
              <a:fillRect/>
            </a:stretch>
          </a:blipFill>
          <a:ln w="28575" cap="flat" cmpd="sng" algn="ctr">
            <a:gradFill>
              <a:gsLst>
                <a:gs pos="0">
                  <a:schemeClr val="tx1">
                    <a:lumMod val="50000"/>
                    <a:lumOff val="50000"/>
                  </a:schemeClr>
                </a:gs>
                <a:gs pos="50000">
                  <a:schemeClr val="bg1">
                    <a:lumMod val="95000"/>
                  </a:schemeClr>
                </a:gs>
                <a:gs pos="100000">
                  <a:schemeClr val="bg1">
                    <a:lumMod val="85000"/>
                  </a:schemeClr>
                </a:gs>
              </a:gsLst>
              <a:lin ang="5400000" scaled="0"/>
            </a:gradFill>
            <a:prstDash val="solid"/>
            <a:round/>
            <a:headEnd type="none" w="med" len="med"/>
            <a:tailEnd type="none" w="med" len="med"/>
          </a:ln>
          <a:effectLst>
            <a:innerShdw blurRad="63500" dist="50800" dir="16200000">
              <a:prstClr val="black">
                <a:alpha val="50000"/>
              </a:prstClr>
            </a:inn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smtClean="0">
              <a:ln>
                <a:noFill/>
              </a:ln>
              <a:solidFill>
                <a:schemeClr val="tx1"/>
              </a:solidFill>
              <a:effectLst/>
              <a:latin typeface="Arial" panose="020B0604020202020204" pitchFamily="34" charset="0"/>
              <a:ea typeface="思源黑体 CN Bold" pitchFamily="34" charset="-122"/>
            </a:endParaRPr>
          </a:p>
        </p:txBody>
      </p:sp>
    </p:spTree>
  </p:cSld>
  <p:clrMapOvr>
    <a:masterClrMapping/>
  </p:clrMapOvr>
  <p:transition spd="slow" advClick="0" advTm="1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300"/>
                                        <p:tgtEl>
                                          <p:spTgt spid="16"/>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p:tgtEl>
                                          <p:spTgt spid="2"/>
                                        </p:tgtEl>
                                        <p:attrNameLst>
                                          <p:attrName>ppt_x</p:attrName>
                                        </p:attrNameLst>
                                      </p:cBhvr>
                                      <p:tavLst>
                                        <p:tav tm="0">
                                          <p:val>
                                            <p:strVal val="#ppt_x+#ppt_w*1.125000"/>
                                          </p:val>
                                        </p:tav>
                                        <p:tav tm="100000">
                                          <p:val>
                                            <p:strVal val="#ppt_x"/>
                                          </p:val>
                                        </p:tav>
                                      </p:tavLst>
                                    </p:anim>
                                    <p:animEffect transition="in" filter="wipe(left)">
                                      <p:cBhvr>
                                        <p:cTn id="12" dur="1000"/>
                                        <p:tgtEl>
                                          <p:spTgt spid="2"/>
                                        </p:tgtEl>
                                      </p:cBhvr>
                                    </p:animEffect>
                                  </p:childTnLst>
                                </p:cTn>
                              </p:par>
                              <p:par>
                                <p:cTn id="13" presetID="22" presetClass="entr" presetSubtype="8" fill="hold" nodeType="withEffect">
                                  <p:stCondLst>
                                    <p:cond delay="50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3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300"/>
                                        <p:tgtEl>
                                          <p:spTgt spid="2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6">
                                            <p:txEl>
                                              <p:pRg st="0" end="0"/>
                                            </p:txEl>
                                          </p:spTgt>
                                        </p:tgtEl>
                                        <p:attrNameLst>
                                          <p:attrName>style.visibility</p:attrName>
                                        </p:attrNameLst>
                                      </p:cBhvr>
                                      <p:to>
                                        <p:strVal val="visible"/>
                                      </p:to>
                                    </p:set>
                                    <p:animEffect transition="in" filter="fade">
                                      <p:cBhvr>
                                        <p:cTn id="23" dur="3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build="allAtOnce"/>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noChangeAspect="1" noChangeArrowheads="1" noTextEdit="1"/>
          </p:cNvSpPr>
          <p:nvPr/>
        </p:nvSpPr>
        <p:spPr bwMode="auto">
          <a:xfrm rot="2823422">
            <a:off x="3612158" y="1471730"/>
            <a:ext cx="5043487" cy="504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t" anchorCtr="0" compatLnSpc="1"/>
          <a:lstStyle/>
          <a:p>
            <a:endParaRPr lang="zh-CN" altLang="en-US" dirty="0">
              <a:solidFill>
                <a:prstClr val="black"/>
              </a:solidFill>
              <a:latin typeface="思源黑体 CN Bold" pitchFamily="34" charset="-122"/>
              <a:ea typeface="思源黑体 CN Bold" pitchFamily="34" charset="-122"/>
            </a:endParaRPr>
          </a:p>
        </p:txBody>
      </p:sp>
      <p:sp>
        <p:nvSpPr>
          <p:cNvPr id="21" name="Rectangle 5"/>
          <p:cNvSpPr>
            <a:spLocks noChangeArrowheads="1"/>
          </p:cNvSpPr>
          <p:nvPr/>
        </p:nvSpPr>
        <p:spPr bwMode="auto">
          <a:xfrm>
            <a:off x="2049152" y="378493"/>
            <a:ext cx="4032448" cy="690527"/>
          </a:xfrm>
          <a:prstGeom prst="rect">
            <a:avLst/>
          </a:prstGeom>
          <a:solidFill>
            <a:srgbClr val="C00000"/>
          </a:solidFill>
          <a:ln w="25400" cap="flat">
            <a:gradFill>
              <a:gsLst>
                <a:gs pos="0">
                  <a:schemeClr val="bg1"/>
                </a:gs>
                <a:gs pos="100000">
                  <a:schemeClr val="bg1">
                    <a:lumMod val="85000"/>
                  </a:schemeClr>
                </a:gs>
              </a:gsLst>
              <a:lin ang="5400000" scaled="0"/>
            </a:gradFill>
            <a:prstDash val="solid"/>
            <a:miter lim="800000"/>
          </a:ln>
          <a:effectLst>
            <a:outerShdw blurRad="203200" sx="102000" sy="102000" algn="ctr" rotWithShape="0">
              <a:prstClr val="black">
                <a:alpha val="40000"/>
              </a:prstClr>
            </a:outerShdw>
          </a:effectLst>
        </p:spPr>
        <p:txBody>
          <a:bodyPr lIns="91400" tIns="45702" rIns="91400" bIns="45702"/>
          <a:lstStyle/>
          <a:p>
            <a:pPr>
              <a:defRPr/>
            </a:pPr>
            <a:endParaRPr lang="zh-CN" altLang="en-US" sz="3200" b="1" kern="0" noProof="1">
              <a:latin typeface="思源黑体 CN Bold" pitchFamily="34" charset="-122"/>
              <a:ea typeface="思源黑体 CN Bold" pitchFamily="34" charset="-122"/>
            </a:endParaRPr>
          </a:p>
        </p:txBody>
      </p:sp>
      <p:sp>
        <p:nvSpPr>
          <p:cNvPr id="24" name="TextBox 23"/>
          <p:cNvSpPr txBox="1">
            <a:spLocks noChangeArrowheads="1"/>
          </p:cNvSpPr>
          <p:nvPr/>
        </p:nvSpPr>
        <p:spPr bwMode="auto">
          <a:xfrm>
            <a:off x="2190720" y="481567"/>
            <a:ext cx="3842707" cy="507795"/>
          </a:xfrm>
          <a:prstGeom prst="rect">
            <a:avLst/>
          </a:prstGeom>
          <a:noFill/>
          <a:ln w="9525">
            <a:noFill/>
            <a:miter lim="800000"/>
          </a:ln>
        </p:spPr>
        <p:txBody>
          <a:bodyPr wrap="square" lIns="91400" tIns="45702" rIns="91400" bIns="45702">
            <a:spAutoFit/>
          </a:bodyPr>
          <a:lstStyle/>
          <a:p>
            <a:r>
              <a:rPr lang="zh-CN" altLang="en-US" sz="2700" b="1" dirty="0" smtClean="0">
                <a:solidFill>
                  <a:schemeClr val="bg1"/>
                </a:solidFill>
                <a:latin typeface="思源黑体 CN Bold" pitchFamily="34" charset="-122"/>
                <a:ea typeface="思源黑体 CN Bold" pitchFamily="34" charset="-122"/>
              </a:rPr>
              <a:t>摆正职业心态</a:t>
            </a:r>
            <a:endParaRPr lang="zh-CN" altLang="en-US" sz="2700" b="1" dirty="0">
              <a:solidFill>
                <a:schemeClr val="bg1"/>
              </a:solidFill>
              <a:latin typeface="思源黑体 CN Bold" pitchFamily="34" charset="-122"/>
              <a:ea typeface="思源黑体 CN Bold" pitchFamily="34" charset="-122"/>
            </a:endParaRPr>
          </a:p>
        </p:txBody>
      </p:sp>
      <p:grpSp>
        <p:nvGrpSpPr>
          <p:cNvPr id="2" name="组合 23"/>
          <p:cNvGrpSpPr/>
          <p:nvPr/>
        </p:nvGrpSpPr>
        <p:grpSpPr>
          <a:xfrm rot="16200000">
            <a:off x="3832376" y="-549135"/>
            <a:ext cx="5023499" cy="9219316"/>
            <a:chOff x="5863698" y="873284"/>
            <a:chExt cx="3977251" cy="5941768"/>
          </a:xfrm>
        </p:grpSpPr>
        <p:sp>
          <p:nvSpPr>
            <p:cNvPr id="26" name="圆角矩形 25"/>
            <p:cNvSpPr/>
            <p:nvPr/>
          </p:nvSpPr>
          <p:spPr>
            <a:xfrm>
              <a:off x="5863698" y="955766"/>
              <a:ext cx="3977251" cy="5859286"/>
            </a:xfrm>
            <a:prstGeom prst="roundRect">
              <a:avLst>
                <a:gd name="adj" fmla="val 4670"/>
              </a:avLst>
            </a:prstGeom>
            <a:solidFill>
              <a:srgbClr val="C00000"/>
            </a:solidFill>
            <a:ln w="22225">
              <a:gradFill flip="none" rotWithShape="1">
                <a:gsLst>
                  <a:gs pos="0">
                    <a:schemeClr val="bg1">
                      <a:lumMod val="65000"/>
                    </a:schemeClr>
                  </a:gs>
                  <a:gs pos="100000">
                    <a:schemeClr val="tx1">
                      <a:lumMod val="85000"/>
                      <a:lumOff val="15000"/>
                    </a:schemeClr>
                  </a:gs>
                </a:gsLst>
                <a:lin ang="8100000" scaled="0"/>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27" name="圆角矩形 26"/>
            <p:cNvSpPr/>
            <p:nvPr/>
          </p:nvSpPr>
          <p:spPr>
            <a:xfrm>
              <a:off x="6020187" y="1143000"/>
              <a:ext cx="3664269" cy="5503127"/>
            </a:xfrm>
            <a:prstGeom prst="roundRect">
              <a:avLst>
                <a:gd name="adj" fmla="val 0"/>
              </a:avLst>
            </a:prstGeom>
            <a:solidFill>
              <a:schemeClr val="bg1">
                <a:lumMod val="95000"/>
              </a:schemeClr>
            </a:soli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nvGrpSpPr>
            <p:cNvPr id="3" name="组合 26"/>
            <p:cNvGrpSpPr/>
            <p:nvPr/>
          </p:nvGrpSpPr>
          <p:grpSpPr>
            <a:xfrm>
              <a:off x="6109404" y="1233420"/>
              <a:ext cx="3485831" cy="234632"/>
              <a:chOff x="2149635" y="1165383"/>
              <a:chExt cx="3485831" cy="234634"/>
            </a:xfrm>
          </p:grpSpPr>
          <p:grpSp>
            <p:nvGrpSpPr>
              <p:cNvPr id="4" name="组合 57"/>
              <p:cNvGrpSpPr/>
              <p:nvPr/>
            </p:nvGrpSpPr>
            <p:grpSpPr>
              <a:xfrm>
                <a:off x="2149635" y="1165385"/>
                <a:ext cx="234632" cy="234632"/>
                <a:chOff x="2483014" y="1114427"/>
                <a:chExt cx="209550" cy="209550"/>
              </a:xfrm>
            </p:grpSpPr>
            <p:sp>
              <p:nvSpPr>
                <p:cNvPr id="102" name="椭圆 10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103" name="椭圆 10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5" name="组合 58"/>
              <p:cNvGrpSpPr/>
              <p:nvPr/>
            </p:nvGrpSpPr>
            <p:grpSpPr>
              <a:xfrm>
                <a:off x="2510880" y="1165385"/>
                <a:ext cx="234632" cy="234632"/>
                <a:chOff x="2483014" y="1114427"/>
                <a:chExt cx="209550" cy="209550"/>
              </a:xfrm>
            </p:grpSpPr>
            <p:sp>
              <p:nvSpPr>
                <p:cNvPr id="100" name="椭圆 9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101" name="椭圆 10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7" name="组合 59"/>
              <p:cNvGrpSpPr/>
              <p:nvPr/>
            </p:nvGrpSpPr>
            <p:grpSpPr>
              <a:xfrm>
                <a:off x="2872124" y="1165385"/>
                <a:ext cx="234632" cy="234632"/>
                <a:chOff x="2483014" y="1114427"/>
                <a:chExt cx="209550" cy="209550"/>
              </a:xfrm>
            </p:grpSpPr>
            <p:sp>
              <p:nvSpPr>
                <p:cNvPr id="98" name="椭圆 9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9" name="椭圆 9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8" name="组合 60"/>
              <p:cNvGrpSpPr/>
              <p:nvPr/>
            </p:nvGrpSpPr>
            <p:grpSpPr>
              <a:xfrm>
                <a:off x="3233369" y="1165385"/>
                <a:ext cx="234632" cy="234632"/>
                <a:chOff x="2483014" y="1114427"/>
                <a:chExt cx="209550" cy="209550"/>
              </a:xfrm>
            </p:grpSpPr>
            <p:sp>
              <p:nvSpPr>
                <p:cNvPr id="96" name="椭圆 9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7" name="椭圆 9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9" name="组合 61"/>
              <p:cNvGrpSpPr/>
              <p:nvPr/>
            </p:nvGrpSpPr>
            <p:grpSpPr>
              <a:xfrm>
                <a:off x="3594615" y="1165383"/>
                <a:ext cx="234632" cy="234632"/>
                <a:chOff x="2483014" y="1114427"/>
                <a:chExt cx="209550" cy="209550"/>
              </a:xfrm>
            </p:grpSpPr>
            <p:sp>
              <p:nvSpPr>
                <p:cNvPr id="94" name="椭圆 9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5" name="椭圆 9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0" name="组合 62"/>
              <p:cNvGrpSpPr/>
              <p:nvPr/>
            </p:nvGrpSpPr>
            <p:grpSpPr>
              <a:xfrm>
                <a:off x="3955858" y="1165384"/>
                <a:ext cx="234632" cy="234632"/>
                <a:chOff x="2483014" y="1114427"/>
                <a:chExt cx="209550" cy="209550"/>
              </a:xfrm>
            </p:grpSpPr>
            <p:sp>
              <p:nvSpPr>
                <p:cNvPr id="92" name="椭圆 9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3" name="椭圆 9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1" name="组合 63"/>
              <p:cNvGrpSpPr/>
              <p:nvPr/>
            </p:nvGrpSpPr>
            <p:grpSpPr>
              <a:xfrm>
                <a:off x="4317103" y="1165384"/>
                <a:ext cx="234632" cy="234632"/>
                <a:chOff x="2483014" y="1114427"/>
                <a:chExt cx="209550" cy="209550"/>
              </a:xfrm>
            </p:grpSpPr>
            <p:sp>
              <p:nvSpPr>
                <p:cNvPr id="90" name="椭圆 8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1" name="椭圆 9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2" name="组合 64"/>
              <p:cNvGrpSpPr/>
              <p:nvPr/>
            </p:nvGrpSpPr>
            <p:grpSpPr>
              <a:xfrm>
                <a:off x="4678347" y="1165384"/>
                <a:ext cx="234632" cy="234632"/>
                <a:chOff x="2483014" y="1114427"/>
                <a:chExt cx="209550" cy="209550"/>
              </a:xfrm>
            </p:grpSpPr>
            <p:sp>
              <p:nvSpPr>
                <p:cNvPr id="88" name="椭圆 8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89" name="椭圆 8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3" name="组合 65"/>
              <p:cNvGrpSpPr/>
              <p:nvPr/>
            </p:nvGrpSpPr>
            <p:grpSpPr>
              <a:xfrm>
                <a:off x="5039590" y="1165384"/>
                <a:ext cx="234632" cy="234632"/>
                <a:chOff x="2483014" y="1114427"/>
                <a:chExt cx="209550" cy="209550"/>
              </a:xfrm>
            </p:grpSpPr>
            <p:sp>
              <p:nvSpPr>
                <p:cNvPr id="86" name="椭圆 8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87" name="椭圆 8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4" name="组合 66"/>
              <p:cNvGrpSpPr/>
              <p:nvPr/>
            </p:nvGrpSpPr>
            <p:grpSpPr>
              <a:xfrm>
                <a:off x="5400834" y="1165384"/>
                <a:ext cx="234632" cy="234632"/>
                <a:chOff x="2483014" y="1114427"/>
                <a:chExt cx="209550" cy="209550"/>
              </a:xfrm>
            </p:grpSpPr>
            <p:sp>
              <p:nvSpPr>
                <p:cNvPr id="84" name="椭圆 8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85" name="椭圆 8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grpSp>
          <p:nvGrpSpPr>
            <p:cNvPr id="15" name="组合 27"/>
            <p:cNvGrpSpPr/>
            <p:nvPr/>
          </p:nvGrpSpPr>
          <p:grpSpPr>
            <a:xfrm>
              <a:off x="6169908" y="873285"/>
              <a:ext cx="94673" cy="485002"/>
              <a:chOff x="2244455" y="772894"/>
              <a:chExt cx="94658" cy="485003"/>
            </a:xfrm>
          </p:grpSpPr>
          <p:sp>
            <p:nvSpPr>
              <p:cNvPr id="72" name="圆角矩形 7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73" name="圆角矩形 7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6" name="组合 28"/>
            <p:cNvGrpSpPr/>
            <p:nvPr/>
          </p:nvGrpSpPr>
          <p:grpSpPr>
            <a:xfrm>
              <a:off x="6532564" y="873285"/>
              <a:ext cx="94673" cy="485002"/>
              <a:chOff x="2244455" y="772894"/>
              <a:chExt cx="94658" cy="485003"/>
            </a:xfrm>
          </p:grpSpPr>
          <p:sp>
            <p:nvSpPr>
              <p:cNvPr id="70" name="圆角矩形 6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71" name="圆角矩形 7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7" name="组合 29"/>
            <p:cNvGrpSpPr/>
            <p:nvPr/>
          </p:nvGrpSpPr>
          <p:grpSpPr>
            <a:xfrm>
              <a:off x="6895220" y="873285"/>
              <a:ext cx="94673" cy="485002"/>
              <a:chOff x="2244455" y="772894"/>
              <a:chExt cx="94658" cy="485003"/>
            </a:xfrm>
          </p:grpSpPr>
          <p:sp>
            <p:nvSpPr>
              <p:cNvPr id="68" name="圆角矩形 6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9" name="圆角矩形 6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8" name="组合 30"/>
            <p:cNvGrpSpPr/>
            <p:nvPr/>
          </p:nvGrpSpPr>
          <p:grpSpPr>
            <a:xfrm>
              <a:off x="7257875" y="873285"/>
              <a:ext cx="94673" cy="485002"/>
              <a:chOff x="2244455" y="772894"/>
              <a:chExt cx="94658" cy="485003"/>
            </a:xfrm>
          </p:grpSpPr>
          <p:sp>
            <p:nvSpPr>
              <p:cNvPr id="66" name="圆角矩形 65"/>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7" name="圆角矩形 6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9" name="组合 31"/>
            <p:cNvGrpSpPr/>
            <p:nvPr/>
          </p:nvGrpSpPr>
          <p:grpSpPr>
            <a:xfrm>
              <a:off x="7620530" y="873285"/>
              <a:ext cx="94673" cy="485002"/>
              <a:chOff x="2244455" y="772894"/>
              <a:chExt cx="94658" cy="485003"/>
            </a:xfrm>
          </p:grpSpPr>
          <p:sp>
            <p:nvSpPr>
              <p:cNvPr id="64" name="圆角矩形 63"/>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5" name="圆角矩形 6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0" name="组合 32"/>
            <p:cNvGrpSpPr/>
            <p:nvPr/>
          </p:nvGrpSpPr>
          <p:grpSpPr>
            <a:xfrm>
              <a:off x="7983188" y="873285"/>
              <a:ext cx="94673" cy="485002"/>
              <a:chOff x="2244455" y="772894"/>
              <a:chExt cx="94658" cy="485003"/>
            </a:xfrm>
          </p:grpSpPr>
          <p:sp>
            <p:nvSpPr>
              <p:cNvPr id="62" name="圆角矩形 6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3" name="圆角矩形 6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5" name="组合 33"/>
            <p:cNvGrpSpPr/>
            <p:nvPr/>
          </p:nvGrpSpPr>
          <p:grpSpPr>
            <a:xfrm>
              <a:off x="8345844" y="873284"/>
              <a:ext cx="94673" cy="485002"/>
              <a:chOff x="2244455" y="772894"/>
              <a:chExt cx="94658" cy="485003"/>
            </a:xfrm>
          </p:grpSpPr>
          <p:sp>
            <p:nvSpPr>
              <p:cNvPr id="58" name="圆角矩形 5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1" name="圆角矩形 6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8" name="组合 34"/>
            <p:cNvGrpSpPr/>
            <p:nvPr/>
          </p:nvGrpSpPr>
          <p:grpSpPr>
            <a:xfrm>
              <a:off x="8708498" y="873285"/>
              <a:ext cx="94673" cy="485002"/>
              <a:chOff x="2244455" y="772894"/>
              <a:chExt cx="94658" cy="485003"/>
            </a:xfrm>
          </p:grpSpPr>
          <p:sp>
            <p:nvSpPr>
              <p:cNvPr id="52" name="圆角矩形 5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53" name="圆角矩形 5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9" name="组合 35"/>
            <p:cNvGrpSpPr/>
            <p:nvPr/>
          </p:nvGrpSpPr>
          <p:grpSpPr>
            <a:xfrm>
              <a:off x="9071152" y="873285"/>
              <a:ext cx="94673" cy="485002"/>
              <a:chOff x="2244455" y="772894"/>
              <a:chExt cx="94658" cy="485003"/>
            </a:xfrm>
          </p:grpSpPr>
          <p:sp>
            <p:nvSpPr>
              <p:cNvPr id="50" name="圆角矩形 4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51" name="圆角矩形 5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30" name="组合 36"/>
            <p:cNvGrpSpPr/>
            <p:nvPr/>
          </p:nvGrpSpPr>
          <p:grpSpPr>
            <a:xfrm>
              <a:off x="9433806" y="873285"/>
              <a:ext cx="94673" cy="485002"/>
              <a:chOff x="2244455" y="772894"/>
              <a:chExt cx="94658" cy="485003"/>
            </a:xfrm>
          </p:grpSpPr>
          <p:sp>
            <p:nvSpPr>
              <p:cNvPr id="48" name="圆角矩形 4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49" name="圆角矩形 4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sp>
        <p:nvSpPr>
          <p:cNvPr id="108" name="圆角矩形 107"/>
          <p:cNvSpPr/>
          <p:nvPr/>
        </p:nvSpPr>
        <p:spPr>
          <a:xfrm>
            <a:off x="3214339" y="2401521"/>
            <a:ext cx="6786939" cy="532315"/>
          </a:xfrm>
          <a:prstGeom prst="roundRect">
            <a:avLst/>
          </a:prstGeom>
          <a:solidFill>
            <a:srgbClr val="C00000"/>
          </a:solidFill>
          <a:ln w="19050">
            <a:gradFill flip="none" rotWithShape="1">
              <a:gsLst>
                <a:gs pos="0">
                  <a:schemeClr val="bg1">
                    <a:lumMod val="85000"/>
                  </a:schemeClr>
                </a:gs>
                <a:gs pos="100000">
                  <a:schemeClr val="bg1"/>
                </a:gs>
              </a:gsLst>
              <a:lin ang="2700000" scaled="1"/>
              <a:tileRect/>
            </a:grad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zh-CN" altLang="en-US" b="1" dirty="0" smtClean="0">
                <a:solidFill>
                  <a:schemeClr val="bg1"/>
                </a:solidFill>
                <a:latin typeface="思源黑体 CN Bold" pitchFamily="34" charset="-122"/>
                <a:ea typeface="思源黑体 CN Bold" pitchFamily="34" charset="-122"/>
              </a:rPr>
              <a:t>什么是职场心态？</a:t>
            </a:r>
            <a:endParaRPr lang="zh-CN" altLang="en-US" b="1" dirty="0">
              <a:solidFill>
                <a:schemeClr val="bg1"/>
              </a:solidFill>
              <a:latin typeface="思源黑体 CN Bold" pitchFamily="34" charset="-122"/>
              <a:ea typeface="思源黑体 CN Bold" pitchFamily="34" charset="-122"/>
            </a:endParaRPr>
          </a:p>
        </p:txBody>
      </p:sp>
      <p:sp>
        <p:nvSpPr>
          <p:cNvPr id="115" name="矩形 114"/>
          <p:cNvSpPr/>
          <p:nvPr/>
        </p:nvSpPr>
        <p:spPr>
          <a:xfrm>
            <a:off x="3238482" y="3217820"/>
            <a:ext cx="6762797" cy="3016184"/>
          </a:xfrm>
          <a:prstGeom prst="rect">
            <a:avLst/>
          </a:prstGeom>
        </p:spPr>
        <p:txBody>
          <a:bodyPr wrap="square" lIns="91414" tIns="45707" rIns="91414" bIns="45707">
            <a:spAutoFit/>
          </a:bodyPr>
          <a:lstStyle/>
          <a:p>
            <a:pPr algn="just">
              <a:lnSpc>
                <a:spcPct val="200000"/>
              </a:lnSpc>
            </a:pPr>
            <a:r>
              <a:rPr lang="zh-CN" altLang="en-US" sz="1900" kern="0" dirty="0" smtClean="0">
                <a:latin typeface="思源黑体 CN Bold" pitchFamily="34" charset="-122"/>
                <a:ea typeface="思源黑体 CN Bold" pitchFamily="34" charset="-122"/>
              </a:rPr>
              <a:t>职场心态就是指在工作的时候对事物发展的反应和理解表现出不同的思想状态和观点。世间万事万物，你可用两种观念去看它，一个是正的</a:t>
            </a:r>
            <a:r>
              <a:rPr lang="en-US" altLang="zh-CN" sz="1900" kern="0" dirty="0" smtClean="0">
                <a:latin typeface="思源黑体 CN Bold" pitchFamily="34" charset="-122"/>
                <a:ea typeface="思源黑体 CN Bold" pitchFamily="34" charset="-122"/>
              </a:rPr>
              <a:t>,</a:t>
            </a:r>
            <a:r>
              <a:rPr lang="zh-CN" altLang="en-US" sz="1900" kern="0" dirty="0" smtClean="0">
                <a:latin typeface="思源黑体 CN Bold" pitchFamily="34" charset="-122"/>
                <a:ea typeface="思源黑体 CN Bold" pitchFamily="34" charset="-122"/>
              </a:rPr>
              <a:t>积极的；另一个是负的，消极的，这就像钱币，一正一反。</a:t>
            </a:r>
            <a:endParaRPr lang="en-US" altLang="zh-CN" sz="1900" kern="0" dirty="0" smtClean="0">
              <a:latin typeface="思源黑体 CN Bold" pitchFamily="34" charset="-122"/>
              <a:ea typeface="思源黑体 CN Bold" pitchFamily="34" charset="-122"/>
            </a:endParaRPr>
          </a:p>
          <a:p>
            <a:pPr algn="just">
              <a:lnSpc>
                <a:spcPct val="200000"/>
              </a:lnSpc>
            </a:pPr>
            <a:endParaRPr lang="zh-CN" altLang="en-US" sz="1900" kern="0" dirty="0">
              <a:latin typeface="思源黑体 CN Bold" pitchFamily="34" charset="-122"/>
              <a:ea typeface="思源黑体 CN Bold"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randombar(horizontal)">
                                      <p:cBhvr>
                                        <p:cTn id="10" dur="500"/>
                                        <p:tgtEl>
                                          <p:spTgt spid="10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15"/>
                                        </p:tgtEl>
                                        <p:attrNameLst>
                                          <p:attrName>style.visibility</p:attrName>
                                        </p:attrNameLst>
                                      </p:cBhvr>
                                      <p:to>
                                        <p:strVal val="visible"/>
                                      </p:to>
                                    </p:set>
                                    <p:animEffect transition="in" filter="randombar(horizontal)">
                                      <p:cBhvr>
                                        <p:cTn id="13"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noChangeAspect="1" noChangeArrowheads="1" noTextEdit="1"/>
          </p:cNvSpPr>
          <p:nvPr/>
        </p:nvSpPr>
        <p:spPr bwMode="auto">
          <a:xfrm rot="2823422">
            <a:off x="3612158" y="1471730"/>
            <a:ext cx="5043487" cy="504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t" anchorCtr="0" compatLnSpc="1"/>
          <a:lstStyle/>
          <a:p>
            <a:endParaRPr lang="zh-CN" altLang="en-US" dirty="0">
              <a:solidFill>
                <a:prstClr val="black"/>
              </a:solidFill>
              <a:latin typeface="思源黑体 CN Bold" pitchFamily="34" charset="-122"/>
              <a:ea typeface="思源黑体 CN Bold" pitchFamily="34" charset="-122"/>
            </a:endParaRPr>
          </a:p>
        </p:txBody>
      </p:sp>
      <p:grpSp>
        <p:nvGrpSpPr>
          <p:cNvPr id="2" name="组合 23"/>
          <p:cNvGrpSpPr/>
          <p:nvPr/>
        </p:nvGrpSpPr>
        <p:grpSpPr>
          <a:xfrm rot="16200000">
            <a:off x="3832376" y="-549135"/>
            <a:ext cx="5023499" cy="9219316"/>
            <a:chOff x="5863698" y="873284"/>
            <a:chExt cx="3977251" cy="5941768"/>
          </a:xfrm>
        </p:grpSpPr>
        <p:sp>
          <p:nvSpPr>
            <p:cNvPr id="26" name="圆角矩形 25"/>
            <p:cNvSpPr/>
            <p:nvPr/>
          </p:nvSpPr>
          <p:spPr>
            <a:xfrm>
              <a:off x="5863698" y="955766"/>
              <a:ext cx="3977251" cy="5859286"/>
            </a:xfrm>
            <a:prstGeom prst="roundRect">
              <a:avLst>
                <a:gd name="adj" fmla="val 4670"/>
              </a:avLst>
            </a:prstGeom>
            <a:solidFill>
              <a:srgbClr val="C00000"/>
            </a:solidFill>
            <a:ln w="22225">
              <a:gradFill flip="none" rotWithShape="1">
                <a:gsLst>
                  <a:gs pos="0">
                    <a:schemeClr val="bg1">
                      <a:lumMod val="65000"/>
                    </a:schemeClr>
                  </a:gs>
                  <a:gs pos="100000">
                    <a:schemeClr val="tx1">
                      <a:lumMod val="85000"/>
                      <a:lumOff val="15000"/>
                    </a:schemeClr>
                  </a:gs>
                </a:gsLst>
                <a:lin ang="8100000" scaled="0"/>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sym typeface="Arial" panose="020B0604020202020204" pitchFamily="34" charset="0"/>
              </a:endParaRPr>
            </a:p>
          </p:txBody>
        </p:sp>
        <p:sp>
          <p:nvSpPr>
            <p:cNvPr id="27" name="圆角矩形 26"/>
            <p:cNvSpPr/>
            <p:nvPr/>
          </p:nvSpPr>
          <p:spPr>
            <a:xfrm>
              <a:off x="6020187" y="1143000"/>
              <a:ext cx="3664269" cy="5503127"/>
            </a:xfrm>
            <a:prstGeom prst="roundRect">
              <a:avLst>
                <a:gd name="adj" fmla="val 0"/>
              </a:avLst>
            </a:prstGeom>
            <a:solidFill>
              <a:schemeClr val="bg1">
                <a:lumMod val="95000"/>
              </a:schemeClr>
            </a:soli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sym typeface="Arial" panose="020B0604020202020204" pitchFamily="34" charset="0"/>
              </a:endParaRPr>
            </a:p>
          </p:txBody>
        </p:sp>
        <p:grpSp>
          <p:nvGrpSpPr>
            <p:cNvPr id="3" name="组合 26"/>
            <p:cNvGrpSpPr/>
            <p:nvPr/>
          </p:nvGrpSpPr>
          <p:grpSpPr>
            <a:xfrm>
              <a:off x="6109404" y="1233420"/>
              <a:ext cx="3485831" cy="234632"/>
              <a:chOff x="2149635" y="1165383"/>
              <a:chExt cx="3485831" cy="234634"/>
            </a:xfrm>
          </p:grpSpPr>
          <p:grpSp>
            <p:nvGrpSpPr>
              <p:cNvPr id="4" name="组合 57"/>
              <p:cNvGrpSpPr/>
              <p:nvPr/>
            </p:nvGrpSpPr>
            <p:grpSpPr>
              <a:xfrm>
                <a:off x="2149635" y="1165385"/>
                <a:ext cx="234632" cy="234632"/>
                <a:chOff x="2483014" y="1114427"/>
                <a:chExt cx="209550" cy="209550"/>
              </a:xfrm>
            </p:grpSpPr>
            <p:sp>
              <p:nvSpPr>
                <p:cNvPr id="102" name="椭圆 10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sym typeface="Arial" panose="020B0604020202020204" pitchFamily="34" charset="0"/>
                  </a:endParaRPr>
                </a:p>
              </p:txBody>
            </p:sp>
            <p:sp>
              <p:nvSpPr>
                <p:cNvPr id="103" name="椭圆 10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sym typeface="Arial" panose="020B0604020202020204" pitchFamily="34" charset="0"/>
                  </a:endParaRPr>
                </a:p>
              </p:txBody>
            </p:sp>
          </p:grpSp>
          <p:grpSp>
            <p:nvGrpSpPr>
              <p:cNvPr id="5" name="组合 58"/>
              <p:cNvGrpSpPr/>
              <p:nvPr/>
            </p:nvGrpSpPr>
            <p:grpSpPr>
              <a:xfrm>
                <a:off x="2510880" y="1165385"/>
                <a:ext cx="234632" cy="234632"/>
                <a:chOff x="2483014" y="1114427"/>
                <a:chExt cx="209550" cy="209550"/>
              </a:xfrm>
            </p:grpSpPr>
            <p:sp>
              <p:nvSpPr>
                <p:cNvPr id="100" name="椭圆 9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sym typeface="Arial" panose="020B0604020202020204" pitchFamily="34" charset="0"/>
                  </a:endParaRPr>
                </a:p>
              </p:txBody>
            </p:sp>
            <p:sp>
              <p:nvSpPr>
                <p:cNvPr id="101" name="椭圆 10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sym typeface="Arial" panose="020B0604020202020204" pitchFamily="34" charset="0"/>
                  </a:endParaRPr>
                </a:p>
              </p:txBody>
            </p:sp>
          </p:grpSp>
          <p:grpSp>
            <p:nvGrpSpPr>
              <p:cNvPr id="7" name="组合 59"/>
              <p:cNvGrpSpPr/>
              <p:nvPr/>
            </p:nvGrpSpPr>
            <p:grpSpPr>
              <a:xfrm>
                <a:off x="2872124" y="1165385"/>
                <a:ext cx="234632" cy="234632"/>
                <a:chOff x="2483014" y="1114427"/>
                <a:chExt cx="209550" cy="209550"/>
              </a:xfrm>
            </p:grpSpPr>
            <p:sp>
              <p:nvSpPr>
                <p:cNvPr id="98" name="椭圆 9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sym typeface="Arial" panose="020B0604020202020204" pitchFamily="34" charset="0"/>
                  </a:endParaRPr>
                </a:p>
              </p:txBody>
            </p:sp>
            <p:sp>
              <p:nvSpPr>
                <p:cNvPr id="99" name="椭圆 9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sym typeface="Arial" panose="020B0604020202020204" pitchFamily="34" charset="0"/>
                  </a:endParaRPr>
                </a:p>
              </p:txBody>
            </p:sp>
          </p:grpSp>
          <p:grpSp>
            <p:nvGrpSpPr>
              <p:cNvPr id="8" name="组合 60"/>
              <p:cNvGrpSpPr/>
              <p:nvPr/>
            </p:nvGrpSpPr>
            <p:grpSpPr>
              <a:xfrm>
                <a:off x="3233369" y="1165385"/>
                <a:ext cx="234632" cy="234632"/>
                <a:chOff x="2483014" y="1114427"/>
                <a:chExt cx="209550" cy="209550"/>
              </a:xfrm>
            </p:grpSpPr>
            <p:sp>
              <p:nvSpPr>
                <p:cNvPr id="96" name="椭圆 9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sym typeface="Arial" panose="020B0604020202020204" pitchFamily="34" charset="0"/>
                  </a:endParaRPr>
                </a:p>
              </p:txBody>
            </p:sp>
            <p:sp>
              <p:nvSpPr>
                <p:cNvPr id="97" name="椭圆 9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sym typeface="Arial" panose="020B0604020202020204" pitchFamily="34" charset="0"/>
                  </a:endParaRPr>
                </a:p>
              </p:txBody>
            </p:sp>
          </p:grpSp>
          <p:grpSp>
            <p:nvGrpSpPr>
              <p:cNvPr id="9" name="组合 61"/>
              <p:cNvGrpSpPr/>
              <p:nvPr/>
            </p:nvGrpSpPr>
            <p:grpSpPr>
              <a:xfrm>
                <a:off x="3594615" y="1165383"/>
                <a:ext cx="234632" cy="234632"/>
                <a:chOff x="2483014" y="1114427"/>
                <a:chExt cx="209550" cy="209550"/>
              </a:xfrm>
            </p:grpSpPr>
            <p:sp>
              <p:nvSpPr>
                <p:cNvPr id="94" name="椭圆 9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sym typeface="Arial" panose="020B0604020202020204" pitchFamily="34" charset="0"/>
                  </a:endParaRPr>
                </a:p>
              </p:txBody>
            </p:sp>
            <p:sp>
              <p:nvSpPr>
                <p:cNvPr id="95" name="椭圆 9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sym typeface="Arial" panose="020B0604020202020204" pitchFamily="34" charset="0"/>
                  </a:endParaRPr>
                </a:p>
              </p:txBody>
            </p:sp>
          </p:grpSp>
          <p:grpSp>
            <p:nvGrpSpPr>
              <p:cNvPr id="10" name="组合 62"/>
              <p:cNvGrpSpPr/>
              <p:nvPr/>
            </p:nvGrpSpPr>
            <p:grpSpPr>
              <a:xfrm>
                <a:off x="3955858" y="1165384"/>
                <a:ext cx="234632" cy="234632"/>
                <a:chOff x="2483014" y="1114427"/>
                <a:chExt cx="209550" cy="209550"/>
              </a:xfrm>
            </p:grpSpPr>
            <p:sp>
              <p:nvSpPr>
                <p:cNvPr id="92" name="椭圆 9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sym typeface="Arial" panose="020B0604020202020204" pitchFamily="34" charset="0"/>
                  </a:endParaRPr>
                </a:p>
              </p:txBody>
            </p:sp>
            <p:sp>
              <p:nvSpPr>
                <p:cNvPr id="93" name="椭圆 9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sym typeface="Arial" panose="020B0604020202020204" pitchFamily="34" charset="0"/>
                  </a:endParaRPr>
                </a:p>
              </p:txBody>
            </p:sp>
          </p:grpSp>
          <p:grpSp>
            <p:nvGrpSpPr>
              <p:cNvPr id="11" name="组合 63"/>
              <p:cNvGrpSpPr/>
              <p:nvPr/>
            </p:nvGrpSpPr>
            <p:grpSpPr>
              <a:xfrm>
                <a:off x="4317103" y="1165384"/>
                <a:ext cx="234632" cy="234632"/>
                <a:chOff x="2483014" y="1114427"/>
                <a:chExt cx="209550" cy="209550"/>
              </a:xfrm>
            </p:grpSpPr>
            <p:sp>
              <p:nvSpPr>
                <p:cNvPr id="90" name="椭圆 8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sym typeface="Arial" panose="020B0604020202020204" pitchFamily="34" charset="0"/>
                  </a:endParaRPr>
                </a:p>
              </p:txBody>
            </p:sp>
            <p:sp>
              <p:nvSpPr>
                <p:cNvPr id="91" name="椭圆 9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sym typeface="Arial" panose="020B0604020202020204" pitchFamily="34" charset="0"/>
                  </a:endParaRPr>
                </a:p>
              </p:txBody>
            </p:sp>
          </p:grpSp>
          <p:grpSp>
            <p:nvGrpSpPr>
              <p:cNvPr id="12" name="组合 64"/>
              <p:cNvGrpSpPr/>
              <p:nvPr/>
            </p:nvGrpSpPr>
            <p:grpSpPr>
              <a:xfrm>
                <a:off x="4678347" y="1165384"/>
                <a:ext cx="234632" cy="234632"/>
                <a:chOff x="2483014" y="1114427"/>
                <a:chExt cx="209550" cy="209550"/>
              </a:xfrm>
            </p:grpSpPr>
            <p:sp>
              <p:nvSpPr>
                <p:cNvPr id="88" name="椭圆 8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sym typeface="Arial" panose="020B0604020202020204" pitchFamily="34" charset="0"/>
                  </a:endParaRPr>
                </a:p>
              </p:txBody>
            </p:sp>
            <p:sp>
              <p:nvSpPr>
                <p:cNvPr id="89" name="椭圆 8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sym typeface="Arial" panose="020B0604020202020204" pitchFamily="34" charset="0"/>
                  </a:endParaRPr>
                </a:p>
              </p:txBody>
            </p:sp>
          </p:grpSp>
          <p:grpSp>
            <p:nvGrpSpPr>
              <p:cNvPr id="13" name="组合 65"/>
              <p:cNvGrpSpPr/>
              <p:nvPr/>
            </p:nvGrpSpPr>
            <p:grpSpPr>
              <a:xfrm>
                <a:off x="5039590" y="1165384"/>
                <a:ext cx="234632" cy="234632"/>
                <a:chOff x="2483014" y="1114427"/>
                <a:chExt cx="209550" cy="209550"/>
              </a:xfrm>
            </p:grpSpPr>
            <p:sp>
              <p:nvSpPr>
                <p:cNvPr id="86" name="椭圆 8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sym typeface="Arial" panose="020B0604020202020204" pitchFamily="34" charset="0"/>
                  </a:endParaRPr>
                </a:p>
              </p:txBody>
            </p:sp>
            <p:sp>
              <p:nvSpPr>
                <p:cNvPr id="87" name="椭圆 8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sym typeface="Arial" panose="020B0604020202020204" pitchFamily="34" charset="0"/>
                  </a:endParaRPr>
                </a:p>
              </p:txBody>
            </p:sp>
          </p:grpSp>
          <p:grpSp>
            <p:nvGrpSpPr>
              <p:cNvPr id="14" name="组合 66"/>
              <p:cNvGrpSpPr/>
              <p:nvPr/>
            </p:nvGrpSpPr>
            <p:grpSpPr>
              <a:xfrm>
                <a:off x="5400834" y="1165384"/>
                <a:ext cx="234632" cy="234632"/>
                <a:chOff x="2483014" y="1114427"/>
                <a:chExt cx="209550" cy="209550"/>
              </a:xfrm>
            </p:grpSpPr>
            <p:sp>
              <p:nvSpPr>
                <p:cNvPr id="84" name="椭圆 8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sym typeface="Arial" panose="020B0604020202020204" pitchFamily="34" charset="0"/>
                  </a:endParaRPr>
                </a:p>
              </p:txBody>
            </p:sp>
            <p:sp>
              <p:nvSpPr>
                <p:cNvPr id="85" name="椭圆 8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sym typeface="Arial" panose="020B0604020202020204" pitchFamily="34" charset="0"/>
                  </a:endParaRPr>
                </a:p>
              </p:txBody>
            </p:sp>
          </p:grpSp>
        </p:grpSp>
        <p:grpSp>
          <p:nvGrpSpPr>
            <p:cNvPr id="15" name="组合 27"/>
            <p:cNvGrpSpPr/>
            <p:nvPr/>
          </p:nvGrpSpPr>
          <p:grpSpPr>
            <a:xfrm>
              <a:off x="6169908" y="873285"/>
              <a:ext cx="94673" cy="485002"/>
              <a:chOff x="2244455" y="772894"/>
              <a:chExt cx="94658" cy="485003"/>
            </a:xfrm>
          </p:grpSpPr>
          <p:sp>
            <p:nvSpPr>
              <p:cNvPr id="72" name="圆角矩形 7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sym typeface="Arial" panose="020B0604020202020204" pitchFamily="34" charset="0"/>
                </a:endParaRPr>
              </a:p>
            </p:txBody>
          </p:sp>
          <p:sp>
            <p:nvSpPr>
              <p:cNvPr id="73" name="圆角矩形 7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sym typeface="Arial" panose="020B0604020202020204" pitchFamily="34" charset="0"/>
                </a:endParaRPr>
              </a:p>
            </p:txBody>
          </p:sp>
        </p:grpSp>
        <p:grpSp>
          <p:nvGrpSpPr>
            <p:cNvPr id="16" name="组合 28"/>
            <p:cNvGrpSpPr/>
            <p:nvPr/>
          </p:nvGrpSpPr>
          <p:grpSpPr>
            <a:xfrm>
              <a:off x="6532564" y="873285"/>
              <a:ext cx="94673" cy="485002"/>
              <a:chOff x="2244455" y="772894"/>
              <a:chExt cx="94658" cy="485003"/>
            </a:xfrm>
          </p:grpSpPr>
          <p:sp>
            <p:nvSpPr>
              <p:cNvPr id="70" name="圆角矩形 6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sym typeface="Arial" panose="020B0604020202020204" pitchFamily="34" charset="0"/>
                </a:endParaRPr>
              </a:p>
            </p:txBody>
          </p:sp>
          <p:sp>
            <p:nvSpPr>
              <p:cNvPr id="71" name="圆角矩形 7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sym typeface="Arial" panose="020B0604020202020204" pitchFamily="34" charset="0"/>
                </a:endParaRPr>
              </a:p>
            </p:txBody>
          </p:sp>
        </p:grpSp>
        <p:grpSp>
          <p:nvGrpSpPr>
            <p:cNvPr id="17" name="组合 29"/>
            <p:cNvGrpSpPr/>
            <p:nvPr/>
          </p:nvGrpSpPr>
          <p:grpSpPr>
            <a:xfrm>
              <a:off x="6895220" y="873285"/>
              <a:ext cx="94673" cy="485002"/>
              <a:chOff x="2244455" y="772894"/>
              <a:chExt cx="94658" cy="485003"/>
            </a:xfrm>
          </p:grpSpPr>
          <p:sp>
            <p:nvSpPr>
              <p:cNvPr id="68" name="圆角矩形 6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sym typeface="Arial" panose="020B0604020202020204" pitchFamily="34" charset="0"/>
                </a:endParaRPr>
              </a:p>
            </p:txBody>
          </p:sp>
          <p:sp>
            <p:nvSpPr>
              <p:cNvPr id="69" name="圆角矩形 6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sym typeface="Arial" panose="020B0604020202020204" pitchFamily="34" charset="0"/>
                </a:endParaRPr>
              </a:p>
            </p:txBody>
          </p:sp>
        </p:grpSp>
        <p:grpSp>
          <p:nvGrpSpPr>
            <p:cNvPr id="18" name="组合 30"/>
            <p:cNvGrpSpPr/>
            <p:nvPr/>
          </p:nvGrpSpPr>
          <p:grpSpPr>
            <a:xfrm>
              <a:off x="7257875" y="873285"/>
              <a:ext cx="94673" cy="485002"/>
              <a:chOff x="2244455" y="772894"/>
              <a:chExt cx="94658" cy="485003"/>
            </a:xfrm>
          </p:grpSpPr>
          <p:sp>
            <p:nvSpPr>
              <p:cNvPr id="66" name="圆角矩形 65"/>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sym typeface="Arial" panose="020B0604020202020204" pitchFamily="34" charset="0"/>
                </a:endParaRPr>
              </a:p>
            </p:txBody>
          </p:sp>
          <p:sp>
            <p:nvSpPr>
              <p:cNvPr id="67" name="圆角矩形 6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sym typeface="Arial" panose="020B0604020202020204" pitchFamily="34" charset="0"/>
                </a:endParaRPr>
              </a:p>
            </p:txBody>
          </p:sp>
        </p:grpSp>
        <p:grpSp>
          <p:nvGrpSpPr>
            <p:cNvPr id="19" name="组合 31"/>
            <p:cNvGrpSpPr/>
            <p:nvPr/>
          </p:nvGrpSpPr>
          <p:grpSpPr>
            <a:xfrm>
              <a:off x="7620530" y="873285"/>
              <a:ext cx="94673" cy="485002"/>
              <a:chOff x="2244455" y="772894"/>
              <a:chExt cx="94658" cy="485003"/>
            </a:xfrm>
          </p:grpSpPr>
          <p:sp>
            <p:nvSpPr>
              <p:cNvPr id="64" name="圆角矩形 63"/>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sym typeface="Arial" panose="020B0604020202020204" pitchFamily="34" charset="0"/>
                </a:endParaRPr>
              </a:p>
            </p:txBody>
          </p:sp>
          <p:sp>
            <p:nvSpPr>
              <p:cNvPr id="65" name="圆角矩形 6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sym typeface="Arial" panose="020B0604020202020204" pitchFamily="34" charset="0"/>
                </a:endParaRPr>
              </a:p>
            </p:txBody>
          </p:sp>
        </p:grpSp>
        <p:grpSp>
          <p:nvGrpSpPr>
            <p:cNvPr id="20" name="组合 32"/>
            <p:cNvGrpSpPr/>
            <p:nvPr/>
          </p:nvGrpSpPr>
          <p:grpSpPr>
            <a:xfrm>
              <a:off x="7983188" y="873285"/>
              <a:ext cx="94673" cy="485002"/>
              <a:chOff x="2244455" y="772894"/>
              <a:chExt cx="94658" cy="485003"/>
            </a:xfrm>
          </p:grpSpPr>
          <p:sp>
            <p:nvSpPr>
              <p:cNvPr id="62" name="圆角矩形 6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sym typeface="Arial" panose="020B0604020202020204" pitchFamily="34" charset="0"/>
                </a:endParaRPr>
              </a:p>
            </p:txBody>
          </p:sp>
          <p:sp>
            <p:nvSpPr>
              <p:cNvPr id="63" name="圆角矩形 6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sym typeface="Arial" panose="020B0604020202020204" pitchFamily="34" charset="0"/>
                </a:endParaRPr>
              </a:p>
            </p:txBody>
          </p:sp>
        </p:grpSp>
        <p:grpSp>
          <p:nvGrpSpPr>
            <p:cNvPr id="25" name="组合 33"/>
            <p:cNvGrpSpPr/>
            <p:nvPr/>
          </p:nvGrpSpPr>
          <p:grpSpPr>
            <a:xfrm>
              <a:off x="8345844" y="873284"/>
              <a:ext cx="94673" cy="485002"/>
              <a:chOff x="2244455" y="772894"/>
              <a:chExt cx="94658" cy="485003"/>
            </a:xfrm>
          </p:grpSpPr>
          <p:sp>
            <p:nvSpPr>
              <p:cNvPr id="58" name="圆角矩形 5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sym typeface="Arial" panose="020B0604020202020204" pitchFamily="34" charset="0"/>
                </a:endParaRPr>
              </a:p>
            </p:txBody>
          </p:sp>
          <p:sp>
            <p:nvSpPr>
              <p:cNvPr id="61" name="圆角矩形 6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sym typeface="Arial" panose="020B0604020202020204" pitchFamily="34" charset="0"/>
                </a:endParaRPr>
              </a:p>
            </p:txBody>
          </p:sp>
        </p:grpSp>
        <p:grpSp>
          <p:nvGrpSpPr>
            <p:cNvPr id="28" name="组合 34"/>
            <p:cNvGrpSpPr/>
            <p:nvPr/>
          </p:nvGrpSpPr>
          <p:grpSpPr>
            <a:xfrm>
              <a:off x="8708498" y="873285"/>
              <a:ext cx="94673" cy="485002"/>
              <a:chOff x="2244455" y="772894"/>
              <a:chExt cx="94658" cy="485003"/>
            </a:xfrm>
          </p:grpSpPr>
          <p:sp>
            <p:nvSpPr>
              <p:cNvPr id="52" name="圆角矩形 5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sym typeface="Arial" panose="020B0604020202020204" pitchFamily="34" charset="0"/>
                </a:endParaRPr>
              </a:p>
            </p:txBody>
          </p:sp>
          <p:sp>
            <p:nvSpPr>
              <p:cNvPr id="53" name="圆角矩形 5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sym typeface="Arial" panose="020B0604020202020204" pitchFamily="34" charset="0"/>
                </a:endParaRPr>
              </a:p>
            </p:txBody>
          </p:sp>
        </p:grpSp>
        <p:grpSp>
          <p:nvGrpSpPr>
            <p:cNvPr id="29" name="组合 35"/>
            <p:cNvGrpSpPr/>
            <p:nvPr/>
          </p:nvGrpSpPr>
          <p:grpSpPr>
            <a:xfrm>
              <a:off x="9071152" y="873285"/>
              <a:ext cx="94673" cy="485002"/>
              <a:chOff x="2244455" y="772894"/>
              <a:chExt cx="94658" cy="485003"/>
            </a:xfrm>
          </p:grpSpPr>
          <p:sp>
            <p:nvSpPr>
              <p:cNvPr id="50" name="圆角矩形 4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sym typeface="Arial" panose="020B0604020202020204" pitchFamily="34" charset="0"/>
                </a:endParaRPr>
              </a:p>
            </p:txBody>
          </p:sp>
          <p:sp>
            <p:nvSpPr>
              <p:cNvPr id="51" name="圆角矩形 5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sym typeface="Arial" panose="020B0604020202020204" pitchFamily="34" charset="0"/>
                </a:endParaRPr>
              </a:p>
            </p:txBody>
          </p:sp>
        </p:grpSp>
        <p:grpSp>
          <p:nvGrpSpPr>
            <p:cNvPr id="30" name="组合 36"/>
            <p:cNvGrpSpPr/>
            <p:nvPr/>
          </p:nvGrpSpPr>
          <p:grpSpPr>
            <a:xfrm>
              <a:off x="9433806" y="873285"/>
              <a:ext cx="94673" cy="485002"/>
              <a:chOff x="2244455" y="772894"/>
              <a:chExt cx="94658" cy="485003"/>
            </a:xfrm>
          </p:grpSpPr>
          <p:sp>
            <p:nvSpPr>
              <p:cNvPr id="48" name="圆角矩形 4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sym typeface="Arial" panose="020B0604020202020204" pitchFamily="34" charset="0"/>
                </a:endParaRPr>
              </a:p>
            </p:txBody>
          </p:sp>
          <p:sp>
            <p:nvSpPr>
              <p:cNvPr id="49" name="圆角矩形 4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sym typeface="Arial" panose="020B0604020202020204" pitchFamily="34" charset="0"/>
                </a:endParaRPr>
              </a:p>
            </p:txBody>
          </p:sp>
        </p:grpSp>
      </p:grpSp>
      <p:sp>
        <p:nvSpPr>
          <p:cNvPr id="108" name="圆角矩形 107"/>
          <p:cNvSpPr/>
          <p:nvPr/>
        </p:nvSpPr>
        <p:spPr>
          <a:xfrm>
            <a:off x="3214339" y="2000240"/>
            <a:ext cx="6786939" cy="532315"/>
          </a:xfrm>
          <a:prstGeom prst="roundRect">
            <a:avLst/>
          </a:prstGeom>
          <a:solidFill>
            <a:srgbClr val="C00000"/>
          </a:solidFill>
          <a:ln w="19050">
            <a:gradFill flip="none" rotWithShape="1">
              <a:gsLst>
                <a:gs pos="0">
                  <a:schemeClr val="bg1">
                    <a:lumMod val="85000"/>
                  </a:schemeClr>
                </a:gs>
                <a:gs pos="100000">
                  <a:schemeClr val="bg1"/>
                </a:gs>
              </a:gsLst>
              <a:lin ang="2700000" scaled="1"/>
              <a:tileRect/>
            </a:grad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400">
              <a:lnSpc>
                <a:spcPct val="120000"/>
              </a:lnSpc>
              <a:defRPr/>
            </a:pPr>
            <a:r>
              <a:rPr lang="zh-CN" altLang="en-US" b="1" dirty="0" smtClean="0">
                <a:solidFill>
                  <a:schemeClr val="bg1"/>
                </a:solidFill>
                <a:latin typeface="思源黑体 CN Bold" pitchFamily="34" charset="-122"/>
                <a:ea typeface="思源黑体 CN Bold" pitchFamily="34" charset="-122"/>
              </a:rPr>
              <a:t>我们需要懂得：</a:t>
            </a:r>
            <a:endParaRPr lang="zh-CN" altLang="en-US" b="1" dirty="0">
              <a:solidFill>
                <a:schemeClr val="bg1"/>
              </a:solidFill>
              <a:latin typeface="思源黑体 CN Bold" pitchFamily="34" charset="-122"/>
              <a:ea typeface="思源黑体 CN Bold" pitchFamily="34" charset="-122"/>
            </a:endParaRPr>
          </a:p>
        </p:txBody>
      </p:sp>
      <p:sp>
        <p:nvSpPr>
          <p:cNvPr id="115" name="矩形 114"/>
          <p:cNvSpPr/>
          <p:nvPr/>
        </p:nvSpPr>
        <p:spPr>
          <a:xfrm>
            <a:off x="3238482" y="2816538"/>
            <a:ext cx="6762797" cy="4039541"/>
          </a:xfrm>
          <a:prstGeom prst="rect">
            <a:avLst/>
          </a:prstGeom>
        </p:spPr>
        <p:txBody>
          <a:bodyPr wrap="square" lIns="91414" tIns="45707" rIns="91414" bIns="45707">
            <a:spAutoFit/>
          </a:bodyPr>
          <a:lstStyle/>
          <a:p>
            <a:pPr lvl="0">
              <a:lnSpc>
                <a:spcPct val="150000"/>
              </a:lnSpc>
              <a:defRPr/>
            </a:pPr>
            <a:r>
              <a:rPr lang="zh-CN" altLang="en-US" sz="1900" dirty="0" smtClean="0">
                <a:solidFill>
                  <a:srgbClr val="3D3D3D"/>
                </a:solidFill>
                <a:latin typeface="思源黑体 CN Bold" pitchFamily="34" charset="-122"/>
                <a:ea typeface="思源黑体 CN Bold" pitchFamily="34" charset="-122"/>
                <a:sym typeface="+mn-lt"/>
              </a:rPr>
              <a:t>我们的工作本质上是商品，而企业则是顾客，是在购买我们的劳动服务。我们要努力增加自身的利用价值，要懂得在工作中提高自己的技艺，一旦有一天企业支付与薪资与你所付出的工作与能力不匹配，可以自已提出申请，如果结果未能如愿，那可以找更好的“顾客”。</a:t>
            </a:r>
            <a:endParaRPr lang="en-US" altLang="zh-CN" sz="1900" dirty="0" smtClean="0">
              <a:solidFill>
                <a:srgbClr val="3D3D3D"/>
              </a:solidFill>
              <a:latin typeface="思源黑体 CN Bold" pitchFamily="34" charset="-122"/>
              <a:ea typeface="思源黑体 CN Bold" pitchFamily="34" charset="-122"/>
              <a:sym typeface="+mn-lt"/>
            </a:endParaRPr>
          </a:p>
          <a:p>
            <a:pPr>
              <a:lnSpc>
                <a:spcPct val="150000"/>
              </a:lnSpc>
              <a:defRPr/>
            </a:pPr>
            <a:r>
              <a:rPr lang="zh-CN" altLang="en-US" sz="1900" dirty="0" smtClean="0">
                <a:solidFill>
                  <a:srgbClr val="3D3D3D"/>
                </a:solidFill>
                <a:latin typeface="思源黑体 CN Bold" pitchFamily="34" charset="-122"/>
                <a:ea typeface="思源黑体 CN Bold" pitchFamily="34" charset="-122"/>
                <a:sym typeface="+mn-lt"/>
              </a:rPr>
              <a:t>每一份工作都有宝贵的经验和资源，失败的沮丧、成功的喜悦、老板的严苛、同事间的竞争等，这些都是任何一个工作者走向成功必须体验的感受和必须经历的锻造。</a:t>
            </a:r>
            <a:endParaRPr lang="zh-CN" altLang="en-US" sz="1900" dirty="0" smtClean="0">
              <a:solidFill>
                <a:srgbClr val="3D3D3D"/>
              </a:solidFill>
              <a:latin typeface="思源黑体 CN Bold" pitchFamily="34" charset="-122"/>
              <a:ea typeface="思源黑体 CN Bold" pitchFamily="34" charset="-122"/>
              <a:sym typeface="+mn-lt"/>
            </a:endParaRPr>
          </a:p>
          <a:p>
            <a:pPr lvl="0">
              <a:lnSpc>
                <a:spcPct val="150000"/>
              </a:lnSpc>
              <a:defRPr/>
            </a:pPr>
            <a:endParaRPr lang="zh-CN" altLang="en-US" sz="1900" dirty="0">
              <a:solidFill>
                <a:srgbClr val="3D3D3D"/>
              </a:solidFill>
              <a:latin typeface="思源黑体 CN Bold" pitchFamily="34" charset="-122"/>
              <a:ea typeface="思源黑体 CN Bold" pitchFamily="34" charset="-122"/>
              <a:sym typeface="+mn-lt"/>
            </a:endParaRPr>
          </a:p>
        </p:txBody>
      </p:sp>
      <p:sp>
        <p:nvSpPr>
          <p:cNvPr id="74" name="Rectangle 5"/>
          <p:cNvSpPr>
            <a:spLocks noChangeArrowheads="1"/>
          </p:cNvSpPr>
          <p:nvPr/>
        </p:nvSpPr>
        <p:spPr bwMode="auto">
          <a:xfrm>
            <a:off x="2049152" y="378493"/>
            <a:ext cx="4032448" cy="690527"/>
          </a:xfrm>
          <a:prstGeom prst="rect">
            <a:avLst/>
          </a:prstGeom>
          <a:solidFill>
            <a:srgbClr val="C00000"/>
          </a:solidFill>
          <a:ln w="25400" cap="flat">
            <a:gradFill>
              <a:gsLst>
                <a:gs pos="0">
                  <a:schemeClr val="bg1"/>
                </a:gs>
                <a:gs pos="100000">
                  <a:schemeClr val="bg1">
                    <a:lumMod val="85000"/>
                  </a:schemeClr>
                </a:gs>
              </a:gsLst>
              <a:lin ang="5400000" scaled="0"/>
            </a:gradFill>
            <a:prstDash val="solid"/>
            <a:miter lim="800000"/>
          </a:ln>
          <a:effectLst>
            <a:outerShdw blurRad="203200" sx="102000" sy="102000" algn="ctr" rotWithShape="0">
              <a:prstClr val="black">
                <a:alpha val="40000"/>
              </a:prstClr>
            </a:outerShdw>
          </a:effectLst>
        </p:spPr>
        <p:txBody>
          <a:bodyPr lIns="91400" tIns="45702" rIns="91400" bIns="45702"/>
          <a:lstStyle/>
          <a:p>
            <a:pPr>
              <a:defRPr/>
            </a:pPr>
            <a:endParaRPr lang="zh-CN" altLang="en-US" sz="3200" b="1" kern="0" noProof="1">
              <a:latin typeface="思源黑体 CN Bold" pitchFamily="34" charset="-122"/>
              <a:ea typeface="思源黑体 CN Bold" pitchFamily="34" charset="-122"/>
            </a:endParaRPr>
          </a:p>
        </p:txBody>
      </p:sp>
      <p:sp>
        <p:nvSpPr>
          <p:cNvPr id="75" name="TextBox 74"/>
          <p:cNvSpPr txBox="1">
            <a:spLocks noChangeArrowheads="1"/>
          </p:cNvSpPr>
          <p:nvPr/>
        </p:nvSpPr>
        <p:spPr bwMode="auto">
          <a:xfrm>
            <a:off x="2190720" y="481567"/>
            <a:ext cx="3842707" cy="507795"/>
          </a:xfrm>
          <a:prstGeom prst="rect">
            <a:avLst/>
          </a:prstGeom>
          <a:noFill/>
          <a:ln w="9525">
            <a:noFill/>
            <a:miter lim="800000"/>
          </a:ln>
        </p:spPr>
        <p:txBody>
          <a:bodyPr wrap="square" lIns="91400" tIns="45702" rIns="91400" bIns="45702">
            <a:spAutoFit/>
          </a:bodyPr>
          <a:lstStyle/>
          <a:p>
            <a:r>
              <a:rPr lang="zh-CN" altLang="en-US" sz="2700" b="1" dirty="0" smtClean="0">
                <a:solidFill>
                  <a:schemeClr val="bg1"/>
                </a:solidFill>
                <a:latin typeface="思源黑体 CN Bold" pitchFamily="34" charset="-122"/>
                <a:ea typeface="思源黑体 CN Bold" pitchFamily="34" charset="-122"/>
              </a:rPr>
              <a:t>摆正职业心态</a:t>
            </a:r>
            <a:endParaRPr lang="zh-CN" altLang="en-US" sz="2700" b="1" dirty="0">
              <a:solidFill>
                <a:schemeClr val="bg1"/>
              </a:solidFill>
              <a:latin typeface="思源黑体 CN Bold" pitchFamily="34" charset="-122"/>
              <a:ea typeface="思源黑体 CN Bold"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randombar(horizontal)">
                                      <p:cBhvr>
                                        <p:cTn id="10" dur="500"/>
                                        <p:tgtEl>
                                          <p:spTgt spid="10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15"/>
                                        </p:tgtEl>
                                        <p:attrNameLst>
                                          <p:attrName>style.visibility</p:attrName>
                                        </p:attrNameLst>
                                      </p:cBhvr>
                                      <p:to>
                                        <p:strVal val="visible"/>
                                      </p:to>
                                    </p:set>
                                    <p:animEffect transition="in" filter="randombar(horizontal)">
                                      <p:cBhvr>
                                        <p:cTn id="13"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noChangeAspect="1" noChangeArrowheads="1" noTextEdit="1"/>
          </p:cNvSpPr>
          <p:nvPr/>
        </p:nvSpPr>
        <p:spPr bwMode="auto">
          <a:xfrm rot="2823422">
            <a:off x="3612158" y="1471730"/>
            <a:ext cx="5043487" cy="504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t" anchorCtr="0" compatLnSpc="1"/>
          <a:lstStyle/>
          <a:p>
            <a:endParaRPr lang="zh-CN" altLang="en-US" dirty="0">
              <a:solidFill>
                <a:prstClr val="black"/>
              </a:solidFill>
              <a:latin typeface="思源黑体 CN Bold" pitchFamily="34" charset="-122"/>
              <a:ea typeface="思源黑体 CN Bold" pitchFamily="34" charset="-122"/>
            </a:endParaRPr>
          </a:p>
        </p:txBody>
      </p:sp>
      <p:grpSp>
        <p:nvGrpSpPr>
          <p:cNvPr id="2" name="组合 23"/>
          <p:cNvGrpSpPr/>
          <p:nvPr/>
        </p:nvGrpSpPr>
        <p:grpSpPr>
          <a:xfrm rot="16200000">
            <a:off x="2165492" y="1117750"/>
            <a:ext cx="5023499" cy="5885545"/>
            <a:chOff x="5863698" y="873284"/>
            <a:chExt cx="3977251" cy="5941768"/>
          </a:xfrm>
        </p:grpSpPr>
        <p:sp>
          <p:nvSpPr>
            <p:cNvPr id="26" name="圆角矩形 25"/>
            <p:cNvSpPr/>
            <p:nvPr/>
          </p:nvSpPr>
          <p:spPr>
            <a:xfrm>
              <a:off x="5863698" y="955766"/>
              <a:ext cx="3977251" cy="5859286"/>
            </a:xfrm>
            <a:prstGeom prst="roundRect">
              <a:avLst>
                <a:gd name="adj" fmla="val 4670"/>
              </a:avLst>
            </a:prstGeom>
            <a:solidFill>
              <a:srgbClr val="C00000"/>
            </a:solidFill>
            <a:ln w="22225">
              <a:gradFill flip="none" rotWithShape="1">
                <a:gsLst>
                  <a:gs pos="0">
                    <a:schemeClr val="bg1">
                      <a:lumMod val="65000"/>
                    </a:schemeClr>
                  </a:gs>
                  <a:gs pos="100000">
                    <a:schemeClr val="tx1">
                      <a:lumMod val="85000"/>
                      <a:lumOff val="15000"/>
                    </a:schemeClr>
                  </a:gs>
                </a:gsLst>
                <a:lin ang="8100000" scaled="0"/>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27" name="圆角矩形 26"/>
            <p:cNvSpPr/>
            <p:nvPr/>
          </p:nvSpPr>
          <p:spPr>
            <a:xfrm>
              <a:off x="6020187" y="1143000"/>
              <a:ext cx="3664269" cy="5503127"/>
            </a:xfrm>
            <a:prstGeom prst="roundRect">
              <a:avLst>
                <a:gd name="adj" fmla="val 0"/>
              </a:avLst>
            </a:prstGeom>
            <a:solidFill>
              <a:schemeClr val="bg1">
                <a:lumMod val="95000"/>
              </a:schemeClr>
            </a:soli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nvGrpSpPr>
            <p:cNvPr id="3" name="组合 26"/>
            <p:cNvGrpSpPr/>
            <p:nvPr/>
          </p:nvGrpSpPr>
          <p:grpSpPr>
            <a:xfrm>
              <a:off x="6109404" y="1233420"/>
              <a:ext cx="3485831" cy="234632"/>
              <a:chOff x="2149635" y="1165383"/>
              <a:chExt cx="3485831" cy="234634"/>
            </a:xfrm>
          </p:grpSpPr>
          <p:grpSp>
            <p:nvGrpSpPr>
              <p:cNvPr id="4" name="组合 57"/>
              <p:cNvGrpSpPr/>
              <p:nvPr/>
            </p:nvGrpSpPr>
            <p:grpSpPr>
              <a:xfrm>
                <a:off x="2149635" y="1165385"/>
                <a:ext cx="234632" cy="234632"/>
                <a:chOff x="2483014" y="1114427"/>
                <a:chExt cx="209550" cy="209550"/>
              </a:xfrm>
            </p:grpSpPr>
            <p:sp>
              <p:nvSpPr>
                <p:cNvPr id="102" name="椭圆 10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103" name="椭圆 10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5" name="组合 58"/>
              <p:cNvGrpSpPr/>
              <p:nvPr/>
            </p:nvGrpSpPr>
            <p:grpSpPr>
              <a:xfrm>
                <a:off x="2510880" y="1165385"/>
                <a:ext cx="234632" cy="234632"/>
                <a:chOff x="2483014" y="1114427"/>
                <a:chExt cx="209550" cy="209550"/>
              </a:xfrm>
            </p:grpSpPr>
            <p:sp>
              <p:nvSpPr>
                <p:cNvPr id="100" name="椭圆 9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101" name="椭圆 10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7" name="组合 59"/>
              <p:cNvGrpSpPr/>
              <p:nvPr/>
            </p:nvGrpSpPr>
            <p:grpSpPr>
              <a:xfrm>
                <a:off x="2872124" y="1165385"/>
                <a:ext cx="234632" cy="234632"/>
                <a:chOff x="2483014" y="1114427"/>
                <a:chExt cx="209550" cy="209550"/>
              </a:xfrm>
            </p:grpSpPr>
            <p:sp>
              <p:nvSpPr>
                <p:cNvPr id="98" name="椭圆 9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9" name="椭圆 9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8" name="组合 60"/>
              <p:cNvGrpSpPr/>
              <p:nvPr/>
            </p:nvGrpSpPr>
            <p:grpSpPr>
              <a:xfrm>
                <a:off x="3233369" y="1165385"/>
                <a:ext cx="234632" cy="234632"/>
                <a:chOff x="2483014" y="1114427"/>
                <a:chExt cx="209550" cy="209550"/>
              </a:xfrm>
            </p:grpSpPr>
            <p:sp>
              <p:nvSpPr>
                <p:cNvPr id="96" name="椭圆 9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7" name="椭圆 9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9" name="组合 61"/>
              <p:cNvGrpSpPr/>
              <p:nvPr/>
            </p:nvGrpSpPr>
            <p:grpSpPr>
              <a:xfrm>
                <a:off x="3594615" y="1165383"/>
                <a:ext cx="234632" cy="234632"/>
                <a:chOff x="2483014" y="1114427"/>
                <a:chExt cx="209550" cy="209550"/>
              </a:xfrm>
            </p:grpSpPr>
            <p:sp>
              <p:nvSpPr>
                <p:cNvPr id="94" name="椭圆 9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5" name="椭圆 9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0" name="组合 62"/>
              <p:cNvGrpSpPr/>
              <p:nvPr/>
            </p:nvGrpSpPr>
            <p:grpSpPr>
              <a:xfrm>
                <a:off x="3955858" y="1165384"/>
                <a:ext cx="234632" cy="234632"/>
                <a:chOff x="2483014" y="1114427"/>
                <a:chExt cx="209550" cy="209550"/>
              </a:xfrm>
            </p:grpSpPr>
            <p:sp>
              <p:nvSpPr>
                <p:cNvPr id="92" name="椭圆 9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3" name="椭圆 9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1" name="组合 63"/>
              <p:cNvGrpSpPr/>
              <p:nvPr/>
            </p:nvGrpSpPr>
            <p:grpSpPr>
              <a:xfrm>
                <a:off x="4317103" y="1165384"/>
                <a:ext cx="234632" cy="234632"/>
                <a:chOff x="2483014" y="1114427"/>
                <a:chExt cx="209550" cy="209550"/>
              </a:xfrm>
            </p:grpSpPr>
            <p:sp>
              <p:nvSpPr>
                <p:cNvPr id="90" name="椭圆 8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1" name="椭圆 9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2" name="组合 64"/>
              <p:cNvGrpSpPr/>
              <p:nvPr/>
            </p:nvGrpSpPr>
            <p:grpSpPr>
              <a:xfrm>
                <a:off x="4678347" y="1165384"/>
                <a:ext cx="234632" cy="234632"/>
                <a:chOff x="2483014" y="1114427"/>
                <a:chExt cx="209550" cy="209550"/>
              </a:xfrm>
            </p:grpSpPr>
            <p:sp>
              <p:nvSpPr>
                <p:cNvPr id="88" name="椭圆 8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89" name="椭圆 8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3" name="组合 65"/>
              <p:cNvGrpSpPr/>
              <p:nvPr/>
            </p:nvGrpSpPr>
            <p:grpSpPr>
              <a:xfrm>
                <a:off x="5039590" y="1165384"/>
                <a:ext cx="234632" cy="234632"/>
                <a:chOff x="2483014" y="1114427"/>
                <a:chExt cx="209550" cy="209550"/>
              </a:xfrm>
            </p:grpSpPr>
            <p:sp>
              <p:nvSpPr>
                <p:cNvPr id="86" name="椭圆 8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87" name="椭圆 8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4" name="组合 66"/>
              <p:cNvGrpSpPr/>
              <p:nvPr/>
            </p:nvGrpSpPr>
            <p:grpSpPr>
              <a:xfrm>
                <a:off x="5400834" y="1165384"/>
                <a:ext cx="234632" cy="234632"/>
                <a:chOff x="2483014" y="1114427"/>
                <a:chExt cx="209550" cy="209550"/>
              </a:xfrm>
            </p:grpSpPr>
            <p:sp>
              <p:nvSpPr>
                <p:cNvPr id="84" name="椭圆 8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85" name="椭圆 8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grpSp>
          <p:nvGrpSpPr>
            <p:cNvPr id="15" name="组合 27"/>
            <p:cNvGrpSpPr/>
            <p:nvPr/>
          </p:nvGrpSpPr>
          <p:grpSpPr>
            <a:xfrm>
              <a:off x="6169908" y="873285"/>
              <a:ext cx="94673" cy="485002"/>
              <a:chOff x="2244455" y="772894"/>
              <a:chExt cx="94658" cy="485003"/>
            </a:xfrm>
          </p:grpSpPr>
          <p:sp>
            <p:nvSpPr>
              <p:cNvPr id="72" name="圆角矩形 7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73" name="圆角矩形 7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6" name="组合 28"/>
            <p:cNvGrpSpPr/>
            <p:nvPr/>
          </p:nvGrpSpPr>
          <p:grpSpPr>
            <a:xfrm>
              <a:off x="6532564" y="873285"/>
              <a:ext cx="94673" cy="485002"/>
              <a:chOff x="2244455" y="772894"/>
              <a:chExt cx="94658" cy="485003"/>
            </a:xfrm>
          </p:grpSpPr>
          <p:sp>
            <p:nvSpPr>
              <p:cNvPr id="70" name="圆角矩形 6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71" name="圆角矩形 7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7" name="组合 29"/>
            <p:cNvGrpSpPr/>
            <p:nvPr/>
          </p:nvGrpSpPr>
          <p:grpSpPr>
            <a:xfrm>
              <a:off x="6895220" y="873285"/>
              <a:ext cx="94673" cy="485002"/>
              <a:chOff x="2244455" y="772894"/>
              <a:chExt cx="94658" cy="485003"/>
            </a:xfrm>
          </p:grpSpPr>
          <p:sp>
            <p:nvSpPr>
              <p:cNvPr id="68" name="圆角矩形 6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9" name="圆角矩形 6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8" name="组合 30"/>
            <p:cNvGrpSpPr/>
            <p:nvPr/>
          </p:nvGrpSpPr>
          <p:grpSpPr>
            <a:xfrm>
              <a:off x="7257875" y="873285"/>
              <a:ext cx="94673" cy="485002"/>
              <a:chOff x="2244455" y="772894"/>
              <a:chExt cx="94658" cy="485003"/>
            </a:xfrm>
          </p:grpSpPr>
          <p:sp>
            <p:nvSpPr>
              <p:cNvPr id="66" name="圆角矩形 65"/>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7" name="圆角矩形 6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9" name="组合 31"/>
            <p:cNvGrpSpPr/>
            <p:nvPr/>
          </p:nvGrpSpPr>
          <p:grpSpPr>
            <a:xfrm>
              <a:off x="7620530" y="873285"/>
              <a:ext cx="94673" cy="485002"/>
              <a:chOff x="2244455" y="772894"/>
              <a:chExt cx="94658" cy="485003"/>
            </a:xfrm>
          </p:grpSpPr>
          <p:sp>
            <p:nvSpPr>
              <p:cNvPr id="64" name="圆角矩形 63"/>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5" name="圆角矩形 6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0" name="组合 32"/>
            <p:cNvGrpSpPr/>
            <p:nvPr/>
          </p:nvGrpSpPr>
          <p:grpSpPr>
            <a:xfrm>
              <a:off x="7983188" y="873285"/>
              <a:ext cx="94673" cy="485002"/>
              <a:chOff x="2244455" y="772894"/>
              <a:chExt cx="94658" cy="485003"/>
            </a:xfrm>
          </p:grpSpPr>
          <p:sp>
            <p:nvSpPr>
              <p:cNvPr id="62" name="圆角矩形 6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3" name="圆角矩形 6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5" name="组合 33"/>
            <p:cNvGrpSpPr/>
            <p:nvPr/>
          </p:nvGrpSpPr>
          <p:grpSpPr>
            <a:xfrm>
              <a:off x="8345844" y="873284"/>
              <a:ext cx="94673" cy="485002"/>
              <a:chOff x="2244455" y="772894"/>
              <a:chExt cx="94658" cy="485003"/>
            </a:xfrm>
          </p:grpSpPr>
          <p:sp>
            <p:nvSpPr>
              <p:cNvPr id="58" name="圆角矩形 5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1" name="圆角矩形 6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8" name="组合 34"/>
            <p:cNvGrpSpPr/>
            <p:nvPr/>
          </p:nvGrpSpPr>
          <p:grpSpPr>
            <a:xfrm>
              <a:off x="8708498" y="873285"/>
              <a:ext cx="94673" cy="485002"/>
              <a:chOff x="2244455" y="772894"/>
              <a:chExt cx="94658" cy="485003"/>
            </a:xfrm>
          </p:grpSpPr>
          <p:sp>
            <p:nvSpPr>
              <p:cNvPr id="52" name="圆角矩形 5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53" name="圆角矩形 5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9" name="组合 35"/>
            <p:cNvGrpSpPr/>
            <p:nvPr/>
          </p:nvGrpSpPr>
          <p:grpSpPr>
            <a:xfrm>
              <a:off x="9071152" y="873285"/>
              <a:ext cx="94673" cy="485002"/>
              <a:chOff x="2244455" y="772894"/>
              <a:chExt cx="94658" cy="485003"/>
            </a:xfrm>
          </p:grpSpPr>
          <p:sp>
            <p:nvSpPr>
              <p:cNvPr id="50" name="圆角矩形 4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51" name="圆角矩形 5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30" name="组合 36"/>
            <p:cNvGrpSpPr/>
            <p:nvPr/>
          </p:nvGrpSpPr>
          <p:grpSpPr>
            <a:xfrm>
              <a:off x="9433806" y="873285"/>
              <a:ext cx="94673" cy="485002"/>
              <a:chOff x="2244455" y="772894"/>
              <a:chExt cx="94658" cy="485003"/>
            </a:xfrm>
          </p:grpSpPr>
          <p:sp>
            <p:nvSpPr>
              <p:cNvPr id="48" name="圆角矩形 4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49" name="圆角矩形 4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sp>
        <p:nvSpPr>
          <p:cNvPr id="108" name="圆角矩形 107"/>
          <p:cNvSpPr/>
          <p:nvPr/>
        </p:nvSpPr>
        <p:spPr>
          <a:xfrm>
            <a:off x="2707045" y="2401521"/>
            <a:ext cx="4332732" cy="532315"/>
          </a:xfrm>
          <a:prstGeom prst="roundRect">
            <a:avLst/>
          </a:prstGeom>
          <a:solidFill>
            <a:srgbClr val="C00000"/>
          </a:solidFill>
          <a:ln w="19050">
            <a:gradFill flip="none" rotWithShape="1">
              <a:gsLst>
                <a:gs pos="0">
                  <a:schemeClr val="bg1">
                    <a:lumMod val="85000"/>
                  </a:schemeClr>
                </a:gs>
                <a:gs pos="100000">
                  <a:schemeClr val="bg1"/>
                </a:gs>
              </a:gsLst>
              <a:lin ang="2700000" scaled="1"/>
              <a:tileRect/>
            </a:grad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20000"/>
              </a:lnSpc>
              <a:spcBef>
                <a:spcPts val="400"/>
              </a:spcBef>
              <a:spcAft>
                <a:spcPts val="400"/>
              </a:spcAft>
              <a:defRPr/>
            </a:pPr>
            <a:r>
              <a:rPr lang="zh-CN" altLang="en-US" b="1" kern="100" dirty="0" smtClean="0">
                <a:solidFill>
                  <a:schemeClr val="bg1"/>
                </a:solidFill>
                <a:latin typeface="思源黑体 CN Bold" pitchFamily="34" charset="-122"/>
                <a:ea typeface="思源黑体 CN Bold" pitchFamily="34" charset="-122"/>
              </a:rPr>
              <a:t>不要祈求工作的完美</a:t>
            </a:r>
            <a:endParaRPr lang="zh-CN" altLang="en-US" b="1" kern="100" dirty="0">
              <a:solidFill>
                <a:schemeClr val="bg1"/>
              </a:solidFill>
              <a:latin typeface="思源黑体 CN Bold" pitchFamily="34" charset="-122"/>
              <a:ea typeface="思源黑体 CN Bold" pitchFamily="34" charset="-122"/>
            </a:endParaRPr>
          </a:p>
        </p:txBody>
      </p:sp>
      <p:sp>
        <p:nvSpPr>
          <p:cNvPr id="115" name="矩形 114"/>
          <p:cNvSpPr/>
          <p:nvPr/>
        </p:nvSpPr>
        <p:spPr>
          <a:xfrm>
            <a:off x="2731187" y="3217819"/>
            <a:ext cx="4317320" cy="2723796"/>
          </a:xfrm>
          <a:prstGeom prst="rect">
            <a:avLst/>
          </a:prstGeom>
        </p:spPr>
        <p:txBody>
          <a:bodyPr wrap="square" lIns="91414" tIns="45707" rIns="91414" bIns="45707">
            <a:spAutoFit/>
          </a:bodyPr>
          <a:lstStyle/>
          <a:p>
            <a:pPr algn="just">
              <a:lnSpc>
                <a:spcPct val="150000"/>
              </a:lnSpc>
            </a:pPr>
            <a:r>
              <a:rPr lang="zh-CN" altLang="en-US" sz="1900" kern="0" dirty="0" smtClean="0">
                <a:latin typeface="思源黑体 CN Bold" pitchFamily="34" charset="-122"/>
                <a:ea typeface="思源黑体 CN Bold" pitchFamily="34" charset="-122"/>
              </a:rPr>
              <a:t>世上没有所谓的“完美”。如果你想与和谐交往，那么你就应该有一个大度的心胸，这样你的朋友才会多。如果你想工作开心顺利，你也要有一颗能</a:t>
            </a:r>
            <a:r>
              <a:rPr lang="zh-CN" altLang="en-US" sz="1900" b="1" kern="0" dirty="0" smtClean="0">
                <a:latin typeface="思源黑体 CN Bold" pitchFamily="34" charset="-122"/>
                <a:ea typeface="思源黑体 CN Bold" pitchFamily="34" charset="-122"/>
              </a:rPr>
              <a:t>包容的心态</a:t>
            </a:r>
            <a:r>
              <a:rPr lang="zh-CN" altLang="en-US" sz="1900" kern="0" dirty="0" smtClean="0">
                <a:latin typeface="思源黑体 CN Bold" pitchFamily="34" charset="-122"/>
                <a:ea typeface="思源黑体 CN Bold" pitchFamily="34" charset="-122"/>
              </a:rPr>
              <a:t>，</a:t>
            </a:r>
            <a:r>
              <a:rPr lang="zh-CN" altLang="en-US" sz="1900" b="1" kern="0" dirty="0" smtClean="0">
                <a:latin typeface="思源黑体 CN Bold" pitchFamily="34" charset="-122"/>
                <a:ea typeface="思源黑体 CN Bold" pitchFamily="34" charset="-122"/>
              </a:rPr>
              <a:t>意识到企业有不完美的地方是正常的</a:t>
            </a:r>
            <a:r>
              <a:rPr lang="zh-CN" altLang="en-US" sz="1900" kern="0" dirty="0" smtClean="0">
                <a:latin typeface="思源黑体 CN Bold" pitchFamily="34" charset="-122"/>
                <a:ea typeface="思源黑体 CN Bold" pitchFamily="34" charset="-122"/>
              </a:rPr>
              <a:t>，我们要能包容这些缺点。</a:t>
            </a:r>
            <a:endParaRPr lang="zh-CN" altLang="en-US" sz="1900" kern="0" dirty="0">
              <a:latin typeface="思源黑体 CN Bold" pitchFamily="34" charset="-122"/>
              <a:ea typeface="思源黑体 CN Bold" pitchFamily="34" charset="-122"/>
            </a:endParaRPr>
          </a:p>
        </p:txBody>
      </p:sp>
      <p:pic>
        <p:nvPicPr>
          <p:cNvPr id="74" name="Picture 3" descr="C:\Users\Administrator\Desktop\qwas71重复用\46e542e2380dbba7885d76db4f671184.png"/>
          <p:cNvPicPr>
            <a:picLocks noChangeAspect="1" noChangeArrowheads="1"/>
          </p:cNvPicPr>
          <p:nvPr/>
        </p:nvPicPr>
        <p:blipFill>
          <a:blip r:embed="rId1" cstate="print"/>
          <a:srcRect/>
          <a:stretch>
            <a:fillRect/>
          </a:stretch>
        </p:blipFill>
        <p:spPr bwMode="auto">
          <a:xfrm>
            <a:off x="7524761" y="2190742"/>
            <a:ext cx="4432300" cy="4157133"/>
          </a:xfrm>
          <a:prstGeom prst="rect">
            <a:avLst/>
          </a:prstGeom>
          <a:noFill/>
          <a:ln w="9525">
            <a:noFill/>
            <a:miter lim="800000"/>
            <a:headEnd/>
            <a:tailEnd/>
          </a:ln>
        </p:spPr>
      </p:pic>
      <p:sp>
        <p:nvSpPr>
          <p:cNvPr id="75" name="Rectangle 5"/>
          <p:cNvSpPr>
            <a:spLocks noChangeArrowheads="1"/>
          </p:cNvSpPr>
          <p:nvPr/>
        </p:nvSpPr>
        <p:spPr bwMode="auto">
          <a:xfrm>
            <a:off x="2049152" y="378493"/>
            <a:ext cx="4032448" cy="690527"/>
          </a:xfrm>
          <a:prstGeom prst="rect">
            <a:avLst/>
          </a:prstGeom>
          <a:solidFill>
            <a:srgbClr val="C00000"/>
          </a:solidFill>
          <a:ln w="25400" cap="flat">
            <a:gradFill>
              <a:gsLst>
                <a:gs pos="0">
                  <a:schemeClr val="bg1"/>
                </a:gs>
                <a:gs pos="100000">
                  <a:schemeClr val="bg1">
                    <a:lumMod val="85000"/>
                  </a:schemeClr>
                </a:gs>
              </a:gsLst>
              <a:lin ang="5400000" scaled="0"/>
            </a:gradFill>
            <a:prstDash val="solid"/>
            <a:miter lim="800000"/>
          </a:ln>
          <a:effectLst>
            <a:outerShdw blurRad="203200" sx="102000" sy="102000" algn="ctr" rotWithShape="0">
              <a:prstClr val="black">
                <a:alpha val="40000"/>
              </a:prstClr>
            </a:outerShdw>
          </a:effectLst>
        </p:spPr>
        <p:txBody>
          <a:bodyPr lIns="91400" tIns="45702" rIns="91400" bIns="45702"/>
          <a:lstStyle/>
          <a:p>
            <a:pPr>
              <a:defRPr/>
            </a:pPr>
            <a:endParaRPr lang="zh-CN" altLang="en-US" sz="3200" b="1" kern="0" noProof="1">
              <a:latin typeface="思源黑体 CN Bold" pitchFamily="34" charset="-122"/>
              <a:ea typeface="思源黑体 CN Bold" pitchFamily="34" charset="-122"/>
            </a:endParaRPr>
          </a:p>
        </p:txBody>
      </p:sp>
      <p:sp>
        <p:nvSpPr>
          <p:cNvPr id="76" name="TextBox 75"/>
          <p:cNvSpPr txBox="1">
            <a:spLocks noChangeArrowheads="1"/>
          </p:cNvSpPr>
          <p:nvPr/>
        </p:nvSpPr>
        <p:spPr bwMode="auto">
          <a:xfrm>
            <a:off x="2190720" y="481567"/>
            <a:ext cx="3842707" cy="507795"/>
          </a:xfrm>
          <a:prstGeom prst="rect">
            <a:avLst/>
          </a:prstGeom>
          <a:noFill/>
          <a:ln w="9525">
            <a:noFill/>
            <a:miter lim="800000"/>
          </a:ln>
        </p:spPr>
        <p:txBody>
          <a:bodyPr wrap="square" lIns="91400" tIns="45702" rIns="91400" bIns="45702">
            <a:spAutoFit/>
          </a:bodyPr>
          <a:lstStyle/>
          <a:p>
            <a:r>
              <a:rPr lang="zh-CN" altLang="en-US" sz="2700" b="1" dirty="0" smtClean="0">
                <a:solidFill>
                  <a:schemeClr val="bg1"/>
                </a:solidFill>
                <a:latin typeface="思源黑体 CN Bold" pitchFamily="34" charset="-122"/>
                <a:ea typeface="思源黑体 CN Bold" pitchFamily="34" charset="-122"/>
              </a:rPr>
              <a:t>摆正职业心态</a:t>
            </a:r>
            <a:endParaRPr lang="zh-CN" altLang="en-US" sz="2700" b="1" dirty="0">
              <a:solidFill>
                <a:schemeClr val="bg1"/>
              </a:solidFill>
              <a:latin typeface="思源黑体 CN Bold" pitchFamily="34" charset="-122"/>
              <a:ea typeface="思源黑体 CN Bold"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randombar(horizontal)">
                                      <p:cBhvr>
                                        <p:cTn id="10" dur="500"/>
                                        <p:tgtEl>
                                          <p:spTgt spid="10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15"/>
                                        </p:tgtEl>
                                        <p:attrNameLst>
                                          <p:attrName>style.visibility</p:attrName>
                                        </p:attrNameLst>
                                      </p:cBhvr>
                                      <p:to>
                                        <p:strVal val="visible"/>
                                      </p:to>
                                    </p:set>
                                    <p:animEffect transition="in" filter="randombar(horizontal)">
                                      <p:cBhvr>
                                        <p:cTn id="13" dur="500"/>
                                        <p:tgtEl>
                                          <p:spTgt spid="11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randombar(horizontal)">
                                      <p:cBhvr>
                                        <p:cTn id="18"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noChangeAspect="1" noChangeArrowheads="1" noTextEdit="1"/>
          </p:cNvSpPr>
          <p:nvPr/>
        </p:nvSpPr>
        <p:spPr bwMode="auto">
          <a:xfrm rot="2823422">
            <a:off x="3612158" y="1471730"/>
            <a:ext cx="5043487" cy="504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t" anchorCtr="0" compatLnSpc="1"/>
          <a:lstStyle/>
          <a:p>
            <a:endParaRPr lang="zh-CN" altLang="en-US" dirty="0">
              <a:solidFill>
                <a:prstClr val="black"/>
              </a:solidFill>
              <a:latin typeface="思源黑体 CN Bold" pitchFamily="34" charset="-122"/>
              <a:ea typeface="思源黑体 CN Bold" pitchFamily="34" charset="-122"/>
            </a:endParaRPr>
          </a:p>
        </p:txBody>
      </p:sp>
      <p:grpSp>
        <p:nvGrpSpPr>
          <p:cNvPr id="2" name="组合 23"/>
          <p:cNvGrpSpPr/>
          <p:nvPr/>
        </p:nvGrpSpPr>
        <p:grpSpPr>
          <a:xfrm rot="16200000">
            <a:off x="3832376" y="-549135"/>
            <a:ext cx="5023499" cy="9219316"/>
            <a:chOff x="5863698" y="873284"/>
            <a:chExt cx="3977251" cy="5941768"/>
          </a:xfrm>
        </p:grpSpPr>
        <p:sp>
          <p:nvSpPr>
            <p:cNvPr id="26" name="圆角矩形 25"/>
            <p:cNvSpPr/>
            <p:nvPr/>
          </p:nvSpPr>
          <p:spPr>
            <a:xfrm>
              <a:off x="5863698" y="955766"/>
              <a:ext cx="3977251" cy="5859286"/>
            </a:xfrm>
            <a:prstGeom prst="roundRect">
              <a:avLst>
                <a:gd name="adj" fmla="val 4670"/>
              </a:avLst>
            </a:prstGeom>
            <a:solidFill>
              <a:srgbClr val="C00000"/>
            </a:solidFill>
            <a:ln w="22225">
              <a:gradFill flip="none" rotWithShape="1">
                <a:gsLst>
                  <a:gs pos="0">
                    <a:schemeClr val="bg1">
                      <a:lumMod val="65000"/>
                    </a:schemeClr>
                  </a:gs>
                  <a:gs pos="100000">
                    <a:schemeClr val="tx1">
                      <a:lumMod val="85000"/>
                      <a:lumOff val="15000"/>
                    </a:schemeClr>
                  </a:gs>
                </a:gsLst>
                <a:lin ang="8100000" scaled="0"/>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27" name="圆角矩形 26"/>
            <p:cNvSpPr/>
            <p:nvPr/>
          </p:nvSpPr>
          <p:spPr>
            <a:xfrm>
              <a:off x="6020187" y="1143000"/>
              <a:ext cx="3664269" cy="5503127"/>
            </a:xfrm>
            <a:prstGeom prst="roundRect">
              <a:avLst>
                <a:gd name="adj" fmla="val 0"/>
              </a:avLst>
            </a:prstGeom>
            <a:solidFill>
              <a:schemeClr val="bg1">
                <a:lumMod val="95000"/>
              </a:schemeClr>
            </a:soli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nvGrpSpPr>
            <p:cNvPr id="3" name="组合 26"/>
            <p:cNvGrpSpPr/>
            <p:nvPr/>
          </p:nvGrpSpPr>
          <p:grpSpPr>
            <a:xfrm>
              <a:off x="6109404" y="1233420"/>
              <a:ext cx="3485831" cy="234632"/>
              <a:chOff x="2149635" y="1165383"/>
              <a:chExt cx="3485831" cy="234634"/>
            </a:xfrm>
          </p:grpSpPr>
          <p:grpSp>
            <p:nvGrpSpPr>
              <p:cNvPr id="4" name="组合 57"/>
              <p:cNvGrpSpPr/>
              <p:nvPr/>
            </p:nvGrpSpPr>
            <p:grpSpPr>
              <a:xfrm>
                <a:off x="2149635" y="1165385"/>
                <a:ext cx="234632" cy="234632"/>
                <a:chOff x="2483014" y="1114427"/>
                <a:chExt cx="209550" cy="209550"/>
              </a:xfrm>
            </p:grpSpPr>
            <p:sp>
              <p:nvSpPr>
                <p:cNvPr id="102" name="椭圆 10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103" name="椭圆 10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5" name="组合 58"/>
              <p:cNvGrpSpPr/>
              <p:nvPr/>
            </p:nvGrpSpPr>
            <p:grpSpPr>
              <a:xfrm>
                <a:off x="2510880" y="1165385"/>
                <a:ext cx="234632" cy="234632"/>
                <a:chOff x="2483014" y="1114427"/>
                <a:chExt cx="209550" cy="209550"/>
              </a:xfrm>
            </p:grpSpPr>
            <p:sp>
              <p:nvSpPr>
                <p:cNvPr id="100" name="椭圆 9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101" name="椭圆 10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7" name="组合 59"/>
              <p:cNvGrpSpPr/>
              <p:nvPr/>
            </p:nvGrpSpPr>
            <p:grpSpPr>
              <a:xfrm>
                <a:off x="2872124" y="1165385"/>
                <a:ext cx="234632" cy="234632"/>
                <a:chOff x="2483014" y="1114427"/>
                <a:chExt cx="209550" cy="209550"/>
              </a:xfrm>
            </p:grpSpPr>
            <p:sp>
              <p:nvSpPr>
                <p:cNvPr id="98" name="椭圆 9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9" name="椭圆 9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8" name="组合 60"/>
              <p:cNvGrpSpPr/>
              <p:nvPr/>
            </p:nvGrpSpPr>
            <p:grpSpPr>
              <a:xfrm>
                <a:off x="3233369" y="1165385"/>
                <a:ext cx="234632" cy="234632"/>
                <a:chOff x="2483014" y="1114427"/>
                <a:chExt cx="209550" cy="209550"/>
              </a:xfrm>
            </p:grpSpPr>
            <p:sp>
              <p:nvSpPr>
                <p:cNvPr id="96" name="椭圆 9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7" name="椭圆 9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9" name="组合 61"/>
              <p:cNvGrpSpPr/>
              <p:nvPr/>
            </p:nvGrpSpPr>
            <p:grpSpPr>
              <a:xfrm>
                <a:off x="3594615" y="1165383"/>
                <a:ext cx="234632" cy="234632"/>
                <a:chOff x="2483014" y="1114427"/>
                <a:chExt cx="209550" cy="209550"/>
              </a:xfrm>
            </p:grpSpPr>
            <p:sp>
              <p:nvSpPr>
                <p:cNvPr id="94" name="椭圆 9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5" name="椭圆 9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0" name="组合 62"/>
              <p:cNvGrpSpPr/>
              <p:nvPr/>
            </p:nvGrpSpPr>
            <p:grpSpPr>
              <a:xfrm>
                <a:off x="3955858" y="1165384"/>
                <a:ext cx="234632" cy="234632"/>
                <a:chOff x="2483014" y="1114427"/>
                <a:chExt cx="209550" cy="209550"/>
              </a:xfrm>
            </p:grpSpPr>
            <p:sp>
              <p:nvSpPr>
                <p:cNvPr id="92" name="椭圆 9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3" name="椭圆 9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1" name="组合 63"/>
              <p:cNvGrpSpPr/>
              <p:nvPr/>
            </p:nvGrpSpPr>
            <p:grpSpPr>
              <a:xfrm>
                <a:off x="4317103" y="1165384"/>
                <a:ext cx="234632" cy="234632"/>
                <a:chOff x="2483014" y="1114427"/>
                <a:chExt cx="209550" cy="209550"/>
              </a:xfrm>
            </p:grpSpPr>
            <p:sp>
              <p:nvSpPr>
                <p:cNvPr id="90" name="椭圆 8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1" name="椭圆 9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2" name="组合 64"/>
              <p:cNvGrpSpPr/>
              <p:nvPr/>
            </p:nvGrpSpPr>
            <p:grpSpPr>
              <a:xfrm>
                <a:off x="4678347" y="1165384"/>
                <a:ext cx="234632" cy="234632"/>
                <a:chOff x="2483014" y="1114427"/>
                <a:chExt cx="209550" cy="209550"/>
              </a:xfrm>
            </p:grpSpPr>
            <p:sp>
              <p:nvSpPr>
                <p:cNvPr id="88" name="椭圆 8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89" name="椭圆 8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3" name="组合 65"/>
              <p:cNvGrpSpPr/>
              <p:nvPr/>
            </p:nvGrpSpPr>
            <p:grpSpPr>
              <a:xfrm>
                <a:off x="5039590" y="1165384"/>
                <a:ext cx="234632" cy="234632"/>
                <a:chOff x="2483014" y="1114427"/>
                <a:chExt cx="209550" cy="209550"/>
              </a:xfrm>
            </p:grpSpPr>
            <p:sp>
              <p:nvSpPr>
                <p:cNvPr id="86" name="椭圆 8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87" name="椭圆 8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4" name="组合 66"/>
              <p:cNvGrpSpPr/>
              <p:nvPr/>
            </p:nvGrpSpPr>
            <p:grpSpPr>
              <a:xfrm>
                <a:off x="5400834" y="1165384"/>
                <a:ext cx="234632" cy="234632"/>
                <a:chOff x="2483014" y="1114427"/>
                <a:chExt cx="209550" cy="209550"/>
              </a:xfrm>
            </p:grpSpPr>
            <p:sp>
              <p:nvSpPr>
                <p:cNvPr id="84" name="椭圆 8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85" name="椭圆 8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grpSp>
          <p:nvGrpSpPr>
            <p:cNvPr id="15" name="组合 27"/>
            <p:cNvGrpSpPr/>
            <p:nvPr/>
          </p:nvGrpSpPr>
          <p:grpSpPr>
            <a:xfrm>
              <a:off x="6169908" y="873285"/>
              <a:ext cx="94673" cy="485002"/>
              <a:chOff x="2244455" y="772894"/>
              <a:chExt cx="94658" cy="485003"/>
            </a:xfrm>
          </p:grpSpPr>
          <p:sp>
            <p:nvSpPr>
              <p:cNvPr id="72" name="圆角矩形 7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73" name="圆角矩形 7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6" name="组合 28"/>
            <p:cNvGrpSpPr/>
            <p:nvPr/>
          </p:nvGrpSpPr>
          <p:grpSpPr>
            <a:xfrm>
              <a:off x="6532564" y="873285"/>
              <a:ext cx="94673" cy="485002"/>
              <a:chOff x="2244455" y="772894"/>
              <a:chExt cx="94658" cy="485003"/>
            </a:xfrm>
          </p:grpSpPr>
          <p:sp>
            <p:nvSpPr>
              <p:cNvPr id="70" name="圆角矩形 6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71" name="圆角矩形 7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7" name="组合 29"/>
            <p:cNvGrpSpPr/>
            <p:nvPr/>
          </p:nvGrpSpPr>
          <p:grpSpPr>
            <a:xfrm>
              <a:off x="6895220" y="873285"/>
              <a:ext cx="94673" cy="485002"/>
              <a:chOff x="2244455" y="772894"/>
              <a:chExt cx="94658" cy="485003"/>
            </a:xfrm>
          </p:grpSpPr>
          <p:sp>
            <p:nvSpPr>
              <p:cNvPr id="68" name="圆角矩形 6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9" name="圆角矩形 6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8" name="组合 30"/>
            <p:cNvGrpSpPr/>
            <p:nvPr/>
          </p:nvGrpSpPr>
          <p:grpSpPr>
            <a:xfrm>
              <a:off x="7257875" y="873285"/>
              <a:ext cx="94673" cy="485002"/>
              <a:chOff x="2244455" y="772894"/>
              <a:chExt cx="94658" cy="485003"/>
            </a:xfrm>
          </p:grpSpPr>
          <p:sp>
            <p:nvSpPr>
              <p:cNvPr id="66" name="圆角矩形 65"/>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7" name="圆角矩形 6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9" name="组合 31"/>
            <p:cNvGrpSpPr/>
            <p:nvPr/>
          </p:nvGrpSpPr>
          <p:grpSpPr>
            <a:xfrm>
              <a:off x="7620530" y="873285"/>
              <a:ext cx="94673" cy="485002"/>
              <a:chOff x="2244455" y="772894"/>
              <a:chExt cx="94658" cy="485003"/>
            </a:xfrm>
          </p:grpSpPr>
          <p:sp>
            <p:nvSpPr>
              <p:cNvPr id="64" name="圆角矩形 63"/>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5" name="圆角矩形 6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0" name="组合 32"/>
            <p:cNvGrpSpPr/>
            <p:nvPr/>
          </p:nvGrpSpPr>
          <p:grpSpPr>
            <a:xfrm>
              <a:off x="7983188" y="873285"/>
              <a:ext cx="94673" cy="485002"/>
              <a:chOff x="2244455" y="772894"/>
              <a:chExt cx="94658" cy="485003"/>
            </a:xfrm>
          </p:grpSpPr>
          <p:sp>
            <p:nvSpPr>
              <p:cNvPr id="62" name="圆角矩形 6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3" name="圆角矩形 6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5" name="组合 33"/>
            <p:cNvGrpSpPr/>
            <p:nvPr/>
          </p:nvGrpSpPr>
          <p:grpSpPr>
            <a:xfrm>
              <a:off x="8345844" y="873284"/>
              <a:ext cx="94673" cy="485002"/>
              <a:chOff x="2244455" y="772894"/>
              <a:chExt cx="94658" cy="485003"/>
            </a:xfrm>
          </p:grpSpPr>
          <p:sp>
            <p:nvSpPr>
              <p:cNvPr id="58" name="圆角矩形 5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1" name="圆角矩形 6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8" name="组合 34"/>
            <p:cNvGrpSpPr/>
            <p:nvPr/>
          </p:nvGrpSpPr>
          <p:grpSpPr>
            <a:xfrm>
              <a:off x="8708498" y="873285"/>
              <a:ext cx="94673" cy="485002"/>
              <a:chOff x="2244455" y="772894"/>
              <a:chExt cx="94658" cy="485003"/>
            </a:xfrm>
          </p:grpSpPr>
          <p:sp>
            <p:nvSpPr>
              <p:cNvPr id="52" name="圆角矩形 5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53" name="圆角矩形 5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9" name="组合 35"/>
            <p:cNvGrpSpPr/>
            <p:nvPr/>
          </p:nvGrpSpPr>
          <p:grpSpPr>
            <a:xfrm>
              <a:off x="9071152" y="873285"/>
              <a:ext cx="94673" cy="485002"/>
              <a:chOff x="2244455" y="772894"/>
              <a:chExt cx="94658" cy="485003"/>
            </a:xfrm>
          </p:grpSpPr>
          <p:sp>
            <p:nvSpPr>
              <p:cNvPr id="50" name="圆角矩形 4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51" name="圆角矩形 5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30" name="组合 36"/>
            <p:cNvGrpSpPr/>
            <p:nvPr/>
          </p:nvGrpSpPr>
          <p:grpSpPr>
            <a:xfrm>
              <a:off x="9433806" y="873285"/>
              <a:ext cx="94673" cy="485002"/>
              <a:chOff x="2244455" y="772894"/>
              <a:chExt cx="94658" cy="485003"/>
            </a:xfrm>
          </p:grpSpPr>
          <p:sp>
            <p:nvSpPr>
              <p:cNvPr id="48" name="圆角矩形 4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49" name="圆角矩形 4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sp>
        <p:nvSpPr>
          <p:cNvPr id="108" name="圆角矩形 107"/>
          <p:cNvSpPr/>
          <p:nvPr/>
        </p:nvSpPr>
        <p:spPr>
          <a:xfrm>
            <a:off x="3214339" y="2192361"/>
            <a:ext cx="6786939" cy="532315"/>
          </a:xfrm>
          <a:prstGeom prst="roundRect">
            <a:avLst/>
          </a:prstGeom>
          <a:solidFill>
            <a:srgbClr val="C00000"/>
          </a:solidFill>
          <a:ln w="19050">
            <a:gradFill flip="none" rotWithShape="1">
              <a:gsLst>
                <a:gs pos="0">
                  <a:schemeClr val="bg1">
                    <a:lumMod val="85000"/>
                  </a:schemeClr>
                </a:gs>
                <a:gs pos="100000">
                  <a:schemeClr val="bg1"/>
                </a:gs>
              </a:gsLst>
              <a:lin ang="2700000" scaled="1"/>
              <a:tileRect/>
            </a:grad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20000"/>
              </a:lnSpc>
              <a:spcBef>
                <a:spcPts val="400"/>
              </a:spcBef>
              <a:spcAft>
                <a:spcPts val="400"/>
              </a:spcAft>
              <a:defRPr/>
            </a:pPr>
            <a:r>
              <a:rPr lang="zh-CN" altLang="en-US" b="1" kern="100" dirty="0" smtClean="0">
                <a:solidFill>
                  <a:schemeClr val="bg1"/>
                </a:solidFill>
                <a:latin typeface="思源黑体 CN Bold" pitchFamily="34" charset="-122"/>
                <a:ea typeface="思源黑体 CN Bold" pitchFamily="34" charset="-122"/>
              </a:rPr>
              <a:t>不要祈求绝对的公平</a:t>
            </a:r>
            <a:endParaRPr lang="zh-CN" altLang="en-US" b="1" kern="100" dirty="0">
              <a:solidFill>
                <a:schemeClr val="bg1"/>
              </a:solidFill>
              <a:latin typeface="思源黑体 CN Bold" pitchFamily="34" charset="-122"/>
              <a:ea typeface="思源黑体 CN Bold" pitchFamily="34" charset="-122"/>
            </a:endParaRPr>
          </a:p>
        </p:txBody>
      </p:sp>
      <p:sp>
        <p:nvSpPr>
          <p:cNvPr id="115" name="矩形 114"/>
          <p:cNvSpPr/>
          <p:nvPr/>
        </p:nvSpPr>
        <p:spPr>
          <a:xfrm>
            <a:off x="3238482" y="3008659"/>
            <a:ext cx="6762797" cy="3162378"/>
          </a:xfrm>
          <a:prstGeom prst="rect">
            <a:avLst/>
          </a:prstGeom>
        </p:spPr>
        <p:txBody>
          <a:bodyPr wrap="square" lIns="91414" tIns="45707" rIns="91414" bIns="45707">
            <a:spAutoFit/>
          </a:bodyPr>
          <a:lstStyle/>
          <a:p>
            <a:pPr marL="285750" indent="-285750" algn="just">
              <a:lnSpc>
                <a:spcPct val="150000"/>
              </a:lnSpc>
              <a:buFont typeface="Wingdings" panose="05000000000000000000" pitchFamily="2" charset="2"/>
              <a:buChar char="l"/>
            </a:pPr>
            <a:r>
              <a:rPr lang="zh-CN" altLang="en-US" sz="1900" kern="0" dirty="0" smtClean="0">
                <a:latin typeface="思源黑体 CN Bold" pitchFamily="34" charset="-122"/>
                <a:ea typeface="思源黑体 CN Bold" pitchFamily="34" charset="-122"/>
              </a:rPr>
              <a:t>公平是大家永恒的追求目标，既然大家一直在追求公平，就说明这个世界上很多事情是不公平的。这个世界上，大到国家，小到个人，到处都有不公平的事情存在。</a:t>
            </a:r>
            <a:endParaRPr lang="en-US" altLang="zh-CN" sz="1900" kern="0" dirty="0" smtClean="0">
              <a:latin typeface="思源黑体 CN Bold" pitchFamily="34" charset="-122"/>
              <a:ea typeface="思源黑体 CN Bold" pitchFamily="34" charset="-122"/>
            </a:endParaRPr>
          </a:p>
          <a:p>
            <a:pPr marL="285750" indent="-285750" algn="just">
              <a:lnSpc>
                <a:spcPct val="150000"/>
              </a:lnSpc>
              <a:buFont typeface="Wingdings" panose="05000000000000000000" pitchFamily="2" charset="2"/>
              <a:buChar char="l"/>
            </a:pPr>
            <a:r>
              <a:rPr lang="zh-CN" altLang="en-US" sz="1900" kern="0" dirty="0" smtClean="0">
                <a:latin typeface="思源黑体 CN Bold" pitchFamily="34" charset="-122"/>
                <a:ea typeface="思源黑体 CN Bold" pitchFamily="34" charset="-122"/>
              </a:rPr>
              <a:t>“不公平”是一个永远存在的客观事实，“公平”只会相对地存在，而没有绝对的“公平”。从长远来看，公平是存在的。但我们不可能任何时候、任何地点、任何事情都强求绝对公平</a:t>
            </a:r>
            <a:r>
              <a:rPr lang="en-US" altLang="zh-CN" sz="1900" kern="0" dirty="0" smtClean="0">
                <a:latin typeface="思源黑体 CN Bold" pitchFamily="34" charset="-122"/>
                <a:ea typeface="思源黑体 CN Bold" pitchFamily="34" charset="-122"/>
              </a:rPr>
              <a:t>;</a:t>
            </a:r>
            <a:endParaRPr lang="zh-CN" altLang="en-US" sz="1900" kern="0" dirty="0" smtClean="0">
              <a:latin typeface="思源黑体 CN Bold" pitchFamily="34" charset="-122"/>
              <a:ea typeface="思源黑体 CN Bold" pitchFamily="34" charset="-122"/>
            </a:endParaRPr>
          </a:p>
        </p:txBody>
      </p:sp>
      <p:sp>
        <p:nvSpPr>
          <p:cNvPr id="74" name="Rectangle 5"/>
          <p:cNvSpPr>
            <a:spLocks noChangeArrowheads="1"/>
          </p:cNvSpPr>
          <p:nvPr/>
        </p:nvSpPr>
        <p:spPr bwMode="auto">
          <a:xfrm>
            <a:off x="2049152" y="378493"/>
            <a:ext cx="4032448" cy="690527"/>
          </a:xfrm>
          <a:prstGeom prst="rect">
            <a:avLst/>
          </a:prstGeom>
          <a:solidFill>
            <a:srgbClr val="C00000"/>
          </a:solidFill>
          <a:ln w="25400" cap="flat">
            <a:gradFill>
              <a:gsLst>
                <a:gs pos="0">
                  <a:schemeClr val="bg1"/>
                </a:gs>
                <a:gs pos="100000">
                  <a:schemeClr val="bg1">
                    <a:lumMod val="85000"/>
                  </a:schemeClr>
                </a:gs>
              </a:gsLst>
              <a:lin ang="5400000" scaled="0"/>
            </a:gradFill>
            <a:prstDash val="solid"/>
            <a:miter lim="800000"/>
          </a:ln>
          <a:effectLst>
            <a:outerShdw blurRad="203200" sx="102000" sy="102000" algn="ctr" rotWithShape="0">
              <a:prstClr val="black">
                <a:alpha val="40000"/>
              </a:prstClr>
            </a:outerShdw>
          </a:effectLst>
        </p:spPr>
        <p:txBody>
          <a:bodyPr lIns="91400" tIns="45702" rIns="91400" bIns="45702"/>
          <a:lstStyle/>
          <a:p>
            <a:pPr>
              <a:defRPr/>
            </a:pPr>
            <a:endParaRPr lang="zh-CN" altLang="en-US" sz="3200" b="1" kern="0" noProof="1">
              <a:latin typeface="思源黑体 CN Bold" pitchFamily="34" charset="-122"/>
              <a:ea typeface="思源黑体 CN Bold" pitchFamily="34" charset="-122"/>
            </a:endParaRPr>
          </a:p>
        </p:txBody>
      </p:sp>
      <p:sp>
        <p:nvSpPr>
          <p:cNvPr id="75" name="TextBox 74"/>
          <p:cNvSpPr txBox="1">
            <a:spLocks noChangeArrowheads="1"/>
          </p:cNvSpPr>
          <p:nvPr/>
        </p:nvSpPr>
        <p:spPr bwMode="auto">
          <a:xfrm>
            <a:off x="2190720" y="481567"/>
            <a:ext cx="3842707" cy="507795"/>
          </a:xfrm>
          <a:prstGeom prst="rect">
            <a:avLst/>
          </a:prstGeom>
          <a:noFill/>
          <a:ln w="9525">
            <a:noFill/>
            <a:miter lim="800000"/>
          </a:ln>
        </p:spPr>
        <p:txBody>
          <a:bodyPr wrap="square" lIns="91400" tIns="45702" rIns="91400" bIns="45702">
            <a:spAutoFit/>
          </a:bodyPr>
          <a:lstStyle/>
          <a:p>
            <a:r>
              <a:rPr lang="zh-CN" altLang="en-US" sz="2700" b="1" dirty="0" smtClean="0">
                <a:solidFill>
                  <a:schemeClr val="bg1"/>
                </a:solidFill>
                <a:latin typeface="思源黑体 CN Bold" pitchFamily="34" charset="-122"/>
                <a:ea typeface="思源黑体 CN Bold" pitchFamily="34" charset="-122"/>
              </a:rPr>
              <a:t>摆正职业心态</a:t>
            </a:r>
            <a:endParaRPr lang="zh-CN" altLang="en-US" sz="2700" b="1" dirty="0">
              <a:solidFill>
                <a:schemeClr val="bg1"/>
              </a:solidFill>
              <a:latin typeface="思源黑体 CN Bold" pitchFamily="34" charset="-122"/>
              <a:ea typeface="思源黑体 CN Bold"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randombar(horizontal)">
                                      <p:cBhvr>
                                        <p:cTn id="10" dur="500"/>
                                        <p:tgtEl>
                                          <p:spTgt spid="10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15"/>
                                        </p:tgtEl>
                                        <p:attrNameLst>
                                          <p:attrName>style.visibility</p:attrName>
                                        </p:attrNameLst>
                                      </p:cBhvr>
                                      <p:to>
                                        <p:strVal val="visible"/>
                                      </p:to>
                                    </p:set>
                                    <p:animEffect transition="in" filter="randombar(horizontal)">
                                      <p:cBhvr>
                                        <p:cTn id="13"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noChangeAspect="1" noChangeArrowheads="1" noTextEdit="1"/>
          </p:cNvSpPr>
          <p:nvPr/>
        </p:nvSpPr>
        <p:spPr bwMode="auto">
          <a:xfrm rot="2823422">
            <a:off x="3612158" y="1471730"/>
            <a:ext cx="5043487" cy="504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t" anchorCtr="0" compatLnSpc="1"/>
          <a:lstStyle/>
          <a:p>
            <a:endParaRPr lang="zh-CN" altLang="en-US" dirty="0">
              <a:solidFill>
                <a:prstClr val="black"/>
              </a:solidFill>
              <a:latin typeface="思源黑体 CN Bold" pitchFamily="34" charset="-122"/>
              <a:ea typeface="思源黑体 CN Bold" pitchFamily="34" charset="-122"/>
            </a:endParaRPr>
          </a:p>
        </p:txBody>
      </p:sp>
      <p:grpSp>
        <p:nvGrpSpPr>
          <p:cNvPr id="2" name="组合 23"/>
          <p:cNvGrpSpPr/>
          <p:nvPr/>
        </p:nvGrpSpPr>
        <p:grpSpPr>
          <a:xfrm rot="16200000">
            <a:off x="3832376" y="-549135"/>
            <a:ext cx="5023499" cy="9219316"/>
            <a:chOff x="5863698" y="873284"/>
            <a:chExt cx="3977251" cy="5941768"/>
          </a:xfrm>
        </p:grpSpPr>
        <p:sp>
          <p:nvSpPr>
            <p:cNvPr id="26" name="圆角矩形 25"/>
            <p:cNvSpPr/>
            <p:nvPr/>
          </p:nvSpPr>
          <p:spPr>
            <a:xfrm>
              <a:off x="5863698" y="955766"/>
              <a:ext cx="3977251" cy="5859286"/>
            </a:xfrm>
            <a:prstGeom prst="roundRect">
              <a:avLst>
                <a:gd name="adj" fmla="val 4670"/>
              </a:avLst>
            </a:prstGeom>
            <a:solidFill>
              <a:srgbClr val="C00000"/>
            </a:solidFill>
            <a:ln w="22225">
              <a:gradFill flip="none" rotWithShape="1">
                <a:gsLst>
                  <a:gs pos="0">
                    <a:schemeClr val="bg1">
                      <a:lumMod val="65000"/>
                    </a:schemeClr>
                  </a:gs>
                  <a:gs pos="100000">
                    <a:schemeClr val="tx1">
                      <a:lumMod val="85000"/>
                      <a:lumOff val="15000"/>
                    </a:schemeClr>
                  </a:gs>
                </a:gsLst>
                <a:lin ang="8100000" scaled="0"/>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27" name="圆角矩形 26"/>
            <p:cNvSpPr/>
            <p:nvPr/>
          </p:nvSpPr>
          <p:spPr>
            <a:xfrm>
              <a:off x="6020187" y="1143000"/>
              <a:ext cx="3664269" cy="5503127"/>
            </a:xfrm>
            <a:prstGeom prst="roundRect">
              <a:avLst>
                <a:gd name="adj" fmla="val 0"/>
              </a:avLst>
            </a:prstGeom>
            <a:solidFill>
              <a:schemeClr val="bg1">
                <a:lumMod val="95000"/>
              </a:schemeClr>
            </a:soli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nvGrpSpPr>
            <p:cNvPr id="3" name="组合 26"/>
            <p:cNvGrpSpPr/>
            <p:nvPr/>
          </p:nvGrpSpPr>
          <p:grpSpPr>
            <a:xfrm>
              <a:off x="6109404" y="1233420"/>
              <a:ext cx="3485831" cy="234632"/>
              <a:chOff x="2149635" y="1165383"/>
              <a:chExt cx="3485831" cy="234634"/>
            </a:xfrm>
          </p:grpSpPr>
          <p:grpSp>
            <p:nvGrpSpPr>
              <p:cNvPr id="4" name="组合 57"/>
              <p:cNvGrpSpPr/>
              <p:nvPr/>
            </p:nvGrpSpPr>
            <p:grpSpPr>
              <a:xfrm>
                <a:off x="2149635" y="1165385"/>
                <a:ext cx="234632" cy="234632"/>
                <a:chOff x="2483014" y="1114427"/>
                <a:chExt cx="209550" cy="209550"/>
              </a:xfrm>
            </p:grpSpPr>
            <p:sp>
              <p:nvSpPr>
                <p:cNvPr id="102" name="椭圆 10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103" name="椭圆 10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5" name="组合 58"/>
              <p:cNvGrpSpPr/>
              <p:nvPr/>
            </p:nvGrpSpPr>
            <p:grpSpPr>
              <a:xfrm>
                <a:off x="2510880" y="1165385"/>
                <a:ext cx="234632" cy="234632"/>
                <a:chOff x="2483014" y="1114427"/>
                <a:chExt cx="209550" cy="209550"/>
              </a:xfrm>
            </p:grpSpPr>
            <p:sp>
              <p:nvSpPr>
                <p:cNvPr id="100" name="椭圆 9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101" name="椭圆 10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7" name="组合 59"/>
              <p:cNvGrpSpPr/>
              <p:nvPr/>
            </p:nvGrpSpPr>
            <p:grpSpPr>
              <a:xfrm>
                <a:off x="2872124" y="1165385"/>
                <a:ext cx="234632" cy="234632"/>
                <a:chOff x="2483014" y="1114427"/>
                <a:chExt cx="209550" cy="209550"/>
              </a:xfrm>
            </p:grpSpPr>
            <p:sp>
              <p:nvSpPr>
                <p:cNvPr id="98" name="椭圆 9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9" name="椭圆 9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8" name="组合 60"/>
              <p:cNvGrpSpPr/>
              <p:nvPr/>
            </p:nvGrpSpPr>
            <p:grpSpPr>
              <a:xfrm>
                <a:off x="3233369" y="1165385"/>
                <a:ext cx="234632" cy="234632"/>
                <a:chOff x="2483014" y="1114427"/>
                <a:chExt cx="209550" cy="209550"/>
              </a:xfrm>
            </p:grpSpPr>
            <p:sp>
              <p:nvSpPr>
                <p:cNvPr id="96" name="椭圆 9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7" name="椭圆 9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9" name="组合 61"/>
              <p:cNvGrpSpPr/>
              <p:nvPr/>
            </p:nvGrpSpPr>
            <p:grpSpPr>
              <a:xfrm>
                <a:off x="3594615" y="1165383"/>
                <a:ext cx="234632" cy="234632"/>
                <a:chOff x="2483014" y="1114427"/>
                <a:chExt cx="209550" cy="209550"/>
              </a:xfrm>
            </p:grpSpPr>
            <p:sp>
              <p:nvSpPr>
                <p:cNvPr id="94" name="椭圆 9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5" name="椭圆 9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0" name="组合 62"/>
              <p:cNvGrpSpPr/>
              <p:nvPr/>
            </p:nvGrpSpPr>
            <p:grpSpPr>
              <a:xfrm>
                <a:off x="3955858" y="1165384"/>
                <a:ext cx="234632" cy="234632"/>
                <a:chOff x="2483014" y="1114427"/>
                <a:chExt cx="209550" cy="209550"/>
              </a:xfrm>
            </p:grpSpPr>
            <p:sp>
              <p:nvSpPr>
                <p:cNvPr id="92" name="椭圆 9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3" name="椭圆 9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1" name="组合 63"/>
              <p:cNvGrpSpPr/>
              <p:nvPr/>
            </p:nvGrpSpPr>
            <p:grpSpPr>
              <a:xfrm>
                <a:off x="4317103" y="1165384"/>
                <a:ext cx="234632" cy="234632"/>
                <a:chOff x="2483014" y="1114427"/>
                <a:chExt cx="209550" cy="209550"/>
              </a:xfrm>
            </p:grpSpPr>
            <p:sp>
              <p:nvSpPr>
                <p:cNvPr id="90" name="椭圆 8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1" name="椭圆 9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2" name="组合 64"/>
              <p:cNvGrpSpPr/>
              <p:nvPr/>
            </p:nvGrpSpPr>
            <p:grpSpPr>
              <a:xfrm>
                <a:off x="4678347" y="1165384"/>
                <a:ext cx="234632" cy="234632"/>
                <a:chOff x="2483014" y="1114427"/>
                <a:chExt cx="209550" cy="209550"/>
              </a:xfrm>
            </p:grpSpPr>
            <p:sp>
              <p:nvSpPr>
                <p:cNvPr id="88" name="椭圆 8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89" name="椭圆 8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3" name="组合 65"/>
              <p:cNvGrpSpPr/>
              <p:nvPr/>
            </p:nvGrpSpPr>
            <p:grpSpPr>
              <a:xfrm>
                <a:off x="5039590" y="1165384"/>
                <a:ext cx="234632" cy="234632"/>
                <a:chOff x="2483014" y="1114427"/>
                <a:chExt cx="209550" cy="209550"/>
              </a:xfrm>
            </p:grpSpPr>
            <p:sp>
              <p:nvSpPr>
                <p:cNvPr id="86" name="椭圆 8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87" name="椭圆 8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4" name="组合 66"/>
              <p:cNvGrpSpPr/>
              <p:nvPr/>
            </p:nvGrpSpPr>
            <p:grpSpPr>
              <a:xfrm>
                <a:off x="5400834" y="1165384"/>
                <a:ext cx="234632" cy="234632"/>
                <a:chOff x="2483014" y="1114427"/>
                <a:chExt cx="209550" cy="209550"/>
              </a:xfrm>
            </p:grpSpPr>
            <p:sp>
              <p:nvSpPr>
                <p:cNvPr id="84" name="椭圆 8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85" name="椭圆 8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grpSp>
          <p:nvGrpSpPr>
            <p:cNvPr id="15" name="组合 27"/>
            <p:cNvGrpSpPr/>
            <p:nvPr/>
          </p:nvGrpSpPr>
          <p:grpSpPr>
            <a:xfrm>
              <a:off x="6169908" y="873285"/>
              <a:ext cx="94673" cy="485002"/>
              <a:chOff x="2244455" y="772894"/>
              <a:chExt cx="94658" cy="485003"/>
            </a:xfrm>
          </p:grpSpPr>
          <p:sp>
            <p:nvSpPr>
              <p:cNvPr id="72" name="圆角矩形 7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73" name="圆角矩形 7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6" name="组合 28"/>
            <p:cNvGrpSpPr/>
            <p:nvPr/>
          </p:nvGrpSpPr>
          <p:grpSpPr>
            <a:xfrm>
              <a:off x="6532564" y="873285"/>
              <a:ext cx="94673" cy="485002"/>
              <a:chOff x="2244455" y="772894"/>
              <a:chExt cx="94658" cy="485003"/>
            </a:xfrm>
          </p:grpSpPr>
          <p:sp>
            <p:nvSpPr>
              <p:cNvPr id="70" name="圆角矩形 6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71" name="圆角矩形 7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7" name="组合 29"/>
            <p:cNvGrpSpPr/>
            <p:nvPr/>
          </p:nvGrpSpPr>
          <p:grpSpPr>
            <a:xfrm>
              <a:off x="6895220" y="873285"/>
              <a:ext cx="94673" cy="485002"/>
              <a:chOff x="2244455" y="772894"/>
              <a:chExt cx="94658" cy="485003"/>
            </a:xfrm>
          </p:grpSpPr>
          <p:sp>
            <p:nvSpPr>
              <p:cNvPr id="68" name="圆角矩形 6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9" name="圆角矩形 6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8" name="组合 30"/>
            <p:cNvGrpSpPr/>
            <p:nvPr/>
          </p:nvGrpSpPr>
          <p:grpSpPr>
            <a:xfrm>
              <a:off x="7257875" y="873285"/>
              <a:ext cx="94673" cy="485002"/>
              <a:chOff x="2244455" y="772894"/>
              <a:chExt cx="94658" cy="485003"/>
            </a:xfrm>
          </p:grpSpPr>
          <p:sp>
            <p:nvSpPr>
              <p:cNvPr id="66" name="圆角矩形 65"/>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7" name="圆角矩形 6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9" name="组合 31"/>
            <p:cNvGrpSpPr/>
            <p:nvPr/>
          </p:nvGrpSpPr>
          <p:grpSpPr>
            <a:xfrm>
              <a:off x="7620530" y="873285"/>
              <a:ext cx="94673" cy="485002"/>
              <a:chOff x="2244455" y="772894"/>
              <a:chExt cx="94658" cy="485003"/>
            </a:xfrm>
          </p:grpSpPr>
          <p:sp>
            <p:nvSpPr>
              <p:cNvPr id="64" name="圆角矩形 63"/>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5" name="圆角矩形 6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0" name="组合 32"/>
            <p:cNvGrpSpPr/>
            <p:nvPr/>
          </p:nvGrpSpPr>
          <p:grpSpPr>
            <a:xfrm>
              <a:off x="7983188" y="873285"/>
              <a:ext cx="94673" cy="485002"/>
              <a:chOff x="2244455" y="772894"/>
              <a:chExt cx="94658" cy="485003"/>
            </a:xfrm>
          </p:grpSpPr>
          <p:sp>
            <p:nvSpPr>
              <p:cNvPr id="62" name="圆角矩形 6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3" name="圆角矩形 6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5" name="组合 33"/>
            <p:cNvGrpSpPr/>
            <p:nvPr/>
          </p:nvGrpSpPr>
          <p:grpSpPr>
            <a:xfrm>
              <a:off x="8345844" y="873284"/>
              <a:ext cx="94673" cy="485002"/>
              <a:chOff x="2244455" y="772894"/>
              <a:chExt cx="94658" cy="485003"/>
            </a:xfrm>
          </p:grpSpPr>
          <p:sp>
            <p:nvSpPr>
              <p:cNvPr id="58" name="圆角矩形 5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1" name="圆角矩形 6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8" name="组合 34"/>
            <p:cNvGrpSpPr/>
            <p:nvPr/>
          </p:nvGrpSpPr>
          <p:grpSpPr>
            <a:xfrm>
              <a:off x="8708498" y="873285"/>
              <a:ext cx="94673" cy="485002"/>
              <a:chOff x="2244455" y="772894"/>
              <a:chExt cx="94658" cy="485003"/>
            </a:xfrm>
          </p:grpSpPr>
          <p:sp>
            <p:nvSpPr>
              <p:cNvPr id="52" name="圆角矩形 5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53" name="圆角矩形 5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9" name="组合 35"/>
            <p:cNvGrpSpPr/>
            <p:nvPr/>
          </p:nvGrpSpPr>
          <p:grpSpPr>
            <a:xfrm>
              <a:off x="9071152" y="873285"/>
              <a:ext cx="94673" cy="485002"/>
              <a:chOff x="2244455" y="772894"/>
              <a:chExt cx="94658" cy="485003"/>
            </a:xfrm>
          </p:grpSpPr>
          <p:sp>
            <p:nvSpPr>
              <p:cNvPr id="50" name="圆角矩形 4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51" name="圆角矩形 5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30" name="组合 36"/>
            <p:cNvGrpSpPr/>
            <p:nvPr/>
          </p:nvGrpSpPr>
          <p:grpSpPr>
            <a:xfrm>
              <a:off x="9433806" y="873285"/>
              <a:ext cx="94673" cy="485002"/>
              <a:chOff x="2244455" y="772894"/>
              <a:chExt cx="94658" cy="485003"/>
            </a:xfrm>
          </p:grpSpPr>
          <p:sp>
            <p:nvSpPr>
              <p:cNvPr id="48" name="圆角矩形 4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49" name="圆角矩形 4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sp>
        <p:nvSpPr>
          <p:cNvPr id="108" name="圆角矩形 107"/>
          <p:cNvSpPr/>
          <p:nvPr/>
        </p:nvSpPr>
        <p:spPr>
          <a:xfrm>
            <a:off x="3214339" y="2192361"/>
            <a:ext cx="6786939" cy="532315"/>
          </a:xfrm>
          <a:prstGeom prst="roundRect">
            <a:avLst/>
          </a:prstGeom>
          <a:solidFill>
            <a:srgbClr val="C00000"/>
          </a:solidFill>
          <a:ln w="19050">
            <a:gradFill flip="none" rotWithShape="1">
              <a:gsLst>
                <a:gs pos="0">
                  <a:schemeClr val="bg1">
                    <a:lumMod val="85000"/>
                  </a:schemeClr>
                </a:gs>
                <a:gs pos="100000">
                  <a:schemeClr val="bg1"/>
                </a:gs>
              </a:gsLst>
              <a:lin ang="2700000" scaled="1"/>
              <a:tileRect/>
            </a:grad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20000"/>
              </a:lnSpc>
              <a:spcBef>
                <a:spcPts val="400"/>
              </a:spcBef>
              <a:spcAft>
                <a:spcPts val="400"/>
              </a:spcAft>
              <a:defRPr/>
            </a:pPr>
            <a:r>
              <a:rPr lang="zh-CN" altLang="en-US" b="1" kern="100" dirty="0" smtClean="0">
                <a:solidFill>
                  <a:schemeClr val="bg1"/>
                </a:solidFill>
                <a:latin typeface="思源黑体 CN Bold" pitchFamily="34" charset="-122"/>
                <a:ea typeface="思源黑体 CN Bold" pitchFamily="34" charset="-122"/>
              </a:rPr>
              <a:t>惟一能改变的只有你自己</a:t>
            </a:r>
            <a:endParaRPr lang="zh-CN" altLang="en-US" b="1" kern="100" dirty="0">
              <a:solidFill>
                <a:schemeClr val="bg1"/>
              </a:solidFill>
              <a:latin typeface="思源黑体 CN Bold" pitchFamily="34" charset="-122"/>
              <a:ea typeface="思源黑体 CN Bold" pitchFamily="34" charset="-122"/>
            </a:endParaRPr>
          </a:p>
        </p:txBody>
      </p:sp>
      <p:sp>
        <p:nvSpPr>
          <p:cNvPr id="115" name="矩形 114"/>
          <p:cNvSpPr/>
          <p:nvPr/>
        </p:nvSpPr>
        <p:spPr>
          <a:xfrm>
            <a:off x="3238482" y="3008660"/>
            <a:ext cx="6762797" cy="3133139"/>
          </a:xfrm>
          <a:prstGeom prst="rect">
            <a:avLst/>
          </a:prstGeom>
        </p:spPr>
        <p:txBody>
          <a:bodyPr wrap="square" lIns="91414" tIns="45707" rIns="91414" bIns="45707">
            <a:spAutoFit/>
          </a:bodyPr>
          <a:lstStyle/>
          <a:p>
            <a:pPr marL="285750" indent="-285750" algn="just">
              <a:lnSpc>
                <a:spcPct val="130000"/>
              </a:lnSpc>
              <a:buFont typeface="Wingdings" panose="05000000000000000000" pitchFamily="2" charset="2"/>
              <a:buChar char="l"/>
            </a:pPr>
            <a:r>
              <a:rPr lang="zh-CN" altLang="en-US" sz="1900" kern="0" dirty="0" smtClean="0">
                <a:latin typeface="思源黑体 CN Bold" pitchFamily="34" charset="-122"/>
                <a:ea typeface="思源黑体 CN Bold" pitchFamily="34" charset="-122"/>
              </a:rPr>
              <a:t>每个人都想有所作为，可有的人一遇到不顺心的事情时，又在抱怨周围的条件不好，很少去想，自己做的够不够好</a:t>
            </a:r>
            <a:r>
              <a:rPr lang="en-US" altLang="zh-CN" sz="1900" kern="0" dirty="0" smtClean="0">
                <a:latin typeface="思源黑体 CN Bold" pitchFamily="34" charset="-122"/>
                <a:ea typeface="思源黑体 CN Bold" pitchFamily="34" charset="-122"/>
              </a:rPr>
              <a:t>?</a:t>
            </a:r>
            <a:endParaRPr lang="en-US" altLang="zh-CN" sz="1900" kern="0" dirty="0" smtClean="0">
              <a:latin typeface="思源黑体 CN Bold" pitchFamily="34" charset="-122"/>
              <a:ea typeface="思源黑体 CN Bold" pitchFamily="34" charset="-122"/>
            </a:endParaRPr>
          </a:p>
          <a:p>
            <a:pPr marL="285750" indent="-285750" algn="just">
              <a:lnSpc>
                <a:spcPct val="130000"/>
              </a:lnSpc>
              <a:buFont typeface="Wingdings" panose="05000000000000000000" pitchFamily="2" charset="2"/>
              <a:buChar char="l"/>
            </a:pPr>
            <a:r>
              <a:rPr lang="zh-CN" altLang="en-US" sz="1900" kern="0" dirty="0" smtClean="0">
                <a:latin typeface="思源黑体 CN Bold" pitchFamily="34" charset="-122"/>
                <a:ea typeface="思源黑体 CN Bold" pitchFamily="34" charset="-122"/>
              </a:rPr>
              <a:t>世界上并没有完全理想的环境让你随心所欲，无论你面对什么样的老板、什么样的企业，都应该表现出你的勤奋、你的努力和你的才智。从你可以做的事情做起，从你现在正在做的事情做起，把它做好，做到老板满意。在老板满意的过程中，你在累加自己的价值、自己的经验、自己的技能，这是属于你自己的财富。</a:t>
            </a:r>
            <a:endParaRPr lang="zh-CN" altLang="en-US" sz="1900" kern="0" dirty="0" smtClean="0">
              <a:latin typeface="思源黑体 CN Bold" pitchFamily="34" charset="-122"/>
              <a:ea typeface="思源黑体 CN Bold" pitchFamily="34" charset="-122"/>
            </a:endParaRPr>
          </a:p>
        </p:txBody>
      </p:sp>
      <p:sp>
        <p:nvSpPr>
          <p:cNvPr id="74" name="Rectangle 5"/>
          <p:cNvSpPr>
            <a:spLocks noChangeArrowheads="1"/>
          </p:cNvSpPr>
          <p:nvPr/>
        </p:nvSpPr>
        <p:spPr bwMode="auto">
          <a:xfrm>
            <a:off x="2049152" y="378493"/>
            <a:ext cx="4032448" cy="690527"/>
          </a:xfrm>
          <a:prstGeom prst="rect">
            <a:avLst/>
          </a:prstGeom>
          <a:solidFill>
            <a:srgbClr val="C00000"/>
          </a:solidFill>
          <a:ln w="25400" cap="flat">
            <a:gradFill>
              <a:gsLst>
                <a:gs pos="0">
                  <a:schemeClr val="bg1"/>
                </a:gs>
                <a:gs pos="100000">
                  <a:schemeClr val="bg1">
                    <a:lumMod val="85000"/>
                  </a:schemeClr>
                </a:gs>
              </a:gsLst>
              <a:lin ang="5400000" scaled="0"/>
            </a:gradFill>
            <a:prstDash val="solid"/>
            <a:miter lim="800000"/>
          </a:ln>
          <a:effectLst>
            <a:outerShdw blurRad="203200" sx="102000" sy="102000" algn="ctr" rotWithShape="0">
              <a:prstClr val="black">
                <a:alpha val="40000"/>
              </a:prstClr>
            </a:outerShdw>
          </a:effectLst>
        </p:spPr>
        <p:txBody>
          <a:bodyPr lIns="91400" tIns="45702" rIns="91400" bIns="45702"/>
          <a:lstStyle/>
          <a:p>
            <a:pPr>
              <a:defRPr/>
            </a:pPr>
            <a:endParaRPr lang="zh-CN" altLang="en-US" sz="3200" b="1" kern="0" noProof="1">
              <a:latin typeface="思源黑体 CN Bold" pitchFamily="34" charset="-122"/>
              <a:ea typeface="思源黑体 CN Bold" pitchFamily="34" charset="-122"/>
            </a:endParaRPr>
          </a:p>
        </p:txBody>
      </p:sp>
      <p:sp>
        <p:nvSpPr>
          <p:cNvPr id="75" name="TextBox 74"/>
          <p:cNvSpPr txBox="1">
            <a:spLocks noChangeArrowheads="1"/>
          </p:cNvSpPr>
          <p:nvPr/>
        </p:nvSpPr>
        <p:spPr bwMode="auto">
          <a:xfrm>
            <a:off x="2190720" y="481567"/>
            <a:ext cx="3842707" cy="507795"/>
          </a:xfrm>
          <a:prstGeom prst="rect">
            <a:avLst/>
          </a:prstGeom>
          <a:noFill/>
          <a:ln w="9525">
            <a:noFill/>
            <a:miter lim="800000"/>
          </a:ln>
        </p:spPr>
        <p:txBody>
          <a:bodyPr wrap="square" lIns="91400" tIns="45702" rIns="91400" bIns="45702">
            <a:spAutoFit/>
          </a:bodyPr>
          <a:lstStyle/>
          <a:p>
            <a:r>
              <a:rPr lang="zh-CN" altLang="en-US" sz="2700" b="1" dirty="0" smtClean="0">
                <a:solidFill>
                  <a:schemeClr val="bg1"/>
                </a:solidFill>
                <a:latin typeface="思源黑体 CN Bold" pitchFamily="34" charset="-122"/>
                <a:ea typeface="思源黑体 CN Bold" pitchFamily="34" charset="-122"/>
              </a:rPr>
              <a:t>摆正职业心态</a:t>
            </a:r>
            <a:endParaRPr lang="zh-CN" altLang="en-US" sz="2700" b="1" dirty="0">
              <a:solidFill>
                <a:schemeClr val="bg1"/>
              </a:solidFill>
              <a:latin typeface="思源黑体 CN Bold" pitchFamily="34" charset="-122"/>
              <a:ea typeface="思源黑体 CN Bold"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randombar(horizontal)">
                                      <p:cBhvr>
                                        <p:cTn id="10" dur="500"/>
                                        <p:tgtEl>
                                          <p:spTgt spid="10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15"/>
                                        </p:tgtEl>
                                        <p:attrNameLst>
                                          <p:attrName>style.visibility</p:attrName>
                                        </p:attrNameLst>
                                      </p:cBhvr>
                                      <p:to>
                                        <p:strVal val="visible"/>
                                      </p:to>
                                    </p:set>
                                    <p:animEffect transition="in" filter="randombar(horizontal)">
                                      <p:cBhvr>
                                        <p:cTn id="13"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5953"/>
            <a:ext cx="12192000" cy="6852047"/>
          </a:xfrm>
          <a:prstGeom prst="rect">
            <a:avLst/>
          </a:prstGeom>
          <a:pattFill prst="lt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latin typeface="思源黑体 CN Bold" pitchFamily="34" charset="-122"/>
              <a:ea typeface="思源黑体 CN Bold" pitchFamily="34" charset="-122"/>
            </a:endParaRPr>
          </a:p>
        </p:txBody>
      </p:sp>
      <p:grpSp>
        <p:nvGrpSpPr>
          <p:cNvPr id="2" name="组合 11"/>
          <p:cNvGrpSpPr/>
          <p:nvPr/>
        </p:nvGrpSpPr>
        <p:grpSpPr>
          <a:xfrm>
            <a:off x="4229597" y="2117361"/>
            <a:ext cx="7962402" cy="2356960"/>
            <a:chOff x="4257077" y="2119893"/>
            <a:chExt cx="7962402" cy="2356960"/>
          </a:xfrm>
          <a:solidFill>
            <a:srgbClr val="C00000">
              <a:alpha val="88000"/>
            </a:srgbClr>
          </a:solidFill>
        </p:grpSpPr>
        <p:sp>
          <p:nvSpPr>
            <p:cNvPr id="13" name="等腰三角形 12"/>
            <p:cNvSpPr/>
            <p:nvPr/>
          </p:nvSpPr>
          <p:spPr>
            <a:xfrm rot="16200000">
              <a:off x="4224440" y="3094390"/>
              <a:ext cx="473237" cy="40796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cs typeface="+mn-ea"/>
                <a:sym typeface="+mn-lt"/>
              </a:endParaRPr>
            </a:p>
          </p:txBody>
        </p:sp>
        <p:sp>
          <p:nvSpPr>
            <p:cNvPr id="14" name="矩形 13"/>
            <p:cNvSpPr/>
            <p:nvPr/>
          </p:nvSpPr>
          <p:spPr>
            <a:xfrm>
              <a:off x="4552496" y="2119893"/>
              <a:ext cx="7666983" cy="23569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spcBef>
                  <a:spcPts val="1200"/>
                </a:spcBef>
              </a:pPr>
              <a:r>
                <a:rPr lang="en-US" altLang="zh-CN" sz="1600" dirty="0" smtClean="0">
                  <a:solidFill>
                    <a:schemeClr val="bg1"/>
                  </a:solidFill>
                  <a:latin typeface="思源黑体 CN Bold" pitchFamily="34" charset="-122"/>
                  <a:ea typeface="思源黑体 CN Bold" pitchFamily="34" charset="-122"/>
                  <a:cs typeface="+mn-ea"/>
                  <a:sym typeface="+mn-lt"/>
                </a:rPr>
                <a:t> </a:t>
              </a:r>
              <a:endParaRPr lang="en-US" altLang="zh-CN" sz="1600" dirty="0">
                <a:solidFill>
                  <a:schemeClr val="bg1"/>
                </a:solidFill>
                <a:latin typeface="思源黑体 CN Bold" pitchFamily="34" charset="-122"/>
                <a:ea typeface="思源黑体 CN Bold" pitchFamily="34" charset="-122"/>
                <a:cs typeface="+mn-ea"/>
                <a:sym typeface="+mn-lt"/>
              </a:endParaRPr>
            </a:p>
          </p:txBody>
        </p:sp>
      </p:grpSp>
      <p:pic>
        <p:nvPicPr>
          <p:cNvPr id="24" name="Picture 4" descr="F:\C\PPT\PPT\企业PPT\PPT\目录\01.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767859" y="2299667"/>
            <a:ext cx="2201861" cy="183391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5584443" y="2710359"/>
            <a:ext cx="984301" cy="1461685"/>
          </a:xfrm>
          <a:prstGeom prst="rect">
            <a:avLst/>
          </a:prstGeom>
          <a:noFill/>
        </p:spPr>
        <p:txBody>
          <a:bodyPr wrap="square" lIns="96754" tIns="48376" rIns="96754" bIns="48376" rtlCol="0">
            <a:spAutoFit/>
          </a:bodyPr>
          <a:lstStyle/>
          <a:p>
            <a:pPr defTabSz="1245235"/>
            <a:r>
              <a:rPr lang="en-US" altLang="zh-CN" sz="8800" dirty="0" smtClean="0">
                <a:solidFill>
                  <a:srgbClr val="FFFFFF"/>
                </a:solidFill>
                <a:latin typeface="思源黑体 CN Bold" pitchFamily="34" charset="-122"/>
                <a:ea typeface="思源黑体 CN Bold" pitchFamily="34" charset="-122"/>
                <a:cs typeface="+mn-ea"/>
                <a:sym typeface="+mn-lt"/>
              </a:rPr>
              <a:t>3</a:t>
            </a:r>
            <a:endParaRPr lang="zh-CN" altLang="en-US" sz="8800" dirty="0">
              <a:solidFill>
                <a:srgbClr val="FFFFFF"/>
              </a:solidFill>
              <a:latin typeface="思源黑体 CN Bold" pitchFamily="34" charset="-122"/>
              <a:ea typeface="思源黑体 CN Bold" pitchFamily="34" charset="-122"/>
              <a:cs typeface="+mn-ea"/>
              <a:sym typeface="+mn-lt"/>
            </a:endParaRPr>
          </a:p>
        </p:txBody>
      </p:sp>
      <p:sp>
        <p:nvSpPr>
          <p:cNvPr id="26" name="Subtitle 9"/>
          <p:cNvSpPr txBox="1"/>
          <p:nvPr/>
        </p:nvSpPr>
        <p:spPr>
          <a:xfrm>
            <a:off x="6986653" y="3003815"/>
            <a:ext cx="5205347" cy="848437"/>
          </a:xfrm>
          <a:prstGeom prst="rect">
            <a:avLst/>
          </a:prstGeom>
        </p:spPr>
        <p:txBody>
          <a:bodyPr vert="horz" wrap="square" lIns="108712" tIns="54356" rIns="108712" bIns="54356" rtlCol="0">
            <a:spAutoFit/>
          </a:bodyPr>
          <a:lstStyle>
            <a:defPPr>
              <a:defRPr lang="zh-CN"/>
            </a:defPPr>
            <a:lvl1pPr indent="0" algn="r" defTabSz="1087755">
              <a:lnSpc>
                <a:spcPct val="100000"/>
              </a:lnSpc>
              <a:spcBef>
                <a:spcPct val="20000"/>
              </a:spcBef>
              <a:buFont typeface="Arial" panose="020B0604020202020204"/>
              <a:buNone/>
              <a:defRPr sz="2000">
                <a:solidFill>
                  <a:schemeClr val="accent2"/>
                </a:solidFill>
                <a:latin typeface="微软雅黑" panose="020B0503020204020204" pitchFamily="34" charset="-122"/>
                <a:ea typeface="微软雅黑" panose="020B0503020204020204" pitchFamily="34" charset="-122"/>
                <a:cs typeface="Open Sans Light"/>
              </a:defRPr>
            </a:lvl1pPr>
            <a:lvl2pPr marL="1087755"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2pPr>
            <a:lvl3pPr marL="2174875"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3pPr>
            <a:lvl4pPr marL="3262630"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4pPr>
            <a:lvl5pPr marL="4349750"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5pPr>
            <a:lvl6pPr marL="5437505" indent="0" algn="ctr" defTabSz="1087755">
              <a:spcBef>
                <a:spcPct val="20000"/>
              </a:spcBef>
              <a:buFont typeface="Arial" panose="020B0604020202020204"/>
              <a:buNone/>
              <a:defRPr sz="4800">
                <a:solidFill>
                  <a:schemeClr val="tx1">
                    <a:tint val="75000"/>
                  </a:schemeClr>
                </a:solidFill>
              </a:defRPr>
            </a:lvl6pPr>
            <a:lvl7pPr marL="6524625" indent="0" algn="ctr" defTabSz="1087755">
              <a:spcBef>
                <a:spcPct val="20000"/>
              </a:spcBef>
              <a:buFont typeface="Arial" panose="020B0604020202020204"/>
              <a:buNone/>
              <a:defRPr sz="4800">
                <a:solidFill>
                  <a:schemeClr val="tx1">
                    <a:tint val="75000"/>
                  </a:schemeClr>
                </a:solidFill>
              </a:defRPr>
            </a:lvl7pPr>
            <a:lvl8pPr marL="7612380" indent="0" algn="ctr" defTabSz="1087755">
              <a:spcBef>
                <a:spcPct val="20000"/>
              </a:spcBef>
              <a:buFont typeface="Arial" panose="020B0604020202020204"/>
              <a:buNone/>
              <a:defRPr sz="4800">
                <a:solidFill>
                  <a:schemeClr val="tx1">
                    <a:tint val="75000"/>
                  </a:schemeClr>
                </a:solidFill>
              </a:defRPr>
            </a:lvl8pPr>
            <a:lvl9pPr marL="8699500" indent="0" algn="ctr" defTabSz="1087755">
              <a:spcBef>
                <a:spcPct val="20000"/>
              </a:spcBef>
              <a:buFont typeface="Arial" panose="020B0604020202020204"/>
              <a:buNone/>
              <a:defRPr sz="4800">
                <a:solidFill>
                  <a:schemeClr val="tx1">
                    <a:tint val="75000"/>
                  </a:schemeClr>
                </a:solidFill>
              </a:defRPr>
            </a:lvl9pPr>
          </a:lstStyle>
          <a:p>
            <a:pPr algn="ctr"/>
            <a:r>
              <a:rPr lang="zh-CN" altLang="en-US" sz="4800" b="1" dirty="0" smtClean="0">
                <a:solidFill>
                  <a:schemeClr val="bg1"/>
                </a:solidFill>
                <a:latin typeface="思源黑体 CN Bold" pitchFamily="34" charset="-122"/>
                <a:ea typeface="思源黑体 CN Bold" pitchFamily="34" charset="-122"/>
              </a:rPr>
              <a:t>养成高效能习惯</a:t>
            </a:r>
            <a:endParaRPr lang="zh-CN" altLang="en-US" sz="4800" b="1" dirty="0">
              <a:solidFill>
                <a:schemeClr val="bg1"/>
              </a:solidFill>
              <a:latin typeface="思源黑体 CN Bold" pitchFamily="34" charset="-122"/>
              <a:ea typeface="思源黑体 CN Bold" pitchFamily="34" charset="-122"/>
            </a:endParaRPr>
          </a:p>
        </p:txBody>
      </p:sp>
      <p:sp>
        <p:nvSpPr>
          <p:cNvPr id="16" name="矩形 15"/>
          <p:cNvSpPr/>
          <p:nvPr/>
        </p:nvSpPr>
        <p:spPr bwMode="auto">
          <a:xfrm>
            <a:off x="0" y="2066943"/>
            <a:ext cx="4229100" cy="2530457"/>
          </a:xfrm>
          <a:prstGeom prst="rect">
            <a:avLst/>
          </a:prstGeom>
          <a:blipFill>
            <a:blip r:embed="rId2" cstate="print"/>
            <a:stretch>
              <a:fillRect/>
            </a:stretch>
          </a:blipFill>
          <a:ln w="28575" cap="flat" cmpd="sng" algn="ctr">
            <a:gradFill>
              <a:gsLst>
                <a:gs pos="0">
                  <a:schemeClr val="tx1">
                    <a:lumMod val="50000"/>
                    <a:lumOff val="50000"/>
                  </a:schemeClr>
                </a:gs>
                <a:gs pos="50000">
                  <a:schemeClr val="bg1">
                    <a:lumMod val="95000"/>
                  </a:schemeClr>
                </a:gs>
                <a:gs pos="100000">
                  <a:schemeClr val="bg1">
                    <a:lumMod val="85000"/>
                  </a:schemeClr>
                </a:gs>
              </a:gsLst>
              <a:lin ang="5400000" scaled="0"/>
            </a:gradFill>
            <a:prstDash val="solid"/>
            <a:round/>
            <a:headEnd type="none" w="med" len="med"/>
            <a:tailEnd type="none" w="med" len="med"/>
          </a:ln>
          <a:effectLst>
            <a:innerShdw blurRad="63500" dist="50800" dir="16200000">
              <a:prstClr val="black">
                <a:alpha val="50000"/>
              </a:prstClr>
            </a:inn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smtClean="0">
              <a:ln>
                <a:noFill/>
              </a:ln>
              <a:solidFill>
                <a:schemeClr val="tx1"/>
              </a:solidFill>
              <a:effectLst/>
              <a:latin typeface="Arial" panose="020B0604020202020204" pitchFamily="34" charset="0"/>
              <a:ea typeface="思源黑体 CN Bold" pitchFamily="34" charset="-122"/>
            </a:endParaRPr>
          </a:p>
        </p:txBody>
      </p:sp>
    </p:spTree>
  </p:cSld>
  <p:clrMapOvr>
    <a:masterClrMapping/>
  </p:clrMapOvr>
  <p:transition spd="slow" advClick="0" advTm="1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300"/>
                                        <p:tgtEl>
                                          <p:spTgt spid="16"/>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p:tgtEl>
                                          <p:spTgt spid="2"/>
                                        </p:tgtEl>
                                        <p:attrNameLst>
                                          <p:attrName>ppt_x</p:attrName>
                                        </p:attrNameLst>
                                      </p:cBhvr>
                                      <p:tavLst>
                                        <p:tav tm="0">
                                          <p:val>
                                            <p:strVal val="#ppt_x+#ppt_w*1.125000"/>
                                          </p:val>
                                        </p:tav>
                                        <p:tav tm="100000">
                                          <p:val>
                                            <p:strVal val="#ppt_x"/>
                                          </p:val>
                                        </p:tav>
                                      </p:tavLst>
                                    </p:anim>
                                    <p:animEffect transition="in" filter="wipe(left)">
                                      <p:cBhvr>
                                        <p:cTn id="12" dur="1000"/>
                                        <p:tgtEl>
                                          <p:spTgt spid="2"/>
                                        </p:tgtEl>
                                      </p:cBhvr>
                                    </p:animEffect>
                                  </p:childTnLst>
                                </p:cTn>
                              </p:par>
                              <p:par>
                                <p:cTn id="13" presetID="22" presetClass="entr" presetSubtype="8" fill="hold" nodeType="withEffect">
                                  <p:stCondLst>
                                    <p:cond delay="50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3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300"/>
                                        <p:tgtEl>
                                          <p:spTgt spid="2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6">
                                            <p:txEl>
                                              <p:pRg st="0" end="0"/>
                                            </p:txEl>
                                          </p:spTgt>
                                        </p:tgtEl>
                                        <p:attrNameLst>
                                          <p:attrName>style.visibility</p:attrName>
                                        </p:attrNameLst>
                                      </p:cBhvr>
                                      <p:to>
                                        <p:strVal val="visible"/>
                                      </p:to>
                                    </p:set>
                                    <p:animEffect transition="in" filter="fade">
                                      <p:cBhvr>
                                        <p:cTn id="23" dur="3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build="allAtOnce"/>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5"/>
          <p:cNvSpPr>
            <a:spLocks noChangeArrowheads="1"/>
          </p:cNvSpPr>
          <p:nvPr/>
        </p:nvSpPr>
        <p:spPr bwMode="auto">
          <a:xfrm>
            <a:off x="2069897" y="370363"/>
            <a:ext cx="4032448" cy="690527"/>
          </a:xfrm>
          <a:prstGeom prst="rect">
            <a:avLst/>
          </a:prstGeom>
          <a:solidFill>
            <a:srgbClr val="C00000"/>
          </a:solidFill>
          <a:ln w="25400" cap="flat">
            <a:gradFill>
              <a:gsLst>
                <a:gs pos="0">
                  <a:schemeClr val="bg1"/>
                </a:gs>
                <a:gs pos="100000">
                  <a:schemeClr val="bg1">
                    <a:lumMod val="85000"/>
                  </a:schemeClr>
                </a:gs>
              </a:gsLst>
              <a:lin ang="5400000" scaled="0"/>
            </a:gradFill>
            <a:prstDash val="solid"/>
            <a:miter lim="800000"/>
          </a:ln>
          <a:effectLst>
            <a:outerShdw blurRad="203200" sx="102000" sy="102000" algn="ctr" rotWithShape="0">
              <a:prstClr val="black">
                <a:alpha val="40000"/>
              </a:prstClr>
            </a:outerShdw>
          </a:effectLst>
        </p:spPr>
        <p:txBody>
          <a:bodyPr lIns="91400" tIns="45702" rIns="91400" bIns="45702"/>
          <a:lstStyle/>
          <a:p>
            <a:pPr>
              <a:defRPr/>
            </a:pPr>
            <a:endParaRPr lang="zh-CN" altLang="en-US" sz="3200" b="1" kern="0" noProof="1">
              <a:solidFill>
                <a:schemeClr val="bg1"/>
              </a:solidFill>
              <a:latin typeface="思源黑体 CN Bold" pitchFamily="34" charset="-122"/>
              <a:ea typeface="思源黑体 CN Bold" pitchFamily="34" charset="-122"/>
            </a:endParaRPr>
          </a:p>
        </p:txBody>
      </p:sp>
      <p:sp>
        <p:nvSpPr>
          <p:cNvPr id="39" name="TextBox 38"/>
          <p:cNvSpPr txBox="1">
            <a:spLocks noChangeArrowheads="1"/>
          </p:cNvSpPr>
          <p:nvPr/>
        </p:nvSpPr>
        <p:spPr bwMode="auto">
          <a:xfrm>
            <a:off x="2352610" y="475216"/>
            <a:ext cx="3714775" cy="507795"/>
          </a:xfrm>
          <a:prstGeom prst="rect">
            <a:avLst/>
          </a:prstGeom>
          <a:noFill/>
          <a:ln w="9525">
            <a:noFill/>
            <a:miter lim="800000"/>
          </a:ln>
        </p:spPr>
        <p:txBody>
          <a:bodyPr wrap="square" lIns="91400" tIns="45702" rIns="91400" bIns="45702">
            <a:spAutoFit/>
          </a:bodyPr>
          <a:lstStyle/>
          <a:p>
            <a:r>
              <a:rPr lang="zh-CN" altLang="en-US" sz="2700" b="1" dirty="0" smtClean="0">
                <a:solidFill>
                  <a:schemeClr val="bg1"/>
                </a:solidFill>
                <a:latin typeface="思源黑体 CN Bold" pitchFamily="34" charset="-122"/>
                <a:ea typeface="思源黑体 CN Bold" pitchFamily="34" charset="-122"/>
              </a:rPr>
              <a:t>养成高效能习惯</a:t>
            </a:r>
            <a:endParaRPr lang="zh-CN" altLang="en-US" sz="2700" b="1" dirty="0">
              <a:solidFill>
                <a:schemeClr val="bg1"/>
              </a:solidFill>
              <a:latin typeface="思源黑体 CN Bold" pitchFamily="34" charset="-122"/>
              <a:ea typeface="思源黑体 CN Bold" pitchFamily="34" charset="-122"/>
            </a:endParaRPr>
          </a:p>
        </p:txBody>
      </p:sp>
      <p:grpSp>
        <p:nvGrpSpPr>
          <p:cNvPr id="2" name="组合 23"/>
          <p:cNvGrpSpPr/>
          <p:nvPr/>
        </p:nvGrpSpPr>
        <p:grpSpPr>
          <a:xfrm rot="16200000">
            <a:off x="3832376" y="-549135"/>
            <a:ext cx="5023499" cy="9219316"/>
            <a:chOff x="5863698" y="873284"/>
            <a:chExt cx="3977251" cy="5941768"/>
          </a:xfrm>
        </p:grpSpPr>
        <p:sp>
          <p:nvSpPr>
            <p:cNvPr id="48" name="圆角矩形 47"/>
            <p:cNvSpPr/>
            <p:nvPr/>
          </p:nvSpPr>
          <p:spPr>
            <a:xfrm>
              <a:off x="5863698" y="955766"/>
              <a:ext cx="3977251" cy="5859286"/>
            </a:xfrm>
            <a:prstGeom prst="roundRect">
              <a:avLst>
                <a:gd name="adj" fmla="val 4670"/>
              </a:avLst>
            </a:prstGeom>
            <a:solidFill>
              <a:srgbClr val="C00000"/>
            </a:solidFill>
            <a:ln w="22225">
              <a:gradFill flip="none" rotWithShape="1">
                <a:gsLst>
                  <a:gs pos="0">
                    <a:schemeClr val="bg1">
                      <a:lumMod val="65000"/>
                    </a:schemeClr>
                  </a:gs>
                  <a:gs pos="100000">
                    <a:schemeClr val="tx1">
                      <a:lumMod val="85000"/>
                      <a:lumOff val="15000"/>
                    </a:schemeClr>
                  </a:gs>
                </a:gsLst>
                <a:lin ang="8100000" scaled="0"/>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51" name="圆角矩形 50"/>
            <p:cNvSpPr/>
            <p:nvPr/>
          </p:nvSpPr>
          <p:spPr>
            <a:xfrm>
              <a:off x="6020187" y="1143000"/>
              <a:ext cx="3664269" cy="5503127"/>
            </a:xfrm>
            <a:prstGeom prst="roundRect">
              <a:avLst>
                <a:gd name="adj" fmla="val 0"/>
              </a:avLst>
            </a:prstGeom>
            <a:solidFill>
              <a:schemeClr val="bg1">
                <a:lumMod val="95000"/>
              </a:schemeClr>
            </a:soli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nvGrpSpPr>
            <p:cNvPr id="3" name="组合 26"/>
            <p:cNvGrpSpPr/>
            <p:nvPr/>
          </p:nvGrpSpPr>
          <p:grpSpPr>
            <a:xfrm>
              <a:off x="6109404" y="1233420"/>
              <a:ext cx="3485831" cy="234632"/>
              <a:chOff x="2149635" y="1165383"/>
              <a:chExt cx="3485831" cy="234634"/>
            </a:xfrm>
          </p:grpSpPr>
          <p:grpSp>
            <p:nvGrpSpPr>
              <p:cNvPr id="4" name="组合 57"/>
              <p:cNvGrpSpPr/>
              <p:nvPr/>
            </p:nvGrpSpPr>
            <p:grpSpPr>
              <a:xfrm>
                <a:off x="2149635" y="1165385"/>
                <a:ext cx="234632" cy="234632"/>
                <a:chOff x="2483014" y="1114427"/>
                <a:chExt cx="209550" cy="209550"/>
              </a:xfrm>
            </p:grpSpPr>
            <p:sp>
              <p:nvSpPr>
                <p:cNvPr id="116" name="椭圆 11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117" name="椭圆 11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5" name="组合 58"/>
              <p:cNvGrpSpPr/>
              <p:nvPr/>
            </p:nvGrpSpPr>
            <p:grpSpPr>
              <a:xfrm>
                <a:off x="2510880" y="1165385"/>
                <a:ext cx="234632" cy="234632"/>
                <a:chOff x="2483014" y="1114427"/>
                <a:chExt cx="209550" cy="209550"/>
              </a:xfrm>
            </p:grpSpPr>
            <p:sp>
              <p:nvSpPr>
                <p:cNvPr id="114" name="椭圆 11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115" name="椭圆 11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6" name="组合 59"/>
              <p:cNvGrpSpPr/>
              <p:nvPr/>
            </p:nvGrpSpPr>
            <p:grpSpPr>
              <a:xfrm>
                <a:off x="2872124" y="1165385"/>
                <a:ext cx="234632" cy="234632"/>
                <a:chOff x="2483014" y="1114427"/>
                <a:chExt cx="209550" cy="209550"/>
              </a:xfrm>
            </p:grpSpPr>
            <p:sp>
              <p:nvSpPr>
                <p:cNvPr id="112" name="椭圆 11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113" name="椭圆 11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7" name="组合 60"/>
              <p:cNvGrpSpPr/>
              <p:nvPr/>
            </p:nvGrpSpPr>
            <p:grpSpPr>
              <a:xfrm>
                <a:off x="3233369" y="1165385"/>
                <a:ext cx="234632" cy="234632"/>
                <a:chOff x="2483014" y="1114427"/>
                <a:chExt cx="209550" cy="209550"/>
              </a:xfrm>
            </p:grpSpPr>
            <p:sp>
              <p:nvSpPr>
                <p:cNvPr id="110" name="椭圆 10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111" name="椭圆 11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8" name="组合 61"/>
              <p:cNvGrpSpPr/>
              <p:nvPr/>
            </p:nvGrpSpPr>
            <p:grpSpPr>
              <a:xfrm>
                <a:off x="3594615" y="1165383"/>
                <a:ext cx="234632" cy="234632"/>
                <a:chOff x="2483014" y="1114427"/>
                <a:chExt cx="209550" cy="209550"/>
              </a:xfrm>
            </p:grpSpPr>
            <p:sp>
              <p:nvSpPr>
                <p:cNvPr id="108" name="椭圆 10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109" name="椭圆 10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9" name="组合 62"/>
              <p:cNvGrpSpPr/>
              <p:nvPr/>
            </p:nvGrpSpPr>
            <p:grpSpPr>
              <a:xfrm>
                <a:off x="3955858" y="1165384"/>
                <a:ext cx="234632" cy="234632"/>
                <a:chOff x="2483014" y="1114427"/>
                <a:chExt cx="209550" cy="209550"/>
              </a:xfrm>
            </p:grpSpPr>
            <p:sp>
              <p:nvSpPr>
                <p:cNvPr id="106" name="椭圆 10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107" name="椭圆 10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0" name="组合 63"/>
              <p:cNvGrpSpPr/>
              <p:nvPr/>
            </p:nvGrpSpPr>
            <p:grpSpPr>
              <a:xfrm>
                <a:off x="4317103" y="1165384"/>
                <a:ext cx="234632" cy="234632"/>
                <a:chOff x="2483014" y="1114427"/>
                <a:chExt cx="209550" cy="209550"/>
              </a:xfrm>
            </p:grpSpPr>
            <p:sp>
              <p:nvSpPr>
                <p:cNvPr id="104" name="椭圆 10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105" name="椭圆 10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1" name="组合 64"/>
              <p:cNvGrpSpPr/>
              <p:nvPr/>
            </p:nvGrpSpPr>
            <p:grpSpPr>
              <a:xfrm>
                <a:off x="4678347" y="1165384"/>
                <a:ext cx="234632" cy="234632"/>
                <a:chOff x="2483014" y="1114427"/>
                <a:chExt cx="209550" cy="209550"/>
              </a:xfrm>
            </p:grpSpPr>
            <p:sp>
              <p:nvSpPr>
                <p:cNvPr id="102" name="椭圆 10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103" name="椭圆 10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2" name="组合 65"/>
              <p:cNvGrpSpPr/>
              <p:nvPr/>
            </p:nvGrpSpPr>
            <p:grpSpPr>
              <a:xfrm>
                <a:off x="5039590" y="1165384"/>
                <a:ext cx="234632" cy="234632"/>
                <a:chOff x="2483014" y="1114427"/>
                <a:chExt cx="209550" cy="209550"/>
              </a:xfrm>
            </p:grpSpPr>
            <p:sp>
              <p:nvSpPr>
                <p:cNvPr id="100" name="椭圆 9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101" name="椭圆 10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3" name="组合 66"/>
              <p:cNvGrpSpPr/>
              <p:nvPr/>
            </p:nvGrpSpPr>
            <p:grpSpPr>
              <a:xfrm>
                <a:off x="5400834" y="1165384"/>
                <a:ext cx="234632" cy="234632"/>
                <a:chOff x="2483014" y="1114427"/>
                <a:chExt cx="209550" cy="209550"/>
              </a:xfrm>
            </p:grpSpPr>
            <p:sp>
              <p:nvSpPr>
                <p:cNvPr id="98" name="椭圆 9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9" name="椭圆 9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grpSp>
          <p:nvGrpSpPr>
            <p:cNvPr id="14" name="组合 27"/>
            <p:cNvGrpSpPr/>
            <p:nvPr/>
          </p:nvGrpSpPr>
          <p:grpSpPr>
            <a:xfrm>
              <a:off x="6169908" y="873285"/>
              <a:ext cx="94673" cy="485002"/>
              <a:chOff x="2244455" y="772894"/>
              <a:chExt cx="94658" cy="485003"/>
            </a:xfrm>
          </p:grpSpPr>
          <p:sp>
            <p:nvSpPr>
              <p:cNvPr id="86" name="圆角矩形 85"/>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87" name="圆角矩形 8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5" name="组合 28"/>
            <p:cNvGrpSpPr/>
            <p:nvPr/>
          </p:nvGrpSpPr>
          <p:grpSpPr>
            <a:xfrm>
              <a:off x="6532564" y="873285"/>
              <a:ext cx="94673" cy="485002"/>
              <a:chOff x="2244455" y="772894"/>
              <a:chExt cx="94658" cy="485003"/>
            </a:xfrm>
          </p:grpSpPr>
          <p:sp>
            <p:nvSpPr>
              <p:cNvPr id="84" name="圆角矩形 83"/>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85" name="圆角矩形 8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6" name="组合 29"/>
            <p:cNvGrpSpPr/>
            <p:nvPr/>
          </p:nvGrpSpPr>
          <p:grpSpPr>
            <a:xfrm>
              <a:off x="6895220" y="873285"/>
              <a:ext cx="94673" cy="485002"/>
              <a:chOff x="2244455" y="772894"/>
              <a:chExt cx="94658" cy="485003"/>
            </a:xfrm>
          </p:grpSpPr>
          <p:sp>
            <p:nvSpPr>
              <p:cNvPr id="82" name="圆角矩形 8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83" name="圆角矩形 8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7" name="组合 30"/>
            <p:cNvGrpSpPr/>
            <p:nvPr/>
          </p:nvGrpSpPr>
          <p:grpSpPr>
            <a:xfrm>
              <a:off x="7257875" y="873285"/>
              <a:ext cx="94673" cy="485002"/>
              <a:chOff x="2244455" y="772894"/>
              <a:chExt cx="94658" cy="485003"/>
            </a:xfrm>
          </p:grpSpPr>
          <p:sp>
            <p:nvSpPr>
              <p:cNvPr id="80" name="圆角矩形 7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81" name="圆角矩形 8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8" name="组合 31"/>
            <p:cNvGrpSpPr/>
            <p:nvPr/>
          </p:nvGrpSpPr>
          <p:grpSpPr>
            <a:xfrm>
              <a:off x="7620530" y="873285"/>
              <a:ext cx="94673" cy="485002"/>
              <a:chOff x="2244455" y="772894"/>
              <a:chExt cx="94658" cy="485003"/>
            </a:xfrm>
          </p:grpSpPr>
          <p:sp>
            <p:nvSpPr>
              <p:cNvPr id="78" name="圆角矩形 7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79" name="圆角矩形 7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9" name="组合 32"/>
            <p:cNvGrpSpPr/>
            <p:nvPr/>
          </p:nvGrpSpPr>
          <p:grpSpPr>
            <a:xfrm>
              <a:off x="7983188" y="873285"/>
              <a:ext cx="94673" cy="485002"/>
              <a:chOff x="2244455" y="772894"/>
              <a:chExt cx="94658" cy="485003"/>
            </a:xfrm>
          </p:grpSpPr>
          <p:sp>
            <p:nvSpPr>
              <p:cNvPr id="76" name="圆角矩形 75"/>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77" name="圆角矩形 7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0" name="组合 33"/>
            <p:cNvGrpSpPr/>
            <p:nvPr/>
          </p:nvGrpSpPr>
          <p:grpSpPr>
            <a:xfrm>
              <a:off x="8345844" y="873284"/>
              <a:ext cx="94673" cy="485002"/>
              <a:chOff x="2244455" y="772894"/>
              <a:chExt cx="94658" cy="485003"/>
            </a:xfrm>
          </p:grpSpPr>
          <p:sp>
            <p:nvSpPr>
              <p:cNvPr id="74" name="圆角矩形 73"/>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75" name="圆角矩形 7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1" name="组合 34"/>
            <p:cNvGrpSpPr/>
            <p:nvPr/>
          </p:nvGrpSpPr>
          <p:grpSpPr>
            <a:xfrm>
              <a:off x="8708498" y="873285"/>
              <a:ext cx="94673" cy="485002"/>
              <a:chOff x="2244455" y="772894"/>
              <a:chExt cx="94658" cy="485003"/>
            </a:xfrm>
          </p:grpSpPr>
          <p:sp>
            <p:nvSpPr>
              <p:cNvPr id="72" name="圆角矩形 7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73" name="圆角矩形 7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2" name="组合 35"/>
            <p:cNvGrpSpPr/>
            <p:nvPr/>
          </p:nvGrpSpPr>
          <p:grpSpPr>
            <a:xfrm>
              <a:off x="9071152" y="873285"/>
              <a:ext cx="94673" cy="485002"/>
              <a:chOff x="2244455" y="772894"/>
              <a:chExt cx="94658" cy="485003"/>
            </a:xfrm>
          </p:grpSpPr>
          <p:sp>
            <p:nvSpPr>
              <p:cNvPr id="70" name="圆角矩形 6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71" name="圆角矩形 7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3" name="组合 36"/>
            <p:cNvGrpSpPr/>
            <p:nvPr/>
          </p:nvGrpSpPr>
          <p:grpSpPr>
            <a:xfrm>
              <a:off x="9433806" y="873285"/>
              <a:ext cx="94673" cy="485002"/>
              <a:chOff x="2244455" y="772894"/>
              <a:chExt cx="94658" cy="485003"/>
            </a:xfrm>
          </p:grpSpPr>
          <p:sp>
            <p:nvSpPr>
              <p:cNvPr id="68" name="圆角矩形 6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9" name="圆角矩形 6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sp>
        <p:nvSpPr>
          <p:cNvPr id="118" name="圆角矩形 117"/>
          <p:cNvSpPr/>
          <p:nvPr/>
        </p:nvSpPr>
        <p:spPr>
          <a:xfrm>
            <a:off x="3214339" y="2192361"/>
            <a:ext cx="6786939" cy="532315"/>
          </a:xfrm>
          <a:prstGeom prst="roundRect">
            <a:avLst/>
          </a:prstGeom>
          <a:solidFill>
            <a:srgbClr val="C00000"/>
          </a:solidFill>
          <a:ln w="19050">
            <a:gradFill flip="none" rotWithShape="1">
              <a:gsLst>
                <a:gs pos="0">
                  <a:schemeClr val="bg1">
                    <a:lumMod val="85000"/>
                  </a:schemeClr>
                </a:gs>
                <a:gs pos="100000">
                  <a:schemeClr val="bg1"/>
                </a:gs>
              </a:gsLst>
              <a:lin ang="2700000" scaled="1"/>
              <a:tileRect/>
            </a:grad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zh-CN" altLang="en-US" b="1" kern="100" dirty="0" smtClean="0">
                <a:latin typeface="思源黑体 CN Bold" pitchFamily="34" charset="-122"/>
                <a:ea typeface="思源黑体 CN Bold" pitchFamily="34" charset="-122"/>
                <a:cs typeface="Times New Roman" panose="02020603050405020304" pitchFamily="18" charset="0"/>
              </a:rPr>
              <a:t>习惯一： 积极主动 </a:t>
            </a:r>
            <a:endParaRPr lang="zh-CN" altLang="en-US" b="1" kern="100" dirty="0">
              <a:latin typeface="思源黑体 CN Bold" pitchFamily="34" charset="-122"/>
              <a:ea typeface="思源黑体 CN Bold" pitchFamily="34" charset="-122"/>
              <a:cs typeface="Times New Roman" panose="02020603050405020304" pitchFamily="18" charset="0"/>
            </a:endParaRPr>
          </a:p>
        </p:txBody>
      </p:sp>
      <p:sp>
        <p:nvSpPr>
          <p:cNvPr id="120" name="圆角矩形 119"/>
          <p:cNvSpPr/>
          <p:nvPr/>
        </p:nvSpPr>
        <p:spPr>
          <a:xfrm>
            <a:off x="3238480" y="3087187"/>
            <a:ext cx="2857520" cy="532315"/>
          </a:xfrm>
          <a:prstGeom prst="roundRect">
            <a:avLst/>
          </a:prstGeom>
          <a:solidFill>
            <a:srgbClr val="C00000"/>
          </a:solidFill>
          <a:ln w="19050">
            <a:gradFill flip="none" rotWithShape="1">
              <a:gsLst>
                <a:gs pos="0">
                  <a:schemeClr val="bg1">
                    <a:lumMod val="85000"/>
                  </a:schemeClr>
                </a:gs>
                <a:gs pos="100000">
                  <a:schemeClr val="bg1"/>
                </a:gs>
              </a:gsLst>
              <a:lin ang="2700000" scaled="1"/>
              <a:tileRect/>
            </a:grad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zh-CN" altLang="en-US" b="1" dirty="0" smtClean="0">
                <a:solidFill>
                  <a:schemeClr val="bg1"/>
                </a:solidFill>
                <a:latin typeface="思源黑体 CN Bold" pitchFamily="34" charset="-122"/>
                <a:ea typeface="思源黑体 CN Bold" pitchFamily="34" charset="-122"/>
              </a:rPr>
              <a:t>低效能</a:t>
            </a:r>
            <a:endParaRPr lang="zh-CN" altLang="en-US" b="1" dirty="0">
              <a:solidFill>
                <a:schemeClr val="bg1"/>
              </a:solidFill>
              <a:latin typeface="思源黑体 CN Bold" pitchFamily="34" charset="-122"/>
              <a:ea typeface="思源黑体 CN Bold" pitchFamily="34" charset="-122"/>
            </a:endParaRPr>
          </a:p>
        </p:txBody>
      </p:sp>
      <p:sp>
        <p:nvSpPr>
          <p:cNvPr id="121" name="圆角矩形 120"/>
          <p:cNvSpPr/>
          <p:nvPr/>
        </p:nvSpPr>
        <p:spPr>
          <a:xfrm>
            <a:off x="7048507" y="3047997"/>
            <a:ext cx="2857520" cy="532315"/>
          </a:xfrm>
          <a:prstGeom prst="roundRect">
            <a:avLst/>
          </a:prstGeom>
          <a:solidFill>
            <a:srgbClr val="C00000"/>
          </a:solidFill>
          <a:ln w="19050">
            <a:gradFill flip="none" rotWithShape="1">
              <a:gsLst>
                <a:gs pos="0">
                  <a:schemeClr val="bg1">
                    <a:lumMod val="85000"/>
                  </a:schemeClr>
                </a:gs>
                <a:gs pos="100000">
                  <a:schemeClr val="bg1"/>
                </a:gs>
              </a:gsLst>
              <a:lin ang="2700000" scaled="1"/>
              <a:tileRect/>
            </a:grad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zh-CN" altLang="en-US" b="1" dirty="0" smtClean="0">
                <a:solidFill>
                  <a:schemeClr val="bg1"/>
                </a:solidFill>
                <a:latin typeface="思源黑体 CN Bold" pitchFamily="34" charset="-122"/>
                <a:ea typeface="思源黑体 CN Bold" pitchFamily="34" charset="-122"/>
              </a:rPr>
              <a:t>高效能</a:t>
            </a:r>
            <a:endParaRPr lang="zh-CN" altLang="en-US" b="1" dirty="0">
              <a:solidFill>
                <a:schemeClr val="bg1"/>
              </a:solidFill>
              <a:latin typeface="思源黑体 CN Bold" pitchFamily="34" charset="-122"/>
              <a:ea typeface="思源黑体 CN Bold" pitchFamily="34" charset="-122"/>
            </a:endParaRPr>
          </a:p>
        </p:txBody>
      </p:sp>
      <p:sp>
        <p:nvSpPr>
          <p:cNvPr id="122" name="矩形 121"/>
          <p:cNvSpPr/>
          <p:nvPr/>
        </p:nvSpPr>
        <p:spPr>
          <a:xfrm>
            <a:off x="3238481" y="3810004"/>
            <a:ext cx="3048020" cy="794037"/>
          </a:xfrm>
          <a:prstGeom prst="rect">
            <a:avLst/>
          </a:prstGeom>
          <a:noFill/>
        </p:spPr>
        <p:txBody>
          <a:bodyPr wrap="square" lIns="91414" tIns="45707" rIns="91414" bIns="45707" rtlCol="0">
            <a:spAutoFit/>
          </a:bodyPr>
          <a:lstStyle/>
          <a:p>
            <a:pPr>
              <a:lnSpc>
                <a:spcPct val="120000"/>
              </a:lnSpc>
              <a:defRPr/>
            </a:pPr>
            <a:r>
              <a:rPr lang="zh-CN" altLang="en-US" sz="1900" dirty="0">
                <a:latin typeface="思源黑体 CN Bold" pitchFamily="34" charset="-122"/>
                <a:ea typeface="思源黑体 CN Bold" pitchFamily="34" charset="-122"/>
              </a:rPr>
              <a:t>认为 “我”是环境的产物，常发出消极被动的语言</a:t>
            </a:r>
            <a:endParaRPr lang="zh-CN" altLang="en-US" sz="1900" dirty="0">
              <a:latin typeface="思源黑体 CN Bold" pitchFamily="34" charset="-122"/>
              <a:ea typeface="思源黑体 CN Bold" pitchFamily="34" charset="-122"/>
            </a:endParaRPr>
          </a:p>
        </p:txBody>
      </p:sp>
      <p:sp>
        <p:nvSpPr>
          <p:cNvPr id="123" name="矩形 122"/>
          <p:cNvSpPr/>
          <p:nvPr/>
        </p:nvSpPr>
        <p:spPr>
          <a:xfrm>
            <a:off x="2952728" y="4692901"/>
            <a:ext cx="3333773" cy="1232619"/>
          </a:xfrm>
          <a:prstGeom prst="rect">
            <a:avLst/>
          </a:prstGeom>
        </p:spPr>
        <p:txBody>
          <a:bodyPr wrap="square" lIns="91414" tIns="45707" rIns="91414" bIns="45707">
            <a:spAutoFit/>
          </a:bodyPr>
          <a:lstStyle/>
          <a:p>
            <a:pPr marL="285750" indent="-285750" algn="just">
              <a:lnSpc>
                <a:spcPct val="130000"/>
              </a:lnSpc>
              <a:buFont typeface="Arial" panose="020B0604020202020204" pitchFamily="34" charset="0"/>
              <a:buChar char="•"/>
            </a:pPr>
            <a:r>
              <a:rPr lang="zh-CN" altLang="en-US" sz="1900" kern="0" dirty="0">
                <a:latin typeface="思源黑体 CN Bold" pitchFamily="34" charset="-122"/>
                <a:ea typeface="思源黑体 CN Bold" pitchFamily="34" charset="-122"/>
              </a:rPr>
              <a:t>我已经</a:t>
            </a:r>
            <a:r>
              <a:rPr lang="zh-CN" altLang="en-US" sz="1900" kern="0" dirty="0" smtClean="0">
                <a:latin typeface="思源黑体 CN Bold" pitchFamily="34" charset="-122"/>
                <a:ea typeface="思源黑体 CN Bold" pitchFamily="34" charset="-122"/>
              </a:rPr>
              <a:t>无能为力</a:t>
            </a:r>
            <a:r>
              <a:rPr lang="en-US" altLang="zh-CN" sz="1900" kern="0" dirty="0" smtClean="0">
                <a:latin typeface="思源黑体 CN Bold" pitchFamily="34" charset="-122"/>
                <a:ea typeface="思源黑体 CN Bold" pitchFamily="34" charset="-122"/>
              </a:rPr>
              <a:t>;</a:t>
            </a:r>
            <a:r>
              <a:rPr lang="zh-CN" altLang="en-US" sz="1900" kern="0" dirty="0" smtClean="0">
                <a:latin typeface="思源黑体 CN Bold" pitchFamily="34" charset="-122"/>
                <a:ea typeface="思源黑体 CN Bold" pitchFamily="34" charset="-122"/>
              </a:rPr>
              <a:t>我</a:t>
            </a:r>
            <a:r>
              <a:rPr lang="zh-CN" altLang="en-US" sz="1900" kern="0" dirty="0">
                <a:latin typeface="思源黑体 CN Bold" pitchFamily="34" charset="-122"/>
                <a:ea typeface="思源黑体 CN Bold" pitchFamily="34" charset="-122"/>
              </a:rPr>
              <a:t>就是</a:t>
            </a:r>
            <a:r>
              <a:rPr lang="zh-CN" altLang="en-US" sz="1900" kern="0" dirty="0" smtClean="0">
                <a:latin typeface="思源黑体 CN Bold" pitchFamily="34" charset="-122"/>
                <a:ea typeface="思源黑体 CN Bold" pitchFamily="34" charset="-122"/>
              </a:rPr>
              <a:t>这样</a:t>
            </a:r>
            <a:r>
              <a:rPr lang="en-US" altLang="zh-CN" sz="1900" kern="0" dirty="0" smtClean="0">
                <a:latin typeface="思源黑体 CN Bold" pitchFamily="34" charset="-122"/>
                <a:ea typeface="思源黑体 CN Bold" pitchFamily="34" charset="-122"/>
              </a:rPr>
              <a:t>;</a:t>
            </a:r>
            <a:r>
              <a:rPr lang="zh-CN" altLang="en-US" sz="1900" kern="0" dirty="0" smtClean="0">
                <a:latin typeface="思源黑体 CN Bold" pitchFamily="34" charset="-122"/>
                <a:ea typeface="思源黑体 CN Bold" pitchFamily="34" charset="-122"/>
              </a:rPr>
              <a:t>我</a:t>
            </a:r>
            <a:r>
              <a:rPr lang="zh-CN" altLang="en-US" sz="1900" kern="0" dirty="0">
                <a:latin typeface="思源黑体 CN Bold" pitchFamily="34" charset="-122"/>
                <a:ea typeface="思源黑体 CN Bold" pitchFamily="34" charset="-122"/>
              </a:rPr>
              <a:t>只能这样</a:t>
            </a:r>
            <a:r>
              <a:rPr lang="zh-CN" altLang="en-US" sz="1900" kern="0" dirty="0" smtClean="0">
                <a:latin typeface="思源黑体 CN Bold" pitchFamily="34" charset="-122"/>
                <a:ea typeface="思源黑体 CN Bold" pitchFamily="34" charset="-122"/>
              </a:rPr>
              <a:t>做</a:t>
            </a:r>
            <a:r>
              <a:rPr lang="en-US" altLang="zh-CN" sz="1900" kern="0" dirty="0" smtClean="0">
                <a:latin typeface="思源黑体 CN Bold" pitchFamily="34" charset="-122"/>
                <a:ea typeface="思源黑体 CN Bold" pitchFamily="34" charset="-122"/>
              </a:rPr>
              <a:t>;</a:t>
            </a:r>
            <a:r>
              <a:rPr lang="zh-CN" altLang="en-US" sz="1900" kern="0" dirty="0" smtClean="0">
                <a:latin typeface="思源黑体 CN Bold" pitchFamily="34" charset="-122"/>
                <a:ea typeface="思源黑体 CN Bold" pitchFamily="34" charset="-122"/>
              </a:rPr>
              <a:t>我不得不</a:t>
            </a:r>
            <a:r>
              <a:rPr lang="en-US" altLang="zh-CN" sz="1900" kern="0" dirty="0" smtClean="0">
                <a:latin typeface="思源黑体 CN Bold" pitchFamily="34" charset="-122"/>
                <a:ea typeface="思源黑体 CN Bold" pitchFamily="34" charset="-122"/>
              </a:rPr>
              <a:t>;</a:t>
            </a:r>
            <a:r>
              <a:rPr lang="zh-CN" altLang="en-US" sz="1900" kern="0" dirty="0" smtClean="0">
                <a:latin typeface="思源黑体 CN Bold" pitchFamily="34" charset="-122"/>
                <a:ea typeface="思源黑体 CN Bold" pitchFamily="34" charset="-122"/>
              </a:rPr>
              <a:t>要是</a:t>
            </a:r>
            <a:r>
              <a:rPr lang="en-US" altLang="zh-CN" sz="1900" kern="0" dirty="0">
                <a:latin typeface="思源黑体 CN Bold" pitchFamily="34" charset="-122"/>
                <a:ea typeface="思源黑体 CN Bold" pitchFamily="34" charset="-122"/>
              </a:rPr>
              <a:t>…</a:t>
            </a:r>
            <a:r>
              <a:rPr lang="zh-CN" altLang="en-US" sz="1900" kern="0" dirty="0">
                <a:latin typeface="思源黑体 CN Bold" pitchFamily="34" charset="-122"/>
                <a:ea typeface="思源黑体 CN Bold" pitchFamily="34" charset="-122"/>
              </a:rPr>
              <a:t>就好</a:t>
            </a:r>
            <a:r>
              <a:rPr lang="zh-CN" altLang="en-US" sz="1900" kern="0" dirty="0" smtClean="0">
                <a:latin typeface="思源黑体 CN Bold" pitchFamily="34" charset="-122"/>
                <a:ea typeface="思源黑体 CN Bold" pitchFamily="34" charset="-122"/>
              </a:rPr>
              <a:t>了</a:t>
            </a:r>
            <a:r>
              <a:rPr lang="en-US" altLang="zh-CN" sz="1900" kern="0" dirty="0" smtClean="0">
                <a:latin typeface="思源黑体 CN Bold" pitchFamily="34" charset="-122"/>
                <a:ea typeface="思源黑体 CN Bold" pitchFamily="34" charset="-122"/>
              </a:rPr>
              <a:t>;</a:t>
            </a:r>
            <a:endParaRPr lang="zh-CN" altLang="en-US" sz="1900" kern="0" dirty="0">
              <a:latin typeface="思源黑体 CN Bold" pitchFamily="34" charset="-122"/>
              <a:ea typeface="思源黑体 CN Bold" pitchFamily="34" charset="-122"/>
            </a:endParaRPr>
          </a:p>
        </p:txBody>
      </p:sp>
      <p:sp>
        <p:nvSpPr>
          <p:cNvPr id="124" name="矩形 123"/>
          <p:cNvSpPr/>
          <p:nvPr/>
        </p:nvSpPr>
        <p:spPr>
          <a:xfrm>
            <a:off x="6819900" y="3810003"/>
            <a:ext cx="3371879" cy="794037"/>
          </a:xfrm>
          <a:prstGeom prst="rect">
            <a:avLst/>
          </a:prstGeom>
          <a:noFill/>
        </p:spPr>
        <p:txBody>
          <a:bodyPr wrap="square" lIns="91414" tIns="45707" rIns="91414" bIns="45707" rtlCol="0">
            <a:spAutoFit/>
          </a:bodyPr>
          <a:lstStyle/>
          <a:p>
            <a:pPr algn="ctr">
              <a:lnSpc>
                <a:spcPct val="120000"/>
              </a:lnSpc>
              <a:defRPr/>
            </a:pPr>
            <a:r>
              <a:rPr lang="zh-CN" altLang="en-US" sz="1900" dirty="0" smtClean="0">
                <a:latin typeface="思源黑体 CN Bold" pitchFamily="34" charset="-122"/>
                <a:ea typeface="思源黑体 CN Bold" pitchFamily="34" charset="-122"/>
              </a:rPr>
              <a:t>认为 “我”我自己选择的结果，常发出积极主动的语言</a:t>
            </a:r>
            <a:endParaRPr lang="zh-CN" altLang="en-US" sz="1900" dirty="0">
              <a:latin typeface="思源黑体 CN Bold" pitchFamily="34" charset="-122"/>
              <a:ea typeface="思源黑体 CN Bold" pitchFamily="34" charset="-122"/>
            </a:endParaRPr>
          </a:p>
        </p:txBody>
      </p:sp>
      <p:sp>
        <p:nvSpPr>
          <p:cNvPr id="125" name="矩形 124"/>
          <p:cNvSpPr/>
          <p:nvPr/>
        </p:nvSpPr>
        <p:spPr>
          <a:xfrm>
            <a:off x="6667504" y="4692901"/>
            <a:ext cx="3333773" cy="1612723"/>
          </a:xfrm>
          <a:prstGeom prst="rect">
            <a:avLst/>
          </a:prstGeom>
        </p:spPr>
        <p:txBody>
          <a:bodyPr wrap="square" lIns="91414" tIns="45707" rIns="91414" bIns="45707">
            <a:spAutoFit/>
          </a:bodyPr>
          <a:lstStyle/>
          <a:p>
            <a:pPr marL="285750" indent="-285750" algn="just">
              <a:lnSpc>
                <a:spcPct val="130000"/>
              </a:lnSpc>
              <a:buFont typeface="Arial" panose="020B0604020202020204" pitchFamily="34" charset="0"/>
              <a:buChar char="•"/>
            </a:pPr>
            <a:r>
              <a:rPr lang="zh-CN" altLang="en-US" sz="1900" kern="0" dirty="0" smtClean="0">
                <a:latin typeface="思源黑体 CN Bold" pitchFamily="34" charset="-122"/>
                <a:ea typeface="思源黑体 CN Bold" pitchFamily="34" charset="-122"/>
              </a:rPr>
              <a:t>试试看有没有其他的可能性</a:t>
            </a:r>
            <a:r>
              <a:rPr lang="en-US" altLang="zh-CN" sz="1900" kern="0" dirty="0" smtClean="0">
                <a:latin typeface="思源黑体 CN Bold" pitchFamily="34" charset="-122"/>
                <a:ea typeface="思源黑体 CN Bold" pitchFamily="34" charset="-122"/>
              </a:rPr>
              <a:t>;</a:t>
            </a:r>
            <a:r>
              <a:rPr lang="zh-CN" altLang="en-US" sz="1900" kern="0" dirty="0" smtClean="0">
                <a:latin typeface="思源黑体 CN Bold" pitchFamily="34" charset="-122"/>
                <a:ea typeface="思源黑体 CN Bold" pitchFamily="34" charset="-122"/>
              </a:rPr>
              <a:t>我可以控制自己的 情绪</a:t>
            </a:r>
            <a:r>
              <a:rPr lang="en-US" altLang="zh-CN" sz="1900" kern="0" dirty="0" smtClean="0">
                <a:latin typeface="思源黑体 CN Bold" pitchFamily="34" charset="-122"/>
                <a:ea typeface="思源黑体 CN Bold" pitchFamily="34" charset="-122"/>
              </a:rPr>
              <a:t>;</a:t>
            </a:r>
            <a:r>
              <a:rPr lang="zh-CN" altLang="en-US" sz="1900" kern="0" dirty="0" smtClean="0">
                <a:latin typeface="思源黑体 CN Bold" pitchFamily="34" charset="-122"/>
                <a:ea typeface="思源黑体 CN Bold" pitchFamily="34" charset="-122"/>
              </a:rPr>
              <a:t>我选择</a:t>
            </a:r>
            <a:r>
              <a:rPr lang="en-US" altLang="zh-CN" sz="1900" kern="0" dirty="0" smtClean="0">
                <a:latin typeface="思源黑体 CN Bold" pitchFamily="34" charset="-122"/>
                <a:ea typeface="思源黑体 CN Bold" pitchFamily="34" charset="-122"/>
              </a:rPr>
              <a:t>…;</a:t>
            </a:r>
            <a:r>
              <a:rPr lang="zh-CN" altLang="en-US" sz="1900" kern="0" dirty="0" smtClean="0">
                <a:latin typeface="思源黑体 CN Bold" pitchFamily="34" charset="-122"/>
                <a:ea typeface="思源黑体 CN Bold" pitchFamily="34" charset="-122"/>
              </a:rPr>
              <a:t>我更愿意</a:t>
            </a:r>
            <a:r>
              <a:rPr lang="en-US" altLang="zh-CN" sz="1900" kern="0" dirty="0" smtClean="0">
                <a:latin typeface="思源黑体 CN Bold" pitchFamily="34" charset="-122"/>
                <a:ea typeface="思源黑体 CN Bold" pitchFamily="34" charset="-122"/>
              </a:rPr>
              <a:t>…;</a:t>
            </a:r>
            <a:r>
              <a:rPr lang="zh-CN" altLang="en-US" sz="1900" kern="0" dirty="0" smtClean="0">
                <a:latin typeface="思源黑体 CN Bold" pitchFamily="34" charset="-122"/>
                <a:ea typeface="思源黑体 CN Bold" pitchFamily="34" charset="-122"/>
              </a:rPr>
              <a:t>我打算</a:t>
            </a:r>
            <a:r>
              <a:rPr lang="en-US" altLang="zh-CN" sz="1900" kern="0" dirty="0" smtClean="0">
                <a:latin typeface="思源黑体 CN Bold" pitchFamily="34" charset="-122"/>
                <a:ea typeface="思源黑体 CN Bold" pitchFamily="34" charset="-122"/>
              </a:rPr>
              <a:t>…;</a:t>
            </a:r>
            <a:endParaRPr lang="en-US" altLang="zh-CN" sz="1900" kern="0" dirty="0">
              <a:latin typeface="思源黑体 CN Bold" pitchFamily="34" charset="-122"/>
              <a:ea typeface="思源黑体 CN Bold"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8"/>
                                        </p:tgtEl>
                                        <p:attrNameLst>
                                          <p:attrName>style.visibility</p:attrName>
                                        </p:attrNameLst>
                                      </p:cBhvr>
                                      <p:to>
                                        <p:strVal val="visible"/>
                                      </p:to>
                                    </p:set>
                                    <p:animEffect transition="in" filter="randombar(horizontal)">
                                      <p:cBhvr>
                                        <p:cTn id="10" dur="500"/>
                                        <p:tgtEl>
                                          <p:spTgt spid="11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20"/>
                                        </p:tgtEl>
                                        <p:attrNameLst>
                                          <p:attrName>style.visibility</p:attrName>
                                        </p:attrNameLst>
                                      </p:cBhvr>
                                      <p:to>
                                        <p:strVal val="visible"/>
                                      </p:to>
                                    </p:set>
                                    <p:animEffect transition="in" filter="randombar(horizontal)">
                                      <p:cBhvr>
                                        <p:cTn id="13" dur="500"/>
                                        <p:tgtEl>
                                          <p:spTgt spid="12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21"/>
                                        </p:tgtEl>
                                        <p:attrNameLst>
                                          <p:attrName>style.visibility</p:attrName>
                                        </p:attrNameLst>
                                      </p:cBhvr>
                                      <p:to>
                                        <p:strVal val="visible"/>
                                      </p:to>
                                    </p:set>
                                    <p:animEffect transition="in" filter="randombar(horizontal)">
                                      <p:cBhvr>
                                        <p:cTn id="16" dur="500"/>
                                        <p:tgtEl>
                                          <p:spTgt spid="121"/>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22"/>
                                        </p:tgtEl>
                                        <p:attrNameLst>
                                          <p:attrName>style.visibility</p:attrName>
                                        </p:attrNameLst>
                                      </p:cBhvr>
                                      <p:to>
                                        <p:strVal val="visible"/>
                                      </p:to>
                                    </p:set>
                                    <p:animEffect transition="in" filter="randombar(horizontal)">
                                      <p:cBhvr>
                                        <p:cTn id="19" dur="500"/>
                                        <p:tgtEl>
                                          <p:spTgt spid="122"/>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23"/>
                                        </p:tgtEl>
                                        <p:attrNameLst>
                                          <p:attrName>style.visibility</p:attrName>
                                        </p:attrNameLst>
                                      </p:cBhvr>
                                      <p:to>
                                        <p:strVal val="visible"/>
                                      </p:to>
                                    </p:set>
                                    <p:animEffect transition="in" filter="randombar(horizontal)">
                                      <p:cBhvr>
                                        <p:cTn id="22" dur="500"/>
                                        <p:tgtEl>
                                          <p:spTgt spid="123"/>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24"/>
                                        </p:tgtEl>
                                        <p:attrNameLst>
                                          <p:attrName>style.visibility</p:attrName>
                                        </p:attrNameLst>
                                      </p:cBhvr>
                                      <p:to>
                                        <p:strVal val="visible"/>
                                      </p:to>
                                    </p:set>
                                    <p:animEffect transition="in" filter="randombar(horizontal)">
                                      <p:cBhvr>
                                        <p:cTn id="25" dur="500"/>
                                        <p:tgtEl>
                                          <p:spTgt spid="12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25"/>
                                        </p:tgtEl>
                                        <p:attrNameLst>
                                          <p:attrName>style.visibility</p:attrName>
                                        </p:attrNameLst>
                                      </p:cBhvr>
                                      <p:to>
                                        <p:strVal val="visible"/>
                                      </p:to>
                                    </p:set>
                                    <p:animEffect transition="in" filter="randombar(horizontal)">
                                      <p:cBhvr>
                                        <p:cTn id="28"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20" grpId="0" animBg="1"/>
      <p:bldP spid="121" grpId="0" animBg="1"/>
      <p:bldP spid="122" grpId="0"/>
      <p:bldP spid="123" grpId="0"/>
      <p:bldP spid="124" grpId="0"/>
      <p:bldP spid="1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noChangeAspect="1" noChangeArrowheads="1" noTextEdit="1"/>
          </p:cNvSpPr>
          <p:nvPr/>
        </p:nvSpPr>
        <p:spPr bwMode="auto">
          <a:xfrm rot="2823422">
            <a:off x="3612158" y="1471730"/>
            <a:ext cx="5043487" cy="504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t" anchorCtr="0" compatLnSpc="1"/>
          <a:lstStyle/>
          <a:p>
            <a:endParaRPr lang="zh-CN" altLang="en-US" dirty="0">
              <a:solidFill>
                <a:prstClr val="black"/>
              </a:solidFill>
              <a:latin typeface="思源黑体 CN Bold" pitchFamily="34" charset="-122"/>
              <a:ea typeface="思源黑体 CN Bold" pitchFamily="34" charset="-122"/>
            </a:endParaRPr>
          </a:p>
        </p:txBody>
      </p:sp>
      <p:grpSp>
        <p:nvGrpSpPr>
          <p:cNvPr id="2" name="组合 23"/>
          <p:cNvGrpSpPr/>
          <p:nvPr/>
        </p:nvGrpSpPr>
        <p:grpSpPr>
          <a:xfrm rot="16200000">
            <a:off x="3832376" y="-549135"/>
            <a:ext cx="5023499" cy="9219316"/>
            <a:chOff x="5863698" y="873284"/>
            <a:chExt cx="3977251" cy="5941768"/>
          </a:xfrm>
        </p:grpSpPr>
        <p:sp>
          <p:nvSpPr>
            <p:cNvPr id="26" name="圆角矩形 25"/>
            <p:cNvSpPr/>
            <p:nvPr/>
          </p:nvSpPr>
          <p:spPr>
            <a:xfrm>
              <a:off x="5863698" y="955766"/>
              <a:ext cx="3977251" cy="5859286"/>
            </a:xfrm>
            <a:prstGeom prst="roundRect">
              <a:avLst>
                <a:gd name="adj" fmla="val 4670"/>
              </a:avLst>
            </a:prstGeom>
            <a:solidFill>
              <a:srgbClr val="C00000"/>
            </a:solidFill>
            <a:ln w="22225">
              <a:gradFill flip="none" rotWithShape="1">
                <a:gsLst>
                  <a:gs pos="0">
                    <a:schemeClr val="bg1">
                      <a:lumMod val="65000"/>
                    </a:schemeClr>
                  </a:gs>
                  <a:gs pos="100000">
                    <a:schemeClr val="tx1">
                      <a:lumMod val="85000"/>
                      <a:lumOff val="15000"/>
                    </a:schemeClr>
                  </a:gs>
                </a:gsLst>
                <a:lin ang="8100000" scaled="0"/>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27" name="圆角矩形 26"/>
            <p:cNvSpPr/>
            <p:nvPr/>
          </p:nvSpPr>
          <p:spPr>
            <a:xfrm>
              <a:off x="6020187" y="1143000"/>
              <a:ext cx="3664269" cy="5503127"/>
            </a:xfrm>
            <a:prstGeom prst="roundRect">
              <a:avLst>
                <a:gd name="adj" fmla="val 0"/>
              </a:avLst>
            </a:prstGeom>
            <a:solidFill>
              <a:schemeClr val="bg1">
                <a:lumMod val="95000"/>
              </a:schemeClr>
            </a:soli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nvGrpSpPr>
            <p:cNvPr id="3" name="组合 26"/>
            <p:cNvGrpSpPr/>
            <p:nvPr/>
          </p:nvGrpSpPr>
          <p:grpSpPr>
            <a:xfrm>
              <a:off x="6109404" y="1233420"/>
              <a:ext cx="3485831" cy="234632"/>
              <a:chOff x="2149635" y="1165383"/>
              <a:chExt cx="3485831" cy="234634"/>
            </a:xfrm>
          </p:grpSpPr>
          <p:grpSp>
            <p:nvGrpSpPr>
              <p:cNvPr id="4" name="组合 57"/>
              <p:cNvGrpSpPr/>
              <p:nvPr/>
            </p:nvGrpSpPr>
            <p:grpSpPr>
              <a:xfrm>
                <a:off x="2149635" y="1165385"/>
                <a:ext cx="234632" cy="234632"/>
                <a:chOff x="2483014" y="1114427"/>
                <a:chExt cx="209550" cy="209550"/>
              </a:xfrm>
            </p:grpSpPr>
            <p:sp>
              <p:nvSpPr>
                <p:cNvPr id="102" name="椭圆 10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103" name="椭圆 10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5" name="组合 58"/>
              <p:cNvGrpSpPr/>
              <p:nvPr/>
            </p:nvGrpSpPr>
            <p:grpSpPr>
              <a:xfrm>
                <a:off x="2510880" y="1165385"/>
                <a:ext cx="234632" cy="234632"/>
                <a:chOff x="2483014" y="1114427"/>
                <a:chExt cx="209550" cy="209550"/>
              </a:xfrm>
            </p:grpSpPr>
            <p:sp>
              <p:nvSpPr>
                <p:cNvPr id="100" name="椭圆 9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101" name="椭圆 10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7" name="组合 59"/>
              <p:cNvGrpSpPr/>
              <p:nvPr/>
            </p:nvGrpSpPr>
            <p:grpSpPr>
              <a:xfrm>
                <a:off x="2872124" y="1165385"/>
                <a:ext cx="234632" cy="234632"/>
                <a:chOff x="2483014" y="1114427"/>
                <a:chExt cx="209550" cy="209550"/>
              </a:xfrm>
            </p:grpSpPr>
            <p:sp>
              <p:nvSpPr>
                <p:cNvPr id="98" name="椭圆 9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9" name="椭圆 9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8" name="组合 60"/>
              <p:cNvGrpSpPr/>
              <p:nvPr/>
            </p:nvGrpSpPr>
            <p:grpSpPr>
              <a:xfrm>
                <a:off x="3233369" y="1165385"/>
                <a:ext cx="234632" cy="234632"/>
                <a:chOff x="2483014" y="1114427"/>
                <a:chExt cx="209550" cy="209550"/>
              </a:xfrm>
            </p:grpSpPr>
            <p:sp>
              <p:nvSpPr>
                <p:cNvPr id="96" name="椭圆 9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7" name="椭圆 9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9" name="组合 61"/>
              <p:cNvGrpSpPr/>
              <p:nvPr/>
            </p:nvGrpSpPr>
            <p:grpSpPr>
              <a:xfrm>
                <a:off x="3594615" y="1165383"/>
                <a:ext cx="234632" cy="234632"/>
                <a:chOff x="2483014" y="1114427"/>
                <a:chExt cx="209550" cy="209550"/>
              </a:xfrm>
            </p:grpSpPr>
            <p:sp>
              <p:nvSpPr>
                <p:cNvPr id="94" name="椭圆 9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5" name="椭圆 9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0" name="组合 62"/>
              <p:cNvGrpSpPr/>
              <p:nvPr/>
            </p:nvGrpSpPr>
            <p:grpSpPr>
              <a:xfrm>
                <a:off x="3955858" y="1165384"/>
                <a:ext cx="234632" cy="234632"/>
                <a:chOff x="2483014" y="1114427"/>
                <a:chExt cx="209550" cy="209550"/>
              </a:xfrm>
            </p:grpSpPr>
            <p:sp>
              <p:nvSpPr>
                <p:cNvPr id="92" name="椭圆 9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3" name="椭圆 9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1" name="组合 63"/>
              <p:cNvGrpSpPr/>
              <p:nvPr/>
            </p:nvGrpSpPr>
            <p:grpSpPr>
              <a:xfrm>
                <a:off x="4317103" y="1165384"/>
                <a:ext cx="234632" cy="234632"/>
                <a:chOff x="2483014" y="1114427"/>
                <a:chExt cx="209550" cy="209550"/>
              </a:xfrm>
            </p:grpSpPr>
            <p:sp>
              <p:nvSpPr>
                <p:cNvPr id="90" name="椭圆 8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1" name="椭圆 9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2" name="组合 64"/>
              <p:cNvGrpSpPr/>
              <p:nvPr/>
            </p:nvGrpSpPr>
            <p:grpSpPr>
              <a:xfrm>
                <a:off x="4678347" y="1165384"/>
                <a:ext cx="234632" cy="234632"/>
                <a:chOff x="2483014" y="1114427"/>
                <a:chExt cx="209550" cy="209550"/>
              </a:xfrm>
            </p:grpSpPr>
            <p:sp>
              <p:nvSpPr>
                <p:cNvPr id="88" name="椭圆 8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89" name="椭圆 8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3" name="组合 65"/>
              <p:cNvGrpSpPr/>
              <p:nvPr/>
            </p:nvGrpSpPr>
            <p:grpSpPr>
              <a:xfrm>
                <a:off x="5039590" y="1165384"/>
                <a:ext cx="234632" cy="234632"/>
                <a:chOff x="2483014" y="1114427"/>
                <a:chExt cx="209550" cy="209550"/>
              </a:xfrm>
            </p:grpSpPr>
            <p:sp>
              <p:nvSpPr>
                <p:cNvPr id="86" name="椭圆 8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87" name="椭圆 8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4" name="组合 66"/>
              <p:cNvGrpSpPr/>
              <p:nvPr/>
            </p:nvGrpSpPr>
            <p:grpSpPr>
              <a:xfrm>
                <a:off x="5400834" y="1165384"/>
                <a:ext cx="234632" cy="234632"/>
                <a:chOff x="2483014" y="1114427"/>
                <a:chExt cx="209550" cy="209550"/>
              </a:xfrm>
            </p:grpSpPr>
            <p:sp>
              <p:nvSpPr>
                <p:cNvPr id="84" name="椭圆 8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85" name="椭圆 8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grpSp>
          <p:nvGrpSpPr>
            <p:cNvPr id="15" name="组合 27"/>
            <p:cNvGrpSpPr/>
            <p:nvPr/>
          </p:nvGrpSpPr>
          <p:grpSpPr>
            <a:xfrm>
              <a:off x="6169908" y="873285"/>
              <a:ext cx="94673" cy="485002"/>
              <a:chOff x="2244455" y="772894"/>
              <a:chExt cx="94658" cy="485003"/>
            </a:xfrm>
          </p:grpSpPr>
          <p:sp>
            <p:nvSpPr>
              <p:cNvPr id="72" name="圆角矩形 7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73" name="圆角矩形 7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6" name="组合 28"/>
            <p:cNvGrpSpPr/>
            <p:nvPr/>
          </p:nvGrpSpPr>
          <p:grpSpPr>
            <a:xfrm>
              <a:off x="6532564" y="873285"/>
              <a:ext cx="94673" cy="485002"/>
              <a:chOff x="2244455" y="772894"/>
              <a:chExt cx="94658" cy="485003"/>
            </a:xfrm>
          </p:grpSpPr>
          <p:sp>
            <p:nvSpPr>
              <p:cNvPr id="70" name="圆角矩形 6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71" name="圆角矩形 7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7" name="组合 29"/>
            <p:cNvGrpSpPr/>
            <p:nvPr/>
          </p:nvGrpSpPr>
          <p:grpSpPr>
            <a:xfrm>
              <a:off x="6895220" y="873285"/>
              <a:ext cx="94673" cy="485002"/>
              <a:chOff x="2244455" y="772894"/>
              <a:chExt cx="94658" cy="485003"/>
            </a:xfrm>
          </p:grpSpPr>
          <p:sp>
            <p:nvSpPr>
              <p:cNvPr id="68" name="圆角矩形 6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9" name="圆角矩形 6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8" name="组合 30"/>
            <p:cNvGrpSpPr/>
            <p:nvPr/>
          </p:nvGrpSpPr>
          <p:grpSpPr>
            <a:xfrm>
              <a:off x="7257875" y="873285"/>
              <a:ext cx="94673" cy="485002"/>
              <a:chOff x="2244455" y="772894"/>
              <a:chExt cx="94658" cy="485003"/>
            </a:xfrm>
          </p:grpSpPr>
          <p:sp>
            <p:nvSpPr>
              <p:cNvPr id="66" name="圆角矩形 65"/>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7" name="圆角矩形 6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9" name="组合 31"/>
            <p:cNvGrpSpPr/>
            <p:nvPr/>
          </p:nvGrpSpPr>
          <p:grpSpPr>
            <a:xfrm>
              <a:off x="7620530" y="873285"/>
              <a:ext cx="94673" cy="485002"/>
              <a:chOff x="2244455" y="772894"/>
              <a:chExt cx="94658" cy="485003"/>
            </a:xfrm>
          </p:grpSpPr>
          <p:sp>
            <p:nvSpPr>
              <p:cNvPr id="64" name="圆角矩形 63"/>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5" name="圆角矩形 6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0" name="组合 32"/>
            <p:cNvGrpSpPr/>
            <p:nvPr/>
          </p:nvGrpSpPr>
          <p:grpSpPr>
            <a:xfrm>
              <a:off x="7983188" y="873285"/>
              <a:ext cx="94673" cy="485002"/>
              <a:chOff x="2244455" y="772894"/>
              <a:chExt cx="94658" cy="485003"/>
            </a:xfrm>
          </p:grpSpPr>
          <p:sp>
            <p:nvSpPr>
              <p:cNvPr id="62" name="圆角矩形 6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3" name="圆角矩形 6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5" name="组合 33"/>
            <p:cNvGrpSpPr/>
            <p:nvPr/>
          </p:nvGrpSpPr>
          <p:grpSpPr>
            <a:xfrm>
              <a:off x="8345844" y="873284"/>
              <a:ext cx="94673" cy="485002"/>
              <a:chOff x="2244455" y="772894"/>
              <a:chExt cx="94658" cy="485003"/>
            </a:xfrm>
          </p:grpSpPr>
          <p:sp>
            <p:nvSpPr>
              <p:cNvPr id="58" name="圆角矩形 5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1" name="圆角矩形 6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8" name="组合 34"/>
            <p:cNvGrpSpPr/>
            <p:nvPr/>
          </p:nvGrpSpPr>
          <p:grpSpPr>
            <a:xfrm>
              <a:off x="8708498" y="873285"/>
              <a:ext cx="94673" cy="485002"/>
              <a:chOff x="2244455" y="772894"/>
              <a:chExt cx="94658" cy="485003"/>
            </a:xfrm>
          </p:grpSpPr>
          <p:sp>
            <p:nvSpPr>
              <p:cNvPr id="52" name="圆角矩形 5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53" name="圆角矩形 5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9" name="组合 35"/>
            <p:cNvGrpSpPr/>
            <p:nvPr/>
          </p:nvGrpSpPr>
          <p:grpSpPr>
            <a:xfrm>
              <a:off x="9071152" y="873285"/>
              <a:ext cx="94673" cy="485002"/>
              <a:chOff x="2244455" y="772894"/>
              <a:chExt cx="94658" cy="485003"/>
            </a:xfrm>
          </p:grpSpPr>
          <p:sp>
            <p:nvSpPr>
              <p:cNvPr id="50" name="圆角矩形 4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51" name="圆角矩形 5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30" name="组合 36"/>
            <p:cNvGrpSpPr/>
            <p:nvPr/>
          </p:nvGrpSpPr>
          <p:grpSpPr>
            <a:xfrm>
              <a:off x="9433806" y="873285"/>
              <a:ext cx="94673" cy="485002"/>
              <a:chOff x="2244455" y="772894"/>
              <a:chExt cx="94658" cy="485003"/>
            </a:xfrm>
          </p:grpSpPr>
          <p:sp>
            <p:nvSpPr>
              <p:cNvPr id="48" name="圆角矩形 4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49" name="圆角矩形 4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sp>
        <p:nvSpPr>
          <p:cNvPr id="108" name="圆角矩形 107"/>
          <p:cNvSpPr/>
          <p:nvPr/>
        </p:nvSpPr>
        <p:spPr>
          <a:xfrm>
            <a:off x="3214339" y="2192361"/>
            <a:ext cx="6786939" cy="532315"/>
          </a:xfrm>
          <a:prstGeom prst="roundRect">
            <a:avLst/>
          </a:prstGeom>
          <a:solidFill>
            <a:srgbClr val="C00000"/>
          </a:solidFill>
          <a:ln w="19050">
            <a:gradFill flip="none" rotWithShape="1">
              <a:gsLst>
                <a:gs pos="0">
                  <a:schemeClr val="bg1">
                    <a:lumMod val="85000"/>
                  </a:schemeClr>
                </a:gs>
                <a:gs pos="100000">
                  <a:schemeClr val="bg1"/>
                </a:gs>
              </a:gsLst>
              <a:lin ang="2700000" scaled="1"/>
              <a:tileRect/>
            </a:grad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zh-CN" altLang="en-US" b="1" kern="100" dirty="0" smtClean="0">
                <a:latin typeface="思源黑体 CN Bold" pitchFamily="34" charset="-122"/>
                <a:ea typeface="思源黑体 CN Bold" pitchFamily="34" charset="-122"/>
                <a:cs typeface="Times New Roman" panose="02020603050405020304" pitchFamily="18" charset="0"/>
              </a:rPr>
              <a:t>习惯一： 积极主动 </a:t>
            </a:r>
            <a:endParaRPr lang="zh-CN" altLang="en-US" b="1" kern="100" dirty="0">
              <a:latin typeface="思源黑体 CN Bold" pitchFamily="34" charset="-122"/>
              <a:ea typeface="思源黑体 CN Bold" pitchFamily="34" charset="-122"/>
              <a:cs typeface="Times New Roman" panose="02020603050405020304" pitchFamily="18" charset="0"/>
            </a:endParaRPr>
          </a:p>
        </p:txBody>
      </p:sp>
      <p:sp>
        <p:nvSpPr>
          <p:cNvPr id="115" name="矩形 114"/>
          <p:cNvSpPr/>
          <p:nvPr/>
        </p:nvSpPr>
        <p:spPr>
          <a:xfrm>
            <a:off x="3238482" y="3008659"/>
            <a:ext cx="6762797" cy="3000795"/>
          </a:xfrm>
          <a:prstGeom prst="rect">
            <a:avLst/>
          </a:prstGeom>
        </p:spPr>
        <p:txBody>
          <a:bodyPr wrap="square" lIns="91414" tIns="45707" rIns="91414" bIns="45707">
            <a:spAutoFit/>
          </a:bodyPr>
          <a:lstStyle/>
          <a:p>
            <a:pPr marL="285750" indent="-285750" algn="just">
              <a:lnSpc>
                <a:spcPct val="150000"/>
              </a:lnSpc>
              <a:buFont typeface="Wingdings" panose="05000000000000000000" pitchFamily="2" charset="2"/>
              <a:buChar char="l"/>
            </a:pPr>
            <a:r>
              <a:rPr lang="zh-CN" altLang="en-US" sz="2100" kern="0" dirty="0" smtClean="0">
                <a:latin typeface="思源黑体 CN Bold" pitchFamily="34" charset="-122"/>
                <a:ea typeface="思源黑体 CN Bold" pitchFamily="34" charset="-122"/>
              </a:rPr>
              <a:t>你不能决定生命的长度</a:t>
            </a:r>
            <a:r>
              <a:rPr lang="en-US" altLang="zh-CN" sz="2100" kern="0" dirty="0" smtClean="0">
                <a:latin typeface="思源黑体 CN Bold" pitchFamily="34" charset="-122"/>
                <a:ea typeface="思源黑体 CN Bold" pitchFamily="34" charset="-122"/>
              </a:rPr>
              <a:t>, </a:t>
            </a:r>
            <a:r>
              <a:rPr lang="zh-CN" altLang="en-US" sz="2100" kern="0" dirty="0" smtClean="0">
                <a:latin typeface="思源黑体 CN Bold" pitchFamily="34" charset="-122"/>
                <a:ea typeface="思源黑体 CN Bold" pitchFamily="34" charset="-122"/>
              </a:rPr>
              <a:t>但你可以控制它的宽度。</a:t>
            </a:r>
            <a:endParaRPr lang="zh-CN" altLang="en-US" sz="2100" kern="0" dirty="0" smtClean="0">
              <a:latin typeface="思源黑体 CN Bold" pitchFamily="34" charset="-122"/>
              <a:ea typeface="思源黑体 CN Bold" pitchFamily="34" charset="-122"/>
            </a:endParaRPr>
          </a:p>
          <a:p>
            <a:pPr marL="285750" indent="-285750" algn="just">
              <a:lnSpc>
                <a:spcPct val="150000"/>
              </a:lnSpc>
              <a:buFont typeface="Wingdings" panose="05000000000000000000" pitchFamily="2" charset="2"/>
              <a:buChar char="l"/>
            </a:pPr>
            <a:r>
              <a:rPr lang="zh-CN" altLang="en-US" sz="2100" kern="0" dirty="0" smtClean="0">
                <a:latin typeface="思源黑体 CN Bold" pitchFamily="34" charset="-122"/>
                <a:ea typeface="思源黑体 CN Bold" pitchFamily="34" charset="-122"/>
              </a:rPr>
              <a:t>你不能决定天气，但你可以改变心情。</a:t>
            </a:r>
            <a:endParaRPr lang="zh-CN" altLang="en-US" sz="2100" kern="0" dirty="0" smtClean="0">
              <a:latin typeface="思源黑体 CN Bold" pitchFamily="34" charset="-122"/>
              <a:ea typeface="思源黑体 CN Bold" pitchFamily="34" charset="-122"/>
            </a:endParaRPr>
          </a:p>
          <a:p>
            <a:pPr marL="285750" indent="-285750" algn="just">
              <a:lnSpc>
                <a:spcPct val="150000"/>
              </a:lnSpc>
              <a:buFont typeface="Wingdings" panose="05000000000000000000" pitchFamily="2" charset="2"/>
              <a:buChar char="l"/>
            </a:pPr>
            <a:r>
              <a:rPr lang="zh-CN" altLang="en-US" sz="2100" kern="0" dirty="0" smtClean="0">
                <a:latin typeface="思源黑体 CN Bold" pitchFamily="34" charset="-122"/>
                <a:ea typeface="思源黑体 CN Bold" pitchFamily="34" charset="-122"/>
              </a:rPr>
              <a:t>你不能改变容貌，但你可以展现笑容。</a:t>
            </a:r>
            <a:endParaRPr lang="zh-CN" altLang="en-US" sz="2100" kern="0" dirty="0" smtClean="0">
              <a:latin typeface="思源黑体 CN Bold" pitchFamily="34" charset="-122"/>
              <a:ea typeface="思源黑体 CN Bold" pitchFamily="34" charset="-122"/>
            </a:endParaRPr>
          </a:p>
          <a:p>
            <a:pPr marL="285750" indent="-285750" algn="just">
              <a:lnSpc>
                <a:spcPct val="150000"/>
              </a:lnSpc>
              <a:buFont typeface="Wingdings" panose="05000000000000000000" pitchFamily="2" charset="2"/>
              <a:buChar char="l"/>
            </a:pPr>
            <a:r>
              <a:rPr lang="zh-CN" altLang="en-US" sz="2100" kern="0" dirty="0" smtClean="0">
                <a:latin typeface="思源黑体 CN Bold" pitchFamily="34" charset="-122"/>
                <a:ea typeface="思源黑体 CN Bold" pitchFamily="34" charset="-122"/>
              </a:rPr>
              <a:t>你不能控制他人，但你可以掌握自己。</a:t>
            </a:r>
            <a:endParaRPr lang="zh-CN" altLang="en-US" sz="2100" kern="0" dirty="0" smtClean="0">
              <a:latin typeface="思源黑体 CN Bold" pitchFamily="34" charset="-122"/>
              <a:ea typeface="思源黑体 CN Bold" pitchFamily="34" charset="-122"/>
            </a:endParaRPr>
          </a:p>
          <a:p>
            <a:pPr marL="285750" indent="-285750" algn="just">
              <a:lnSpc>
                <a:spcPct val="150000"/>
              </a:lnSpc>
              <a:buFont typeface="Wingdings" panose="05000000000000000000" pitchFamily="2" charset="2"/>
              <a:buChar char="l"/>
            </a:pPr>
            <a:r>
              <a:rPr lang="zh-CN" altLang="en-US" sz="2100" kern="0" dirty="0" smtClean="0">
                <a:latin typeface="思源黑体 CN Bold" pitchFamily="34" charset="-122"/>
                <a:ea typeface="思源黑体 CN Bold" pitchFamily="34" charset="-122"/>
              </a:rPr>
              <a:t>你不能预知明天，但你可以利用今天。</a:t>
            </a:r>
            <a:endParaRPr lang="zh-CN" altLang="en-US" sz="2100" kern="0" dirty="0" smtClean="0">
              <a:latin typeface="思源黑体 CN Bold" pitchFamily="34" charset="-122"/>
              <a:ea typeface="思源黑体 CN Bold" pitchFamily="34" charset="-122"/>
            </a:endParaRPr>
          </a:p>
          <a:p>
            <a:pPr marL="285750" indent="-285750" algn="just">
              <a:lnSpc>
                <a:spcPct val="150000"/>
              </a:lnSpc>
              <a:buFont typeface="Wingdings" panose="05000000000000000000" pitchFamily="2" charset="2"/>
              <a:buChar char="l"/>
            </a:pPr>
            <a:r>
              <a:rPr lang="zh-CN" altLang="en-US" sz="2100" kern="0" dirty="0" smtClean="0">
                <a:latin typeface="思源黑体 CN Bold" pitchFamily="34" charset="-122"/>
                <a:ea typeface="思源黑体 CN Bold" pitchFamily="34" charset="-122"/>
              </a:rPr>
              <a:t>你不能样样顺利，但你可以事事尽力。</a:t>
            </a:r>
            <a:endParaRPr lang="zh-CN" altLang="en-US" sz="2100" kern="0" dirty="0">
              <a:latin typeface="思源黑体 CN Bold" pitchFamily="34" charset="-122"/>
              <a:ea typeface="思源黑体 CN Bold" pitchFamily="34" charset="-122"/>
            </a:endParaRPr>
          </a:p>
        </p:txBody>
      </p:sp>
      <p:sp>
        <p:nvSpPr>
          <p:cNvPr id="74" name="Rectangle 5"/>
          <p:cNvSpPr>
            <a:spLocks noChangeArrowheads="1"/>
          </p:cNvSpPr>
          <p:nvPr/>
        </p:nvSpPr>
        <p:spPr bwMode="auto">
          <a:xfrm>
            <a:off x="2069897" y="370363"/>
            <a:ext cx="4032448" cy="690527"/>
          </a:xfrm>
          <a:prstGeom prst="rect">
            <a:avLst/>
          </a:prstGeom>
          <a:solidFill>
            <a:srgbClr val="C00000"/>
          </a:solidFill>
          <a:ln w="25400" cap="flat">
            <a:gradFill>
              <a:gsLst>
                <a:gs pos="0">
                  <a:schemeClr val="bg1"/>
                </a:gs>
                <a:gs pos="100000">
                  <a:schemeClr val="bg1">
                    <a:lumMod val="85000"/>
                  </a:schemeClr>
                </a:gs>
              </a:gsLst>
              <a:lin ang="5400000" scaled="0"/>
            </a:gradFill>
            <a:prstDash val="solid"/>
            <a:miter lim="800000"/>
          </a:ln>
          <a:effectLst>
            <a:outerShdw blurRad="203200" sx="102000" sy="102000" algn="ctr" rotWithShape="0">
              <a:prstClr val="black">
                <a:alpha val="40000"/>
              </a:prstClr>
            </a:outerShdw>
          </a:effectLst>
        </p:spPr>
        <p:txBody>
          <a:bodyPr lIns="91400" tIns="45702" rIns="91400" bIns="45702"/>
          <a:lstStyle/>
          <a:p>
            <a:pPr>
              <a:defRPr/>
            </a:pPr>
            <a:endParaRPr lang="zh-CN" altLang="en-US" sz="3200" b="1" kern="0" noProof="1">
              <a:solidFill>
                <a:schemeClr val="bg1"/>
              </a:solidFill>
              <a:latin typeface="思源黑体 CN Bold" pitchFamily="34" charset="-122"/>
              <a:ea typeface="思源黑体 CN Bold" pitchFamily="34" charset="-122"/>
            </a:endParaRPr>
          </a:p>
        </p:txBody>
      </p:sp>
      <p:sp>
        <p:nvSpPr>
          <p:cNvPr id="75" name="TextBox 74"/>
          <p:cNvSpPr txBox="1">
            <a:spLocks noChangeArrowheads="1"/>
          </p:cNvSpPr>
          <p:nvPr/>
        </p:nvSpPr>
        <p:spPr bwMode="auto">
          <a:xfrm>
            <a:off x="2352610" y="475216"/>
            <a:ext cx="3714775" cy="507795"/>
          </a:xfrm>
          <a:prstGeom prst="rect">
            <a:avLst/>
          </a:prstGeom>
          <a:noFill/>
          <a:ln w="9525">
            <a:noFill/>
            <a:miter lim="800000"/>
          </a:ln>
        </p:spPr>
        <p:txBody>
          <a:bodyPr wrap="square" lIns="91400" tIns="45702" rIns="91400" bIns="45702">
            <a:spAutoFit/>
          </a:bodyPr>
          <a:lstStyle/>
          <a:p>
            <a:r>
              <a:rPr lang="zh-CN" altLang="en-US" sz="2700" b="1" dirty="0" smtClean="0">
                <a:solidFill>
                  <a:schemeClr val="bg1"/>
                </a:solidFill>
                <a:latin typeface="思源黑体 CN Bold" pitchFamily="34" charset="-122"/>
                <a:ea typeface="思源黑体 CN Bold" pitchFamily="34" charset="-122"/>
              </a:rPr>
              <a:t>养成高效能习惯</a:t>
            </a:r>
            <a:endParaRPr lang="zh-CN" altLang="en-US" sz="2700" b="1" dirty="0">
              <a:solidFill>
                <a:schemeClr val="bg1"/>
              </a:solidFill>
              <a:latin typeface="思源黑体 CN Bold" pitchFamily="34" charset="-122"/>
              <a:ea typeface="思源黑体 CN Bold"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randombar(horizontal)">
                                      <p:cBhvr>
                                        <p:cTn id="10" dur="500"/>
                                        <p:tgtEl>
                                          <p:spTgt spid="10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15"/>
                                        </p:tgtEl>
                                        <p:attrNameLst>
                                          <p:attrName>style.visibility</p:attrName>
                                        </p:attrNameLst>
                                      </p:cBhvr>
                                      <p:to>
                                        <p:strVal val="visible"/>
                                      </p:to>
                                    </p:set>
                                    <p:animEffect transition="in" filter="randombar(horizontal)">
                                      <p:cBhvr>
                                        <p:cTn id="13"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4"/>
          <p:cNvSpPr/>
          <p:nvPr/>
        </p:nvSpPr>
        <p:spPr>
          <a:xfrm>
            <a:off x="-26988" y="3983038"/>
            <a:ext cx="12233276" cy="342900"/>
          </a:xfrm>
          <a:prstGeom prst="rect">
            <a:avLst/>
          </a:prstGeom>
          <a:solidFill>
            <a:schemeClr val="tx1">
              <a:lumMod val="65000"/>
              <a:lumOff val="35000"/>
            </a:schemeClr>
          </a:solidFill>
          <a:ln w="12700">
            <a:noFill/>
            <a:miter lim="400000"/>
          </a:ln>
          <a:effectLst>
            <a:outerShdw blurRad="38100" dist="25400" dir="5400000" rotWithShape="0">
              <a:srgbClr val="000000">
                <a:alpha val="50000"/>
              </a:srgbClr>
            </a:outerShdw>
          </a:effectLst>
        </p:spPr>
        <p:txBody>
          <a:bodyPr lIns="0" tIns="0" rIns="0" bIns="0" anchor="ctr"/>
          <a:lstStyle/>
          <a:p>
            <a:pPr algn="ctr" defTabSz="412750" fontAlgn="auto">
              <a:defRPr sz="3200">
                <a:solidFill>
                  <a:srgbClr val="FFFFFF"/>
                </a:solidFill>
              </a:defRPr>
            </a:pPr>
            <a:endParaRPr sz="1600" kern="0" noProof="1">
              <a:solidFill>
                <a:schemeClr val="tx1">
                  <a:lumMod val="75000"/>
                  <a:lumOff val="25000"/>
                </a:schemeClr>
              </a:solidFill>
              <a:latin typeface="思源黑体 CN Bold" pitchFamily="34" charset="-122"/>
              <a:ea typeface="思源黑体 CN Bold" pitchFamily="34" charset="-122"/>
              <a:sym typeface="Helvetica Light"/>
            </a:endParaRPr>
          </a:p>
        </p:txBody>
      </p:sp>
      <p:grpSp>
        <p:nvGrpSpPr>
          <p:cNvPr id="2" name="3"/>
          <p:cNvGrpSpPr/>
          <p:nvPr/>
        </p:nvGrpSpPr>
        <p:grpSpPr bwMode="auto">
          <a:xfrm>
            <a:off x="3838575" y="2829353"/>
            <a:ext cx="1282700" cy="1574372"/>
            <a:chOff x="657178" y="2374860"/>
            <a:chExt cx="2565220" cy="3148589"/>
          </a:xfrm>
        </p:grpSpPr>
        <p:sp>
          <p:nvSpPr>
            <p:cNvPr id="12313" name="Shape 2701"/>
            <p:cNvSpPr>
              <a:spLocks noChangeShapeType="1"/>
            </p:cNvSpPr>
            <p:nvPr/>
          </p:nvSpPr>
          <p:spPr bwMode="auto">
            <a:xfrm flipV="1">
              <a:off x="1939788" y="2374860"/>
              <a:ext cx="2" cy="1357417"/>
            </a:xfrm>
            <a:prstGeom prst="line">
              <a:avLst/>
            </a:prstGeom>
            <a:noFill/>
            <a:ln w="25400">
              <a:solidFill>
                <a:srgbClr val="A09FA1"/>
              </a:solidFill>
              <a:miter lim="400000"/>
              <a:tailEnd type="oval" w="med" len="med"/>
            </a:ln>
          </p:spPr>
          <p:txBody>
            <a:bodyPr lIns="22859" tIns="22859" rIns="22859" bIns="22859"/>
            <a:lstStyle/>
            <a:p>
              <a:endParaRPr lang="zh-CN" altLang="en-US" dirty="0">
                <a:latin typeface="思源黑体 CN Bold" pitchFamily="34" charset="-122"/>
                <a:ea typeface="思源黑体 CN Bold" pitchFamily="34" charset="-122"/>
              </a:endParaRPr>
            </a:p>
          </p:txBody>
        </p:sp>
        <p:sp>
          <p:nvSpPr>
            <p:cNvPr id="62" name="Shape 2702"/>
            <p:cNvSpPr/>
            <p:nvPr/>
          </p:nvSpPr>
          <p:spPr>
            <a:xfrm rot="10800000">
              <a:off x="657178" y="3618543"/>
              <a:ext cx="2565220" cy="1904906"/>
            </a:xfrm>
            <a:custGeom>
              <a:avLst/>
              <a:gdLst/>
              <a:ahLst/>
              <a:cxnLst>
                <a:cxn ang="0">
                  <a:pos x="wd2" y="hd2"/>
                </a:cxn>
                <a:cxn ang="5400000">
                  <a:pos x="wd2" y="hd2"/>
                </a:cxn>
                <a:cxn ang="10800000">
                  <a:pos x="wd2" y="hd2"/>
                </a:cxn>
                <a:cxn ang="16200000">
                  <a:pos x="wd2" y="hd2"/>
                </a:cxn>
              </a:cxnLst>
              <a:rect l="0" t="0" r="r" b="b"/>
              <a:pathLst>
                <a:path w="21600" h="21600" extrusionOk="0">
                  <a:moveTo>
                    <a:pt x="181" y="0"/>
                  </a:moveTo>
                  <a:lnTo>
                    <a:pt x="21600" y="0"/>
                  </a:lnTo>
                  <a:lnTo>
                    <a:pt x="21600" y="10440"/>
                  </a:lnTo>
                  <a:lnTo>
                    <a:pt x="10926" y="21600"/>
                  </a:lnTo>
                  <a:lnTo>
                    <a:pt x="0" y="10254"/>
                  </a:lnTo>
                  <a:lnTo>
                    <a:pt x="181" y="0"/>
                  </a:lnTo>
                  <a:close/>
                </a:path>
              </a:pathLst>
            </a:custGeom>
            <a:solidFill>
              <a:srgbClr val="C00000"/>
            </a:solidFill>
            <a:ln w="12700" cap="flat">
              <a:noFill/>
              <a:miter lim="400000"/>
            </a:ln>
            <a:effectLst>
              <a:outerShdw blurRad="38100" dist="25400" dir="5400000" rotWithShape="0">
                <a:srgbClr val="000000">
                  <a:alpha val="50000"/>
                </a:srgbClr>
              </a:outerShdw>
            </a:effectLst>
          </p:spPr>
          <p:txBody>
            <a:bodyPr lIns="0" tIns="0" rIns="0" bIns="0" anchor="ctr"/>
            <a:lstStyle/>
            <a:p>
              <a:pPr algn="ctr" defTabSz="412750" fontAlgn="auto">
                <a:defRPr sz="3200"/>
              </a:pPr>
              <a:endParaRPr sz="1600" kern="0" noProof="1">
                <a:solidFill>
                  <a:schemeClr val="tx1">
                    <a:lumMod val="75000"/>
                    <a:lumOff val="25000"/>
                  </a:schemeClr>
                </a:solidFill>
                <a:latin typeface="思源黑体 CN Bold" pitchFamily="34" charset="-122"/>
                <a:ea typeface="思源黑体 CN Bold" pitchFamily="34" charset="-122"/>
                <a:sym typeface="Helvetica Light"/>
              </a:endParaRPr>
            </a:p>
          </p:txBody>
        </p:sp>
        <p:sp>
          <p:nvSpPr>
            <p:cNvPr id="12317" name="Shape 2705"/>
            <p:cNvSpPr>
              <a:spLocks noChangeArrowheads="1"/>
            </p:cNvSpPr>
            <p:nvPr/>
          </p:nvSpPr>
          <p:spPr bwMode="auto">
            <a:xfrm>
              <a:off x="1607969" y="4443880"/>
              <a:ext cx="602688" cy="615524"/>
            </a:xfrm>
            <a:prstGeom prst="rect">
              <a:avLst/>
            </a:prstGeom>
            <a:noFill/>
            <a:ln w="12700">
              <a:noFill/>
              <a:miter lim="400000"/>
            </a:ln>
          </p:spPr>
          <p:txBody>
            <a:bodyPr wrap="none" lIns="0" tIns="0" rIns="0" bIns="0" anchor="ctr">
              <a:spAutoFit/>
            </a:bodyPr>
            <a:lstStyle/>
            <a:p>
              <a:pPr algn="ctr" defTabSz="412750"/>
              <a:r>
                <a:rPr lang="en-US" altLang="en-US" sz="2000" dirty="0" smtClean="0">
                  <a:solidFill>
                    <a:schemeClr val="bg1"/>
                  </a:solidFill>
                  <a:latin typeface="思源黑体 CN Bold" pitchFamily="34" charset="-122"/>
                  <a:ea typeface="思源黑体 CN Bold" pitchFamily="34" charset="-122"/>
                  <a:sym typeface="Sosa"/>
                </a:rPr>
                <a:t>01</a:t>
              </a:r>
              <a:endParaRPr lang="zh-CN" altLang="en-US" sz="2000" dirty="0">
                <a:solidFill>
                  <a:schemeClr val="bg1"/>
                </a:solidFill>
                <a:latin typeface="思源黑体 CN Bold" pitchFamily="34" charset="-122"/>
                <a:ea typeface="Sosa"/>
                <a:cs typeface="Sosa"/>
                <a:sym typeface="Sosa"/>
              </a:endParaRPr>
            </a:p>
          </p:txBody>
        </p:sp>
      </p:grpSp>
      <p:grpSp>
        <p:nvGrpSpPr>
          <p:cNvPr id="3" name="2"/>
          <p:cNvGrpSpPr/>
          <p:nvPr/>
        </p:nvGrpSpPr>
        <p:grpSpPr bwMode="auto">
          <a:xfrm>
            <a:off x="6727825" y="3844925"/>
            <a:ext cx="1282700" cy="1587711"/>
            <a:chOff x="657178" y="0"/>
            <a:chExt cx="2565220" cy="3175707"/>
          </a:xfrm>
        </p:grpSpPr>
        <p:sp>
          <p:nvSpPr>
            <p:cNvPr id="12308" name="Shape 2707"/>
            <p:cNvSpPr>
              <a:spLocks noChangeShapeType="1"/>
            </p:cNvSpPr>
            <p:nvPr/>
          </p:nvSpPr>
          <p:spPr bwMode="auto">
            <a:xfrm flipH="1">
              <a:off x="1939788" y="1818290"/>
              <a:ext cx="2" cy="1357417"/>
            </a:xfrm>
            <a:prstGeom prst="line">
              <a:avLst/>
            </a:prstGeom>
            <a:noFill/>
            <a:ln w="25400">
              <a:solidFill>
                <a:srgbClr val="A09FA1"/>
              </a:solidFill>
              <a:miter lim="400000"/>
              <a:tailEnd type="oval" w="med" len="med"/>
            </a:ln>
          </p:spPr>
          <p:txBody>
            <a:bodyPr lIns="22859" tIns="22859" rIns="22859" bIns="22859"/>
            <a:lstStyle/>
            <a:p>
              <a:endParaRPr lang="zh-CN" altLang="en-US" dirty="0">
                <a:latin typeface="思源黑体 CN Bold" pitchFamily="34" charset="-122"/>
                <a:ea typeface="思源黑体 CN Bold" pitchFamily="34" charset="-122"/>
              </a:endParaRPr>
            </a:p>
          </p:txBody>
        </p:sp>
        <p:sp>
          <p:nvSpPr>
            <p:cNvPr id="68" name="Shape 2708"/>
            <p:cNvSpPr/>
            <p:nvPr/>
          </p:nvSpPr>
          <p:spPr>
            <a:xfrm>
              <a:off x="657178" y="0"/>
              <a:ext cx="2565220" cy="1905171"/>
            </a:xfrm>
            <a:custGeom>
              <a:avLst/>
              <a:gdLst/>
              <a:ahLst/>
              <a:cxnLst>
                <a:cxn ang="0">
                  <a:pos x="wd2" y="hd2"/>
                </a:cxn>
                <a:cxn ang="5400000">
                  <a:pos x="wd2" y="hd2"/>
                </a:cxn>
                <a:cxn ang="10800000">
                  <a:pos x="wd2" y="hd2"/>
                </a:cxn>
                <a:cxn ang="16200000">
                  <a:pos x="wd2" y="hd2"/>
                </a:cxn>
              </a:cxnLst>
              <a:rect l="0" t="0" r="r" b="b"/>
              <a:pathLst>
                <a:path w="21600" h="21600" extrusionOk="0">
                  <a:moveTo>
                    <a:pt x="181" y="0"/>
                  </a:moveTo>
                  <a:lnTo>
                    <a:pt x="21600" y="0"/>
                  </a:lnTo>
                  <a:lnTo>
                    <a:pt x="21600" y="10440"/>
                  </a:lnTo>
                  <a:lnTo>
                    <a:pt x="10926" y="21600"/>
                  </a:lnTo>
                  <a:lnTo>
                    <a:pt x="0" y="10254"/>
                  </a:lnTo>
                  <a:lnTo>
                    <a:pt x="181" y="0"/>
                  </a:lnTo>
                  <a:close/>
                </a:path>
              </a:pathLst>
            </a:custGeom>
            <a:solidFill>
              <a:srgbClr val="C00000"/>
            </a:solidFill>
            <a:ln w="12700" cap="flat">
              <a:noFill/>
              <a:miter lim="400000"/>
            </a:ln>
            <a:effectLst>
              <a:outerShdw blurRad="38100" dist="25400" dir="5400000" rotWithShape="0">
                <a:srgbClr val="000000">
                  <a:alpha val="50000"/>
                </a:srgbClr>
              </a:outerShdw>
            </a:effectLst>
          </p:spPr>
          <p:txBody>
            <a:bodyPr lIns="0" tIns="0" rIns="0" bIns="0" anchor="ctr"/>
            <a:lstStyle/>
            <a:p>
              <a:pPr algn="ctr" defTabSz="412750" fontAlgn="auto">
                <a:defRPr sz="3200"/>
              </a:pPr>
              <a:endParaRPr sz="1600" kern="0" noProof="1">
                <a:solidFill>
                  <a:schemeClr val="tx1">
                    <a:lumMod val="75000"/>
                    <a:lumOff val="25000"/>
                  </a:schemeClr>
                </a:solidFill>
                <a:latin typeface="思源黑体 CN Bold" pitchFamily="34" charset="-122"/>
                <a:ea typeface="思源黑体 CN Bold" pitchFamily="34" charset="-122"/>
                <a:sym typeface="Helvetica Light"/>
              </a:endParaRPr>
            </a:p>
          </p:txBody>
        </p:sp>
        <p:sp>
          <p:nvSpPr>
            <p:cNvPr id="12312" name="Shape 2711"/>
            <p:cNvSpPr>
              <a:spLocks noChangeArrowheads="1"/>
            </p:cNvSpPr>
            <p:nvPr/>
          </p:nvSpPr>
          <p:spPr bwMode="auto">
            <a:xfrm>
              <a:off x="1561481" y="312328"/>
              <a:ext cx="602690" cy="615609"/>
            </a:xfrm>
            <a:prstGeom prst="rect">
              <a:avLst/>
            </a:prstGeom>
            <a:noFill/>
            <a:ln w="12700">
              <a:noFill/>
              <a:miter lim="400000"/>
            </a:ln>
          </p:spPr>
          <p:txBody>
            <a:bodyPr wrap="none" lIns="0" tIns="0" rIns="0" bIns="0" anchor="ctr">
              <a:spAutoFit/>
            </a:bodyPr>
            <a:lstStyle/>
            <a:p>
              <a:pPr algn="ctr" defTabSz="412750"/>
              <a:r>
                <a:rPr lang="en-US" altLang="en-US" sz="2000" dirty="0" smtClean="0">
                  <a:solidFill>
                    <a:schemeClr val="bg1"/>
                  </a:solidFill>
                  <a:latin typeface="思源黑体 CN Bold" pitchFamily="34" charset="-122"/>
                  <a:ea typeface="思源黑体 CN Bold" pitchFamily="34" charset="-122"/>
                  <a:sym typeface="Sosa"/>
                </a:rPr>
                <a:t>02</a:t>
              </a:r>
              <a:endParaRPr lang="zh-CN" altLang="en-US" sz="2000" dirty="0">
                <a:solidFill>
                  <a:schemeClr val="bg1"/>
                </a:solidFill>
                <a:latin typeface="思源黑体 CN Bold" pitchFamily="34" charset="-122"/>
                <a:ea typeface="Sosa"/>
                <a:cs typeface="Sosa"/>
                <a:sym typeface="Sosa"/>
              </a:endParaRPr>
            </a:p>
          </p:txBody>
        </p:sp>
      </p:grpSp>
      <p:grpSp>
        <p:nvGrpSpPr>
          <p:cNvPr id="5" name="1"/>
          <p:cNvGrpSpPr/>
          <p:nvPr/>
        </p:nvGrpSpPr>
        <p:grpSpPr bwMode="auto">
          <a:xfrm>
            <a:off x="9615488" y="2842053"/>
            <a:ext cx="1282700" cy="1574373"/>
            <a:chOff x="682578" y="2374860"/>
            <a:chExt cx="2565220" cy="3148589"/>
          </a:xfrm>
        </p:grpSpPr>
        <p:sp>
          <p:nvSpPr>
            <p:cNvPr id="12298" name="Shape 2719"/>
            <p:cNvSpPr>
              <a:spLocks noChangeShapeType="1"/>
            </p:cNvSpPr>
            <p:nvPr/>
          </p:nvSpPr>
          <p:spPr bwMode="auto">
            <a:xfrm flipV="1">
              <a:off x="1939788" y="2374860"/>
              <a:ext cx="2" cy="1357417"/>
            </a:xfrm>
            <a:prstGeom prst="line">
              <a:avLst/>
            </a:prstGeom>
            <a:noFill/>
            <a:ln w="25400">
              <a:solidFill>
                <a:srgbClr val="A09FA1"/>
              </a:solidFill>
              <a:miter lim="400000"/>
              <a:tailEnd type="oval" w="med" len="med"/>
            </a:ln>
          </p:spPr>
          <p:txBody>
            <a:bodyPr lIns="22859" tIns="22859" rIns="22859" bIns="22859"/>
            <a:lstStyle/>
            <a:p>
              <a:endParaRPr lang="zh-CN" altLang="en-US" dirty="0">
                <a:latin typeface="思源黑体 CN Bold" pitchFamily="34" charset="-122"/>
                <a:ea typeface="思源黑体 CN Bold" pitchFamily="34" charset="-122"/>
              </a:endParaRPr>
            </a:p>
          </p:txBody>
        </p:sp>
        <p:sp>
          <p:nvSpPr>
            <p:cNvPr id="80" name="Shape 2720"/>
            <p:cNvSpPr/>
            <p:nvPr/>
          </p:nvSpPr>
          <p:spPr>
            <a:xfrm rot="10800000">
              <a:off x="682578" y="3618543"/>
              <a:ext cx="2565220" cy="1904906"/>
            </a:xfrm>
            <a:custGeom>
              <a:avLst/>
              <a:gdLst/>
              <a:ahLst/>
              <a:cxnLst>
                <a:cxn ang="0">
                  <a:pos x="wd2" y="hd2"/>
                </a:cxn>
                <a:cxn ang="5400000">
                  <a:pos x="wd2" y="hd2"/>
                </a:cxn>
                <a:cxn ang="10800000">
                  <a:pos x="wd2" y="hd2"/>
                </a:cxn>
                <a:cxn ang="16200000">
                  <a:pos x="wd2" y="hd2"/>
                </a:cxn>
              </a:cxnLst>
              <a:rect l="0" t="0" r="r" b="b"/>
              <a:pathLst>
                <a:path w="21600" h="21600" extrusionOk="0">
                  <a:moveTo>
                    <a:pt x="181" y="0"/>
                  </a:moveTo>
                  <a:lnTo>
                    <a:pt x="21600" y="0"/>
                  </a:lnTo>
                  <a:lnTo>
                    <a:pt x="21600" y="10440"/>
                  </a:lnTo>
                  <a:lnTo>
                    <a:pt x="10926" y="21600"/>
                  </a:lnTo>
                  <a:lnTo>
                    <a:pt x="0" y="10254"/>
                  </a:lnTo>
                  <a:lnTo>
                    <a:pt x="181" y="0"/>
                  </a:lnTo>
                  <a:close/>
                </a:path>
              </a:pathLst>
            </a:custGeom>
            <a:solidFill>
              <a:srgbClr val="C00000"/>
            </a:solidFill>
            <a:ln w="12700" cap="flat">
              <a:noFill/>
              <a:miter lim="400000"/>
            </a:ln>
            <a:effectLst>
              <a:outerShdw blurRad="38100" dist="25400" dir="5400000" rotWithShape="0">
                <a:srgbClr val="000000">
                  <a:alpha val="50000"/>
                </a:srgbClr>
              </a:outerShdw>
            </a:effectLst>
          </p:spPr>
          <p:txBody>
            <a:bodyPr lIns="0" tIns="0" rIns="0" bIns="0" anchor="ctr"/>
            <a:lstStyle/>
            <a:p>
              <a:pPr algn="ctr" defTabSz="412750" fontAlgn="auto">
                <a:defRPr sz="3200"/>
              </a:pPr>
              <a:endParaRPr sz="1600" kern="0" noProof="1">
                <a:solidFill>
                  <a:schemeClr val="tx1">
                    <a:lumMod val="75000"/>
                    <a:lumOff val="25000"/>
                  </a:schemeClr>
                </a:solidFill>
                <a:latin typeface="思源黑体 CN Bold" pitchFamily="34" charset="-122"/>
                <a:ea typeface="思源黑体 CN Bold" pitchFamily="34" charset="-122"/>
                <a:sym typeface="Helvetica Light"/>
              </a:endParaRPr>
            </a:p>
          </p:txBody>
        </p:sp>
        <p:sp>
          <p:nvSpPr>
            <p:cNvPr id="12302" name="Shape 2723"/>
            <p:cNvSpPr>
              <a:spLocks noChangeArrowheads="1"/>
            </p:cNvSpPr>
            <p:nvPr/>
          </p:nvSpPr>
          <p:spPr bwMode="auto">
            <a:xfrm>
              <a:off x="1577263" y="4443879"/>
              <a:ext cx="602690" cy="615523"/>
            </a:xfrm>
            <a:prstGeom prst="rect">
              <a:avLst/>
            </a:prstGeom>
            <a:noFill/>
            <a:ln w="12700">
              <a:noFill/>
              <a:miter lim="400000"/>
            </a:ln>
          </p:spPr>
          <p:txBody>
            <a:bodyPr wrap="none" lIns="0" tIns="0" rIns="0" bIns="0" anchor="ctr">
              <a:spAutoFit/>
            </a:bodyPr>
            <a:lstStyle/>
            <a:p>
              <a:pPr algn="ctr" defTabSz="412750"/>
              <a:r>
                <a:rPr lang="en-US" altLang="en-US" sz="2000" dirty="0" smtClean="0">
                  <a:solidFill>
                    <a:schemeClr val="bg1"/>
                  </a:solidFill>
                  <a:latin typeface="思源黑体 CN Bold" pitchFamily="34" charset="-122"/>
                  <a:ea typeface="思源黑体 CN Bold" pitchFamily="34" charset="-122"/>
                  <a:sym typeface="Sosa"/>
                </a:rPr>
                <a:t>03</a:t>
              </a:r>
              <a:endParaRPr lang="zh-CN" altLang="en-US" sz="2000" dirty="0">
                <a:solidFill>
                  <a:schemeClr val="bg1"/>
                </a:solidFill>
                <a:latin typeface="思源黑体 CN Bold" pitchFamily="34" charset="-122"/>
                <a:ea typeface="Sosa"/>
                <a:cs typeface="Sosa"/>
                <a:sym typeface="Sosa"/>
              </a:endParaRPr>
            </a:p>
          </p:txBody>
        </p:sp>
      </p:grpSp>
      <p:sp>
        <p:nvSpPr>
          <p:cNvPr id="35" name="Shape 2704"/>
          <p:cNvSpPr>
            <a:spLocks noChangeArrowheads="1"/>
          </p:cNvSpPr>
          <p:nvPr/>
        </p:nvSpPr>
        <p:spPr bwMode="auto">
          <a:xfrm>
            <a:off x="3090863" y="2056937"/>
            <a:ext cx="4287837" cy="492443"/>
          </a:xfrm>
          <a:prstGeom prst="rect">
            <a:avLst/>
          </a:prstGeom>
          <a:noFill/>
          <a:ln w="12700">
            <a:noFill/>
            <a:miter lim="400000"/>
          </a:ln>
        </p:spPr>
        <p:txBody>
          <a:bodyPr wrap="square" lIns="0" tIns="0" rIns="0" bIns="0" anchor="ctr">
            <a:spAutoFit/>
          </a:bodyPr>
          <a:lstStyle/>
          <a:p>
            <a:r>
              <a:rPr lang="zh-CN" altLang="en-US" sz="3200" b="1" dirty="0" smtClean="0">
                <a:latin typeface="思源黑体 CN Bold" pitchFamily="34" charset="-122"/>
                <a:ea typeface="思源黑体 CN Bold" pitchFamily="34" charset="-122"/>
              </a:rPr>
              <a:t>树立正确职业化观念</a:t>
            </a:r>
            <a:endParaRPr lang="zh-CN" altLang="en-US" sz="3200" b="1" dirty="0">
              <a:latin typeface="思源黑体 CN Bold" pitchFamily="34" charset="-122"/>
              <a:ea typeface="思源黑体 CN Bold" pitchFamily="34" charset="-122"/>
            </a:endParaRPr>
          </a:p>
        </p:txBody>
      </p:sp>
      <p:sp>
        <p:nvSpPr>
          <p:cNvPr id="36" name="Shape 2710"/>
          <p:cNvSpPr>
            <a:spLocks noChangeArrowheads="1"/>
          </p:cNvSpPr>
          <p:nvPr/>
        </p:nvSpPr>
        <p:spPr bwMode="auto">
          <a:xfrm>
            <a:off x="5054601" y="5760960"/>
            <a:ext cx="4787900" cy="492443"/>
          </a:xfrm>
          <a:prstGeom prst="rect">
            <a:avLst/>
          </a:prstGeom>
          <a:noFill/>
          <a:ln w="12700">
            <a:noFill/>
            <a:miter lim="400000"/>
          </a:ln>
        </p:spPr>
        <p:txBody>
          <a:bodyPr wrap="square" lIns="0" tIns="0" rIns="0" bIns="0" anchor="ctr">
            <a:spAutoFit/>
          </a:bodyPr>
          <a:lstStyle/>
          <a:p>
            <a:pPr algn="ctr"/>
            <a:r>
              <a:rPr lang="zh-CN" altLang="en-US" sz="3200" b="1" dirty="0" smtClean="0">
                <a:latin typeface="思源黑体 CN Bold" pitchFamily="34" charset="-122"/>
                <a:ea typeface="思源黑体 CN Bold" pitchFamily="34" charset="-122"/>
              </a:rPr>
              <a:t>摆正职业心态</a:t>
            </a:r>
            <a:endParaRPr lang="zh-CN" altLang="en-US" sz="3200" b="1" dirty="0">
              <a:latin typeface="思源黑体 CN Bold" pitchFamily="34" charset="-122"/>
              <a:ea typeface="思源黑体 CN Bold" pitchFamily="34" charset="-122"/>
            </a:endParaRPr>
          </a:p>
        </p:txBody>
      </p:sp>
      <p:sp>
        <p:nvSpPr>
          <p:cNvPr id="37" name="Shape 2722"/>
          <p:cNvSpPr>
            <a:spLocks noChangeArrowheads="1"/>
          </p:cNvSpPr>
          <p:nvPr/>
        </p:nvSpPr>
        <p:spPr bwMode="auto">
          <a:xfrm>
            <a:off x="8064500" y="2093162"/>
            <a:ext cx="3911599" cy="492443"/>
          </a:xfrm>
          <a:prstGeom prst="rect">
            <a:avLst/>
          </a:prstGeom>
          <a:noFill/>
          <a:ln w="12700">
            <a:noFill/>
            <a:miter lim="400000"/>
          </a:ln>
        </p:spPr>
        <p:txBody>
          <a:bodyPr wrap="square" lIns="0" tIns="0" rIns="0" bIns="0" anchor="ctr">
            <a:spAutoFit/>
          </a:bodyPr>
          <a:lstStyle/>
          <a:p>
            <a:pPr algn="ctr"/>
            <a:r>
              <a:rPr lang="en-US" altLang="zh-CN" sz="3200" b="1" dirty="0" err="1" smtClean="0">
                <a:latin typeface="思源黑体 CN Bold" pitchFamily="34" charset="-122"/>
                <a:ea typeface="思源黑体 CN Bold" pitchFamily="34" charset="-122"/>
                <a:cs typeface="+mn-ea"/>
                <a:sym typeface="+mn-lt"/>
              </a:rPr>
              <a:t>员工压力管理的方法</a:t>
            </a:r>
            <a:endParaRPr lang="en-US" altLang="zh-CN" sz="3200" b="1" dirty="0">
              <a:latin typeface="思源黑体 CN Bold" pitchFamily="34" charset="-122"/>
              <a:ea typeface="思源黑体 CN Bold" pitchFamily="34" charset="-122"/>
              <a:cs typeface="+mn-ea"/>
              <a:sym typeface="+mn-lt"/>
            </a:endParaRPr>
          </a:p>
        </p:txBody>
      </p:sp>
      <p:grpSp>
        <p:nvGrpSpPr>
          <p:cNvPr id="6" name="组合 18"/>
          <p:cNvGrpSpPr/>
          <p:nvPr/>
        </p:nvGrpSpPr>
        <p:grpSpPr>
          <a:xfrm>
            <a:off x="695762" y="899286"/>
            <a:ext cx="2114740" cy="2115266"/>
            <a:chOff x="1041891" y="2887277"/>
            <a:chExt cx="1036261" cy="1036518"/>
          </a:xfrm>
        </p:grpSpPr>
        <p:sp>
          <p:nvSpPr>
            <p:cNvPr id="39" name="Oval 53"/>
            <p:cNvSpPr>
              <a:spLocks noChangeArrowheads="1"/>
            </p:cNvSpPr>
            <p:nvPr/>
          </p:nvSpPr>
          <p:spPr bwMode="auto">
            <a:xfrm>
              <a:off x="1041891" y="2887277"/>
              <a:ext cx="1036261" cy="1036518"/>
            </a:xfrm>
            <a:prstGeom prst="ellipse">
              <a:avLst/>
            </a:prstGeom>
            <a:solidFill>
              <a:srgbClr val="C00000"/>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defTabSz="1219200" fontAlgn="auto">
                <a:spcBef>
                  <a:spcPts val="0"/>
                </a:spcBef>
                <a:spcAft>
                  <a:spcPts val="0"/>
                </a:spcAft>
                <a:defRPr/>
              </a:pPr>
              <a:endParaRPr lang="zh-CN" altLang="en-US" sz="5900" b="0">
                <a:solidFill>
                  <a:schemeClr val="bg1"/>
                </a:solidFill>
                <a:latin typeface="微软雅黑" panose="020B0503020204020204" pitchFamily="34" charset="-122"/>
                <a:ea typeface="微软雅黑" panose="020B0503020204020204" pitchFamily="34" charset="-122"/>
              </a:endParaRPr>
            </a:p>
          </p:txBody>
        </p:sp>
        <p:sp>
          <p:nvSpPr>
            <p:cNvPr id="40" name="Text Box 58"/>
            <p:cNvSpPr txBox="1">
              <a:spLocks noChangeArrowheads="1"/>
            </p:cNvSpPr>
            <p:nvPr/>
          </p:nvSpPr>
          <p:spPr bwMode="auto">
            <a:xfrm>
              <a:off x="1159958" y="3152417"/>
              <a:ext cx="782803" cy="44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defTabSz="1219200" fontAlgn="auto">
                <a:spcBef>
                  <a:spcPts val="0"/>
                </a:spcBef>
                <a:spcAft>
                  <a:spcPts val="0"/>
                </a:spcAft>
              </a:pPr>
              <a:r>
                <a:rPr lang="zh-CN" altLang="en-US" sz="5400" b="1" dirty="0" smtClean="0">
                  <a:solidFill>
                    <a:schemeClr val="bg1"/>
                  </a:solidFill>
                  <a:latin typeface="思源黑体 CN Bold" pitchFamily="34" charset="-122"/>
                  <a:ea typeface="思源黑体 CN Bold" pitchFamily="34" charset="-122"/>
                </a:rPr>
                <a:t>目录</a:t>
              </a:r>
              <a:endParaRPr lang="en-US" altLang="zh-CN" sz="5400" b="1" dirty="0">
                <a:solidFill>
                  <a:schemeClr val="bg1"/>
                </a:solidFill>
                <a:latin typeface="思源黑体 CN Bold" pitchFamily="34" charset="-122"/>
                <a:ea typeface="思源黑体 CN Bold" pitchFamily="34" charset="-122"/>
              </a:endParaRP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6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indefinite" fill="hold"/>
                                        <p:tgtEl>
                                          <p:spTgt spid="59"/>
                                        </p:tgtEl>
                                        <p:attrNameLst>
                                          <p:attrName>style.visibility</p:attrName>
                                        </p:attrNameLst>
                                      </p:cBhvr>
                                      <p:to>
                                        <p:strVal val="visible"/>
                                      </p:to>
                                    </p:set>
                                    <p:animEffect transition="in" filter="wipe(left)">
                                      <p:cBhvr>
                                        <p:cTn id="12" dur="10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indefinite" fill="hold"/>
                                        <p:tgtEl>
                                          <p:spTgt spid="2"/>
                                        </p:tgtEl>
                                        <p:attrNameLst>
                                          <p:attrName>style.visibility</p:attrName>
                                        </p:attrNameLst>
                                      </p:cBhvr>
                                      <p:to>
                                        <p:strVal val="visible"/>
                                      </p:to>
                                    </p:set>
                                    <p:anim calcmode="lin" valueType="num">
                                      <p:cBhvr>
                                        <p:cTn id="17" dur="1000" fill="hold"/>
                                        <p:tgtEl>
                                          <p:spTgt spid="2"/>
                                        </p:tgtEl>
                                        <p:attrNameLst>
                                          <p:attrName>ppt_x</p:attrName>
                                        </p:attrNameLst>
                                      </p:cBhvr>
                                      <p:tavLst>
                                        <p:tav tm="0">
                                          <p:val>
                                            <p:strVal val="0-#ppt_w/2"/>
                                          </p:val>
                                        </p:tav>
                                        <p:tav tm="100000">
                                          <p:val>
                                            <p:strVal val="#ppt_x"/>
                                          </p:val>
                                        </p:tav>
                                      </p:tavLst>
                                    </p:anim>
                                    <p:anim calcmode="lin" valueType="num">
                                      <p:cBhvr>
                                        <p:cTn id="1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randombar(horizontal)">
                                      <p:cBhvr>
                                        <p:cTn id="23" dur="50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indefinite" fill="hold"/>
                                        <p:tgtEl>
                                          <p:spTgt spid="3"/>
                                        </p:tgtEl>
                                        <p:attrNameLst>
                                          <p:attrName>style.visibility</p:attrName>
                                        </p:attrNameLst>
                                      </p:cBhvr>
                                      <p:to>
                                        <p:strVal val="visible"/>
                                      </p:to>
                                    </p:set>
                                    <p:anim calcmode="lin" valueType="num">
                                      <p:cBhvr>
                                        <p:cTn id="28" dur="1000" fill="hold"/>
                                        <p:tgtEl>
                                          <p:spTgt spid="3"/>
                                        </p:tgtEl>
                                        <p:attrNameLst>
                                          <p:attrName>ppt_x</p:attrName>
                                        </p:attrNameLst>
                                      </p:cBhvr>
                                      <p:tavLst>
                                        <p:tav tm="0">
                                          <p:val>
                                            <p:strVal val="0-#ppt_w/2"/>
                                          </p:val>
                                        </p:tav>
                                        <p:tav tm="100000">
                                          <p:val>
                                            <p:strVal val="#ppt_x"/>
                                          </p:val>
                                        </p:tav>
                                      </p:tavLst>
                                    </p:anim>
                                    <p:anim calcmode="lin" valueType="num">
                                      <p:cBhvr>
                                        <p:cTn id="29"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randombar(horizontal)">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indefinite" fill="hold"/>
                                        <p:tgtEl>
                                          <p:spTgt spid="5"/>
                                        </p:tgtEl>
                                        <p:attrNameLst>
                                          <p:attrName>style.visibility</p:attrName>
                                        </p:attrNameLst>
                                      </p:cBhvr>
                                      <p:to>
                                        <p:strVal val="visible"/>
                                      </p:to>
                                    </p:set>
                                    <p:anim calcmode="lin" valueType="num">
                                      <p:cBhvr>
                                        <p:cTn id="39" dur="1000" fill="hold"/>
                                        <p:tgtEl>
                                          <p:spTgt spid="5"/>
                                        </p:tgtEl>
                                        <p:attrNameLst>
                                          <p:attrName>ppt_x</p:attrName>
                                        </p:attrNameLst>
                                      </p:cBhvr>
                                      <p:tavLst>
                                        <p:tav tm="0">
                                          <p:val>
                                            <p:strVal val="0-#ppt_w/2"/>
                                          </p:val>
                                        </p:tav>
                                        <p:tav tm="100000">
                                          <p:val>
                                            <p:strVal val="#ppt_x"/>
                                          </p:val>
                                        </p:tav>
                                      </p:tavLst>
                                    </p:anim>
                                    <p:anim calcmode="lin" valueType="num">
                                      <p:cBhvr>
                                        <p:cTn id="40"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randombar(horizontal)">
                                      <p:cBhvr>
                                        <p:cTn id="4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2" grpId="0" animBg="1"/>
      <p:bldP spid="3" grpId="0" animBg="1"/>
      <p:bldP spid="5" grpId="0" animBg="1"/>
      <p:bldP spid="35"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noChangeAspect="1" noChangeArrowheads="1" noTextEdit="1"/>
          </p:cNvSpPr>
          <p:nvPr/>
        </p:nvSpPr>
        <p:spPr bwMode="auto">
          <a:xfrm rot="2823422">
            <a:off x="3612158" y="1471730"/>
            <a:ext cx="5043487" cy="504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t" anchorCtr="0" compatLnSpc="1"/>
          <a:lstStyle/>
          <a:p>
            <a:endParaRPr lang="zh-CN" altLang="en-US" dirty="0">
              <a:solidFill>
                <a:prstClr val="black"/>
              </a:solidFill>
              <a:latin typeface="思源黑体 CN Bold" pitchFamily="34" charset="-122"/>
              <a:ea typeface="思源黑体 CN Bold" pitchFamily="34" charset="-122"/>
            </a:endParaRPr>
          </a:p>
        </p:txBody>
      </p:sp>
      <p:grpSp>
        <p:nvGrpSpPr>
          <p:cNvPr id="2" name="组合 23"/>
          <p:cNvGrpSpPr/>
          <p:nvPr/>
        </p:nvGrpSpPr>
        <p:grpSpPr>
          <a:xfrm rot="16200000">
            <a:off x="3832376" y="-549135"/>
            <a:ext cx="5023499" cy="9219316"/>
            <a:chOff x="5863698" y="873284"/>
            <a:chExt cx="3977251" cy="5941768"/>
          </a:xfrm>
        </p:grpSpPr>
        <p:sp>
          <p:nvSpPr>
            <p:cNvPr id="26" name="圆角矩形 25"/>
            <p:cNvSpPr/>
            <p:nvPr/>
          </p:nvSpPr>
          <p:spPr>
            <a:xfrm>
              <a:off x="5863698" y="955766"/>
              <a:ext cx="3977251" cy="5859286"/>
            </a:xfrm>
            <a:prstGeom prst="roundRect">
              <a:avLst>
                <a:gd name="adj" fmla="val 4670"/>
              </a:avLst>
            </a:prstGeom>
            <a:solidFill>
              <a:srgbClr val="C00000"/>
            </a:solidFill>
            <a:ln w="22225">
              <a:gradFill flip="none" rotWithShape="1">
                <a:gsLst>
                  <a:gs pos="0">
                    <a:schemeClr val="bg1">
                      <a:lumMod val="65000"/>
                    </a:schemeClr>
                  </a:gs>
                  <a:gs pos="100000">
                    <a:schemeClr val="tx1">
                      <a:lumMod val="85000"/>
                      <a:lumOff val="15000"/>
                    </a:schemeClr>
                  </a:gs>
                </a:gsLst>
                <a:lin ang="8100000" scaled="0"/>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27" name="圆角矩形 26"/>
            <p:cNvSpPr/>
            <p:nvPr/>
          </p:nvSpPr>
          <p:spPr>
            <a:xfrm>
              <a:off x="6020187" y="1143000"/>
              <a:ext cx="3664269" cy="5503127"/>
            </a:xfrm>
            <a:prstGeom prst="roundRect">
              <a:avLst>
                <a:gd name="adj" fmla="val 0"/>
              </a:avLst>
            </a:prstGeom>
            <a:solidFill>
              <a:schemeClr val="bg1">
                <a:lumMod val="95000"/>
              </a:schemeClr>
            </a:soli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nvGrpSpPr>
            <p:cNvPr id="3" name="组合 26"/>
            <p:cNvGrpSpPr/>
            <p:nvPr/>
          </p:nvGrpSpPr>
          <p:grpSpPr>
            <a:xfrm>
              <a:off x="6109404" y="1233420"/>
              <a:ext cx="3485831" cy="234632"/>
              <a:chOff x="2149635" y="1165383"/>
              <a:chExt cx="3485831" cy="234634"/>
            </a:xfrm>
          </p:grpSpPr>
          <p:grpSp>
            <p:nvGrpSpPr>
              <p:cNvPr id="4" name="组合 57"/>
              <p:cNvGrpSpPr/>
              <p:nvPr/>
            </p:nvGrpSpPr>
            <p:grpSpPr>
              <a:xfrm>
                <a:off x="2149635" y="1165385"/>
                <a:ext cx="234632" cy="234632"/>
                <a:chOff x="2483014" y="1114427"/>
                <a:chExt cx="209550" cy="209550"/>
              </a:xfrm>
            </p:grpSpPr>
            <p:sp>
              <p:nvSpPr>
                <p:cNvPr id="102" name="椭圆 10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103" name="椭圆 10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5" name="组合 58"/>
              <p:cNvGrpSpPr/>
              <p:nvPr/>
            </p:nvGrpSpPr>
            <p:grpSpPr>
              <a:xfrm>
                <a:off x="2510880" y="1165385"/>
                <a:ext cx="234632" cy="234632"/>
                <a:chOff x="2483014" y="1114427"/>
                <a:chExt cx="209550" cy="209550"/>
              </a:xfrm>
            </p:grpSpPr>
            <p:sp>
              <p:nvSpPr>
                <p:cNvPr id="100" name="椭圆 9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101" name="椭圆 10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7" name="组合 59"/>
              <p:cNvGrpSpPr/>
              <p:nvPr/>
            </p:nvGrpSpPr>
            <p:grpSpPr>
              <a:xfrm>
                <a:off x="2872124" y="1165385"/>
                <a:ext cx="234632" cy="234632"/>
                <a:chOff x="2483014" y="1114427"/>
                <a:chExt cx="209550" cy="209550"/>
              </a:xfrm>
            </p:grpSpPr>
            <p:sp>
              <p:nvSpPr>
                <p:cNvPr id="98" name="椭圆 9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9" name="椭圆 9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8" name="组合 60"/>
              <p:cNvGrpSpPr/>
              <p:nvPr/>
            </p:nvGrpSpPr>
            <p:grpSpPr>
              <a:xfrm>
                <a:off x="3233369" y="1165385"/>
                <a:ext cx="234632" cy="234632"/>
                <a:chOff x="2483014" y="1114427"/>
                <a:chExt cx="209550" cy="209550"/>
              </a:xfrm>
            </p:grpSpPr>
            <p:sp>
              <p:nvSpPr>
                <p:cNvPr id="96" name="椭圆 9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7" name="椭圆 9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9" name="组合 61"/>
              <p:cNvGrpSpPr/>
              <p:nvPr/>
            </p:nvGrpSpPr>
            <p:grpSpPr>
              <a:xfrm>
                <a:off x="3594615" y="1165383"/>
                <a:ext cx="234632" cy="234632"/>
                <a:chOff x="2483014" y="1114427"/>
                <a:chExt cx="209550" cy="209550"/>
              </a:xfrm>
            </p:grpSpPr>
            <p:sp>
              <p:nvSpPr>
                <p:cNvPr id="94" name="椭圆 9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5" name="椭圆 9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0" name="组合 62"/>
              <p:cNvGrpSpPr/>
              <p:nvPr/>
            </p:nvGrpSpPr>
            <p:grpSpPr>
              <a:xfrm>
                <a:off x="3955858" y="1165384"/>
                <a:ext cx="234632" cy="234632"/>
                <a:chOff x="2483014" y="1114427"/>
                <a:chExt cx="209550" cy="209550"/>
              </a:xfrm>
            </p:grpSpPr>
            <p:sp>
              <p:nvSpPr>
                <p:cNvPr id="92" name="椭圆 9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3" name="椭圆 9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1" name="组合 63"/>
              <p:cNvGrpSpPr/>
              <p:nvPr/>
            </p:nvGrpSpPr>
            <p:grpSpPr>
              <a:xfrm>
                <a:off x="4317103" y="1165384"/>
                <a:ext cx="234632" cy="234632"/>
                <a:chOff x="2483014" y="1114427"/>
                <a:chExt cx="209550" cy="209550"/>
              </a:xfrm>
            </p:grpSpPr>
            <p:sp>
              <p:nvSpPr>
                <p:cNvPr id="90" name="椭圆 8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1" name="椭圆 9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2" name="组合 64"/>
              <p:cNvGrpSpPr/>
              <p:nvPr/>
            </p:nvGrpSpPr>
            <p:grpSpPr>
              <a:xfrm>
                <a:off x="4678347" y="1165384"/>
                <a:ext cx="234632" cy="234632"/>
                <a:chOff x="2483014" y="1114427"/>
                <a:chExt cx="209550" cy="209550"/>
              </a:xfrm>
            </p:grpSpPr>
            <p:sp>
              <p:nvSpPr>
                <p:cNvPr id="88" name="椭圆 8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89" name="椭圆 8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3" name="组合 65"/>
              <p:cNvGrpSpPr/>
              <p:nvPr/>
            </p:nvGrpSpPr>
            <p:grpSpPr>
              <a:xfrm>
                <a:off x="5039590" y="1165384"/>
                <a:ext cx="234632" cy="234632"/>
                <a:chOff x="2483014" y="1114427"/>
                <a:chExt cx="209550" cy="209550"/>
              </a:xfrm>
            </p:grpSpPr>
            <p:sp>
              <p:nvSpPr>
                <p:cNvPr id="86" name="椭圆 8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87" name="椭圆 8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4" name="组合 66"/>
              <p:cNvGrpSpPr/>
              <p:nvPr/>
            </p:nvGrpSpPr>
            <p:grpSpPr>
              <a:xfrm>
                <a:off x="5400834" y="1165384"/>
                <a:ext cx="234632" cy="234632"/>
                <a:chOff x="2483014" y="1114427"/>
                <a:chExt cx="209550" cy="209550"/>
              </a:xfrm>
            </p:grpSpPr>
            <p:sp>
              <p:nvSpPr>
                <p:cNvPr id="84" name="椭圆 8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85" name="椭圆 8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grpSp>
          <p:nvGrpSpPr>
            <p:cNvPr id="15" name="组合 27"/>
            <p:cNvGrpSpPr/>
            <p:nvPr/>
          </p:nvGrpSpPr>
          <p:grpSpPr>
            <a:xfrm>
              <a:off x="6169908" y="873285"/>
              <a:ext cx="94673" cy="485002"/>
              <a:chOff x="2244455" y="772894"/>
              <a:chExt cx="94658" cy="485003"/>
            </a:xfrm>
          </p:grpSpPr>
          <p:sp>
            <p:nvSpPr>
              <p:cNvPr id="72" name="圆角矩形 7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73" name="圆角矩形 7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6" name="组合 28"/>
            <p:cNvGrpSpPr/>
            <p:nvPr/>
          </p:nvGrpSpPr>
          <p:grpSpPr>
            <a:xfrm>
              <a:off x="6532564" y="873285"/>
              <a:ext cx="94673" cy="485002"/>
              <a:chOff x="2244455" y="772894"/>
              <a:chExt cx="94658" cy="485003"/>
            </a:xfrm>
          </p:grpSpPr>
          <p:sp>
            <p:nvSpPr>
              <p:cNvPr id="70" name="圆角矩形 6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71" name="圆角矩形 7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7" name="组合 29"/>
            <p:cNvGrpSpPr/>
            <p:nvPr/>
          </p:nvGrpSpPr>
          <p:grpSpPr>
            <a:xfrm>
              <a:off x="6895220" y="873285"/>
              <a:ext cx="94673" cy="485002"/>
              <a:chOff x="2244455" y="772894"/>
              <a:chExt cx="94658" cy="485003"/>
            </a:xfrm>
          </p:grpSpPr>
          <p:sp>
            <p:nvSpPr>
              <p:cNvPr id="68" name="圆角矩形 6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9" name="圆角矩形 6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8" name="组合 30"/>
            <p:cNvGrpSpPr/>
            <p:nvPr/>
          </p:nvGrpSpPr>
          <p:grpSpPr>
            <a:xfrm>
              <a:off x="7257875" y="873285"/>
              <a:ext cx="94673" cy="485002"/>
              <a:chOff x="2244455" y="772894"/>
              <a:chExt cx="94658" cy="485003"/>
            </a:xfrm>
          </p:grpSpPr>
          <p:sp>
            <p:nvSpPr>
              <p:cNvPr id="66" name="圆角矩形 65"/>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7" name="圆角矩形 6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9" name="组合 31"/>
            <p:cNvGrpSpPr/>
            <p:nvPr/>
          </p:nvGrpSpPr>
          <p:grpSpPr>
            <a:xfrm>
              <a:off x="7620530" y="873285"/>
              <a:ext cx="94673" cy="485002"/>
              <a:chOff x="2244455" y="772894"/>
              <a:chExt cx="94658" cy="485003"/>
            </a:xfrm>
          </p:grpSpPr>
          <p:sp>
            <p:nvSpPr>
              <p:cNvPr id="64" name="圆角矩形 63"/>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5" name="圆角矩形 6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0" name="组合 32"/>
            <p:cNvGrpSpPr/>
            <p:nvPr/>
          </p:nvGrpSpPr>
          <p:grpSpPr>
            <a:xfrm>
              <a:off x="7983188" y="873285"/>
              <a:ext cx="94673" cy="485002"/>
              <a:chOff x="2244455" y="772894"/>
              <a:chExt cx="94658" cy="485003"/>
            </a:xfrm>
          </p:grpSpPr>
          <p:sp>
            <p:nvSpPr>
              <p:cNvPr id="62" name="圆角矩形 6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3" name="圆角矩形 6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5" name="组合 33"/>
            <p:cNvGrpSpPr/>
            <p:nvPr/>
          </p:nvGrpSpPr>
          <p:grpSpPr>
            <a:xfrm>
              <a:off x="8345844" y="873284"/>
              <a:ext cx="94673" cy="485002"/>
              <a:chOff x="2244455" y="772894"/>
              <a:chExt cx="94658" cy="485003"/>
            </a:xfrm>
          </p:grpSpPr>
          <p:sp>
            <p:nvSpPr>
              <p:cNvPr id="58" name="圆角矩形 5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1" name="圆角矩形 6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8" name="组合 34"/>
            <p:cNvGrpSpPr/>
            <p:nvPr/>
          </p:nvGrpSpPr>
          <p:grpSpPr>
            <a:xfrm>
              <a:off x="8708498" y="873285"/>
              <a:ext cx="94673" cy="485002"/>
              <a:chOff x="2244455" y="772894"/>
              <a:chExt cx="94658" cy="485003"/>
            </a:xfrm>
          </p:grpSpPr>
          <p:sp>
            <p:nvSpPr>
              <p:cNvPr id="52" name="圆角矩形 5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53" name="圆角矩形 5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9" name="组合 35"/>
            <p:cNvGrpSpPr/>
            <p:nvPr/>
          </p:nvGrpSpPr>
          <p:grpSpPr>
            <a:xfrm>
              <a:off x="9071152" y="873285"/>
              <a:ext cx="94673" cy="485002"/>
              <a:chOff x="2244455" y="772894"/>
              <a:chExt cx="94658" cy="485003"/>
            </a:xfrm>
          </p:grpSpPr>
          <p:sp>
            <p:nvSpPr>
              <p:cNvPr id="50" name="圆角矩形 4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51" name="圆角矩形 5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30" name="组合 36"/>
            <p:cNvGrpSpPr/>
            <p:nvPr/>
          </p:nvGrpSpPr>
          <p:grpSpPr>
            <a:xfrm>
              <a:off x="9433806" y="873285"/>
              <a:ext cx="94673" cy="485002"/>
              <a:chOff x="2244455" y="772894"/>
              <a:chExt cx="94658" cy="485003"/>
            </a:xfrm>
          </p:grpSpPr>
          <p:sp>
            <p:nvSpPr>
              <p:cNvPr id="48" name="圆角矩形 4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49" name="圆角矩形 4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sp>
        <p:nvSpPr>
          <p:cNvPr id="108" name="圆角矩形 107"/>
          <p:cNvSpPr/>
          <p:nvPr/>
        </p:nvSpPr>
        <p:spPr>
          <a:xfrm>
            <a:off x="3214339" y="2192361"/>
            <a:ext cx="6786939" cy="532315"/>
          </a:xfrm>
          <a:prstGeom prst="roundRect">
            <a:avLst/>
          </a:prstGeom>
          <a:solidFill>
            <a:srgbClr val="C00000"/>
          </a:solidFill>
          <a:ln w="19050">
            <a:gradFill flip="none" rotWithShape="1">
              <a:gsLst>
                <a:gs pos="0">
                  <a:schemeClr val="bg1">
                    <a:lumMod val="85000"/>
                  </a:schemeClr>
                </a:gs>
                <a:gs pos="100000">
                  <a:schemeClr val="bg1"/>
                </a:gs>
              </a:gsLst>
              <a:lin ang="2700000" scaled="1"/>
              <a:tileRect/>
            </a:grad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zh-CN" altLang="en-US" b="1" kern="100" dirty="0" smtClean="0">
                <a:latin typeface="思源黑体 CN Bold" pitchFamily="34" charset="-122"/>
                <a:ea typeface="思源黑体 CN Bold" pitchFamily="34" charset="-122"/>
                <a:cs typeface="Times New Roman" panose="02020603050405020304" pitchFamily="18" charset="0"/>
              </a:rPr>
              <a:t>习惯二： 以终为始 </a:t>
            </a:r>
            <a:endParaRPr lang="zh-CN" altLang="en-US" b="1" kern="100" dirty="0">
              <a:latin typeface="思源黑体 CN Bold" pitchFamily="34" charset="-122"/>
              <a:ea typeface="思源黑体 CN Bold" pitchFamily="34" charset="-122"/>
              <a:cs typeface="Times New Roman" panose="02020603050405020304" pitchFamily="18" charset="0"/>
            </a:endParaRPr>
          </a:p>
        </p:txBody>
      </p:sp>
      <p:sp>
        <p:nvSpPr>
          <p:cNvPr id="115" name="矩形 114"/>
          <p:cNvSpPr/>
          <p:nvPr/>
        </p:nvSpPr>
        <p:spPr>
          <a:xfrm>
            <a:off x="3238482" y="3008660"/>
            <a:ext cx="6762797" cy="3513243"/>
          </a:xfrm>
          <a:prstGeom prst="rect">
            <a:avLst/>
          </a:prstGeom>
        </p:spPr>
        <p:txBody>
          <a:bodyPr wrap="square" lIns="91414" tIns="45707" rIns="91414" bIns="45707">
            <a:spAutoFit/>
          </a:bodyPr>
          <a:lstStyle/>
          <a:p>
            <a:pPr algn="just">
              <a:lnSpc>
                <a:spcPct val="130000"/>
              </a:lnSpc>
            </a:pPr>
            <a:r>
              <a:rPr lang="zh-CN" altLang="en-US" sz="1900" kern="0" dirty="0" smtClean="0">
                <a:latin typeface="思源黑体 CN Bold" pitchFamily="34" charset="-122"/>
                <a:ea typeface="思源黑体 CN Bold" pitchFamily="34" charset="-122"/>
              </a:rPr>
              <a:t> 所有事物都经过</a:t>
            </a:r>
            <a:r>
              <a:rPr lang="zh-CN" altLang="en-US" sz="1900" b="1" kern="0" dirty="0" smtClean="0">
                <a:latin typeface="思源黑体 CN Bold" pitchFamily="34" charset="-122"/>
                <a:ea typeface="思源黑体 CN Bold" pitchFamily="34" charset="-122"/>
              </a:rPr>
              <a:t>两次创造</a:t>
            </a:r>
            <a:r>
              <a:rPr lang="zh-CN" altLang="en-US" sz="1900" kern="0" dirty="0" smtClean="0">
                <a:latin typeface="思源黑体 CN Bold" pitchFamily="34" charset="-122"/>
                <a:ea typeface="思源黑体 CN Bold" pitchFamily="34" charset="-122"/>
              </a:rPr>
              <a:t>，先是在脑海里酝酿，其次才是实质的创造。</a:t>
            </a:r>
            <a:r>
              <a:rPr lang="zh-CN" altLang="en-US" sz="1900" b="1" kern="0" dirty="0" smtClean="0">
                <a:latin typeface="思源黑体 CN Bold" pitchFamily="34" charset="-122"/>
                <a:ea typeface="思源黑体 CN Bold" pitchFamily="34" charset="-122"/>
              </a:rPr>
              <a:t>第一个创造</a:t>
            </a:r>
            <a:r>
              <a:rPr lang="zh-CN" altLang="en-US" sz="1900" kern="0" dirty="0" smtClean="0">
                <a:latin typeface="思源黑体 CN Bold" pitchFamily="34" charset="-122"/>
                <a:ea typeface="思源黑体 CN Bold" pitchFamily="34" charset="-122"/>
              </a:rPr>
              <a:t>对期望的结果的一个想法及计划</a:t>
            </a:r>
            <a:r>
              <a:rPr lang="en-US" altLang="zh-CN" sz="1900" b="1" kern="0" dirty="0" smtClean="0">
                <a:latin typeface="思源黑体 CN Bold" pitchFamily="34" charset="-122"/>
                <a:ea typeface="思源黑体 CN Bold" pitchFamily="34" charset="-122"/>
              </a:rPr>
              <a:t>;</a:t>
            </a:r>
            <a:r>
              <a:rPr lang="zh-CN" altLang="en-US" sz="1900" b="1" kern="0" dirty="0" smtClean="0">
                <a:latin typeface="思源黑体 CN Bold" pitchFamily="34" charset="-122"/>
                <a:ea typeface="思源黑体 CN Bold" pitchFamily="34" charset="-122"/>
              </a:rPr>
              <a:t>第二个创造</a:t>
            </a:r>
            <a:r>
              <a:rPr lang="zh-CN" altLang="en-US" sz="1900" kern="0" dirty="0" smtClean="0">
                <a:latin typeface="思源黑体 CN Bold" pitchFamily="34" charset="-122"/>
                <a:ea typeface="思源黑体 CN Bold" pitchFamily="34" charset="-122"/>
              </a:rPr>
              <a:t>把期望变成的实际成果</a:t>
            </a:r>
            <a:r>
              <a:rPr lang="en-US" altLang="zh-CN" sz="1900" b="1" kern="0" dirty="0" smtClean="0">
                <a:latin typeface="思源黑体 CN Bold" pitchFamily="34" charset="-122"/>
                <a:ea typeface="思源黑体 CN Bold" pitchFamily="34" charset="-122"/>
              </a:rPr>
              <a:t>;</a:t>
            </a:r>
            <a:endParaRPr lang="en-US" altLang="zh-CN" sz="1900" b="1" kern="0" dirty="0" smtClean="0">
              <a:latin typeface="思源黑体 CN Bold" pitchFamily="34" charset="-122"/>
              <a:ea typeface="思源黑体 CN Bold" pitchFamily="34" charset="-122"/>
            </a:endParaRPr>
          </a:p>
          <a:p>
            <a:pPr marL="285750" indent="-285750" algn="just">
              <a:lnSpc>
                <a:spcPct val="130000"/>
              </a:lnSpc>
              <a:buFont typeface="Wingdings" panose="05000000000000000000" pitchFamily="2" charset="2"/>
              <a:buChar char="l"/>
            </a:pPr>
            <a:r>
              <a:rPr lang="zh-CN" altLang="en-US" sz="1900" kern="0" dirty="0" smtClean="0">
                <a:latin typeface="思源黑体 CN Bold" pitchFamily="34" charset="-122"/>
                <a:ea typeface="思源黑体 CN Bold" pitchFamily="34" charset="-122"/>
              </a:rPr>
              <a:t> 个人、家庭、团队和组织在做任何事情时，均先拟出愿景和目标，并据此塑造未来。</a:t>
            </a:r>
            <a:endParaRPr lang="zh-CN" altLang="en-US" sz="1900" kern="0" dirty="0" smtClean="0">
              <a:latin typeface="思源黑体 CN Bold" pitchFamily="34" charset="-122"/>
              <a:ea typeface="思源黑体 CN Bold" pitchFamily="34" charset="-122"/>
            </a:endParaRPr>
          </a:p>
          <a:p>
            <a:pPr marL="285750" indent="-285750" algn="just">
              <a:lnSpc>
                <a:spcPct val="130000"/>
              </a:lnSpc>
              <a:buFont typeface="Wingdings" panose="05000000000000000000" pitchFamily="2" charset="2"/>
              <a:buChar char="l"/>
            </a:pPr>
            <a:r>
              <a:rPr lang="zh-CN" altLang="en-US" sz="1900" kern="0" dirty="0" smtClean="0">
                <a:latin typeface="思源黑体 CN Bold" pitchFamily="34" charset="-122"/>
                <a:ea typeface="思源黑体 CN Bold" pitchFamily="34" charset="-122"/>
              </a:rPr>
              <a:t>许多人的自我观念来自别人的看法、认知和思维，他们让环境和社会评价来决定自己的命运。</a:t>
            </a:r>
            <a:endParaRPr lang="zh-CN" altLang="en-US" sz="1900" kern="0" dirty="0" smtClean="0">
              <a:latin typeface="思源黑体 CN Bold" pitchFamily="34" charset="-122"/>
              <a:ea typeface="思源黑体 CN Bold" pitchFamily="34" charset="-122"/>
            </a:endParaRPr>
          </a:p>
          <a:p>
            <a:pPr marL="285750" indent="-285750" algn="just">
              <a:lnSpc>
                <a:spcPct val="130000"/>
              </a:lnSpc>
              <a:buFont typeface="Wingdings" panose="05000000000000000000" pitchFamily="2" charset="2"/>
              <a:buChar char="l"/>
            </a:pPr>
            <a:r>
              <a:rPr lang="zh-CN" altLang="en-US" sz="1900" kern="0" dirty="0" smtClean="0">
                <a:latin typeface="思源黑体 CN Bold" pitchFamily="34" charset="-122"/>
                <a:ea typeface="思源黑体 CN Bold" pitchFamily="34" charset="-122"/>
              </a:rPr>
              <a:t>操之在我的人设计自己的人生蓝本，并用来引导自己的未来。</a:t>
            </a:r>
            <a:endParaRPr lang="zh-CN" altLang="en-US" sz="1900" kern="0" dirty="0" smtClean="0">
              <a:latin typeface="思源黑体 CN Bold" pitchFamily="34" charset="-122"/>
              <a:ea typeface="思源黑体 CN Bold" pitchFamily="34" charset="-122"/>
            </a:endParaRPr>
          </a:p>
        </p:txBody>
      </p:sp>
      <p:sp>
        <p:nvSpPr>
          <p:cNvPr id="74" name="Rectangle 5"/>
          <p:cNvSpPr>
            <a:spLocks noChangeArrowheads="1"/>
          </p:cNvSpPr>
          <p:nvPr/>
        </p:nvSpPr>
        <p:spPr bwMode="auto">
          <a:xfrm>
            <a:off x="2069897" y="370363"/>
            <a:ext cx="4032448" cy="690527"/>
          </a:xfrm>
          <a:prstGeom prst="rect">
            <a:avLst/>
          </a:prstGeom>
          <a:solidFill>
            <a:srgbClr val="C00000"/>
          </a:solidFill>
          <a:ln w="25400" cap="flat">
            <a:gradFill>
              <a:gsLst>
                <a:gs pos="0">
                  <a:schemeClr val="bg1"/>
                </a:gs>
                <a:gs pos="100000">
                  <a:schemeClr val="bg1">
                    <a:lumMod val="85000"/>
                  </a:schemeClr>
                </a:gs>
              </a:gsLst>
              <a:lin ang="5400000" scaled="0"/>
            </a:gradFill>
            <a:prstDash val="solid"/>
            <a:miter lim="800000"/>
          </a:ln>
          <a:effectLst>
            <a:outerShdw blurRad="203200" sx="102000" sy="102000" algn="ctr" rotWithShape="0">
              <a:prstClr val="black">
                <a:alpha val="40000"/>
              </a:prstClr>
            </a:outerShdw>
          </a:effectLst>
        </p:spPr>
        <p:txBody>
          <a:bodyPr lIns="91400" tIns="45702" rIns="91400" bIns="45702"/>
          <a:lstStyle/>
          <a:p>
            <a:pPr>
              <a:defRPr/>
            </a:pPr>
            <a:endParaRPr lang="zh-CN" altLang="en-US" sz="3200" b="1" kern="0" noProof="1">
              <a:solidFill>
                <a:schemeClr val="bg1"/>
              </a:solidFill>
              <a:latin typeface="思源黑体 CN Bold" pitchFamily="34" charset="-122"/>
              <a:ea typeface="思源黑体 CN Bold" pitchFamily="34" charset="-122"/>
            </a:endParaRPr>
          </a:p>
        </p:txBody>
      </p:sp>
      <p:sp>
        <p:nvSpPr>
          <p:cNvPr id="75" name="TextBox 74"/>
          <p:cNvSpPr txBox="1">
            <a:spLocks noChangeArrowheads="1"/>
          </p:cNvSpPr>
          <p:nvPr/>
        </p:nvSpPr>
        <p:spPr bwMode="auto">
          <a:xfrm>
            <a:off x="2352610" y="475216"/>
            <a:ext cx="3714775" cy="507795"/>
          </a:xfrm>
          <a:prstGeom prst="rect">
            <a:avLst/>
          </a:prstGeom>
          <a:noFill/>
          <a:ln w="9525">
            <a:noFill/>
            <a:miter lim="800000"/>
          </a:ln>
        </p:spPr>
        <p:txBody>
          <a:bodyPr wrap="square" lIns="91400" tIns="45702" rIns="91400" bIns="45702">
            <a:spAutoFit/>
          </a:bodyPr>
          <a:lstStyle/>
          <a:p>
            <a:r>
              <a:rPr lang="zh-CN" altLang="en-US" sz="2700" b="1" dirty="0" smtClean="0">
                <a:solidFill>
                  <a:schemeClr val="bg1"/>
                </a:solidFill>
                <a:latin typeface="思源黑体 CN Bold" pitchFamily="34" charset="-122"/>
                <a:ea typeface="思源黑体 CN Bold" pitchFamily="34" charset="-122"/>
              </a:rPr>
              <a:t>养成高效能习惯</a:t>
            </a:r>
            <a:endParaRPr lang="zh-CN" altLang="en-US" sz="2700" b="1" dirty="0">
              <a:solidFill>
                <a:schemeClr val="bg1"/>
              </a:solidFill>
              <a:latin typeface="思源黑体 CN Bold" pitchFamily="34" charset="-122"/>
              <a:ea typeface="思源黑体 CN Bold"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randombar(horizontal)">
                                      <p:cBhvr>
                                        <p:cTn id="10" dur="500"/>
                                        <p:tgtEl>
                                          <p:spTgt spid="10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15"/>
                                        </p:tgtEl>
                                        <p:attrNameLst>
                                          <p:attrName>style.visibility</p:attrName>
                                        </p:attrNameLst>
                                      </p:cBhvr>
                                      <p:to>
                                        <p:strVal val="visible"/>
                                      </p:to>
                                    </p:set>
                                    <p:animEffect transition="in" filter="randombar(horizontal)">
                                      <p:cBhvr>
                                        <p:cTn id="13"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noChangeAspect="1" noChangeArrowheads="1" noTextEdit="1"/>
          </p:cNvSpPr>
          <p:nvPr/>
        </p:nvSpPr>
        <p:spPr bwMode="auto">
          <a:xfrm rot="2823422">
            <a:off x="3612158" y="1471730"/>
            <a:ext cx="5043487" cy="504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t" anchorCtr="0" compatLnSpc="1"/>
          <a:lstStyle/>
          <a:p>
            <a:endParaRPr lang="zh-CN" altLang="en-US" dirty="0">
              <a:solidFill>
                <a:prstClr val="black"/>
              </a:solidFill>
              <a:latin typeface="思源黑体 CN Bold" pitchFamily="34" charset="-122"/>
              <a:ea typeface="思源黑体 CN Bold" pitchFamily="34" charset="-122"/>
            </a:endParaRPr>
          </a:p>
        </p:txBody>
      </p:sp>
      <p:grpSp>
        <p:nvGrpSpPr>
          <p:cNvPr id="2" name="组合 23"/>
          <p:cNvGrpSpPr/>
          <p:nvPr/>
        </p:nvGrpSpPr>
        <p:grpSpPr>
          <a:xfrm rot="16200000">
            <a:off x="3832376" y="-549135"/>
            <a:ext cx="5023499" cy="9219316"/>
            <a:chOff x="5863698" y="873284"/>
            <a:chExt cx="3977251" cy="5941768"/>
          </a:xfrm>
        </p:grpSpPr>
        <p:sp>
          <p:nvSpPr>
            <p:cNvPr id="26" name="圆角矩形 25"/>
            <p:cNvSpPr/>
            <p:nvPr/>
          </p:nvSpPr>
          <p:spPr>
            <a:xfrm>
              <a:off x="5863698" y="955766"/>
              <a:ext cx="3977251" cy="5859286"/>
            </a:xfrm>
            <a:prstGeom prst="roundRect">
              <a:avLst>
                <a:gd name="adj" fmla="val 4670"/>
              </a:avLst>
            </a:prstGeom>
            <a:solidFill>
              <a:srgbClr val="C00000"/>
            </a:solidFill>
            <a:ln w="22225">
              <a:gradFill flip="none" rotWithShape="1">
                <a:gsLst>
                  <a:gs pos="0">
                    <a:schemeClr val="bg1">
                      <a:lumMod val="65000"/>
                    </a:schemeClr>
                  </a:gs>
                  <a:gs pos="100000">
                    <a:schemeClr val="tx1">
                      <a:lumMod val="85000"/>
                      <a:lumOff val="15000"/>
                    </a:schemeClr>
                  </a:gs>
                </a:gsLst>
                <a:lin ang="8100000" scaled="0"/>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27" name="圆角矩形 26"/>
            <p:cNvSpPr/>
            <p:nvPr/>
          </p:nvSpPr>
          <p:spPr>
            <a:xfrm>
              <a:off x="6020187" y="1143000"/>
              <a:ext cx="3664269" cy="5503127"/>
            </a:xfrm>
            <a:prstGeom prst="roundRect">
              <a:avLst>
                <a:gd name="adj" fmla="val 0"/>
              </a:avLst>
            </a:prstGeom>
            <a:solidFill>
              <a:schemeClr val="bg1">
                <a:lumMod val="95000"/>
              </a:schemeClr>
            </a:soli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nvGrpSpPr>
            <p:cNvPr id="3" name="组合 26"/>
            <p:cNvGrpSpPr/>
            <p:nvPr/>
          </p:nvGrpSpPr>
          <p:grpSpPr>
            <a:xfrm>
              <a:off x="6109404" y="1233420"/>
              <a:ext cx="3485831" cy="234632"/>
              <a:chOff x="2149635" y="1165383"/>
              <a:chExt cx="3485831" cy="234634"/>
            </a:xfrm>
          </p:grpSpPr>
          <p:grpSp>
            <p:nvGrpSpPr>
              <p:cNvPr id="4" name="组合 57"/>
              <p:cNvGrpSpPr/>
              <p:nvPr/>
            </p:nvGrpSpPr>
            <p:grpSpPr>
              <a:xfrm>
                <a:off x="2149635" y="1165385"/>
                <a:ext cx="234632" cy="234632"/>
                <a:chOff x="2483014" y="1114427"/>
                <a:chExt cx="209550" cy="209550"/>
              </a:xfrm>
            </p:grpSpPr>
            <p:sp>
              <p:nvSpPr>
                <p:cNvPr id="102" name="椭圆 10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103" name="椭圆 10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5" name="组合 58"/>
              <p:cNvGrpSpPr/>
              <p:nvPr/>
            </p:nvGrpSpPr>
            <p:grpSpPr>
              <a:xfrm>
                <a:off x="2510880" y="1165385"/>
                <a:ext cx="234632" cy="234632"/>
                <a:chOff x="2483014" y="1114427"/>
                <a:chExt cx="209550" cy="209550"/>
              </a:xfrm>
            </p:grpSpPr>
            <p:sp>
              <p:nvSpPr>
                <p:cNvPr id="100" name="椭圆 9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101" name="椭圆 10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7" name="组合 59"/>
              <p:cNvGrpSpPr/>
              <p:nvPr/>
            </p:nvGrpSpPr>
            <p:grpSpPr>
              <a:xfrm>
                <a:off x="2872124" y="1165385"/>
                <a:ext cx="234632" cy="234632"/>
                <a:chOff x="2483014" y="1114427"/>
                <a:chExt cx="209550" cy="209550"/>
              </a:xfrm>
            </p:grpSpPr>
            <p:sp>
              <p:nvSpPr>
                <p:cNvPr id="98" name="椭圆 9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9" name="椭圆 9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8" name="组合 60"/>
              <p:cNvGrpSpPr/>
              <p:nvPr/>
            </p:nvGrpSpPr>
            <p:grpSpPr>
              <a:xfrm>
                <a:off x="3233369" y="1165385"/>
                <a:ext cx="234632" cy="234632"/>
                <a:chOff x="2483014" y="1114427"/>
                <a:chExt cx="209550" cy="209550"/>
              </a:xfrm>
            </p:grpSpPr>
            <p:sp>
              <p:nvSpPr>
                <p:cNvPr id="96" name="椭圆 9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7" name="椭圆 9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9" name="组合 61"/>
              <p:cNvGrpSpPr/>
              <p:nvPr/>
            </p:nvGrpSpPr>
            <p:grpSpPr>
              <a:xfrm>
                <a:off x="3594615" y="1165383"/>
                <a:ext cx="234632" cy="234632"/>
                <a:chOff x="2483014" y="1114427"/>
                <a:chExt cx="209550" cy="209550"/>
              </a:xfrm>
            </p:grpSpPr>
            <p:sp>
              <p:nvSpPr>
                <p:cNvPr id="94" name="椭圆 9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5" name="椭圆 9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0" name="组合 62"/>
              <p:cNvGrpSpPr/>
              <p:nvPr/>
            </p:nvGrpSpPr>
            <p:grpSpPr>
              <a:xfrm>
                <a:off x="3955858" y="1165384"/>
                <a:ext cx="234632" cy="234632"/>
                <a:chOff x="2483014" y="1114427"/>
                <a:chExt cx="209550" cy="209550"/>
              </a:xfrm>
            </p:grpSpPr>
            <p:sp>
              <p:nvSpPr>
                <p:cNvPr id="92" name="椭圆 9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3" name="椭圆 9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1" name="组合 63"/>
              <p:cNvGrpSpPr/>
              <p:nvPr/>
            </p:nvGrpSpPr>
            <p:grpSpPr>
              <a:xfrm>
                <a:off x="4317103" y="1165384"/>
                <a:ext cx="234632" cy="234632"/>
                <a:chOff x="2483014" y="1114427"/>
                <a:chExt cx="209550" cy="209550"/>
              </a:xfrm>
            </p:grpSpPr>
            <p:sp>
              <p:nvSpPr>
                <p:cNvPr id="90" name="椭圆 8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1" name="椭圆 9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2" name="组合 64"/>
              <p:cNvGrpSpPr/>
              <p:nvPr/>
            </p:nvGrpSpPr>
            <p:grpSpPr>
              <a:xfrm>
                <a:off x="4678347" y="1165384"/>
                <a:ext cx="234632" cy="234632"/>
                <a:chOff x="2483014" y="1114427"/>
                <a:chExt cx="209550" cy="209550"/>
              </a:xfrm>
            </p:grpSpPr>
            <p:sp>
              <p:nvSpPr>
                <p:cNvPr id="88" name="椭圆 8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89" name="椭圆 8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3" name="组合 65"/>
              <p:cNvGrpSpPr/>
              <p:nvPr/>
            </p:nvGrpSpPr>
            <p:grpSpPr>
              <a:xfrm>
                <a:off x="5039590" y="1165384"/>
                <a:ext cx="234632" cy="234632"/>
                <a:chOff x="2483014" y="1114427"/>
                <a:chExt cx="209550" cy="209550"/>
              </a:xfrm>
            </p:grpSpPr>
            <p:sp>
              <p:nvSpPr>
                <p:cNvPr id="86" name="椭圆 8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87" name="椭圆 8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4" name="组合 66"/>
              <p:cNvGrpSpPr/>
              <p:nvPr/>
            </p:nvGrpSpPr>
            <p:grpSpPr>
              <a:xfrm>
                <a:off x="5400834" y="1165384"/>
                <a:ext cx="234632" cy="234632"/>
                <a:chOff x="2483014" y="1114427"/>
                <a:chExt cx="209550" cy="209550"/>
              </a:xfrm>
            </p:grpSpPr>
            <p:sp>
              <p:nvSpPr>
                <p:cNvPr id="84" name="椭圆 8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85" name="椭圆 8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grpSp>
          <p:nvGrpSpPr>
            <p:cNvPr id="15" name="组合 27"/>
            <p:cNvGrpSpPr/>
            <p:nvPr/>
          </p:nvGrpSpPr>
          <p:grpSpPr>
            <a:xfrm>
              <a:off x="6169908" y="873285"/>
              <a:ext cx="94673" cy="485002"/>
              <a:chOff x="2244455" y="772894"/>
              <a:chExt cx="94658" cy="485003"/>
            </a:xfrm>
          </p:grpSpPr>
          <p:sp>
            <p:nvSpPr>
              <p:cNvPr id="72" name="圆角矩形 7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73" name="圆角矩形 7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6" name="组合 28"/>
            <p:cNvGrpSpPr/>
            <p:nvPr/>
          </p:nvGrpSpPr>
          <p:grpSpPr>
            <a:xfrm>
              <a:off x="6532564" y="873285"/>
              <a:ext cx="94673" cy="485002"/>
              <a:chOff x="2244455" y="772894"/>
              <a:chExt cx="94658" cy="485003"/>
            </a:xfrm>
          </p:grpSpPr>
          <p:sp>
            <p:nvSpPr>
              <p:cNvPr id="70" name="圆角矩形 6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71" name="圆角矩形 7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7" name="组合 29"/>
            <p:cNvGrpSpPr/>
            <p:nvPr/>
          </p:nvGrpSpPr>
          <p:grpSpPr>
            <a:xfrm>
              <a:off x="6895220" y="873285"/>
              <a:ext cx="94673" cy="485002"/>
              <a:chOff x="2244455" y="772894"/>
              <a:chExt cx="94658" cy="485003"/>
            </a:xfrm>
          </p:grpSpPr>
          <p:sp>
            <p:nvSpPr>
              <p:cNvPr id="68" name="圆角矩形 6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9" name="圆角矩形 6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8" name="组合 30"/>
            <p:cNvGrpSpPr/>
            <p:nvPr/>
          </p:nvGrpSpPr>
          <p:grpSpPr>
            <a:xfrm>
              <a:off x="7257875" y="873285"/>
              <a:ext cx="94673" cy="485002"/>
              <a:chOff x="2244455" y="772894"/>
              <a:chExt cx="94658" cy="485003"/>
            </a:xfrm>
          </p:grpSpPr>
          <p:sp>
            <p:nvSpPr>
              <p:cNvPr id="66" name="圆角矩形 65"/>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7" name="圆角矩形 6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9" name="组合 31"/>
            <p:cNvGrpSpPr/>
            <p:nvPr/>
          </p:nvGrpSpPr>
          <p:grpSpPr>
            <a:xfrm>
              <a:off x="7620530" y="873285"/>
              <a:ext cx="94673" cy="485002"/>
              <a:chOff x="2244455" y="772894"/>
              <a:chExt cx="94658" cy="485003"/>
            </a:xfrm>
          </p:grpSpPr>
          <p:sp>
            <p:nvSpPr>
              <p:cNvPr id="64" name="圆角矩形 63"/>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5" name="圆角矩形 6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0" name="组合 32"/>
            <p:cNvGrpSpPr/>
            <p:nvPr/>
          </p:nvGrpSpPr>
          <p:grpSpPr>
            <a:xfrm>
              <a:off x="7983188" y="873285"/>
              <a:ext cx="94673" cy="485002"/>
              <a:chOff x="2244455" y="772894"/>
              <a:chExt cx="94658" cy="485003"/>
            </a:xfrm>
          </p:grpSpPr>
          <p:sp>
            <p:nvSpPr>
              <p:cNvPr id="62" name="圆角矩形 6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3" name="圆角矩形 6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5" name="组合 33"/>
            <p:cNvGrpSpPr/>
            <p:nvPr/>
          </p:nvGrpSpPr>
          <p:grpSpPr>
            <a:xfrm>
              <a:off x="8345844" y="873284"/>
              <a:ext cx="94673" cy="485002"/>
              <a:chOff x="2244455" y="772894"/>
              <a:chExt cx="94658" cy="485003"/>
            </a:xfrm>
          </p:grpSpPr>
          <p:sp>
            <p:nvSpPr>
              <p:cNvPr id="58" name="圆角矩形 5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1" name="圆角矩形 6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8" name="组合 34"/>
            <p:cNvGrpSpPr/>
            <p:nvPr/>
          </p:nvGrpSpPr>
          <p:grpSpPr>
            <a:xfrm>
              <a:off x="8708498" y="873285"/>
              <a:ext cx="94673" cy="485002"/>
              <a:chOff x="2244455" y="772894"/>
              <a:chExt cx="94658" cy="485003"/>
            </a:xfrm>
          </p:grpSpPr>
          <p:sp>
            <p:nvSpPr>
              <p:cNvPr id="52" name="圆角矩形 5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53" name="圆角矩形 5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9" name="组合 35"/>
            <p:cNvGrpSpPr/>
            <p:nvPr/>
          </p:nvGrpSpPr>
          <p:grpSpPr>
            <a:xfrm>
              <a:off x="9071152" y="873285"/>
              <a:ext cx="94673" cy="485002"/>
              <a:chOff x="2244455" y="772894"/>
              <a:chExt cx="94658" cy="485003"/>
            </a:xfrm>
          </p:grpSpPr>
          <p:sp>
            <p:nvSpPr>
              <p:cNvPr id="50" name="圆角矩形 4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51" name="圆角矩形 5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30" name="组合 36"/>
            <p:cNvGrpSpPr/>
            <p:nvPr/>
          </p:nvGrpSpPr>
          <p:grpSpPr>
            <a:xfrm>
              <a:off x="9433806" y="873285"/>
              <a:ext cx="94673" cy="485002"/>
              <a:chOff x="2244455" y="772894"/>
              <a:chExt cx="94658" cy="485003"/>
            </a:xfrm>
          </p:grpSpPr>
          <p:sp>
            <p:nvSpPr>
              <p:cNvPr id="48" name="圆角矩形 4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49" name="圆角矩形 4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sp>
        <p:nvSpPr>
          <p:cNvPr id="108" name="圆角矩形 107"/>
          <p:cNvSpPr/>
          <p:nvPr/>
        </p:nvSpPr>
        <p:spPr>
          <a:xfrm>
            <a:off x="3214339" y="2192361"/>
            <a:ext cx="6786939" cy="532315"/>
          </a:xfrm>
          <a:prstGeom prst="roundRect">
            <a:avLst/>
          </a:prstGeom>
          <a:solidFill>
            <a:srgbClr val="C00000"/>
          </a:solidFill>
          <a:ln w="19050">
            <a:gradFill flip="none" rotWithShape="1">
              <a:gsLst>
                <a:gs pos="0">
                  <a:schemeClr val="bg1">
                    <a:lumMod val="85000"/>
                  </a:schemeClr>
                </a:gs>
                <a:gs pos="100000">
                  <a:schemeClr val="bg1"/>
                </a:gs>
              </a:gsLst>
              <a:lin ang="2700000" scaled="1"/>
              <a:tileRect/>
            </a:grad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zh-CN" altLang="en-US" b="1" kern="100" dirty="0" smtClean="0">
                <a:latin typeface="思源黑体 CN Bold" pitchFamily="34" charset="-122"/>
                <a:ea typeface="思源黑体 CN Bold" pitchFamily="34" charset="-122"/>
                <a:cs typeface="Times New Roman" panose="02020603050405020304" pitchFamily="18" charset="0"/>
              </a:rPr>
              <a:t>习惯二： 以终为始 </a:t>
            </a:r>
            <a:endParaRPr lang="zh-CN" altLang="en-US" b="1" kern="100" dirty="0">
              <a:latin typeface="思源黑体 CN Bold" pitchFamily="34" charset="-122"/>
              <a:ea typeface="思源黑体 CN Bold" pitchFamily="34" charset="-122"/>
              <a:cs typeface="Times New Roman" panose="02020603050405020304" pitchFamily="18" charset="0"/>
            </a:endParaRPr>
          </a:p>
        </p:txBody>
      </p:sp>
      <p:sp>
        <p:nvSpPr>
          <p:cNvPr id="115" name="矩形 114"/>
          <p:cNvSpPr/>
          <p:nvPr/>
        </p:nvSpPr>
        <p:spPr>
          <a:xfrm>
            <a:off x="3238482" y="3899159"/>
            <a:ext cx="6762797" cy="2031299"/>
          </a:xfrm>
          <a:prstGeom prst="rect">
            <a:avLst/>
          </a:prstGeom>
        </p:spPr>
        <p:txBody>
          <a:bodyPr wrap="square" lIns="91414" tIns="45707" rIns="91414" bIns="45707">
            <a:spAutoFit/>
          </a:bodyPr>
          <a:lstStyle/>
          <a:p>
            <a:pPr marL="285750" indent="-285750" algn="just">
              <a:lnSpc>
                <a:spcPct val="150000"/>
              </a:lnSpc>
              <a:buFont typeface="Wingdings" panose="05000000000000000000" pitchFamily="2" charset="2"/>
              <a:buChar char="l"/>
            </a:pPr>
            <a:r>
              <a:rPr lang="zh-CN" altLang="en-US" sz="2100" kern="0" dirty="0" smtClean="0">
                <a:latin typeface="思源黑体 CN Bold" pitchFamily="34" charset="-122"/>
                <a:ea typeface="思源黑体 CN Bold" pitchFamily="34" charset="-122"/>
              </a:rPr>
              <a:t>提供持久的动力</a:t>
            </a:r>
            <a:endParaRPr lang="zh-CN" altLang="en-US" sz="2100" kern="0" dirty="0" smtClean="0">
              <a:latin typeface="思源黑体 CN Bold" pitchFamily="34" charset="-122"/>
              <a:ea typeface="思源黑体 CN Bold" pitchFamily="34" charset="-122"/>
            </a:endParaRPr>
          </a:p>
          <a:p>
            <a:pPr marL="285750" indent="-285750" algn="just">
              <a:lnSpc>
                <a:spcPct val="150000"/>
              </a:lnSpc>
              <a:buFont typeface="Wingdings" panose="05000000000000000000" pitchFamily="2" charset="2"/>
              <a:buChar char="l"/>
            </a:pPr>
            <a:r>
              <a:rPr lang="zh-CN" altLang="en-US" sz="2100" kern="0" dirty="0" smtClean="0">
                <a:latin typeface="思源黑体 CN Bold" pitchFamily="34" charset="-122"/>
                <a:ea typeface="思源黑体 CN Bold" pitchFamily="34" charset="-122"/>
              </a:rPr>
              <a:t>衡量 工作进展的尺度</a:t>
            </a:r>
            <a:endParaRPr lang="zh-CN" altLang="en-US" sz="2100" kern="0" dirty="0" smtClean="0">
              <a:latin typeface="思源黑体 CN Bold" pitchFamily="34" charset="-122"/>
              <a:ea typeface="思源黑体 CN Bold" pitchFamily="34" charset="-122"/>
            </a:endParaRPr>
          </a:p>
          <a:p>
            <a:pPr marL="285750" indent="-285750" algn="just">
              <a:lnSpc>
                <a:spcPct val="150000"/>
              </a:lnSpc>
              <a:buFont typeface="Wingdings" panose="05000000000000000000" pitchFamily="2" charset="2"/>
              <a:buChar char="l"/>
            </a:pPr>
            <a:r>
              <a:rPr lang="zh-CN" altLang="en-US" sz="2100" kern="0" dirty="0" smtClean="0">
                <a:latin typeface="思源黑体 CN Bold" pitchFamily="34" charset="-122"/>
                <a:ea typeface="思源黑体 CN Bold" pitchFamily="34" charset="-122"/>
              </a:rPr>
              <a:t>分清轻重缓急</a:t>
            </a:r>
            <a:endParaRPr lang="zh-CN" altLang="en-US" sz="2100" kern="0" dirty="0" smtClean="0">
              <a:latin typeface="思源黑体 CN Bold" pitchFamily="34" charset="-122"/>
              <a:ea typeface="思源黑体 CN Bold" pitchFamily="34" charset="-122"/>
            </a:endParaRPr>
          </a:p>
          <a:p>
            <a:pPr marL="285750" indent="-285750" algn="just">
              <a:lnSpc>
                <a:spcPct val="150000"/>
              </a:lnSpc>
              <a:buFont typeface="Wingdings" panose="05000000000000000000" pitchFamily="2" charset="2"/>
              <a:buChar char="l"/>
            </a:pPr>
            <a:r>
              <a:rPr lang="zh-CN" altLang="en-US" sz="2100" kern="0" dirty="0" smtClean="0">
                <a:latin typeface="思源黑体 CN Bold" pitchFamily="34" charset="-122"/>
                <a:ea typeface="思源黑体 CN Bold" pitchFamily="34" charset="-122"/>
              </a:rPr>
              <a:t>专注于结果而非工作本身</a:t>
            </a:r>
            <a:endParaRPr lang="zh-CN" altLang="en-US" sz="2100" kern="0" dirty="0">
              <a:latin typeface="思源黑体 CN Bold" pitchFamily="34" charset="-122"/>
              <a:ea typeface="思源黑体 CN Bold" pitchFamily="34" charset="-122"/>
            </a:endParaRPr>
          </a:p>
        </p:txBody>
      </p:sp>
      <p:sp>
        <p:nvSpPr>
          <p:cNvPr id="74" name="圆角矩形 73"/>
          <p:cNvSpPr/>
          <p:nvPr/>
        </p:nvSpPr>
        <p:spPr>
          <a:xfrm>
            <a:off x="3238480" y="3087187"/>
            <a:ext cx="6786939" cy="532315"/>
          </a:xfrm>
          <a:prstGeom prst="roundRect">
            <a:avLst/>
          </a:prstGeom>
          <a:solidFill>
            <a:srgbClr val="C00000"/>
          </a:solidFill>
          <a:ln w="19050">
            <a:gradFill flip="none" rotWithShape="1">
              <a:gsLst>
                <a:gs pos="0">
                  <a:schemeClr val="bg1">
                    <a:lumMod val="85000"/>
                  </a:schemeClr>
                </a:gs>
                <a:gs pos="100000">
                  <a:schemeClr val="bg1"/>
                </a:gs>
              </a:gsLst>
              <a:lin ang="2700000" scaled="1"/>
              <a:tileRect/>
            </a:grad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zh-CN" altLang="en-US" b="1" dirty="0" smtClean="0">
                <a:solidFill>
                  <a:schemeClr val="bg1"/>
                </a:solidFill>
                <a:latin typeface="思源黑体 CN Bold" pitchFamily="34" charset="-122"/>
                <a:ea typeface="思源黑体 CN Bold" pitchFamily="34" charset="-122"/>
              </a:rPr>
              <a:t>为什么要有目标？</a:t>
            </a:r>
            <a:endParaRPr lang="zh-CN" altLang="en-US" b="1" dirty="0">
              <a:solidFill>
                <a:schemeClr val="bg1"/>
              </a:solidFill>
              <a:latin typeface="思源黑体 CN Bold" pitchFamily="34" charset="-122"/>
              <a:ea typeface="思源黑体 CN Bold" pitchFamily="34" charset="-122"/>
            </a:endParaRPr>
          </a:p>
        </p:txBody>
      </p:sp>
      <p:pic>
        <p:nvPicPr>
          <p:cNvPr id="75" name="Picture 3" descr="C:\Users\Administrator\Desktop\9dc8bff699d9ae654226268644bf10c0.png"/>
          <p:cNvPicPr>
            <a:picLocks noChangeAspect="1" noChangeArrowheads="1"/>
          </p:cNvPicPr>
          <p:nvPr/>
        </p:nvPicPr>
        <p:blipFill>
          <a:blip r:embed="rId1" cstate="print"/>
          <a:srcRect/>
          <a:stretch>
            <a:fillRect/>
          </a:stretch>
        </p:blipFill>
        <p:spPr bwMode="auto">
          <a:xfrm>
            <a:off x="6858005" y="3619501"/>
            <a:ext cx="3073400" cy="2652184"/>
          </a:xfrm>
          <a:prstGeom prst="rect">
            <a:avLst/>
          </a:prstGeom>
          <a:noFill/>
          <a:ln w="9525">
            <a:noFill/>
            <a:miter lim="800000"/>
            <a:headEnd/>
            <a:tailEnd/>
          </a:ln>
        </p:spPr>
      </p:pic>
      <p:sp>
        <p:nvSpPr>
          <p:cNvPr id="76" name="Rectangle 5"/>
          <p:cNvSpPr>
            <a:spLocks noChangeArrowheads="1"/>
          </p:cNvSpPr>
          <p:nvPr/>
        </p:nvSpPr>
        <p:spPr bwMode="auto">
          <a:xfrm>
            <a:off x="2069897" y="370363"/>
            <a:ext cx="4032448" cy="690527"/>
          </a:xfrm>
          <a:prstGeom prst="rect">
            <a:avLst/>
          </a:prstGeom>
          <a:solidFill>
            <a:srgbClr val="C00000"/>
          </a:solidFill>
          <a:ln w="25400" cap="flat">
            <a:gradFill>
              <a:gsLst>
                <a:gs pos="0">
                  <a:schemeClr val="bg1"/>
                </a:gs>
                <a:gs pos="100000">
                  <a:schemeClr val="bg1">
                    <a:lumMod val="85000"/>
                  </a:schemeClr>
                </a:gs>
              </a:gsLst>
              <a:lin ang="5400000" scaled="0"/>
            </a:gradFill>
            <a:prstDash val="solid"/>
            <a:miter lim="800000"/>
          </a:ln>
          <a:effectLst>
            <a:outerShdw blurRad="203200" sx="102000" sy="102000" algn="ctr" rotWithShape="0">
              <a:prstClr val="black">
                <a:alpha val="40000"/>
              </a:prstClr>
            </a:outerShdw>
          </a:effectLst>
        </p:spPr>
        <p:txBody>
          <a:bodyPr lIns="91400" tIns="45702" rIns="91400" bIns="45702"/>
          <a:lstStyle/>
          <a:p>
            <a:pPr>
              <a:defRPr/>
            </a:pPr>
            <a:endParaRPr lang="zh-CN" altLang="en-US" sz="3200" b="1" kern="0" noProof="1">
              <a:solidFill>
                <a:schemeClr val="bg1"/>
              </a:solidFill>
              <a:latin typeface="思源黑体 CN Bold" pitchFamily="34" charset="-122"/>
              <a:ea typeface="思源黑体 CN Bold" pitchFamily="34" charset="-122"/>
            </a:endParaRPr>
          </a:p>
        </p:txBody>
      </p:sp>
      <p:sp>
        <p:nvSpPr>
          <p:cNvPr id="77" name="TextBox 76"/>
          <p:cNvSpPr txBox="1">
            <a:spLocks noChangeArrowheads="1"/>
          </p:cNvSpPr>
          <p:nvPr/>
        </p:nvSpPr>
        <p:spPr bwMode="auto">
          <a:xfrm>
            <a:off x="2352610" y="475216"/>
            <a:ext cx="3714775" cy="507795"/>
          </a:xfrm>
          <a:prstGeom prst="rect">
            <a:avLst/>
          </a:prstGeom>
          <a:noFill/>
          <a:ln w="9525">
            <a:noFill/>
            <a:miter lim="800000"/>
          </a:ln>
        </p:spPr>
        <p:txBody>
          <a:bodyPr wrap="square" lIns="91400" tIns="45702" rIns="91400" bIns="45702">
            <a:spAutoFit/>
          </a:bodyPr>
          <a:lstStyle/>
          <a:p>
            <a:r>
              <a:rPr lang="zh-CN" altLang="en-US" sz="2700" b="1" dirty="0" smtClean="0">
                <a:solidFill>
                  <a:schemeClr val="bg1"/>
                </a:solidFill>
                <a:latin typeface="思源黑体 CN Bold" pitchFamily="34" charset="-122"/>
                <a:ea typeface="思源黑体 CN Bold" pitchFamily="34" charset="-122"/>
              </a:rPr>
              <a:t>养成高效能习惯</a:t>
            </a:r>
            <a:endParaRPr lang="zh-CN" altLang="en-US" sz="2700" b="1" dirty="0">
              <a:solidFill>
                <a:schemeClr val="bg1"/>
              </a:solidFill>
              <a:latin typeface="思源黑体 CN Bold" pitchFamily="34" charset="-122"/>
              <a:ea typeface="思源黑体 CN Bold"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randombar(horizontal)">
                                      <p:cBhvr>
                                        <p:cTn id="10" dur="500"/>
                                        <p:tgtEl>
                                          <p:spTgt spid="10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15"/>
                                        </p:tgtEl>
                                        <p:attrNameLst>
                                          <p:attrName>style.visibility</p:attrName>
                                        </p:attrNameLst>
                                      </p:cBhvr>
                                      <p:to>
                                        <p:strVal val="visible"/>
                                      </p:to>
                                    </p:set>
                                    <p:animEffect transition="in" filter="randombar(horizontal)">
                                      <p:cBhvr>
                                        <p:cTn id="13" dur="500"/>
                                        <p:tgtEl>
                                          <p:spTgt spid="11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74"/>
                                        </p:tgtEl>
                                        <p:attrNameLst>
                                          <p:attrName>style.visibility</p:attrName>
                                        </p:attrNameLst>
                                      </p:cBhvr>
                                      <p:to>
                                        <p:strVal val="visible"/>
                                      </p:to>
                                    </p:set>
                                    <p:animEffect transition="in" filter="randombar(horizontal)">
                                      <p:cBhvr>
                                        <p:cTn id="16" dur="500"/>
                                        <p:tgtEl>
                                          <p:spTgt spid="74"/>
                                        </p:tgtEl>
                                      </p:cBhvr>
                                    </p:animEffect>
                                  </p:childTnLst>
                                </p:cTn>
                              </p:par>
                              <p:par>
                                <p:cTn id="17" presetID="14" presetClass="entr" presetSubtype="10"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randombar(horizontal)">
                                      <p:cBhvr>
                                        <p:cTn id="1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15" grpId="0"/>
      <p:bldP spid="7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noChangeAspect="1" noChangeArrowheads="1" noTextEdit="1"/>
          </p:cNvSpPr>
          <p:nvPr/>
        </p:nvSpPr>
        <p:spPr bwMode="auto">
          <a:xfrm rot="2823422">
            <a:off x="3612158" y="1471730"/>
            <a:ext cx="5043487" cy="504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t" anchorCtr="0" compatLnSpc="1"/>
          <a:lstStyle/>
          <a:p>
            <a:endParaRPr lang="zh-CN" altLang="en-US" dirty="0">
              <a:solidFill>
                <a:prstClr val="black"/>
              </a:solidFill>
              <a:latin typeface="思源黑体 CN Bold" pitchFamily="34" charset="-122"/>
              <a:ea typeface="思源黑体 CN Bold" pitchFamily="34" charset="-122"/>
            </a:endParaRPr>
          </a:p>
        </p:txBody>
      </p:sp>
      <p:grpSp>
        <p:nvGrpSpPr>
          <p:cNvPr id="2" name="组合 23"/>
          <p:cNvGrpSpPr/>
          <p:nvPr/>
        </p:nvGrpSpPr>
        <p:grpSpPr>
          <a:xfrm rot="16200000">
            <a:off x="3832376" y="-549135"/>
            <a:ext cx="5023499" cy="9219316"/>
            <a:chOff x="5863698" y="873284"/>
            <a:chExt cx="3977251" cy="5941768"/>
          </a:xfrm>
        </p:grpSpPr>
        <p:sp>
          <p:nvSpPr>
            <p:cNvPr id="26" name="圆角矩形 25"/>
            <p:cNvSpPr/>
            <p:nvPr/>
          </p:nvSpPr>
          <p:spPr>
            <a:xfrm>
              <a:off x="5863698" y="955766"/>
              <a:ext cx="3977251" cy="5859286"/>
            </a:xfrm>
            <a:prstGeom prst="roundRect">
              <a:avLst>
                <a:gd name="adj" fmla="val 4670"/>
              </a:avLst>
            </a:prstGeom>
            <a:solidFill>
              <a:srgbClr val="C00000"/>
            </a:solidFill>
            <a:ln w="22225">
              <a:gradFill flip="none" rotWithShape="1">
                <a:gsLst>
                  <a:gs pos="0">
                    <a:schemeClr val="bg1">
                      <a:lumMod val="65000"/>
                    </a:schemeClr>
                  </a:gs>
                  <a:gs pos="100000">
                    <a:schemeClr val="tx1">
                      <a:lumMod val="85000"/>
                      <a:lumOff val="15000"/>
                    </a:schemeClr>
                  </a:gs>
                </a:gsLst>
                <a:lin ang="8100000" scaled="0"/>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27" name="圆角矩形 26"/>
            <p:cNvSpPr/>
            <p:nvPr/>
          </p:nvSpPr>
          <p:spPr>
            <a:xfrm>
              <a:off x="6020187" y="1143000"/>
              <a:ext cx="3664269" cy="5503127"/>
            </a:xfrm>
            <a:prstGeom prst="roundRect">
              <a:avLst>
                <a:gd name="adj" fmla="val 0"/>
              </a:avLst>
            </a:prstGeom>
            <a:solidFill>
              <a:schemeClr val="bg1">
                <a:lumMod val="95000"/>
              </a:schemeClr>
            </a:soli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nvGrpSpPr>
            <p:cNvPr id="3" name="组合 26"/>
            <p:cNvGrpSpPr/>
            <p:nvPr/>
          </p:nvGrpSpPr>
          <p:grpSpPr>
            <a:xfrm>
              <a:off x="6109404" y="1233420"/>
              <a:ext cx="3485831" cy="234632"/>
              <a:chOff x="2149635" y="1165383"/>
              <a:chExt cx="3485831" cy="234634"/>
            </a:xfrm>
          </p:grpSpPr>
          <p:grpSp>
            <p:nvGrpSpPr>
              <p:cNvPr id="4" name="组合 57"/>
              <p:cNvGrpSpPr/>
              <p:nvPr/>
            </p:nvGrpSpPr>
            <p:grpSpPr>
              <a:xfrm>
                <a:off x="2149635" y="1165385"/>
                <a:ext cx="234632" cy="234632"/>
                <a:chOff x="2483014" y="1114427"/>
                <a:chExt cx="209550" cy="209550"/>
              </a:xfrm>
            </p:grpSpPr>
            <p:sp>
              <p:nvSpPr>
                <p:cNvPr id="102" name="椭圆 10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103" name="椭圆 10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5" name="组合 58"/>
              <p:cNvGrpSpPr/>
              <p:nvPr/>
            </p:nvGrpSpPr>
            <p:grpSpPr>
              <a:xfrm>
                <a:off x="2510880" y="1165385"/>
                <a:ext cx="234632" cy="234632"/>
                <a:chOff x="2483014" y="1114427"/>
                <a:chExt cx="209550" cy="209550"/>
              </a:xfrm>
            </p:grpSpPr>
            <p:sp>
              <p:nvSpPr>
                <p:cNvPr id="100" name="椭圆 9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101" name="椭圆 10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7" name="组合 59"/>
              <p:cNvGrpSpPr/>
              <p:nvPr/>
            </p:nvGrpSpPr>
            <p:grpSpPr>
              <a:xfrm>
                <a:off x="2872124" y="1165385"/>
                <a:ext cx="234632" cy="234632"/>
                <a:chOff x="2483014" y="1114427"/>
                <a:chExt cx="209550" cy="209550"/>
              </a:xfrm>
            </p:grpSpPr>
            <p:sp>
              <p:nvSpPr>
                <p:cNvPr id="98" name="椭圆 9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9" name="椭圆 9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8" name="组合 60"/>
              <p:cNvGrpSpPr/>
              <p:nvPr/>
            </p:nvGrpSpPr>
            <p:grpSpPr>
              <a:xfrm>
                <a:off x="3233369" y="1165385"/>
                <a:ext cx="234632" cy="234632"/>
                <a:chOff x="2483014" y="1114427"/>
                <a:chExt cx="209550" cy="209550"/>
              </a:xfrm>
            </p:grpSpPr>
            <p:sp>
              <p:nvSpPr>
                <p:cNvPr id="96" name="椭圆 9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7" name="椭圆 9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9" name="组合 61"/>
              <p:cNvGrpSpPr/>
              <p:nvPr/>
            </p:nvGrpSpPr>
            <p:grpSpPr>
              <a:xfrm>
                <a:off x="3594615" y="1165383"/>
                <a:ext cx="234632" cy="234632"/>
                <a:chOff x="2483014" y="1114427"/>
                <a:chExt cx="209550" cy="209550"/>
              </a:xfrm>
            </p:grpSpPr>
            <p:sp>
              <p:nvSpPr>
                <p:cNvPr id="94" name="椭圆 9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5" name="椭圆 9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0" name="组合 62"/>
              <p:cNvGrpSpPr/>
              <p:nvPr/>
            </p:nvGrpSpPr>
            <p:grpSpPr>
              <a:xfrm>
                <a:off x="3955858" y="1165384"/>
                <a:ext cx="234632" cy="234632"/>
                <a:chOff x="2483014" y="1114427"/>
                <a:chExt cx="209550" cy="209550"/>
              </a:xfrm>
            </p:grpSpPr>
            <p:sp>
              <p:nvSpPr>
                <p:cNvPr id="92" name="椭圆 9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3" name="椭圆 9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1" name="组合 63"/>
              <p:cNvGrpSpPr/>
              <p:nvPr/>
            </p:nvGrpSpPr>
            <p:grpSpPr>
              <a:xfrm>
                <a:off x="4317103" y="1165384"/>
                <a:ext cx="234632" cy="234632"/>
                <a:chOff x="2483014" y="1114427"/>
                <a:chExt cx="209550" cy="209550"/>
              </a:xfrm>
            </p:grpSpPr>
            <p:sp>
              <p:nvSpPr>
                <p:cNvPr id="90" name="椭圆 8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1" name="椭圆 9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2" name="组合 64"/>
              <p:cNvGrpSpPr/>
              <p:nvPr/>
            </p:nvGrpSpPr>
            <p:grpSpPr>
              <a:xfrm>
                <a:off x="4678347" y="1165384"/>
                <a:ext cx="234632" cy="234632"/>
                <a:chOff x="2483014" y="1114427"/>
                <a:chExt cx="209550" cy="209550"/>
              </a:xfrm>
            </p:grpSpPr>
            <p:sp>
              <p:nvSpPr>
                <p:cNvPr id="88" name="椭圆 8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89" name="椭圆 8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3" name="组合 65"/>
              <p:cNvGrpSpPr/>
              <p:nvPr/>
            </p:nvGrpSpPr>
            <p:grpSpPr>
              <a:xfrm>
                <a:off x="5039590" y="1165384"/>
                <a:ext cx="234632" cy="234632"/>
                <a:chOff x="2483014" y="1114427"/>
                <a:chExt cx="209550" cy="209550"/>
              </a:xfrm>
            </p:grpSpPr>
            <p:sp>
              <p:nvSpPr>
                <p:cNvPr id="86" name="椭圆 8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87" name="椭圆 8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4" name="组合 66"/>
              <p:cNvGrpSpPr/>
              <p:nvPr/>
            </p:nvGrpSpPr>
            <p:grpSpPr>
              <a:xfrm>
                <a:off x="5400834" y="1165384"/>
                <a:ext cx="234632" cy="234632"/>
                <a:chOff x="2483014" y="1114427"/>
                <a:chExt cx="209550" cy="209550"/>
              </a:xfrm>
            </p:grpSpPr>
            <p:sp>
              <p:nvSpPr>
                <p:cNvPr id="84" name="椭圆 8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85" name="椭圆 8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grpSp>
          <p:nvGrpSpPr>
            <p:cNvPr id="15" name="组合 27"/>
            <p:cNvGrpSpPr/>
            <p:nvPr/>
          </p:nvGrpSpPr>
          <p:grpSpPr>
            <a:xfrm>
              <a:off x="6169908" y="873285"/>
              <a:ext cx="94673" cy="485002"/>
              <a:chOff x="2244455" y="772894"/>
              <a:chExt cx="94658" cy="485003"/>
            </a:xfrm>
          </p:grpSpPr>
          <p:sp>
            <p:nvSpPr>
              <p:cNvPr id="72" name="圆角矩形 7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73" name="圆角矩形 7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6" name="组合 28"/>
            <p:cNvGrpSpPr/>
            <p:nvPr/>
          </p:nvGrpSpPr>
          <p:grpSpPr>
            <a:xfrm>
              <a:off x="6532564" y="873285"/>
              <a:ext cx="94673" cy="485002"/>
              <a:chOff x="2244455" y="772894"/>
              <a:chExt cx="94658" cy="485003"/>
            </a:xfrm>
          </p:grpSpPr>
          <p:sp>
            <p:nvSpPr>
              <p:cNvPr id="70" name="圆角矩形 6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71" name="圆角矩形 7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7" name="组合 29"/>
            <p:cNvGrpSpPr/>
            <p:nvPr/>
          </p:nvGrpSpPr>
          <p:grpSpPr>
            <a:xfrm>
              <a:off x="6895220" y="873285"/>
              <a:ext cx="94673" cy="485002"/>
              <a:chOff x="2244455" y="772894"/>
              <a:chExt cx="94658" cy="485003"/>
            </a:xfrm>
          </p:grpSpPr>
          <p:sp>
            <p:nvSpPr>
              <p:cNvPr id="68" name="圆角矩形 6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9" name="圆角矩形 6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8" name="组合 30"/>
            <p:cNvGrpSpPr/>
            <p:nvPr/>
          </p:nvGrpSpPr>
          <p:grpSpPr>
            <a:xfrm>
              <a:off x="7257875" y="873285"/>
              <a:ext cx="94673" cy="485002"/>
              <a:chOff x="2244455" y="772894"/>
              <a:chExt cx="94658" cy="485003"/>
            </a:xfrm>
          </p:grpSpPr>
          <p:sp>
            <p:nvSpPr>
              <p:cNvPr id="66" name="圆角矩形 65"/>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7" name="圆角矩形 6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9" name="组合 31"/>
            <p:cNvGrpSpPr/>
            <p:nvPr/>
          </p:nvGrpSpPr>
          <p:grpSpPr>
            <a:xfrm>
              <a:off x="7620530" y="873285"/>
              <a:ext cx="94673" cy="485002"/>
              <a:chOff x="2244455" y="772894"/>
              <a:chExt cx="94658" cy="485003"/>
            </a:xfrm>
          </p:grpSpPr>
          <p:sp>
            <p:nvSpPr>
              <p:cNvPr id="64" name="圆角矩形 63"/>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5" name="圆角矩形 6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0" name="组合 32"/>
            <p:cNvGrpSpPr/>
            <p:nvPr/>
          </p:nvGrpSpPr>
          <p:grpSpPr>
            <a:xfrm>
              <a:off x="7983188" y="873285"/>
              <a:ext cx="94673" cy="485002"/>
              <a:chOff x="2244455" y="772894"/>
              <a:chExt cx="94658" cy="485003"/>
            </a:xfrm>
          </p:grpSpPr>
          <p:sp>
            <p:nvSpPr>
              <p:cNvPr id="62" name="圆角矩形 6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3" name="圆角矩形 6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5" name="组合 33"/>
            <p:cNvGrpSpPr/>
            <p:nvPr/>
          </p:nvGrpSpPr>
          <p:grpSpPr>
            <a:xfrm>
              <a:off x="8345844" y="873284"/>
              <a:ext cx="94673" cy="485002"/>
              <a:chOff x="2244455" y="772894"/>
              <a:chExt cx="94658" cy="485003"/>
            </a:xfrm>
          </p:grpSpPr>
          <p:sp>
            <p:nvSpPr>
              <p:cNvPr id="58" name="圆角矩形 5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1" name="圆角矩形 6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8" name="组合 34"/>
            <p:cNvGrpSpPr/>
            <p:nvPr/>
          </p:nvGrpSpPr>
          <p:grpSpPr>
            <a:xfrm>
              <a:off x="8708498" y="873285"/>
              <a:ext cx="94673" cy="485002"/>
              <a:chOff x="2244455" y="772894"/>
              <a:chExt cx="94658" cy="485003"/>
            </a:xfrm>
          </p:grpSpPr>
          <p:sp>
            <p:nvSpPr>
              <p:cNvPr id="52" name="圆角矩形 5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53" name="圆角矩形 5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9" name="组合 35"/>
            <p:cNvGrpSpPr/>
            <p:nvPr/>
          </p:nvGrpSpPr>
          <p:grpSpPr>
            <a:xfrm>
              <a:off x="9071152" y="873285"/>
              <a:ext cx="94673" cy="485002"/>
              <a:chOff x="2244455" y="772894"/>
              <a:chExt cx="94658" cy="485003"/>
            </a:xfrm>
          </p:grpSpPr>
          <p:sp>
            <p:nvSpPr>
              <p:cNvPr id="50" name="圆角矩形 4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51" name="圆角矩形 5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30" name="组合 36"/>
            <p:cNvGrpSpPr/>
            <p:nvPr/>
          </p:nvGrpSpPr>
          <p:grpSpPr>
            <a:xfrm>
              <a:off x="9433806" y="873285"/>
              <a:ext cx="94673" cy="485002"/>
              <a:chOff x="2244455" y="772894"/>
              <a:chExt cx="94658" cy="485003"/>
            </a:xfrm>
          </p:grpSpPr>
          <p:sp>
            <p:nvSpPr>
              <p:cNvPr id="48" name="圆角矩形 4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49" name="圆角矩形 4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sp>
        <p:nvSpPr>
          <p:cNvPr id="108" name="圆角矩形 107"/>
          <p:cNvSpPr/>
          <p:nvPr/>
        </p:nvSpPr>
        <p:spPr>
          <a:xfrm>
            <a:off x="3214339" y="2192361"/>
            <a:ext cx="6786939" cy="532315"/>
          </a:xfrm>
          <a:prstGeom prst="roundRect">
            <a:avLst/>
          </a:prstGeom>
          <a:solidFill>
            <a:srgbClr val="C00000"/>
          </a:solidFill>
          <a:ln w="19050">
            <a:gradFill flip="none" rotWithShape="1">
              <a:gsLst>
                <a:gs pos="0">
                  <a:schemeClr val="bg1">
                    <a:lumMod val="85000"/>
                  </a:schemeClr>
                </a:gs>
                <a:gs pos="100000">
                  <a:schemeClr val="bg1"/>
                </a:gs>
              </a:gsLst>
              <a:lin ang="2700000" scaled="1"/>
              <a:tileRect/>
            </a:grad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zh-CN" altLang="en-US" b="1" kern="100" dirty="0" smtClean="0">
                <a:latin typeface="思源黑体 CN Bold" pitchFamily="34" charset="-122"/>
                <a:ea typeface="思源黑体 CN Bold" pitchFamily="34" charset="-122"/>
                <a:cs typeface="Times New Roman" panose="02020603050405020304" pitchFamily="18" charset="0"/>
              </a:rPr>
              <a:t>习惯三： 要事第一 </a:t>
            </a:r>
            <a:endParaRPr lang="zh-CN" altLang="en-US" b="1" kern="100" dirty="0">
              <a:latin typeface="思源黑体 CN Bold" pitchFamily="34" charset="-122"/>
              <a:ea typeface="思源黑体 CN Bold" pitchFamily="34" charset="-122"/>
              <a:cs typeface="Times New Roman" panose="02020603050405020304" pitchFamily="18" charset="0"/>
            </a:endParaRPr>
          </a:p>
        </p:txBody>
      </p:sp>
      <p:sp>
        <p:nvSpPr>
          <p:cNvPr id="115" name="矩形 114"/>
          <p:cNvSpPr/>
          <p:nvPr/>
        </p:nvSpPr>
        <p:spPr>
          <a:xfrm>
            <a:off x="3238482" y="3008659"/>
            <a:ext cx="7048518" cy="2954629"/>
          </a:xfrm>
          <a:prstGeom prst="rect">
            <a:avLst/>
          </a:prstGeom>
        </p:spPr>
        <p:txBody>
          <a:bodyPr wrap="square" lIns="91414" tIns="45707" rIns="91414" bIns="45707">
            <a:spAutoFit/>
          </a:bodyPr>
          <a:lstStyle/>
          <a:p>
            <a:pPr marL="285750" indent="-285750" algn="just">
              <a:lnSpc>
                <a:spcPct val="150000"/>
              </a:lnSpc>
              <a:spcBef>
                <a:spcPts val="300"/>
              </a:spcBef>
              <a:spcAft>
                <a:spcPts val="300"/>
              </a:spcAft>
              <a:buFont typeface="Wingdings" panose="05000000000000000000" pitchFamily="2" charset="2"/>
              <a:buChar char="l"/>
            </a:pPr>
            <a:r>
              <a:rPr lang="zh-CN" altLang="en-US" sz="1900" kern="0" dirty="0" smtClean="0">
                <a:latin typeface="思源黑体 CN Bold" pitchFamily="34" charset="-122"/>
                <a:ea typeface="思源黑体 CN Bold" pitchFamily="34" charset="-122"/>
              </a:rPr>
              <a:t>因为我们不知道，究竟什么对我们最重要，所以每件事好像都很重要。</a:t>
            </a:r>
            <a:endParaRPr lang="zh-CN" altLang="en-US" sz="1900" kern="0" dirty="0" smtClean="0">
              <a:latin typeface="思源黑体 CN Bold" pitchFamily="34" charset="-122"/>
              <a:ea typeface="思源黑体 CN Bold" pitchFamily="34" charset="-122"/>
            </a:endParaRPr>
          </a:p>
          <a:p>
            <a:pPr marL="285750" indent="-285750" algn="just">
              <a:lnSpc>
                <a:spcPct val="150000"/>
              </a:lnSpc>
              <a:spcBef>
                <a:spcPts val="300"/>
              </a:spcBef>
              <a:spcAft>
                <a:spcPts val="300"/>
              </a:spcAft>
              <a:buFont typeface="Wingdings" panose="05000000000000000000" pitchFamily="2" charset="2"/>
              <a:buChar char="l"/>
            </a:pPr>
            <a:r>
              <a:rPr lang="zh-CN" altLang="en-US" sz="1900" kern="0" dirty="0" smtClean="0">
                <a:latin typeface="思源黑体 CN Bold" pitchFamily="34" charset="-122"/>
                <a:ea typeface="思源黑体 CN Bold" pitchFamily="34" charset="-122"/>
              </a:rPr>
              <a:t>因为每件事好像都很重要，所以我们不得不每件事都做。</a:t>
            </a:r>
            <a:endParaRPr lang="zh-CN" altLang="en-US" sz="1900" kern="0" dirty="0" smtClean="0">
              <a:latin typeface="思源黑体 CN Bold" pitchFamily="34" charset="-122"/>
              <a:ea typeface="思源黑体 CN Bold" pitchFamily="34" charset="-122"/>
            </a:endParaRPr>
          </a:p>
          <a:p>
            <a:pPr marL="285750" indent="-285750" algn="just">
              <a:lnSpc>
                <a:spcPct val="150000"/>
              </a:lnSpc>
              <a:spcBef>
                <a:spcPts val="300"/>
              </a:spcBef>
              <a:spcAft>
                <a:spcPts val="300"/>
              </a:spcAft>
              <a:buFont typeface="Wingdings" panose="05000000000000000000" pitchFamily="2" charset="2"/>
              <a:buChar char="l"/>
            </a:pPr>
            <a:r>
              <a:rPr lang="zh-CN" altLang="en-US" sz="1900" kern="0" dirty="0" smtClean="0">
                <a:latin typeface="思源黑体 CN Bold" pitchFamily="34" charset="-122"/>
                <a:ea typeface="思源黑体 CN Bold" pitchFamily="34" charset="-122"/>
              </a:rPr>
              <a:t>有些人看到我们每件事都做，所以，他们期望我们什么都做。</a:t>
            </a:r>
            <a:endParaRPr lang="zh-CN" altLang="en-US" sz="1900" kern="0" dirty="0" smtClean="0">
              <a:latin typeface="思源黑体 CN Bold" pitchFamily="34" charset="-122"/>
              <a:ea typeface="思源黑体 CN Bold" pitchFamily="34" charset="-122"/>
            </a:endParaRPr>
          </a:p>
          <a:p>
            <a:pPr marL="285750" indent="-285750" algn="just">
              <a:lnSpc>
                <a:spcPct val="150000"/>
              </a:lnSpc>
              <a:spcBef>
                <a:spcPts val="300"/>
              </a:spcBef>
              <a:spcAft>
                <a:spcPts val="300"/>
              </a:spcAft>
              <a:buFont typeface="Wingdings" panose="05000000000000000000" pitchFamily="2" charset="2"/>
              <a:buChar char="l"/>
            </a:pPr>
            <a:r>
              <a:rPr lang="zh-CN" altLang="en-US" sz="1900" kern="0" dirty="0" smtClean="0">
                <a:latin typeface="思源黑体 CN Bold" pitchFamily="34" charset="-122"/>
                <a:ea typeface="思源黑体 CN Bold" pitchFamily="34" charset="-122"/>
              </a:rPr>
              <a:t>每件事都做让我们非常忙碌，所以我们没有时间去考虑，究竟什么对我们最重要</a:t>
            </a:r>
            <a:endParaRPr lang="zh-CN" altLang="en-US" sz="1900" kern="0" dirty="0">
              <a:latin typeface="思源黑体 CN Bold" pitchFamily="34" charset="-122"/>
              <a:ea typeface="思源黑体 CN Bold" pitchFamily="34" charset="-122"/>
            </a:endParaRPr>
          </a:p>
        </p:txBody>
      </p:sp>
      <p:sp>
        <p:nvSpPr>
          <p:cNvPr id="74" name="Rectangle 5"/>
          <p:cNvSpPr>
            <a:spLocks noChangeArrowheads="1"/>
          </p:cNvSpPr>
          <p:nvPr/>
        </p:nvSpPr>
        <p:spPr bwMode="auto">
          <a:xfrm>
            <a:off x="2069897" y="370363"/>
            <a:ext cx="4032448" cy="690527"/>
          </a:xfrm>
          <a:prstGeom prst="rect">
            <a:avLst/>
          </a:prstGeom>
          <a:solidFill>
            <a:srgbClr val="C00000"/>
          </a:solidFill>
          <a:ln w="25400" cap="flat">
            <a:gradFill>
              <a:gsLst>
                <a:gs pos="0">
                  <a:schemeClr val="bg1"/>
                </a:gs>
                <a:gs pos="100000">
                  <a:schemeClr val="bg1">
                    <a:lumMod val="85000"/>
                  </a:schemeClr>
                </a:gs>
              </a:gsLst>
              <a:lin ang="5400000" scaled="0"/>
            </a:gradFill>
            <a:prstDash val="solid"/>
            <a:miter lim="800000"/>
          </a:ln>
          <a:effectLst>
            <a:outerShdw blurRad="203200" sx="102000" sy="102000" algn="ctr" rotWithShape="0">
              <a:prstClr val="black">
                <a:alpha val="40000"/>
              </a:prstClr>
            </a:outerShdw>
          </a:effectLst>
        </p:spPr>
        <p:txBody>
          <a:bodyPr lIns="91400" tIns="45702" rIns="91400" bIns="45702"/>
          <a:lstStyle/>
          <a:p>
            <a:pPr>
              <a:defRPr/>
            </a:pPr>
            <a:endParaRPr lang="zh-CN" altLang="en-US" sz="3200" b="1" kern="0" noProof="1">
              <a:solidFill>
                <a:schemeClr val="bg1"/>
              </a:solidFill>
              <a:latin typeface="思源黑体 CN Bold" pitchFamily="34" charset="-122"/>
              <a:ea typeface="思源黑体 CN Bold" pitchFamily="34" charset="-122"/>
            </a:endParaRPr>
          </a:p>
        </p:txBody>
      </p:sp>
      <p:sp>
        <p:nvSpPr>
          <p:cNvPr id="75" name="TextBox 74"/>
          <p:cNvSpPr txBox="1">
            <a:spLocks noChangeArrowheads="1"/>
          </p:cNvSpPr>
          <p:nvPr/>
        </p:nvSpPr>
        <p:spPr bwMode="auto">
          <a:xfrm>
            <a:off x="2352610" y="475216"/>
            <a:ext cx="3714775" cy="507795"/>
          </a:xfrm>
          <a:prstGeom prst="rect">
            <a:avLst/>
          </a:prstGeom>
          <a:noFill/>
          <a:ln w="9525">
            <a:noFill/>
            <a:miter lim="800000"/>
          </a:ln>
        </p:spPr>
        <p:txBody>
          <a:bodyPr wrap="square" lIns="91400" tIns="45702" rIns="91400" bIns="45702">
            <a:spAutoFit/>
          </a:bodyPr>
          <a:lstStyle/>
          <a:p>
            <a:r>
              <a:rPr lang="zh-CN" altLang="en-US" sz="2700" b="1" dirty="0" smtClean="0">
                <a:solidFill>
                  <a:schemeClr val="bg1"/>
                </a:solidFill>
                <a:latin typeface="思源黑体 CN Bold" pitchFamily="34" charset="-122"/>
                <a:ea typeface="思源黑体 CN Bold" pitchFamily="34" charset="-122"/>
              </a:rPr>
              <a:t>养成高效能习惯</a:t>
            </a:r>
            <a:endParaRPr lang="zh-CN" altLang="en-US" sz="2700" b="1" dirty="0">
              <a:solidFill>
                <a:schemeClr val="bg1"/>
              </a:solidFill>
              <a:latin typeface="思源黑体 CN Bold" pitchFamily="34" charset="-122"/>
              <a:ea typeface="思源黑体 CN Bold"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randombar(horizontal)">
                                      <p:cBhvr>
                                        <p:cTn id="10" dur="500"/>
                                        <p:tgtEl>
                                          <p:spTgt spid="10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15"/>
                                        </p:tgtEl>
                                        <p:attrNameLst>
                                          <p:attrName>style.visibility</p:attrName>
                                        </p:attrNameLst>
                                      </p:cBhvr>
                                      <p:to>
                                        <p:strVal val="visible"/>
                                      </p:to>
                                    </p:set>
                                    <p:animEffect transition="in" filter="randombar(horizontal)">
                                      <p:cBhvr>
                                        <p:cTn id="13"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7"/>
          <p:cNvGrpSpPr/>
          <p:nvPr/>
        </p:nvGrpSpPr>
        <p:grpSpPr>
          <a:xfrm>
            <a:off x="3814056" y="2127219"/>
            <a:ext cx="4563888" cy="4540304"/>
            <a:chOff x="3444849" y="1387449"/>
            <a:chExt cx="4563888" cy="4540304"/>
          </a:xfrm>
        </p:grpSpPr>
        <p:sp>
          <p:nvSpPr>
            <p:cNvPr id="2" name="单圆角矩形 1"/>
            <p:cNvSpPr/>
            <p:nvPr/>
          </p:nvSpPr>
          <p:spPr>
            <a:xfrm flipH="1">
              <a:off x="3444849" y="1387449"/>
              <a:ext cx="2152702" cy="2152702"/>
            </a:xfrm>
            <a:prstGeom prst="round1Rect">
              <a:avLst>
                <a:gd name="adj" fmla="val 21387"/>
              </a:avLst>
            </a:prstGeom>
            <a:gradFill>
              <a:gsLst>
                <a:gs pos="100000">
                  <a:srgbClr val="F5F5F5"/>
                </a:gs>
                <a:gs pos="0">
                  <a:schemeClr val="bg1">
                    <a:lumMod val="85000"/>
                  </a:schemeClr>
                </a:gs>
              </a:gsLst>
              <a:lin ang="8100000" scaled="0"/>
            </a:gradFill>
            <a:ln w="31750">
              <a:gradFill>
                <a:gsLst>
                  <a:gs pos="0">
                    <a:schemeClr val="bg1"/>
                  </a:gs>
                  <a:gs pos="100000">
                    <a:schemeClr val="bg1">
                      <a:lumMod val="75000"/>
                    </a:schemeClr>
                  </a:gs>
                </a:gsLst>
                <a:lin ang="8100000" scaled="0"/>
              </a:gradFill>
            </a:ln>
            <a:effectLst>
              <a:outerShdw blurRad="2921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思源黑体 CN Bold" pitchFamily="34" charset="-122"/>
                <a:ea typeface="思源黑体 CN Bold" pitchFamily="34" charset="-122"/>
              </a:endParaRPr>
            </a:p>
          </p:txBody>
        </p:sp>
        <p:sp>
          <p:nvSpPr>
            <p:cNvPr id="3" name="单圆角矩形 2"/>
            <p:cNvSpPr/>
            <p:nvPr/>
          </p:nvSpPr>
          <p:spPr>
            <a:xfrm flipV="1">
              <a:off x="5856035" y="3775051"/>
              <a:ext cx="2152702" cy="2152702"/>
            </a:xfrm>
            <a:prstGeom prst="round1Rect">
              <a:avLst>
                <a:gd name="adj" fmla="val 21387"/>
              </a:avLst>
            </a:prstGeom>
            <a:gradFill>
              <a:gsLst>
                <a:gs pos="100000">
                  <a:srgbClr val="F5F5F5"/>
                </a:gs>
                <a:gs pos="0">
                  <a:schemeClr val="bg1">
                    <a:lumMod val="85000"/>
                  </a:schemeClr>
                </a:gs>
              </a:gsLst>
              <a:lin ang="18900000" scaled="0"/>
            </a:gradFill>
            <a:ln w="31750">
              <a:gradFill>
                <a:gsLst>
                  <a:gs pos="0">
                    <a:schemeClr val="bg1"/>
                  </a:gs>
                  <a:gs pos="100000">
                    <a:schemeClr val="bg1">
                      <a:lumMod val="75000"/>
                    </a:schemeClr>
                  </a:gs>
                </a:gsLst>
                <a:lin ang="18900000" scaled="0"/>
              </a:gradFill>
            </a:ln>
            <a:effectLst>
              <a:outerShdw blurRad="2921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思源黑体 CN Bold" pitchFamily="34" charset="-122"/>
                <a:ea typeface="思源黑体 CN Bold" pitchFamily="34" charset="-122"/>
              </a:endParaRPr>
            </a:p>
          </p:txBody>
        </p:sp>
        <p:sp>
          <p:nvSpPr>
            <p:cNvPr id="4" name="矩形 3"/>
            <p:cNvSpPr/>
            <p:nvPr/>
          </p:nvSpPr>
          <p:spPr>
            <a:xfrm>
              <a:off x="3444849" y="3775051"/>
              <a:ext cx="2152702" cy="2152702"/>
            </a:xfrm>
            <a:prstGeom prst="rect">
              <a:avLst/>
            </a:prstGeom>
            <a:gradFill flip="none" rotWithShape="1">
              <a:gsLst>
                <a:gs pos="100000">
                  <a:srgbClr val="F5F5F5"/>
                </a:gs>
                <a:gs pos="0">
                  <a:schemeClr val="bg1">
                    <a:lumMod val="85000"/>
                  </a:schemeClr>
                </a:gs>
              </a:gsLst>
              <a:lin ang="2700000" scaled="1"/>
              <a:tileRect/>
            </a:gradFill>
            <a:ln w="31750">
              <a:gradFill flip="none" rotWithShape="1">
                <a:gsLst>
                  <a:gs pos="0">
                    <a:schemeClr val="bg1"/>
                  </a:gs>
                  <a:gs pos="100000">
                    <a:schemeClr val="bg1">
                      <a:lumMod val="75000"/>
                    </a:schemeClr>
                  </a:gs>
                </a:gsLst>
                <a:lin ang="2700000" scaled="1"/>
                <a:tileRect/>
              </a:gradFill>
            </a:ln>
            <a:effectLst>
              <a:outerShdw blurRad="2921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思源黑体 CN Bold" pitchFamily="34" charset="-122"/>
                <a:ea typeface="思源黑体 CN Bold" pitchFamily="34" charset="-122"/>
              </a:endParaRPr>
            </a:p>
          </p:txBody>
        </p:sp>
        <p:sp>
          <p:nvSpPr>
            <p:cNvPr id="5" name="矩形 4"/>
            <p:cNvSpPr/>
            <p:nvPr/>
          </p:nvSpPr>
          <p:spPr>
            <a:xfrm>
              <a:off x="5856035" y="1387449"/>
              <a:ext cx="2152702" cy="2152702"/>
            </a:xfrm>
            <a:prstGeom prst="rect">
              <a:avLst/>
            </a:prstGeom>
            <a:gradFill flip="none" rotWithShape="1">
              <a:gsLst>
                <a:gs pos="100000">
                  <a:srgbClr val="F5F5F5"/>
                </a:gs>
                <a:gs pos="0">
                  <a:schemeClr val="bg1">
                    <a:lumMod val="85000"/>
                  </a:schemeClr>
                </a:gs>
              </a:gsLst>
              <a:lin ang="2700000" scaled="1"/>
              <a:tileRect/>
            </a:gradFill>
            <a:ln w="31750">
              <a:gradFill flip="none" rotWithShape="1">
                <a:gsLst>
                  <a:gs pos="0">
                    <a:schemeClr val="bg1"/>
                  </a:gs>
                  <a:gs pos="100000">
                    <a:schemeClr val="bg1">
                      <a:lumMod val="75000"/>
                    </a:schemeClr>
                  </a:gs>
                </a:gsLst>
                <a:lin ang="2700000" scaled="1"/>
                <a:tileRect/>
              </a:gradFill>
            </a:ln>
            <a:effectLst>
              <a:outerShdw blurRad="2921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思源黑体 CN Bold" pitchFamily="34" charset="-122"/>
                <a:ea typeface="思源黑体 CN Bold" pitchFamily="34" charset="-122"/>
              </a:endParaRPr>
            </a:p>
          </p:txBody>
        </p:sp>
      </p:grpSp>
      <p:sp>
        <p:nvSpPr>
          <p:cNvPr id="9" name="矩形 8"/>
          <p:cNvSpPr/>
          <p:nvPr/>
        </p:nvSpPr>
        <p:spPr>
          <a:xfrm>
            <a:off x="6438900" y="2340876"/>
            <a:ext cx="1725387" cy="1725387"/>
          </a:xfrm>
          <a:prstGeom prst="rect">
            <a:avLst/>
          </a:prstGeom>
          <a:solidFill>
            <a:srgbClr val="C00000"/>
          </a:solidFill>
          <a:ln w="25400">
            <a:gradFill flip="none" rotWithShape="1">
              <a:gsLst>
                <a:gs pos="0">
                  <a:schemeClr val="bg1">
                    <a:lumMod val="65000"/>
                  </a:schemeClr>
                </a:gs>
                <a:gs pos="100000">
                  <a:schemeClr val="bg1"/>
                </a:gs>
              </a:gsLst>
              <a:lin ang="2700000" scaled="1"/>
              <a:tileRect/>
            </a:gradFill>
          </a:ln>
          <a:effectLst>
            <a:innerShdw blurRad="1016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dirty="0">
              <a:solidFill>
                <a:prstClr val="white"/>
              </a:solidFill>
              <a:latin typeface="思源黑体 CN Bold" pitchFamily="34" charset="-122"/>
              <a:ea typeface="思源黑体 CN Bold" pitchFamily="34" charset="-122"/>
            </a:endParaRPr>
          </a:p>
        </p:txBody>
      </p:sp>
      <p:sp>
        <p:nvSpPr>
          <p:cNvPr id="10" name="单圆角矩形 9"/>
          <p:cNvSpPr/>
          <p:nvPr/>
        </p:nvSpPr>
        <p:spPr>
          <a:xfrm flipH="1">
            <a:off x="4027713" y="2340876"/>
            <a:ext cx="1725387" cy="1725387"/>
          </a:xfrm>
          <a:prstGeom prst="round1Rect">
            <a:avLst/>
          </a:prstGeom>
          <a:solidFill>
            <a:srgbClr val="C00000"/>
          </a:solidFill>
          <a:ln w="25400">
            <a:gradFill>
              <a:gsLst>
                <a:gs pos="0">
                  <a:schemeClr val="bg1">
                    <a:lumMod val="65000"/>
                  </a:schemeClr>
                </a:gs>
                <a:gs pos="100000">
                  <a:schemeClr val="bg1"/>
                </a:gs>
              </a:gsLst>
              <a:lin ang="8100000" scaled="0"/>
            </a:gradFill>
          </a:ln>
          <a:effectLst>
            <a:innerShdw blurRad="1016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dirty="0">
              <a:solidFill>
                <a:prstClr val="white"/>
              </a:solidFill>
              <a:latin typeface="思源黑体 CN Bold" pitchFamily="34" charset="-122"/>
              <a:ea typeface="思源黑体 CN Bold" pitchFamily="34" charset="-122"/>
            </a:endParaRPr>
          </a:p>
        </p:txBody>
      </p:sp>
      <p:sp>
        <p:nvSpPr>
          <p:cNvPr id="11" name="单圆角矩形 10"/>
          <p:cNvSpPr/>
          <p:nvPr/>
        </p:nvSpPr>
        <p:spPr>
          <a:xfrm flipV="1">
            <a:off x="6438900" y="4728479"/>
            <a:ext cx="1725387" cy="1725387"/>
          </a:xfrm>
          <a:prstGeom prst="round1Rect">
            <a:avLst/>
          </a:prstGeom>
          <a:solidFill>
            <a:srgbClr val="C00000"/>
          </a:solidFill>
          <a:ln w="25400">
            <a:gradFill>
              <a:gsLst>
                <a:gs pos="0">
                  <a:schemeClr val="bg1">
                    <a:lumMod val="65000"/>
                  </a:schemeClr>
                </a:gs>
                <a:gs pos="100000">
                  <a:schemeClr val="bg1"/>
                </a:gs>
              </a:gsLst>
              <a:lin ang="18900000" scaled="0"/>
            </a:gradFill>
          </a:ln>
          <a:effectLst>
            <a:innerShdw blurRad="101600" dist="254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dirty="0">
              <a:solidFill>
                <a:prstClr val="white"/>
              </a:solidFill>
              <a:latin typeface="思源黑体 CN Bold" pitchFamily="34" charset="-122"/>
              <a:ea typeface="思源黑体 CN Bold" pitchFamily="34" charset="-122"/>
            </a:endParaRPr>
          </a:p>
        </p:txBody>
      </p:sp>
      <p:sp>
        <p:nvSpPr>
          <p:cNvPr id="12" name="矩形 11"/>
          <p:cNvSpPr/>
          <p:nvPr/>
        </p:nvSpPr>
        <p:spPr>
          <a:xfrm>
            <a:off x="4023229" y="4728479"/>
            <a:ext cx="1725387" cy="1725387"/>
          </a:xfrm>
          <a:prstGeom prst="rect">
            <a:avLst/>
          </a:prstGeom>
          <a:solidFill>
            <a:srgbClr val="C00000"/>
          </a:solidFill>
          <a:ln w="25400">
            <a:gradFill flip="none" rotWithShape="1">
              <a:gsLst>
                <a:gs pos="0">
                  <a:schemeClr val="bg1">
                    <a:lumMod val="65000"/>
                  </a:schemeClr>
                </a:gs>
                <a:gs pos="100000">
                  <a:schemeClr val="bg1"/>
                </a:gs>
              </a:gsLst>
              <a:lin ang="2700000" scaled="1"/>
              <a:tileRect/>
            </a:gradFill>
          </a:ln>
          <a:effectLst>
            <a:innerShdw blurRad="1016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dirty="0">
              <a:solidFill>
                <a:prstClr val="white"/>
              </a:solidFill>
              <a:latin typeface="思源黑体 CN Bold" pitchFamily="34" charset="-122"/>
              <a:ea typeface="思源黑体 CN Bold" pitchFamily="34" charset="-122"/>
            </a:endParaRPr>
          </a:p>
        </p:txBody>
      </p:sp>
      <p:sp>
        <p:nvSpPr>
          <p:cNvPr id="13" name="文本框 12"/>
          <p:cNvSpPr txBox="1"/>
          <p:nvPr/>
        </p:nvSpPr>
        <p:spPr>
          <a:xfrm>
            <a:off x="4190987" y="2571745"/>
            <a:ext cx="1428760" cy="1338826"/>
          </a:xfrm>
          <a:prstGeom prst="rect">
            <a:avLst/>
          </a:prstGeom>
          <a:noFill/>
        </p:spPr>
        <p:txBody>
          <a:bodyPr wrap="square" lIns="91438" tIns="45719" rIns="91438" bIns="45719" rtlCol="0">
            <a:spAutoFit/>
          </a:bodyPr>
          <a:lstStyle/>
          <a:p>
            <a:pPr algn="ctr" defTabSz="914400">
              <a:defRPr/>
            </a:pPr>
            <a:r>
              <a:rPr lang="en-US" altLang="zh-CN" sz="2700" b="1" dirty="0" smtClean="0">
                <a:solidFill>
                  <a:srgbClr val="FFFFFF"/>
                </a:solidFill>
                <a:latin typeface="思源黑体 CN Bold" pitchFamily="34" charset="-122"/>
                <a:ea typeface="思源黑体 CN Bold" pitchFamily="34" charset="-122"/>
              </a:rPr>
              <a:t>A</a:t>
            </a:r>
            <a:endParaRPr lang="en-US" altLang="zh-CN" sz="2700" b="1" dirty="0" smtClean="0">
              <a:solidFill>
                <a:srgbClr val="FFFFFF"/>
              </a:solidFill>
              <a:latin typeface="思源黑体 CN Bold" pitchFamily="34" charset="-122"/>
              <a:ea typeface="思源黑体 CN Bold" pitchFamily="34" charset="-122"/>
            </a:endParaRPr>
          </a:p>
          <a:p>
            <a:pPr algn="ctr" defTabSz="914400">
              <a:defRPr/>
            </a:pPr>
            <a:r>
              <a:rPr lang="zh-CN" altLang="en-US" sz="2700" b="1" dirty="0" smtClean="0">
                <a:solidFill>
                  <a:srgbClr val="FFFFFF"/>
                </a:solidFill>
                <a:latin typeface="思源黑体 CN Bold" pitchFamily="34" charset="-122"/>
                <a:ea typeface="思源黑体 CN Bold" pitchFamily="34" charset="-122"/>
              </a:rPr>
              <a:t>重要</a:t>
            </a:r>
            <a:endParaRPr lang="en-US" altLang="zh-CN" sz="2700" b="1" dirty="0" smtClean="0">
              <a:solidFill>
                <a:srgbClr val="FFFFFF"/>
              </a:solidFill>
              <a:latin typeface="思源黑体 CN Bold" pitchFamily="34" charset="-122"/>
              <a:ea typeface="思源黑体 CN Bold" pitchFamily="34" charset="-122"/>
            </a:endParaRPr>
          </a:p>
          <a:p>
            <a:pPr algn="ctr" defTabSz="914400">
              <a:defRPr/>
            </a:pPr>
            <a:r>
              <a:rPr lang="zh-CN" altLang="en-US" sz="2700" b="1" dirty="0" smtClean="0">
                <a:solidFill>
                  <a:srgbClr val="FFFFFF"/>
                </a:solidFill>
                <a:latin typeface="思源黑体 CN Bold" pitchFamily="34" charset="-122"/>
                <a:ea typeface="思源黑体 CN Bold" pitchFamily="34" charset="-122"/>
              </a:rPr>
              <a:t>紧迫</a:t>
            </a:r>
            <a:endParaRPr lang="zh-CN" altLang="en-US" sz="2700" b="1" dirty="0">
              <a:solidFill>
                <a:srgbClr val="FFFFFF"/>
              </a:solidFill>
              <a:latin typeface="思源黑体 CN Bold" pitchFamily="34" charset="-122"/>
              <a:ea typeface="思源黑体 CN Bold" pitchFamily="34" charset="-122"/>
            </a:endParaRPr>
          </a:p>
        </p:txBody>
      </p:sp>
      <p:sp>
        <p:nvSpPr>
          <p:cNvPr id="14" name="文本框 13"/>
          <p:cNvSpPr txBox="1"/>
          <p:nvPr/>
        </p:nvSpPr>
        <p:spPr>
          <a:xfrm>
            <a:off x="6477003" y="2581815"/>
            <a:ext cx="1619261" cy="1338826"/>
          </a:xfrm>
          <a:prstGeom prst="rect">
            <a:avLst/>
          </a:prstGeom>
          <a:noFill/>
        </p:spPr>
        <p:txBody>
          <a:bodyPr wrap="square" lIns="91438" tIns="45719" rIns="91438" bIns="45719" rtlCol="0">
            <a:spAutoFit/>
          </a:bodyPr>
          <a:lstStyle/>
          <a:p>
            <a:pPr algn="ctr" defTabSz="914400">
              <a:defRPr/>
            </a:pPr>
            <a:r>
              <a:rPr lang="en-US" altLang="zh-CN" sz="2700" b="1" dirty="0" smtClean="0">
                <a:solidFill>
                  <a:srgbClr val="FFFFFF"/>
                </a:solidFill>
                <a:latin typeface="思源黑体 CN Bold" pitchFamily="34" charset="-122"/>
                <a:ea typeface="思源黑体 CN Bold" pitchFamily="34" charset="-122"/>
              </a:rPr>
              <a:t>B</a:t>
            </a:r>
            <a:endParaRPr lang="en-US" altLang="zh-CN" sz="2700" b="1" dirty="0" smtClean="0">
              <a:solidFill>
                <a:srgbClr val="FFFFFF"/>
              </a:solidFill>
              <a:latin typeface="思源黑体 CN Bold" pitchFamily="34" charset="-122"/>
              <a:ea typeface="思源黑体 CN Bold" pitchFamily="34" charset="-122"/>
            </a:endParaRPr>
          </a:p>
          <a:p>
            <a:pPr algn="ctr" defTabSz="914400">
              <a:defRPr/>
            </a:pPr>
            <a:r>
              <a:rPr lang="zh-CN" altLang="en-US" sz="2700" b="1" dirty="0" smtClean="0">
                <a:solidFill>
                  <a:srgbClr val="FFFFFF"/>
                </a:solidFill>
                <a:latin typeface="思源黑体 CN Bold" pitchFamily="34" charset="-122"/>
                <a:ea typeface="思源黑体 CN Bold" pitchFamily="34" charset="-122"/>
              </a:rPr>
              <a:t>重要</a:t>
            </a:r>
            <a:endParaRPr lang="en-US" altLang="zh-CN" sz="2700" b="1" dirty="0" smtClean="0">
              <a:solidFill>
                <a:srgbClr val="FFFFFF"/>
              </a:solidFill>
              <a:latin typeface="思源黑体 CN Bold" pitchFamily="34" charset="-122"/>
              <a:ea typeface="思源黑体 CN Bold" pitchFamily="34" charset="-122"/>
            </a:endParaRPr>
          </a:p>
          <a:p>
            <a:pPr algn="ctr" defTabSz="914400">
              <a:defRPr/>
            </a:pPr>
            <a:r>
              <a:rPr lang="zh-CN" altLang="en-US" sz="2700" b="1" dirty="0" smtClean="0">
                <a:solidFill>
                  <a:srgbClr val="FFFFFF"/>
                </a:solidFill>
                <a:latin typeface="思源黑体 CN Bold" pitchFamily="34" charset="-122"/>
                <a:ea typeface="思源黑体 CN Bold" pitchFamily="34" charset="-122"/>
              </a:rPr>
              <a:t>不紧迫</a:t>
            </a:r>
            <a:endParaRPr lang="zh-CN" altLang="en-US" sz="2700" b="1" dirty="0">
              <a:solidFill>
                <a:srgbClr val="FFFFFF"/>
              </a:solidFill>
              <a:latin typeface="思源黑体 CN Bold" pitchFamily="34" charset="-122"/>
              <a:ea typeface="思源黑体 CN Bold" pitchFamily="34" charset="-122"/>
            </a:endParaRPr>
          </a:p>
        </p:txBody>
      </p:sp>
      <p:sp>
        <p:nvSpPr>
          <p:cNvPr id="15" name="文本框 14"/>
          <p:cNvSpPr txBox="1"/>
          <p:nvPr/>
        </p:nvSpPr>
        <p:spPr>
          <a:xfrm>
            <a:off x="4000486" y="4963082"/>
            <a:ext cx="1714511" cy="1338826"/>
          </a:xfrm>
          <a:prstGeom prst="rect">
            <a:avLst/>
          </a:prstGeom>
          <a:noFill/>
        </p:spPr>
        <p:txBody>
          <a:bodyPr wrap="square" lIns="91438" tIns="45719" rIns="91438" bIns="45719" rtlCol="0">
            <a:spAutoFit/>
          </a:bodyPr>
          <a:lstStyle/>
          <a:p>
            <a:pPr algn="ctr" defTabSz="914400">
              <a:defRPr/>
            </a:pPr>
            <a:r>
              <a:rPr lang="en-US" altLang="zh-CN" sz="2700" b="1" dirty="0" smtClean="0">
                <a:solidFill>
                  <a:srgbClr val="FFFFFF"/>
                </a:solidFill>
                <a:latin typeface="思源黑体 CN Bold" pitchFamily="34" charset="-122"/>
                <a:ea typeface="思源黑体 CN Bold" pitchFamily="34" charset="-122"/>
              </a:rPr>
              <a:t>C</a:t>
            </a:r>
            <a:endParaRPr lang="en-US" altLang="zh-CN" sz="2700" b="1" dirty="0" smtClean="0">
              <a:solidFill>
                <a:srgbClr val="FFFFFF"/>
              </a:solidFill>
              <a:latin typeface="思源黑体 CN Bold" pitchFamily="34" charset="-122"/>
              <a:ea typeface="思源黑体 CN Bold" pitchFamily="34" charset="-122"/>
            </a:endParaRPr>
          </a:p>
          <a:p>
            <a:pPr algn="ctr" defTabSz="914400">
              <a:defRPr/>
            </a:pPr>
            <a:r>
              <a:rPr lang="zh-CN" altLang="en-US" sz="2700" b="1" dirty="0" smtClean="0">
                <a:solidFill>
                  <a:srgbClr val="FFFFFF"/>
                </a:solidFill>
                <a:latin typeface="思源黑体 CN Bold" pitchFamily="34" charset="-122"/>
                <a:ea typeface="思源黑体 CN Bold" pitchFamily="34" charset="-122"/>
              </a:rPr>
              <a:t>不重要</a:t>
            </a:r>
            <a:endParaRPr lang="en-US" altLang="zh-CN" sz="2700" b="1" dirty="0" smtClean="0">
              <a:solidFill>
                <a:srgbClr val="FFFFFF"/>
              </a:solidFill>
              <a:latin typeface="思源黑体 CN Bold" pitchFamily="34" charset="-122"/>
              <a:ea typeface="思源黑体 CN Bold" pitchFamily="34" charset="-122"/>
            </a:endParaRPr>
          </a:p>
          <a:p>
            <a:pPr algn="ctr" defTabSz="914400">
              <a:defRPr/>
            </a:pPr>
            <a:r>
              <a:rPr lang="zh-CN" altLang="en-US" sz="2700" b="1" dirty="0" smtClean="0">
                <a:solidFill>
                  <a:srgbClr val="FFFFFF"/>
                </a:solidFill>
                <a:latin typeface="思源黑体 CN Bold" pitchFamily="34" charset="-122"/>
                <a:ea typeface="思源黑体 CN Bold" pitchFamily="34" charset="-122"/>
              </a:rPr>
              <a:t>紧迫</a:t>
            </a:r>
            <a:endParaRPr lang="zh-CN" altLang="en-US" sz="2700" b="1" dirty="0">
              <a:solidFill>
                <a:srgbClr val="FFFFFF"/>
              </a:solidFill>
              <a:latin typeface="思源黑体 CN Bold" pitchFamily="34" charset="-122"/>
              <a:ea typeface="思源黑体 CN Bold" pitchFamily="34" charset="-122"/>
            </a:endParaRPr>
          </a:p>
        </p:txBody>
      </p:sp>
      <p:sp>
        <p:nvSpPr>
          <p:cNvPr id="16" name="文本框 15"/>
          <p:cNvSpPr txBox="1"/>
          <p:nvPr/>
        </p:nvSpPr>
        <p:spPr>
          <a:xfrm>
            <a:off x="6477003" y="4953011"/>
            <a:ext cx="1619261" cy="1338826"/>
          </a:xfrm>
          <a:prstGeom prst="rect">
            <a:avLst/>
          </a:prstGeom>
          <a:noFill/>
        </p:spPr>
        <p:txBody>
          <a:bodyPr wrap="square" lIns="91438" tIns="45719" rIns="91438" bIns="45719" rtlCol="0">
            <a:spAutoFit/>
          </a:bodyPr>
          <a:lstStyle/>
          <a:p>
            <a:pPr algn="ctr" defTabSz="914400">
              <a:defRPr/>
            </a:pPr>
            <a:r>
              <a:rPr lang="en-US" altLang="zh-CN" sz="2700" b="1" dirty="0" smtClean="0">
                <a:solidFill>
                  <a:srgbClr val="FFFFFF"/>
                </a:solidFill>
                <a:latin typeface="思源黑体 CN Bold" pitchFamily="34" charset="-122"/>
                <a:ea typeface="思源黑体 CN Bold" pitchFamily="34" charset="-122"/>
              </a:rPr>
              <a:t>D</a:t>
            </a:r>
            <a:endParaRPr lang="en-US" altLang="zh-CN" sz="2700" b="1" dirty="0" smtClean="0">
              <a:solidFill>
                <a:srgbClr val="FFFFFF"/>
              </a:solidFill>
              <a:latin typeface="思源黑体 CN Bold" pitchFamily="34" charset="-122"/>
              <a:ea typeface="思源黑体 CN Bold" pitchFamily="34" charset="-122"/>
            </a:endParaRPr>
          </a:p>
          <a:p>
            <a:pPr algn="ctr" defTabSz="914400">
              <a:defRPr/>
            </a:pPr>
            <a:r>
              <a:rPr lang="zh-CN" altLang="en-US" sz="2700" b="1" dirty="0" smtClean="0">
                <a:solidFill>
                  <a:srgbClr val="FFFFFF"/>
                </a:solidFill>
                <a:latin typeface="思源黑体 CN Bold" pitchFamily="34" charset="-122"/>
                <a:ea typeface="思源黑体 CN Bold" pitchFamily="34" charset="-122"/>
              </a:rPr>
              <a:t>不重要</a:t>
            </a:r>
            <a:endParaRPr lang="en-US" altLang="zh-CN" sz="2700" b="1" dirty="0" smtClean="0">
              <a:solidFill>
                <a:srgbClr val="FFFFFF"/>
              </a:solidFill>
              <a:latin typeface="思源黑体 CN Bold" pitchFamily="34" charset="-122"/>
              <a:ea typeface="思源黑体 CN Bold" pitchFamily="34" charset="-122"/>
            </a:endParaRPr>
          </a:p>
          <a:p>
            <a:pPr algn="ctr" defTabSz="914400">
              <a:defRPr/>
            </a:pPr>
            <a:r>
              <a:rPr lang="zh-CN" altLang="en-US" sz="2700" b="1" dirty="0" smtClean="0">
                <a:solidFill>
                  <a:srgbClr val="FFFFFF"/>
                </a:solidFill>
                <a:latin typeface="思源黑体 CN Bold" pitchFamily="34" charset="-122"/>
                <a:ea typeface="思源黑体 CN Bold" pitchFamily="34" charset="-122"/>
              </a:rPr>
              <a:t>不紧迫</a:t>
            </a:r>
            <a:endParaRPr lang="zh-CN" altLang="en-US" sz="2700" b="1" dirty="0">
              <a:solidFill>
                <a:srgbClr val="FFFFFF"/>
              </a:solidFill>
              <a:latin typeface="思源黑体 CN Bold" pitchFamily="34" charset="-122"/>
              <a:ea typeface="思源黑体 CN Bold" pitchFamily="34" charset="-122"/>
            </a:endParaRPr>
          </a:p>
        </p:txBody>
      </p:sp>
      <p:grpSp>
        <p:nvGrpSpPr>
          <p:cNvPr id="7" name="组合 76"/>
          <p:cNvGrpSpPr/>
          <p:nvPr/>
        </p:nvGrpSpPr>
        <p:grpSpPr>
          <a:xfrm>
            <a:off x="1333465" y="2571046"/>
            <a:ext cx="2347656" cy="1604570"/>
            <a:chOff x="3184030" y="3849925"/>
            <a:chExt cx="2347657" cy="1604568"/>
          </a:xfrm>
        </p:grpSpPr>
        <p:sp>
          <p:nvSpPr>
            <p:cNvPr id="78" name="文本框 77"/>
            <p:cNvSpPr txBox="1"/>
            <p:nvPr/>
          </p:nvSpPr>
          <p:spPr>
            <a:xfrm>
              <a:off x="3451161" y="3849925"/>
              <a:ext cx="2080526" cy="369332"/>
            </a:xfrm>
            <a:prstGeom prst="rect">
              <a:avLst/>
            </a:prstGeom>
            <a:noFill/>
          </p:spPr>
          <p:txBody>
            <a:bodyPr wrap="square" rtlCol="0">
              <a:spAutoFit/>
            </a:bodyPr>
            <a:lstStyle/>
            <a:p>
              <a:pPr defTabSz="914400">
                <a:defRPr/>
              </a:pPr>
              <a:r>
                <a:rPr lang="zh-CN" altLang="en-US" b="1" dirty="0" smtClean="0">
                  <a:latin typeface="思源黑体 CN Bold" pitchFamily="34" charset="-122"/>
                  <a:ea typeface="思源黑体 CN Bold" pitchFamily="34" charset="-122"/>
                </a:rPr>
                <a:t>马上做</a:t>
              </a:r>
              <a:endParaRPr lang="zh-CN" altLang="en-US" b="1" dirty="0">
                <a:latin typeface="思源黑体 CN Bold" pitchFamily="34" charset="-122"/>
                <a:ea typeface="思源黑体 CN Bold" pitchFamily="34" charset="-122"/>
              </a:endParaRPr>
            </a:p>
          </p:txBody>
        </p:sp>
        <p:sp>
          <p:nvSpPr>
            <p:cNvPr id="79" name="文本框 78"/>
            <p:cNvSpPr txBox="1"/>
            <p:nvPr/>
          </p:nvSpPr>
          <p:spPr>
            <a:xfrm>
              <a:off x="3184030" y="4484998"/>
              <a:ext cx="2271637" cy="969495"/>
            </a:xfrm>
            <a:prstGeom prst="rect">
              <a:avLst/>
            </a:prstGeom>
            <a:noFill/>
          </p:spPr>
          <p:txBody>
            <a:bodyPr wrap="square" rtlCol="0">
              <a:spAutoFit/>
            </a:bodyPr>
            <a:lstStyle/>
            <a:p>
              <a:pPr marL="285750" indent="-285750" defTabSz="914400">
                <a:buFont typeface="Wingdings" panose="05000000000000000000" pitchFamily="2" charset="2"/>
                <a:buChar char="l"/>
                <a:defRPr/>
              </a:pPr>
              <a:r>
                <a:rPr lang="en-US" altLang="zh-CN" sz="1900" dirty="0" smtClean="0">
                  <a:latin typeface="思源黑体 CN Bold" pitchFamily="34" charset="-122"/>
                  <a:ea typeface="思源黑体 CN Bold" pitchFamily="34" charset="-122"/>
                  <a:cs typeface="+mn-ea"/>
                </a:rPr>
                <a:t> </a:t>
              </a:r>
              <a:r>
                <a:rPr lang="zh-CN" altLang="en-US" sz="1900" dirty="0" smtClean="0">
                  <a:latin typeface="思源黑体 CN Bold" pitchFamily="34" charset="-122"/>
                  <a:ea typeface="思源黑体 CN Bold" pitchFamily="34" charset="-122"/>
                  <a:cs typeface="+mn-ea"/>
                </a:rPr>
                <a:t>危机</a:t>
              </a:r>
              <a:endParaRPr lang="zh-CN" altLang="en-US" sz="1900" dirty="0" smtClean="0">
                <a:latin typeface="思源黑体 CN Bold" pitchFamily="34" charset="-122"/>
                <a:ea typeface="思源黑体 CN Bold" pitchFamily="34" charset="-122"/>
                <a:cs typeface="+mn-ea"/>
              </a:endParaRPr>
            </a:p>
            <a:p>
              <a:pPr marL="285750" indent="-285750" defTabSz="914400">
                <a:buFont typeface="Wingdings" panose="05000000000000000000" pitchFamily="2" charset="2"/>
                <a:buChar char="l"/>
                <a:defRPr/>
              </a:pPr>
              <a:r>
                <a:rPr lang="zh-CN" altLang="en-US" sz="1900" dirty="0" smtClean="0">
                  <a:latin typeface="思源黑体 CN Bold" pitchFamily="34" charset="-122"/>
                  <a:ea typeface="思源黑体 CN Bold" pitchFamily="34" charset="-122"/>
                  <a:cs typeface="+mn-ea"/>
                </a:rPr>
                <a:t> 紧急状况</a:t>
              </a:r>
              <a:endParaRPr lang="zh-CN" altLang="en-US" sz="1900" dirty="0" smtClean="0">
                <a:latin typeface="思源黑体 CN Bold" pitchFamily="34" charset="-122"/>
                <a:ea typeface="思源黑体 CN Bold" pitchFamily="34" charset="-122"/>
                <a:cs typeface="+mn-ea"/>
              </a:endParaRPr>
            </a:p>
            <a:p>
              <a:pPr marL="285750" indent="-285750" defTabSz="914400">
                <a:buFont typeface="Wingdings" panose="05000000000000000000" pitchFamily="2" charset="2"/>
                <a:buChar char="l"/>
                <a:defRPr/>
              </a:pPr>
              <a:r>
                <a:rPr lang="zh-CN" altLang="en-US" sz="1900" dirty="0" smtClean="0">
                  <a:latin typeface="思源黑体 CN Bold" pitchFamily="34" charset="-122"/>
                  <a:ea typeface="思源黑体 CN Bold" pitchFamily="34" charset="-122"/>
                  <a:cs typeface="+mn-ea"/>
                </a:rPr>
                <a:t> 有限期的计划</a:t>
              </a:r>
              <a:endParaRPr lang="zh-CN" altLang="en-US" sz="1900" dirty="0">
                <a:latin typeface="思源黑体 CN Bold" pitchFamily="34" charset="-122"/>
                <a:ea typeface="思源黑体 CN Bold" pitchFamily="34" charset="-122"/>
                <a:cs typeface="+mn-ea"/>
              </a:endParaRPr>
            </a:p>
          </p:txBody>
        </p:sp>
      </p:grpSp>
      <p:grpSp>
        <p:nvGrpSpPr>
          <p:cNvPr id="8" name="组合 79"/>
          <p:cNvGrpSpPr/>
          <p:nvPr/>
        </p:nvGrpSpPr>
        <p:grpSpPr>
          <a:xfrm>
            <a:off x="1600602" y="4965117"/>
            <a:ext cx="2080527" cy="1496514"/>
            <a:chOff x="3451161" y="3849925"/>
            <a:chExt cx="2080526" cy="1496512"/>
          </a:xfrm>
        </p:grpSpPr>
        <p:sp>
          <p:nvSpPr>
            <p:cNvPr id="81" name="文本框 80"/>
            <p:cNvSpPr txBox="1"/>
            <p:nvPr/>
          </p:nvSpPr>
          <p:spPr>
            <a:xfrm>
              <a:off x="3451161" y="3849925"/>
              <a:ext cx="2080526" cy="369332"/>
            </a:xfrm>
            <a:prstGeom prst="rect">
              <a:avLst/>
            </a:prstGeom>
            <a:noFill/>
          </p:spPr>
          <p:txBody>
            <a:bodyPr wrap="square" rtlCol="0">
              <a:spAutoFit/>
            </a:bodyPr>
            <a:lstStyle/>
            <a:p>
              <a:pPr defTabSz="914400">
                <a:defRPr/>
              </a:pPr>
              <a:r>
                <a:rPr lang="zh-CN" altLang="en-US" b="1" dirty="0" smtClean="0">
                  <a:latin typeface="思源黑体 CN Bold" pitchFamily="34" charset="-122"/>
                  <a:ea typeface="思源黑体 CN Bold" pitchFamily="34" charset="-122"/>
                </a:rPr>
                <a:t>授权</a:t>
              </a:r>
              <a:endParaRPr lang="zh-CN" altLang="en-US" b="1" dirty="0">
                <a:latin typeface="思源黑体 CN Bold" pitchFamily="34" charset="-122"/>
                <a:ea typeface="思源黑体 CN Bold" pitchFamily="34" charset="-122"/>
              </a:endParaRPr>
            </a:p>
          </p:txBody>
        </p:sp>
        <p:sp>
          <p:nvSpPr>
            <p:cNvPr id="82" name="文本框 81"/>
            <p:cNvSpPr txBox="1"/>
            <p:nvPr/>
          </p:nvSpPr>
          <p:spPr>
            <a:xfrm>
              <a:off x="3451162" y="4376942"/>
              <a:ext cx="2004499" cy="969495"/>
            </a:xfrm>
            <a:prstGeom prst="rect">
              <a:avLst/>
            </a:prstGeom>
            <a:noFill/>
          </p:spPr>
          <p:txBody>
            <a:bodyPr wrap="square" rtlCol="0">
              <a:spAutoFit/>
            </a:bodyPr>
            <a:lstStyle/>
            <a:p>
              <a:pPr marL="285750" indent="-285750" defTabSz="914400">
                <a:buFont typeface="Wingdings" panose="05000000000000000000" pitchFamily="2" charset="2"/>
                <a:buChar char="l"/>
                <a:defRPr/>
              </a:pPr>
              <a:r>
                <a:rPr lang="zh-CN" altLang="en-US" sz="1900" dirty="0" smtClean="0">
                  <a:latin typeface="思源黑体 CN Bold" pitchFamily="34" charset="-122"/>
                  <a:ea typeface="思源黑体 CN Bold" pitchFamily="34" charset="-122"/>
                  <a:cs typeface="+mn-ea"/>
                </a:rPr>
                <a:t> 某些电话</a:t>
              </a:r>
              <a:endParaRPr lang="zh-CN" altLang="en-US" sz="1900" dirty="0" smtClean="0">
                <a:latin typeface="思源黑体 CN Bold" pitchFamily="34" charset="-122"/>
                <a:ea typeface="思源黑体 CN Bold" pitchFamily="34" charset="-122"/>
                <a:cs typeface="+mn-ea"/>
              </a:endParaRPr>
            </a:p>
            <a:p>
              <a:pPr marL="285750" indent="-285750" defTabSz="914400">
                <a:buFont typeface="Wingdings" panose="05000000000000000000" pitchFamily="2" charset="2"/>
                <a:buChar char="l"/>
                <a:defRPr/>
              </a:pPr>
              <a:r>
                <a:rPr lang="zh-CN" altLang="en-US" sz="1900" dirty="0" smtClean="0">
                  <a:latin typeface="思源黑体 CN Bold" pitchFamily="34" charset="-122"/>
                  <a:ea typeface="思源黑体 CN Bold" pitchFamily="34" charset="-122"/>
                  <a:cs typeface="+mn-ea"/>
                </a:rPr>
                <a:t> 不速之客</a:t>
              </a:r>
              <a:endParaRPr lang="zh-CN" altLang="en-US" sz="1900" dirty="0" smtClean="0">
                <a:latin typeface="思源黑体 CN Bold" pitchFamily="34" charset="-122"/>
                <a:ea typeface="思源黑体 CN Bold" pitchFamily="34" charset="-122"/>
                <a:cs typeface="+mn-ea"/>
              </a:endParaRPr>
            </a:p>
            <a:p>
              <a:pPr marL="285750" indent="-285750" defTabSz="914400">
                <a:buFont typeface="Wingdings" panose="05000000000000000000" pitchFamily="2" charset="2"/>
                <a:buChar char="l"/>
                <a:defRPr/>
              </a:pPr>
              <a:r>
                <a:rPr lang="zh-CN" altLang="en-US" sz="1900" dirty="0" smtClean="0">
                  <a:latin typeface="思源黑体 CN Bold" pitchFamily="34" charset="-122"/>
                  <a:ea typeface="思源黑体 CN Bold" pitchFamily="34" charset="-122"/>
                  <a:cs typeface="+mn-ea"/>
                </a:rPr>
                <a:t> 某些会议</a:t>
              </a:r>
              <a:endParaRPr lang="zh-CN" altLang="en-US" sz="1900" dirty="0">
                <a:latin typeface="思源黑体 CN Bold" pitchFamily="34" charset="-122"/>
                <a:ea typeface="思源黑体 CN Bold" pitchFamily="34" charset="-122"/>
                <a:cs typeface="+mn-ea"/>
              </a:endParaRPr>
            </a:p>
          </p:txBody>
        </p:sp>
      </p:grpSp>
      <p:grpSp>
        <p:nvGrpSpPr>
          <p:cNvPr id="17" name="组合 82"/>
          <p:cNvGrpSpPr/>
          <p:nvPr/>
        </p:nvGrpSpPr>
        <p:grpSpPr>
          <a:xfrm>
            <a:off x="8477267" y="2571050"/>
            <a:ext cx="2286016" cy="1636947"/>
            <a:chOff x="3366004" y="3849925"/>
            <a:chExt cx="2286014" cy="1636945"/>
          </a:xfrm>
        </p:grpSpPr>
        <p:sp>
          <p:nvSpPr>
            <p:cNvPr id="84" name="文本框 83"/>
            <p:cNvSpPr txBox="1"/>
            <p:nvPr/>
          </p:nvSpPr>
          <p:spPr>
            <a:xfrm>
              <a:off x="3451161" y="3849925"/>
              <a:ext cx="2080526" cy="369332"/>
            </a:xfrm>
            <a:prstGeom prst="rect">
              <a:avLst/>
            </a:prstGeom>
            <a:noFill/>
          </p:spPr>
          <p:txBody>
            <a:bodyPr wrap="square" rtlCol="0">
              <a:spAutoFit/>
            </a:bodyPr>
            <a:lstStyle/>
            <a:p>
              <a:pPr defTabSz="914400">
                <a:defRPr/>
              </a:pPr>
              <a:r>
                <a:rPr lang="zh-CN" altLang="en-US" b="1" dirty="0" smtClean="0">
                  <a:latin typeface="思源黑体 CN Bold" pitchFamily="34" charset="-122"/>
                  <a:ea typeface="思源黑体 CN Bold" pitchFamily="34" charset="-122"/>
                </a:rPr>
                <a:t>计划做</a:t>
              </a:r>
              <a:endParaRPr lang="zh-CN" altLang="en-US" b="1" dirty="0">
                <a:latin typeface="思源黑体 CN Bold" pitchFamily="34" charset="-122"/>
                <a:ea typeface="思源黑体 CN Bold" pitchFamily="34" charset="-122"/>
              </a:endParaRPr>
            </a:p>
          </p:txBody>
        </p:sp>
        <p:sp>
          <p:nvSpPr>
            <p:cNvPr id="85" name="文本框 84"/>
            <p:cNvSpPr txBox="1"/>
            <p:nvPr/>
          </p:nvSpPr>
          <p:spPr>
            <a:xfrm>
              <a:off x="3366004" y="4517375"/>
              <a:ext cx="2286014" cy="969495"/>
            </a:xfrm>
            <a:prstGeom prst="rect">
              <a:avLst/>
            </a:prstGeom>
            <a:noFill/>
          </p:spPr>
          <p:txBody>
            <a:bodyPr wrap="square" rtlCol="0">
              <a:spAutoFit/>
            </a:bodyPr>
            <a:lstStyle/>
            <a:p>
              <a:pPr marL="285750" indent="-285750" defTabSz="914400">
                <a:buFont typeface="Wingdings" panose="05000000000000000000" pitchFamily="2" charset="2"/>
                <a:buChar char="l"/>
                <a:defRPr/>
              </a:pPr>
              <a:r>
                <a:rPr lang="zh-CN" altLang="en-US" sz="1900" dirty="0" smtClean="0">
                  <a:latin typeface="思源黑体 CN Bold" pitchFamily="34" charset="-122"/>
                  <a:ea typeface="思源黑体 CN Bold" pitchFamily="34" charset="-122"/>
                  <a:cs typeface="+mn-ea"/>
                </a:rPr>
                <a:t> 学习新技能</a:t>
              </a:r>
              <a:endParaRPr lang="zh-CN" altLang="en-US" sz="1900" dirty="0" smtClean="0">
                <a:latin typeface="思源黑体 CN Bold" pitchFamily="34" charset="-122"/>
                <a:ea typeface="思源黑体 CN Bold" pitchFamily="34" charset="-122"/>
                <a:cs typeface="+mn-ea"/>
              </a:endParaRPr>
            </a:p>
            <a:p>
              <a:pPr marL="285750" indent="-285750" defTabSz="914400">
                <a:buFont typeface="Wingdings" panose="05000000000000000000" pitchFamily="2" charset="2"/>
                <a:buChar char="l"/>
                <a:defRPr/>
              </a:pPr>
              <a:r>
                <a:rPr lang="zh-CN" altLang="en-US" sz="1900" dirty="0" smtClean="0">
                  <a:latin typeface="思源黑体 CN Bold" pitchFamily="34" charset="-122"/>
                  <a:ea typeface="思源黑体 CN Bold" pitchFamily="34" charset="-122"/>
                  <a:cs typeface="+mn-ea"/>
                </a:rPr>
                <a:t> 建立人际关系</a:t>
              </a:r>
              <a:endParaRPr lang="zh-CN" altLang="en-US" sz="1900" dirty="0" smtClean="0">
                <a:latin typeface="思源黑体 CN Bold" pitchFamily="34" charset="-122"/>
                <a:ea typeface="思源黑体 CN Bold" pitchFamily="34" charset="-122"/>
                <a:cs typeface="+mn-ea"/>
              </a:endParaRPr>
            </a:p>
            <a:p>
              <a:pPr marL="285750" indent="-285750" defTabSz="914400">
                <a:buFont typeface="Wingdings" panose="05000000000000000000" pitchFamily="2" charset="2"/>
                <a:buChar char="l"/>
                <a:defRPr/>
              </a:pPr>
              <a:r>
                <a:rPr lang="zh-CN" altLang="en-US" sz="1900" dirty="0" smtClean="0">
                  <a:latin typeface="思源黑体 CN Bold" pitchFamily="34" charset="-122"/>
                  <a:ea typeface="思源黑体 CN Bold" pitchFamily="34" charset="-122"/>
                  <a:cs typeface="+mn-ea"/>
                </a:rPr>
                <a:t> 保持身体健康</a:t>
              </a:r>
              <a:endParaRPr lang="zh-CN" altLang="en-US" sz="1900" dirty="0">
                <a:latin typeface="思源黑体 CN Bold" pitchFamily="34" charset="-122"/>
                <a:ea typeface="思源黑体 CN Bold" pitchFamily="34" charset="-122"/>
                <a:cs typeface="+mn-ea"/>
              </a:endParaRPr>
            </a:p>
          </p:txBody>
        </p:sp>
      </p:grpSp>
      <p:grpSp>
        <p:nvGrpSpPr>
          <p:cNvPr id="18" name="组合 85"/>
          <p:cNvGrpSpPr/>
          <p:nvPr/>
        </p:nvGrpSpPr>
        <p:grpSpPr>
          <a:xfrm>
            <a:off x="8562421" y="4965117"/>
            <a:ext cx="2080527" cy="1496514"/>
            <a:chOff x="3451161" y="3849925"/>
            <a:chExt cx="2080526" cy="1496512"/>
          </a:xfrm>
        </p:grpSpPr>
        <p:sp>
          <p:nvSpPr>
            <p:cNvPr id="87" name="文本框 86"/>
            <p:cNvSpPr txBox="1"/>
            <p:nvPr/>
          </p:nvSpPr>
          <p:spPr>
            <a:xfrm>
              <a:off x="3451161" y="3849925"/>
              <a:ext cx="2080526" cy="369332"/>
            </a:xfrm>
            <a:prstGeom prst="rect">
              <a:avLst/>
            </a:prstGeom>
            <a:noFill/>
          </p:spPr>
          <p:txBody>
            <a:bodyPr wrap="square" rtlCol="0">
              <a:spAutoFit/>
            </a:bodyPr>
            <a:lstStyle/>
            <a:p>
              <a:pPr defTabSz="914400">
                <a:defRPr/>
              </a:pPr>
              <a:r>
                <a:rPr lang="zh-CN" altLang="en-US" b="1" dirty="0" smtClean="0">
                  <a:latin typeface="思源黑体 CN Bold" pitchFamily="34" charset="-122"/>
                  <a:ea typeface="思源黑体 CN Bold" pitchFamily="34" charset="-122"/>
                </a:rPr>
                <a:t>不做</a:t>
              </a:r>
              <a:endParaRPr lang="zh-CN" altLang="en-US" b="1" dirty="0">
                <a:latin typeface="思源黑体 CN Bold" pitchFamily="34" charset="-122"/>
                <a:ea typeface="思源黑体 CN Bold" pitchFamily="34" charset="-122"/>
              </a:endParaRPr>
            </a:p>
          </p:txBody>
        </p:sp>
        <p:sp>
          <p:nvSpPr>
            <p:cNvPr id="88" name="文本框 87"/>
            <p:cNvSpPr txBox="1"/>
            <p:nvPr/>
          </p:nvSpPr>
          <p:spPr>
            <a:xfrm>
              <a:off x="3451162" y="4376942"/>
              <a:ext cx="2004499" cy="969495"/>
            </a:xfrm>
            <a:prstGeom prst="rect">
              <a:avLst/>
            </a:prstGeom>
            <a:noFill/>
          </p:spPr>
          <p:txBody>
            <a:bodyPr wrap="square" rtlCol="0">
              <a:spAutoFit/>
            </a:bodyPr>
            <a:lstStyle/>
            <a:p>
              <a:pPr marL="285750" indent="-285750" defTabSz="914400">
                <a:buFont typeface="Wingdings" panose="05000000000000000000" pitchFamily="2" charset="2"/>
                <a:buChar char="l"/>
                <a:defRPr/>
              </a:pPr>
              <a:r>
                <a:rPr lang="zh-CN" altLang="en-US" sz="1900" dirty="0" smtClean="0">
                  <a:latin typeface="思源黑体 CN Bold" pitchFamily="34" charset="-122"/>
                  <a:ea typeface="思源黑体 CN Bold" pitchFamily="34" charset="-122"/>
                  <a:cs typeface="+mn-ea"/>
                </a:rPr>
                <a:t> 琐碎的事情</a:t>
              </a:r>
              <a:endParaRPr lang="zh-CN" altLang="en-US" sz="1900" dirty="0" smtClean="0">
                <a:latin typeface="思源黑体 CN Bold" pitchFamily="34" charset="-122"/>
                <a:ea typeface="思源黑体 CN Bold" pitchFamily="34" charset="-122"/>
                <a:cs typeface="+mn-ea"/>
              </a:endParaRPr>
            </a:p>
            <a:p>
              <a:pPr marL="285750" indent="-285750" defTabSz="914400">
                <a:buFont typeface="Wingdings" panose="05000000000000000000" pitchFamily="2" charset="2"/>
                <a:buChar char="l"/>
                <a:defRPr/>
              </a:pPr>
              <a:r>
                <a:rPr lang="zh-CN" altLang="en-US" sz="1900" dirty="0" smtClean="0">
                  <a:latin typeface="思源黑体 CN Bold" pitchFamily="34" charset="-122"/>
                  <a:ea typeface="思源黑体 CN Bold" pitchFamily="34" charset="-122"/>
                  <a:cs typeface="+mn-ea"/>
                </a:rPr>
                <a:t> 某些信件</a:t>
              </a:r>
              <a:endParaRPr lang="zh-CN" altLang="en-US" sz="1900" dirty="0" smtClean="0">
                <a:latin typeface="思源黑体 CN Bold" pitchFamily="34" charset="-122"/>
                <a:ea typeface="思源黑体 CN Bold" pitchFamily="34" charset="-122"/>
                <a:cs typeface="+mn-ea"/>
              </a:endParaRPr>
            </a:p>
            <a:p>
              <a:pPr marL="285750" indent="-285750" defTabSz="914400">
                <a:buFont typeface="Wingdings" panose="05000000000000000000" pitchFamily="2" charset="2"/>
                <a:buChar char="l"/>
                <a:defRPr/>
              </a:pPr>
              <a:r>
                <a:rPr lang="zh-CN" altLang="en-US" sz="1900" dirty="0" smtClean="0">
                  <a:latin typeface="思源黑体 CN Bold" pitchFamily="34" charset="-122"/>
                  <a:ea typeface="思源黑体 CN Bold" pitchFamily="34" charset="-122"/>
                  <a:cs typeface="+mn-ea"/>
                </a:rPr>
                <a:t> 无聊的谈话</a:t>
              </a:r>
              <a:endParaRPr lang="zh-CN" altLang="en-US" sz="1900" dirty="0">
                <a:latin typeface="思源黑体 CN Bold" pitchFamily="34" charset="-122"/>
                <a:ea typeface="思源黑体 CN Bold" pitchFamily="34" charset="-122"/>
                <a:cs typeface="+mn-ea"/>
              </a:endParaRPr>
            </a:p>
          </p:txBody>
        </p:sp>
      </p:grpSp>
      <p:sp>
        <p:nvSpPr>
          <p:cNvPr id="35" name="矩形 34"/>
          <p:cNvSpPr/>
          <p:nvPr/>
        </p:nvSpPr>
        <p:spPr>
          <a:xfrm>
            <a:off x="1809720" y="1381794"/>
            <a:ext cx="10001320" cy="484722"/>
          </a:xfrm>
          <a:prstGeom prst="rect">
            <a:avLst/>
          </a:prstGeom>
        </p:spPr>
        <p:txBody>
          <a:bodyPr wrap="square" lIns="91414" tIns="45707" rIns="91414" bIns="45707">
            <a:spAutoFit/>
          </a:bodyPr>
          <a:lstStyle/>
          <a:p>
            <a:pPr marL="285750" indent="-285750" algn="just">
              <a:lnSpc>
                <a:spcPct val="150000"/>
              </a:lnSpc>
              <a:spcBef>
                <a:spcPts val="300"/>
              </a:spcBef>
              <a:spcAft>
                <a:spcPts val="300"/>
              </a:spcAft>
              <a:buFont typeface="Wingdings" panose="05000000000000000000" pitchFamily="2" charset="2"/>
              <a:buChar char="l"/>
            </a:pPr>
            <a:r>
              <a:rPr lang="en-US" altLang="zh-CN" sz="1900" dirty="0" smtClean="0">
                <a:solidFill>
                  <a:srgbClr val="3D3D3D"/>
                </a:solidFill>
                <a:latin typeface="思源黑体 CN Bold" pitchFamily="34" charset="-122"/>
                <a:ea typeface="思源黑体 CN Bold" pitchFamily="34" charset="-122"/>
              </a:rPr>
              <a:t> </a:t>
            </a:r>
            <a:r>
              <a:rPr lang="zh-CN" altLang="en-US" sz="1900" dirty="0" smtClean="0">
                <a:solidFill>
                  <a:srgbClr val="3D3D3D"/>
                </a:solidFill>
                <a:latin typeface="思源黑体 CN Bold" pitchFamily="34" charset="-122"/>
                <a:ea typeface="思源黑体 CN Bold" pitchFamily="34" charset="-122"/>
              </a:rPr>
              <a:t>把事务按其紧迫性和重要性分成</a:t>
            </a:r>
            <a:r>
              <a:rPr lang="en-US" altLang="zh-CN" sz="1900" dirty="0" smtClean="0">
                <a:solidFill>
                  <a:srgbClr val="3D3D3D"/>
                </a:solidFill>
                <a:latin typeface="思源黑体 CN Bold" pitchFamily="34" charset="-122"/>
                <a:ea typeface="思源黑体 CN Bold" pitchFamily="34" charset="-122"/>
              </a:rPr>
              <a:t>ABCD</a:t>
            </a:r>
            <a:r>
              <a:rPr lang="zh-CN" altLang="en-US" sz="1900" dirty="0" smtClean="0">
                <a:solidFill>
                  <a:srgbClr val="3D3D3D"/>
                </a:solidFill>
                <a:latin typeface="思源黑体 CN Bold" pitchFamily="34" charset="-122"/>
                <a:ea typeface="思源黑体 CN Bold" pitchFamily="34" charset="-122"/>
              </a:rPr>
              <a:t>四类，形成时间管理的优先矩阵。</a:t>
            </a:r>
            <a:endParaRPr lang="zh-CN" altLang="en-US" sz="1900" kern="0" dirty="0">
              <a:latin typeface="思源黑体 CN Bold" pitchFamily="34" charset="-122"/>
              <a:ea typeface="思源黑体 CN Bold" pitchFamily="34" charset="-122"/>
            </a:endParaRPr>
          </a:p>
        </p:txBody>
      </p:sp>
      <p:sp>
        <p:nvSpPr>
          <p:cNvPr id="36" name="Rectangle 5"/>
          <p:cNvSpPr>
            <a:spLocks noChangeArrowheads="1"/>
          </p:cNvSpPr>
          <p:nvPr/>
        </p:nvSpPr>
        <p:spPr bwMode="auto">
          <a:xfrm>
            <a:off x="2069897" y="370363"/>
            <a:ext cx="4032448" cy="690527"/>
          </a:xfrm>
          <a:prstGeom prst="rect">
            <a:avLst/>
          </a:prstGeom>
          <a:solidFill>
            <a:srgbClr val="C00000"/>
          </a:solidFill>
          <a:ln w="25400" cap="flat">
            <a:gradFill>
              <a:gsLst>
                <a:gs pos="0">
                  <a:schemeClr val="bg1"/>
                </a:gs>
                <a:gs pos="100000">
                  <a:schemeClr val="bg1">
                    <a:lumMod val="85000"/>
                  </a:schemeClr>
                </a:gs>
              </a:gsLst>
              <a:lin ang="5400000" scaled="0"/>
            </a:gradFill>
            <a:prstDash val="solid"/>
            <a:miter lim="800000"/>
          </a:ln>
          <a:effectLst>
            <a:outerShdw blurRad="203200" sx="102000" sy="102000" algn="ctr" rotWithShape="0">
              <a:prstClr val="black">
                <a:alpha val="40000"/>
              </a:prstClr>
            </a:outerShdw>
          </a:effectLst>
        </p:spPr>
        <p:txBody>
          <a:bodyPr lIns="91400" tIns="45702" rIns="91400" bIns="45702"/>
          <a:lstStyle/>
          <a:p>
            <a:pPr>
              <a:defRPr/>
            </a:pPr>
            <a:endParaRPr lang="zh-CN" altLang="en-US" sz="3200" b="1" kern="0" noProof="1">
              <a:solidFill>
                <a:schemeClr val="bg1"/>
              </a:solidFill>
              <a:latin typeface="思源黑体 CN Bold" pitchFamily="34" charset="-122"/>
              <a:ea typeface="思源黑体 CN Bold" pitchFamily="34" charset="-122"/>
            </a:endParaRPr>
          </a:p>
        </p:txBody>
      </p:sp>
      <p:sp>
        <p:nvSpPr>
          <p:cNvPr id="37" name="TextBox 36"/>
          <p:cNvSpPr txBox="1">
            <a:spLocks noChangeArrowheads="1"/>
          </p:cNvSpPr>
          <p:nvPr/>
        </p:nvSpPr>
        <p:spPr bwMode="auto">
          <a:xfrm>
            <a:off x="2352610" y="475216"/>
            <a:ext cx="3714775" cy="507795"/>
          </a:xfrm>
          <a:prstGeom prst="rect">
            <a:avLst/>
          </a:prstGeom>
          <a:noFill/>
          <a:ln w="9525">
            <a:noFill/>
            <a:miter lim="800000"/>
          </a:ln>
        </p:spPr>
        <p:txBody>
          <a:bodyPr wrap="square" lIns="91400" tIns="45702" rIns="91400" bIns="45702">
            <a:spAutoFit/>
          </a:bodyPr>
          <a:lstStyle/>
          <a:p>
            <a:r>
              <a:rPr lang="zh-CN" altLang="en-US" sz="2700" b="1" dirty="0" smtClean="0">
                <a:solidFill>
                  <a:schemeClr val="bg1"/>
                </a:solidFill>
                <a:latin typeface="思源黑体 CN Bold" pitchFamily="34" charset="-122"/>
                <a:ea typeface="思源黑体 CN Bold" pitchFamily="34" charset="-122"/>
              </a:rPr>
              <a:t>养成高效能习惯</a:t>
            </a:r>
            <a:endParaRPr lang="zh-CN" altLang="en-US" sz="2700" b="1" dirty="0">
              <a:solidFill>
                <a:schemeClr val="bg1"/>
              </a:solidFill>
              <a:latin typeface="思源黑体 CN Bold" pitchFamily="34" charset="-122"/>
              <a:ea typeface="思源黑体 CN Bold"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500"/>
                                        <p:tgtEl>
                                          <p:spTgt spid="11"/>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randombar(horizontal)">
                                      <p:cBhvr>
                                        <p:cTn id="24" dur="500"/>
                                        <p:tgtEl>
                                          <p:spTgt spid="12"/>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randombar(horizontal)">
                                      <p:cBhvr>
                                        <p:cTn id="30" dur="500"/>
                                        <p:tgtEl>
                                          <p:spTgt spid="14"/>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randombar(horizontal)">
                                      <p:cBhvr>
                                        <p:cTn id="33" dur="500"/>
                                        <p:tgtEl>
                                          <p:spTgt spid="15"/>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randombar(horizontal)">
                                      <p:cBhvr>
                                        <p:cTn id="36" dur="500"/>
                                        <p:tgtEl>
                                          <p:spTgt spid="16"/>
                                        </p:tgtEl>
                                      </p:cBhvr>
                                    </p:animEffect>
                                  </p:childTnLst>
                                </p:cTn>
                              </p:par>
                              <p:par>
                                <p:cTn id="37" presetID="14" presetClass="entr" presetSubtype="1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randombar(horizontal)">
                                      <p:cBhvr>
                                        <p:cTn id="39" dur="500"/>
                                        <p:tgtEl>
                                          <p:spTgt spid="7"/>
                                        </p:tgtEl>
                                      </p:cBhvr>
                                    </p:animEffect>
                                  </p:childTnLst>
                                </p:cTn>
                              </p:par>
                              <p:par>
                                <p:cTn id="40" presetID="14" presetClass="entr" presetSubtype="1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randombar(horizontal)">
                                      <p:cBhvr>
                                        <p:cTn id="42" dur="500"/>
                                        <p:tgtEl>
                                          <p:spTgt spid="8"/>
                                        </p:tgtEl>
                                      </p:cBhvr>
                                    </p:animEffect>
                                  </p:childTnLst>
                                </p:cTn>
                              </p:par>
                              <p:par>
                                <p:cTn id="43" presetID="14" presetClass="entr" presetSubtype="1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par>
                                <p:cTn id="46" presetID="14" presetClass="entr" presetSubtype="10"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randombar(horizontal)">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p:bldP spid="14" grpId="0"/>
      <p:bldP spid="15" grpId="0"/>
      <p:bldP spid="16" grpId="0"/>
      <p:bldP spid="3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noChangeAspect="1" noChangeArrowheads="1" noTextEdit="1"/>
          </p:cNvSpPr>
          <p:nvPr/>
        </p:nvSpPr>
        <p:spPr bwMode="auto">
          <a:xfrm rot="2823422">
            <a:off x="3612158" y="1471730"/>
            <a:ext cx="5043487" cy="504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t" anchorCtr="0" compatLnSpc="1"/>
          <a:lstStyle/>
          <a:p>
            <a:endParaRPr lang="zh-CN" altLang="en-US" dirty="0">
              <a:solidFill>
                <a:prstClr val="black"/>
              </a:solidFill>
              <a:latin typeface="思源黑体 CN Bold" pitchFamily="34" charset="-122"/>
              <a:ea typeface="思源黑体 CN Bold" pitchFamily="34" charset="-122"/>
            </a:endParaRPr>
          </a:p>
        </p:txBody>
      </p:sp>
      <p:grpSp>
        <p:nvGrpSpPr>
          <p:cNvPr id="2" name="组合 23"/>
          <p:cNvGrpSpPr/>
          <p:nvPr/>
        </p:nvGrpSpPr>
        <p:grpSpPr>
          <a:xfrm rot="16200000">
            <a:off x="1949560" y="1333682"/>
            <a:ext cx="5023499" cy="5453681"/>
            <a:chOff x="5863698" y="873284"/>
            <a:chExt cx="3977251" cy="5941768"/>
          </a:xfrm>
        </p:grpSpPr>
        <p:sp>
          <p:nvSpPr>
            <p:cNvPr id="26" name="圆角矩形 25"/>
            <p:cNvSpPr/>
            <p:nvPr/>
          </p:nvSpPr>
          <p:spPr>
            <a:xfrm>
              <a:off x="5863698" y="955766"/>
              <a:ext cx="3977251" cy="5859286"/>
            </a:xfrm>
            <a:prstGeom prst="roundRect">
              <a:avLst>
                <a:gd name="adj" fmla="val 4670"/>
              </a:avLst>
            </a:prstGeom>
            <a:solidFill>
              <a:srgbClr val="C00000"/>
            </a:solidFill>
            <a:ln w="22225">
              <a:gradFill flip="none" rotWithShape="1">
                <a:gsLst>
                  <a:gs pos="0">
                    <a:schemeClr val="bg1">
                      <a:lumMod val="65000"/>
                    </a:schemeClr>
                  </a:gs>
                  <a:gs pos="100000">
                    <a:schemeClr val="tx1">
                      <a:lumMod val="85000"/>
                      <a:lumOff val="15000"/>
                    </a:schemeClr>
                  </a:gs>
                </a:gsLst>
                <a:lin ang="8100000" scaled="0"/>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27" name="圆角矩形 26"/>
            <p:cNvSpPr/>
            <p:nvPr/>
          </p:nvSpPr>
          <p:spPr>
            <a:xfrm>
              <a:off x="6020187" y="1143000"/>
              <a:ext cx="3664269" cy="5503127"/>
            </a:xfrm>
            <a:prstGeom prst="roundRect">
              <a:avLst>
                <a:gd name="adj" fmla="val 0"/>
              </a:avLst>
            </a:prstGeom>
            <a:solidFill>
              <a:schemeClr val="bg1">
                <a:lumMod val="95000"/>
              </a:schemeClr>
            </a:soli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nvGrpSpPr>
            <p:cNvPr id="3" name="组合 26"/>
            <p:cNvGrpSpPr/>
            <p:nvPr/>
          </p:nvGrpSpPr>
          <p:grpSpPr>
            <a:xfrm>
              <a:off x="6109404" y="1233420"/>
              <a:ext cx="3485831" cy="234632"/>
              <a:chOff x="2149635" y="1165383"/>
              <a:chExt cx="3485831" cy="234634"/>
            </a:xfrm>
          </p:grpSpPr>
          <p:grpSp>
            <p:nvGrpSpPr>
              <p:cNvPr id="4" name="组合 57"/>
              <p:cNvGrpSpPr/>
              <p:nvPr/>
            </p:nvGrpSpPr>
            <p:grpSpPr>
              <a:xfrm>
                <a:off x="2149635" y="1165385"/>
                <a:ext cx="234632" cy="234632"/>
                <a:chOff x="2483014" y="1114427"/>
                <a:chExt cx="209550" cy="209550"/>
              </a:xfrm>
            </p:grpSpPr>
            <p:sp>
              <p:nvSpPr>
                <p:cNvPr id="102" name="椭圆 10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103" name="椭圆 10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5" name="组合 58"/>
              <p:cNvGrpSpPr/>
              <p:nvPr/>
            </p:nvGrpSpPr>
            <p:grpSpPr>
              <a:xfrm>
                <a:off x="2510880" y="1165385"/>
                <a:ext cx="234632" cy="234632"/>
                <a:chOff x="2483014" y="1114427"/>
                <a:chExt cx="209550" cy="209550"/>
              </a:xfrm>
            </p:grpSpPr>
            <p:sp>
              <p:nvSpPr>
                <p:cNvPr id="100" name="椭圆 9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101" name="椭圆 10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7" name="组合 59"/>
              <p:cNvGrpSpPr/>
              <p:nvPr/>
            </p:nvGrpSpPr>
            <p:grpSpPr>
              <a:xfrm>
                <a:off x="2872124" y="1165385"/>
                <a:ext cx="234632" cy="234632"/>
                <a:chOff x="2483014" y="1114427"/>
                <a:chExt cx="209550" cy="209550"/>
              </a:xfrm>
            </p:grpSpPr>
            <p:sp>
              <p:nvSpPr>
                <p:cNvPr id="98" name="椭圆 9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9" name="椭圆 9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8" name="组合 60"/>
              <p:cNvGrpSpPr/>
              <p:nvPr/>
            </p:nvGrpSpPr>
            <p:grpSpPr>
              <a:xfrm>
                <a:off x="3233369" y="1165385"/>
                <a:ext cx="234632" cy="234632"/>
                <a:chOff x="2483014" y="1114427"/>
                <a:chExt cx="209550" cy="209550"/>
              </a:xfrm>
            </p:grpSpPr>
            <p:sp>
              <p:nvSpPr>
                <p:cNvPr id="96" name="椭圆 9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7" name="椭圆 9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9" name="组合 61"/>
              <p:cNvGrpSpPr/>
              <p:nvPr/>
            </p:nvGrpSpPr>
            <p:grpSpPr>
              <a:xfrm>
                <a:off x="3594615" y="1165383"/>
                <a:ext cx="234632" cy="234632"/>
                <a:chOff x="2483014" y="1114427"/>
                <a:chExt cx="209550" cy="209550"/>
              </a:xfrm>
            </p:grpSpPr>
            <p:sp>
              <p:nvSpPr>
                <p:cNvPr id="94" name="椭圆 9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5" name="椭圆 9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0" name="组合 62"/>
              <p:cNvGrpSpPr/>
              <p:nvPr/>
            </p:nvGrpSpPr>
            <p:grpSpPr>
              <a:xfrm>
                <a:off x="3955858" y="1165384"/>
                <a:ext cx="234632" cy="234632"/>
                <a:chOff x="2483014" y="1114427"/>
                <a:chExt cx="209550" cy="209550"/>
              </a:xfrm>
            </p:grpSpPr>
            <p:sp>
              <p:nvSpPr>
                <p:cNvPr id="92" name="椭圆 9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3" name="椭圆 9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1" name="组合 63"/>
              <p:cNvGrpSpPr/>
              <p:nvPr/>
            </p:nvGrpSpPr>
            <p:grpSpPr>
              <a:xfrm>
                <a:off x="4317103" y="1165384"/>
                <a:ext cx="234632" cy="234632"/>
                <a:chOff x="2483014" y="1114427"/>
                <a:chExt cx="209550" cy="209550"/>
              </a:xfrm>
            </p:grpSpPr>
            <p:sp>
              <p:nvSpPr>
                <p:cNvPr id="90" name="椭圆 8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1" name="椭圆 9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2" name="组合 64"/>
              <p:cNvGrpSpPr/>
              <p:nvPr/>
            </p:nvGrpSpPr>
            <p:grpSpPr>
              <a:xfrm>
                <a:off x="4678347" y="1165384"/>
                <a:ext cx="234632" cy="234632"/>
                <a:chOff x="2483014" y="1114427"/>
                <a:chExt cx="209550" cy="209550"/>
              </a:xfrm>
            </p:grpSpPr>
            <p:sp>
              <p:nvSpPr>
                <p:cNvPr id="88" name="椭圆 8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89" name="椭圆 8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3" name="组合 65"/>
              <p:cNvGrpSpPr/>
              <p:nvPr/>
            </p:nvGrpSpPr>
            <p:grpSpPr>
              <a:xfrm>
                <a:off x="5039590" y="1165384"/>
                <a:ext cx="234632" cy="234632"/>
                <a:chOff x="2483014" y="1114427"/>
                <a:chExt cx="209550" cy="209550"/>
              </a:xfrm>
            </p:grpSpPr>
            <p:sp>
              <p:nvSpPr>
                <p:cNvPr id="86" name="椭圆 8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87" name="椭圆 8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4" name="组合 66"/>
              <p:cNvGrpSpPr/>
              <p:nvPr/>
            </p:nvGrpSpPr>
            <p:grpSpPr>
              <a:xfrm>
                <a:off x="5400834" y="1165384"/>
                <a:ext cx="234632" cy="234632"/>
                <a:chOff x="2483014" y="1114427"/>
                <a:chExt cx="209550" cy="209550"/>
              </a:xfrm>
            </p:grpSpPr>
            <p:sp>
              <p:nvSpPr>
                <p:cNvPr id="84" name="椭圆 8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85" name="椭圆 8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grpSp>
          <p:nvGrpSpPr>
            <p:cNvPr id="15" name="组合 27"/>
            <p:cNvGrpSpPr/>
            <p:nvPr/>
          </p:nvGrpSpPr>
          <p:grpSpPr>
            <a:xfrm>
              <a:off x="6169908" y="873285"/>
              <a:ext cx="94673" cy="485002"/>
              <a:chOff x="2244455" y="772894"/>
              <a:chExt cx="94658" cy="485003"/>
            </a:xfrm>
          </p:grpSpPr>
          <p:sp>
            <p:nvSpPr>
              <p:cNvPr id="72" name="圆角矩形 7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73" name="圆角矩形 7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6" name="组合 28"/>
            <p:cNvGrpSpPr/>
            <p:nvPr/>
          </p:nvGrpSpPr>
          <p:grpSpPr>
            <a:xfrm>
              <a:off x="6532564" y="873285"/>
              <a:ext cx="94673" cy="485002"/>
              <a:chOff x="2244455" y="772894"/>
              <a:chExt cx="94658" cy="485003"/>
            </a:xfrm>
          </p:grpSpPr>
          <p:sp>
            <p:nvSpPr>
              <p:cNvPr id="70" name="圆角矩形 6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71" name="圆角矩形 7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7" name="组合 29"/>
            <p:cNvGrpSpPr/>
            <p:nvPr/>
          </p:nvGrpSpPr>
          <p:grpSpPr>
            <a:xfrm>
              <a:off x="6895220" y="873285"/>
              <a:ext cx="94673" cy="485002"/>
              <a:chOff x="2244455" y="772894"/>
              <a:chExt cx="94658" cy="485003"/>
            </a:xfrm>
          </p:grpSpPr>
          <p:sp>
            <p:nvSpPr>
              <p:cNvPr id="68" name="圆角矩形 6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9" name="圆角矩形 6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8" name="组合 30"/>
            <p:cNvGrpSpPr/>
            <p:nvPr/>
          </p:nvGrpSpPr>
          <p:grpSpPr>
            <a:xfrm>
              <a:off x="7257875" y="873285"/>
              <a:ext cx="94673" cy="485002"/>
              <a:chOff x="2244455" y="772894"/>
              <a:chExt cx="94658" cy="485003"/>
            </a:xfrm>
          </p:grpSpPr>
          <p:sp>
            <p:nvSpPr>
              <p:cNvPr id="66" name="圆角矩形 65"/>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7" name="圆角矩形 6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9" name="组合 31"/>
            <p:cNvGrpSpPr/>
            <p:nvPr/>
          </p:nvGrpSpPr>
          <p:grpSpPr>
            <a:xfrm>
              <a:off x="7620530" y="873285"/>
              <a:ext cx="94673" cy="485002"/>
              <a:chOff x="2244455" y="772894"/>
              <a:chExt cx="94658" cy="485003"/>
            </a:xfrm>
          </p:grpSpPr>
          <p:sp>
            <p:nvSpPr>
              <p:cNvPr id="64" name="圆角矩形 63"/>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5" name="圆角矩形 6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0" name="组合 32"/>
            <p:cNvGrpSpPr/>
            <p:nvPr/>
          </p:nvGrpSpPr>
          <p:grpSpPr>
            <a:xfrm>
              <a:off x="7983188" y="873285"/>
              <a:ext cx="94673" cy="485002"/>
              <a:chOff x="2244455" y="772894"/>
              <a:chExt cx="94658" cy="485003"/>
            </a:xfrm>
          </p:grpSpPr>
          <p:sp>
            <p:nvSpPr>
              <p:cNvPr id="62" name="圆角矩形 6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3" name="圆角矩形 6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5" name="组合 33"/>
            <p:cNvGrpSpPr/>
            <p:nvPr/>
          </p:nvGrpSpPr>
          <p:grpSpPr>
            <a:xfrm>
              <a:off x="8345844" y="873284"/>
              <a:ext cx="94673" cy="485002"/>
              <a:chOff x="2244455" y="772894"/>
              <a:chExt cx="94658" cy="485003"/>
            </a:xfrm>
          </p:grpSpPr>
          <p:sp>
            <p:nvSpPr>
              <p:cNvPr id="58" name="圆角矩形 5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1" name="圆角矩形 6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8" name="组合 34"/>
            <p:cNvGrpSpPr/>
            <p:nvPr/>
          </p:nvGrpSpPr>
          <p:grpSpPr>
            <a:xfrm>
              <a:off x="8708498" y="873285"/>
              <a:ext cx="94673" cy="485002"/>
              <a:chOff x="2244455" y="772894"/>
              <a:chExt cx="94658" cy="485003"/>
            </a:xfrm>
          </p:grpSpPr>
          <p:sp>
            <p:nvSpPr>
              <p:cNvPr id="52" name="圆角矩形 5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53" name="圆角矩形 5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9" name="组合 35"/>
            <p:cNvGrpSpPr/>
            <p:nvPr/>
          </p:nvGrpSpPr>
          <p:grpSpPr>
            <a:xfrm>
              <a:off x="9071152" y="873285"/>
              <a:ext cx="94673" cy="485002"/>
              <a:chOff x="2244455" y="772894"/>
              <a:chExt cx="94658" cy="485003"/>
            </a:xfrm>
          </p:grpSpPr>
          <p:sp>
            <p:nvSpPr>
              <p:cNvPr id="50" name="圆角矩形 4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51" name="圆角矩形 5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30" name="组合 36"/>
            <p:cNvGrpSpPr/>
            <p:nvPr/>
          </p:nvGrpSpPr>
          <p:grpSpPr>
            <a:xfrm>
              <a:off x="9433806" y="873285"/>
              <a:ext cx="94673" cy="485002"/>
              <a:chOff x="2244455" y="772894"/>
              <a:chExt cx="94658" cy="485003"/>
            </a:xfrm>
          </p:grpSpPr>
          <p:sp>
            <p:nvSpPr>
              <p:cNvPr id="48" name="圆角矩形 4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49" name="圆角矩形 4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sp>
        <p:nvSpPr>
          <p:cNvPr id="108" name="圆角矩形 107"/>
          <p:cNvSpPr/>
          <p:nvPr/>
        </p:nvSpPr>
        <p:spPr>
          <a:xfrm>
            <a:off x="2666976" y="2095491"/>
            <a:ext cx="4014808" cy="532315"/>
          </a:xfrm>
          <a:prstGeom prst="roundRect">
            <a:avLst/>
          </a:prstGeom>
          <a:solidFill>
            <a:srgbClr val="C00000"/>
          </a:solidFill>
          <a:ln w="19050">
            <a:gradFill flip="none" rotWithShape="1">
              <a:gsLst>
                <a:gs pos="0">
                  <a:schemeClr val="bg1">
                    <a:lumMod val="85000"/>
                  </a:schemeClr>
                </a:gs>
                <a:gs pos="100000">
                  <a:schemeClr val="bg1"/>
                </a:gs>
              </a:gsLst>
              <a:lin ang="2700000" scaled="1"/>
              <a:tileRect/>
            </a:grad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zh-CN" altLang="en-US" b="1" kern="100" dirty="0" smtClean="0">
                <a:latin typeface="思源黑体 CN Bold" pitchFamily="34" charset="-122"/>
                <a:ea typeface="思源黑体 CN Bold" pitchFamily="34" charset="-122"/>
                <a:cs typeface="Times New Roman" panose="02020603050405020304" pitchFamily="18" charset="0"/>
              </a:rPr>
              <a:t>习惯四： 双赢思维 </a:t>
            </a:r>
            <a:endParaRPr lang="zh-CN" altLang="en-US" b="1" kern="100" dirty="0">
              <a:latin typeface="思源黑体 CN Bold" pitchFamily="34" charset="-122"/>
              <a:ea typeface="思源黑体 CN Bold" pitchFamily="34" charset="-122"/>
              <a:cs typeface="Times New Roman" panose="02020603050405020304" pitchFamily="18" charset="0"/>
            </a:endParaRPr>
          </a:p>
        </p:txBody>
      </p:sp>
      <p:sp>
        <p:nvSpPr>
          <p:cNvPr id="115" name="矩形 114"/>
          <p:cNvSpPr/>
          <p:nvPr/>
        </p:nvSpPr>
        <p:spPr>
          <a:xfrm>
            <a:off x="2691119" y="2911789"/>
            <a:ext cx="4000527" cy="3600960"/>
          </a:xfrm>
          <a:prstGeom prst="rect">
            <a:avLst/>
          </a:prstGeom>
        </p:spPr>
        <p:txBody>
          <a:bodyPr wrap="square" lIns="91414" tIns="45707" rIns="91414" bIns="45707">
            <a:spAutoFit/>
          </a:bodyPr>
          <a:lstStyle/>
          <a:p>
            <a:pPr>
              <a:lnSpc>
                <a:spcPct val="200000"/>
              </a:lnSpc>
            </a:pPr>
            <a:r>
              <a:rPr lang="zh-CN" altLang="en-US" sz="1900" b="1" kern="100" dirty="0" smtClean="0">
                <a:latin typeface="思源黑体 CN Bold" pitchFamily="34" charset="-122"/>
                <a:ea typeface="思源黑体 CN Bold" pitchFamily="34" charset="-122"/>
                <a:cs typeface="Times New Roman" panose="02020603050405020304" pitchFamily="18" charset="0"/>
              </a:rPr>
              <a:t> 大家都可以是赢家</a:t>
            </a:r>
            <a:endParaRPr lang="en-US" altLang="zh-CN" sz="1900" b="1" kern="100" dirty="0" smtClean="0">
              <a:latin typeface="思源黑体 CN Bold" pitchFamily="34" charset="-122"/>
              <a:ea typeface="思源黑体 CN Bold" pitchFamily="34" charset="-122"/>
              <a:cs typeface="Times New Roman" panose="02020603050405020304" pitchFamily="18" charset="0"/>
            </a:endParaRPr>
          </a:p>
          <a:p>
            <a:pPr>
              <a:lnSpc>
                <a:spcPct val="200000"/>
              </a:lnSpc>
            </a:pPr>
            <a:r>
              <a:rPr lang="zh-CN" altLang="en-US" sz="1900" kern="0" dirty="0" smtClean="0">
                <a:latin typeface="思源黑体 CN Bold" pitchFamily="34" charset="-122"/>
                <a:ea typeface="思源黑体 CN Bold" pitchFamily="34" charset="-122"/>
              </a:rPr>
              <a:t>双赢思维是一种基于互敬、寻求互惠的思考框架与心境，目的是争取更丰盛的机会、财富与资源，而不是你死我活的敌对竞争。</a:t>
            </a:r>
            <a:endParaRPr lang="zh-CN" altLang="en-US" sz="1900" kern="0" dirty="0" smtClean="0">
              <a:latin typeface="思源黑体 CN Bold" pitchFamily="34" charset="-122"/>
              <a:ea typeface="思源黑体 CN Bold" pitchFamily="34" charset="-122"/>
            </a:endParaRPr>
          </a:p>
          <a:p>
            <a:pPr>
              <a:lnSpc>
                <a:spcPct val="200000"/>
              </a:lnSpc>
            </a:pPr>
            <a:endParaRPr lang="zh-CN" altLang="en-US" sz="1900" b="1" kern="100" dirty="0">
              <a:latin typeface="思源黑体 CN Bold" pitchFamily="34" charset="-122"/>
              <a:ea typeface="思源黑体 CN Bold" pitchFamily="34" charset="-122"/>
              <a:cs typeface="Times New Roman" panose="02020603050405020304" pitchFamily="18" charset="0"/>
            </a:endParaRPr>
          </a:p>
        </p:txBody>
      </p:sp>
      <p:grpSp>
        <p:nvGrpSpPr>
          <p:cNvPr id="31" name="Group 57"/>
          <p:cNvGrpSpPr/>
          <p:nvPr/>
        </p:nvGrpSpPr>
        <p:grpSpPr>
          <a:xfrm>
            <a:off x="7905763" y="1809739"/>
            <a:ext cx="3143272" cy="4572008"/>
            <a:chOff x="3285725" y="973793"/>
            <a:chExt cx="2882322" cy="4169707"/>
          </a:xfrm>
        </p:grpSpPr>
        <p:sp>
          <p:nvSpPr>
            <p:cNvPr id="75" name="Freeform 5"/>
            <p:cNvSpPr/>
            <p:nvPr/>
          </p:nvSpPr>
          <p:spPr bwMode="auto">
            <a:xfrm>
              <a:off x="3739829" y="3869949"/>
              <a:ext cx="2081691" cy="531173"/>
            </a:xfrm>
            <a:custGeom>
              <a:avLst/>
              <a:gdLst>
                <a:gd name="T0" fmla="*/ 831 w 1419"/>
                <a:gd name="T1" fmla="*/ 0 h 362"/>
                <a:gd name="T2" fmla="*/ 831 w 1419"/>
                <a:gd name="T3" fmla="*/ 24 h 362"/>
                <a:gd name="T4" fmla="*/ 835 w 1419"/>
                <a:gd name="T5" fmla="*/ 37 h 362"/>
                <a:gd name="T6" fmla="*/ 847 w 1419"/>
                <a:gd name="T7" fmla="*/ 60 h 362"/>
                <a:gd name="T8" fmla="*/ 858 w 1419"/>
                <a:gd name="T9" fmla="*/ 99 h 362"/>
                <a:gd name="T10" fmla="*/ 858 w 1419"/>
                <a:gd name="T11" fmla="*/ 100 h 362"/>
                <a:gd name="T12" fmla="*/ 858 w 1419"/>
                <a:gd name="T13" fmla="*/ 101 h 362"/>
                <a:gd name="T14" fmla="*/ 858 w 1419"/>
                <a:gd name="T15" fmla="*/ 101 h 362"/>
                <a:gd name="T16" fmla="*/ 791 w 1419"/>
                <a:gd name="T17" fmla="*/ 154 h 362"/>
                <a:gd name="T18" fmla="*/ 724 w 1419"/>
                <a:gd name="T19" fmla="*/ 96 h 362"/>
                <a:gd name="T20" fmla="*/ 724 w 1419"/>
                <a:gd name="T21" fmla="*/ 96 h 362"/>
                <a:gd name="T22" fmla="*/ 735 w 1419"/>
                <a:gd name="T23" fmla="*/ 60 h 362"/>
                <a:gd name="T24" fmla="*/ 746 w 1419"/>
                <a:gd name="T25" fmla="*/ 39 h 362"/>
                <a:gd name="T26" fmla="*/ 750 w 1419"/>
                <a:gd name="T27" fmla="*/ 24 h 362"/>
                <a:gd name="T28" fmla="*/ 751 w 1419"/>
                <a:gd name="T29" fmla="*/ 24 h 362"/>
                <a:gd name="T30" fmla="*/ 751 w 1419"/>
                <a:gd name="T31" fmla="*/ 0 h 362"/>
                <a:gd name="T32" fmla="*/ 30 w 1419"/>
                <a:gd name="T33" fmla="*/ 0 h 362"/>
                <a:gd name="T34" fmla="*/ 0 w 1419"/>
                <a:gd name="T35" fmla="*/ 161 h 362"/>
                <a:gd name="T36" fmla="*/ 876 w 1419"/>
                <a:gd name="T37" fmla="*/ 362 h 362"/>
                <a:gd name="T38" fmla="*/ 953 w 1419"/>
                <a:gd name="T39" fmla="*/ 133 h 362"/>
                <a:gd name="T40" fmla="*/ 1362 w 1419"/>
                <a:gd name="T41" fmla="*/ 133 h 362"/>
                <a:gd name="T42" fmla="*/ 1419 w 1419"/>
                <a:gd name="T43" fmla="*/ 0 h 362"/>
                <a:gd name="T44" fmla="*/ 831 w 1419"/>
                <a:gd name="T45"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19" h="362">
                  <a:moveTo>
                    <a:pt x="831" y="0"/>
                  </a:moveTo>
                  <a:cubicBezTo>
                    <a:pt x="831" y="24"/>
                    <a:pt x="831" y="24"/>
                    <a:pt x="831" y="24"/>
                  </a:cubicBezTo>
                  <a:cubicBezTo>
                    <a:pt x="835" y="37"/>
                    <a:pt x="835" y="37"/>
                    <a:pt x="835" y="37"/>
                  </a:cubicBezTo>
                  <a:cubicBezTo>
                    <a:pt x="838" y="46"/>
                    <a:pt x="840" y="50"/>
                    <a:pt x="847" y="60"/>
                  </a:cubicBezTo>
                  <a:cubicBezTo>
                    <a:pt x="856" y="71"/>
                    <a:pt x="859" y="84"/>
                    <a:pt x="858" y="99"/>
                  </a:cubicBezTo>
                  <a:cubicBezTo>
                    <a:pt x="858" y="99"/>
                    <a:pt x="858" y="100"/>
                    <a:pt x="858" y="100"/>
                  </a:cubicBezTo>
                  <a:cubicBezTo>
                    <a:pt x="858" y="101"/>
                    <a:pt x="858" y="101"/>
                    <a:pt x="858" y="101"/>
                  </a:cubicBezTo>
                  <a:cubicBezTo>
                    <a:pt x="858" y="101"/>
                    <a:pt x="858" y="101"/>
                    <a:pt x="858" y="101"/>
                  </a:cubicBezTo>
                  <a:cubicBezTo>
                    <a:pt x="855" y="130"/>
                    <a:pt x="826" y="154"/>
                    <a:pt x="791" y="154"/>
                  </a:cubicBezTo>
                  <a:cubicBezTo>
                    <a:pt x="754" y="154"/>
                    <a:pt x="724" y="128"/>
                    <a:pt x="724" y="96"/>
                  </a:cubicBezTo>
                  <a:cubicBezTo>
                    <a:pt x="724" y="96"/>
                    <a:pt x="724" y="96"/>
                    <a:pt x="724" y="96"/>
                  </a:cubicBezTo>
                  <a:cubicBezTo>
                    <a:pt x="723" y="82"/>
                    <a:pt x="727" y="71"/>
                    <a:pt x="735" y="60"/>
                  </a:cubicBezTo>
                  <a:cubicBezTo>
                    <a:pt x="741" y="51"/>
                    <a:pt x="744" y="47"/>
                    <a:pt x="746" y="39"/>
                  </a:cubicBezTo>
                  <a:cubicBezTo>
                    <a:pt x="750" y="24"/>
                    <a:pt x="750" y="24"/>
                    <a:pt x="750" y="24"/>
                  </a:cubicBezTo>
                  <a:cubicBezTo>
                    <a:pt x="751" y="24"/>
                    <a:pt x="751" y="24"/>
                    <a:pt x="751" y="24"/>
                  </a:cubicBezTo>
                  <a:cubicBezTo>
                    <a:pt x="751" y="0"/>
                    <a:pt x="751" y="0"/>
                    <a:pt x="751" y="0"/>
                  </a:cubicBezTo>
                  <a:cubicBezTo>
                    <a:pt x="30" y="0"/>
                    <a:pt x="30" y="0"/>
                    <a:pt x="30" y="0"/>
                  </a:cubicBezTo>
                  <a:cubicBezTo>
                    <a:pt x="18" y="87"/>
                    <a:pt x="0" y="161"/>
                    <a:pt x="0" y="161"/>
                  </a:cubicBezTo>
                  <a:cubicBezTo>
                    <a:pt x="876" y="362"/>
                    <a:pt x="876" y="362"/>
                    <a:pt x="876" y="362"/>
                  </a:cubicBezTo>
                  <a:cubicBezTo>
                    <a:pt x="876" y="362"/>
                    <a:pt x="908" y="149"/>
                    <a:pt x="953" y="133"/>
                  </a:cubicBezTo>
                  <a:cubicBezTo>
                    <a:pt x="997" y="117"/>
                    <a:pt x="1278" y="237"/>
                    <a:pt x="1362" y="133"/>
                  </a:cubicBezTo>
                  <a:cubicBezTo>
                    <a:pt x="1399" y="87"/>
                    <a:pt x="1414" y="40"/>
                    <a:pt x="1419" y="0"/>
                  </a:cubicBezTo>
                  <a:lnTo>
                    <a:pt x="831" y="0"/>
                  </a:lnTo>
                  <a:close/>
                </a:path>
              </a:pathLst>
            </a:custGeom>
            <a:solidFill>
              <a:schemeClr val="tx1">
                <a:lumMod val="85000"/>
                <a:lumOff val="15000"/>
              </a:schemeClr>
            </a:solidFill>
            <a:ln>
              <a:noFill/>
            </a:ln>
          </p:spPr>
          <p:txBody>
            <a:bodyPr vert="horz" wrap="square" lIns="31402" tIns="15701" rIns="31402" bIns="15701" numCol="1" anchor="t" anchorCtr="0" compatLnSpc="1"/>
            <a:lstStyle/>
            <a:p>
              <a:pPr>
                <a:lnSpc>
                  <a:spcPct val="120000"/>
                </a:lnSpc>
              </a:pPr>
              <a:endParaRPr lang="en-US" dirty="0">
                <a:latin typeface="Arial" panose="020B0604020202020204" pitchFamily="34" charset="0"/>
                <a:ea typeface="思源黑体 CN Bold" pitchFamily="34" charset="-122"/>
                <a:sym typeface="Arial" panose="020B0604020202020204" pitchFamily="34" charset="0"/>
              </a:endParaRPr>
            </a:p>
          </p:txBody>
        </p:sp>
        <p:sp>
          <p:nvSpPr>
            <p:cNvPr id="76" name="Freeform 6"/>
            <p:cNvSpPr/>
            <p:nvPr/>
          </p:nvSpPr>
          <p:spPr bwMode="auto">
            <a:xfrm>
              <a:off x="5224584" y="1646612"/>
              <a:ext cx="730995" cy="633614"/>
            </a:xfrm>
            <a:custGeom>
              <a:avLst/>
              <a:gdLst>
                <a:gd name="T0" fmla="*/ 382 w 498"/>
                <a:gd name="T1" fmla="*/ 0 h 432"/>
                <a:gd name="T2" fmla="*/ 0 w 498"/>
                <a:gd name="T3" fmla="*/ 0 h 432"/>
                <a:gd name="T4" fmla="*/ 0 w 498"/>
                <a:gd name="T5" fmla="*/ 432 h 432"/>
                <a:gd name="T6" fmla="*/ 65 w 498"/>
                <a:gd name="T7" fmla="*/ 432 h 432"/>
                <a:gd name="T8" fmla="*/ 65 w 498"/>
                <a:gd name="T9" fmla="*/ 420 h 432"/>
                <a:gd name="T10" fmla="*/ 62 w 498"/>
                <a:gd name="T11" fmla="*/ 407 h 432"/>
                <a:gd name="T12" fmla="*/ 49 w 498"/>
                <a:gd name="T13" fmla="*/ 384 h 432"/>
                <a:gd name="T14" fmla="*/ 39 w 498"/>
                <a:gd name="T15" fmla="*/ 345 h 432"/>
                <a:gd name="T16" fmla="*/ 39 w 498"/>
                <a:gd name="T17" fmla="*/ 344 h 432"/>
                <a:gd name="T18" fmla="*/ 39 w 498"/>
                <a:gd name="T19" fmla="*/ 343 h 432"/>
                <a:gd name="T20" fmla="*/ 39 w 498"/>
                <a:gd name="T21" fmla="*/ 343 h 432"/>
                <a:gd name="T22" fmla="*/ 106 w 498"/>
                <a:gd name="T23" fmla="*/ 290 h 432"/>
                <a:gd name="T24" fmla="*/ 173 w 498"/>
                <a:gd name="T25" fmla="*/ 348 h 432"/>
                <a:gd name="T26" fmla="*/ 173 w 498"/>
                <a:gd name="T27" fmla="*/ 348 h 432"/>
                <a:gd name="T28" fmla="*/ 162 w 498"/>
                <a:gd name="T29" fmla="*/ 384 h 432"/>
                <a:gd name="T30" fmla="*/ 150 w 498"/>
                <a:gd name="T31" fmla="*/ 405 h 432"/>
                <a:gd name="T32" fmla="*/ 146 w 498"/>
                <a:gd name="T33" fmla="*/ 420 h 432"/>
                <a:gd name="T34" fmla="*/ 146 w 498"/>
                <a:gd name="T35" fmla="*/ 420 h 432"/>
                <a:gd name="T36" fmla="*/ 146 w 498"/>
                <a:gd name="T37" fmla="*/ 432 h 432"/>
                <a:gd name="T38" fmla="*/ 491 w 498"/>
                <a:gd name="T39" fmla="*/ 432 h 432"/>
                <a:gd name="T40" fmla="*/ 382 w 498"/>
                <a:gd name="T41"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8" h="432">
                  <a:moveTo>
                    <a:pt x="382" y="0"/>
                  </a:moveTo>
                  <a:cubicBezTo>
                    <a:pt x="0" y="0"/>
                    <a:pt x="0" y="0"/>
                    <a:pt x="0" y="0"/>
                  </a:cubicBezTo>
                  <a:cubicBezTo>
                    <a:pt x="0" y="432"/>
                    <a:pt x="0" y="432"/>
                    <a:pt x="0" y="432"/>
                  </a:cubicBezTo>
                  <a:cubicBezTo>
                    <a:pt x="65" y="432"/>
                    <a:pt x="65" y="432"/>
                    <a:pt x="65" y="432"/>
                  </a:cubicBezTo>
                  <a:cubicBezTo>
                    <a:pt x="65" y="420"/>
                    <a:pt x="65" y="420"/>
                    <a:pt x="65" y="420"/>
                  </a:cubicBezTo>
                  <a:cubicBezTo>
                    <a:pt x="62" y="407"/>
                    <a:pt x="62" y="407"/>
                    <a:pt x="62" y="407"/>
                  </a:cubicBezTo>
                  <a:cubicBezTo>
                    <a:pt x="59" y="398"/>
                    <a:pt x="56" y="394"/>
                    <a:pt x="49" y="384"/>
                  </a:cubicBezTo>
                  <a:cubicBezTo>
                    <a:pt x="41" y="373"/>
                    <a:pt x="37" y="360"/>
                    <a:pt x="39" y="345"/>
                  </a:cubicBezTo>
                  <a:cubicBezTo>
                    <a:pt x="39" y="345"/>
                    <a:pt x="39" y="344"/>
                    <a:pt x="39" y="344"/>
                  </a:cubicBezTo>
                  <a:cubicBezTo>
                    <a:pt x="39" y="343"/>
                    <a:pt x="39" y="343"/>
                    <a:pt x="39" y="343"/>
                  </a:cubicBezTo>
                  <a:cubicBezTo>
                    <a:pt x="39" y="343"/>
                    <a:pt x="39" y="343"/>
                    <a:pt x="39" y="343"/>
                  </a:cubicBezTo>
                  <a:cubicBezTo>
                    <a:pt x="42" y="314"/>
                    <a:pt x="71" y="290"/>
                    <a:pt x="106" y="290"/>
                  </a:cubicBezTo>
                  <a:cubicBezTo>
                    <a:pt x="143" y="290"/>
                    <a:pt x="173" y="316"/>
                    <a:pt x="173" y="348"/>
                  </a:cubicBezTo>
                  <a:cubicBezTo>
                    <a:pt x="173" y="348"/>
                    <a:pt x="173" y="348"/>
                    <a:pt x="173" y="348"/>
                  </a:cubicBezTo>
                  <a:cubicBezTo>
                    <a:pt x="173" y="362"/>
                    <a:pt x="170" y="373"/>
                    <a:pt x="162" y="384"/>
                  </a:cubicBezTo>
                  <a:cubicBezTo>
                    <a:pt x="156" y="393"/>
                    <a:pt x="153" y="397"/>
                    <a:pt x="150" y="405"/>
                  </a:cubicBezTo>
                  <a:cubicBezTo>
                    <a:pt x="146" y="420"/>
                    <a:pt x="146" y="420"/>
                    <a:pt x="146" y="420"/>
                  </a:cubicBezTo>
                  <a:cubicBezTo>
                    <a:pt x="146" y="420"/>
                    <a:pt x="146" y="420"/>
                    <a:pt x="146" y="420"/>
                  </a:cubicBezTo>
                  <a:cubicBezTo>
                    <a:pt x="146" y="432"/>
                    <a:pt x="146" y="432"/>
                    <a:pt x="146" y="432"/>
                  </a:cubicBezTo>
                  <a:cubicBezTo>
                    <a:pt x="491" y="432"/>
                    <a:pt x="491" y="432"/>
                    <a:pt x="491" y="432"/>
                  </a:cubicBezTo>
                  <a:cubicBezTo>
                    <a:pt x="498" y="320"/>
                    <a:pt x="483" y="157"/>
                    <a:pt x="382" y="0"/>
                  </a:cubicBezTo>
                  <a:close/>
                </a:path>
              </a:pathLst>
            </a:custGeom>
            <a:solidFill>
              <a:srgbClr val="D0011B"/>
            </a:solidFill>
            <a:ln>
              <a:noFill/>
            </a:ln>
          </p:spPr>
          <p:txBody>
            <a:bodyPr vert="horz" wrap="square" lIns="31402" tIns="15701" rIns="31402" bIns="15701" numCol="1" anchor="t" anchorCtr="0" compatLnSpc="1"/>
            <a:lstStyle/>
            <a:p>
              <a:pPr>
                <a:lnSpc>
                  <a:spcPct val="120000"/>
                </a:lnSpc>
              </a:pPr>
              <a:endParaRPr lang="en-US" dirty="0">
                <a:latin typeface="Arial" panose="020B0604020202020204" pitchFamily="34" charset="0"/>
                <a:ea typeface="思源黑体 CN Bold" pitchFamily="34" charset="-122"/>
                <a:sym typeface="Arial" panose="020B0604020202020204" pitchFamily="34" charset="0"/>
              </a:endParaRPr>
            </a:p>
          </p:txBody>
        </p:sp>
        <p:sp>
          <p:nvSpPr>
            <p:cNvPr id="77" name="Freeform 9"/>
            <p:cNvSpPr/>
            <p:nvPr/>
          </p:nvSpPr>
          <p:spPr bwMode="auto">
            <a:xfrm>
              <a:off x="4063592" y="973793"/>
              <a:ext cx="1642841" cy="565319"/>
            </a:xfrm>
            <a:custGeom>
              <a:avLst/>
              <a:gdLst>
                <a:gd name="T0" fmla="*/ 793 w 1120"/>
                <a:gd name="T1" fmla="*/ 146 h 385"/>
                <a:gd name="T2" fmla="*/ 0 w 1120"/>
                <a:gd name="T3" fmla="*/ 136 h 385"/>
                <a:gd name="T4" fmla="*/ 0 w 1120"/>
                <a:gd name="T5" fmla="*/ 385 h 385"/>
                <a:gd name="T6" fmla="*/ 603 w 1120"/>
                <a:gd name="T7" fmla="*/ 385 h 385"/>
                <a:gd name="T8" fmla="*/ 603 w 1120"/>
                <a:gd name="T9" fmla="*/ 342 h 385"/>
                <a:gd name="T10" fmla="*/ 600 w 1120"/>
                <a:gd name="T11" fmla="*/ 330 h 385"/>
                <a:gd name="T12" fmla="*/ 587 w 1120"/>
                <a:gd name="T13" fmla="*/ 307 h 385"/>
                <a:gd name="T14" fmla="*/ 577 w 1120"/>
                <a:gd name="T15" fmla="*/ 267 h 385"/>
                <a:gd name="T16" fmla="*/ 577 w 1120"/>
                <a:gd name="T17" fmla="*/ 266 h 385"/>
                <a:gd name="T18" fmla="*/ 577 w 1120"/>
                <a:gd name="T19" fmla="*/ 266 h 385"/>
                <a:gd name="T20" fmla="*/ 577 w 1120"/>
                <a:gd name="T21" fmla="*/ 266 h 385"/>
                <a:gd name="T22" fmla="*/ 644 w 1120"/>
                <a:gd name="T23" fmla="*/ 212 h 385"/>
                <a:gd name="T24" fmla="*/ 711 w 1120"/>
                <a:gd name="T25" fmla="*/ 270 h 385"/>
                <a:gd name="T26" fmla="*/ 711 w 1120"/>
                <a:gd name="T27" fmla="*/ 270 h 385"/>
                <a:gd name="T28" fmla="*/ 700 w 1120"/>
                <a:gd name="T29" fmla="*/ 307 h 385"/>
                <a:gd name="T30" fmla="*/ 688 w 1120"/>
                <a:gd name="T31" fmla="*/ 327 h 385"/>
                <a:gd name="T32" fmla="*/ 684 w 1120"/>
                <a:gd name="T33" fmla="*/ 342 h 385"/>
                <a:gd name="T34" fmla="*/ 684 w 1120"/>
                <a:gd name="T35" fmla="*/ 342 h 385"/>
                <a:gd name="T36" fmla="*/ 684 w 1120"/>
                <a:gd name="T37" fmla="*/ 385 h 385"/>
                <a:gd name="T38" fmla="*/ 1120 w 1120"/>
                <a:gd name="T39" fmla="*/ 385 h 385"/>
                <a:gd name="T40" fmla="*/ 793 w 1120"/>
                <a:gd name="T41" fmla="*/ 14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0" h="385">
                  <a:moveTo>
                    <a:pt x="793" y="146"/>
                  </a:moveTo>
                  <a:cubicBezTo>
                    <a:pt x="476" y="0"/>
                    <a:pt x="207" y="32"/>
                    <a:pt x="0" y="136"/>
                  </a:cubicBezTo>
                  <a:cubicBezTo>
                    <a:pt x="0" y="385"/>
                    <a:pt x="0" y="385"/>
                    <a:pt x="0" y="385"/>
                  </a:cubicBezTo>
                  <a:cubicBezTo>
                    <a:pt x="603" y="385"/>
                    <a:pt x="603" y="385"/>
                    <a:pt x="603" y="385"/>
                  </a:cubicBezTo>
                  <a:cubicBezTo>
                    <a:pt x="603" y="342"/>
                    <a:pt x="603" y="342"/>
                    <a:pt x="603" y="342"/>
                  </a:cubicBezTo>
                  <a:cubicBezTo>
                    <a:pt x="600" y="330"/>
                    <a:pt x="600" y="330"/>
                    <a:pt x="600" y="330"/>
                  </a:cubicBezTo>
                  <a:cubicBezTo>
                    <a:pt x="597" y="320"/>
                    <a:pt x="594" y="316"/>
                    <a:pt x="587" y="307"/>
                  </a:cubicBezTo>
                  <a:cubicBezTo>
                    <a:pt x="579" y="295"/>
                    <a:pt x="575" y="282"/>
                    <a:pt x="577" y="267"/>
                  </a:cubicBezTo>
                  <a:cubicBezTo>
                    <a:pt x="577" y="267"/>
                    <a:pt x="577" y="267"/>
                    <a:pt x="577" y="266"/>
                  </a:cubicBezTo>
                  <a:cubicBezTo>
                    <a:pt x="577" y="266"/>
                    <a:pt x="577" y="266"/>
                    <a:pt x="577" y="266"/>
                  </a:cubicBezTo>
                  <a:cubicBezTo>
                    <a:pt x="577" y="266"/>
                    <a:pt x="577" y="266"/>
                    <a:pt x="577" y="266"/>
                  </a:cubicBezTo>
                  <a:cubicBezTo>
                    <a:pt x="580" y="236"/>
                    <a:pt x="609" y="212"/>
                    <a:pt x="644" y="212"/>
                  </a:cubicBezTo>
                  <a:cubicBezTo>
                    <a:pt x="681" y="212"/>
                    <a:pt x="711" y="238"/>
                    <a:pt x="711" y="270"/>
                  </a:cubicBezTo>
                  <a:cubicBezTo>
                    <a:pt x="711" y="270"/>
                    <a:pt x="711" y="270"/>
                    <a:pt x="711" y="270"/>
                  </a:cubicBezTo>
                  <a:cubicBezTo>
                    <a:pt x="712" y="284"/>
                    <a:pt x="708" y="296"/>
                    <a:pt x="700" y="307"/>
                  </a:cubicBezTo>
                  <a:cubicBezTo>
                    <a:pt x="694" y="315"/>
                    <a:pt x="691" y="319"/>
                    <a:pt x="688" y="327"/>
                  </a:cubicBezTo>
                  <a:cubicBezTo>
                    <a:pt x="684" y="342"/>
                    <a:pt x="684" y="342"/>
                    <a:pt x="684" y="342"/>
                  </a:cubicBezTo>
                  <a:cubicBezTo>
                    <a:pt x="684" y="342"/>
                    <a:pt x="684" y="342"/>
                    <a:pt x="684" y="342"/>
                  </a:cubicBezTo>
                  <a:cubicBezTo>
                    <a:pt x="684" y="385"/>
                    <a:pt x="684" y="385"/>
                    <a:pt x="684" y="385"/>
                  </a:cubicBezTo>
                  <a:cubicBezTo>
                    <a:pt x="1120" y="385"/>
                    <a:pt x="1120" y="385"/>
                    <a:pt x="1120" y="385"/>
                  </a:cubicBezTo>
                  <a:cubicBezTo>
                    <a:pt x="1046" y="297"/>
                    <a:pt x="941" y="215"/>
                    <a:pt x="793" y="146"/>
                  </a:cubicBezTo>
                  <a:close/>
                </a:path>
              </a:pathLst>
            </a:custGeom>
            <a:solidFill>
              <a:schemeClr val="accent5"/>
            </a:solidFill>
            <a:ln>
              <a:noFill/>
            </a:ln>
          </p:spPr>
          <p:txBody>
            <a:bodyPr vert="horz" wrap="square" lIns="31402" tIns="15701" rIns="31402" bIns="15701" numCol="1" anchor="t" anchorCtr="0" compatLnSpc="1"/>
            <a:lstStyle/>
            <a:p>
              <a:pPr>
                <a:lnSpc>
                  <a:spcPct val="120000"/>
                </a:lnSpc>
              </a:pPr>
              <a:endParaRPr lang="en-US" dirty="0">
                <a:latin typeface="Arial" panose="020B0604020202020204" pitchFamily="34" charset="0"/>
                <a:ea typeface="思源黑体 CN Bold" pitchFamily="34" charset="-122"/>
                <a:sym typeface="Arial" panose="020B0604020202020204" pitchFamily="34" charset="0"/>
              </a:endParaRPr>
            </a:p>
          </p:txBody>
        </p:sp>
        <p:sp>
          <p:nvSpPr>
            <p:cNvPr id="78" name="Freeform 13"/>
            <p:cNvSpPr/>
            <p:nvPr/>
          </p:nvSpPr>
          <p:spPr bwMode="auto">
            <a:xfrm>
              <a:off x="4626382" y="3128837"/>
              <a:ext cx="295939" cy="634878"/>
            </a:xfrm>
            <a:custGeom>
              <a:avLst/>
              <a:gdLst>
                <a:gd name="T0" fmla="*/ 234 w 234"/>
                <a:gd name="T1" fmla="*/ 0 h 502"/>
                <a:gd name="T2" fmla="*/ 0 w 234"/>
                <a:gd name="T3" fmla="*/ 0 h 502"/>
                <a:gd name="T4" fmla="*/ 0 w 234"/>
                <a:gd name="T5" fmla="*/ 502 h 502"/>
                <a:gd name="T6" fmla="*/ 0 w 234"/>
                <a:gd name="T7" fmla="*/ 502 h 502"/>
                <a:gd name="T8" fmla="*/ 234 w 234"/>
                <a:gd name="T9" fmla="*/ 0 h 502"/>
              </a:gdLst>
              <a:ahLst/>
              <a:cxnLst>
                <a:cxn ang="0">
                  <a:pos x="T0" y="T1"/>
                </a:cxn>
                <a:cxn ang="0">
                  <a:pos x="T2" y="T3"/>
                </a:cxn>
                <a:cxn ang="0">
                  <a:pos x="T4" y="T5"/>
                </a:cxn>
                <a:cxn ang="0">
                  <a:pos x="T6" y="T7"/>
                </a:cxn>
                <a:cxn ang="0">
                  <a:pos x="T8" y="T9"/>
                </a:cxn>
              </a:cxnLst>
              <a:rect l="0" t="0" r="r" b="b"/>
              <a:pathLst>
                <a:path w="234" h="502">
                  <a:moveTo>
                    <a:pt x="234" y="0"/>
                  </a:moveTo>
                  <a:lnTo>
                    <a:pt x="0" y="0"/>
                  </a:lnTo>
                  <a:lnTo>
                    <a:pt x="0" y="502"/>
                  </a:lnTo>
                  <a:lnTo>
                    <a:pt x="0" y="502"/>
                  </a:lnTo>
                  <a:lnTo>
                    <a:pt x="234" y="0"/>
                  </a:lnTo>
                </a:path>
              </a:pathLst>
            </a:custGeom>
            <a:noFill/>
            <a:ln>
              <a:noFill/>
            </a:ln>
          </p:spPr>
          <p:txBody>
            <a:bodyPr vert="horz" wrap="square" lIns="31402" tIns="15701" rIns="31402" bIns="15701" numCol="1" anchor="t" anchorCtr="0" compatLnSpc="1"/>
            <a:lstStyle/>
            <a:p>
              <a:pPr>
                <a:lnSpc>
                  <a:spcPct val="120000"/>
                </a:lnSpc>
              </a:pPr>
              <a:endParaRPr lang="en-US" dirty="0">
                <a:latin typeface="Arial" panose="020B0604020202020204" pitchFamily="34" charset="0"/>
                <a:ea typeface="思源黑体 CN Bold" pitchFamily="34" charset="-122"/>
                <a:sym typeface="Arial" panose="020B0604020202020204" pitchFamily="34" charset="0"/>
              </a:endParaRPr>
            </a:p>
          </p:txBody>
        </p:sp>
        <p:sp>
          <p:nvSpPr>
            <p:cNvPr id="79" name="Freeform 18"/>
            <p:cNvSpPr/>
            <p:nvPr/>
          </p:nvSpPr>
          <p:spPr bwMode="auto">
            <a:xfrm>
              <a:off x="3609565" y="1235586"/>
              <a:ext cx="345263" cy="303528"/>
            </a:xfrm>
            <a:custGeom>
              <a:avLst/>
              <a:gdLst>
                <a:gd name="T0" fmla="*/ 235 w 235"/>
                <a:gd name="T1" fmla="*/ 207 h 207"/>
                <a:gd name="T2" fmla="*/ 235 w 235"/>
                <a:gd name="T3" fmla="*/ 0 h 207"/>
                <a:gd name="T4" fmla="*/ 0 w 235"/>
                <a:gd name="T5" fmla="*/ 207 h 207"/>
                <a:gd name="T6" fmla="*/ 235 w 235"/>
                <a:gd name="T7" fmla="*/ 207 h 207"/>
              </a:gdLst>
              <a:ahLst/>
              <a:cxnLst>
                <a:cxn ang="0">
                  <a:pos x="T0" y="T1"/>
                </a:cxn>
                <a:cxn ang="0">
                  <a:pos x="T2" y="T3"/>
                </a:cxn>
                <a:cxn ang="0">
                  <a:pos x="T4" y="T5"/>
                </a:cxn>
                <a:cxn ang="0">
                  <a:pos x="T6" y="T7"/>
                </a:cxn>
              </a:cxnLst>
              <a:rect l="0" t="0" r="r" b="b"/>
              <a:pathLst>
                <a:path w="235" h="207">
                  <a:moveTo>
                    <a:pt x="235" y="207"/>
                  </a:moveTo>
                  <a:cubicBezTo>
                    <a:pt x="235" y="0"/>
                    <a:pt x="235" y="0"/>
                    <a:pt x="235" y="0"/>
                  </a:cubicBezTo>
                  <a:cubicBezTo>
                    <a:pt x="141" y="58"/>
                    <a:pt x="62" y="132"/>
                    <a:pt x="0" y="207"/>
                  </a:cubicBezTo>
                  <a:lnTo>
                    <a:pt x="235" y="207"/>
                  </a:lnTo>
                  <a:close/>
                </a:path>
              </a:pathLst>
            </a:custGeom>
            <a:solidFill>
              <a:srgbClr val="D0011B"/>
            </a:solidFill>
            <a:ln>
              <a:noFill/>
            </a:ln>
          </p:spPr>
          <p:txBody>
            <a:bodyPr vert="horz" wrap="square" lIns="31402" tIns="15701" rIns="31402" bIns="15701" numCol="1" anchor="t" anchorCtr="0" compatLnSpc="1"/>
            <a:lstStyle/>
            <a:p>
              <a:pPr>
                <a:lnSpc>
                  <a:spcPct val="120000"/>
                </a:lnSpc>
              </a:pPr>
              <a:endParaRPr lang="en-US" dirty="0">
                <a:latin typeface="Arial" panose="020B0604020202020204" pitchFamily="34" charset="0"/>
                <a:ea typeface="思源黑体 CN Bold" pitchFamily="34" charset="-122"/>
                <a:sym typeface="Arial" panose="020B0604020202020204" pitchFamily="34" charset="0"/>
              </a:endParaRPr>
            </a:p>
          </p:txBody>
        </p:sp>
        <p:sp>
          <p:nvSpPr>
            <p:cNvPr id="80" name="Freeform 20"/>
            <p:cNvSpPr/>
            <p:nvPr/>
          </p:nvSpPr>
          <p:spPr bwMode="auto">
            <a:xfrm>
              <a:off x="4063592" y="1646612"/>
              <a:ext cx="902994" cy="633614"/>
            </a:xfrm>
            <a:custGeom>
              <a:avLst/>
              <a:gdLst>
                <a:gd name="T0" fmla="*/ 714 w 714"/>
                <a:gd name="T1" fmla="*/ 0 h 501"/>
                <a:gd name="T2" fmla="*/ 0 w 714"/>
                <a:gd name="T3" fmla="*/ 0 h 501"/>
                <a:gd name="T4" fmla="*/ 0 w 714"/>
                <a:gd name="T5" fmla="*/ 501 h 501"/>
                <a:gd name="T6" fmla="*/ 433 w 714"/>
                <a:gd name="T7" fmla="*/ 501 h 501"/>
                <a:gd name="T8" fmla="*/ 714 w 714"/>
                <a:gd name="T9" fmla="*/ 0 h 501"/>
              </a:gdLst>
              <a:ahLst/>
              <a:cxnLst>
                <a:cxn ang="0">
                  <a:pos x="T0" y="T1"/>
                </a:cxn>
                <a:cxn ang="0">
                  <a:pos x="T2" y="T3"/>
                </a:cxn>
                <a:cxn ang="0">
                  <a:pos x="T4" y="T5"/>
                </a:cxn>
                <a:cxn ang="0">
                  <a:pos x="T6" y="T7"/>
                </a:cxn>
                <a:cxn ang="0">
                  <a:pos x="T8" y="T9"/>
                </a:cxn>
              </a:cxnLst>
              <a:rect l="0" t="0" r="r" b="b"/>
              <a:pathLst>
                <a:path w="714" h="501">
                  <a:moveTo>
                    <a:pt x="714" y="0"/>
                  </a:moveTo>
                  <a:lnTo>
                    <a:pt x="0" y="0"/>
                  </a:lnTo>
                  <a:lnTo>
                    <a:pt x="0" y="501"/>
                  </a:lnTo>
                  <a:lnTo>
                    <a:pt x="433" y="501"/>
                  </a:lnTo>
                  <a:lnTo>
                    <a:pt x="714" y="0"/>
                  </a:lnTo>
                </a:path>
              </a:pathLst>
            </a:custGeom>
            <a:noFill/>
            <a:ln>
              <a:noFill/>
            </a:ln>
          </p:spPr>
          <p:txBody>
            <a:bodyPr vert="horz" wrap="square" lIns="31402" tIns="15701" rIns="31402" bIns="15701" numCol="1" anchor="t" anchorCtr="0" compatLnSpc="1"/>
            <a:lstStyle/>
            <a:p>
              <a:pPr>
                <a:lnSpc>
                  <a:spcPct val="120000"/>
                </a:lnSpc>
              </a:pPr>
              <a:endParaRPr lang="en-US" dirty="0">
                <a:latin typeface="Arial" panose="020B0604020202020204" pitchFamily="34" charset="0"/>
                <a:ea typeface="思源黑体 CN Bold" pitchFamily="34" charset="-122"/>
                <a:sym typeface="Arial" panose="020B0604020202020204" pitchFamily="34" charset="0"/>
              </a:endParaRPr>
            </a:p>
          </p:txBody>
        </p:sp>
        <p:sp>
          <p:nvSpPr>
            <p:cNvPr id="81" name="Freeform 22"/>
            <p:cNvSpPr/>
            <p:nvPr/>
          </p:nvSpPr>
          <p:spPr bwMode="auto">
            <a:xfrm>
              <a:off x="3297185" y="4378358"/>
              <a:ext cx="2174014" cy="765142"/>
            </a:xfrm>
            <a:custGeom>
              <a:avLst/>
              <a:gdLst>
                <a:gd name="T0" fmla="*/ 0 w 1719"/>
                <a:gd name="T1" fmla="*/ 605 h 605"/>
                <a:gd name="T2" fmla="*/ 224 w 1719"/>
                <a:gd name="T3" fmla="*/ 0 h 605"/>
                <a:gd name="T4" fmla="*/ 1440 w 1719"/>
                <a:gd name="T5" fmla="*/ 261 h 605"/>
                <a:gd name="T6" fmla="*/ 1440 w 1719"/>
                <a:gd name="T7" fmla="*/ 218 h 605"/>
                <a:gd name="T8" fmla="*/ 1719 w 1719"/>
                <a:gd name="T9" fmla="*/ 605 h 605"/>
                <a:gd name="T10" fmla="*/ 0 w 1719"/>
                <a:gd name="T11" fmla="*/ 605 h 605"/>
              </a:gdLst>
              <a:ahLst/>
              <a:cxnLst>
                <a:cxn ang="0">
                  <a:pos x="T0" y="T1"/>
                </a:cxn>
                <a:cxn ang="0">
                  <a:pos x="T2" y="T3"/>
                </a:cxn>
                <a:cxn ang="0">
                  <a:pos x="T4" y="T5"/>
                </a:cxn>
                <a:cxn ang="0">
                  <a:pos x="T6" y="T7"/>
                </a:cxn>
                <a:cxn ang="0">
                  <a:pos x="T8" y="T9"/>
                </a:cxn>
                <a:cxn ang="0">
                  <a:pos x="T10" y="T11"/>
                </a:cxn>
              </a:cxnLst>
              <a:rect l="0" t="0" r="r" b="b"/>
              <a:pathLst>
                <a:path w="1719" h="605">
                  <a:moveTo>
                    <a:pt x="0" y="605"/>
                  </a:moveTo>
                  <a:lnTo>
                    <a:pt x="224" y="0"/>
                  </a:lnTo>
                  <a:lnTo>
                    <a:pt x="1440" y="261"/>
                  </a:lnTo>
                  <a:lnTo>
                    <a:pt x="1440" y="218"/>
                  </a:lnTo>
                  <a:lnTo>
                    <a:pt x="1719" y="605"/>
                  </a:lnTo>
                  <a:lnTo>
                    <a:pt x="0" y="605"/>
                  </a:lnTo>
                  <a:close/>
                </a:path>
              </a:pathLst>
            </a:custGeom>
            <a:solidFill>
              <a:schemeClr val="bg1">
                <a:lumMod val="75000"/>
              </a:schemeClr>
            </a:solidFill>
            <a:ln>
              <a:noFill/>
            </a:ln>
          </p:spPr>
          <p:txBody>
            <a:bodyPr vert="horz" wrap="square" lIns="31402" tIns="15701" rIns="31402" bIns="15701" numCol="1" anchor="t" anchorCtr="0" compatLnSpc="1"/>
            <a:lstStyle/>
            <a:p>
              <a:pPr>
                <a:lnSpc>
                  <a:spcPct val="120000"/>
                </a:lnSpc>
              </a:pPr>
              <a:endParaRPr lang="en-US" dirty="0">
                <a:latin typeface="Arial" panose="020B0604020202020204" pitchFamily="34" charset="0"/>
                <a:ea typeface="思源黑体 CN Bold" pitchFamily="34" charset="-122"/>
                <a:sym typeface="Arial" panose="020B0604020202020204" pitchFamily="34" charset="0"/>
              </a:endParaRPr>
            </a:p>
          </p:txBody>
        </p:sp>
        <p:sp>
          <p:nvSpPr>
            <p:cNvPr id="82" name="Freeform 23"/>
            <p:cNvSpPr/>
            <p:nvPr/>
          </p:nvSpPr>
          <p:spPr bwMode="auto">
            <a:xfrm>
              <a:off x="3580477" y="3995155"/>
              <a:ext cx="1537871" cy="713289"/>
            </a:xfrm>
            <a:custGeom>
              <a:avLst/>
              <a:gdLst>
                <a:gd name="T0" fmla="*/ 1216 w 1216"/>
                <a:gd name="T1" fmla="*/ 564 h 564"/>
                <a:gd name="T2" fmla="*/ 0 w 1216"/>
                <a:gd name="T3" fmla="*/ 303 h 564"/>
                <a:gd name="T4" fmla="*/ 102 w 1216"/>
                <a:gd name="T5" fmla="*/ 0 h 564"/>
                <a:gd name="T6" fmla="*/ 1216 w 1216"/>
                <a:gd name="T7" fmla="*/ 260 h 564"/>
                <a:gd name="T8" fmla="*/ 1216 w 1216"/>
                <a:gd name="T9" fmla="*/ 564 h 564"/>
              </a:gdLst>
              <a:ahLst/>
              <a:cxnLst>
                <a:cxn ang="0">
                  <a:pos x="T0" y="T1"/>
                </a:cxn>
                <a:cxn ang="0">
                  <a:pos x="T2" y="T3"/>
                </a:cxn>
                <a:cxn ang="0">
                  <a:pos x="T4" y="T5"/>
                </a:cxn>
                <a:cxn ang="0">
                  <a:pos x="T6" y="T7"/>
                </a:cxn>
                <a:cxn ang="0">
                  <a:pos x="T8" y="T9"/>
                </a:cxn>
              </a:cxnLst>
              <a:rect l="0" t="0" r="r" b="b"/>
              <a:pathLst>
                <a:path w="1216" h="564">
                  <a:moveTo>
                    <a:pt x="1216" y="564"/>
                  </a:moveTo>
                  <a:lnTo>
                    <a:pt x="0" y="303"/>
                  </a:lnTo>
                  <a:lnTo>
                    <a:pt x="102" y="0"/>
                  </a:lnTo>
                  <a:lnTo>
                    <a:pt x="1216" y="260"/>
                  </a:lnTo>
                  <a:lnTo>
                    <a:pt x="1216" y="564"/>
                  </a:lnTo>
                  <a:close/>
                </a:path>
              </a:pathLst>
            </a:custGeom>
            <a:solidFill>
              <a:schemeClr val="bg1">
                <a:lumMod val="85000"/>
              </a:schemeClr>
            </a:solidFill>
            <a:ln>
              <a:noFill/>
            </a:ln>
          </p:spPr>
          <p:txBody>
            <a:bodyPr vert="horz" wrap="square" lIns="31402" tIns="15701" rIns="31402" bIns="15701" numCol="1" anchor="t" anchorCtr="0" compatLnSpc="1"/>
            <a:lstStyle/>
            <a:p>
              <a:pPr>
                <a:lnSpc>
                  <a:spcPct val="120000"/>
                </a:lnSpc>
              </a:pPr>
              <a:endParaRPr lang="en-US" dirty="0">
                <a:latin typeface="Arial" panose="020B0604020202020204" pitchFamily="34" charset="0"/>
                <a:ea typeface="思源黑体 CN Bold" pitchFamily="34" charset="-122"/>
                <a:sym typeface="Arial" panose="020B0604020202020204" pitchFamily="34" charset="0"/>
              </a:endParaRPr>
            </a:p>
          </p:txBody>
        </p:sp>
        <p:sp>
          <p:nvSpPr>
            <p:cNvPr id="83" name="Freeform 50"/>
            <p:cNvSpPr/>
            <p:nvPr/>
          </p:nvSpPr>
          <p:spPr bwMode="auto">
            <a:xfrm>
              <a:off x="4063592" y="2055109"/>
              <a:ext cx="1367137" cy="967493"/>
            </a:xfrm>
            <a:custGeom>
              <a:avLst/>
              <a:gdLst>
                <a:gd name="connsiteX0" fmla="*/ 875170 w 1367137"/>
                <a:gd name="connsiteY0" fmla="*/ 0 h 967493"/>
                <a:gd name="connsiteX1" fmla="*/ 940741 w 1367137"/>
                <a:gd name="connsiteY1" fmla="*/ 52782 h 967493"/>
                <a:gd name="connsiteX2" fmla="*/ 930541 w 1367137"/>
                <a:gd name="connsiteY2" fmla="*/ 95300 h 967493"/>
                <a:gd name="connsiteX3" fmla="*/ 908684 w 1367137"/>
                <a:gd name="connsiteY3" fmla="*/ 136352 h 967493"/>
                <a:gd name="connsiteX4" fmla="*/ 901398 w 1367137"/>
                <a:gd name="connsiteY4" fmla="*/ 162743 h 967493"/>
                <a:gd name="connsiteX5" fmla="*/ 901398 w 1367137"/>
                <a:gd name="connsiteY5" fmla="*/ 331350 h 967493"/>
                <a:gd name="connsiteX6" fmla="*/ 1054757 w 1367137"/>
                <a:gd name="connsiteY6" fmla="*/ 331350 h 967493"/>
                <a:gd name="connsiteX7" fmla="*/ 1054757 w 1367137"/>
                <a:gd name="connsiteY7" fmla="*/ 471137 h 967493"/>
                <a:gd name="connsiteX8" fmla="*/ 1074553 w 1367137"/>
                <a:gd name="connsiteY8" fmla="*/ 470966 h 967493"/>
                <a:gd name="connsiteX9" fmla="*/ 1202403 w 1367137"/>
                <a:gd name="connsiteY9" fmla="*/ 469855 h 967493"/>
                <a:gd name="connsiteX10" fmla="*/ 1231820 w 1367137"/>
                <a:gd name="connsiteY10" fmla="*/ 462512 h 967493"/>
                <a:gd name="connsiteX11" fmla="*/ 1270062 w 1367137"/>
                <a:gd name="connsiteY11" fmla="*/ 441950 h 967493"/>
                <a:gd name="connsiteX12" fmla="*/ 1308304 w 1367137"/>
                <a:gd name="connsiteY12" fmla="*/ 430201 h 967493"/>
                <a:gd name="connsiteX13" fmla="*/ 1367137 w 1367137"/>
                <a:gd name="connsiteY13" fmla="*/ 497760 h 967493"/>
                <a:gd name="connsiteX14" fmla="*/ 1312716 w 1367137"/>
                <a:gd name="connsiteY14" fmla="*/ 563851 h 967493"/>
                <a:gd name="connsiteX15" fmla="*/ 1270062 w 1367137"/>
                <a:gd name="connsiteY15" fmla="*/ 553571 h 967493"/>
                <a:gd name="connsiteX16" fmla="*/ 1228879 w 1367137"/>
                <a:gd name="connsiteY16" fmla="*/ 530072 h 967493"/>
                <a:gd name="connsiteX17" fmla="*/ 1228879 w 1367137"/>
                <a:gd name="connsiteY17" fmla="*/ 531540 h 967493"/>
                <a:gd name="connsiteX18" fmla="*/ 1202403 w 1367137"/>
                <a:gd name="connsiteY18" fmla="*/ 524197 h 967493"/>
                <a:gd name="connsiteX19" fmla="*/ 1089089 w 1367137"/>
                <a:gd name="connsiteY19" fmla="*/ 524197 h 967493"/>
                <a:gd name="connsiteX20" fmla="*/ 1054757 w 1367137"/>
                <a:gd name="connsiteY20" fmla="*/ 524197 h 967493"/>
                <a:gd name="connsiteX21" fmla="*/ 1054757 w 1367137"/>
                <a:gd name="connsiteY21" fmla="*/ 967493 h 967493"/>
                <a:gd name="connsiteX22" fmla="*/ 212712 w 1367137"/>
                <a:gd name="connsiteY22" fmla="*/ 967493 h 967493"/>
                <a:gd name="connsiteX23" fmla="*/ 212712 w 1367137"/>
                <a:gd name="connsiteY23" fmla="*/ 935172 h 967493"/>
                <a:gd name="connsiteX24" fmla="*/ 218580 w 1367137"/>
                <a:gd name="connsiteY24" fmla="*/ 913135 h 967493"/>
                <a:gd name="connsiteX25" fmla="*/ 236183 w 1367137"/>
                <a:gd name="connsiteY25" fmla="*/ 883751 h 967493"/>
                <a:gd name="connsiteX26" fmla="*/ 252320 w 1367137"/>
                <a:gd name="connsiteY26" fmla="*/ 829393 h 967493"/>
                <a:gd name="connsiteX27" fmla="*/ 154033 w 1367137"/>
                <a:gd name="connsiteY27" fmla="*/ 745651 h 967493"/>
                <a:gd name="connsiteX28" fmla="*/ 55745 w 1367137"/>
                <a:gd name="connsiteY28" fmla="*/ 823516 h 967493"/>
                <a:gd name="connsiteX29" fmla="*/ 55745 w 1367137"/>
                <a:gd name="connsiteY29" fmla="*/ 826455 h 967493"/>
                <a:gd name="connsiteX30" fmla="*/ 70415 w 1367137"/>
                <a:gd name="connsiteY30" fmla="*/ 883751 h 967493"/>
                <a:gd name="connsiteX31" fmla="*/ 89486 w 1367137"/>
                <a:gd name="connsiteY31" fmla="*/ 917542 h 967493"/>
                <a:gd name="connsiteX32" fmla="*/ 93886 w 1367137"/>
                <a:gd name="connsiteY32" fmla="*/ 935172 h 967493"/>
                <a:gd name="connsiteX33" fmla="*/ 93886 w 1367137"/>
                <a:gd name="connsiteY33" fmla="*/ 967493 h 967493"/>
                <a:gd name="connsiteX34" fmla="*/ 0 w 1367137"/>
                <a:gd name="connsiteY34" fmla="*/ 967493 h 967493"/>
                <a:gd name="connsiteX35" fmla="*/ 0 w 1367137"/>
                <a:gd name="connsiteY35" fmla="*/ 331350 h 967493"/>
                <a:gd name="connsiteX36" fmla="*/ 706605 w 1367137"/>
                <a:gd name="connsiteY36" fmla="*/ 331350 h 967493"/>
                <a:gd name="connsiteX37" fmla="*/ 848941 w 1367137"/>
                <a:gd name="connsiteY37" fmla="*/ 331350 h 967493"/>
                <a:gd name="connsiteX38" fmla="*/ 848941 w 1367137"/>
                <a:gd name="connsiteY38" fmla="*/ 162743 h 967493"/>
                <a:gd name="connsiteX39" fmla="*/ 841655 w 1367137"/>
                <a:gd name="connsiteY39" fmla="*/ 133420 h 967493"/>
                <a:gd name="connsiteX40" fmla="*/ 840198 w 1367137"/>
                <a:gd name="connsiteY40" fmla="*/ 133420 h 967493"/>
                <a:gd name="connsiteX41" fmla="*/ 819798 w 1367137"/>
                <a:gd name="connsiteY41" fmla="*/ 95300 h 967493"/>
                <a:gd name="connsiteX42" fmla="*/ 809598 w 1367137"/>
                <a:gd name="connsiteY42" fmla="*/ 57180 h 967493"/>
                <a:gd name="connsiteX43" fmla="*/ 875170 w 1367137"/>
                <a:gd name="connsiteY43" fmla="*/ 0 h 9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7137" h="967493">
                  <a:moveTo>
                    <a:pt x="875170" y="0"/>
                  </a:moveTo>
                  <a:cubicBezTo>
                    <a:pt x="910141" y="0"/>
                    <a:pt x="939284" y="23458"/>
                    <a:pt x="940741" y="52782"/>
                  </a:cubicBezTo>
                  <a:cubicBezTo>
                    <a:pt x="942198" y="68909"/>
                    <a:pt x="939284" y="83571"/>
                    <a:pt x="930541" y="95300"/>
                  </a:cubicBezTo>
                  <a:cubicBezTo>
                    <a:pt x="918884" y="111428"/>
                    <a:pt x="914513" y="120224"/>
                    <a:pt x="908684" y="136352"/>
                  </a:cubicBezTo>
                  <a:cubicBezTo>
                    <a:pt x="908684" y="136352"/>
                    <a:pt x="908684" y="136352"/>
                    <a:pt x="901398" y="162743"/>
                  </a:cubicBezTo>
                  <a:cubicBezTo>
                    <a:pt x="901398" y="162743"/>
                    <a:pt x="901398" y="162743"/>
                    <a:pt x="901398" y="331350"/>
                  </a:cubicBezTo>
                  <a:lnTo>
                    <a:pt x="1054757" y="331350"/>
                  </a:lnTo>
                  <a:lnTo>
                    <a:pt x="1054757" y="471137"/>
                  </a:lnTo>
                  <a:lnTo>
                    <a:pt x="1074553" y="470966"/>
                  </a:lnTo>
                  <a:cubicBezTo>
                    <a:pt x="1099330" y="470750"/>
                    <a:pt x="1138974" y="470406"/>
                    <a:pt x="1202403" y="469855"/>
                  </a:cubicBezTo>
                  <a:cubicBezTo>
                    <a:pt x="1202403" y="469855"/>
                    <a:pt x="1202403" y="469855"/>
                    <a:pt x="1231820" y="462512"/>
                  </a:cubicBezTo>
                  <a:cubicBezTo>
                    <a:pt x="1246529" y="456637"/>
                    <a:pt x="1255354" y="452231"/>
                    <a:pt x="1270062" y="441950"/>
                  </a:cubicBezTo>
                  <a:cubicBezTo>
                    <a:pt x="1281829" y="433138"/>
                    <a:pt x="1293595" y="428732"/>
                    <a:pt x="1308304" y="430201"/>
                  </a:cubicBezTo>
                  <a:cubicBezTo>
                    <a:pt x="1340662" y="430201"/>
                    <a:pt x="1367137" y="461043"/>
                    <a:pt x="1367137" y="497760"/>
                  </a:cubicBezTo>
                  <a:cubicBezTo>
                    <a:pt x="1367137" y="533009"/>
                    <a:pt x="1343604" y="560914"/>
                    <a:pt x="1312716" y="563851"/>
                  </a:cubicBezTo>
                  <a:cubicBezTo>
                    <a:pt x="1296537" y="565320"/>
                    <a:pt x="1283300" y="562383"/>
                    <a:pt x="1270062" y="553571"/>
                  </a:cubicBezTo>
                  <a:cubicBezTo>
                    <a:pt x="1253883" y="540352"/>
                    <a:pt x="1246529" y="535946"/>
                    <a:pt x="1228879" y="530072"/>
                  </a:cubicBezTo>
                  <a:cubicBezTo>
                    <a:pt x="1228879" y="530072"/>
                    <a:pt x="1228879" y="530072"/>
                    <a:pt x="1228879" y="531540"/>
                  </a:cubicBezTo>
                  <a:lnTo>
                    <a:pt x="1202403" y="524197"/>
                  </a:lnTo>
                  <a:cubicBezTo>
                    <a:pt x="1202403" y="524197"/>
                    <a:pt x="1202403" y="524197"/>
                    <a:pt x="1089089" y="524197"/>
                  </a:cubicBezTo>
                  <a:lnTo>
                    <a:pt x="1054757" y="524197"/>
                  </a:lnTo>
                  <a:lnTo>
                    <a:pt x="1054757" y="967493"/>
                  </a:lnTo>
                  <a:cubicBezTo>
                    <a:pt x="1054757" y="967493"/>
                    <a:pt x="1054757" y="967493"/>
                    <a:pt x="212712" y="967493"/>
                  </a:cubicBezTo>
                  <a:cubicBezTo>
                    <a:pt x="212712" y="967493"/>
                    <a:pt x="212712" y="967493"/>
                    <a:pt x="212712" y="935172"/>
                  </a:cubicBezTo>
                  <a:cubicBezTo>
                    <a:pt x="212712" y="935172"/>
                    <a:pt x="212712" y="935172"/>
                    <a:pt x="218580" y="913135"/>
                  </a:cubicBezTo>
                  <a:cubicBezTo>
                    <a:pt x="222980" y="901381"/>
                    <a:pt x="225914" y="895505"/>
                    <a:pt x="236183" y="883751"/>
                  </a:cubicBezTo>
                  <a:cubicBezTo>
                    <a:pt x="247919" y="867591"/>
                    <a:pt x="252320" y="849961"/>
                    <a:pt x="252320" y="829393"/>
                  </a:cubicBezTo>
                  <a:cubicBezTo>
                    <a:pt x="252320" y="783849"/>
                    <a:pt x="208311" y="745651"/>
                    <a:pt x="154033" y="745651"/>
                  </a:cubicBezTo>
                  <a:cubicBezTo>
                    <a:pt x="102688" y="745651"/>
                    <a:pt x="60146" y="779442"/>
                    <a:pt x="55745" y="823516"/>
                  </a:cubicBezTo>
                  <a:cubicBezTo>
                    <a:pt x="55745" y="824985"/>
                    <a:pt x="55745" y="824985"/>
                    <a:pt x="55745" y="826455"/>
                  </a:cubicBezTo>
                  <a:cubicBezTo>
                    <a:pt x="52811" y="847023"/>
                    <a:pt x="58679" y="866122"/>
                    <a:pt x="70415" y="883751"/>
                  </a:cubicBezTo>
                  <a:cubicBezTo>
                    <a:pt x="80684" y="896974"/>
                    <a:pt x="83618" y="902850"/>
                    <a:pt x="89486" y="917542"/>
                  </a:cubicBezTo>
                  <a:cubicBezTo>
                    <a:pt x="89486" y="917542"/>
                    <a:pt x="89486" y="917542"/>
                    <a:pt x="93886" y="935172"/>
                  </a:cubicBezTo>
                  <a:cubicBezTo>
                    <a:pt x="93886" y="935172"/>
                    <a:pt x="93886" y="935172"/>
                    <a:pt x="93886" y="967493"/>
                  </a:cubicBezTo>
                  <a:cubicBezTo>
                    <a:pt x="93886" y="967493"/>
                    <a:pt x="93886" y="967493"/>
                    <a:pt x="0" y="967493"/>
                  </a:cubicBezTo>
                  <a:cubicBezTo>
                    <a:pt x="0" y="967493"/>
                    <a:pt x="0" y="967493"/>
                    <a:pt x="0" y="331350"/>
                  </a:cubicBezTo>
                  <a:cubicBezTo>
                    <a:pt x="0" y="331350"/>
                    <a:pt x="0" y="331350"/>
                    <a:pt x="706605" y="331350"/>
                  </a:cubicBezTo>
                  <a:lnTo>
                    <a:pt x="848941" y="331350"/>
                  </a:lnTo>
                  <a:cubicBezTo>
                    <a:pt x="848941" y="331350"/>
                    <a:pt x="848941" y="331350"/>
                    <a:pt x="848941" y="162743"/>
                  </a:cubicBezTo>
                  <a:cubicBezTo>
                    <a:pt x="848941" y="162743"/>
                    <a:pt x="848941" y="162743"/>
                    <a:pt x="841655" y="133420"/>
                  </a:cubicBezTo>
                  <a:cubicBezTo>
                    <a:pt x="841655" y="133420"/>
                    <a:pt x="841655" y="133420"/>
                    <a:pt x="840198" y="133420"/>
                  </a:cubicBezTo>
                  <a:cubicBezTo>
                    <a:pt x="835827" y="118758"/>
                    <a:pt x="829998" y="109961"/>
                    <a:pt x="819798" y="95300"/>
                  </a:cubicBezTo>
                  <a:cubicBezTo>
                    <a:pt x="811056" y="83571"/>
                    <a:pt x="808141" y="71842"/>
                    <a:pt x="809598" y="57180"/>
                  </a:cubicBezTo>
                  <a:cubicBezTo>
                    <a:pt x="809598" y="24925"/>
                    <a:pt x="838741" y="0"/>
                    <a:pt x="875170" y="0"/>
                  </a:cubicBezTo>
                  <a:close/>
                </a:path>
              </a:pathLst>
            </a:custGeom>
            <a:solidFill>
              <a:srgbClr val="D0011B"/>
            </a:solidFill>
            <a:ln>
              <a:noFill/>
            </a:ln>
          </p:spPr>
          <p:txBody>
            <a:bodyPr vert="horz" wrap="square" lIns="31402" tIns="15701" rIns="31402" bIns="15701" numCol="1" anchor="t" anchorCtr="0" compatLnSpc="1">
              <a:noAutofit/>
            </a:bodyPr>
            <a:lstStyle/>
            <a:p>
              <a:pPr>
                <a:lnSpc>
                  <a:spcPct val="120000"/>
                </a:lnSpc>
              </a:pPr>
              <a:endParaRPr lang="en-US" dirty="0">
                <a:latin typeface="Arial" panose="020B0604020202020204" pitchFamily="34" charset="0"/>
                <a:ea typeface="思源黑体 CN Bold" pitchFamily="34" charset="-122"/>
                <a:sym typeface="Arial" panose="020B0604020202020204" pitchFamily="34" charset="0"/>
              </a:endParaRPr>
            </a:p>
          </p:txBody>
        </p:sp>
        <p:sp>
          <p:nvSpPr>
            <p:cNvPr id="104" name="Freeform 51"/>
            <p:cNvSpPr/>
            <p:nvPr/>
          </p:nvSpPr>
          <p:spPr bwMode="auto">
            <a:xfrm>
              <a:off x="3476772" y="2826574"/>
              <a:ext cx="1042111" cy="937140"/>
            </a:xfrm>
            <a:custGeom>
              <a:avLst/>
              <a:gdLst>
                <a:gd name="connsiteX0" fmla="*/ 740582 w 1042111"/>
                <a:gd name="connsiteY0" fmla="*/ 0 h 937140"/>
                <a:gd name="connsiteX1" fmla="*/ 806672 w 1042111"/>
                <a:gd name="connsiteY1" fmla="*/ 54289 h 937140"/>
                <a:gd name="connsiteX2" fmla="*/ 794923 w 1042111"/>
                <a:gd name="connsiteY2" fmla="*/ 96840 h 937140"/>
                <a:gd name="connsiteX3" fmla="*/ 772893 w 1042111"/>
                <a:gd name="connsiteY3" fmla="*/ 137923 h 937140"/>
                <a:gd name="connsiteX4" fmla="*/ 767018 w 1042111"/>
                <a:gd name="connsiteY4" fmla="*/ 162866 h 937140"/>
                <a:gd name="connsiteX5" fmla="*/ 767018 w 1042111"/>
                <a:gd name="connsiteY5" fmla="*/ 280821 h 937140"/>
                <a:gd name="connsiteX6" fmla="*/ 767018 w 1042111"/>
                <a:gd name="connsiteY6" fmla="*/ 302262 h 937140"/>
                <a:gd name="connsiteX7" fmla="*/ 833111 w 1042111"/>
                <a:gd name="connsiteY7" fmla="*/ 302262 h 937140"/>
                <a:gd name="connsiteX8" fmla="*/ 1042110 w 1042111"/>
                <a:gd name="connsiteY8" fmla="*/ 302262 h 937140"/>
                <a:gd name="connsiteX9" fmla="*/ 1042110 w 1042111"/>
                <a:gd name="connsiteY9" fmla="*/ 302263 h 937140"/>
                <a:gd name="connsiteX10" fmla="*/ 1042111 w 1042111"/>
                <a:gd name="connsiteY10" fmla="*/ 302262 h 937140"/>
                <a:gd name="connsiteX11" fmla="*/ 1042111 w 1042111"/>
                <a:gd name="connsiteY11" fmla="*/ 937140 h 937140"/>
                <a:gd name="connsiteX12" fmla="*/ 1042110 w 1042111"/>
                <a:gd name="connsiteY12" fmla="*/ 937140 h 937140"/>
                <a:gd name="connsiteX13" fmla="*/ 1040702 w 1042111"/>
                <a:gd name="connsiteY13" fmla="*/ 937140 h 937140"/>
                <a:gd name="connsiteX14" fmla="*/ 1040702 w 1042111"/>
                <a:gd name="connsiteY14" fmla="*/ 937140 h 937140"/>
                <a:gd name="connsiteX15" fmla="*/ 1030843 w 1042111"/>
                <a:gd name="connsiteY15" fmla="*/ 937140 h 937140"/>
                <a:gd name="connsiteX16" fmla="*/ 1030838 w 1042111"/>
                <a:gd name="connsiteY16" fmla="*/ 937140 h 937140"/>
                <a:gd name="connsiteX17" fmla="*/ 1004082 w 1042111"/>
                <a:gd name="connsiteY17" fmla="*/ 937140 h 937140"/>
                <a:gd name="connsiteX18" fmla="*/ 1004063 w 1042111"/>
                <a:gd name="connsiteY18" fmla="*/ 937140 h 937140"/>
                <a:gd name="connsiteX19" fmla="*/ 981723 w 1042111"/>
                <a:gd name="connsiteY19" fmla="*/ 937140 h 937140"/>
                <a:gd name="connsiteX20" fmla="*/ 981693 w 1042111"/>
                <a:gd name="connsiteY20" fmla="*/ 937140 h 937140"/>
                <a:gd name="connsiteX21" fmla="*/ 951970 w 1042111"/>
                <a:gd name="connsiteY21" fmla="*/ 937140 h 937140"/>
                <a:gd name="connsiteX22" fmla="*/ 951924 w 1042111"/>
                <a:gd name="connsiteY22" fmla="*/ 937140 h 937140"/>
                <a:gd name="connsiteX23" fmla="*/ 913766 w 1042111"/>
                <a:gd name="connsiteY23" fmla="*/ 937140 h 937140"/>
                <a:gd name="connsiteX24" fmla="*/ 913700 w 1042111"/>
                <a:gd name="connsiteY24" fmla="*/ 937140 h 937140"/>
                <a:gd name="connsiteX25" fmla="*/ 866055 w 1042111"/>
                <a:gd name="connsiteY25" fmla="*/ 937140 h 937140"/>
                <a:gd name="connsiteX26" fmla="*/ 865964 w 1042111"/>
                <a:gd name="connsiteY26" fmla="*/ 937140 h 937140"/>
                <a:gd name="connsiteX27" fmla="*/ 807781 w 1042111"/>
                <a:gd name="connsiteY27" fmla="*/ 937140 h 937140"/>
                <a:gd name="connsiteX28" fmla="*/ 807660 w 1042111"/>
                <a:gd name="connsiteY28" fmla="*/ 937140 h 937140"/>
                <a:gd name="connsiteX29" fmla="*/ 737887 w 1042111"/>
                <a:gd name="connsiteY29" fmla="*/ 937140 h 937140"/>
                <a:gd name="connsiteX30" fmla="*/ 737729 w 1042111"/>
                <a:gd name="connsiteY30" fmla="*/ 937140 h 937140"/>
                <a:gd name="connsiteX31" fmla="*/ 655316 w 1042111"/>
                <a:gd name="connsiteY31" fmla="*/ 937140 h 937140"/>
                <a:gd name="connsiteX32" fmla="*/ 655116 w 1042111"/>
                <a:gd name="connsiteY32" fmla="*/ 937140 h 937140"/>
                <a:gd name="connsiteX33" fmla="*/ 559014 w 1042111"/>
                <a:gd name="connsiteY33" fmla="*/ 937140 h 937140"/>
                <a:gd name="connsiteX34" fmla="*/ 558764 w 1042111"/>
                <a:gd name="connsiteY34" fmla="*/ 937140 h 937140"/>
                <a:gd name="connsiteX35" fmla="*/ 447923 w 1042111"/>
                <a:gd name="connsiteY35" fmla="*/ 937140 h 937140"/>
                <a:gd name="connsiteX36" fmla="*/ 447615 w 1042111"/>
                <a:gd name="connsiteY36" fmla="*/ 937140 h 937140"/>
                <a:gd name="connsiteX37" fmla="*/ 320987 w 1042111"/>
                <a:gd name="connsiteY37" fmla="*/ 937140 h 937140"/>
                <a:gd name="connsiteX38" fmla="*/ 320613 w 1042111"/>
                <a:gd name="connsiteY38" fmla="*/ 937140 h 937140"/>
                <a:gd name="connsiteX39" fmla="*/ 325012 w 1042111"/>
                <a:gd name="connsiteY39" fmla="*/ 831327 h 937140"/>
                <a:gd name="connsiteX40" fmla="*/ 323202 w 1042111"/>
                <a:gd name="connsiteY40" fmla="*/ 777915 h 937140"/>
                <a:gd name="connsiteX41" fmla="*/ 319975 w 1042111"/>
                <a:gd name="connsiteY41" fmla="*/ 753187 h 937140"/>
                <a:gd name="connsiteX42" fmla="*/ 314183 w 1042111"/>
                <a:gd name="connsiteY42" fmla="*/ 721555 h 937140"/>
                <a:gd name="connsiteX43" fmla="*/ 308725 w 1042111"/>
                <a:gd name="connsiteY43" fmla="*/ 703337 h 937140"/>
                <a:gd name="connsiteX44" fmla="*/ 290823 w 1042111"/>
                <a:gd name="connsiteY44" fmla="*/ 670540 h 937140"/>
                <a:gd name="connsiteX45" fmla="*/ 288351 w 1042111"/>
                <a:gd name="connsiteY45" fmla="*/ 666729 h 937140"/>
                <a:gd name="connsiteX46" fmla="*/ 288618 w 1042111"/>
                <a:gd name="connsiteY46" fmla="*/ 666600 h 937140"/>
                <a:gd name="connsiteX47" fmla="*/ 201785 w 1042111"/>
                <a:gd name="connsiteY47" fmla="*/ 576095 h 937140"/>
                <a:gd name="connsiteX48" fmla="*/ 0 w 1042111"/>
                <a:gd name="connsiteY48" fmla="*/ 302262 h 937140"/>
                <a:gd name="connsiteX49" fmla="*/ 290208 w 1042111"/>
                <a:gd name="connsiteY49" fmla="*/ 302262 h 937140"/>
                <a:gd name="connsiteX50" fmla="*/ 290208 w 1042111"/>
                <a:gd name="connsiteY50" fmla="*/ 325776 h 937140"/>
                <a:gd name="connsiteX51" fmla="*/ 284345 w 1042111"/>
                <a:gd name="connsiteY51" fmla="*/ 349290 h 937140"/>
                <a:gd name="connsiteX52" fmla="*/ 266757 w 1042111"/>
                <a:gd name="connsiteY52" fmla="*/ 378683 h 937140"/>
                <a:gd name="connsiteX53" fmla="*/ 250634 w 1042111"/>
                <a:gd name="connsiteY53" fmla="*/ 431589 h 937140"/>
                <a:gd name="connsiteX54" fmla="*/ 348836 w 1042111"/>
                <a:gd name="connsiteY54" fmla="*/ 516827 h 937140"/>
                <a:gd name="connsiteX55" fmla="*/ 447037 w 1042111"/>
                <a:gd name="connsiteY55" fmla="*/ 438937 h 937140"/>
                <a:gd name="connsiteX56" fmla="*/ 447037 w 1042111"/>
                <a:gd name="connsiteY56" fmla="*/ 437468 h 937140"/>
                <a:gd name="connsiteX57" fmla="*/ 447037 w 1042111"/>
                <a:gd name="connsiteY57" fmla="*/ 435998 h 937140"/>
                <a:gd name="connsiteX58" fmla="*/ 432380 w 1042111"/>
                <a:gd name="connsiteY58" fmla="*/ 378683 h 937140"/>
                <a:gd name="connsiteX59" fmla="*/ 413326 w 1042111"/>
                <a:gd name="connsiteY59" fmla="*/ 344881 h 937140"/>
                <a:gd name="connsiteX60" fmla="*/ 408929 w 1042111"/>
                <a:gd name="connsiteY60" fmla="*/ 325776 h 937140"/>
                <a:gd name="connsiteX61" fmla="*/ 408929 w 1042111"/>
                <a:gd name="connsiteY61" fmla="*/ 302262 h 937140"/>
                <a:gd name="connsiteX62" fmla="*/ 676053 w 1042111"/>
                <a:gd name="connsiteY62" fmla="*/ 302262 h 937140"/>
                <a:gd name="connsiteX63" fmla="*/ 712677 w 1042111"/>
                <a:gd name="connsiteY63" fmla="*/ 302262 h 937140"/>
                <a:gd name="connsiteX64" fmla="*/ 712677 w 1042111"/>
                <a:gd name="connsiteY64" fmla="*/ 295952 h 937140"/>
                <a:gd name="connsiteX65" fmla="*/ 712677 w 1042111"/>
                <a:gd name="connsiteY65" fmla="*/ 162866 h 937140"/>
                <a:gd name="connsiteX66" fmla="*/ 705334 w 1042111"/>
                <a:gd name="connsiteY66" fmla="*/ 134988 h 937140"/>
                <a:gd name="connsiteX67" fmla="*/ 683304 w 1042111"/>
                <a:gd name="connsiteY67" fmla="*/ 96840 h 937140"/>
                <a:gd name="connsiteX68" fmla="*/ 673023 w 1042111"/>
                <a:gd name="connsiteY68" fmla="*/ 57223 h 937140"/>
                <a:gd name="connsiteX69" fmla="*/ 740582 w 1042111"/>
                <a:gd name="connsiteY69" fmla="*/ 0 h 937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042111" h="937140">
                  <a:moveTo>
                    <a:pt x="740582" y="0"/>
                  </a:moveTo>
                  <a:cubicBezTo>
                    <a:pt x="775830" y="0"/>
                    <a:pt x="803735" y="23476"/>
                    <a:pt x="806672" y="54289"/>
                  </a:cubicBezTo>
                  <a:cubicBezTo>
                    <a:pt x="808141" y="70429"/>
                    <a:pt x="805204" y="83634"/>
                    <a:pt x="794923" y="96840"/>
                  </a:cubicBezTo>
                  <a:cubicBezTo>
                    <a:pt x="783174" y="111512"/>
                    <a:pt x="778768" y="120316"/>
                    <a:pt x="772893" y="137923"/>
                  </a:cubicBezTo>
                  <a:lnTo>
                    <a:pt x="767018" y="162866"/>
                  </a:lnTo>
                  <a:cubicBezTo>
                    <a:pt x="767018" y="162866"/>
                    <a:pt x="767018" y="162866"/>
                    <a:pt x="767018" y="280821"/>
                  </a:cubicBezTo>
                  <a:lnTo>
                    <a:pt x="767018" y="302262"/>
                  </a:lnTo>
                  <a:lnTo>
                    <a:pt x="833111" y="302262"/>
                  </a:lnTo>
                  <a:cubicBezTo>
                    <a:pt x="893708" y="302262"/>
                    <a:pt x="962963" y="302262"/>
                    <a:pt x="1042110" y="302262"/>
                  </a:cubicBezTo>
                  <a:lnTo>
                    <a:pt x="1042110" y="302263"/>
                  </a:lnTo>
                  <a:lnTo>
                    <a:pt x="1042111" y="302262"/>
                  </a:lnTo>
                  <a:cubicBezTo>
                    <a:pt x="1042111" y="302262"/>
                    <a:pt x="1042111" y="302262"/>
                    <a:pt x="1042111" y="937140"/>
                  </a:cubicBezTo>
                  <a:lnTo>
                    <a:pt x="1042110" y="937140"/>
                  </a:lnTo>
                  <a:lnTo>
                    <a:pt x="1040702" y="937140"/>
                  </a:lnTo>
                  <a:lnTo>
                    <a:pt x="1040702" y="937140"/>
                  </a:lnTo>
                  <a:lnTo>
                    <a:pt x="1030843" y="937140"/>
                  </a:lnTo>
                  <a:lnTo>
                    <a:pt x="1030838" y="937140"/>
                  </a:lnTo>
                  <a:lnTo>
                    <a:pt x="1004082" y="937140"/>
                  </a:lnTo>
                  <a:lnTo>
                    <a:pt x="1004063" y="937140"/>
                  </a:lnTo>
                  <a:lnTo>
                    <a:pt x="981723" y="937140"/>
                  </a:lnTo>
                  <a:lnTo>
                    <a:pt x="981693" y="937140"/>
                  </a:lnTo>
                  <a:lnTo>
                    <a:pt x="951970" y="937140"/>
                  </a:lnTo>
                  <a:lnTo>
                    <a:pt x="951924" y="937140"/>
                  </a:lnTo>
                  <a:lnTo>
                    <a:pt x="913766" y="937140"/>
                  </a:lnTo>
                  <a:lnTo>
                    <a:pt x="913700" y="937140"/>
                  </a:lnTo>
                  <a:lnTo>
                    <a:pt x="866055" y="937140"/>
                  </a:lnTo>
                  <a:lnTo>
                    <a:pt x="865964" y="937140"/>
                  </a:lnTo>
                  <a:lnTo>
                    <a:pt x="807781" y="937140"/>
                  </a:lnTo>
                  <a:lnTo>
                    <a:pt x="807660" y="937140"/>
                  </a:lnTo>
                  <a:lnTo>
                    <a:pt x="737887" y="937140"/>
                  </a:lnTo>
                  <a:lnTo>
                    <a:pt x="737729" y="937140"/>
                  </a:lnTo>
                  <a:lnTo>
                    <a:pt x="655316" y="937140"/>
                  </a:lnTo>
                  <a:lnTo>
                    <a:pt x="655116" y="937140"/>
                  </a:lnTo>
                  <a:lnTo>
                    <a:pt x="559014" y="937140"/>
                  </a:lnTo>
                  <a:lnTo>
                    <a:pt x="558764" y="937140"/>
                  </a:lnTo>
                  <a:lnTo>
                    <a:pt x="447923" y="937140"/>
                  </a:lnTo>
                  <a:lnTo>
                    <a:pt x="447615" y="937140"/>
                  </a:lnTo>
                  <a:lnTo>
                    <a:pt x="320987" y="937140"/>
                  </a:lnTo>
                  <a:lnTo>
                    <a:pt x="320613" y="937140"/>
                  </a:lnTo>
                  <a:cubicBezTo>
                    <a:pt x="323546" y="900400"/>
                    <a:pt x="325012" y="865129"/>
                    <a:pt x="325012" y="831327"/>
                  </a:cubicBezTo>
                  <a:cubicBezTo>
                    <a:pt x="325012" y="812589"/>
                    <a:pt x="324462" y="794678"/>
                    <a:pt x="323202" y="777915"/>
                  </a:cubicBezTo>
                  <a:lnTo>
                    <a:pt x="319975" y="753187"/>
                  </a:lnTo>
                  <a:lnTo>
                    <a:pt x="314183" y="721555"/>
                  </a:lnTo>
                  <a:lnTo>
                    <a:pt x="308725" y="703337"/>
                  </a:lnTo>
                  <a:lnTo>
                    <a:pt x="290823" y="670540"/>
                  </a:lnTo>
                  <a:lnTo>
                    <a:pt x="288351" y="666729"/>
                  </a:lnTo>
                  <a:lnTo>
                    <a:pt x="288618" y="666600"/>
                  </a:lnTo>
                  <a:lnTo>
                    <a:pt x="201785" y="576095"/>
                  </a:lnTo>
                  <a:cubicBezTo>
                    <a:pt x="120095" y="485230"/>
                    <a:pt x="53864" y="393746"/>
                    <a:pt x="0" y="302262"/>
                  </a:cubicBezTo>
                  <a:cubicBezTo>
                    <a:pt x="0" y="302262"/>
                    <a:pt x="0" y="302262"/>
                    <a:pt x="290208" y="302262"/>
                  </a:cubicBezTo>
                  <a:cubicBezTo>
                    <a:pt x="290208" y="302262"/>
                    <a:pt x="290208" y="302262"/>
                    <a:pt x="290208" y="325776"/>
                  </a:cubicBezTo>
                  <a:cubicBezTo>
                    <a:pt x="290208" y="325776"/>
                    <a:pt x="290208" y="325776"/>
                    <a:pt x="284345" y="349290"/>
                  </a:cubicBezTo>
                  <a:cubicBezTo>
                    <a:pt x="279948" y="359578"/>
                    <a:pt x="277016" y="366926"/>
                    <a:pt x="266757" y="378683"/>
                  </a:cubicBezTo>
                  <a:cubicBezTo>
                    <a:pt x="255031" y="394849"/>
                    <a:pt x="250634" y="412484"/>
                    <a:pt x="250634" y="431589"/>
                  </a:cubicBezTo>
                  <a:cubicBezTo>
                    <a:pt x="250634" y="478617"/>
                    <a:pt x="294605" y="516827"/>
                    <a:pt x="348836" y="516827"/>
                  </a:cubicBezTo>
                  <a:cubicBezTo>
                    <a:pt x="401601" y="516827"/>
                    <a:pt x="442640" y="483026"/>
                    <a:pt x="447037" y="438937"/>
                  </a:cubicBezTo>
                  <a:cubicBezTo>
                    <a:pt x="447037" y="438937"/>
                    <a:pt x="447037" y="438937"/>
                    <a:pt x="447037" y="437468"/>
                  </a:cubicBezTo>
                  <a:cubicBezTo>
                    <a:pt x="447037" y="437468"/>
                    <a:pt x="447037" y="437468"/>
                    <a:pt x="447037" y="435998"/>
                  </a:cubicBezTo>
                  <a:cubicBezTo>
                    <a:pt x="449969" y="413954"/>
                    <a:pt x="444106" y="396318"/>
                    <a:pt x="432380" y="378683"/>
                  </a:cubicBezTo>
                  <a:cubicBezTo>
                    <a:pt x="422120" y="365456"/>
                    <a:pt x="419189" y="359578"/>
                    <a:pt x="413326" y="344881"/>
                  </a:cubicBezTo>
                  <a:cubicBezTo>
                    <a:pt x="413326" y="344881"/>
                    <a:pt x="413326" y="344881"/>
                    <a:pt x="408929" y="325776"/>
                  </a:cubicBezTo>
                  <a:cubicBezTo>
                    <a:pt x="408929" y="325776"/>
                    <a:pt x="408929" y="325776"/>
                    <a:pt x="408929" y="302262"/>
                  </a:cubicBezTo>
                  <a:cubicBezTo>
                    <a:pt x="408929" y="302262"/>
                    <a:pt x="408929" y="302262"/>
                    <a:pt x="676053" y="302262"/>
                  </a:cubicBezTo>
                  <a:lnTo>
                    <a:pt x="712677" y="302262"/>
                  </a:lnTo>
                  <a:lnTo>
                    <a:pt x="712677" y="295952"/>
                  </a:lnTo>
                  <a:cubicBezTo>
                    <a:pt x="712677" y="270160"/>
                    <a:pt x="712677" y="228893"/>
                    <a:pt x="712677" y="162866"/>
                  </a:cubicBezTo>
                  <a:cubicBezTo>
                    <a:pt x="712677" y="162866"/>
                    <a:pt x="712677" y="162866"/>
                    <a:pt x="705334" y="134988"/>
                  </a:cubicBezTo>
                  <a:cubicBezTo>
                    <a:pt x="699459" y="120316"/>
                    <a:pt x="695053" y="111512"/>
                    <a:pt x="683304" y="96840"/>
                  </a:cubicBezTo>
                  <a:cubicBezTo>
                    <a:pt x="675960" y="85101"/>
                    <a:pt x="671554" y="71896"/>
                    <a:pt x="673023" y="57223"/>
                  </a:cubicBezTo>
                  <a:cubicBezTo>
                    <a:pt x="673023" y="26411"/>
                    <a:pt x="703865" y="0"/>
                    <a:pt x="740582" y="0"/>
                  </a:cubicBezTo>
                  <a:close/>
                </a:path>
              </a:pathLst>
            </a:custGeom>
            <a:solidFill>
              <a:schemeClr val="tx1">
                <a:lumMod val="85000"/>
                <a:lumOff val="15000"/>
              </a:schemeClr>
            </a:solidFill>
            <a:ln>
              <a:noFill/>
            </a:ln>
          </p:spPr>
          <p:txBody>
            <a:bodyPr vert="horz" wrap="square" lIns="31402" tIns="15701" rIns="31402" bIns="15701" numCol="1" anchor="t" anchorCtr="0" compatLnSpc="1">
              <a:noAutofit/>
            </a:bodyPr>
            <a:lstStyle/>
            <a:p>
              <a:pPr>
                <a:lnSpc>
                  <a:spcPct val="120000"/>
                </a:lnSpc>
              </a:pPr>
              <a:endParaRPr lang="en-US" dirty="0">
                <a:latin typeface="Arial" panose="020B0604020202020204" pitchFamily="34" charset="0"/>
                <a:ea typeface="思源黑体 CN Bold" pitchFamily="34" charset="-122"/>
                <a:sym typeface="Arial" panose="020B0604020202020204" pitchFamily="34" charset="0"/>
              </a:endParaRPr>
            </a:p>
          </p:txBody>
        </p:sp>
        <p:sp>
          <p:nvSpPr>
            <p:cNvPr id="105" name="Freeform 52"/>
            <p:cNvSpPr/>
            <p:nvPr/>
          </p:nvSpPr>
          <p:spPr bwMode="auto">
            <a:xfrm>
              <a:off x="5224583" y="2099374"/>
              <a:ext cx="918170" cy="923229"/>
            </a:xfrm>
            <a:custGeom>
              <a:avLst/>
              <a:gdLst>
                <a:gd name="connsiteX0" fmla="*/ 155558 w 918170"/>
                <a:gd name="connsiteY0" fmla="*/ 0 h 923229"/>
                <a:gd name="connsiteX1" fmla="*/ 221129 w 918170"/>
                <a:gd name="connsiteY1" fmla="*/ 52846 h 923229"/>
                <a:gd name="connsiteX2" fmla="*/ 210929 w 918170"/>
                <a:gd name="connsiteY2" fmla="*/ 95417 h 923229"/>
                <a:gd name="connsiteX3" fmla="*/ 187615 w 918170"/>
                <a:gd name="connsiteY3" fmla="*/ 136520 h 923229"/>
                <a:gd name="connsiteX4" fmla="*/ 189072 w 918170"/>
                <a:gd name="connsiteY4" fmla="*/ 136520 h 923229"/>
                <a:gd name="connsiteX5" fmla="*/ 181786 w 918170"/>
                <a:gd name="connsiteY5" fmla="*/ 162943 h 923229"/>
                <a:gd name="connsiteX6" fmla="*/ 181786 w 918170"/>
                <a:gd name="connsiteY6" fmla="*/ 274068 h 923229"/>
                <a:gd name="connsiteX7" fmla="*/ 181786 w 918170"/>
                <a:gd name="connsiteY7" fmla="*/ 287086 h 923229"/>
                <a:gd name="connsiteX8" fmla="*/ 229728 w 918170"/>
                <a:gd name="connsiteY8" fmla="*/ 287086 h 923229"/>
                <a:gd name="connsiteX9" fmla="*/ 706962 w 918170"/>
                <a:gd name="connsiteY9" fmla="*/ 287086 h 923229"/>
                <a:gd name="connsiteX10" fmla="*/ 684961 w 918170"/>
                <a:gd name="connsiteY10" fmla="*/ 391396 h 923229"/>
                <a:gd name="connsiteX11" fmla="*/ 918170 w 918170"/>
                <a:gd name="connsiteY11" fmla="*/ 923229 h 923229"/>
                <a:gd name="connsiteX12" fmla="*/ 573490 w 918170"/>
                <a:gd name="connsiteY12" fmla="*/ 923229 h 923229"/>
                <a:gd name="connsiteX13" fmla="*/ 573490 w 918170"/>
                <a:gd name="connsiteY13" fmla="*/ 879155 h 923229"/>
                <a:gd name="connsiteX14" fmla="*/ 579357 w 918170"/>
                <a:gd name="connsiteY14" fmla="*/ 857117 h 923229"/>
                <a:gd name="connsiteX15" fmla="*/ 596957 w 918170"/>
                <a:gd name="connsiteY15" fmla="*/ 826265 h 923229"/>
                <a:gd name="connsiteX16" fmla="*/ 613091 w 918170"/>
                <a:gd name="connsiteY16" fmla="*/ 773376 h 923229"/>
                <a:gd name="connsiteX17" fmla="*/ 514821 w 918170"/>
                <a:gd name="connsiteY17" fmla="*/ 688165 h 923229"/>
                <a:gd name="connsiteX18" fmla="*/ 416550 w 918170"/>
                <a:gd name="connsiteY18" fmla="*/ 766030 h 923229"/>
                <a:gd name="connsiteX19" fmla="*/ 416550 w 918170"/>
                <a:gd name="connsiteY19" fmla="*/ 767499 h 923229"/>
                <a:gd name="connsiteX20" fmla="*/ 416550 w 918170"/>
                <a:gd name="connsiteY20" fmla="*/ 768968 h 923229"/>
                <a:gd name="connsiteX21" fmla="*/ 431217 w 918170"/>
                <a:gd name="connsiteY21" fmla="*/ 826265 h 923229"/>
                <a:gd name="connsiteX22" fmla="*/ 450285 w 918170"/>
                <a:gd name="connsiteY22" fmla="*/ 860056 h 923229"/>
                <a:gd name="connsiteX23" fmla="*/ 454685 w 918170"/>
                <a:gd name="connsiteY23" fmla="*/ 879155 h 923229"/>
                <a:gd name="connsiteX24" fmla="*/ 454685 w 918170"/>
                <a:gd name="connsiteY24" fmla="*/ 923229 h 923229"/>
                <a:gd name="connsiteX25" fmla="*/ 0 w 918170"/>
                <a:gd name="connsiteY25" fmla="*/ 923229 h 923229"/>
                <a:gd name="connsiteX26" fmla="*/ 0 w 918170"/>
                <a:gd name="connsiteY26" fmla="*/ 511866 h 923229"/>
                <a:gd name="connsiteX27" fmla="*/ 41068 w 918170"/>
                <a:gd name="connsiteY27" fmla="*/ 511866 h 923229"/>
                <a:gd name="connsiteX28" fmla="*/ 64536 w 918170"/>
                <a:gd name="connsiteY28" fmla="*/ 517743 h 923229"/>
                <a:gd name="connsiteX29" fmla="*/ 93871 w 918170"/>
                <a:gd name="connsiteY29" fmla="*/ 535373 h 923229"/>
                <a:gd name="connsiteX30" fmla="*/ 146673 w 918170"/>
                <a:gd name="connsiteY30" fmla="*/ 551534 h 923229"/>
                <a:gd name="connsiteX31" fmla="*/ 231743 w 918170"/>
                <a:gd name="connsiteY31" fmla="*/ 453100 h 923229"/>
                <a:gd name="connsiteX32" fmla="*/ 154006 w 918170"/>
                <a:gd name="connsiteY32" fmla="*/ 354667 h 923229"/>
                <a:gd name="connsiteX33" fmla="*/ 151073 w 918170"/>
                <a:gd name="connsiteY33" fmla="*/ 354667 h 923229"/>
                <a:gd name="connsiteX34" fmla="*/ 93871 w 918170"/>
                <a:gd name="connsiteY34" fmla="*/ 369359 h 923229"/>
                <a:gd name="connsiteX35" fmla="*/ 60135 w 918170"/>
                <a:gd name="connsiteY35" fmla="*/ 388458 h 923229"/>
                <a:gd name="connsiteX36" fmla="*/ 41068 w 918170"/>
                <a:gd name="connsiteY36" fmla="*/ 392865 h 923229"/>
                <a:gd name="connsiteX37" fmla="*/ 0 w 918170"/>
                <a:gd name="connsiteY37" fmla="*/ 392865 h 923229"/>
                <a:gd name="connsiteX38" fmla="*/ 0 w 918170"/>
                <a:gd name="connsiteY38" fmla="*/ 287086 h 923229"/>
                <a:gd name="connsiteX39" fmla="*/ 125824 w 918170"/>
                <a:gd name="connsiteY39" fmla="*/ 287086 h 923229"/>
                <a:gd name="connsiteX40" fmla="*/ 128963 w 918170"/>
                <a:gd name="connsiteY40" fmla="*/ 287086 h 923229"/>
                <a:gd name="connsiteX41" fmla="*/ 128715 w 918170"/>
                <a:gd name="connsiteY41" fmla="*/ 258841 h 923229"/>
                <a:gd name="connsiteX42" fmla="*/ 127872 w 918170"/>
                <a:gd name="connsiteY42" fmla="*/ 162943 h 923229"/>
                <a:gd name="connsiteX43" fmla="*/ 120586 w 918170"/>
                <a:gd name="connsiteY43" fmla="*/ 133584 h 923229"/>
                <a:gd name="connsiteX44" fmla="*/ 100186 w 918170"/>
                <a:gd name="connsiteY44" fmla="*/ 95417 h 923229"/>
                <a:gd name="connsiteX45" fmla="*/ 88529 w 918170"/>
                <a:gd name="connsiteY45" fmla="*/ 57250 h 923229"/>
                <a:gd name="connsiteX46" fmla="*/ 155558 w 918170"/>
                <a:gd name="connsiteY46" fmla="*/ 0 h 923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18170" h="923229">
                  <a:moveTo>
                    <a:pt x="155558" y="0"/>
                  </a:moveTo>
                  <a:cubicBezTo>
                    <a:pt x="190529" y="0"/>
                    <a:pt x="218215" y="23487"/>
                    <a:pt x="221129" y="52846"/>
                  </a:cubicBezTo>
                  <a:cubicBezTo>
                    <a:pt x="222586" y="70462"/>
                    <a:pt x="219672" y="83673"/>
                    <a:pt x="210929" y="95417"/>
                  </a:cubicBezTo>
                  <a:cubicBezTo>
                    <a:pt x="199272" y="111564"/>
                    <a:pt x="193443" y="120372"/>
                    <a:pt x="187615" y="136520"/>
                  </a:cubicBezTo>
                  <a:cubicBezTo>
                    <a:pt x="187615" y="136520"/>
                    <a:pt x="187615" y="136520"/>
                    <a:pt x="189072" y="136520"/>
                  </a:cubicBezTo>
                  <a:lnTo>
                    <a:pt x="181786" y="162943"/>
                  </a:lnTo>
                  <a:cubicBezTo>
                    <a:pt x="181786" y="162943"/>
                    <a:pt x="181786" y="162943"/>
                    <a:pt x="181786" y="274068"/>
                  </a:cubicBezTo>
                  <a:lnTo>
                    <a:pt x="181786" y="287086"/>
                  </a:lnTo>
                  <a:lnTo>
                    <a:pt x="229728" y="287086"/>
                  </a:lnTo>
                  <a:cubicBezTo>
                    <a:pt x="334150" y="287086"/>
                    <a:pt x="486036" y="287086"/>
                    <a:pt x="706962" y="287086"/>
                  </a:cubicBezTo>
                  <a:cubicBezTo>
                    <a:pt x="696695" y="353198"/>
                    <a:pt x="683494" y="364951"/>
                    <a:pt x="684961" y="391396"/>
                  </a:cubicBezTo>
                  <a:cubicBezTo>
                    <a:pt x="692295" y="536842"/>
                    <a:pt x="918170" y="923229"/>
                    <a:pt x="918170" y="923229"/>
                  </a:cubicBezTo>
                  <a:cubicBezTo>
                    <a:pt x="918170" y="923229"/>
                    <a:pt x="918170" y="923229"/>
                    <a:pt x="573490" y="923229"/>
                  </a:cubicBezTo>
                  <a:cubicBezTo>
                    <a:pt x="573490" y="923229"/>
                    <a:pt x="573490" y="923229"/>
                    <a:pt x="573490" y="879155"/>
                  </a:cubicBezTo>
                  <a:cubicBezTo>
                    <a:pt x="573490" y="879155"/>
                    <a:pt x="573490" y="879155"/>
                    <a:pt x="579357" y="857117"/>
                  </a:cubicBezTo>
                  <a:cubicBezTo>
                    <a:pt x="583757" y="845364"/>
                    <a:pt x="586690" y="839487"/>
                    <a:pt x="596957" y="826265"/>
                  </a:cubicBezTo>
                  <a:cubicBezTo>
                    <a:pt x="608691" y="810104"/>
                    <a:pt x="613091" y="792475"/>
                    <a:pt x="613091" y="773376"/>
                  </a:cubicBezTo>
                  <a:cubicBezTo>
                    <a:pt x="613091" y="726363"/>
                    <a:pt x="569090" y="688165"/>
                    <a:pt x="514821" y="688165"/>
                  </a:cubicBezTo>
                  <a:cubicBezTo>
                    <a:pt x="462019" y="688165"/>
                    <a:pt x="420950" y="721955"/>
                    <a:pt x="416550" y="766030"/>
                  </a:cubicBezTo>
                  <a:cubicBezTo>
                    <a:pt x="416550" y="766030"/>
                    <a:pt x="416550" y="766030"/>
                    <a:pt x="416550" y="767499"/>
                  </a:cubicBezTo>
                  <a:cubicBezTo>
                    <a:pt x="416550" y="767499"/>
                    <a:pt x="416550" y="768968"/>
                    <a:pt x="416550" y="768968"/>
                  </a:cubicBezTo>
                  <a:cubicBezTo>
                    <a:pt x="413617" y="791005"/>
                    <a:pt x="419484" y="808635"/>
                    <a:pt x="431217" y="826265"/>
                  </a:cubicBezTo>
                  <a:cubicBezTo>
                    <a:pt x="441485" y="839487"/>
                    <a:pt x="444418" y="846833"/>
                    <a:pt x="450285" y="860056"/>
                  </a:cubicBezTo>
                  <a:lnTo>
                    <a:pt x="454685" y="879155"/>
                  </a:lnTo>
                  <a:cubicBezTo>
                    <a:pt x="454685" y="879155"/>
                    <a:pt x="454685" y="879155"/>
                    <a:pt x="454685" y="923229"/>
                  </a:cubicBezTo>
                  <a:cubicBezTo>
                    <a:pt x="454685" y="923229"/>
                    <a:pt x="454685" y="923229"/>
                    <a:pt x="0" y="923229"/>
                  </a:cubicBezTo>
                  <a:cubicBezTo>
                    <a:pt x="0" y="923229"/>
                    <a:pt x="0" y="923229"/>
                    <a:pt x="0" y="511866"/>
                  </a:cubicBezTo>
                  <a:cubicBezTo>
                    <a:pt x="0" y="511866"/>
                    <a:pt x="0" y="511866"/>
                    <a:pt x="41068" y="511866"/>
                  </a:cubicBezTo>
                  <a:cubicBezTo>
                    <a:pt x="41068" y="511866"/>
                    <a:pt x="41068" y="511866"/>
                    <a:pt x="64536" y="517743"/>
                  </a:cubicBezTo>
                  <a:cubicBezTo>
                    <a:pt x="76269" y="522151"/>
                    <a:pt x="82136" y="526558"/>
                    <a:pt x="93871" y="535373"/>
                  </a:cubicBezTo>
                  <a:cubicBezTo>
                    <a:pt x="110005" y="547126"/>
                    <a:pt x="127605" y="551534"/>
                    <a:pt x="146673" y="551534"/>
                  </a:cubicBezTo>
                  <a:cubicBezTo>
                    <a:pt x="193608" y="551534"/>
                    <a:pt x="231743" y="507459"/>
                    <a:pt x="231743" y="453100"/>
                  </a:cubicBezTo>
                  <a:cubicBezTo>
                    <a:pt x="231743" y="401680"/>
                    <a:pt x="198008" y="359075"/>
                    <a:pt x="154006" y="354667"/>
                  </a:cubicBezTo>
                  <a:cubicBezTo>
                    <a:pt x="152540" y="354667"/>
                    <a:pt x="152540" y="354667"/>
                    <a:pt x="151073" y="354667"/>
                  </a:cubicBezTo>
                  <a:cubicBezTo>
                    <a:pt x="130539" y="351729"/>
                    <a:pt x="111471" y="357605"/>
                    <a:pt x="93871" y="369359"/>
                  </a:cubicBezTo>
                  <a:cubicBezTo>
                    <a:pt x="80670" y="379643"/>
                    <a:pt x="74803" y="382581"/>
                    <a:pt x="60135" y="388458"/>
                  </a:cubicBezTo>
                  <a:cubicBezTo>
                    <a:pt x="60135" y="388458"/>
                    <a:pt x="60135" y="388458"/>
                    <a:pt x="41068" y="392865"/>
                  </a:cubicBezTo>
                  <a:cubicBezTo>
                    <a:pt x="41068" y="392865"/>
                    <a:pt x="41068" y="392865"/>
                    <a:pt x="0" y="392865"/>
                  </a:cubicBezTo>
                  <a:cubicBezTo>
                    <a:pt x="0" y="392865"/>
                    <a:pt x="0" y="392865"/>
                    <a:pt x="0" y="287086"/>
                  </a:cubicBezTo>
                  <a:cubicBezTo>
                    <a:pt x="0" y="287086"/>
                    <a:pt x="0" y="287086"/>
                    <a:pt x="125824" y="287086"/>
                  </a:cubicBezTo>
                  <a:lnTo>
                    <a:pt x="128963" y="287086"/>
                  </a:lnTo>
                  <a:lnTo>
                    <a:pt x="128715" y="258841"/>
                  </a:lnTo>
                  <a:cubicBezTo>
                    <a:pt x="128510" y="235514"/>
                    <a:pt x="128237" y="204412"/>
                    <a:pt x="127872" y="162943"/>
                  </a:cubicBezTo>
                  <a:cubicBezTo>
                    <a:pt x="127872" y="162943"/>
                    <a:pt x="127872" y="162943"/>
                    <a:pt x="120586" y="133584"/>
                  </a:cubicBezTo>
                  <a:cubicBezTo>
                    <a:pt x="114758" y="118904"/>
                    <a:pt x="110386" y="110096"/>
                    <a:pt x="100186" y="95417"/>
                  </a:cubicBezTo>
                  <a:cubicBezTo>
                    <a:pt x="91444" y="83673"/>
                    <a:pt x="88529" y="71930"/>
                    <a:pt x="88529" y="57250"/>
                  </a:cubicBezTo>
                  <a:cubicBezTo>
                    <a:pt x="88529" y="24955"/>
                    <a:pt x="119129" y="0"/>
                    <a:pt x="155558" y="0"/>
                  </a:cubicBezTo>
                  <a:close/>
                </a:path>
              </a:pathLst>
            </a:custGeom>
            <a:solidFill>
              <a:schemeClr val="accent1"/>
            </a:solidFill>
            <a:ln>
              <a:noFill/>
            </a:ln>
          </p:spPr>
          <p:txBody>
            <a:bodyPr vert="horz" wrap="square" lIns="31402" tIns="15701" rIns="31402" bIns="15701" numCol="1" anchor="t" anchorCtr="0" compatLnSpc="1">
              <a:noAutofit/>
            </a:bodyPr>
            <a:lstStyle/>
            <a:p>
              <a:pPr>
                <a:lnSpc>
                  <a:spcPct val="120000"/>
                </a:lnSpc>
              </a:pPr>
              <a:endParaRPr lang="en-US" dirty="0">
                <a:latin typeface="Arial" panose="020B0604020202020204" pitchFamily="34" charset="0"/>
                <a:ea typeface="思源黑体 CN Bold" pitchFamily="34" charset="-122"/>
                <a:sym typeface="Arial" panose="020B0604020202020204" pitchFamily="34" charset="0"/>
              </a:endParaRPr>
            </a:p>
          </p:txBody>
        </p:sp>
        <p:sp>
          <p:nvSpPr>
            <p:cNvPr id="106" name="Freeform 53"/>
            <p:cNvSpPr/>
            <p:nvPr/>
          </p:nvSpPr>
          <p:spPr bwMode="auto">
            <a:xfrm>
              <a:off x="4626382" y="2815192"/>
              <a:ext cx="1541665" cy="1253315"/>
            </a:xfrm>
            <a:custGeom>
              <a:avLst/>
              <a:gdLst>
                <a:gd name="connsiteX0" fmla="*/ 1113667 w 1541665"/>
                <a:gd name="connsiteY0" fmla="*/ 0 h 1253315"/>
                <a:gd name="connsiteX1" fmla="*/ 1179758 w 1541665"/>
                <a:gd name="connsiteY1" fmla="*/ 52768 h 1253315"/>
                <a:gd name="connsiteX2" fmla="*/ 1168008 w 1541665"/>
                <a:gd name="connsiteY2" fmla="*/ 95275 h 1253315"/>
                <a:gd name="connsiteX3" fmla="*/ 1145978 w 1541665"/>
                <a:gd name="connsiteY3" fmla="*/ 136317 h 1253315"/>
                <a:gd name="connsiteX4" fmla="*/ 1140103 w 1541665"/>
                <a:gd name="connsiteY4" fmla="*/ 162701 h 1253315"/>
                <a:gd name="connsiteX5" fmla="*/ 1139119 w 1541665"/>
                <a:gd name="connsiteY5" fmla="*/ 288392 h 1253315"/>
                <a:gd name="connsiteX6" fmla="*/ 1138922 w 1541665"/>
                <a:gd name="connsiteY6" fmla="*/ 313644 h 1253315"/>
                <a:gd name="connsiteX7" fmla="*/ 1147451 w 1541665"/>
                <a:gd name="connsiteY7" fmla="*/ 313644 h 1253315"/>
                <a:gd name="connsiteX8" fmla="*/ 1541665 w 1541665"/>
                <a:gd name="connsiteY8" fmla="*/ 313644 h 1253315"/>
                <a:gd name="connsiteX9" fmla="*/ 1306968 w 1541665"/>
                <a:gd name="connsiteY9" fmla="*/ 406231 h 1253315"/>
                <a:gd name="connsiteX10" fmla="*/ 1292300 w 1541665"/>
                <a:gd name="connsiteY10" fmla="*/ 438562 h 1253315"/>
                <a:gd name="connsiteX11" fmla="*/ 1268830 w 1541665"/>
                <a:gd name="connsiteY11" fmla="*/ 512044 h 1253315"/>
                <a:gd name="connsiteX12" fmla="*/ 1301101 w 1541665"/>
                <a:gd name="connsiteY12" fmla="*/ 606100 h 1253315"/>
                <a:gd name="connsiteX13" fmla="*/ 1251228 w 1541665"/>
                <a:gd name="connsiteY13" fmla="*/ 700156 h 1253315"/>
                <a:gd name="connsiteX14" fmla="*/ 1276164 w 1541665"/>
                <a:gd name="connsiteY14" fmla="*/ 779515 h 1253315"/>
                <a:gd name="connsiteX15" fmla="*/ 1195487 w 1541665"/>
                <a:gd name="connsiteY15" fmla="*/ 850057 h 1253315"/>
                <a:gd name="connsiteX16" fmla="*/ 1194020 w 1541665"/>
                <a:gd name="connsiteY16" fmla="*/ 948522 h 1253315"/>
                <a:gd name="connsiteX17" fmla="*/ 1135346 w 1541665"/>
                <a:gd name="connsiteY17" fmla="*/ 948522 h 1253315"/>
                <a:gd name="connsiteX18" fmla="*/ 374753 w 1541665"/>
                <a:gd name="connsiteY18" fmla="*/ 948522 h 1253315"/>
                <a:gd name="connsiteX19" fmla="*/ 300344 w 1541665"/>
                <a:gd name="connsiteY19" fmla="*/ 948522 h 1253315"/>
                <a:gd name="connsiteX20" fmla="*/ 300344 w 1541665"/>
                <a:gd name="connsiteY20" fmla="*/ 962197 h 1253315"/>
                <a:gd name="connsiteX21" fmla="*/ 300344 w 1541665"/>
                <a:gd name="connsiteY21" fmla="*/ 1090671 h 1253315"/>
                <a:gd name="connsiteX22" fmla="*/ 307688 w 1541665"/>
                <a:gd name="connsiteY22" fmla="*/ 1119976 h 1253315"/>
                <a:gd name="connsiteX23" fmla="*/ 329718 w 1541665"/>
                <a:gd name="connsiteY23" fmla="*/ 1158073 h 1253315"/>
                <a:gd name="connsiteX24" fmla="*/ 339999 w 1541665"/>
                <a:gd name="connsiteY24" fmla="*/ 1196170 h 1253315"/>
                <a:gd name="connsiteX25" fmla="*/ 273908 w 1541665"/>
                <a:gd name="connsiteY25" fmla="*/ 1253315 h 1253315"/>
                <a:gd name="connsiteX26" fmla="*/ 207818 w 1541665"/>
                <a:gd name="connsiteY26" fmla="*/ 1200566 h 1253315"/>
                <a:gd name="connsiteX27" fmla="*/ 218098 w 1541665"/>
                <a:gd name="connsiteY27" fmla="*/ 1158073 h 1253315"/>
                <a:gd name="connsiteX28" fmla="*/ 240129 w 1541665"/>
                <a:gd name="connsiteY28" fmla="*/ 1117046 h 1253315"/>
                <a:gd name="connsiteX29" fmla="*/ 247472 w 1541665"/>
                <a:gd name="connsiteY29" fmla="*/ 1090671 h 1253315"/>
                <a:gd name="connsiteX30" fmla="*/ 247472 w 1541665"/>
                <a:gd name="connsiteY30" fmla="*/ 976804 h 1253315"/>
                <a:gd name="connsiteX31" fmla="*/ 247472 w 1541665"/>
                <a:gd name="connsiteY31" fmla="*/ 948522 h 1253315"/>
                <a:gd name="connsiteX32" fmla="*/ 199850 w 1541665"/>
                <a:gd name="connsiteY32" fmla="*/ 948522 h 1253315"/>
                <a:gd name="connsiteX33" fmla="*/ 0 w 1541665"/>
                <a:gd name="connsiteY33" fmla="*/ 948522 h 1253315"/>
                <a:gd name="connsiteX34" fmla="*/ 0 w 1541665"/>
                <a:gd name="connsiteY34" fmla="*/ 313644 h 1253315"/>
                <a:gd name="connsiteX35" fmla="*/ 274384 w 1541665"/>
                <a:gd name="connsiteY35" fmla="*/ 313644 h 1253315"/>
                <a:gd name="connsiteX36" fmla="*/ 295939 w 1541665"/>
                <a:gd name="connsiteY36" fmla="*/ 313644 h 1253315"/>
                <a:gd name="connsiteX37" fmla="*/ 376383 w 1541665"/>
                <a:gd name="connsiteY37" fmla="*/ 313644 h 1253315"/>
                <a:gd name="connsiteX38" fmla="*/ 978449 w 1541665"/>
                <a:gd name="connsiteY38" fmla="*/ 313644 h 1253315"/>
                <a:gd name="connsiteX39" fmla="*/ 1085762 w 1541665"/>
                <a:gd name="connsiteY39" fmla="*/ 313644 h 1253315"/>
                <a:gd name="connsiteX40" fmla="*/ 1085762 w 1541665"/>
                <a:gd name="connsiteY40" fmla="*/ 304515 h 1253315"/>
                <a:gd name="connsiteX41" fmla="*/ 1085762 w 1541665"/>
                <a:gd name="connsiteY41" fmla="*/ 162701 h 1253315"/>
                <a:gd name="connsiteX42" fmla="*/ 1078419 w 1541665"/>
                <a:gd name="connsiteY42" fmla="*/ 133386 h 1253315"/>
                <a:gd name="connsiteX43" fmla="*/ 1056389 w 1541665"/>
                <a:gd name="connsiteY43" fmla="*/ 95275 h 1253315"/>
                <a:gd name="connsiteX44" fmla="*/ 1046108 w 1541665"/>
                <a:gd name="connsiteY44" fmla="*/ 57165 h 1253315"/>
                <a:gd name="connsiteX45" fmla="*/ 1113667 w 1541665"/>
                <a:gd name="connsiteY45" fmla="*/ 0 h 125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41665" h="1253315">
                  <a:moveTo>
                    <a:pt x="1113667" y="0"/>
                  </a:moveTo>
                  <a:cubicBezTo>
                    <a:pt x="1147447" y="0"/>
                    <a:pt x="1176820" y="23452"/>
                    <a:pt x="1179758" y="52768"/>
                  </a:cubicBezTo>
                  <a:cubicBezTo>
                    <a:pt x="1181226" y="68891"/>
                    <a:pt x="1178289" y="83549"/>
                    <a:pt x="1168008" y="95275"/>
                  </a:cubicBezTo>
                  <a:cubicBezTo>
                    <a:pt x="1156259" y="111399"/>
                    <a:pt x="1151853" y="120194"/>
                    <a:pt x="1145978" y="136317"/>
                  </a:cubicBezTo>
                  <a:lnTo>
                    <a:pt x="1140103" y="162701"/>
                  </a:lnTo>
                  <a:cubicBezTo>
                    <a:pt x="1140103" y="162701"/>
                    <a:pt x="1140103" y="162701"/>
                    <a:pt x="1139119" y="288392"/>
                  </a:cubicBezTo>
                  <a:lnTo>
                    <a:pt x="1138922" y="313644"/>
                  </a:lnTo>
                  <a:lnTo>
                    <a:pt x="1147451" y="313644"/>
                  </a:lnTo>
                  <a:cubicBezTo>
                    <a:pt x="1266153" y="313644"/>
                    <a:pt x="1397134" y="313644"/>
                    <a:pt x="1541665" y="313644"/>
                  </a:cubicBezTo>
                  <a:cubicBezTo>
                    <a:pt x="1541665" y="313644"/>
                    <a:pt x="1541665" y="313644"/>
                    <a:pt x="1306968" y="406231"/>
                  </a:cubicBezTo>
                  <a:cubicBezTo>
                    <a:pt x="1306968" y="406231"/>
                    <a:pt x="1306968" y="406231"/>
                    <a:pt x="1292300" y="438562"/>
                  </a:cubicBezTo>
                  <a:cubicBezTo>
                    <a:pt x="1292300" y="438562"/>
                    <a:pt x="1292300" y="438562"/>
                    <a:pt x="1268830" y="512044"/>
                  </a:cubicBezTo>
                  <a:cubicBezTo>
                    <a:pt x="1268830" y="512044"/>
                    <a:pt x="1290833" y="586994"/>
                    <a:pt x="1301101" y="606100"/>
                  </a:cubicBezTo>
                  <a:cubicBezTo>
                    <a:pt x="1324571" y="654597"/>
                    <a:pt x="1251228" y="700156"/>
                    <a:pt x="1251228" y="700156"/>
                  </a:cubicBezTo>
                  <a:cubicBezTo>
                    <a:pt x="1251228" y="700156"/>
                    <a:pt x="1301101" y="723670"/>
                    <a:pt x="1276164" y="779515"/>
                  </a:cubicBezTo>
                  <a:cubicBezTo>
                    <a:pt x="1264430" y="803029"/>
                    <a:pt x="1195487" y="850057"/>
                    <a:pt x="1195487" y="850057"/>
                  </a:cubicBezTo>
                  <a:cubicBezTo>
                    <a:pt x="1195487" y="850057"/>
                    <a:pt x="1195487" y="850057"/>
                    <a:pt x="1194020" y="948522"/>
                  </a:cubicBezTo>
                  <a:cubicBezTo>
                    <a:pt x="1194020" y="948522"/>
                    <a:pt x="1194020" y="948522"/>
                    <a:pt x="1135346" y="948522"/>
                  </a:cubicBezTo>
                  <a:cubicBezTo>
                    <a:pt x="1135346" y="948522"/>
                    <a:pt x="1135346" y="948522"/>
                    <a:pt x="374753" y="948522"/>
                  </a:cubicBezTo>
                  <a:lnTo>
                    <a:pt x="300344" y="948522"/>
                  </a:lnTo>
                  <a:lnTo>
                    <a:pt x="300344" y="962197"/>
                  </a:lnTo>
                  <a:cubicBezTo>
                    <a:pt x="300344" y="987095"/>
                    <a:pt x="300344" y="1026932"/>
                    <a:pt x="300344" y="1090671"/>
                  </a:cubicBezTo>
                  <a:cubicBezTo>
                    <a:pt x="300344" y="1090671"/>
                    <a:pt x="300344" y="1090671"/>
                    <a:pt x="307688" y="1119976"/>
                  </a:cubicBezTo>
                  <a:cubicBezTo>
                    <a:pt x="313562" y="1134629"/>
                    <a:pt x="317968" y="1143420"/>
                    <a:pt x="329718" y="1158073"/>
                  </a:cubicBezTo>
                  <a:cubicBezTo>
                    <a:pt x="338530" y="1169795"/>
                    <a:pt x="341467" y="1181517"/>
                    <a:pt x="339999" y="1196170"/>
                  </a:cubicBezTo>
                  <a:cubicBezTo>
                    <a:pt x="339999" y="1228406"/>
                    <a:pt x="310625" y="1253315"/>
                    <a:pt x="273908" y="1253315"/>
                  </a:cubicBezTo>
                  <a:cubicBezTo>
                    <a:pt x="238660" y="1253315"/>
                    <a:pt x="209286" y="1229871"/>
                    <a:pt x="207818" y="1200566"/>
                  </a:cubicBezTo>
                  <a:cubicBezTo>
                    <a:pt x="204880" y="1182982"/>
                    <a:pt x="209286" y="1169795"/>
                    <a:pt x="218098" y="1158073"/>
                  </a:cubicBezTo>
                  <a:cubicBezTo>
                    <a:pt x="229848" y="1141955"/>
                    <a:pt x="234254" y="1133163"/>
                    <a:pt x="240129" y="1117046"/>
                  </a:cubicBezTo>
                  <a:lnTo>
                    <a:pt x="247472" y="1090671"/>
                  </a:lnTo>
                  <a:cubicBezTo>
                    <a:pt x="247472" y="1090671"/>
                    <a:pt x="247472" y="1090671"/>
                    <a:pt x="247472" y="976804"/>
                  </a:cubicBezTo>
                  <a:lnTo>
                    <a:pt x="247472" y="948522"/>
                  </a:lnTo>
                  <a:lnTo>
                    <a:pt x="199850" y="948522"/>
                  </a:lnTo>
                  <a:cubicBezTo>
                    <a:pt x="137484" y="948522"/>
                    <a:pt x="70959" y="948522"/>
                    <a:pt x="0" y="948522"/>
                  </a:cubicBezTo>
                  <a:cubicBezTo>
                    <a:pt x="0" y="948522"/>
                    <a:pt x="0" y="948522"/>
                    <a:pt x="0" y="313644"/>
                  </a:cubicBezTo>
                  <a:cubicBezTo>
                    <a:pt x="0" y="313644"/>
                    <a:pt x="0" y="313644"/>
                    <a:pt x="274384" y="313644"/>
                  </a:cubicBezTo>
                  <a:lnTo>
                    <a:pt x="295939" y="313644"/>
                  </a:lnTo>
                  <a:lnTo>
                    <a:pt x="376383" y="313644"/>
                  </a:lnTo>
                  <a:cubicBezTo>
                    <a:pt x="517527" y="313644"/>
                    <a:pt x="711599" y="313644"/>
                    <a:pt x="978449" y="313644"/>
                  </a:cubicBezTo>
                  <a:lnTo>
                    <a:pt x="1085762" y="313644"/>
                  </a:lnTo>
                  <a:lnTo>
                    <a:pt x="1085762" y="304515"/>
                  </a:lnTo>
                  <a:cubicBezTo>
                    <a:pt x="1085762" y="277032"/>
                    <a:pt x="1085762" y="233059"/>
                    <a:pt x="1085762" y="162701"/>
                  </a:cubicBezTo>
                  <a:cubicBezTo>
                    <a:pt x="1085762" y="162701"/>
                    <a:pt x="1085762" y="162701"/>
                    <a:pt x="1078419" y="133386"/>
                  </a:cubicBezTo>
                  <a:cubicBezTo>
                    <a:pt x="1072544" y="118728"/>
                    <a:pt x="1068138" y="109933"/>
                    <a:pt x="1056389" y="95275"/>
                  </a:cubicBezTo>
                  <a:cubicBezTo>
                    <a:pt x="1049045" y="83549"/>
                    <a:pt x="1044639" y="71823"/>
                    <a:pt x="1046108" y="57165"/>
                  </a:cubicBezTo>
                  <a:cubicBezTo>
                    <a:pt x="1046108" y="24918"/>
                    <a:pt x="1076950" y="0"/>
                    <a:pt x="1113667" y="0"/>
                  </a:cubicBezTo>
                  <a:close/>
                </a:path>
              </a:pathLst>
            </a:custGeom>
            <a:solidFill>
              <a:schemeClr val="accent1"/>
            </a:solidFill>
            <a:ln>
              <a:noFill/>
            </a:ln>
          </p:spPr>
          <p:txBody>
            <a:bodyPr vert="horz" wrap="square" lIns="31402" tIns="15701" rIns="31402" bIns="15701" numCol="1" anchor="t" anchorCtr="0" compatLnSpc="1">
              <a:noAutofit/>
            </a:bodyPr>
            <a:lstStyle/>
            <a:p>
              <a:pPr>
                <a:lnSpc>
                  <a:spcPct val="120000"/>
                </a:lnSpc>
              </a:pPr>
              <a:endParaRPr lang="en-US" dirty="0">
                <a:latin typeface="Arial" panose="020B0604020202020204" pitchFamily="34" charset="0"/>
                <a:ea typeface="思源黑体 CN Bold" pitchFamily="34" charset="-122"/>
                <a:sym typeface="Arial" panose="020B0604020202020204" pitchFamily="34" charset="0"/>
              </a:endParaRPr>
            </a:p>
          </p:txBody>
        </p:sp>
        <p:sp>
          <p:nvSpPr>
            <p:cNvPr id="107" name="Freeform 38"/>
            <p:cNvSpPr/>
            <p:nvPr/>
          </p:nvSpPr>
          <p:spPr bwMode="auto">
            <a:xfrm>
              <a:off x="3295921" y="1646612"/>
              <a:ext cx="658907" cy="633614"/>
            </a:xfrm>
            <a:custGeom>
              <a:avLst/>
              <a:gdLst>
                <a:gd name="T0" fmla="*/ 449 w 449"/>
                <a:gd name="T1" fmla="*/ 0 h 432"/>
                <a:gd name="T2" fmla="*/ 159 w 449"/>
                <a:gd name="T3" fmla="*/ 0 h 432"/>
                <a:gd name="T4" fmla="*/ 99 w 449"/>
                <a:gd name="T5" fmla="*/ 103 h 432"/>
                <a:gd name="T6" fmla="*/ 0 w 449"/>
                <a:gd name="T7" fmla="*/ 432 h 432"/>
                <a:gd name="T8" fmla="*/ 271 w 449"/>
                <a:gd name="T9" fmla="*/ 432 h 432"/>
                <a:gd name="T10" fmla="*/ 271 w 449"/>
                <a:gd name="T11" fmla="*/ 391 h 432"/>
                <a:gd name="T12" fmla="*/ 268 w 449"/>
                <a:gd name="T13" fmla="*/ 378 h 432"/>
                <a:gd name="T14" fmla="*/ 255 w 449"/>
                <a:gd name="T15" fmla="*/ 355 h 432"/>
                <a:gd name="T16" fmla="*/ 244 w 449"/>
                <a:gd name="T17" fmla="*/ 316 h 432"/>
                <a:gd name="T18" fmla="*/ 245 w 449"/>
                <a:gd name="T19" fmla="*/ 315 h 432"/>
                <a:gd name="T20" fmla="*/ 245 w 449"/>
                <a:gd name="T21" fmla="*/ 314 h 432"/>
                <a:gd name="T22" fmla="*/ 245 w 449"/>
                <a:gd name="T23" fmla="*/ 314 h 432"/>
                <a:gd name="T24" fmla="*/ 311 w 449"/>
                <a:gd name="T25" fmla="*/ 261 h 432"/>
                <a:gd name="T26" fmla="*/ 379 w 449"/>
                <a:gd name="T27" fmla="*/ 319 h 432"/>
                <a:gd name="T28" fmla="*/ 378 w 449"/>
                <a:gd name="T29" fmla="*/ 319 h 432"/>
                <a:gd name="T30" fmla="*/ 368 w 449"/>
                <a:gd name="T31" fmla="*/ 355 h 432"/>
                <a:gd name="T32" fmla="*/ 356 w 449"/>
                <a:gd name="T33" fmla="*/ 376 h 432"/>
                <a:gd name="T34" fmla="*/ 352 w 449"/>
                <a:gd name="T35" fmla="*/ 391 h 432"/>
                <a:gd name="T36" fmla="*/ 352 w 449"/>
                <a:gd name="T37" fmla="*/ 391 h 432"/>
                <a:gd name="T38" fmla="*/ 352 w 449"/>
                <a:gd name="T39" fmla="*/ 432 h 432"/>
                <a:gd name="T40" fmla="*/ 449 w 449"/>
                <a:gd name="T41" fmla="*/ 432 h 432"/>
                <a:gd name="T42" fmla="*/ 449 w 449"/>
                <a:gd name="T43"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9" h="432">
                  <a:moveTo>
                    <a:pt x="449" y="0"/>
                  </a:moveTo>
                  <a:cubicBezTo>
                    <a:pt x="159" y="0"/>
                    <a:pt x="159" y="0"/>
                    <a:pt x="159" y="0"/>
                  </a:cubicBezTo>
                  <a:cubicBezTo>
                    <a:pt x="135" y="35"/>
                    <a:pt x="115" y="70"/>
                    <a:pt x="99" y="103"/>
                  </a:cubicBezTo>
                  <a:cubicBezTo>
                    <a:pt x="54" y="195"/>
                    <a:pt x="15" y="308"/>
                    <a:pt x="0" y="432"/>
                  </a:cubicBezTo>
                  <a:cubicBezTo>
                    <a:pt x="271" y="432"/>
                    <a:pt x="271" y="432"/>
                    <a:pt x="271" y="432"/>
                  </a:cubicBezTo>
                  <a:cubicBezTo>
                    <a:pt x="271" y="391"/>
                    <a:pt x="271" y="391"/>
                    <a:pt x="271" y="391"/>
                  </a:cubicBezTo>
                  <a:cubicBezTo>
                    <a:pt x="268" y="378"/>
                    <a:pt x="268" y="378"/>
                    <a:pt x="268" y="378"/>
                  </a:cubicBezTo>
                  <a:cubicBezTo>
                    <a:pt x="264" y="369"/>
                    <a:pt x="262" y="365"/>
                    <a:pt x="255" y="355"/>
                  </a:cubicBezTo>
                  <a:cubicBezTo>
                    <a:pt x="246" y="344"/>
                    <a:pt x="243" y="331"/>
                    <a:pt x="244" y="316"/>
                  </a:cubicBezTo>
                  <a:cubicBezTo>
                    <a:pt x="244" y="316"/>
                    <a:pt x="245" y="315"/>
                    <a:pt x="245" y="315"/>
                  </a:cubicBezTo>
                  <a:cubicBezTo>
                    <a:pt x="245" y="314"/>
                    <a:pt x="245" y="314"/>
                    <a:pt x="245" y="314"/>
                  </a:cubicBezTo>
                  <a:cubicBezTo>
                    <a:pt x="245" y="314"/>
                    <a:pt x="245" y="314"/>
                    <a:pt x="245" y="314"/>
                  </a:cubicBezTo>
                  <a:cubicBezTo>
                    <a:pt x="247" y="284"/>
                    <a:pt x="276" y="261"/>
                    <a:pt x="311" y="261"/>
                  </a:cubicBezTo>
                  <a:cubicBezTo>
                    <a:pt x="348" y="261"/>
                    <a:pt x="379" y="287"/>
                    <a:pt x="379" y="319"/>
                  </a:cubicBezTo>
                  <a:cubicBezTo>
                    <a:pt x="378" y="319"/>
                    <a:pt x="378" y="319"/>
                    <a:pt x="378" y="319"/>
                  </a:cubicBezTo>
                  <a:cubicBezTo>
                    <a:pt x="379" y="332"/>
                    <a:pt x="376" y="344"/>
                    <a:pt x="368" y="355"/>
                  </a:cubicBezTo>
                  <a:cubicBezTo>
                    <a:pt x="361" y="364"/>
                    <a:pt x="359" y="368"/>
                    <a:pt x="356" y="376"/>
                  </a:cubicBezTo>
                  <a:cubicBezTo>
                    <a:pt x="352" y="391"/>
                    <a:pt x="352" y="391"/>
                    <a:pt x="352" y="391"/>
                  </a:cubicBezTo>
                  <a:cubicBezTo>
                    <a:pt x="352" y="391"/>
                    <a:pt x="352" y="391"/>
                    <a:pt x="352" y="391"/>
                  </a:cubicBezTo>
                  <a:cubicBezTo>
                    <a:pt x="352" y="432"/>
                    <a:pt x="352" y="432"/>
                    <a:pt x="352" y="432"/>
                  </a:cubicBezTo>
                  <a:cubicBezTo>
                    <a:pt x="449" y="432"/>
                    <a:pt x="449" y="432"/>
                    <a:pt x="449" y="432"/>
                  </a:cubicBezTo>
                  <a:lnTo>
                    <a:pt x="449" y="0"/>
                  </a:lnTo>
                  <a:close/>
                </a:path>
              </a:pathLst>
            </a:custGeom>
            <a:solidFill>
              <a:schemeClr val="accent3"/>
            </a:solidFill>
            <a:ln>
              <a:noFill/>
            </a:ln>
          </p:spPr>
          <p:txBody>
            <a:bodyPr vert="horz" wrap="square" lIns="31402" tIns="15701" rIns="31402" bIns="15701" numCol="1" anchor="t" anchorCtr="0" compatLnSpc="1"/>
            <a:lstStyle/>
            <a:p>
              <a:pPr>
                <a:lnSpc>
                  <a:spcPct val="120000"/>
                </a:lnSpc>
              </a:pPr>
              <a:endParaRPr lang="en-US" dirty="0">
                <a:latin typeface="Arial" panose="020B0604020202020204" pitchFamily="34" charset="0"/>
                <a:ea typeface="思源黑体 CN Bold" pitchFamily="34" charset="-122"/>
                <a:sym typeface="Arial" panose="020B0604020202020204" pitchFamily="34" charset="0"/>
              </a:endParaRPr>
            </a:p>
          </p:txBody>
        </p:sp>
        <p:sp>
          <p:nvSpPr>
            <p:cNvPr id="109" name="Freeform 55"/>
            <p:cNvSpPr/>
            <p:nvPr/>
          </p:nvSpPr>
          <p:spPr bwMode="auto">
            <a:xfrm>
              <a:off x="4063592" y="1312731"/>
              <a:ext cx="1054757" cy="967494"/>
            </a:xfrm>
            <a:custGeom>
              <a:avLst/>
              <a:gdLst>
                <a:gd name="connsiteX0" fmla="*/ 0 w 1054757"/>
                <a:gd name="connsiteY0" fmla="*/ 333881 h 967494"/>
                <a:gd name="connsiteX1" fmla="*/ 2060 w 1054757"/>
                <a:gd name="connsiteY1" fmla="*/ 333881 h 967494"/>
                <a:gd name="connsiteX2" fmla="*/ 16481 w 1054757"/>
                <a:gd name="connsiteY2" fmla="*/ 333881 h 967494"/>
                <a:gd name="connsiteX3" fmla="*/ 55622 w 1054757"/>
                <a:gd name="connsiteY3" fmla="*/ 333881 h 967494"/>
                <a:gd name="connsiteX4" fmla="*/ 131845 w 1054757"/>
                <a:gd name="connsiteY4" fmla="*/ 333881 h 967494"/>
                <a:gd name="connsiteX5" fmla="*/ 187724 w 1054757"/>
                <a:gd name="connsiteY5" fmla="*/ 333881 h 967494"/>
                <a:gd name="connsiteX6" fmla="*/ 257509 w 1054757"/>
                <a:gd name="connsiteY6" fmla="*/ 333881 h 967494"/>
                <a:gd name="connsiteX7" fmla="*/ 342745 w 1054757"/>
                <a:gd name="connsiteY7" fmla="*/ 333881 h 967494"/>
                <a:gd name="connsiteX8" fmla="*/ 444976 w 1054757"/>
                <a:gd name="connsiteY8" fmla="*/ 333881 h 967494"/>
                <a:gd name="connsiteX9" fmla="*/ 565747 w 1054757"/>
                <a:gd name="connsiteY9" fmla="*/ 333881 h 967494"/>
                <a:gd name="connsiteX10" fmla="*/ 706605 w 1054757"/>
                <a:gd name="connsiteY10" fmla="*/ 333881 h 967494"/>
                <a:gd name="connsiteX11" fmla="*/ 869093 w 1054757"/>
                <a:gd name="connsiteY11" fmla="*/ 333881 h 967494"/>
                <a:gd name="connsiteX12" fmla="*/ 902994 w 1054757"/>
                <a:gd name="connsiteY12" fmla="*/ 333881 h 967494"/>
                <a:gd name="connsiteX13" fmla="*/ 1054757 w 1054757"/>
                <a:gd name="connsiteY13" fmla="*/ 333881 h 967494"/>
                <a:gd name="connsiteX14" fmla="*/ 1054757 w 1054757"/>
                <a:gd name="connsiteY14" fmla="*/ 967494 h 967494"/>
                <a:gd name="connsiteX15" fmla="*/ 934465 w 1054757"/>
                <a:gd name="connsiteY15" fmla="*/ 967494 h 967494"/>
                <a:gd name="connsiteX16" fmla="*/ 934465 w 1054757"/>
                <a:gd name="connsiteY16" fmla="*/ 905893 h 967494"/>
                <a:gd name="connsiteX17" fmla="*/ 935932 w 1054757"/>
                <a:gd name="connsiteY17" fmla="*/ 905893 h 967494"/>
                <a:gd name="connsiteX18" fmla="*/ 940333 w 1054757"/>
                <a:gd name="connsiteY18" fmla="*/ 883892 h 967494"/>
                <a:gd name="connsiteX19" fmla="*/ 957937 w 1054757"/>
                <a:gd name="connsiteY19" fmla="*/ 853092 h 967494"/>
                <a:gd name="connsiteX20" fmla="*/ 974073 w 1054757"/>
                <a:gd name="connsiteY20" fmla="*/ 800291 h 967494"/>
                <a:gd name="connsiteX21" fmla="*/ 875786 w 1054757"/>
                <a:gd name="connsiteY21" fmla="*/ 715222 h 967494"/>
                <a:gd name="connsiteX22" fmla="*/ 777498 w 1054757"/>
                <a:gd name="connsiteY22" fmla="*/ 792957 h 967494"/>
                <a:gd name="connsiteX23" fmla="*/ 777498 w 1054757"/>
                <a:gd name="connsiteY23" fmla="*/ 794424 h 967494"/>
                <a:gd name="connsiteX24" fmla="*/ 777498 w 1054757"/>
                <a:gd name="connsiteY24" fmla="*/ 795891 h 967494"/>
                <a:gd name="connsiteX25" fmla="*/ 793635 w 1054757"/>
                <a:gd name="connsiteY25" fmla="*/ 853092 h 967494"/>
                <a:gd name="connsiteX26" fmla="*/ 811239 w 1054757"/>
                <a:gd name="connsiteY26" fmla="*/ 886826 h 967494"/>
                <a:gd name="connsiteX27" fmla="*/ 817107 w 1054757"/>
                <a:gd name="connsiteY27" fmla="*/ 905893 h 967494"/>
                <a:gd name="connsiteX28" fmla="*/ 817107 w 1054757"/>
                <a:gd name="connsiteY28" fmla="*/ 967494 h 967494"/>
                <a:gd name="connsiteX29" fmla="*/ 551587 w 1054757"/>
                <a:gd name="connsiteY29" fmla="*/ 967494 h 967494"/>
                <a:gd name="connsiteX30" fmla="*/ 547614 w 1054757"/>
                <a:gd name="connsiteY30" fmla="*/ 967494 h 967494"/>
                <a:gd name="connsiteX31" fmla="*/ 472390 w 1054757"/>
                <a:gd name="connsiteY31" fmla="*/ 967494 h 967494"/>
                <a:gd name="connsiteX32" fmla="*/ 378830 w 1054757"/>
                <a:gd name="connsiteY32" fmla="*/ 967494 h 967494"/>
                <a:gd name="connsiteX33" fmla="*/ 269709 w 1054757"/>
                <a:gd name="connsiteY33" fmla="*/ 967494 h 967494"/>
                <a:gd name="connsiteX34" fmla="*/ 143832 w 1054757"/>
                <a:gd name="connsiteY34" fmla="*/ 967494 h 967494"/>
                <a:gd name="connsiteX35" fmla="*/ 0 w 1054757"/>
                <a:gd name="connsiteY35" fmla="*/ 967494 h 967494"/>
                <a:gd name="connsiteX36" fmla="*/ 0 w 1054757"/>
                <a:gd name="connsiteY36" fmla="*/ 966257 h 967494"/>
                <a:gd name="connsiteX37" fmla="*/ 0 w 1054757"/>
                <a:gd name="connsiteY37" fmla="*/ 957594 h 967494"/>
                <a:gd name="connsiteX38" fmla="*/ 0 w 1054757"/>
                <a:gd name="connsiteY38" fmla="*/ 934081 h 967494"/>
                <a:gd name="connsiteX39" fmla="*/ 0 w 1054757"/>
                <a:gd name="connsiteY39" fmla="*/ 888292 h 967494"/>
                <a:gd name="connsiteX40" fmla="*/ 0 w 1054757"/>
                <a:gd name="connsiteY40" fmla="*/ 854725 h 967494"/>
                <a:gd name="connsiteX41" fmla="*/ 0 w 1054757"/>
                <a:gd name="connsiteY41" fmla="*/ 812803 h 967494"/>
                <a:gd name="connsiteX42" fmla="*/ 0 w 1054757"/>
                <a:gd name="connsiteY42" fmla="*/ 761601 h 967494"/>
                <a:gd name="connsiteX43" fmla="*/ 0 w 1054757"/>
                <a:gd name="connsiteY43" fmla="*/ 700189 h 967494"/>
                <a:gd name="connsiteX44" fmla="*/ 0 w 1054757"/>
                <a:gd name="connsiteY44" fmla="*/ 627639 h 967494"/>
                <a:gd name="connsiteX45" fmla="*/ 0 w 1054757"/>
                <a:gd name="connsiteY45" fmla="*/ 543023 h 967494"/>
                <a:gd name="connsiteX46" fmla="*/ 0 w 1054757"/>
                <a:gd name="connsiteY46" fmla="*/ 445413 h 967494"/>
                <a:gd name="connsiteX47" fmla="*/ 944096 w 1054757"/>
                <a:gd name="connsiteY47" fmla="*/ 0 h 967494"/>
                <a:gd name="connsiteX48" fmla="*/ 1010286 w 1054757"/>
                <a:gd name="connsiteY48" fmla="*/ 54421 h 967494"/>
                <a:gd name="connsiteX49" fmla="*/ 999990 w 1054757"/>
                <a:gd name="connsiteY49" fmla="*/ 97075 h 967494"/>
                <a:gd name="connsiteX50" fmla="*/ 976456 w 1054757"/>
                <a:gd name="connsiteY50" fmla="*/ 138259 h 967494"/>
                <a:gd name="connsiteX51" fmla="*/ 977926 w 1054757"/>
                <a:gd name="connsiteY51" fmla="*/ 138259 h 967494"/>
                <a:gd name="connsiteX52" fmla="*/ 970572 w 1054757"/>
                <a:gd name="connsiteY52" fmla="*/ 163263 h 967494"/>
                <a:gd name="connsiteX53" fmla="*/ 970572 w 1054757"/>
                <a:gd name="connsiteY53" fmla="*/ 333880 h 967494"/>
                <a:gd name="connsiteX54" fmla="*/ 917620 w 1054757"/>
                <a:gd name="connsiteY54" fmla="*/ 333880 h 967494"/>
                <a:gd name="connsiteX55" fmla="*/ 916149 w 1054757"/>
                <a:gd name="connsiteY55" fmla="*/ 163263 h 967494"/>
                <a:gd name="connsiteX56" fmla="*/ 908794 w 1054757"/>
                <a:gd name="connsiteY56" fmla="*/ 135317 h 967494"/>
                <a:gd name="connsiteX57" fmla="*/ 888201 w 1054757"/>
                <a:gd name="connsiteY57" fmla="*/ 97075 h 967494"/>
                <a:gd name="connsiteX58" fmla="*/ 876434 w 1054757"/>
                <a:gd name="connsiteY58" fmla="*/ 57363 h 967494"/>
                <a:gd name="connsiteX59" fmla="*/ 944096 w 1054757"/>
                <a:gd name="connsiteY59" fmla="*/ 0 h 96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54757" h="967494">
                  <a:moveTo>
                    <a:pt x="0" y="333881"/>
                  </a:moveTo>
                  <a:lnTo>
                    <a:pt x="2060" y="333881"/>
                  </a:lnTo>
                  <a:lnTo>
                    <a:pt x="16481" y="333881"/>
                  </a:lnTo>
                  <a:lnTo>
                    <a:pt x="55622" y="333881"/>
                  </a:lnTo>
                  <a:lnTo>
                    <a:pt x="131845" y="333881"/>
                  </a:lnTo>
                  <a:lnTo>
                    <a:pt x="187724" y="333881"/>
                  </a:lnTo>
                  <a:lnTo>
                    <a:pt x="257509" y="333881"/>
                  </a:lnTo>
                  <a:lnTo>
                    <a:pt x="342745" y="333881"/>
                  </a:lnTo>
                  <a:lnTo>
                    <a:pt x="444976" y="333881"/>
                  </a:lnTo>
                  <a:lnTo>
                    <a:pt x="565747" y="333881"/>
                  </a:lnTo>
                  <a:lnTo>
                    <a:pt x="706605" y="333881"/>
                  </a:lnTo>
                  <a:lnTo>
                    <a:pt x="869093" y="333881"/>
                  </a:lnTo>
                  <a:lnTo>
                    <a:pt x="902994" y="333881"/>
                  </a:lnTo>
                  <a:lnTo>
                    <a:pt x="1054757" y="333881"/>
                  </a:lnTo>
                  <a:cubicBezTo>
                    <a:pt x="1054757" y="333881"/>
                    <a:pt x="1054757" y="333881"/>
                    <a:pt x="1054757" y="967494"/>
                  </a:cubicBezTo>
                  <a:cubicBezTo>
                    <a:pt x="1054757" y="967494"/>
                    <a:pt x="1054757" y="967494"/>
                    <a:pt x="934465" y="967494"/>
                  </a:cubicBezTo>
                  <a:cubicBezTo>
                    <a:pt x="934465" y="967494"/>
                    <a:pt x="934465" y="967494"/>
                    <a:pt x="934465" y="905893"/>
                  </a:cubicBezTo>
                  <a:cubicBezTo>
                    <a:pt x="934465" y="905893"/>
                    <a:pt x="934465" y="905893"/>
                    <a:pt x="935932" y="905893"/>
                  </a:cubicBezTo>
                  <a:cubicBezTo>
                    <a:pt x="935932" y="905893"/>
                    <a:pt x="935932" y="905893"/>
                    <a:pt x="940333" y="883892"/>
                  </a:cubicBezTo>
                  <a:cubicBezTo>
                    <a:pt x="944734" y="872159"/>
                    <a:pt x="949135" y="866292"/>
                    <a:pt x="957937" y="853092"/>
                  </a:cubicBezTo>
                  <a:cubicBezTo>
                    <a:pt x="969673" y="836958"/>
                    <a:pt x="975540" y="819358"/>
                    <a:pt x="974073" y="800291"/>
                  </a:cubicBezTo>
                  <a:cubicBezTo>
                    <a:pt x="974073" y="753356"/>
                    <a:pt x="930064" y="715222"/>
                    <a:pt x="875786" y="715222"/>
                  </a:cubicBezTo>
                  <a:cubicBezTo>
                    <a:pt x="824442" y="715222"/>
                    <a:pt x="781899" y="748956"/>
                    <a:pt x="777498" y="792957"/>
                  </a:cubicBezTo>
                  <a:cubicBezTo>
                    <a:pt x="777498" y="792957"/>
                    <a:pt x="777498" y="792957"/>
                    <a:pt x="777498" y="794424"/>
                  </a:cubicBezTo>
                  <a:cubicBezTo>
                    <a:pt x="777498" y="794424"/>
                    <a:pt x="777498" y="795891"/>
                    <a:pt x="777498" y="795891"/>
                  </a:cubicBezTo>
                  <a:cubicBezTo>
                    <a:pt x="776031" y="817891"/>
                    <a:pt x="780432" y="836958"/>
                    <a:pt x="793635" y="853092"/>
                  </a:cubicBezTo>
                  <a:cubicBezTo>
                    <a:pt x="803904" y="866292"/>
                    <a:pt x="806838" y="873626"/>
                    <a:pt x="811239" y="886826"/>
                  </a:cubicBezTo>
                  <a:cubicBezTo>
                    <a:pt x="811239" y="886826"/>
                    <a:pt x="811239" y="886826"/>
                    <a:pt x="817107" y="905893"/>
                  </a:cubicBezTo>
                  <a:cubicBezTo>
                    <a:pt x="817107" y="905893"/>
                    <a:pt x="817107" y="905893"/>
                    <a:pt x="817107" y="967494"/>
                  </a:cubicBezTo>
                  <a:cubicBezTo>
                    <a:pt x="817107" y="967494"/>
                    <a:pt x="817107" y="967494"/>
                    <a:pt x="551587" y="967494"/>
                  </a:cubicBezTo>
                  <a:lnTo>
                    <a:pt x="547614" y="967494"/>
                  </a:lnTo>
                  <a:lnTo>
                    <a:pt x="472390" y="967494"/>
                  </a:lnTo>
                  <a:lnTo>
                    <a:pt x="378830" y="967494"/>
                  </a:lnTo>
                  <a:lnTo>
                    <a:pt x="269709" y="967494"/>
                  </a:lnTo>
                  <a:lnTo>
                    <a:pt x="143832" y="967494"/>
                  </a:lnTo>
                  <a:lnTo>
                    <a:pt x="0" y="967494"/>
                  </a:lnTo>
                  <a:lnTo>
                    <a:pt x="0" y="966257"/>
                  </a:lnTo>
                  <a:lnTo>
                    <a:pt x="0" y="957594"/>
                  </a:lnTo>
                  <a:lnTo>
                    <a:pt x="0" y="934081"/>
                  </a:lnTo>
                  <a:lnTo>
                    <a:pt x="0" y="888292"/>
                  </a:lnTo>
                  <a:lnTo>
                    <a:pt x="0" y="854725"/>
                  </a:lnTo>
                  <a:lnTo>
                    <a:pt x="0" y="812803"/>
                  </a:lnTo>
                  <a:lnTo>
                    <a:pt x="0" y="761601"/>
                  </a:lnTo>
                  <a:lnTo>
                    <a:pt x="0" y="700189"/>
                  </a:lnTo>
                  <a:lnTo>
                    <a:pt x="0" y="627639"/>
                  </a:lnTo>
                  <a:lnTo>
                    <a:pt x="0" y="543023"/>
                  </a:lnTo>
                  <a:lnTo>
                    <a:pt x="0" y="445413"/>
                  </a:lnTo>
                  <a:close/>
                  <a:moveTo>
                    <a:pt x="944096" y="0"/>
                  </a:moveTo>
                  <a:cubicBezTo>
                    <a:pt x="979397" y="0"/>
                    <a:pt x="1007345" y="23533"/>
                    <a:pt x="1010286" y="54421"/>
                  </a:cubicBezTo>
                  <a:cubicBezTo>
                    <a:pt x="1011757" y="70600"/>
                    <a:pt x="1008815" y="83838"/>
                    <a:pt x="999990" y="97075"/>
                  </a:cubicBezTo>
                  <a:cubicBezTo>
                    <a:pt x="988223" y="111784"/>
                    <a:pt x="983810" y="120609"/>
                    <a:pt x="976456" y="138259"/>
                  </a:cubicBezTo>
                  <a:cubicBezTo>
                    <a:pt x="976456" y="138259"/>
                    <a:pt x="976456" y="138259"/>
                    <a:pt x="977926" y="138259"/>
                  </a:cubicBezTo>
                  <a:lnTo>
                    <a:pt x="970572" y="163263"/>
                  </a:lnTo>
                  <a:cubicBezTo>
                    <a:pt x="970572" y="163263"/>
                    <a:pt x="970572" y="163263"/>
                    <a:pt x="970572" y="333880"/>
                  </a:cubicBezTo>
                  <a:cubicBezTo>
                    <a:pt x="970572" y="333880"/>
                    <a:pt x="970572" y="333880"/>
                    <a:pt x="917620" y="333880"/>
                  </a:cubicBezTo>
                  <a:cubicBezTo>
                    <a:pt x="917620" y="333880"/>
                    <a:pt x="917620" y="333880"/>
                    <a:pt x="916149" y="163263"/>
                  </a:cubicBezTo>
                  <a:cubicBezTo>
                    <a:pt x="916149" y="163263"/>
                    <a:pt x="916149" y="163263"/>
                    <a:pt x="908794" y="135317"/>
                  </a:cubicBezTo>
                  <a:cubicBezTo>
                    <a:pt x="902910" y="119138"/>
                    <a:pt x="898498" y="111784"/>
                    <a:pt x="888201" y="97075"/>
                  </a:cubicBezTo>
                  <a:cubicBezTo>
                    <a:pt x="879376" y="85308"/>
                    <a:pt x="876434" y="72071"/>
                    <a:pt x="876434" y="57363"/>
                  </a:cubicBezTo>
                  <a:cubicBezTo>
                    <a:pt x="876434" y="26475"/>
                    <a:pt x="907323" y="0"/>
                    <a:pt x="944096" y="0"/>
                  </a:cubicBezTo>
                  <a:close/>
                </a:path>
              </a:pathLst>
            </a:custGeom>
            <a:solidFill>
              <a:schemeClr val="accent3"/>
            </a:solidFill>
            <a:ln>
              <a:noFill/>
            </a:ln>
          </p:spPr>
          <p:txBody>
            <a:bodyPr vert="horz" wrap="square" lIns="31402" tIns="15701" rIns="31402" bIns="15701" numCol="1" anchor="t" anchorCtr="0" compatLnSpc="1">
              <a:noAutofit/>
            </a:bodyPr>
            <a:lstStyle/>
            <a:p>
              <a:pPr>
                <a:lnSpc>
                  <a:spcPct val="120000"/>
                </a:lnSpc>
              </a:pPr>
              <a:endParaRPr lang="en-US" dirty="0">
                <a:latin typeface="Arial" panose="020B0604020202020204" pitchFamily="34" charset="0"/>
                <a:ea typeface="思源黑体 CN Bold" pitchFamily="34" charset="-122"/>
                <a:sym typeface="Arial" panose="020B0604020202020204" pitchFamily="34" charset="0"/>
              </a:endParaRPr>
            </a:p>
          </p:txBody>
        </p:sp>
        <p:sp>
          <p:nvSpPr>
            <p:cNvPr id="110" name="Freeform 56"/>
            <p:cNvSpPr/>
            <p:nvPr/>
          </p:nvSpPr>
          <p:spPr bwMode="auto">
            <a:xfrm>
              <a:off x="3285725" y="2056374"/>
              <a:ext cx="669102" cy="1259638"/>
            </a:xfrm>
            <a:custGeom>
              <a:avLst/>
              <a:gdLst>
                <a:gd name="connsiteX0" fmla="*/ 466016 w 669102"/>
                <a:gd name="connsiteY0" fmla="*/ 0 h 1259638"/>
                <a:gd name="connsiteX1" fmla="*/ 533575 w 669102"/>
                <a:gd name="connsiteY1" fmla="*/ 52814 h 1259638"/>
                <a:gd name="connsiteX2" fmla="*/ 532107 w 669102"/>
                <a:gd name="connsiteY2" fmla="*/ 52814 h 1259638"/>
                <a:gd name="connsiteX3" fmla="*/ 521826 w 669102"/>
                <a:gd name="connsiteY3" fmla="*/ 95358 h 1259638"/>
                <a:gd name="connsiteX4" fmla="*/ 499796 w 669102"/>
                <a:gd name="connsiteY4" fmla="*/ 136436 h 1259638"/>
                <a:gd name="connsiteX5" fmla="*/ 493921 w 669102"/>
                <a:gd name="connsiteY5" fmla="*/ 162843 h 1259638"/>
                <a:gd name="connsiteX6" fmla="*/ 492452 w 669102"/>
                <a:gd name="connsiteY6" fmla="*/ 330086 h 1259638"/>
                <a:gd name="connsiteX7" fmla="*/ 551551 w 669102"/>
                <a:gd name="connsiteY7" fmla="*/ 330086 h 1259638"/>
                <a:gd name="connsiteX8" fmla="*/ 669102 w 669102"/>
                <a:gd name="connsiteY8" fmla="*/ 330086 h 1259638"/>
                <a:gd name="connsiteX9" fmla="*/ 669102 w 669102"/>
                <a:gd name="connsiteY9" fmla="*/ 966229 h 1259638"/>
                <a:gd name="connsiteX10" fmla="*/ 573757 w 669102"/>
                <a:gd name="connsiteY10" fmla="*/ 966229 h 1259638"/>
                <a:gd name="connsiteX11" fmla="*/ 567273 w 669102"/>
                <a:gd name="connsiteY11" fmla="*/ 966229 h 1259638"/>
                <a:gd name="connsiteX12" fmla="*/ 567273 w 669102"/>
                <a:gd name="connsiteY12" fmla="*/ 1002174 h 1259638"/>
                <a:gd name="connsiteX13" fmla="*/ 567273 w 669102"/>
                <a:gd name="connsiteY13" fmla="*/ 1096493 h 1259638"/>
                <a:gd name="connsiteX14" fmla="*/ 574617 w 669102"/>
                <a:gd name="connsiteY14" fmla="*/ 1125888 h 1259638"/>
                <a:gd name="connsiteX15" fmla="*/ 596647 w 669102"/>
                <a:gd name="connsiteY15" fmla="*/ 1164102 h 1259638"/>
                <a:gd name="connsiteX16" fmla="*/ 606927 w 669102"/>
                <a:gd name="connsiteY16" fmla="*/ 1202317 h 1259638"/>
                <a:gd name="connsiteX17" fmla="*/ 539368 w 669102"/>
                <a:gd name="connsiteY17" fmla="*/ 1259638 h 1259638"/>
                <a:gd name="connsiteX18" fmla="*/ 473278 w 669102"/>
                <a:gd name="connsiteY18" fmla="*/ 1206726 h 1259638"/>
                <a:gd name="connsiteX19" fmla="*/ 485027 w 669102"/>
                <a:gd name="connsiteY19" fmla="*/ 1164102 h 1259638"/>
                <a:gd name="connsiteX20" fmla="*/ 507057 w 669102"/>
                <a:gd name="connsiteY20" fmla="*/ 1122949 h 1259638"/>
                <a:gd name="connsiteX21" fmla="*/ 512932 w 669102"/>
                <a:gd name="connsiteY21" fmla="*/ 1096493 h 1259638"/>
                <a:gd name="connsiteX22" fmla="*/ 512932 w 669102"/>
                <a:gd name="connsiteY22" fmla="*/ 987198 h 1259638"/>
                <a:gd name="connsiteX23" fmla="*/ 512932 w 669102"/>
                <a:gd name="connsiteY23" fmla="*/ 966229 h 1259638"/>
                <a:gd name="connsiteX24" fmla="*/ 495022 w 669102"/>
                <a:gd name="connsiteY24" fmla="*/ 966229 h 1259638"/>
                <a:gd name="connsiteX25" fmla="*/ 133389 w 669102"/>
                <a:gd name="connsiteY25" fmla="*/ 966229 h 1259638"/>
                <a:gd name="connsiteX26" fmla="*/ 1295 w 669102"/>
                <a:gd name="connsiteY26" fmla="*/ 330086 h 1259638"/>
                <a:gd name="connsiteX27" fmla="*/ 359491 w 669102"/>
                <a:gd name="connsiteY27" fmla="*/ 330086 h 1259638"/>
                <a:gd name="connsiteX28" fmla="*/ 439580 w 669102"/>
                <a:gd name="connsiteY28" fmla="*/ 330086 h 1259638"/>
                <a:gd name="connsiteX29" fmla="*/ 439580 w 669102"/>
                <a:gd name="connsiteY29" fmla="*/ 162843 h 1259638"/>
                <a:gd name="connsiteX30" fmla="*/ 432237 w 669102"/>
                <a:gd name="connsiteY30" fmla="*/ 133502 h 1259638"/>
                <a:gd name="connsiteX31" fmla="*/ 410207 w 669102"/>
                <a:gd name="connsiteY31" fmla="*/ 95358 h 1259638"/>
                <a:gd name="connsiteX32" fmla="*/ 399926 w 669102"/>
                <a:gd name="connsiteY32" fmla="*/ 57215 h 1259638"/>
                <a:gd name="connsiteX33" fmla="*/ 466016 w 669102"/>
                <a:gd name="connsiteY33" fmla="*/ 0 h 1259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69102" h="1259638">
                  <a:moveTo>
                    <a:pt x="466016" y="0"/>
                  </a:moveTo>
                  <a:cubicBezTo>
                    <a:pt x="501265" y="0"/>
                    <a:pt x="530638" y="23473"/>
                    <a:pt x="533575" y="52814"/>
                  </a:cubicBezTo>
                  <a:cubicBezTo>
                    <a:pt x="533575" y="52814"/>
                    <a:pt x="533575" y="52814"/>
                    <a:pt x="532107" y="52814"/>
                  </a:cubicBezTo>
                  <a:cubicBezTo>
                    <a:pt x="535044" y="68951"/>
                    <a:pt x="532107" y="83622"/>
                    <a:pt x="521826" y="95358"/>
                  </a:cubicBezTo>
                  <a:cubicBezTo>
                    <a:pt x="510077" y="111496"/>
                    <a:pt x="505671" y="120298"/>
                    <a:pt x="499796" y="136436"/>
                  </a:cubicBezTo>
                  <a:lnTo>
                    <a:pt x="493921" y="162843"/>
                  </a:lnTo>
                  <a:cubicBezTo>
                    <a:pt x="493921" y="162843"/>
                    <a:pt x="493921" y="162843"/>
                    <a:pt x="492452" y="330086"/>
                  </a:cubicBezTo>
                  <a:lnTo>
                    <a:pt x="551551" y="330086"/>
                  </a:lnTo>
                  <a:cubicBezTo>
                    <a:pt x="588235" y="330086"/>
                    <a:pt x="627364" y="330086"/>
                    <a:pt x="669102" y="330086"/>
                  </a:cubicBezTo>
                  <a:lnTo>
                    <a:pt x="669102" y="966229"/>
                  </a:lnTo>
                  <a:cubicBezTo>
                    <a:pt x="669102" y="966229"/>
                    <a:pt x="669102" y="966229"/>
                    <a:pt x="573757" y="966229"/>
                  </a:cubicBezTo>
                  <a:lnTo>
                    <a:pt x="567273" y="966229"/>
                  </a:lnTo>
                  <a:lnTo>
                    <a:pt x="567273" y="1002174"/>
                  </a:lnTo>
                  <a:cubicBezTo>
                    <a:pt x="567273" y="1025116"/>
                    <a:pt x="567273" y="1055706"/>
                    <a:pt x="567273" y="1096493"/>
                  </a:cubicBezTo>
                  <a:cubicBezTo>
                    <a:pt x="567273" y="1096493"/>
                    <a:pt x="567273" y="1096493"/>
                    <a:pt x="574617" y="1125888"/>
                  </a:cubicBezTo>
                  <a:cubicBezTo>
                    <a:pt x="580491" y="1140586"/>
                    <a:pt x="584897" y="1149405"/>
                    <a:pt x="596647" y="1164102"/>
                  </a:cubicBezTo>
                  <a:cubicBezTo>
                    <a:pt x="603990" y="1175861"/>
                    <a:pt x="608396" y="1187619"/>
                    <a:pt x="606927" y="1202317"/>
                  </a:cubicBezTo>
                  <a:cubicBezTo>
                    <a:pt x="606927" y="1234652"/>
                    <a:pt x="576085" y="1259638"/>
                    <a:pt x="539368" y="1259638"/>
                  </a:cubicBezTo>
                  <a:cubicBezTo>
                    <a:pt x="505589" y="1259638"/>
                    <a:pt x="476215" y="1236122"/>
                    <a:pt x="473278" y="1206726"/>
                  </a:cubicBezTo>
                  <a:cubicBezTo>
                    <a:pt x="471809" y="1190559"/>
                    <a:pt x="474746" y="1177330"/>
                    <a:pt x="485027" y="1164102"/>
                  </a:cubicBezTo>
                  <a:cubicBezTo>
                    <a:pt x="496777" y="1147935"/>
                    <a:pt x="501183" y="1140586"/>
                    <a:pt x="507057" y="1122949"/>
                  </a:cubicBezTo>
                  <a:lnTo>
                    <a:pt x="512932" y="1096493"/>
                  </a:lnTo>
                  <a:cubicBezTo>
                    <a:pt x="512932" y="1096493"/>
                    <a:pt x="512932" y="1096493"/>
                    <a:pt x="512932" y="987198"/>
                  </a:cubicBezTo>
                  <a:lnTo>
                    <a:pt x="512932" y="966229"/>
                  </a:lnTo>
                  <a:lnTo>
                    <a:pt x="495022" y="966229"/>
                  </a:lnTo>
                  <a:cubicBezTo>
                    <a:pt x="415894" y="966229"/>
                    <a:pt x="300799" y="966229"/>
                    <a:pt x="133389" y="966229"/>
                  </a:cubicBezTo>
                  <a:cubicBezTo>
                    <a:pt x="27714" y="745856"/>
                    <a:pt x="-7511" y="529891"/>
                    <a:pt x="1295" y="330086"/>
                  </a:cubicBezTo>
                  <a:cubicBezTo>
                    <a:pt x="1295" y="330086"/>
                    <a:pt x="1295" y="330086"/>
                    <a:pt x="359491" y="330086"/>
                  </a:cubicBezTo>
                  <a:lnTo>
                    <a:pt x="439580" y="330086"/>
                  </a:lnTo>
                  <a:cubicBezTo>
                    <a:pt x="439580" y="330086"/>
                    <a:pt x="439580" y="330086"/>
                    <a:pt x="439580" y="162843"/>
                  </a:cubicBezTo>
                  <a:cubicBezTo>
                    <a:pt x="439580" y="162843"/>
                    <a:pt x="439580" y="162843"/>
                    <a:pt x="432237" y="133502"/>
                  </a:cubicBezTo>
                  <a:cubicBezTo>
                    <a:pt x="426362" y="118831"/>
                    <a:pt x="421956" y="110029"/>
                    <a:pt x="410207" y="95358"/>
                  </a:cubicBezTo>
                  <a:cubicBezTo>
                    <a:pt x="402863" y="83622"/>
                    <a:pt x="398457" y="71886"/>
                    <a:pt x="399926" y="57215"/>
                  </a:cubicBezTo>
                  <a:cubicBezTo>
                    <a:pt x="399926" y="24940"/>
                    <a:pt x="429299" y="0"/>
                    <a:pt x="466016" y="0"/>
                  </a:cubicBezTo>
                  <a:close/>
                </a:path>
              </a:pathLst>
            </a:custGeom>
            <a:solidFill>
              <a:srgbClr val="D0011B"/>
            </a:solidFill>
            <a:ln>
              <a:noFill/>
            </a:ln>
          </p:spPr>
          <p:txBody>
            <a:bodyPr vert="horz" wrap="square" lIns="31402" tIns="15701" rIns="31402" bIns="15701" numCol="1" anchor="t" anchorCtr="0" compatLnSpc="1">
              <a:noAutofit/>
            </a:bodyPr>
            <a:lstStyle/>
            <a:p>
              <a:pPr>
                <a:lnSpc>
                  <a:spcPct val="120000"/>
                </a:lnSpc>
              </a:pPr>
              <a:endParaRPr lang="en-US" dirty="0">
                <a:latin typeface="Arial" panose="020B0604020202020204" pitchFamily="34" charset="0"/>
                <a:ea typeface="思源黑体 CN Bold" pitchFamily="34" charset="-122"/>
                <a:sym typeface="Arial" panose="020B0604020202020204" pitchFamily="34" charset="0"/>
              </a:endParaRPr>
            </a:p>
          </p:txBody>
        </p:sp>
      </p:grpSp>
      <p:sp>
        <p:nvSpPr>
          <p:cNvPr id="111" name="Rectangle 5"/>
          <p:cNvSpPr>
            <a:spLocks noChangeArrowheads="1"/>
          </p:cNvSpPr>
          <p:nvPr/>
        </p:nvSpPr>
        <p:spPr bwMode="auto">
          <a:xfrm>
            <a:off x="2069897" y="370363"/>
            <a:ext cx="4032448" cy="690527"/>
          </a:xfrm>
          <a:prstGeom prst="rect">
            <a:avLst/>
          </a:prstGeom>
          <a:solidFill>
            <a:srgbClr val="C00000"/>
          </a:solidFill>
          <a:ln w="25400" cap="flat">
            <a:gradFill>
              <a:gsLst>
                <a:gs pos="0">
                  <a:schemeClr val="bg1"/>
                </a:gs>
                <a:gs pos="100000">
                  <a:schemeClr val="bg1">
                    <a:lumMod val="85000"/>
                  </a:schemeClr>
                </a:gs>
              </a:gsLst>
              <a:lin ang="5400000" scaled="0"/>
            </a:gradFill>
            <a:prstDash val="solid"/>
            <a:miter lim="800000"/>
          </a:ln>
          <a:effectLst>
            <a:outerShdw blurRad="203200" sx="102000" sy="102000" algn="ctr" rotWithShape="0">
              <a:prstClr val="black">
                <a:alpha val="40000"/>
              </a:prstClr>
            </a:outerShdw>
          </a:effectLst>
        </p:spPr>
        <p:txBody>
          <a:bodyPr lIns="91400" tIns="45702" rIns="91400" bIns="45702"/>
          <a:lstStyle/>
          <a:p>
            <a:pPr>
              <a:defRPr/>
            </a:pPr>
            <a:endParaRPr lang="zh-CN" altLang="en-US" sz="3200" b="1" kern="0" noProof="1">
              <a:solidFill>
                <a:schemeClr val="bg1"/>
              </a:solidFill>
              <a:latin typeface="思源黑体 CN Bold" pitchFamily="34" charset="-122"/>
              <a:ea typeface="思源黑体 CN Bold" pitchFamily="34" charset="-122"/>
            </a:endParaRPr>
          </a:p>
        </p:txBody>
      </p:sp>
      <p:sp>
        <p:nvSpPr>
          <p:cNvPr id="112" name="TextBox 111"/>
          <p:cNvSpPr txBox="1">
            <a:spLocks noChangeArrowheads="1"/>
          </p:cNvSpPr>
          <p:nvPr/>
        </p:nvSpPr>
        <p:spPr bwMode="auto">
          <a:xfrm>
            <a:off x="2352610" y="475216"/>
            <a:ext cx="3714775" cy="507795"/>
          </a:xfrm>
          <a:prstGeom prst="rect">
            <a:avLst/>
          </a:prstGeom>
          <a:noFill/>
          <a:ln w="9525">
            <a:noFill/>
            <a:miter lim="800000"/>
          </a:ln>
        </p:spPr>
        <p:txBody>
          <a:bodyPr wrap="square" lIns="91400" tIns="45702" rIns="91400" bIns="45702">
            <a:spAutoFit/>
          </a:bodyPr>
          <a:lstStyle/>
          <a:p>
            <a:r>
              <a:rPr lang="zh-CN" altLang="en-US" sz="2700" b="1" dirty="0" smtClean="0">
                <a:solidFill>
                  <a:schemeClr val="bg1"/>
                </a:solidFill>
                <a:latin typeface="思源黑体 CN Bold" pitchFamily="34" charset="-122"/>
                <a:ea typeface="思源黑体 CN Bold" pitchFamily="34" charset="-122"/>
              </a:rPr>
              <a:t>养成高效能习惯</a:t>
            </a:r>
            <a:endParaRPr lang="zh-CN" altLang="en-US" sz="2700" b="1" dirty="0">
              <a:solidFill>
                <a:schemeClr val="bg1"/>
              </a:solidFill>
              <a:latin typeface="思源黑体 CN Bold" pitchFamily="34" charset="-122"/>
              <a:ea typeface="思源黑体 CN Bold"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08"/>
                                        </p:tgtEl>
                                        <p:attrNameLst>
                                          <p:attrName>style.visibility</p:attrName>
                                        </p:attrNameLst>
                                      </p:cBhvr>
                                      <p:to>
                                        <p:strVal val="visible"/>
                                      </p:to>
                                    </p:set>
                                    <p:animEffect transition="in" filter="randombar(horizontal)">
                                      <p:cBhvr>
                                        <p:cTn id="16" dur="500"/>
                                        <p:tgtEl>
                                          <p:spTgt spid="10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15"/>
                                        </p:tgtEl>
                                        <p:attrNameLst>
                                          <p:attrName>style.visibility</p:attrName>
                                        </p:attrNameLst>
                                      </p:cBhvr>
                                      <p:to>
                                        <p:strVal val="visible"/>
                                      </p:to>
                                    </p:set>
                                    <p:animEffect transition="in" filter="randombar(horizontal)">
                                      <p:cBhvr>
                                        <p:cTn id="19"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noChangeAspect="1" noChangeArrowheads="1" noTextEdit="1"/>
          </p:cNvSpPr>
          <p:nvPr/>
        </p:nvSpPr>
        <p:spPr bwMode="auto">
          <a:xfrm rot="2823422">
            <a:off x="3612158" y="1471730"/>
            <a:ext cx="5043487" cy="504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t" anchorCtr="0" compatLnSpc="1"/>
          <a:lstStyle/>
          <a:p>
            <a:endParaRPr lang="zh-CN" altLang="en-US" dirty="0">
              <a:solidFill>
                <a:prstClr val="black"/>
              </a:solidFill>
              <a:latin typeface="思源黑体 CN Bold" pitchFamily="34" charset="-122"/>
              <a:ea typeface="思源黑体 CN Bold" pitchFamily="34" charset="-122"/>
            </a:endParaRPr>
          </a:p>
        </p:txBody>
      </p:sp>
      <p:grpSp>
        <p:nvGrpSpPr>
          <p:cNvPr id="2" name="组合 23"/>
          <p:cNvGrpSpPr/>
          <p:nvPr/>
        </p:nvGrpSpPr>
        <p:grpSpPr>
          <a:xfrm rot="16200000">
            <a:off x="3832376" y="-549135"/>
            <a:ext cx="5023499" cy="9219316"/>
            <a:chOff x="5863698" y="873284"/>
            <a:chExt cx="3977251" cy="5941768"/>
          </a:xfrm>
        </p:grpSpPr>
        <p:sp>
          <p:nvSpPr>
            <p:cNvPr id="26" name="圆角矩形 25"/>
            <p:cNvSpPr/>
            <p:nvPr/>
          </p:nvSpPr>
          <p:spPr>
            <a:xfrm>
              <a:off x="5863698" y="955766"/>
              <a:ext cx="3977251" cy="5859286"/>
            </a:xfrm>
            <a:prstGeom prst="roundRect">
              <a:avLst>
                <a:gd name="adj" fmla="val 4670"/>
              </a:avLst>
            </a:prstGeom>
            <a:solidFill>
              <a:srgbClr val="C00000"/>
            </a:solidFill>
            <a:ln w="22225">
              <a:gradFill flip="none" rotWithShape="1">
                <a:gsLst>
                  <a:gs pos="0">
                    <a:schemeClr val="bg1">
                      <a:lumMod val="65000"/>
                    </a:schemeClr>
                  </a:gs>
                  <a:gs pos="100000">
                    <a:schemeClr val="tx1">
                      <a:lumMod val="85000"/>
                      <a:lumOff val="15000"/>
                    </a:schemeClr>
                  </a:gs>
                </a:gsLst>
                <a:lin ang="8100000" scaled="0"/>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27" name="圆角矩形 26"/>
            <p:cNvSpPr/>
            <p:nvPr/>
          </p:nvSpPr>
          <p:spPr>
            <a:xfrm>
              <a:off x="6020187" y="1143000"/>
              <a:ext cx="3664269" cy="5503127"/>
            </a:xfrm>
            <a:prstGeom prst="roundRect">
              <a:avLst>
                <a:gd name="adj" fmla="val 0"/>
              </a:avLst>
            </a:prstGeom>
            <a:solidFill>
              <a:schemeClr val="bg1">
                <a:lumMod val="95000"/>
              </a:schemeClr>
            </a:soli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nvGrpSpPr>
            <p:cNvPr id="3" name="组合 26"/>
            <p:cNvGrpSpPr/>
            <p:nvPr/>
          </p:nvGrpSpPr>
          <p:grpSpPr>
            <a:xfrm>
              <a:off x="6109404" y="1233420"/>
              <a:ext cx="3485831" cy="234632"/>
              <a:chOff x="2149635" y="1165383"/>
              <a:chExt cx="3485831" cy="234634"/>
            </a:xfrm>
          </p:grpSpPr>
          <p:grpSp>
            <p:nvGrpSpPr>
              <p:cNvPr id="4" name="组合 57"/>
              <p:cNvGrpSpPr/>
              <p:nvPr/>
            </p:nvGrpSpPr>
            <p:grpSpPr>
              <a:xfrm>
                <a:off x="2149635" y="1165385"/>
                <a:ext cx="234632" cy="234632"/>
                <a:chOff x="2483014" y="1114427"/>
                <a:chExt cx="209550" cy="209550"/>
              </a:xfrm>
            </p:grpSpPr>
            <p:sp>
              <p:nvSpPr>
                <p:cNvPr id="102" name="椭圆 10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103" name="椭圆 10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5" name="组合 58"/>
              <p:cNvGrpSpPr/>
              <p:nvPr/>
            </p:nvGrpSpPr>
            <p:grpSpPr>
              <a:xfrm>
                <a:off x="2510880" y="1165385"/>
                <a:ext cx="234632" cy="234632"/>
                <a:chOff x="2483014" y="1114427"/>
                <a:chExt cx="209550" cy="209550"/>
              </a:xfrm>
            </p:grpSpPr>
            <p:sp>
              <p:nvSpPr>
                <p:cNvPr id="100" name="椭圆 9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101" name="椭圆 10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7" name="组合 59"/>
              <p:cNvGrpSpPr/>
              <p:nvPr/>
            </p:nvGrpSpPr>
            <p:grpSpPr>
              <a:xfrm>
                <a:off x="2872124" y="1165385"/>
                <a:ext cx="234632" cy="234632"/>
                <a:chOff x="2483014" y="1114427"/>
                <a:chExt cx="209550" cy="209550"/>
              </a:xfrm>
            </p:grpSpPr>
            <p:sp>
              <p:nvSpPr>
                <p:cNvPr id="98" name="椭圆 9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9" name="椭圆 9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8" name="组合 60"/>
              <p:cNvGrpSpPr/>
              <p:nvPr/>
            </p:nvGrpSpPr>
            <p:grpSpPr>
              <a:xfrm>
                <a:off x="3233369" y="1165385"/>
                <a:ext cx="234632" cy="234632"/>
                <a:chOff x="2483014" y="1114427"/>
                <a:chExt cx="209550" cy="209550"/>
              </a:xfrm>
            </p:grpSpPr>
            <p:sp>
              <p:nvSpPr>
                <p:cNvPr id="96" name="椭圆 9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7" name="椭圆 9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9" name="组合 61"/>
              <p:cNvGrpSpPr/>
              <p:nvPr/>
            </p:nvGrpSpPr>
            <p:grpSpPr>
              <a:xfrm>
                <a:off x="3594615" y="1165383"/>
                <a:ext cx="234632" cy="234632"/>
                <a:chOff x="2483014" y="1114427"/>
                <a:chExt cx="209550" cy="209550"/>
              </a:xfrm>
            </p:grpSpPr>
            <p:sp>
              <p:nvSpPr>
                <p:cNvPr id="94" name="椭圆 9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5" name="椭圆 9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0" name="组合 62"/>
              <p:cNvGrpSpPr/>
              <p:nvPr/>
            </p:nvGrpSpPr>
            <p:grpSpPr>
              <a:xfrm>
                <a:off x="3955858" y="1165384"/>
                <a:ext cx="234632" cy="234632"/>
                <a:chOff x="2483014" y="1114427"/>
                <a:chExt cx="209550" cy="209550"/>
              </a:xfrm>
            </p:grpSpPr>
            <p:sp>
              <p:nvSpPr>
                <p:cNvPr id="92" name="椭圆 9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3" name="椭圆 9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1" name="组合 63"/>
              <p:cNvGrpSpPr/>
              <p:nvPr/>
            </p:nvGrpSpPr>
            <p:grpSpPr>
              <a:xfrm>
                <a:off x="4317103" y="1165384"/>
                <a:ext cx="234632" cy="234632"/>
                <a:chOff x="2483014" y="1114427"/>
                <a:chExt cx="209550" cy="209550"/>
              </a:xfrm>
            </p:grpSpPr>
            <p:sp>
              <p:nvSpPr>
                <p:cNvPr id="90" name="椭圆 8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1" name="椭圆 9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2" name="组合 64"/>
              <p:cNvGrpSpPr/>
              <p:nvPr/>
            </p:nvGrpSpPr>
            <p:grpSpPr>
              <a:xfrm>
                <a:off x="4678347" y="1165384"/>
                <a:ext cx="234632" cy="234632"/>
                <a:chOff x="2483014" y="1114427"/>
                <a:chExt cx="209550" cy="209550"/>
              </a:xfrm>
            </p:grpSpPr>
            <p:sp>
              <p:nvSpPr>
                <p:cNvPr id="88" name="椭圆 8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89" name="椭圆 8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3" name="组合 65"/>
              <p:cNvGrpSpPr/>
              <p:nvPr/>
            </p:nvGrpSpPr>
            <p:grpSpPr>
              <a:xfrm>
                <a:off x="5039590" y="1165384"/>
                <a:ext cx="234632" cy="234632"/>
                <a:chOff x="2483014" y="1114427"/>
                <a:chExt cx="209550" cy="209550"/>
              </a:xfrm>
            </p:grpSpPr>
            <p:sp>
              <p:nvSpPr>
                <p:cNvPr id="86" name="椭圆 8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87" name="椭圆 8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4" name="组合 66"/>
              <p:cNvGrpSpPr/>
              <p:nvPr/>
            </p:nvGrpSpPr>
            <p:grpSpPr>
              <a:xfrm>
                <a:off x="5400834" y="1165384"/>
                <a:ext cx="234632" cy="234632"/>
                <a:chOff x="2483014" y="1114427"/>
                <a:chExt cx="209550" cy="209550"/>
              </a:xfrm>
            </p:grpSpPr>
            <p:sp>
              <p:nvSpPr>
                <p:cNvPr id="84" name="椭圆 8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85" name="椭圆 8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grpSp>
          <p:nvGrpSpPr>
            <p:cNvPr id="15" name="组合 27"/>
            <p:cNvGrpSpPr/>
            <p:nvPr/>
          </p:nvGrpSpPr>
          <p:grpSpPr>
            <a:xfrm>
              <a:off x="6169908" y="873285"/>
              <a:ext cx="94673" cy="485002"/>
              <a:chOff x="2244455" y="772894"/>
              <a:chExt cx="94658" cy="485003"/>
            </a:xfrm>
          </p:grpSpPr>
          <p:sp>
            <p:nvSpPr>
              <p:cNvPr id="72" name="圆角矩形 7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73" name="圆角矩形 7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6" name="组合 28"/>
            <p:cNvGrpSpPr/>
            <p:nvPr/>
          </p:nvGrpSpPr>
          <p:grpSpPr>
            <a:xfrm>
              <a:off x="6532564" y="873285"/>
              <a:ext cx="94673" cy="485002"/>
              <a:chOff x="2244455" y="772894"/>
              <a:chExt cx="94658" cy="485003"/>
            </a:xfrm>
          </p:grpSpPr>
          <p:sp>
            <p:nvSpPr>
              <p:cNvPr id="70" name="圆角矩形 6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71" name="圆角矩形 7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7" name="组合 29"/>
            <p:cNvGrpSpPr/>
            <p:nvPr/>
          </p:nvGrpSpPr>
          <p:grpSpPr>
            <a:xfrm>
              <a:off x="6895220" y="873285"/>
              <a:ext cx="94673" cy="485002"/>
              <a:chOff x="2244455" y="772894"/>
              <a:chExt cx="94658" cy="485003"/>
            </a:xfrm>
          </p:grpSpPr>
          <p:sp>
            <p:nvSpPr>
              <p:cNvPr id="68" name="圆角矩形 6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9" name="圆角矩形 6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8" name="组合 30"/>
            <p:cNvGrpSpPr/>
            <p:nvPr/>
          </p:nvGrpSpPr>
          <p:grpSpPr>
            <a:xfrm>
              <a:off x="7257875" y="873285"/>
              <a:ext cx="94673" cy="485002"/>
              <a:chOff x="2244455" y="772894"/>
              <a:chExt cx="94658" cy="485003"/>
            </a:xfrm>
          </p:grpSpPr>
          <p:sp>
            <p:nvSpPr>
              <p:cNvPr id="66" name="圆角矩形 65"/>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7" name="圆角矩形 6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9" name="组合 31"/>
            <p:cNvGrpSpPr/>
            <p:nvPr/>
          </p:nvGrpSpPr>
          <p:grpSpPr>
            <a:xfrm>
              <a:off x="7620530" y="873285"/>
              <a:ext cx="94673" cy="485002"/>
              <a:chOff x="2244455" y="772894"/>
              <a:chExt cx="94658" cy="485003"/>
            </a:xfrm>
          </p:grpSpPr>
          <p:sp>
            <p:nvSpPr>
              <p:cNvPr id="64" name="圆角矩形 63"/>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5" name="圆角矩形 6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0" name="组合 32"/>
            <p:cNvGrpSpPr/>
            <p:nvPr/>
          </p:nvGrpSpPr>
          <p:grpSpPr>
            <a:xfrm>
              <a:off x="7983188" y="873285"/>
              <a:ext cx="94673" cy="485002"/>
              <a:chOff x="2244455" y="772894"/>
              <a:chExt cx="94658" cy="485003"/>
            </a:xfrm>
          </p:grpSpPr>
          <p:sp>
            <p:nvSpPr>
              <p:cNvPr id="62" name="圆角矩形 6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3" name="圆角矩形 6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5" name="组合 33"/>
            <p:cNvGrpSpPr/>
            <p:nvPr/>
          </p:nvGrpSpPr>
          <p:grpSpPr>
            <a:xfrm>
              <a:off x="8345844" y="873284"/>
              <a:ext cx="94673" cy="485002"/>
              <a:chOff x="2244455" y="772894"/>
              <a:chExt cx="94658" cy="485003"/>
            </a:xfrm>
          </p:grpSpPr>
          <p:sp>
            <p:nvSpPr>
              <p:cNvPr id="58" name="圆角矩形 5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1" name="圆角矩形 6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8" name="组合 34"/>
            <p:cNvGrpSpPr/>
            <p:nvPr/>
          </p:nvGrpSpPr>
          <p:grpSpPr>
            <a:xfrm>
              <a:off x="8708498" y="873285"/>
              <a:ext cx="94673" cy="485002"/>
              <a:chOff x="2244455" y="772894"/>
              <a:chExt cx="94658" cy="485003"/>
            </a:xfrm>
          </p:grpSpPr>
          <p:sp>
            <p:nvSpPr>
              <p:cNvPr id="52" name="圆角矩形 5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53" name="圆角矩形 5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9" name="组合 35"/>
            <p:cNvGrpSpPr/>
            <p:nvPr/>
          </p:nvGrpSpPr>
          <p:grpSpPr>
            <a:xfrm>
              <a:off x="9071152" y="873285"/>
              <a:ext cx="94673" cy="485002"/>
              <a:chOff x="2244455" y="772894"/>
              <a:chExt cx="94658" cy="485003"/>
            </a:xfrm>
          </p:grpSpPr>
          <p:sp>
            <p:nvSpPr>
              <p:cNvPr id="50" name="圆角矩形 4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51" name="圆角矩形 5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30" name="组合 36"/>
            <p:cNvGrpSpPr/>
            <p:nvPr/>
          </p:nvGrpSpPr>
          <p:grpSpPr>
            <a:xfrm>
              <a:off x="9433806" y="873285"/>
              <a:ext cx="94673" cy="485002"/>
              <a:chOff x="2244455" y="772894"/>
              <a:chExt cx="94658" cy="485003"/>
            </a:xfrm>
          </p:grpSpPr>
          <p:sp>
            <p:nvSpPr>
              <p:cNvPr id="48" name="圆角矩形 4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49" name="圆角矩形 4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sp>
        <p:nvSpPr>
          <p:cNvPr id="108" name="圆角矩形 107"/>
          <p:cNvSpPr/>
          <p:nvPr/>
        </p:nvSpPr>
        <p:spPr>
          <a:xfrm>
            <a:off x="3047979" y="2095491"/>
            <a:ext cx="7073709" cy="532315"/>
          </a:xfrm>
          <a:prstGeom prst="roundRect">
            <a:avLst/>
          </a:prstGeom>
          <a:solidFill>
            <a:srgbClr val="C00000"/>
          </a:solidFill>
          <a:ln w="19050">
            <a:gradFill flip="none" rotWithShape="1">
              <a:gsLst>
                <a:gs pos="0">
                  <a:schemeClr val="bg1">
                    <a:lumMod val="85000"/>
                  </a:schemeClr>
                </a:gs>
                <a:gs pos="100000">
                  <a:schemeClr val="bg1"/>
                </a:gs>
              </a:gsLst>
              <a:lin ang="2700000" scaled="1"/>
              <a:tileRect/>
            </a:grad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zh-CN" altLang="en-US" b="1" kern="100" dirty="0" smtClean="0">
                <a:latin typeface="思源黑体 CN Bold" pitchFamily="34" charset="-122"/>
                <a:ea typeface="思源黑体 CN Bold" pitchFamily="34" charset="-122"/>
                <a:cs typeface="Times New Roman" panose="02020603050405020304" pitchFamily="18" charset="0"/>
              </a:rPr>
              <a:t>习惯五： 知彼解己 </a:t>
            </a:r>
            <a:endParaRPr lang="zh-CN" altLang="en-US" b="1" kern="100" dirty="0">
              <a:latin typeface="思源黑体 CN Bold" pitchFamily="34" charset="-122"/>
              <a:ea typeface="思源黑体 CN Bold" pitchFamily="34" charset="-122"/>
              <a:cs typeface="Times New Roman" panose="02020603050405020304" pitchFamily="18" charset="0"/>
            </a:endParaRPr>
          </a:p>
        </p:txBody>
      </p:sp>
      <p:sp>
        <p:nvSpPr>
          <p:cNvPr id="115" name="矩形 114"/>
          <p:cNvSpPr/>
          <p:nvPr/>
        </p:nvSpPr>
        <p:spPr>
          <a:xfrm>
            <a:off x="3072121" y="2864319"/>
            <a:ext cx="7048548" cy="3332681"/>
          </a:xfrm>
          <a:prstGeom prst="rect">
            <a:avLst/>
          </a:prstGeom>
        </p:spPr>
        <p:txBody>
          <a:bodyPr wrap="square" lIns="91414" tIns="45707" rIns="91414" bIns="45707">
            <a:spAutoFit/>
          </a:bodyPr>
          <a:lstStyle/>
          <a:p>
            <a:pPr defTabSz="914400">
              <a:spcBef>
                <a:spcPts val="600"/>
              </a:spcBef>
              <a:defRPr/>
            </a:pPr>
            <a:r>
              <a:rPr lang="zh-CN" altLang="en-US" sz="1900" dirty="0" smtClean="0">
                <a:latin typeface="思源黑体 CN Bold" pitchFamily="34" charset="-122"/>
                <a:ea typeface="思源黑体 CN Bold" pitchFamily="34" charset="-122"/>
              </a:rPr>
              <a:t>沟通的三大要素：肢体语言、言语、语气；</a:t>
            </a:r>
            <a:endParaRPr lang="en-US" altLang="zh-CN" sz="1900" dirty="0" smtClean="0">
              <a:latin typeface="思源黑体 CN Bold" pitchFamily="34" charset="-122"/>
              <a:ea typeface="思源黑体 CN Bold" pitchFamily="34" charset="-122"/>
            </a:endParaRPr>
          </a:p>
          <a:p>
            <a:pPr defTabSz="914400">
              <a:spcBef>
                <a:spcPts val="600"/>
              </a:spcBef>
              <a:defRPr/>
            </a:pPr>
            <a:r>
              <a:rPr lang="zh-CN" altLang="en-US" sz="1900" dirty="0" smtClean="0">
                <a:latin typeface="思源黑体 CN Bold" pitchFamily="34" charset="-122"/>
                <a:ea typeface="思源黑体 CN Bold" pitchFamily="34" charset="-122"/>
              </a:rPr>
              <a:t>你说什么不是最重要的，重要是你如何说，即</a:t>
            </a:r>
            <a:r>
              <a:rPr lang="zh-CN" altLang="en-US" sz="1900" b="1" dirty="0" smtClean="0">
                <a:latin typeface="思源黑体 CN Bold" pitchFamily="34" charset="-122"/>
                <a:ea typeface="思源黑体 CN Bold" pitchFamily="34" charset="-122"/>
              </a:rPr>
              <a:t>语气和肢体动作；</a:t>
            </a:r>
            <a:endParaRPr lang="zh-CN" altLang="en-US" sz="1900" b="1" dirty="0" smtClean="0">
              <a:latin typeface="思源黑体 CN Bold" pitchFamily="34" charset="-122"/>
              <a:ea typeface="思源黑体 CN Bold" pitchFamily="34" charset="-122"/>
            </a:endParaRPr>
          </a:p>
          <a:p>
            <a:pPr algn="just" defTabSz="914400">
              <a:lnSpc>
                <a:spcPct val="125000"/>
              </a:lnSpc>
              <a:defRPr/>
            </a:pPr>
            <a:r>
              <a:rPr lang="zh-CN" altLang="en-US" sz="1900" b="1" dirty="0" smtClean="0">
                <a:latin typeface="思源黑体 CN Bold" pitchFamily="34" charset="-122"/>
                <a:ea typeface="思源黑体 CN Bold" pitchFamily="34" charset="-122"/>
              </a:rPr>
              <a:t>肢体语言</a:t>
            </a:r>
            <a:r>
              <a:rPr lang="zh-CN" altLang="en-US" sz="1900" dirty="0" smtClean="0">
                <a:latin typeface="思源黑体 CN Bold" pitchFamily="34" charset="-122"/>
                <a:ea typeface="思源黑体 CN Bold" pitchFamily="34" charset="-122"/>
              </a:rPr>
              <a:t>又称身体语言，是指经由身体的各种动作，从而代替语言藉以达到表情达意的沟通目的。</a:t>
            </a:r>
            <a:endParaRPr lang="en-US" altLang="zh-CN" sz="1900" dirty="0" smtClean="0">
              <a:latin typeface="思源黑体 CN Bold" pitchFamily="34" charset="-122"/>
              <a:ea typeface="思源黑体 CN Bold" pitchFamily="34" charset="-122"/>
            </a:endParaRPr>
          </a:p>
          <a:p>
            <a:pPr algn="just" defTabSz="914400">
              <a:lnSpc>
                <a:spcPct val="125000"/>
              </a:lnSpc>
              <a:defRPr/>
            </a:pPr>
            <a:r>
              <a:rPr lang="zh-CN" altLang="en-US" sz="1900" dirty="0" smtClean="0">
                <a:latin typeface="思源黑体 CN Bold" pitchFamily="34" charset="-122"/>
                <a:ea typeface="思源黑体 CN Bold" pitchFamily="34" charset="-122"/>
              </a:rPr>
              <a:t>诸如鼓掌表示兴奋，顿足代表生气，搓手表示焦虑，垂头代表沮丧，摊手表示无奈，捶胸代表痛苦。</a:t>
            </a:r>
            <a:endParaRPr lang="zh-CN" altLang="en-US" sz="1900" dirty="0" smtClean="0">
              <a:latin typeface="思源黑体 CN Bold" pitchFamily="34" charset="-122"/>
              <a:ea typeface="思源黑体 CN Bold" pitchFamily="34" charset="-122"/>
            </a:endParaRPr>
          </a:p>
          <a:p>
            <a:pPr algn="just">
              <a:lnSpc>
                <a:spcPct val="120000"/>
              </a:lnSpc>
              <a:spcBef>
                <a:spcPts val="200"/>
              </a:spcBef>
              <a:spcAft>
                <a:spcPts val="200"/>
              </a:spcAft>
            </a:pPr>
            <a:r>
              <a:rPr lang="zh-CN" altLang="en-US" sz="1900" b="1" kern="0" dirty="0" smtClean="0">
                <a:latin typeface="思源黑体 CN Bold" pitchFamily="34" charset="-122"/>
                <a:ea typeface="思源黑体 CN Bold" pitchFamily="34" charset="-122"/>
              </a:rPr>
              <a:t>沟通还需要同理心：</a:t>
            </a:r>
            <a:endParaRPr lang="en-US" altLang="zh-CN" sz="1900" b="1" kern="0" dirty="0" smtClean="0">
              <a:latin typeface="思源黑体 CN Bold" pitchFamily="34" charset="-122"/>
              <a:ea typeface="思源黑体 CN Bold" pitchFamily="34" charset="-122"/>
            </a:endParaRPr>
          </a:p>
          <a:p>
            <a:pPr algn="just">
              <a:lnSpc>
                <a:spcPct val="120000"/>
              </a:lnSpc>
              <a:spcBef>
                <a:spcPts val="200"/>
              </a:spcBef>
              <a:spcAft>
                <a:spcPts val="200"/>
              </a:spcAft>
            </a:pPr>
            <a:r>
              <a:rPr lang="zh-CN" altLang="en-US" sz="1900" kern="0" dirty="0" smtClean="0">
                <a:latin typeface="思源黑体 CN Bold" pitchFamily="34" charset="-122"/>
                <a:ea typeface="思源黑体 CN Bold" pitchFamily="34" charset="-122"/>
              </a:rPr>
              <a:t>同理心就是将心比心，同样时间、地点、事件，把当事人换成自己，也就是设身处地去感受、去体谅他人。 </a:t>
            </a:r>
            <a:endParaRPr lang="zh-CN" altLang="en-US" sz="1900" kern="0" dirty="0" smtClean="0">
              <a:latin typeface="思源黑体 CN Bold" pitchFamily="34" charset="-122"/>
              <a:ea typeface="思源黑体 CN Bold" pitchFamily="34" charset="-122"/>
            </a:endParaRPr>
          </a:p>
        </p:txBody>
      </p:sp>
      <p:sp>
        <p:nvSpPr>
          <p:cNvPr id="74" name="Rectangle 5"/>
          <p:cNvSpPr>
            <a:spLocks noChangeArrowheads="1"/>
          </p:cNvSpPr>
          <p:nvPr/>
        </p:nvSpPr>
        <p:spPr bwMode="auto">
          <a:xfrm>
            <a:off x="2069897" y="370363"/>
            <a:ext cx="4032448" cy="690527"/>
          </a:xfrm>
          <a:prstGeom prst="rect">
            <a:avLst/>
          </a:prstGeom>
          <a:solidFill>
            <a:srgbClr val="C00000"/>
          </a:solidFill>
          <a:ln w="25400" cap="flat">
            <a:gradFill>
              <a:gsLst>
                <a:gs pos="0">
                  <a:schemeClr val="bg1"/>
                </a:gs>
                <a:gs pos="100000">
                  <a:schemeClr val="bg1">
                    <a:lumMod val="85000"/>
                  </a:schemeClr>
                </a:gs>
              </a:gsLst>
              <a:lin ang="5400000" scaled="0"/>
            </a:gradFill>
            <a:prstDash val="solid"/>
            <a:miter lim="800000"/>
          </a:ln>
          <a:effectLst>
            <a:outerShdw blurRad="203200" sx="102000" sy="102000" algn="ctr" rotWithShape="0">
              <a:prstClr val="black">
                <a:alpha val="40000"/>
              </a:prstClr>
            </a:outerShdw>
          </a:effectLst>
        </p:spPr>
        <p:txBody>
          <a:bodyPr lIns="91400" tIns="45702" rIns="91400" bIns="45702"/>
          <a:lstStyle/>
          <a:p>
            <a:pPr>
              <a:defRPr/>
            </a:pPr>
            <a:endParaRPr lang="zh-CN" altLang="en-US" sz="3200" b="1" kern="0" noProof="1">
              <a:solidFill>
                <a:schemeClr val="bg1"/>
              </a:solidFill>
              <a:latin typeface="思源黑体 CN Bold" pitchFamily="34" charset="-122"/>
              <a:ea typeface="思源黑体 CN Bold" pitchFamily="34" charset="-122"/>
            </a:endParaRPr>
          </a:p>
        </p:txBody>
      </p:sp>
      <p:sp>
        <p:nvSpPr>
          <p:cNvPr id="75" name="TextBox 74"/>
          <p:cNvSpPr txBox="1">
            <a:spLocks noChangeArrowheads="1"/>
          </p:cNvSpPr>
          <p:nvPr/>
        </p:nvSpPr>
        <p:spPr bwMode="auto">
          <a:xfrm>
            <a:off x="2352610" y="475216"/>
            <a:ext cx="3714775" cy="507795"/>
          </a:xfrm>
          <a:prstGeom prst="rect">
            <a:avLst/>
          </a:prstGeom>
          <a:noFill/>
          <a:ln w="9525">
            <a:noFill/>
            <a:miter lim="800000"/>
          </a:ln>
        </p:spPr>
        <p:txBody>
          <a:bodyPr wrap="square" lIns="91400" tIns="45702" rIns="91400" bIns="45702">
            <a:spAutoFit/>
          </a:bodyPr>
          <a:lstStyle/>
          <a:p>
            <a:r>
              <a:rPr lang="zh-CN" altLang="en-US" sz="2700" b="1" dirty="0" smtClean="0">
                <a:solidFill>
                  <a:schemeClr val="bg1"/>
                </a:solidFill>
                <a:latin typeface="思源黑体 CN Bold" pitchFamily="34" charset="-122"/>
                <a:ea typeface="思源黑体 CN Bold" pitchFamily="34" charset="-122"/>
              </a:rPr>
              <a:t>养成高效能习惯</a:t>
            </a:r>
            <a:endParaRPr lang="zh-CN" altLang="en-US" sz="2700" b="1" dirty="0">
              <a:solidFill>
                <a:schemeClr val="bg1"/>
              </a:solidFill>
              <a:latin typeface="思源黑体 CN Bold" pitchFamily="34" charset="-122"/>
              <a:ea typeface="思源黑体 CN Bold"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randombar(horizontal)">
                                      <p:cBhvr>
                                        <p:cTn id="10" dur="500"/>
                                        <p:tgtEl>
                                          <p:spTgt spid="10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15"/>
                                        </p:tgtEl>
                                        <p:attrNameLst>
                                          <p:attrName>style.visibility</p:attrName>
                                        </p:attrNameLst>
                                      </p:cBhvr>
                                      <p:to>
                                        <p:strVal val="visible"/>
                                      </p:to>
                                    </p:set>
                                    <p:animEffect transition="in" filter="randombar(horizontal)">
                                      <p:cBhvr>
                                        <p:cTn id="13"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noChangeAspect="1" noChangeArrowheads="1" noTextEdit="1"/>
          </p:cNvSpPr>
          <p:nvPr/>
        </p:nvSpPr>
        <p:spPr bwMode="auto">
          <a:xfrm rot="2823422">
            <a:off x="3612158" y="1471730"/>
            <a:ext cx="5043487" cy="504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t" anchorCtr="0" compatLnSpc="1"/>
          <a:lstStyle/>
          <a:p>
            <a:endParaRPr lang="zh-CN" altLang="en-US" dirty="0">
              <a:solidFill>
                <a:prstClr val="black"/>
              </a:solidFill>
              <a:latin typeface="思源黑体 CN Bold" pitchFamily="34" charset="-122"/>
              <a:ea typeface="思源黑体 CN Bold" pitchFamily="34" charset="-122"/>
            </a:endParaRPr>
          </a:p>
        </p:txBody>
      </p:sp>
      <p:grpSp>
        <p:nvGrpSpPr>
          <p:cNvPr id="2" name="组合 23"/>
          <p:cNvGrpSpPr/>
          <p:nvPr/>
        </p:nvGrpSpPr>
        <p:grpSpPr>
          <a:xfrm rot="16200000">
            <a:off x="2498869" y="784373"/>
            <a:ext cx="5023499" cy="6552300"/>
            <a:chOff x="5863698" y="873284"/>
            <a:chExt cx="3977251" cy="5941768"/>
          </a:xfrm>
        </p:grpSpPr>
        <p:sp>
          <p:nvSpPr>
            <p:cNvPr id="26" name="圆角矩形 25"/>
            <p:cNvSpPr/>
            <p:nvPr/>
          </p:nvSpPr>
          <p:spPr>
            <a:xfrm>
              <a:off x="5863698" y="955766"/>
              <a:ext cx="3977251" cy="5859286"/>
            </a:xfrm>
            <a:prstGeom prst="roundRect">
              <a:avLst>
                <a:gd name="adj" fmla="val 4670"/>
              </a:avLst>
            </a:prstGeom>
            <a:solidFill>
              <a:srgbClr val="C00000"/>
            </a:solidFill>
            <a:ln w="22225">
              <a:gradFill flip="none" rotWithShape="1">
                <a:gsLst>
                  <a:gs pos="0">
                    <a:schemeClr val="bg1">
                      <a:lumMod val="65000"/>
                    </a:schemeClr>
                  </a:gs>
                  <a:gs pos="100000">
                    <a:schemeClr val="tx1">
                      <a:lumMod val="85000"/>
                      <a:lumOff val="15000"/>
                    </a:schemeClr>
                  </a:gs>
                </a:gsLst>
                <a:lin ang="8100000" scaled="0"/>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27" name="圆角矩形 26"/>
            <p:cNvSpPr/>
            <p:nvPr/>
          </p:nvSpPr>
          <p:spPr>
            <a:xfrm>
              <a:off x="6020187" y="1143000"/>
              <a:ext cx="3664269" cy="5503127"/>
            </a:xfrm>
            <a:prstGeom prst="roundRect">
              <a:avLst>
                <a:gd name="adj" fmla="val 0"/>
              </a:avLst>
            </a:prstGeom>
            <a:solidFill>
              <a:schemeClr val="bg1">
                <a:lumMod val="95000"/>
              </a:schemeClr>
            </a:soli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nvGrpSpPr>
            <p:cNvPr id="3" name="组合 26"/>
            <p:cNvGrpSpPr/>
            <p:nvPr/>
          </p:nvGrpSpPr>
          <p:grpSpPr>
            <a:xfrm>
              <a:off x="6109404" y="1233420"/>
              <a:ext cx="3485831" cy="234632"/>
              <a:chOff x="2149635" y="1165383"/>
              <a:chExt cx="3485831" cy="234634"/>
            </a:xfrm>
          </p:grpSpPr>
          <p:grpSp>
            <p:nvGrpSpPr>
              <p:cNvPr id="4" name="组合 57"/>
              <p:cNvGrpSpPr/>
              <p:nvPr/>
            </p:nvGrpSpPr>
            <p:grpSpPr>
              <a:xfrm>
                <a:off x="2149635" y="1165385"/>
                <a:ext cx="234632" cy="234632"/>
                <a:chOff x="2483014" y="1114427"/>
                <a:chExt cx="209550" cy="209550"/>
              </a:xfrm>
            </p:grpSpPr>
            <p:sp>
              <p:nvSpPr>
                <p:cNvPr id="102" name="椭圆 10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103" name="椭圆 10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5" name="组合 58"/>
              <p:cNvGrpSpPr/>
              <p:nvPr/>
            </p:nvGrpSpPr>
            <p:grpSpPr>
              <a:xfrm>
                <a:off x="2510880" y="1165385"/>
                <a:ext cx="234632" cy="234632"/>
                <a:chOff x="2483014" y="1114427"/>
                <a:chExt cx="209550" cy="209550"/>
              </a:xfrm>
            </p:grpSpPr>
            <p:sp>
              <p:nvSpPr>
                <p:cNvPr id="100" name="椭圆 9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101" name="椭圆 10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7" name="组合 59"/>
              <p:cNvGrpSpPr/>
              <p:nvPr/>
            </p:nvGrpSpPr>
            <p:grpSpPr>
              <a:xfrm>
                <a:off x="2872124" y="1165385"/>
                <a:ext cx="234632" cy="234632"/>
                <a:chOff x="2483014" y="1114427"/>
                <a:chExt cx="209550" cy="209550"/>
              </a:xfrm>
            </p:grpSpPr>
            <p:sp>
              <p:nvSpPr>
                <p:cNvPr id="98" name="椭圆 9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9" name="椭圆 9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8" name="组合 60"/>
              <p:cNvGrpSpPr/>
              <p:nvPr/>
            </p:nvGrpSpPr>
            <p:grpSpPr>
              <a:xfrm>
                <a:off x="3233369" y="1165385"/>
                <a:ext cx="234632" cy="234632"/>
                <a:chOff x="2483014" y="1114427"/>
                <a:chExt cx="209550" cy="209550"/>
              </a:xfrm>
            </p:grpSpPr>
            <p:sp>
              <p:nvSpPr>
                <p:cNvPr id="96" name="椭圆 9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7" name="椭圆 9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9" name="组合 61"/>
              <p:cNvGrpSpPr/>
              <p:nvPr/>
            </p:nvGrpSpPr>
            <p:grpSpPr>
              <a:xfrm>
                <a:off x="3594615" y="1165383"/>
                <a:ext cx="234632" cy="234632"/>
                <a:chOff x="2483014" y="1114427"/>
                <a:chExt cx="209550" cy="209550"/>
              </a:xfrm>
            </p:grpSpPr>
            <p:sp>
              <p:nvSpPr>
                <p:cNvPr id="94" name="椭圆 9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5" name="椭圆 9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0" name="组合 62"/>
              <p:cNvGrpSpPr/>
              <p:nvPr/>
            </p:nvGrpSpPr>
            <p:grpSpPr>
              <a:xfrm>
                <a:off x="3955858" y="1165384"/>
                <a:ext cx="234632" cy="234632"/>
                <a:chOff x="2483014" y="1114427"/>
                <a:chExt cx="209550" cy="209550"/>
              </a:xfrm>
            </p:grpSpPr>
            <p:sp>
              <p:nvSpPr>
                <p:cNvPr id="92" name="椭圆 9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3" name="椭圆 9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1" name="组合 63"/>
              <p:cNvGrpSpPr/>
              <p:nvPr/>
            </p:nvGrpSpPr>
            <p:grpSpPr>
              <a:xfrm>
                <a:off x="4317103" y="1165384"/>
                <a:ext cx="234632" cy="234632"/>
                <a:chOff x="2483014" y="1114427"/>
                <a:chExt cx="209550" cy="209550"/>
              </a:xfrm>
            </p:grpSpPr>
            <p:sp>
              <p:nvSpPr>
                <p:cNvPr id="90" name="椭圆 8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1" name="椭圆 9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2" name="组合 64"/>
              <p:cNvGrpSpPr/>
              <p:nvPr/>
            </p:nvGrpSpPr>
            <p:grpSpPr>
              <a:xfrm>
                <a:off x="4678347" y="1165384"/>
                <a:ext cx="234632" cy="234632"/>
                <a:chOff x="2483014" y="1114427"/>
                <a:chExt cx="209550" cy="209550"/>
              </a:xfrm>
            </p:grpSpPr>
            <p:sp>
              <p:nvSpPr>
                <p:cNvPr id="88" name="椭圆 8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89" name="椭圆 8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3" name="组合 65"/>
              <p:cNvGrpSpPr/>
              <p:nvPr/>
            </p:nvGrpSpPr>
            <p:grpSpPr>
              <a:xfrm>
                <a:off x="5039590" y="1165384"/>
                <a:ext cx="234632" cy="234632"/>
                <a:chOff x="2483014" y="1114427"/>
                <a:chExt cx="209550" cy="209550"/>
              </a:xfrm>
            </p:grpSpPr>
            <p:sp>
              <p:nvSpPr>
                <p:cNvPr id="86" name="椭圆 8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87" name="椭圆 8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4" name="组合 66"/>
              <p:cNvGrpSpPr/>
              <p:nvPr/>
            </p:nvGrpSpPr>
            <p:grpSpPr>
              <a:xfrm>
                <a:off x="5400834" y="1165384"/>
                <a:ext cx="234632" cy="234632"/>
                <a:chOff x="2483014" y="1114427"/>
                <a:chExt cx="209550" cy="209550"/>
              </a:xfrm>
            </p:grpSpPr>
            <p:sp>
              <p:nvSpPr>
                <p:cNvPr id="84" name="椭圆 8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85" name="椭圆 8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grpSp>
          <p:nvGrpSpPr>
            <p:cNvPr id="15" name="组合 27"/>
            <p:cNvGrpSpPr/>
            <p:nvPr/>
          </p:nvGrpSpPr>
          <p:grpSpPr>
            <a:xfrm>
              <a:off x="6169908" y="873285"/>
              <a:ext cx="94673" cy="485002"/>
              <a:chOff x="2244455" y="772894"/>
              <a:chExt cx="94658" cy="485003"/>
            </a:xfrm>
          </p:grpSpPr>
          <p:sp>
            <p:nvSpPr>
              <p:cNvPr id="72" name="圆角矩形 7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73" name="圆角矩形 7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6" name="组合 28"/>
            <p:cNvGrpSpPr/>
            <p:nvPr/>
          </p:nvGrpSpPr>
          <p:grpSpPr>
            <a:xfrm>
              <a:off x="6532564" y="873285"/>
              <a:ext cx="94673" cy="485002"/>
              <a:chOff x="2244455" y="772894"/>
              <a:chExt cx="94658" cy="485003"/>
            </a:xfrm>
          </p:grpSpPr>
          <p:sp>
            <p:nvSpPr>
              <p:cNvPr id="70" name="圆角矩形 6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71" name="圆角矩形 7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7" name="组合 29"/>
            <p:cNvGrpSpPr/>
            <p:nvPr/>
          </p:nvGrpSpPr>
          <p:grpSpPr>
            <a:xfrm>
              <a:off x="6895220" y="873285"/>
              <a:ext cx="94673" cy="485002"/>
              <a:chOff x="2244455" y="772894"/>
              <a:chExt cx="94658" cy="485003"/>
            </a:xfrm>
          </p:grpSpPr>
          <p:sp>
            <p:nvSpPr>
              <p:cNvPr id="68" name="圆角矩形 6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9" name="圆角矩形 6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8" name="组合 30"/>
            <p:cNvGrpSpPr/>
            <p:nvPr/>
          </p:nvGrpSpPr>
          <p:grpSpPr>
            <a:xfrm>
              <a:off x="7257875" y="873285"/>
              <a:ext cx="94673" cy="485002"/>
              <a:chOff x="2244455" y="772894"/>
              <a:chExt cx="94658" cy="485003"/>
            </a:xfrm>
          </p:grpSpPr>
          <p:sp>
            <p:nvSpPr>
              <p:cNvPr id="66" name="圆角矩形 65"/>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7" name="圆角矩形 6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9" name="组合 31"/>
            <p:cNvGrpSpPr/>
            <p:nvPr/>
          </p:nvGrpSpPr>
          <p:grpSpPr>
            <a:xfrm>
              <a:off x="7620530" y="873285"/>
              <a:ext cx="94673" cy="485002"/>
              <a:chOff x="2244455" y="772894"/>
              <a:chExt cx="94658" cy="485003"/>
            </a:xfrm>
          </p:grpSpPr>
          <p:sp>
            <p:nvSpPr>
              <p:cNvPr id="64" name="圆角矩形 63"/>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5" name="圆角矩形 6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0" name="组合 32"/>
            <p:cNvGrpSpPr/>
            <p:nvPr/>
          </p:nvGrpSpPr>
          <p:grpSpPr>
            <a:xfrm>
              <a:off x="7983188" y="873285"/>
              <a:ext cx="94673" cy="485002"/>
              <a:chOff x="2244455" y="772894"/>
              <a:chExt cx="94658" cy="485003"/>
            </a:xfrm>
          </p:grpSpPr>
          <p:sp>
            <p:nvSpPr>
              <p:cNvPr id="62" name="圆角矩形 6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3" name="圆角矩形 6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5" name="组合 33"/>
            <p:cNvGrpSpPr/>
            <p:nvPr/>
          </p:nvGrpSpPr>
          <p:grpSpPr>
            <a:xfrm>
              <a:off x="8345844" y="873284"/>
              <a:ext cx="94673" cy="485002"/>
              <a:chOff x="2244455" y="772894"/>
              <a:chExt cx="94658" cy="485003"/>
            </a:xfrm>
          </p:grpSpPr>
          <p:sp>
            <p:nvSpPr>
              <p:cNvPr id="58" name="圆角矩形 5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1" name="圆角矩形 6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8" name="组合 34"/>
            <p:cNvGrpSpPr/>
            <p:nvPr/>
          </p:nvGrpSpPr>
          <p:grpSpPr>
            <a:xfrm>
              <a:off x="8708498" y="873285"/>
              <a:ext cx="94673" cy="485002"/>
              <a:chOff x="2244455" y="772894"/>
              <a:chExt cx="94658" cy="485003"/>
            </a:xfrm>
          </p:grpSpPr>
          <p:sp>
            <p:nvSpPr>
              <p:cNvPr id="52" name="圆角矩形 5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53" name="圆角矩形 5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9" name="组合 35"/>
            <p:cNvGrpSpPr/>
            <p:nvPr/>
          </p:nvGrpSpPr>
          <p:grpSpPr>
            <a:xfrm>
              <a:off x="9071152" y="873285"/>
              <a:ext cx="94673" cy="485002"/>
              <a:chOff x="2244455" y="772894"/>
              <a:chExt cx="94658" cy="485003"/>
            </a:xfrm>
          </p:grpSpPr>
          <p:sp>
            <p:nvSpPr>
              <p:cNvPr id="50" name="圆角矩形 4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51" name="圆角矩形 5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30" name="组合 36"/>
            <p:cNvGrpSpPr/>
            <p:nvPr/>
          </p:nvGrpSpPr>
          <p:grpSpPr>
            <a:xfrm>
              <a:off x="9433806" y="873285"/>
              <a:ext cx="94673" cy="485002"/>
              <a:chOff x="2244455" y="772894"/>
              <a:chExt cx="94658" cy="485003"/>
            </a:xfrm>
          </p:grpSpPr>
          <p:sp>
            <p:nvSpPr>
              <p:cNvPr id="48" name="圆角矩形 4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49" name="圆角矩形 4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sp>
        <p:nvSpPr>
          <p:cNvPr id="108" name="圆角矩形 107"/>
          <p:cNvSpPr/>
          <p:nvPr/>
        </p:nvSpPr>
        <p:spPr>
          <a:xfrm>
            <a:off x="2666977" y="2345660"/>
            <a:ext cx="5027385" cy="532315"/>
          </a:xfrm>
          <a:prstGeom prst="roundRect">
            <a:avLst/>
          </a:prstGeom>
          <a:solidFill>
            <a:srgbClr val="C00000"/>
          </a:solidFill>
          <a:ln w="19050">
            <a:gradFill flip="none" rotWithShape="1">
              <a:gsLst>
                <a:gs pos="0">
                  <a:schemeClr val="bg1">
                    <a:lumMod val="85000"/>
                  </a:schemeClr>
                </a:gs>
                <a:gs pos="100000">
                  <a:schemeClr val="bg1"/>
                </a:gs>
              </a:gsLst>
              <a:lin ang="2700000" scaled="1"/>
              <a:tileRect/>
            </a:grad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zh-CN" altLang="en-US" b="1" kern="100" dirty="0" smtClean="0">
                <a:latin typeface="思源黑体 CN Bold" pitchFamily="34" charset="-122"/>
                <a:ea typeface="思源黑体 CN Bold" pitchFamily="34" charset="-122"/>
                <a:cs typeface="Times New Roman" panose="02020603050405020304" pitchFamily="18" charset="0"/>
              </a:rPr>
              <a:t>习惯六：统合综效 </a:t>
            </a:r>
            <a:endParaRPr lang="zh-CN" altLang="en-US" b="1" kern="100" dirty="0">
              <a:latin typeface="思源黑体 CN Bold" pitchFamily="34" charset="-122"/>
              <a:ea typeface="思源黑体 CN Bold" pitchFamily="34" charset="-122"/>
              <a:cs typeface="Times New Roman" panose="02020603050405020304" pitchFamily="18" charset="0"/>
            </a:endParaRPr>
          </a:p>
        </p:txBody>
      </p:sp>
      <p:sp>
        <p:nvSpPr>
          <p:cNvPr id="115" name="矩形 114"/>
          <p:cNvSpPr/>
          <p:nvPr/>
        </p:nvSpPr>
        <p:spPr>
          <a:xfrm>
            <a:off x="2691118" y="3114488"/>
            <a:ext cx="5009503" cy="2548364"/>
          </a:xfrm>
          <a:prstGeom prst="rect">
            <a:avLst/>
          </a:prstGeom>
        </p:spPr>
        <p:txBody>
          <a:bodyPr wrap="square" lIns="91414" tIns="45707" rIns="91414" bIns="45707">
            <a:spAutoFit/>
          </a:bodyPr>
          <a:lstStyle/>
          <a:p>
            <a:pPr lvl="0" algn="just">
              <a:lnSpc>
                <a:spcPct val="120000"/>
              </a:lnSpc>
              <a:defRPr/>
            </a:pPr>
            <a:r>
              <a:rPr lang="zh-CN" altLang="en-US" sz="1900" dirty="0" smtClean="0">
                <a:solidFill>
                  <a:srgbClr val="3D3D3D"/>
                </a:solidFill>
                <a:latin typeface="思源黑体 CN Bold" pitchFamily="34" charset="-122"/>
                <a:ea typeface="思源黑体 CN Bold" pitchFamily="34" charset="-122"/>
              </a:rPr>
              <a:t>综合统效就是整体大于部分之和，也就是说各个部分之间的关系也是整体的一个组成部分，而且是最具激发、分配、整合和激励作用的部分。</a:t>
            </a:r>
            <a:endParaRPr lang="en-US" altLang="zh-CN" sz="1900" dirty="0" smtClean="0">
              <a:solidFill>
                <a:srgbClr val="3D3D3D"/>
              </a:solidFill>
              <a:latin typeface="思源黑体 CN Bold" pitchFamily="34" charset="-122"/>
              <a:ea typeface="思源黑体 CN Bold" pitchFamily="34" charset="-122"/>
            </a:endParaRPr>
          </a:p>
          <a:p>
            <a:pPr algn="just">
              <a:lnSpc>
                <a:spcPct val="120000"/>
              </a:lnSpc>
              <a:defRPr/>
            </a:pPr>
            <a:r>
              <a:rPr lang="zh-CN" altLang="en-US" sz="1900" dirty="0" smtClean="0">
                <a:solidFill>
                  <a:srgbClr val="3D3D3D"/>
                </a:solidFill>
                <a:latin typeface="思源黑体 CN Bold" pitchFamily="34" charset="-122"/>
                <a:ea typeface="思源黑体 CN Bold" pitchFamily="34" charset="-122"/>
              </a:rPr>
              <a:t>基本心态：如果一位具有相当聪明才智的人跟我意见不同，那么对方的主张必定有我尚未体会的奥妙，值得加以了解；</a:t>
            </a:r>
            <a:endParaRPr lang="zh-CN" altLang="en-US" sz="1900" dirty="0" smtClean="0">
              <a:solidFill>
                <a:srgbClr val="3D3D3D"/>
              </a:solidFill>
              <a:latin typeface="思源黑体 CN Bold" pitchFamily="34" charset="-122"/>
              <a:ea typeface="思源黑体 CN Bold" pitchFamily="34" charset="-122"/>
            </a:endParaRPr>
          </a:p>
        </p:txBody>
      </p:sp>
      <p:pic>
        <p:nvPicPr>
          <p:cNvPr id="74" name="figure point up"/>
          <p:cNvPicPr>
            <a:picLocks noChangeAspect="1"/>
          </p:cNvPicPr>
          <p:nvPr/>
        </p:nvPicPr>
        <p:blipFill>
          <a:blip r:embed="rId1" cstate="print"/>
          <a:srcRect/>
          <a:stretch>
            <a:fillRect/>
          </a:stretch>
        </p:blipFill>
        <p:spPr bwMode="auto">
          <a:xfrm>
            <a:off x="8572517" y="1798261"/>
            <a:ext cx="3238523" cy="5059740"/>
          </a:xfrm>
          <a:prstGeom prst="rect">
            <a:avLst/>
          </a:prstGeom>
          <a:noFill/>
          <a:ln w="9525">
            <a:noFill/>
            <a:miter lim="800000"/>
            <a:headEnd/>
            <a:tailEnd/>
          </a:ln>
        </p:spPr>
      </p:pic>
      <p:sp>
        <p:nvSpPr>
          <p:cNvPr id="75" name="Rectangle 5"/>
          <p:cNvSpPr>
            <a:spLocks noChangeArrowheads="1"/>
          </p:cNvSpPr>
          <p:nvPr/>
        </p:nvSpPr>
        <p:spPr bwMode="auto">
          <a:xfrm>
            <a:off x="2069897" y="370363"/>
            <a:ext cx="4032448" cy="690527"/>
          </a:xfrm>
          <a:prstGeom prst="rect">
            <a:avLst/>
          </a:prstGeom>
          <a:solidFill>
            <a:srgbClr val="C00000"/>
          </a:solidFill>
          <a:ln w="25400" cap="flat">
            <a:gradFill>
              <a:gsLst>
                <a:gs pos="0">
                  <a:schemeClr val="bg1"/>
                </a:gs>
                <a:gs pos="100000">
                  <a:schemeClr val="bg1">
                    <a:lumMod val="85000"/>
                  </a:schemeClr>
                </a:gs>
              </a:gsLst>
              <a:lin ang="5400000" scaled="0"/>
            </a:gradFill>
            <a:prstDash val="solid"/>
            <a:miter lim="800000"/>
          </a:ln>
          <a:effectLst>
            <a:outerShdw blurRad="203200" sx="102000" sy="102000" algn="ctr" rotWithShape="0">
              <a:prstClr val="black">
                <a:alpha val="40000"/>
              </a:prstClr>
            </a:outerShdw>
          </a:effectLst>
        </p:spPr>
        <p:txBody>
          <a:bodyPr lIns="91400" tIns="45702" rIns="91400" bIns="45702"/>
          <a:lstStyle/>
          <a:p>
            <a:pPr>
              <a:defRPr/>
            </a:pPr>
            <a:endParaRPr lang="zh-CN" altLang="en-US" sz="3200" b="1" kern="0" noProof="1">
              <a:solidFill>
                <a:schemeClr val="bg1"/>
              </a:solidFill>
              <a:latin typeface="思源黑体 CN Bold" pitchFamily="34" charset="-122"/>
              <a:ea typeface="思源黑体 CN Bold" pitchFamily="34" charset="-122"/>
            </a:endParaRPr>
          </a:p>
        </p:txBody>
      </p:sp>
      <p:sp>
        <p:nvSpPr>
          <p:cNvPr id="76" name="TextBox 75"/>
          <p:cNvSpPr txBox="1">
            <a:spLocks noChangeArrowheads="1"/>
          </p:cNvSpPr>
          <p:nvPr/>
        </p:nvSpPr>
        <p:spPr bwMode="auto">
          <a:xfrm>
            <a:off x="2352610" y="475216"/>
            <a:ext cx="3714775" cy="507795"/>
          </a:xfrm>
          <a:prstGeom prst="rect">
            <a:avLst/>
          </a:prstGeom>
          <a:noFill/>
          <a:ln w="9525">
            <a:noFill/>
            <a:miter lim="800000"/>
          </a:ln>
        </p:spPr>
        <p:txBody>
          <a:bodyPr wrap="square" lIns="91400" tIns="45702" rIns="91400" bIns="45702">
            <a:spAutoFit/>
          </a:bodyPr>
          <a:lstStyle/>
          <a:p>
            <a:r>
              <a:rPr lang="zh-CN" altLang="en-US" sz="2700" b="1" dirty="0" smtClean="0">
                <a:solidFill>
                  <a:schemeClr val="bg1"/>
                </a:solidFill>
                <a:latin typeface="思源黑体 CN Bold" pitchFamily="34" charset="-122"/>
                <a:ea typeface="思源黑体 CN Bold" pitchFamily="34" charset="-122"/>
              </a:rPr>
              <a:t>养成高效能习惯</a:t>
            </a:r>
            <a:endParaRPr lang="zh-CN" altLang="en-US" sz="2700" b="1" dirty="0">
              <a:solidFill>
                <a:schemeClr val="bg1"/>
              </a:solidFill>
              <a:latin typeface="思源黑体 CN Bold" pitchFamily="34" charset="-122"/>
              <a:ea typeface="思源黑体 CN Bold"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50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08"/>
                                        </p:tgtEl>
                                        <p:attrNameLst>
                                          <p:attrName>style.visibility</p:attrName>
                                        </p:attrNameLst>
                                      </p:cBhvr>
                                      <p:to>
                                        <p:strVal val="visible"/>
                                      </p:to>
                                    </p:set>
                                    <p:animEffect transition="in" filter="randombar(horizontal)">
                                      <p:cBhvr>
                                        <p:cTn id="15" dur="500"/>
                                        <p:tgtEl>
                                          <p:spTgt spid="10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randombar(horizontal)">
                                      <p:cBhvr>
                                        <p:cTn id="18"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noChangeAspect="1" noChangeArrowheads="1" noTextEdit="1"/>
          </p:cNvSpPr>
          <p:nvPr/>
        </p:nvSpPr>
        <p:spPr bwMode="auto">
          <a:xfrm rot="2823422">
            <a:off x="3612158" y="1471730"/>
            <a:ext cx="5043487" cy="504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t" anchorCtr="0" compatLnSpc="1"/>
          <a:lstStyle/>
          <a:p>
            <a:endParaRPr lang="zh-CN" altLang="en-US" dirty="0">
              <a:solidFill>
                <a:prstClr val="black"/>
              </a:solidFill>
              <a:latin typeface="思源黑体 CN Bold" pitchFamily="34" charset="-122"/>
              <a:ea typeface="思源黑体 CN Bold" pitchFamily="34" charset="-122"/>
            </a:endParaRPr>
          </a:p>
        </p:txBody>
      </p:sp>
      <p:sp>
        <p:nvSpPr>
          <p:cNvPr id="108" name="圆角矩形 107"/>
          <p:cNvSpPr/>
          <p:nvPr/>
        </p:nvSpPr>
        <p:spPr>
          <a:xfrm>
            <a:off x="1142966" y="1809739"/>
            <a:ext cx="10477573" cy="532315"/>
          </a:xfrm>
          <a:prstGeom prst="roundRect">
            <a:avLst/>
          </a:prstGeom>
          <a:solidFill>
            <a:srgbClr val="C00000"/>
          </a:solidFill>
          <a:ln w="19050">
            <a:gradFill flip="none" rotWithShape="1">
              <a:gsLst>
                <a:gs pos="0">
                  <a:schemeClr val="bg1">
                    <a:lumMod val="85000"/>
                  </a:schemeClr>
                </a:gs>
                <a:gs pos="100000">
                  <a:schemeClr val="bg1"/>
                </a:gs>
              </a:gsLst>
              <a:lin ang="2700000" scaled="1"/>
              <a:tileRect/>
            </a:grad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zh-CN" altLang="en-US" b="1" kern="100" dirty="0" smtClean="0">
                <a:solidFill>
                  <a:schemeClr val="bg1"/>
                </a:solidFill>
                <a:latin typeface="思源黑体 CN Bold" pitchFamily="34" charset="-122"/>
                <a:ea typeface="思源黑体 CN Bold" pitchFamily="34" charset="-122"/>
                <a:cs typeface="Times New Roman" panose="02020603050405020304" pitchFamily="18" charset="0"/>
              </a:rPr>
              <a:t>如何看待意见的差异</a:t>
            </a:r>
            <a:endParaRPr lang="zh-CN" altLang="en-US" b="1" kern="100" dirty="0">
              <a:solidFill>
                <a:schemeClr val="bg1"/>
              </a:solidFill>
              <a:latin typeface="思源黑体 CN Bold" pitchFamily="34" charset="-122"/>
              <a:ea typeface="思源黑体 CN Bold" pitchFamily="34" charset="-122"/>
              <a:cs typeface="Times New Roman" panose="02020603050405020304" pitchFamily="18" charset="0"/>
            </a:endParaRPr>
          </a:p>
        </p:txBody>
      </p:sp>
      <p:grpSp>
        <p:nvGrpSpPr>
          <p:cNvPr id="2" name="组合 14"/>
          <p:cNvGrpSpPr/>
          <p:nvPr/>
        </p:nvGrpSpPr>
        <p:grpSpPr>
          <a:xfrm>
            <a:off x="1301811" y="2893079"/>
            <a:ext cx="1629813" cy="1714512"/>
            <a:chOff x="4742449" y="2216782"/>
            <a:chExt cx="3801476" cy="3801476"/>
          </a:xfrm>
        </p:grpSpPr>
        <p:sp>
          <p:nvSpPr>
            <p:cNvPr id="75" name="任意多边形 74"/>
            <p:cNvSpPr/>
            <p:nvPr/>
          </p:nvSpPr>
          <p:spPr>
            <a:xfrm>
              <a:off x="4742449" y="2216782"/>
              <a:ext cx="3801476" cy="3801476"/>
            </a:xfrm>
            <a:custGeom>
              <a:avLst/>
              <a:gdLst>
                <a:gd name="connsiteX0" fmla="*/ 627244 w 3801476"/>
                <a:gd name="connsiteY0" fmla="*/ 310063 h 3801476"/>
                <a:gd name="connsiteX1" fmla="*/ 310063 w 3801476"/>
                <a:gd name="connsiteY1" fmla="*/ 627244 h 3801476"/>
                <a:gd name="connsiteX2" fmla="*/ 310063 w 3801476"/>
                <a:gd name="connsiteY2" fmla="*/ 3174232 h 3801476"/>
                <a:gd name="connsiteX3" fmla="*/ 627244 w 3801476"/>
                <a:gd name="connsiteY3" fmla="*/ 3491413 h 3801476"/>
                <a:gd name="connsiteX4" fmla="*/ 3174232 w 3801476"/>
                <a:gd name="connsiteY4" fmla="*/ 3491413 h 3801476"/>
                <a:gd name="connsiteX5" fmla="*/ 3491413 w 3801476"/>
                <a:gd name="connsiteY5" fmla="*/ 3174232 h 3801476"/>
                <a:gd name="connsiteX6" fmla="*/ 3491413 w 3801476"/>
                <a:gd name="connsiteY6" fmla="*/ 627244 h 3801476"/>
                <a:gd name="connsiteX7" fmla="*/ 3174232 w 3801476"/>
                <a:gd name="connsiteY7" fmla="*/ 310063 h 3801476"/>
                <a:gd name="connsiteX8" fmla="*/ 379007 w 3801476"/>
                <a:gd name="connsiteY8" fmla="*/ 0 h 3801476"/>
                <a:gd name="connsiteX9" fmla="*/ 3422469 w 3801476"/>
                <a:gd name="connsiteY9" fmla="*/ 0 h 3801476"/>
                <a:gd name="connsiteX10" fmla="*/ 3801476 w 3801476"/>
                <a:gd name="connsiteY10" fmla="*/ 379007 h 3801476"/>
                <a:gd name="connsiteX11" fmla="*/ 3801476 w 3801476"/>
                <a:gd name="connsiteY11" fmla="*/ 3422469 h 3801476"/>
                <a:gd name="connsiteX12" fmla="*/ 3422469 w 3801476"/>
                <a:gd name="connsiteY12" fmla="*/ 3801476 h 3801476"/>
                <a:gd name="connsiteX13" fmla="*/ 379007 w 3801476"/>
                <a:gd name="connsiteY13" fmla="*/ 3801476 h 3801476"/>
                <a:gd name="connsiteX14" fmla="*/ 0 w 3801476"/>
                <a:gd name="connsiteY14" fmla="*/ 3422469 h 3801476"/>
                <a:gd name="connsiteX15" fmla="*/ 0 w 3801476"/>
                <a:gd name="connsiteY15" fmla="*/ 379007 h 3801476"/>
                <a:gd name="connsiteX16" fmla="*/ 379007 w 3801476"/>
                <a:gd name="connsiteY16" fmla="*/ 0 h 380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476" h="3801476">
                  <a:moveTo>
                    <a:pt x="627244" y="310063"/>
                  </a:moveTo>
                  <a:cubicBezTo>
                    <a:pt x="452070" y="310063"/>
                    <a:pt x="310063" y="452070"/>
                    <a:pt x="310063" y="627244"/>
                  </a:cubicBezTo>
                  <a:lnTo>
                    <a:pt x="310063" y="3174232"/>
                  </a:lnTo>
                  <a:cubicBezTo>
                    <a:pt x="310063" y="3349406"/>
                    <a:pt x="452070" y="3491413"/>
                    <a:pt x="627244" y="3491413"/>
                  </a:cubicBezTo>
                  <a:lnTo>
                    <a:pt x="3174232" y="3491413"/>
                  </a:lnTo>
                  <a:cubicBezTo>
                    <a:pt x="3349406" y="3491413"/>
                    <a:pt x="3491413" y="3349406"/>
                    <a:pt x="3491413" y="3174232"/>
                  </a:cubicBezTo>
                  <a:lnTo>
                    <a:pt x="3491413" y="627244"/>
                  </a:lnTo>
                  <a:cubicBezTo>
                    <a:pt x="3491413" y="452070"/>
                    <a:pt x="3349406" y="310063"/>
                    <a:pt x="3174232" y="310063"/>
                  </a:cubicBezTo>
                  <a:close/>
                  <a:moveTo>
                    <a:pt x="379007" y="0"/>
                  </a:moveTo>
                  <a:lnTo>
                    <a:pt x="3422469" y="0"/>
                  </a:lnTo>
                  <a:cubicBezTo>
                    <a:pt x="3631789" y="0"/>
                    <a:pt x="3801476" y="169687"/>
                    <a:pt x="3801476" y="379007"/>
                  </a:cubicBezTo>
                  <a:lnTo>
                    <a:pt x="3801476" y="3422469"/>
                  </a:lnTo>
                  <a:cubicBezTo>
                    <a:pt x="3801476" y="3631789"/>
                    <a:pt x="3631789" y="3801476"/>
                    <a:pt x="3422469" y="3801476"/>
                  </a:cubicBezTo>
                  <a:lnTo>
                    <a:pt x="379007" y="3801476"/>
                  </a:lnTo>
                  <a:cubicBezTo>
                    <a:pt x="169687" y="3801476"/>
                    <a:pt x="0" y="3631789"/>
                    <a:pt x="0" y="3422469"/>
                  </a:cubicBezTo>
                  <a:lnTo>
                    <a:pt x="0" y="379007"/>
                  </a:lnTo>
                  <a:cubicBezTo>
                    <a:pt x="0" y="169687"/>
                    <a:pt x="169687" y="0"/>
                    <a:pt x="379007" y="0"/>
                  </a:cubicBezTo>
                  <a:close/>
                </a:path>
              </a:pathLst>
            </a:custGeom>
            <a:gradFill flip="none" rotWithShape="1">
              <a:gsLst>
                <a:gs pos="0">
                  <a:schemeClr val="bg1">
                    <a:lumMod val="95000"/>
                  </a:schemeClr>
                </a:gs>
                <a:gs pos="100000">
                  <a:schemeClr val="bg1">
                    <a:lumMod val="75000"/>
                  </a:schemeClr>
                </a:gs>
              </a:gsLst>
              <a:lin ang="2700000" scaled="1"/>
              <a:tileRect/>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b="1" dirty="0">
                <a:solidFill>
                  <a:srgbClr val="C00000"/>
                </a:solidFill>
                <a:latin typeface="思源黑体 CN Bold" pitchFamily="34" charset="-122"/>
                <a:ea typeface="思源黑体 CN Bold" pitchFamily="34" charset="-122"/>
              </a:endParaRPr>
            </a:p>
          </p:txBody>
        </p:sp>
        <p:sp>
          <p:nvSpPr>
            <p:cNvPr id="76" name="圆角矩形 75"/>
            <p:cNvSpPr/>
            <p:nvPr/>
          </p:nvSpPr>
          <p:spPr>
            <a:xfrm>
              <a:off x="5052512" y="2526845"/>
              <a:ext cx="3181350" cy="3181350"/>
            </a:xfrm>
            <a:prstGeom prst="roundRect">
              <a:avLst>
                <a:gd name="adj" fmla="val 9970"/>
              </a:avLst>
            </a:prstGeom>
            <a:noFill/>
            <a:ln w="76200">
              <a:gradFill flip="none" rotWithShape="1">
                <a:gsLst>
                  <a:gs pos="100000">
                    <a:schemeClr val="bg1">
                      <a:lumMod val="96000"/>
                    </a:schemeClr>
                  </a:gs>
                  <a:gs pos="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b="1" dirty="0">
                <a:solidFill>
                  <a:srgbClr val="C00000"/>
                </a:solidFill>
                <a:latin typeface="思源黑体 CN Bold" pitchFamily="34" charset="-122"/>
                <a:ea typeface="思源黑体 CN Bold" pitchFamily="34" charset="-122"/>
              </a:endParaRPr>
            </a:p>
          </p:txBody>
        </p:sp>
        <p:sp>
          <p:nvSpPr>
            <p:cNvPr id="77" name="圆角矩形 76"/>
            <p:cNvSpPr/>
            <p:nvPr/>
          </p:nvSpPr>
          <p:spPr>
            <a:xfrm>
              <a:off x="4742449" y="2216782"/>
              <a:ext cx="3801476" cy="3801476"/>
            </a:xfrm>
            <a:prstGeom prst="roundRect">
              <a:avLst>
                <a:gd name="adj" fmla="val 9970"/>
              </a:avLst>
            </a:prstGeom>
            <a:noFill/>
            <a:ln w="22225">
              <a:gradFill flip="none" rotWithShape="1">
                <a:gsLst>
                  <a:gs pos="0">
                    <a:schemeClr val="bg1"/>
                  </a:gs>
                  <a:gs pos="10000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b="1" dirty="0">
                <a:solidFill>
                  <a:srgbClr val="C00000"/>
                </a:solidFill>
                <a:latin typeface="思源黑体 CN Bold" pitchFamily="34" charset="-122"/>
                <a:ea typeface="思源黑体 CN Bold" pitchFamily="34" charset="-122"/>
              </a:endParaRPr>
            </a:p>
          </p:txBody>
        </p:sp>
      </p:grpSp>
      <p:grpSp>
        <p:nvGrpSpPr>
          <p:cNvPr id="3" name="组合 16"/>
          <p:cNvGrpSpPr/>
          <p:nvPr/>
        </p:nvGrpSpPr>
        <p:grpSpPr>
          <a:xfrm>
            <a:off x="3407878" y="2893079"/>
            <a:ext cx="1629813" cy="1714512"/>
            <a:chOff x="4742449" y="2216782"/>
            <a:chExt cx="3801476" cy="3801476"/>
          </a:xfrm>
        </p:grpSpPr>
        <p:sp>
          <p:nvSpPr>
            <p:cNvPr id="79" name="任意多边形 78"/>
            <p:cNvSpPr/>
            <p:nvPr/>
          </p:nvSpPr>
          <p:spPr>
            <a:xfrm>
              <a:off x="4742449" y="2216782"/>
              <a:ext cx="3801476" cy="3801476"/>
            </a:xfrm>
            <a:custGeom>
              <a:avLst/>
              <a:gdLst>
                <a:gd name="connsiteX0" fmla="*/ 627244 w 3801476"/>
                <a:gd name="connsiteY0" fmla="*/ 310063 h 3801476"/>
                <a:gd name="connsiteX1" fmla="*/ 310063 w 3801476"/>
                <a:gd name="connsiteY1" fmla="*/ 627244 h 3801476"/>
                <a:gd name="connsiteX2" fmla="*/ 310063 w 3801476"/>
                <a:gd name="connsiteY2" fmla="*/ 3174232 h 3801476"/>
                <a:gd name="connsiteX3" fmla="*/ 627244 w 3801476"/>
                <a:gd name="connsiteY3" fmla="*/ 3491413 h 3801476"/>
                <a:gd name="connsiteX4" fmla="*/ 3174232 w 3801476"/>
                <a:gd name="connsiteY4" fmla="*/ 3491413 h 3801476"/>
                <a:gd name="connsiteX5" fmla="*/ 3491413 w 3801476"/>
                <a:gd name="connsiteY5" fmla="*/ 3174232 h 3801476"/>
                <a:gd name="connsiteX6" fmla="*/ 3491413 w 3801476"/>
                <a:gd name="connsiteY6" fmla="*/ 627244 h 3801476"/>
                <a:gd name="connsiteX7" fmla="*/ 3174232 w 3801476"/>
                <a:gd name="connsiteY7" fmla="*/ 310063 h 3801476"/>
                <a:gd name="connsiteX8" fmla="*/ 379007 w 3801476"/>
                <a:gd name="connsiteY8" fmla="*/ 0 h 3801476"/>
                <a:gd name="connsiteX9" fmla="*/ 3422469 w 3801476"/>
                <a:gd name="connsiteY9" fmla="*/ 0 h 3801476"/>
                <a:gd name="connsiteX10" fmla="*/ 3801476 w 3801476"/>
                <a:gd name="connsiteY10" fmla="*/ 379007 h 3801476"/>
                <a:gd name="connsiteX11" fmla="*/ 3801476 w 3801476"/>
                <a:gd name="connsiteY11" fmla="*/ 3422469 h 3801476"/>
                <a:gd name="connsiteX12" fmla="*/ 3422469 w 3801476"/>
                <a:gd name="connsiteY12" fmla="*/ 3801476 h 3801476"/>
                <a:gd name="connsiteX13" fmla="*/ 379007 w 3801476"/>
                <a:gd name="connsiteY13" fmla="*/ 3801476 h 3801476"/>
                <a:gd name="connsiteX14" fmla="*/ 0 w 3801476"/>
                <a:gd name="connsiteY14" fmla="*/ 3422469 h 3801476"/>
                <a:gd name="connsiteX15" fmla="*/ 0 w 3801476"/>
                <a:gd name="connsiteY15" fmla="*/ 379007 h 3801476"/>
                <a:gd name="connsiteX16" fmla="*/ 379007 w 3801476"/>
                <a:gd name="connsiteY16" fmla="*/ 0 h 380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476" h="3801476">
                  <a:moveTo>
                    <a:pt x="627244" y="310063"/>
                  </a:moveTo>
                  <a:cubicBezTo>
                    <a:pt x="452070" y="310063"/>
                    <a:pt x="310063" y="452070"/>
                    <a:pt x="310063" y="627244"/>
                  </a:cubicBezTo>
                  <a:lnTo>
                    <a:pt x="310063" y="3174232"/>
                  </a:lnTo>
                  <a:cubicBezTo>
                    <a:pt x="310063" y="3349406"/>
                    <a:pt x="452070" y="3491413"/>
                    <a:pt x="627244" y="3491413"/>
                  </a:cubicBezTo>
                  <a:lnTo>
                    <a:pt x="3174232" y="3491413"/>
                  </a:lnTo>
                  <a:cubicBezTo>
                    <a:pt x="3349406" y="3491413"/>
                    <a:pt x="3491413" y="3349406"/>
                    <a:pt x="3491413" y="3174232"/>
                  </a:cubicBezTo>
                  <a:lnTo>
                    <a:pt x="3491413" y="627244"/>
                  </a:lnTo>
                  <a:cubicBezTo>
                    <a:pt x="3491413" y="452070"/>
                    <a:pt x="3349406" y="310063"/>
                    <a:pt x="3174232" y="310063"/>
                  </a:cubicBezTo>
                  <a:close/>
                  <a:moveTo>
                    <a:pt x="379007" y="0"/>
                  </a:moveTo>
                  <a:lnTo>
                    <a:pt x="3422469" y="0"/>
                  </a:lnTo>
                  <a:cubicBezTo>
                    <a:pt x="3631789" y="0"/>
                    <a:pt x="3801476" y="169687"/>
                    <a:pt x="3801476" y="379007"/>
                  </a:cubicBezTo>
                  <a:lnTo>
                    <a:pt x="3801476" y="3422469"/>
                  </a:lnTo>
                  <a:cubicBezTo>
                    <a:pt x="3801476" y="3631789"/>
                    <a:pt x="3631789" y="3801476"/>
                    <a:pt x="3422469" y="3801476"/>
                  </a:cubicBezTo>
                  <a:lnTo>
                    <a:pt x="379007" y="3801476"/>
                  </a:lnTo>
                  <a:cubicBezTo>
                    <a:pt x="169687" y="3801476"/>
                    <a:pt x="0" y="3631789"/>
                    <a:pt x="0" y="3422469"/>
                  </a:cubicBezTo>
                  <a:lnTo>
                    <a:pt x="0" y="379007"/>
                  </a:lnTo>
                  <a:cubicBezTo>
                    <a:pt x="0" y="169687"/>
                    <a:pt x="169687" y="0"/>
                    <a:pt x="379007" y="0"/>
                  </a:cubicBezTo>
                  <a:close/>
                </a:path>
              </a:pathLst>
            </a:custGeom>
            <a:gradFill flip="none" rotWithShape="1">
              <a:gsLst>
                <a:gs pos="0">
                  <a:schemeClr val="bg1">
                    <a:lumMod val="95000"/>
                  </a:schemeClr>
                </a:gs>
                <a:gs pos="100000">
                  <a:schemeClr val="bg1">
                    <a:lumMod val="75000"/>
                  </a:schemeClr>
                </a:gs>
              </a:gsLst>
              <a:lin ang="2700000" scaled="1"/>
              <a:tileRect/>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b="1" dirty="0">
                <a:solidFill>
                  <a:srgbClr val="C00000"/>
                </a:solidFill>
                <a:latin typeface="思源黑体 CN Bold" pitchFamily="34" charset="-122"/>
                <a:ea typeface="思源黑体 CN Bold" pitchFamily="34" charset="-122"/>
              </a:endParaRPr>
            </a:p>
          </p:txBody>
        </p:sp>
        <p:sp>
          <p:nvSpPr>
            <p:cNvPr id="80" name="圆角矩形 79"/>
            <p:cNvSpPr/>
            <p:nvPr/>
          </p:nvSpPr>
          <p:spPr>
            <a:xfrm>
              <a:off x="5052512" y="2526845"/>
              <a:ext cx="3181350" cy="3181350"/>
            </a:xfrm>
            <a:prstGeom prst="roundRect">
              <a:avLst>
                <a:gd name="adj" fmla="val 9970"/>
              </a:avLst>
            </a:prstGeom>
            <a:noFill/>
            <a:ln w="76200">
              <a:gradFill flip="none" rotWithShape="1">
                <a:gsLst>
                  <a:gs pos="100000">
                    <a:schemeClr val="bg1">
                      <a:lumMod val="96000"/>
                    </a:schemeClr>
                  </a:gs>
                  <a:gs pos="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b="1" dirty="0">
                <a:solidFill>
                  <a:srgbClr val="C00000"/>
                </a:solidFill>
                <a:latin typeface="思源黑体 CN Bold" pitchFamily="34" charset="-122"/>
                <a:ea typeface="思源黑体 CN Bold" pitchFamily="34" charset="-122"/>
              </a:endParaRPr>
            </a:p>
          </p:txBody>
        </p:sp>
        <p:sp>
          <p:nvSpPr>
            <p:cNvPr id="81" name="圆角矩形 80"/>
            <p:cNvSpPr/>
            <p:nvPr/>
          </p:nvSpPr>
          <p:spPr>
            <a:xfrm>
              <a:off x="4742449" y="2216782"/>
              <a:ext cx="3801476" cy="3801476"/>
            </a:xfrm>
            <a:prstGeom prst="roundRect">
              <a:avLst>
                <a:gd name="adj" fmla="val 9970"/>
              </a:avLst>
            </a:prstGeom>
            <a:noFill/>
            <a:ln w="22225">
              <a:gradFill flip="none" rotWithShape="1">
                <a:gsLst>
                  <a:gs pos="0">
                    <a:schemeClr val="bg1"/>
                  </a:gs>
                  <a:gs pos="10000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b="1" dirty="0">
                <a:solidFill>
                  <a:srgbClr val="C00000"/>
                </a:solidFill>
                <a:latin typeface="思源黑体 CN Bold" pitchFamily="34" charset="-122"/>
                <a:ea typeface="思源黑体 CN Bold" pitchFamily="34" charset="-122"/>
              </a:endParaRPr>
            </a:p>
          </p:txBody>
        </p:sp>
      </p:grpSp>
      <p:grpSp>
        <p:nvGrpSpPr>
          <p:cNvPr id="4" name="组合 25"/>
          <p:cNvGrpSpPr/>
          <p:nvPr/>
        </p:nvGrpSpPr>
        <p:grpSpPr>
          <a:xfrm>
            <a:off x="5513944" y="2893079"/>
            <a:ext cx="1629813" cy="1714512"/>
            <a:chOff x="4742449" y="2216782"/>
            <a:chExt cx="3801476" cy="3801476"/>
          </a:xfrm>
        </p:grpSpPr>
        <p:sp>
          <p:nvSpPr>
            <p:cNvPr id="83" name="任意多边形 82"/>
            <p:cNvSpPr/>
            <p:nvPr/>
          </p:nvSpPr>
          <p:spPr>
            <a:xfrm>
              <a:off x="4742449" y="2216782"/>
              <a:ext cx="3801476" cy="3801476"/>
            </a:xfrm>
            <a:custGeom>
              <a:avLst/>
              <a:gdLst>
                <a:gd name="connsiteX0" fmla="*/ 627244 w 3801476"/>
                <a:gd name="connsiteY0" fmla="*/ 310063 h 3801476"/>
                <a:gd name="connsiteX1" fmla="*/ 310063 w 3801476"/>
                <a:gd name="connsiteY1" fmla="*/ 627244 h 3801476"/>
                <a:gd name="connsiteX2" fmla="*/ 310063 w 3801476"/>
                <a:gd name="connsiteY2" fmla="*/ 3174232 h 3801476"/>
                <a:gd name="connsiteX3" fmla="*/ 627244 w 3801476"/>
                <a:gd name="connsiteY3" fmla="*/ 3491413 h 3801476"/>
                <a:gd name="connsiteX4" fmla="*/ 3174232 w 3801476"/>
                <a:gd name="connsiteY4" fmla="*/ 3491413 h 3801476"/>
                <a:gd name="connsiteX5" fmla="*/ 3491413 w 3801476"/>
                <a:gd name="connsiteY5" fmla="*/ 3174232 h 3801476"/>
                <a:gd name="connsiteX6" fmla="*/ 3491413 w 3801476"/>
                <a:gd name="connsiteY6" fmla="*/ 627244 h 3801476"/>
                <a:gd name="connsiteX7" fmla="*/ 3174232 w 3801476"/>
                <a:gd name="connsiteY7" fmla="*/ 310063 h 3801476"/>
                <a:gd name="connsiteX8" fmla="*/ 379007 w 3801476"/>
                <a:gd name="connsiteY8" fmla="*/ 0 h 3801476"/>
                <a:gd name="connsiteX9" fmla="*/ 3422469 w 3801476"/>
                <a:gd name="connsiteY9" fmla="*/ 0 h 3801476"/>
                <a:gd name="connsiteX10" fmla="*/ 3801476 w 3801476"/>
                <a:gd name="connsiteY10" fmla="*/ 379007 h 3801476"/>
                <a:gd name="connsiteX11" fmla="*/ 3801476 w 3801476"/>
                <a:gd name="connsiteY11" fmla="*/ 3422469 h 3801476"/>
                <a:gd name="connsiteX12" fmla="*/ 3422469 w 3801476"/>
                <a:gd name="connsiteY12" fmla="*/ 3801476 h 3801476"/>
                <a:gd name="connsiteX13" fmla="*/ 379007 w 3801476"/>
                <a:gd name="connsiteY13" fmla="*/ 3801476 h 3801476"/>
                <a:gd name="connsiteX14" fmla="*/ 0 w 3801476"/>
                <a:gd name="connsiteY14" fmla="*/ 3422469 h 3801476"/>
                <a:gd name="connsiteX15" fmla="*/ 0 w 3801476"/>
                <a:gd name="connsiteY15" fmla="*/ 379007 h 3801476"/>
                <a:gd name="connsiteX16" fmla="*/ 379007 w 3801476"/>
                <a:gd name="connsiteY16" fmla="*/ 0 h 380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476" h="3801476">
                  <a:moveTo>
                    <a:pt x="627244" y="310063"/>
                  </a:moveTo>
                  <a:cubicBezTo>
                    <a:pt x="452070" y="310063"/>
                    <a:pt x="310063" y="452070"/>
                    <a:pt x="310063" y="627244"/>
                  </a:cubicBezTo>
                  <a:lnTo>
                    <a:pt x="310063" y="3174232"/>
                  </a:lnTo>
                  <a:cubicBezTo>
                    <a:pt x="310063" y="3349406"/>
                    <a:pt x="452070" y="3491413"/>
                    <a:pt x="627244" y="3491413"/>
                  </a:cubicBezTo>
                  <a:lnTo>
                    <a:pt x="3174232" y="3491413"/>
                  </a:lnTo>
                  <a:cubicBezTo>
                    <a:pt x="3349406" y="3491413"/>
                    <a:pt x="3491413" y="3349406"/>
                    <a:pt x="3491413" y="3174232"/>
                  </a:cubicBezTo>
                  <a:lnTo>
                    <a:pt x="3491413" y="627244"/>
                  </a:lnTo>
                  <a:cubicBezTo>
                    <a:pt x="3491413" y="452070"/>
                    <a:pt x="3349406" y="310063"/>
                    <a:pt x="3174232" y="310063"/>
                  </a:cubicBezTo>
                  <a:close/>
                  <a:moveTo>
                    <a:pt x="379007" y="0"/>
                  </a:moveTo>
                  <a:lnTo>
                    <a:pt x="3422469" y="0"/>
                  </a:lnTo>
                  <a:cubicBezTo>
                    <a:pt x="3631789" y="0"/>
                    <a:pt x="3801476" y="169687"/>
                    <a:pt x="3801476" y="379007"/>
                  </a:cubicBezTo>
                  <a:lnTo>
                    <a:pt x="3801476" y="3422469"/>
                  </a:lnTo>
                  <a:cubicBezTo>
                    <a:pt x="3801476" y="3631789"/>
                    <a:pt x="3631789" y="3801476"/>
                    <a:pt x="3422469" y="3801476"/>
                  </a:cubicBezTo>
                  <a:lnTo>
                    <a:pt x="379007" y="3801476"/>
                  </a:lnTo>
                  <a:cubicBezTo>
                    <a:pt x="169687" y="3801476"/>
                    <a:pt x="0" y="3631789"/>
                    <a:pt x="0" y="3422469"/>
                  </a:cubicBezTo>
                  <a:lnTo>
                    <a:pt x="0" y="379007"/>
                  </a:lnTo>
                  <a:cubicBezTo>
                    <a:pt x="0" y="169687"/>
                    <a:pt x="169687" y="0"/>
                    <a:pt x="379007" y="0"/>
                  </a:cubicBezTo>
                  <a:close/>
                </a:path>
              </a:pathLst>
            </a:custGeom>
            <a:gradFill flip="none" rotWithShape="1">
              <a:gsLst>
                <a:gs pos="0">
                  <a:schemeClr val="bg1">
                    <a:lumMod val="95000"/>
                  </a:schemeClr>
                </a:gs>
                <a:gs pos="100000">
                  <a:schemeClr val="bg1">
                    <a:lumMod val="75000"/>
                  </a:schemeClr>
                </a:gs>
              </a:gsLst>
              <a:lin ang="2700000" scaled="1"/>
              <a:tileRect/>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b="1" dirty="0">
                <a:solidFill>
                  <a:srgbClr val="C00000"/>
                </a:solidFill>
                <a:latin typeface="思源黑体 CN Bold" pitchFamily="34" charset="-122"/>
                <a:ea typeface="思源黑体 CN Bold" pitchFamily="34" charset="-122"/>
              </a:endParaRPr>
            </a:p>
          </p:txBody>
        </p:sp>
        <p:sp>
          <p:nvSpPr>
            <p:cNvPr id="104" name="圆角矩形 103"/>
            <p:cNvSpPr/>
            <p:nvPr/>
          </p:nvSpPr>
          <p:spPr>
            <a:xfrm>
              <a:off x="5052512" y="2526845"/>
              <a:ext cx="3181350" cy="3181350"/>
            </a:xfrm>
            <a:prstGeom prst="roundRect">
              <a:avLst>
                <a:gd name="adj" fmla="val 9970"/>
              </a:avLst>
            </a:prstGeom>
            <a:noFill/>
            <a:ln w="76200">
              <a:gradFill flip="none" rotWithShape="1">
                <a:gsLst>
                  <a:gs pos="100000">
                    <a:schemeClr val="bg1">
                      <a:lumMod val="96000"/>
                    </a:schemeClr>
                  </a:gs>
                  <a:gs pos="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b="1" dirty="0">
                <a:solidFill>
                  <a:srgbClr val="C00000"/>
                </a:solidFill>
                <a:latin typeface="思源黑体 CN Bold" pitchFamily="34" charset="-122"/>
                <a:ea typeface="思源黑体 CN Bold" pitchFamily="34" charset="-122"/>
              </a:endParaRPr>
            </a:p>
          </p:txBody>
        </p:sp>
        <p:sp>
          <p:nvSpPr>
            <p:cNvPr id="105" name="圆角矩形 104"/>
            <p:cNvSpPr/>
            <p:nvPr/>
          </p:nvSpPr>
          <p:spPr>
            <a:xfrm>
              <a:off x="4742449" y="2216782"/>
              <a:ext cx="3801476" cy="3801476"/>
            </a:xfrm>
            <a:prstGeom prst="roundRect">
              <a:avLst>
                <a:gd name="adj" fmla="val 9970"/>
              </a:avLst>
            </a:prstGeom>
            <a:noFill/>
            <a:ln w="22225">
              <a:gradFill flip="none" rotWithShape="1">
                <a:gsLst>
                  <a:gs pos="0">
                    <a:schemeClr val="bg1"/>
                  </a:gs>
                  <a:gs pos="10000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b="1" dirty="0">
                <a:solidFill>
                  <a:srgbClr val="C00000"/>
                </a:solidFill>
                <a:latin typeface="思源黑体 CN Bold" pitchFamily="34" charset="-122"/>
                <a:ea typeface="思源黑体 CN Bold" pitchFamily="34" charset="-122"/>
              </a:endParaRPr>
            </a:p>
          </p:txBody>
        </p:sp>
      </p:grpSp>
      <p:grpSp>
        <p:nvGrpSpPr>
          <p:cNvPr id="5" name="组合 29"/>
          <p:cNvGrpSpPr/>
          <p:nvPr/>
        </p:nvGrpSpPr>
        <p:grpSpPr>
          <a:xfrm>
            <a:off x="7620011" y="2893079"/>
            <a:ext cx="1629813" cy="1714512"/>
            <a:chOff x="4742449" y="2216782"/>
            <a:chExt cx="3801476" cy="3801476"/>
          </a:xfrm>
        </p:grpSpPr>
        <p:sp>
          <p:nvSpPr>
            <p:cNvPr id="107" name="任意多边形 106"/>
            <p:cNvSpPr/>
            <p:nvPr/>
          </p:nvSpPr>
          <p:spPr>
            <a:xfrm>
              <a:off x="4742449" y="2216782"/>
              <a:ext cx="3801476" cy="3801476"/>
            </a:xfrm>
            <a:custGeom>
              <a:avLst/>
              <a:gdLst>
                <a:gd name="connsiteX0" fmla="*/ 627244 w 3801476"/>
                <a:gd name="connsiteY0" fmla="*/ 310063 h 3801476"/>
                <a:gd name="connsiteX1" fmla="*/ 310063 w 3801476"/>
                <a:gd name="connsiteY1" fmla="*/ 627244 h 3801476"/>
                <a:gd name="connsiteX2" fmla="*/ 310063 w 3801476"/>
                <a:gd name="connsiteY2" fmla="*/ 3174232 h 3801476"/>
                <a:gd name="connsiteX3" fmla="*/ 627244 w 3801476"/>
                <a:gd name="connsiteY3" fmla="*/ 3491413 h 3801476"/>
                <a:gd name="connsiteX4" fmla="*/ 3174232 w 3801476"/>
                <a:gd name="connsiteY4" fmla="*/ 3491413 h 3801476"/>
                <a:gd name="connsiteX5" fmla="*/ 3491413 w 3801476"/>
                <a:gd name="connsiteY5" fmla="*/ 3174232 h 3801476"/>
                <a:gd name="connsiteX6" fmla="*/ 3491413 w 3801476"/>
                <a:gd name="connsiteY6" fmla="*/ 627244 h 3801476"/>
                <a:gd name="connsiteX7" fmla="*/ 3174232 w 3801476"/>
                <a:gd name="connsiteY7" fmla="*/ 310063 h 3801476"/>
                <a:gd name="connsiteX8" fmla="*/ 379007 w 3801476"/>
                <a:gd name="connsiteY8" fmla="*/ 0 h 3801476"/>
                <a:gd name="connsiteX9" fmla="*/ 3422469 w 3801476"/>
                <a:gd name="connsiteY9" fmla="*/ 0 h 3801476"/>
                <a:gd name="connsiteX10" fmla="*/ 3801476 w 3801476"/>
                <a:gd name="connsiteY10" fmla="*/ 379007 h 3801476"/>
                <a:gd name="connsiteX11" fmla="*/ 3801476 w 3801476"/>
                <a:gd name="connsiteY11" fmla="*/ 3422469 h 3801476"/>
                <a:gd name="connsiteX12" fmla="*/ 3422469 w 3801476"/>
                <a:gd name="connsiteY12" fmla="*/ 3801476 h 3801476"/>
                <a:gd name="connsiteX13" fmla="*/ 379007 w 3801476"/>
                <a:gd name="connsiteY13" fmla="*/ 3801476 h 3801476"/>
                <a:gd name="connsiteX14" fmla="*/ 0 w 3801476"/>
                <a:gd name="connsiteY14" fmla="*/ 3422469 h 3801476"/>
                <a:gd name="connsiteX15" fmla="*/ 0 w 3801476"/>
                <a:gd name="connsiteY15" fmla="*/ 379007 h 3801476"/>
                <a:gd name="connsiteX16" fmla="*/ 379007 w 3801476"/>
                <a:gd name="connsiteY16" fmla="*/ 0 h 380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476" h="3801476">
                  <a:moveTo>
                    <a:pt x="627244" y="310063"/>
                  </a:moveTo>
                  <a:cubicBezTo>
                    <a:pt x="452070" y="310063"/>
                    <a:pt x="310063" y="452070"/>
                    <a:pt x="310063" y="627244"/>
                  </a:cubicBezTo>
                  <a:lnTo>
                    <a:pt x="310063" y="3174232"/>
                  </a:lnTo>
                  <a:cubicBezTo>
                    <a:pt x="310063" y="3349406"/>
                    <a:pt x="452070" y="3491413"/>
                    <a:pt x="627244" y="3491413"/>
                  </a:cubicBezTo>
                  <a:lnTo>
                    <a:pt x="3174232" y="3491413"/>
                  </a:lnTo>
                  <a:cubicBezTo>
                    <a:pt x="3349406" y="3491413"/>
                    <a:pt x="3491413" y="3349406"/>
                    <a:pt x="3491413" y="3174232"/>
                  </a:cubicBezTo>
                  <a:lnTo>
                    <a:pt x="3491413" y="627244"/>
                  </a:lnTo>
                  <a:cubicBezTo>
                    <a:pt x="3491413" y="452070"/>
                    <a:pt x="3349406" y="310063"/>
                    <a:pt x="3174232" y="310063"/>
                  </a:cubicBezTo>
                  <a:close/>
                  <a:moveTo>
                    <a:pt x="379007" y="0"/>
                  </a:moveTo>
                  <a:lnTo>
                    <a:pt x="3422469" y="0"/>
                  </a:lnTo>
                  <a:cubicBezTo>
                    <a:pt x="3631789" y="0"/>
                    <a:pt x="3801476" y="169687"/>
                    <a:pt x="3801476" y="379007"/>
                  </a:cubicBezTo>
                  <a:lnTo>
                    <a:pt x="3801476" y="3422469"/>
                  </a:lnTo>
                  <a:cubicBezTo>
                    <a:pt x="3801476" y="3631789"/>
                    <a:pt x="3631789" y="3801476"/>
                    <a:pt x="3422469" y="3801476"/>
                  </a:cubicBezTo>
                  <a:lnTo>
                    <a:pt x="379007" y="3801476"/>
                  </a:lnTo>
                  <a:cubicBezTo>
                    <a:pt x="169687" y="3801476"/>
                    <a:pt x="0" y="3631789"/>
                    <a:pt x="0" y="3422469"/>
                  </a:cubicBezTo>
                  <a:lnTo>
                    <a:pt x="0" y="379007"/>
                  </a:lnTo>
                  <a:cubicBezTo>
                    <a:pt x="0" y="169687"/>
                    <a:pt x="169687" y="0"/>
                    <a:pt x="379007" y="0"/>
                  </a:cubicBezTo>
                  <a:close/>
                </a:path>
              </a:pathLst>
            </a:custGeom>
            <a:gradFill flip="none" rotWithShape="1">
              <a:gsLst>
                <a:gs pos="0">
                  <a:schemeClr val="bg1">
                    <a:lumMod val="95000"/>
                  </a:schemeClr>
                </a:gs>
                <a:gs pos="100000">
                  <a:schemeClr val="bg1">
                    <a:lumMod val="75000"/>
                  </a:schemeClr>
                </a:gs>
              </a:gsLst>
              <a:lin ang="2700000" scaled="1"/>
              <a:tileRect/>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b="1" dirty="0">
                <a:solidFill>
                  <a:srgbClr val="C00000"/>
                </a:solidFill>
                <a:latin typeface="思源黑体 CN Bold" pitchFamily="34" charset="-122"/>
                <a:ea typeface="思源黑体 CN Bold" pitchFamily="34" charset="-122"/>
              </a:endParaRPr>
            </a:p>
          </p:txBody>
        </p:sp>
        <p:sp>
          <p:nvSpPr>
            <p:cNvPr id="109" name="圆角矩形 108"/>
            <p:cNvSpPr/>
            <p:nvPr/>
          </p:nvSpPr>
          <p:spPr>
            <a:xfrm>
              <a:off x="5052512" y="2526845"/>
              <a:ext cx="3181350" cy="3181350"/>
            </a:xfrm>
            <a:prstGeom prst="roundRect">
              <a:avLst>
                <a:gd name="adj" fmla="val 9970"/>
              </a:avLst>
            </a:prstGeom>
            <a:noFill/>
            <a:ln w="76200">
              <a:gradFill flip="none" rotWithShape="1">
                <a:gsLst>
                  <a:gs pos="100000">
                    <a:schemeClr val="bg1">
                      <a:lumMod val="96000"/>
                    </a:schemeClr>
                  </a:gs>
                  <a:gs pos="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b="1" dirty="0">
                <a:solidFill>
                  <a:srgbClr val="C00000"/>
                </a:solidFill>
                <a:latin typeface="思源黑体 CN Bold" pitchFamily="34" charset="-122"/>
                <a:ea typeface="思源黑体 CN Bold" pitchFamily="34" charset="-122"/>
              </a:endParaRPr>
            </a:p>
          </p:txBody>
        </p:sp>
        <p:sp>
          <p:nvSpPr>
            <p:cNvPr id="110" name="圆角矩形 109"/>
            <p:cNvSpPr/>
            <p:nvPr/>
          </p:nvSpPr>
          <p:spPr>
            <a:xfrm>
              <a:off x="4742449" y="2216782"/>
              <a:ext cx="3801476" cy="3801476"/>
            </a:xfrm>
            <a:prstGeom prst="roundRect">
              <a:avLst>
                <a:gd name="adj" fmla="val 9970"/>
              </a:avLst>
            </a:prstGeom>
            <a:noFill/>
            <a:ln w="22225">
              <a:gradFill flip="none" rotWithShape="1">
                <a:gsLst>
                  <a:gs pos="0">
                    <a:schemeClr val="bg1"/>
                  </a:gs>
                  <a:gs pos="10000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b="1" dirty="0">
                <a:solidFill>
                  <a:srgbClr val="C00000"/>
                </a:solidFill>
                <a:latin typeface="思源黑体 CN Bold" pitchFamily="34" charset="-122"/>
                <a:ea typeface="思源黑体 CN Bold" pitchFamily="34" charset="-122"/>
              </a:endParaRPr>
            </a:p>
          </p:txBody>
        </p:sp>
      </p:grpSp>
      <p:sp>
        <p:nvSpPr>
          <p:cNvPr id="111" name="文本框 12"/>
          <p:cNvSpPr txBox="1"/>
          <p:nvPr/>
        </p:nvSpPr>
        <p:spPr>
          <a:xfrm>
            <a:off x="1489611" y="3464489"/>
            <a:ext cx="1339636" cy="666849"/>
          </a:xfrm>
          <a:prstGeom prst="rect">
            <a:avLst/>
          </a:prstGeom>
          <a:noFill/>
        </p:spPr>
        <p:txBody>
          <a:bodyPr wrap="square" lIns="91438" tIns="45719" rIns="91438" bIns="45719" rtlCol="0">
            <a:spAutoFit/>
          </a:bodyPr>
          <a:lstStyle/>
          <a:p>
            <a:pPr algn="ctr"/>
            <a:r>
              <a:rPr lang="zh-CN" altLang="en-US" sz="3700" b="1" dirty="0" smtClean="0">
                <a:solidFill>
                  <a:srgbClr val="C00000"/>
                </a:solidFill>
                <a:latin typeface="思源黑体 CN Bold" pitchFamily="34" charset="-122"/>
                <a:ea typeface="思源黑体 CN Bold" pitchFamily="34" charset="-122"/>
              </a:rPr>
              <a:t>偏见</a:t>
            </a:r>
            <a:endParaRPr lang="zh-CN" altLang="en-US" sz="3700" b="1" dirty="0" smtClean="0">
              <a:solidFill>
                <a:srgbClr val="C00000"/>
              </a:solidFill>
              <a:latin typeface="思源黑体 CN Bold" pitchFamily="34" charset="-122"/>
              <a:ea typeface="思源黑体 CN Bold" pitchFamily="34" charset="-122"/>
            </a:endParaRPr>
          </a:p>
        </p:txBody>
      </p:sp>
      <p:sp>
        <p:nvSpPr>
          <p:cNvPr id="112" name="文本框 12"/>
          <p:cNvSpPr txBox="1"/>
          <p:nvPr/>
        </p:nvSpPr>
        <p:spPr>
          <a:xfrm>
            <a:off x="3607608" y="3464489"/>
            <a:ext cx="1364443" cy="666849"/>
          </a:xfrm>
          <a:prstGeom prst="rect">
            <a:avLst/>
          </a:prstGeom>
          <a:noFill/>
        </p:spPr>
        <p:txBody>
          <a:bodyPr wrap="square" lIns="91438" tIns="45719" rIns="91438" bIns="45719" rtlCol="0">
            <a:spAutoFit/>
          </a:bodyPr>
          <a:lstStyle/>
          <a:p>
            <a:pPr algn="ctr"/>
            <a:r>
              <a:rPr lang="zh-CN" altLang="en-US" sz="3700" b="1" dirty="0" smtClean="0">
                <a:solidFill>
                  <a:srgbClr val="C00000"/>
                </a:solidFill>
                <a:latin typeface="思源黑体 CN Bold" pitchFamily="34" charset="-122"/>
                <a:ea typeface="思源黑体 CN Bold" pitchFamily="34" charset="-122"/>
              </a:rPr>
              <a:t>容忍</a:t>
            </a:r>
            <a:endParaRPr lang="zh-CN" altLang="en-US" sz="3700" b="1" dirty="0">
              <a:solidFill>
                <a:srgbClr val="C00000"/>
              </a:solidFill>
              <a:latin typeface="思源黑体 CN Bold" pitchFamily="34" charset="-122"/>
              <a:ea typeface="思源黑体 CN Bold" pitchFamily="34" charset="-122"/>
            </a:endParaRPr>
          </a:p>
        </p:txBody>
      </p:sp>
      <p:sp>
        <p:nvSpPr>
          <p:cNvPr id="113" name="文本框 12"/>
          <p:cNvSpPr txBox="1"/>
          <p:nvPr/>
        </p:nvSpPr>
        <p:spPr>
          <a:xfrm>
            <a:off x="5715353" y="3450634"/>
            <a:ext cx="1339636" cy="666849"/>
          </a:xfrm>
          <a:prstGeom prst="rect">
            <a:avLst/>
          </a:prstGeom>
          <a:noFill/>
        </p:spPr>
        <p:txBody>
          <a:bodyPr wrap="square" lIns="91438" tIns="45719" rIns="91438" bIns="45719" rtlCol="0">
            <a:spAutoFit/>
          </a:bodyPr>
          <a:lstStyle/>
          <a:p>
            <a:pPr algn="ctr"/>
            <a:r>
              <a:rPr lang="zh-CN" altLang="en-US" sz="3700" b="1" dirty="0" smtClean="0">
                <a:solidFill>
                  <a:srgbClr val="C00000"/>
                </a:solidFill>
                <a:latin typeface="思源黑体 CN Bold" pitchFamily="34" charset="-122"/>
                <a:ea typeface="思源黑体 CN Bold" pitchFamily="34" charset="-122"/>
              </a:rPr>
              <a:t>接受</a:t>
            </a:r>
            <a:endParaRPr lang="zh-CN" altLang="en-US" sz="3700" b="1" dirty="0">
              <a:solidFill>
                <a:srgbClr val="C00000"/>
              </a:solidFill>
              <a:latin typeface="思源黑体 CN Bold" pitchFamily="34" charset="-122"/>
              <a:ea typeface="思源黑体 CN Bold" pitchFamily="34" charset="-122"/>
            </a:endParaRPr>
          </a:p>
        </p:txBody>
      </p:sp>
      <p:sp>
        <p:nvSpPr>
          <p:cNvPr id="114" name="文本框 12"/>
          <p:cNvSpPr txBox="1"/>
          <p:nvPr/>
        </p:nvSpPr>
        <p:spPr>
          <a:xfrm>
            <a:off x="7792336" y="3422925"/>
            <a:ext cx="1302424" cy="666849"/>
          </a:xfrm>
          <a:prstGeom prst="rect">
            <a:avLst/>
          </a:prstGeom>
          <a:noFill/>
        </p:spPr>
        <p:txBody>
          <a:bodyPr wrap="square" lIns="91438" tIns="45719" rIns="91438" bIns="45719" rtlCol="0">
            <a:spAutoFit/>
          </a:bodyPr>
          <a:lstStyle/>
          <a:p>
            <a:pPr algn="ctr"/>
            <a:r>
              <a:rPr lang="zh-CN" altLang="en-US" sz="3700" b="1" dirty="0" smtClean="0">
                <a:solidFill>
                  <a:srgbClr val="C00000"/>
                </a:solidFill>
                <a:latin typeface="思源黑体 CN Bold" pitchFamily="34" charset="-122"/>
                <a:ea typeface="思源黑体 CN Bold" pitchFamily="34" charset="-122"/>
              </a:rPr>
              <a:t>重视</a:t>
            </a:r>
            <a:endParaRPr lang="zh-CN" altLang="en-US" sz="3700" b="1" dirty="0">
              <a:solidFill>
                <a:srgbClr val="C00000"/>
              </a:solidFill>
              <a:latin typeface="思源黑体 CN Bold" pitchFamily="34" charset="-122"/>
              <a:ea typeface="思源黑体 CN Bold" pitchFamily="34" charset="-122"/>
            </a:endParaRPr>
          </a:p>
        </p:txBody>
      </p:sp>
      <p:grpSp>
        <p:nvGrpSpPr>
          <p:cNvPr id="7" name="组合 29"/>
          <p:cNvGrpSpPr/>
          <p:nvPr/>
        </p:nvGrpSpPr>
        <p:grpSpPr>
          <a:xfrm>
            <a:off x="9704974" y="2893079"/>
            <a:ext cx="1629813" cy="1714512"/>
            <a:chOff x="4742449" y="2216782"/>
            <a:chExt cx="3801476" cy="3801476"/>
          </a:xfrm>
        </p:grpSpPr>
        <p:sp>
          <p:nvSpPr>
            <p:cNvPr id="117" name="任意多边形 116"/>
            <p:cNvSpPr/>
            <p:nvPr/>
          </p:nvSpPr>
          <p:spPr>
            <a:xfrm>
              <a:off x="4742449" y="2216782"/>
              <a:ext cx="3801476" cy="3801476"/>
            </a:xfrm>
            <a:custGeom>
              <a:avLst/>
              <a:gdLst>
                <a:gd name="connsiteX0" fmla="*/ 627244 w 3801476"/>
                <a:gd name="connsiteY0" fmla="*/ 310063 h 3801476"/>
                <a:gd name="connsiteX1" fmla="*/ 310063 w 3801476"/>
                <a:gd name="connsiteY1" fmla="*/ 627244 h 3801476"/>
                <a:gd name="connsiteX2" fmla="*/ 310063 w 3801476"/>
                <a:gd name="connsiteY2" fmla="*/ 3174232 h 3801476"/>
                <a:gd name="connsiteX3" fmla="*/ 627244 w 3801476"/>
                <a:gd name="connsiteY3" fmla="*/ 3491413 h 3801476"/>
                <a:gd name="connsiteX4" fmla="*/ 3174232 w 3801476"/>
                <a:gd name="connsiteY4" fmla="*/ 3491413 h 3801476"/>
                <a:gd name="connsiteX5" fmla="*/ 3491413 w 3801476"/>
                <a:gd name="connsiteY5" fmla="*/ 3174232 h 3801476"/>
                <a:gd name="connsiteX6" fmla="*/ 3491413 w 3801476"/>
                <a:gd name="connsiteY6" fmla="*/ 627244 h 3801476"/>
                <a:gd name="connsiteX7" fmla="*/ 3174232 w 3801476"/>
                <a:gd name="connsiteY7" fmla="*/ 310063 h 3801476"/>
                <a:gd name="connsiteX8" fmla="*/ 379007 w 3801476"/>
                <a:gd name="connsiteY8" fmla="*/ 0 h 3801476"/>
                <a:gd name="connsiteX9" fmla="*/ 3422469 w 3801476"/>
                <a:gd name="connsiteY9" fmla="*/ 0 h 3801476"/>
                <a:gd name="connsiteX10" fmla="*/ 3801476 w 3801476"/>
                <a:gd name="connsiteY10" fmla="*/ 379007 h 3801476"/>
                <a:gd name="connsiteX11" fmla="*/ 3801476 w 3801476"/>
                <a:gd name="connsiteY11" fmla="*/ 3422469 h 3801476"/>
                <a:gd name="connsiteX12" fmla="*/ 3422469 w 3801476"/>
                <a:gd name="connsiteY12" fmla="*/ 3801476 h 3801476"/>
                <a:gd name="connsiteX13" fmla="*/ 379007 w 3801476"/>
                <a:gd name="connsiteY13" fmla="*/ 3801476 h 3801476"/>
                <a:gd name="connsiteX14" fmla="*/ 0 w 3801476"/>
                <a:gd name="connsiteY14" fmla="*/ 3422469 h 3801476"/>
                <a:gd name="connsiteX15" fmla="*/ 0 w 3801476"/>
                <a:gd name="connsiteY15" fmla="*/ 379007 h 3801476"/>
                <a:gd name="connsiteX16" fmla="*/ 379007 w 3801476"/>
                <a:gd name="connsiteY16" fmla="*/ 0 h 380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476" h="3801476">
                  <a:moveTo>
                    <a:pt x="627244" y="310063"/>
                  </a:moveTo>
                  <a:cubicBezTo>
                    <a:pt x="452070" y="310063"/>
                    <a:pt x="310063" y="452070"/>
                    <a:pt x="310063" y="627244"/>
                  </a:cubicBezTo>
                  <a:lnTo>
                    <a:pt x="310063" y="3174232"/>
                  </a:lnTo>
                  <a:cubicBezTo>
                    <a:pt x="310063" y="3349406"/>
                    <a:pt x="452070" y="3491413"/>
                    <a:pt x="627244" y="3491413"/>
                  </a:cubicBezTo>
                  <a:lnTo>
                    <a:pt x="3174232" y="3491413"/>
                  </a:lnTo>
                  <a:cubicBezTo>
                    <a:pt x="3349406" y="3491413"/>
                    <a:pt x="3491413" y="3349406"/>
                    <a:pt x="3491413" y="3174232"/>
                  </a:cubicBezTo>
                  <a:lnTo>
                    <a:pt x="3491413" y="627244"/>
                  </a:lnTo>
                  <a:cubicBezTo>
                    <a:pt x="3491413" y="452070"/>
                    <a:pt x="3349406" y="310063"/>
                    <a:pt x="3174232" y="310063"/>
                  </a:cubicBezTo>
                  <a:close/>
                  <a:moveTo>
                    <a:pt x="379007" y="0"/>
                  </a:moveTo>
                  <a:lnTo>
                    <a:pt x="3422469" y="0"/>
                  </a:lnTo>
                  <a:cubicBezTo>
                    <a:pt x="3631789" y="0"/>
                    <a:pt x="3801476" y="169687"/>
                    <a:pt x="3801476" y="379007"/>
                  </a:cubicBezTo>
                  <a:lnTo>
                    <a:pt x="3801476" y="3422469"/>
                  </a:lnTo>
                  <a:cubicBezTo>
                    <a:pt x="3801476" y="3631789"/>
                    <a:pt x="3631789" y="3801476"/>
                    <a:pt x="3422469" y="3801476"/>
                  </a:cubicBezTo>
                  <a:lnTo>
                    <a:pt x="379007" y="3801476"/>
                  </a:lnTo>
                  <a:cubicBezTo>
                    <a:pt x="169687" y="3801476"/>
                    <a:pt x="0" y="3631789"/>
                    <a:pt x="0" y="3422469"/>
                  </a:cubicBezTo>
                  <a:lnTo>
                    <a:pt x="0" y="379007"/>
                  </a:lnTo>
                  <a:cubicBezTo>
                    <a:pt x="0" y="169687"/>
                    <a:pt x="169687" y="0"/>
                    <a:pt x="379007" y="0"/>
                  </a:cubicBezTo>
                  <a:close/>
                </a:path>
              </a:pathLst>
            </a:custGeom>
            <a:gradFill flip="none" rotWithShape="1">
              <a:gsLst>
                <a:gs pos="0">
                  <a:schemeClr val="bg1">
                    <a:lumMod val="95000"/>
                  </a:schemeClr>
                </a:gs>
                <a:gs pos="100000">
                  <a:schemeClr val="bg1">
                    <a:lumMod val="75000"/>
                  </a:schemeClr>
                </a:gs>
              </a:gsLst>
              <a:lin ang="2700000" scaled="1"/>
              <a:tileRect/>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dirty="0">
                <a:solidFill>
                  <a:srgbClr val="C00000"/>
                </a:solidFill>
                <a:latin typeface="思源黑体 CN Bold" pitchFamily="34" charset="-122"/>
                <a:ea typeface="思源黑体 CN Bold" pitchFamily="34" charset="-122"/>
              </a:endParaRPr>
            </a:p>
          </p:txBody>
        </p:sp>
        <p:sp>
          <p:nvSpPr>
            <p:cNvPr id="118" name="圆角矩形 117"/>
            <p:cNvSpPr/>
            <p:nvPr/>
          </p:nvSpPr>
          <p:spPr>
            <a:xfrm>
              <a:off x="5052512" y="2526845"/>
              <a:ext cx="3181350" cy="3181350"/>
            </a:xfrm>
            <a:prstGeom prst="roundRect">
              <a:avLst>
                <a:gd name="adj" fmla="val 9970"/>
              </a:avLst>
            </a:prstGeom>
            <a:noFill/>
            <a:ln w="76200">
              <a:gradFill flip="none" rotWithShape="1">
                <a:gsLst>
                  <a:gs pos="100000">
                    <a:schemeClr val="bg1">
                      <a:lumMod val="96000"/>
                    </a:schemeClr>
                  </a:gs>
                  <a:gs pos="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dirty="0">
                <a:solidFill>
                  <a:srgbClr val="C00000"/>
                </a:solidFill>
                <a:latin typeface="思源黑体 CN Bold" pitchFamily="34" charset="-122"/>
                <a:ea typeface="思源黑体 CN Bold" pitchFamily="34" charset="-122"/>
              </a:endParaRPr>
            </a:p>
          </p:txBody>
        </p:sp>
        <p:sp>
          <p:nvSpPr>
            <p:cNvPr id="119" name="圆角矩形 118"/>
            <p:cNvSpPr/>
            <p:nvPr/>
          </p:nvSpPr>
          <p:spPr>
            <a:xfrm>
              <a:off x="4742449" y="2216782"/>
              <a:ext cx="3801476" cy="3801476"/>
            </a:xfrm>
            <a:prstGeom prst="roundRect">
              <a:avLst>
                <a:gd name="adj" fmla="val 9970"/>
              </a:avLst>
            </a:prstGeom>
            <a:noFill/>
            <a:ln w="22225">
              <a:gradFill flip="none" rotWithShape="1">
                <a:gsLst>
                  <a:gs pos="0">
                    <a:schemeClr val="bg1"/>
                  </a:gs>
                  <a:gs pos="10000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dirty="0">
                <a:solidFill>
                  <a:srgbClr val="C00000"/>
                </a:solidFill>
                <a:latin typeface="思源黑体 CN Bold" pitchFamily="34" charset="-122"/>
                <a:ea typeface="思源黑体 CN Bold" pitchFamily="34" charset="-122"/>
              </a:endParaRPr>
            </a:p>
          </p:txBody>
        </p:sp>
      </p:grpSp>
      <p:sp>
        <p:nvSpPr>
          <p:cNvPr id="120" name="文本框 12"/>
          <p:cNvSpPr txBox="1"/>
          <p:nvPr/>
        </p:nvSpPr>
        <p:spPr>
          <a:xfrm>
            <a:off x="9877299" y="3225222"/>
            <a:ext cx="1302424" cy="1241365"/>
          </a:xfrm>
          <a:prstGeom prst="rect">
            <a:avLst/>
          </a:prstGeom>
          <a:noFill/>
        </p:spPr>
        <p:txBody>
          <a:bodyPr wrap="square" lIns="91438" tIns="45719" rIns="91438" bIns="45719" rtlCol="0">
            <a:spAutoFit/>
          </a:bodyPr>
          <a:lstStyle/>
          <a:p>
            <a:pPr algn="ctr"/>
            <a:r>
              <a:rPr lang="zh-CN" altLang="en-US" sz="3700" b="1" dirty="0" smtClean="0">
                <a:solidFill>
                  <a:srgbClr val="C00000"/>
                </a:solidFill>
                <a:latin typeface="思源黑体 CN Bold" pitchFamily="34" charset="-122"/>
                <a:ea typeface="思源黑体 CN Bold" pitchFamily="34" charset="-122"/>
              </a:rPr>
              <a:t>欢欣鼓舞</a:t>
            </a:r>
            <a:endParaRPr lang="zh-CN" altLang="en-US" sz="3700" b="1" dirty="0">
              <a:solidFill>
                <a:srgbClr val="C00000"/>
              </a:solidFill>
              <a:latin typeface="思源黑体 CN Bold" pitchFamily="34" charset="-122"/>
              <a:ea typeface="思源黑体 CN Bold" pitchFamily="34" charset="-122"/>
            </a:endParaRPr>
          </a:p>
        </p:txBody>
      </p:sp>
      <p:sp>
        <p:nvSpPr>
          <p:cNvPr id="121" name="圆角矩形 120"/>
          <p:cNvSpPr/>
          <p:nvPr/>
        </p:nvSpPr>
        <p:spPr>
          <a:xfrm>
            <a:off x="1142966" y="5218283"/>
            <a:ext cx="10477573" cy="1163487"/>
          </a:xfrm>
          <a:prstGeom prst="roundRect">
            <a:avLst/>
          </a:prstGeom>
          <a:solidFill>
            <a:srgbClr val="C00000"/>
          </a:solidFill>
          <a:ln w="19050">
            <a:gradFill flip="none" rotWithShape="1">
              <a:gsLst>
                <a:gs pos="0">
                  <a:schemeClr val="bg1">
                    <a:lumMod val="85000"/>
                  </a:schemeClr>
                </a:gs>
                <a:gs pos="100000">
                  <a:schemeClr val="bg1"/>
                </a:gs>
              </a:gsLst>
              <a:lin ang="2700000" scaled="1"/>
              <a:tileRect/>
            </a:grad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lvl="0" algn="just">
              <a:lnSpc>
                <a:spcPct val="150000"/>
              </a:lnSpc>
              <a:defRPr/>
            </a:pPr>
            <a:r>
              <a:rPr lang="zh-CN" altLang="en-US" dirty="0" smtClean="0">
                <a:solidFill>
                  <a:schemeClr val="bg1"/>
                </a:solidFill>
                <a:latin typeface="思源黑体 CN Bold" pitchFamily="34" charset="-122"/>
                <a:ea typeface="思源黑体 CN Bold" pitchFamily="34" charset="-122"/>
              </a:rPr>
              <a:t>与人合作最重要的是，重视不同个体的不同心理、情绪与智能，以及个人眼中所见到的不同世界。</a:t>
            </a:r>
            <a:endParaRPr lang="zh-CN" altLang="en-US" dirty="0">
              <a:solidFill>
                <a:schemeClr val="bg1"/>
              </a:solidFill>
              <a:latin typeface="思源黑体 CN Bold" pitchFamily="34" charset="-122"/>
              <a:ea typeface="思源黑体 CN Bold" pitchFamily="34" charset="-122"/>
            </a:endParaRPr>
          </a:p>
        </p:txBody>
      </p:sp>
      <p:sp>
        <p:nvSpPr>
          <p:cNvPr id="34" name="Rectangle 5"/>
          <p:cNvSpPr>
            <a:spLocks noChangeArrowheads="1"/>
          </p:cNvSpPr>
          <p:nvPr/>
        </p:nvSpPr>
        <p:spPr bwMode="auto">
          <a:xfrm>
            <a:off x="2069897" y="370363"/>
            <a:ext cx="4032448" cy="690527"/>
          </a:xfrm>
          <a:prstGeom prst="rect">
            <a:avLst/>
          </a:prstGeom>
          <a:solidFill>
            <a:srgbClr val="C00000"/>
          </a:solidFill>
          <a:ln w="25400" cap="flat">
            <a:gradFill>
              <a:gsLst>
                <a:gs pos="0">
                  <a:schemeClr val="bg1"/>
                </a:gs>
                <a:gs pos="100000">
                  <a:schemeClr val="bg1">
                    <a:lumMod val="85000"/>
                  </a:schemeClr>
                </a:gs>
              </a:gsLst>
              <a:lin ang="5400000" scaled="0"/>
            </a:gradFill>
            <a:prstDash val="solid"/>
            <a:miter lim="800000"/>
          </a:ln>
          <a:effectLst>
            <a:outerShdw blurRad="203200" sx="102000" sy="102000" algn="ctr" rotWithShape="0">
              <a:prstClr val="black">
                <a:alpha val="40000"/>
              </a:prstClr>
            </a:outerShdw>
          </a:effectLst>
        </p:spPr>
        <p:txBody>
          <a:bodyPr lIns="91400" tIns="45702" rIns="91400" bIns="45702"/>
          <a:lstStyle/>
          <a:p>
            <a:pPr>
              <a:defRPr/>
            </a:pPr>
            <a:endParaRPr lang="zh-CN" altLang="en-US" sz="3200" b="1" kern="0" noProof="1">
              <a:solidFill>
                <a:schemeClr val="bg1"/>
              </a:solidFill>
              <a:latin typeface="思源黑体 CN Bold" pitchFamily="34" charset="-122"/>
              <a:ea typeface="思源黑体 CN Bold" pitchFamily="34" charset="-122"/>
            </a:endParaRPr>
          </a:p>
        </p:txBody>
      </p:sp>
      <p:sp>
        <p:nvSpPr>
          <p:cNvPr id="35" name="TextBox 34"/>
          <p:cNvSpPr txBox="1">
            <a:spLocks noChangeArrowheads="1"/>
          </p:cNvSpPr>
          <p:nvPr/>
        </p:nvSpPr>
        <p:spPr bwMode="auto">
          <a:xfrm>
            <a:off x="2352610" y="475216"/>
            <a:ext cx="3714775" cy="507795"/>
          </a:xfrm>
          <a:prstGeom prst="rect">
            <a:avLst/>
          </a:prstGeom>
          <a:noFill/>
          <a:ln w="9525">
            <a:noFill/>
            <a:miter lim="800000"/>
          </a:ln>
        </p:spPr>
        <p:txBody>
          <a:bodyPr wrap="square" lIns="91400" tIns="45702" rIns="91400" bIns="45702">
            <a:spAutoFit/>
          </a:bodyPr>
          <a:lstStyle/>
          <a:p>
            <a:r>
              <a:rPr lang="zh-CN" altLang="en-US" sz="2700" b="1" dirty="0" smtClean="0">
                <a:solidFill>
                  <a:schemeClr val="bg1"/>
                </a:solidFill>
                <a:latin typeface="思源黑体 CN Bold" pitchFamily="34" charset="-122"/>
                <a:ea typeface="思源黑体 CN Bold" pitchFamily="34" charset="-122"/>
              </a:rPr>
              <a:t>养成高效能习惯</a:t>
            </a:r>
            <a:endParaRPr lang="zh-CN" altLang="en-US" sz="2700" b="1" dirty="0">
              <a:solidFill>
                <a:schemeClr val="bg1"/>
              </a:solidFill>
              <a:latin typeface="思源黑体 CN Bold" pitchFamily="34" charset="-122"/>
              <a:ea typeface="思源黑体 CN Bold"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randombar(horizontal)">
                                      <p:cBhvr>
                                        <p:cTn id="7" dur="500"/>
                                        <p:tgtEl>
                                          <p:spTgt spid="10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par>
                                <p:cTn id="16" presetID="14" presetClass="entr" presetSubtype="1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par>
                                <p:cTn id="19" presetID="14" presetClass="entr" presetSubtype="1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11"/>
                                        </p:tgtEl>
                                        <p:attrNameLst>
                                          <p:attrName>style.visibility</p:attrName>
                                        </p:attrNameLst>
                                      </p:cBhvr>
                                      <p:to>
                                        <p:strVal val="visible"/>
                                      </p:to>
                                    </p:set>
                                    <p:animEffect transition="in" filter="randombar(horizontal)">
                                      <p:cBhvr>
                                        <p:cTn id="24" dur="500"/>
                                        <p:tgtEl>
                                          <p:spTgt spid="111"/>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12"/>
                                        </p:tgtEl>
                                        <p:attrNameLst>
                                          <p:attrName>style.visibility</p:attrName>
                                        </p:attrNameLst>
                                      </p:cBhvr>
                                      <p:to>
                                        <p:strVal val="visible"/>
                                      </p:to>
                                    </p:set>
                                    <p:animEffect transition="in" filter="randombar(horizontal)">
                                      <p:cBhvr>
                                        <p:cTn id="27" dur="500"/>
                                        <p:tgtEl>
                                          <p:spTgt spid="112"/>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13"/>
                                        </p:tgtEl>
                                        <p:attrNameLst>
                                          <p:attrName>style.visibility</p:attrName>
                                        </p:attrNameLst>
                                      </p:cBhvr>
                                      <p:to>
                                        <p:strVal val="visible"/>
                                      </p:to>
                                    </p:set>
                                    <p:animEffect transition="in" filter="randombar(horizontal)">
                                      <p:cBhvr>
                                        <p:cTn id="30" dur="500"/>
                                        <p:tgtEl>
                                          <p:spTgt spid="113"/>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randombar(horizontal)">
                                      <p:cBhvr>
                                        <p:cTn id="33" dur="500"/>
                                        <p:tgtEl>
                                          <p:spTgt spid="114"/>
                                        </p:tgtEl>
                                      </p:cBhvr>
                                    </p:animEffect>
                                  </p:childTnLst>
                                </p:cTn>
                              </p:par>
                              <p:par>
                                <p:cTn id="34" presetID="14" presetClass="entr" presetSubtype="1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randombar(horizontal)">
                                      <p:cBhvr>
                                        <p:cTn id="36" dur="500"/>
                                        <p:tgtEl>
                                          <p:spTgt spid="7"/>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20"/>
                                        </p:tgtEl>
                                        <p:attrNameLst>
                                          <p:attrName>style.visibility</p:attrName>
                                        </p:attrNameLst>
                                      </p:cBhvr>
                                      <p:to>
                                        <p:strVal val="visible"/>
                                      </p:to>
                                    </p:set>
                                    <p:animEffect transition="in" filter="randombar(horizontal)">
                                      <p:cBhvr>
                                        <p:cTn id="39" dur="500"/>
                                        <p:tgtEl>
                                          <p:spTgt spid="120"/>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21"/>
                                        </p:tgtEl>
                                        <p:attrNameLst>
                                          <p:attrName>style.visibility</p:attrName>
                                        </p:attrNameLst>
                                      </p:cBhvr>
                                      <p:to>
                                        <p:strVal val="visible"/>
                                      </p:to>
                                    </p:set>
                                    <p:animEffect transition="in" filter="randombar(horizontal)">
                                      <p:cBhvr>
                                        <p:cTn id="44"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11" grpId="0"/>
      <p:bldP spid="112" grpId="0"/>
      <p:bldP spid="113" grpId="0"/>
      <p:bldP spid="114" grpId="0"/>
      <p:bldP spid="120" grpId="0"/>
      <p:bldP spid="1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noChangeAspect="1" noChangeArrowheads="1" noTextEdit="1"/>
          </p:cNvSpPr>
          <p:nvPr/>
        </p:nvSpPr>
        <p:spPr bwMode="auto">
          <a:xfrm rot="2823422">
            <a:off x="3612158" y="1471730"/>
            <a:ext cx="5043487" cy="504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t" anchorCtr="0" compatLnSpc="1"/>
          <a:lstStyle/>
          <a:p>
            <a:endParaRPr lang="zh-CN" altLang="en-US" dirty="0">
              <a:solidFill>
                <a:prstClr val="black"/>
              </a:solidFill>
              <a:latin typeface="思源黑体 CN Bold" pitchFamily="34" charset="-122"/>
              <a:ea typeface="思源黑体 CN Bold" pitchFamily="34" charset="-122"/>
            </a:endParaRPr>
          </a:p>
        </p:txBody>
      </p:sp>
      <p:grpSp>
        <p:nvGrpSpPr>
          <p:cNvPr id="2" name="组合 23"/>
          <p:cNvGrpSpPr/>
          <p:nvPr/>
        </p:nvGrpSpPr>
        <p:grpSpPr>
          <a:xfrm rot="16200000">
            <a:off x="3832376" y="-549135"/>
            <a:ext cx="5023499" cy="9219316"/>
            <a:chOff x="5863698" y="873284"/>
            <a:chExt cx="3977251" cy="5941768"/>
          </a:xfrm>
        </p:grpSpPr>
        <p:sp>
          <p:nvSpPr>
            <p:cNvPr id="26" name="圆角矩形 25"/>
            <p:cNvSpPr/>
            <p:nvPr/>
          </p:nvSpPr>
          <p:spPr>
            <a:xfrm>
              <a:off x="5863698" y="955766"/>
              <a:ext cx="3977251" cy="5859286"/>
            </a:xfrm>
            <a:prstGeom prst="roundRect">
              <a:avLst>
                <a:gd name="adj" fmla="val 4670"/>
              </a:avLst>
            </a:prstGeom>
            <a:solidFill>
              <a:srgbClr val="C00000"/>
            </a:solidFill>
            <a:ln w="22225">
              <a:gradFill flip="none" rotWithShape="1">
                <a:gsLst>
                  <a:gs pos="0">
                    <a:schemeClr val="bg1">
                      <a:lumMod val="65000"/>
                    </a:schemeClr>
                  </a:gs>
                  <a:gs pos="100000">
                    <a:schemeClr val="tx1">
                      <a:lumMod val="85000"/>
                      <a:lumOff val="15000"/>
                    </a:schemeClr>
                  </a:gs>
                </a:gsLst>
                <a:lin ang="8100000" scaled="0"/>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27" name="圆角矩形 26"/>
            <p:cNvSpPr/>
            <p:nvPr/>
          </p:nvSpPr>
          <p:spPr>
            <a:xfrm>
              <a:off x="6020187" y="1143000"/>
              <a:ext cx="3664269" cy="5503127"/>
            </a:xfrm>
            <a:prstGeom prst="roundRect">
              <a:avLst>
                <a:gd name="adj" fmla="val 0"/>
              </a:avLst>
            </a:prstGeom>
            <a:solidFill>
              <a:schemeClr val="bg1">
                <a:lumMod val="95000"/>
              </a:schemeClr>
            </a:soli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nvGrpSpPr>
            <p:cNvPr id="3" name="组合 26"/>
            <p:cNvGrpSpPr/>
            <p:nvPr/>
          </p:nvGrpSpPr>
          <p:grpSpPr>
            <a:xfrm>
              <a:off x="6109404" y="1233420"/>
              <a:ext cx="3485831" cy="234632"/>
              <a:chOff x="2149635" y="1165383"/>
              <a:chExt cx="3485831" cy="234634"/>
            </a:xfrm>
          </p:grpSpPr>
          <p:grpSp>
            <p:nvGrpSpPr>
              <p:cNvPr id="4" name="组合 57"/>
              <p:cNvGrpSpPr/>
              <p:nvPr/>
            </p:nvGrpSpPr>
            <p:grpSpPr>
              <a:xfrm>
                <a:off x="2149635" y="1165385"/>
                <a:ext cx="234632" cy="234632"/>
                <a:chOff x="2483014" y="1114427"/>
                <a:chExt cx="209550" cy="209550"/>
              </a:xfrm>
            </p:grpSpPr>
            <p:sp>
              <p:nvSpPr>
                <p:cNvPr id="102" name="椭圆 10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103" name="椭圆 10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5" name="组合 58"/>
              <p:cNvGrpSpPr/>
              <p:nvPr/>
            </p:nvGrpSpPr>
            <p:grpSpPr>
              <a:xfrm>
                <a:off x="2510880" y="1165385"/>
                <a:ext cx="234632" cy="234632"/>
                <a:chOff x="2483014" y="1114427"/>
                <a:chExt cx="209550" cy="209550"/>
              </a:xfrm>
            </p:grpSpPr>
            <p:sp>
              <p:nvSpPr>
                <p:cNvPr id="100" name="椭圆 9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101" name="椭圆 10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7" name="组合 59"/>
              <p:cNvGrpSpPr/>
              <p:nvPr/>
            </p:nvGrpSpPr>
            <p:grpSpPr>
              <a:xfrm>
                <a:off x="2872124" y="1165385"/>
                <a:ext cx="234632" cy="234632"/>
                <a:chOff x="2483014" y="1114427"/>
                <a:chExt cx="209550" cy="209550"/>
              </a:xfrm>
            </p:grpSpPr>
            <p:sp>
              <p:nvSpPr>
                <p:cNvPr id="98" name="椭圆 9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9" name="椭圆 9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8" name="组合 60"/>
              <p:cNvGrpSpPr/>
              <p:nvPr/>
            </p:nvGrpSpPr>
            <p:grpSpPr>
              <a:xfrm>
                <a:off x="3233369" y="1165385"/>
                <a:ext cx="234632" cy="234632"/>
                <a:chOff x="2483014" y="1114427"/>
                <a:chExt cx="209550" cy="209550"/>
              </a:xfrm>
            </p:grpSpPr>
            <p:sp>
              <p:nvSpPr>
                <p:cNvPr id="96" name="椭圆 9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7" name="椭圆 9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9" name="组合 61"/>
              <p:cNvGrpSpPr/>
              <p:nvPr/>
            </p:nvGrpSpPr>
            <p:grpSpPr>
              <a:xfrm>
                <a:off x="3594615" y="1165383"/>
                <a:ext cx="234632" cy="234632"/>
                <a:chOff x="2483014" y="1114427"/>
                <a:chExt cx="209550" cy="209550"/>
              </a:xfrm>
            </p:grpSpPr>
            <p:sp>
              <p:nvSpPr>
                <p:cNvPr id="94" name="椭圆 9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5" name="椭圆 9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0" name="组合 62"/>
              <p:cNvGrpSpPr/>
              <p:nvPr/>
            </p:nvGrpSpPr>
            <p:grpSpPr>
              <a:xfrm>
                <a:off x="3955858" y="1165384"/>
                <a:ext cx="234632" cy="234632"/>
                <a:chOff x="2483014" y="1114427"/>
                <a:chExt cx="209550" cy="209550"/>
              </a:xfrm>
            </p:grpSpPr>
            <p:sp>
              <p:nvSpPr>
                <p:cNvPr id="92" name="椭圆 9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3" name="椭圆 9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1" name="组合 63"/>
              <p:cNvGrpSpPr/>
              <p:nvPr/>
            </p:nvGrpSpPr>
            <p:grpSpPr>
              <a:xfrm>
                <a:off x="4317103" y="1165384"/>
                <a:ext cx="234632" cy="234632"/>
                <a:chOff x="2483014" y="1114427"/>
                <a:chExt cx="209550" cy="209550"/>
              </a:xfrm>
            </p:grpSpPr>
            <p:sp>
              <p:nvSpPr>
                <p:cNvPr id="90" name="椭圆 8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1" name="椭圆 9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2" name="组合 64"/>
              <p:cNvGrpSpPr/>
              <p:nvPr/>
            </p:nvGrpSpPr>
            <p:grpSpPr>
              <a:xfrm>
                <a:off x="4678347" y="1165384"/>
                <a:ext cx="234632" cy="234632"/>
                <a:chOff x="2483014" y="1114427"/>
                <a:chExt cx="209550" cy="209550"/>
              </a:xfrm>
            </p:grpSpPr>
            <p:sp>
              <p:nvSpPr>
                <p:cNvPr id="88" name="椭圆 8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89" name="椭圆 8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3" name="组合 65"/>
              <p:cNvGrpSpPr/>
              <p:nvPr/>
            </p:nvGrpSpPr>
            <p:grpSpPr>
              <a:xfrm>
                <a:off x="5039590" y="1165384"/>
                <a:ext cx="234632" cy="234632"/>
                <a:chOff x="2483014" y="1114427"/>
                <a:chExt cx="209550" cy="209550"/>
              </a:xfrm>
            </p:grpSpPr>
            <p:sp>
              <p:nvSpPr>
                <p:cNvPr id="86" name="椭圆 8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87" name="椭圆 8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4" name="组合 66"/>
              <p:cNvGrpSpPr/>
              <p:nvPr/>
            </p:nvGrpSpPr>
            <p:grpSpPr>
              <a:xfrm>
                <a:off x="5400834" y="1165384"/>
                <a:ext cx="234632" cy="234632"/>
                <a:chOff x="2483014" y="1114427"/>
                <a:chExt cx="209550" cy="209550"/>
              </a:xfrm>
            </p:grpSpPr>
            <p:sp>
              <p:nvSpPr>
                <p:cNvPr id="84" name="椭圆 8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85" name="椭圆 8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grpSp>
          <p:nvGrpSpPr>
            <p:cNvPr id="15" name="组合 27"/>
            <p:cNvGrpSpPr/>
            <p:nvPr/>
          </p:nvGrpSpPr>
          <p:grpSpPr>
            <a:xfrm>
              <a:off x="6169908" y="873285"/>
              <a:ext cx="94673" cy="485002"/>
              <a:chOff x="2244455" y="772894"/>
              <a:chExt cx="94658" cy="485003"/>
            </a:xfrm>
          </p:grpSpPr>
          <p:sp>
            <p:nvSpPr>
              <p:cNvPr id="72" name="圆角矩形 7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73" name="圆角矩形 7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6" name="组合 28"/>
            <p:cNvGrpSpPr/>
            <p:nvPr/>
          </p:nvGrpSpPr>
          <p:grpSpPr>
            <a:xfrm>
              <a:off x="6532564" y="873285"/>
              <a:ext cx="94673" cy="485002"/>
              <a:chOff x="2244455" y="772894"/>
              <a:chExt cx="94658" cy="485003"/>
            </a:xfrm>
          </p:grpSpPr>
          <p:sp>
            <p:nvSpPr>
              <p:cNvPr id="70" name="圆角矩形 6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71" name="圆角矩形 7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7" name="组合 29"/>
            <p:cNvGrpSpPr/>
            <p:nvPr/>
          </p:nvGrpSpPr>
          <p:grpSpPr>
            <a:xfrm>
              <a:off x="6895220" y="873285"/>
              <a:ext cx="94673" cy="485002"/>
              <a:chOff x="2244455" y="772894"/>
              <a:chExt cx="94658" cy="485003"/>
            </a:xfrm>
          </p:grpSpPr>
          <p:sp>
            <p:nvSpPr>
              <p:cNvPr id="68" name="圆角矩形 6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9" name="圆角矩形 6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8" name="组合 30"/>
            <p:cNvGrpSpPr/>
            <p:nvPr/>
          </p:nvGrpSpPr>
          <p:grpSpPr>
            <a:xfrm>
              <a:off x="7257875" y="873285"/>
              <a:ext cx="94673" cy="485002"/>
              <a:chOff x="2244455" y="772894"/>
              <a:chExt cx="94658" cy="485003"/>
            </a:xfrm>
          </p:grpSpPr>
          <p:sp>
            <p:nvSpPr>
              <p:cNvPr id="66" name="圆角矩形 65"/>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7" name="圆角矩形 6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9" name="组合 31"/>
            <p:cNvGrpSpPr/>
            <p:nvPr/>
          </p:nvGrpSpPr>
          <p:grpSpPr>
            <a:xfrm>
              <a:off x="7620530" y="873285"/>
              <a:ext cx="94673" cy="485002"/>
              <a:chOff x="2244455" y="772894"/>
              <a:chExt cx="94658" cy="485003"/>
            </a:xfrm>
          </p:grpSpPr>
          <p:sp>
            <p:nvSpPr>
              <p:cNvPr id="64" name="圆角矩形 63"/>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5" name="圆角矩形 6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0" name="组合 32"/>
            <p:cNvGrpSpPr/>
            <p:nvPr/>
          </p:nvGrpSpPr>
          <p:grpSpPr>
            <a:xfrm>
              <a:off x="7983188" y="873285"/>
              <a:ext cx="94673" cy="485002"/>
              <a:chOff x="2244455" y="772894"/>
              <a:chExt cx="94658" cy="485003"/>
            </a:xfrm>
          </p:grpSpPr>
          <p:sp>
            <p:nvSpPr>
              <p:cNvPr id="62" name="圆角矩形 6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3" name="圆角矩形 6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5" name="组合 33"/>
            <p:cNvGrpSpPr/>
            <p:nvPr/>
          </p:nvGrpSpPr>
          <p:grpSpPr>
            <a:xfrm>
              <a:off x="8345844" y="873284"/>
              <a:ext cx="94673" cy="485002"/>
              <a:chOff x="2244455" y="772894"/>
              <a:chExt cx="94658" cy="485003"/>
            </a:xfrm>
          </p:grpSpPr>
          <p:sp>
            <p:nvSpPr>
              <p:cNvPr id="58" name="圆角矩形 5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1" name="圆角矩形 6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8" name="组合 34"/>
            <p:cNvGrpSpPr/>
            <p:nvPr/>
          </p:nvGrpSpPr>
          <p:grpSpPr>
            <a:xfrm>
              <a:off x="8708498" y="873285"/>
              <a:ext cx="94673" cy="485002"/>
              <a:chOff x="2244455" y="772894"/>
              <a:chExt cx="94658" cy="485003"/>
            </a:xfrm>
          </p:grpSpPr>
          <p:sp>
            <p:nvSpPr>
              <p:cNvPr id="52" name="圆角矩形 5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53" name="圆角矩形 5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9" name="组合 35"/>
            <p:cNvGrpSpPr/>
            <p:nvPr/>
          </p:nvGrpSpPr>
          <p:grpSpPr>
            <a:xfrm>
              <a:off x="9071152" y="873285"/>
              <a:ext cx="94673" cy="485002"/>
              <a:chOff x="2244455" y="772894"/>
              <a:chExt cx="94658" cy="485003"/>
            </a:xfrm>
          </p:grpSpPr>
          <p:sp>
            <p:nvSpPr>
              <p:cNvPr id="50" name="圆角矩形 4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51" name="圆角矩形 5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30" name="组合 36"/>
            <p:cNvGrpSpPr/>
            <p:nvPr/>
          </p:nvGrpSpPr>
          <p:grpSpPr>
            <a:xfrm>
              <a:off x="9433806" y="873285"/>
              <a:ext cx="94673" cy="485002"/>
              <a:chOff x="2244455" y="772894"/>
              <a:chExt cx="94658" cy="485003"/>
            </a:xfrm>
          </p:grpSpPr>
          <p:sp>
            <p:nvSpPr>
              <p:cNvPr id="48" name="圆角矩形 4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49" name="圆角矩形 4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sp>
        <p:nvSpPr>
          <p:cNvPr id="108" name="圆角矩形 107"/>
          <p:cNvSpPr/>
          <p:nvPr/>
        </p:nvSpPr>
        <p:spPr>
          <a:xfrm>
            <a:off x="3047979" y="2224088"/>
            <a:ext cx="7073709" cy="532315"/>
          </a:xfrm>
          <a:prstGeom prst="roundRect">
            <a:avLst/>
          </a:prstGeom>
          <a:solidFill>
            <a:srgbClr val="C00000"/>
          </a:solidFill>
          <a:ln w="19050">
            <a:gradFill flip="none" rotWithShape="1">
              <a:gsLst>
                <a:gs pos="0">
                  <a:schemeClr val="bg1">
                    <a:lumMod val="85000"/>
                  </a:schemeClr>
                </a:gs>
                <a:gs pos="100000">
                  <a:schemeClr val="bg1"/>
                </a:gs>
              </a:gsLst>
              <a:lin ang="2700000" scaled="1"/>
              <a:tileRect/>
            </a:grad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zh-CN" altLang="en-US" b="1" kern="100" dirty="0" smtClean="0">
                <a:latin typeface="思源黑体 CN Bold" pitchFamily="34" charset="-122"/>
                <a:ea typeface="思源黑体 CN Bold" pitchFamily="34" charset="-122"/>
                <a:cs typeface="Times New Roman" panose="02020603050405020304" pitchFamily="18" charset="0"/>
              </a:rPr>
              <a:t>习惯七： 不断更新 </a:t>
            </a:r>
            <a:endParaRPr lang="zh-CN" altLang="en-US" b="1" kern="100" dirty="0">
              <a:latin typeface="思源黑体 CN Bold" pitchFamily="34" charset="-122"/>
              <a:ea typeface="思源黑体 CN Bold" pitchFamily="34" charset="-122"/>
              <a:cs typeface="Times New Roman" panose="02020603050405020304" pitchFamily="18" charset="0"/>
            </a:endParaRPr>
          </a:p>
        </p:txBody>
      </p:sp>
      <p:sp>
        <p:nvSpPr>
          <p:cNvPr id="115" name="矩形 114"/>
          <p:cNvSpPr/>
          <p:nvPr/>
        </p:nvSpPr>
        <p:spPr>
          <a:xfrm>
            <a:off x="3072121" y="2992917"/>
            <a:ext cx="7048548" cy="2723796"/>
          </a:xfrm>
          <a:prstGeom prst="rect">
            <a:avLst/>
          </a:prstGeom>
        </p:spPr>
        <p:txBody>
          <a:bodyPr wrap="square" lIns="91414" tIns="45707" rIns="91414" bIns="45707">
            <a:spAutoFit/>
          </a:bodyPr>
          <a:lstStyle/>
          <a:p>
            <a:pPr lvl="0">
              <a:lnSpc>
                <a:spcPct val="150000"/>
              </a:lnSpc>
              <a:defRPr/>
            </a:pPr>
            <a:r>
              <a:rPr lang="zh-CN" altLang="en-US" sz="1900" b="1" dirty="0" smtClean="0">
                <a:latin typeface="思源黑体 CN Bold" pitchFamily="34" charset="-122"/>
                <a:ea typeface="思源黑体 CN Bold" pitchFamily="34" charset="-122"/>
              </a:rPr>
              <a:t>人需要不断自我提升和完善，使自己成长，因此需要不断更新：</a:t>
            </a:r>
            <a:endParaRPr lang="en-US" altLang="zh-CN" sz="1900" b="1" dirty="0" smtClean="0">
              <a:latin typeface="思源黑体 CN Bold" pitchFamily="34" charset="-122"/>
              <a:ea typeface="思源黑体 CN Bold" pitchFamily="34" charset="-122"/>
            </a:endParaRPr>
          </a:p>
          <a:p>
            <a:pPr lvl="0">
              <a:lnSpc>
                <a:spcPct val="150000"/>
              </a:lnSpc>
            </a:pPr>
            <a:r>
              <a:rPr lang="zh-CN" altLang="en-US" sz="1900" dirty="0" smtClean="0">
                <a:latin typeface="思源黑体 CN Bold" pitchFamily="34" charset="-122"/>
                <a:ea typeface="思源黑体 CN Bold" pitchFamily="34" charset="-122"/>
              </a:rPr>
              <a:t>身体更新</a:t>
            </a:r>
            <a:r>
              <a:rPr lang="zh-CN" altLang="en-US" sz="1900" b="1" dirty="0" smtClean="0">
                <a:latin typeface="思源黑体 CN Bold" pitchFamily="34" charset="-122"/>
                <a:ea typeface="思源黑体 CN Bold" pitchFamily="34" charset="-122"/>
              </a:rPr>
              <a:t>，</a:t>
            </a:r>
            <a:r>
              <a:rPr lang="zh-CN" altLang="en-US" sz="1900" dirty="0" smtClean="0">
                <a:latin typeface="思源黑体 CN Bold" pitchFamily="34" charset="-122"/>
                <a:ea typeface="思源黑体 CN Bold" pitchFamily="34" charset="-122"/>
              </a:rPr>
              <a:t>通过正常适量的营养，运动，休息及压力管理来维持生理健康。</a:t>
            </a:r>
            <a:endParaRPr lang="en-US" altLang="zh-CN" sz="1900" dirty="0" smtClean="0">
              <a:latin typeface="思源黑体 CN Bold" pitchFamily="34" charset="-122"/>
              <a:ea typeface="思源黑体 CN Bold" pitchFamily="34" charset="-122"/>
            </a:endParaRPr>
          </a:p>
          <a:p>
            <a:pPr lvl="0">
              <a:lnSpc>
                <a:spcPct val="150000"/>
              </a:lnSpc>
            </a:pPr>
            <a:r>
              <a:rPr lang="zh-CN" altLang="en-US" sz="1900" dirty="0" smtClean="0">
                <a:latin typeface="思源黑体 CN Bold" pitchFamily="34" charset="-122"/>
                <a:ea typeface="思源黑体 CN Bold" pitchFamily="34" charset="-122"/>
              </a:rPr>
              <a:t>智力更新，通过阅读、写作，思考完成心智更新。</a:t>
            </a:r>
            <a:endParaRPr lang="en-US" altLang="zh-CN" sz="1900" dirty="0" smtClean="0">
              <a:latin typeface="思源黑体 CN Bold" pitchFamily="34" charset="-122"/>
              <a:ea typeface="思源黑体 CN Bold" pitchFamily="34" charset="-122"/>
            </a:endParaRPr>
          </a:p>
          <a:p>
            <a:pPr>
              <a:lnSpc>
                <a:spcPct val="150000"/>
              </a:lnSpc>
            </a:pPr>
            <a:r>
              <a:rPr lang="zh-CN" altLang="en-US" sz="1900" dirty="0" smtClean="0">
                <a:latin typeface="思源黑体 CN Bold" pitchFamily="34" charset="-122"/>
                <a:ea typeface="思源黑体 CN Bold" pitchFamily="34" charset="-122"/>
              </a:rPr>
              <a:t>精神更新，确立坚持学习 思考价值观。</a:t>
            </a:r>
            <a:endParaRPr lang="en-US" altLang="zh-CN" sz="1900" dirty="0" smtClean="0">
              <a:latin typeface="思源黑体 CN Bold" pitchFamily="34" charset="-122"/>
              <a:ea typeface="思源黑体 CN Bold" pitchFamily="34" charset="-122"/>
            </a:endParaRPr>
          </a:p>
          <a:p>
            <a:pPr lvl="0">
              <a:lnSpc>
                <a:spcPct val="150000"/>
              </a:lnSpc>
            </a:pPr>
            <a:r>
              <a:rPr lang="zh-CN" altLang="en-US" sz="1900" dirty="0" smtClean="0">
                <a:latin typeface="思源黑体 CN Bold" pitchFamily="34" charset="-122"/>
                <a:ea typeface="思源黑体 CN Bold" pitchFamily="34" charset="-122"/>
              </a:rPr>
              <a:t>社会和情感更新，树立服务意识，强调综合统效 。</a:t>
            </a:r>
            <a:endParaRPr lang="zh-CN" altLang="en-US" sz="1900" dirty="0" smtClean="0">
              <a:latin typeface="思源黑体 CN Bold" pitchFamily="34" charset="-122"/>
              <a:ea typeface="思源黑体 CN Bold" pitchFamily="34" charset="-122"/>
            </a:endParaRPr>
          </a:p>
        </p:txBody>
      </p:sp>
      <p:sp>
        <p:nvSpPr>
          <p:cNvPr id="74" name="Rectangle 5"/>
          <p:cNvSpPr>
            <a:spLocks noChangeArrowheads="1"/>
          </p:cNvSpPr>
          <p:nvPr/>
        </p:nvSpPr>
        <p:spPr bwMode="auto">
          <a:xfrm>
            <a:off x="2069897" y="370363"/>
            <a:ext cx="4032448" cy="690527"/>
          </a:xfrm>
          <a:prstGeom prst="rect">
            <a:avLst/>
          </a:prstGeom>
          <a:solidFill>
            <a:srgbClr val="C00000"/>
          </a:solidFill>
          <a:ln w="25400" cap="flat">
            <a:gradFill>
              <a:gsLst>
                <a:gs pos="0">
                  <a:schemeClr val="bg1"/>
                </a:gs>
                <a:gs pos="100000">
                  <a:schemeClr val="bg1">
                    <a:lumMod val="85000"/>
                  </a:schemeClr>
                </a:gs>
              </a:gsLst>
              <a:lin ang="5400000" scaled="0"/>
            </a:gradFill>
            <a:prstDash val="solid"/>
            <a:miter lim="800000"/>
          </a:ln>
          <a:effectLst>
            <a:outerShdw blurRad="203200" sx="102000" sy="102000" algn="ctr" rotWithShape="0">
              <a:prstClr val="black">
                <a:alpha val="40000"/>
              </a:prstClr>
            </a:outerShdw>
          </a:effectLst>
        </p:spPr>
        <p:txBody>
          <a:bodyPr lIns="91400" tIns="45702" rIns="91400" bIns="45702"/>
          <a:lstStyle/>
          <a:p>
            <a:pPr>
              <a:defRPr/>
            </a:pPr>
            <a:endParaRPr lang="zh-CN" altLang="en-US" sz="3200" b="1" kern="0" noProof="1">
              <a:solidFill>
                <a:schemeClr val="bg1"/>
              </a:solidFill>
              <a:latin typeface="思源黑体 CN Bold" pitchFamily="34" charset="-122"/>
              <a:ea typeface="思源黑体 CN Bold" pitchFamily="34" charset="-122"/>
            </a:endParaRPr>
          </a:p>
        </p:txBody>
      </p:sp>
      <p:sp>
        <p:nvSpPr>
          <p:cNvPr id="75" name="TextBox 74"/>
          <p:cNvSpPr txBox="1">
            <a:spLocks noChangeArrowheads="1"/>
          </p:cNvSpPr>
          <p:nvPr/>
        </p:nvSpPr>
        <p:spPr bwMode="auto">
          <a:xfrm>
            <a:off x="2352610" y="475216"/>
            <a:ext cx="3714775" cy="507795"/>
          </a:xfrm>
          <a:prstGeom prst="rect">
            <a:avLst/>
          </a:prstGeom>
          <a:noFill/>
          <a:ln w="9525">
            <a:noFill/>
            <a:miter lim="800000"/>
          </a:ln>
        </p:spPr>
        <p:txBody>
          <a:bodyPr wrap="square" lIns="91400" tIns="45702" rIns="91400" bIns="45702">
            <a:spAutoFit/>
          </a:bodyPr>
          <a:lstStyle/>
          <a:p>
            <a:r>
              <a:rPr lang="zh-CN" altLang="en-US" sz="2700" b="1" dirty="0" smtClean="0">
                <a:solidFill>
                  <a:schemeClr val="bg1"/>
                </a:solidFill>
                <a:latin typeface="思源黑体 CN Bold" pitchFamily="34" charset="-122"/>
                <a:ea typeface="思源黑体 CN Bold" pitchFamily="34" charset="-122"/>
              </a:rPr>
              <a:t>养成高效能习惯</a:t>
            </a:r>
            <a:endParaRPr lang="zh-CN" altLang="en-US" sz="2700" b="1" dirty="0">
              <a:solidFill>
                <a:schemeClr val="bg1"/>
              </a:solidFill>
              <a:latin typeface="思源黑体 CN Bold" pitchFamily="34" charset="-122"/>
              <a:ea typeface="思源黑体 CN Bold"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randombar(horizontal)">
                                      <p:cBhvr>
                                        <p:cTn id="10" dur="500"/>
                                        <p:tgtEl>
                                          <p:spTgt spid="10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15"/>
                                        </p:tgtEl>
                                        <p:attrNameLst>
                                          <p:attrName>style.visibility</p:attrName>
                                        </p:attrNameLst>
                                      </p:cBhvr>
                                      <p:to>
                                        <p:strVal val="visible"/>
                                      </p:to>
                                    </p:set>
                                    <p:animEffect transition="in" filter="randombar(horizontal)">
                                      <p:cBhvr>
                                        <p:cTn id="13"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1346404"/>
            <a:ext cx="8304245" cy="2476295"/>
          </a:xfrm>
          <a:prstGeom prst="rect">
            <a:avLst/>
          </a:prstGeom>
          <a:solidFill>
            <a:srgbClr val="C00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dirty="0">
              <a:latin typeface="思源黑体 CN Bold" pitchFamily="34" charset="-122"/>
              <a:ea typeface="思源黑体 CN Bold" pitchFamily="34" charset="-122"/>
            </a:endParaRPr>
          </a:p>
        </p:txBody>
      </p:sp>
      <p:sp>
        <p:nvSpPr>
          <p:cNvPr id="9" name="TextBox 8"/>
          <p:cNvSpPr txBox="1"/>
          <p:nvPr/>
        </p:nvSpPr>
        <p:spPr>
          <a:xfrm>
            <a:off x="632881" y="1986770"/>
            <a:ext cx="7177619" cy="1231102"/>
          </a:xfrm>
          <a:prstGeom prst="rect">
            <a:avLst/>
          </a:prstGeom>
          <a:noFill/>
        </p:spPr>
        <p:txBody>
          <a:bodyPr wrap="square" lIns="121917" tIns="60958" rIns="121917" bIns="60958" rtlCol="0">
            <a:spAutoFit/>
          </a:bodyPr>
          <a:lstStyle/>
          <a:p>
            <a:pPr algn="ctr" eaLnBrk="1" hangingPunct="1"/>
            <a:r>
              <a:rPr lang="zh-CN" altLang="en-US" sz="7200" b="1" dirty="0" smtClean="0">
                <a:solidFill>
                  <a:schemeClr val="bg1"/>
                </a:solidFill>
                <a:effectLst>
                  <a:outerShdw blurRad="38100" dist="38100" dir="2700000" algn="tl">
                    <a:srgbClr val="000000">
                      <a:alpha val="43137"/>
                    </a:srgbClr>
                  </a:outerShdw>
                </a:effectLst>
                <a:latin typeface="思源黑体 CN Bold" pitchFamily="34" charset="-122"/>
                <a:ea typeface="思源黑体 CN Bold" pitchFamily="34" charset="-122"/>
              </a:rPr>
              <a:t>谢谢您的欣赏</a:t>
            </a:r>
            <a:endParaRPr lang="en-US" altLang="zh-CN" sz="7200" b="1" dirty="0" smtClean="0">
              <a:solidFill>
                <a:schemeClr val="bg1"/>
              </a:solidFill>
              <a:effectLst>
                <a:outerShdw blurRad="38100" dist="38100" dir="2700000" algn="tl">
                  <a:srgbClr val="000000">
                    <a:alpha val="43137"/>
                  </a:srgbClr>
                </a:outerShdw>
              </a:effectLst>
              <a:latin typeface="思源黑体 CN Bold" pitchFamily="34" charset="-122"/>
              <a:ea typeface="思源黑体 CN Bold" pitchFamily="34" charset="-122"/>
            </a:endParaRPr>
          </a:p>
        </p:txBody>
      </p:sp>
      <p:grpSp>
        <p:nvGrpSpPr>
          <p:cNvPr id="2" name="组合 14"/>
          <p:cNvGrpSpPr/>
          <p:nvPr/>
        </p:nvGrpSpPr>
        <p:grpSpPr>
          <a:xfrm>
            <a:off x="8483601" y="1346406"/>
            <a:ext cx="3576303" cy="3536141"/>
            <a:chOff x="6362700" y="1276504"/>
            <a:chExt cx="2682227" cy="2652106"/>
          </a:xfrm>
        </p:grpSpPr>
        <p:sp>
          <p:nvSpPr>
            <p:cNvPr id="34" name="圆角矩形 33"/>
            <p:cNvSpPr/>
            <p:nvPr/>
          </p:nvSpPr>
          <p:spPr>
            <a:xfrm>
              <a:off x="6362700" y="1276504"/>
              <a:ext cx="771954" cy="600408"/>
            </a:xfrm>
            <a:prstGeom prst="roundRect">
              <a:avLst/>
            </a:prstGeom>
            <a:blipFill>
              <a:blip r:embed="rId1"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sp>
          <p:nvSpPr>
            <p:cNvPr id="35" name="圆角矩形 34"/>
            <p:cNvSpPr/>
            <p:nvPr/>
          </p:nvSpPr>
          <p:spPr>
            <a:xfrm>
              <a:off x="6362700" y="1947381"/>
              <a:ext cx="771954" cy="600408"/>
            </a:xfrm>
            <a:prstGeom prst="round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sp>
          <p:nvSpPr>
            <p:cNvPr id="36" name="圆角矩形 35"/>
            <p:cNvSpPr/>
            <p:nvPr/>
          </p:nvSpPr>
          <p:spPr>
            <a:xfrm>
              <a:off x="7286146" y="1276504"/>
              <a:ext cx="771954" cy="600408"/>
            </a:xfrm>
            <a:prstGeom prst="round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sp>
          <p:nvSpPr>
            <p:cNvPr id="37" name="圆角矩形 36"/>
            <p:cNvSpPr/>
            <p:nvPr/>
          </p:nvSpPr>
          <p:spPr>
            <a:xfrm>
              <a:off x="8212489" y="2634044"/>
              <a:ext cx="832438" cy="600408"/>
            </a:xfrm>
            <a:prstGeom prst="round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grpSp>
          <p:nvGrpSpPr>
            <p:cNvPr id="3" name="组合 13"/>
            <p:cNvGrpSpPr/>
            <p:nvPr/>
          </p:nvGrpSpPr>
          <p:grpSpPr>
            <a:xfrm>
              <a:off x="6362700" y="1276504"/>
              <a:ext cx="2682227" cy="2652106"/>
              <a:chOff x="6362700" y="1276504"/>
              <a:chExt cx="2682227" cy="2652106"/>
            </a:xfrm>
          </p:grpSpPr>
          <p:grpSp>
            <p:nvGrpSpPr>
              <p:cNvPr id="4" name="组合 26"/>
              <p:cNvGrpSpPr/>
              <p:nvPr/>
            </p:nvGrpSpPr>
            <p:grpSpPr>
              <a:xfrm>
                <a:off x="7286146" y="1947381"/>
                <a:ext cx="1758781" cy="1981229"/>
                <a:chOff x="6441309" y="1514754"/>
                <a:chExt cx="2325951" cy="2620134"/>
              </a:xfrm>
              <a:solidFill>
                <a:srgbClr val="C00000"/>
              </a:solidFill>
            </p:grpSpPr>
            <p:sp>
              <p:nvSpPr>
                <p:cNvPr id="28" name="矩形 27"/>
                <p:cNvSpPr/>
                <p:nvPr/>
              </p:nvSpPr>
              <p:spPr>
                <a:xfrm rot="1992964" flipV="1">
                  <a:off x="7008471" y="3146931"/>
                  <a:ext cx="907460" cy="16077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grpSp>
              <p:nvGrpSpPr>
                <p:cNvPr id="5" name="组合 28"/>
                <p:cNvGrpSpPr/>
                <p:nvPr/>
              </p:nvGrpSpPr>
              <p:grpSpPr>
                <a:xfrm>
                  <a:off x="6441309" y="1514754"/>
                  <a:ext cx="2325951" cy="2620134"/>
                  <a:chOff x="6441309" y="1514754"/>
                  <a:chExt cx="2325951" cy="2620134"/>
                </a:xfrm>
                <a:grpFill/>
              </p:grpSpPr>
              <p:sp>
                <p:nvSpPr>
                  <p:cNvPr id="30" name="圆角矩形 29"/>
                  <p:cNvSpPr/>
                  <p:nvPr/>
                </p:nvSpPr>
                <p:spPr>
                  <a:xfrm>
                    <a:off x="6441309" y="2422853"/>
                    <a:ext cx="1020893" cy="79402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sp>
                <p:nvSpPr>
                  <p:cNvPr id="31" name="圆角矩形 30"/>
                  <p:cNvSpPr/>
                  <p:nvPr/>
                </p:nvSpPr>
                <p:spPr>
                  <a:xfrm>
                    <a:off x="7666379" y="1514754"/>
                    <a:ext cx="1100881" cy="79402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sp>
                <p:nvSpPr>
                  <p:cNvPr id="32" name="矩形 31"/>
                  <p:cNvSpPr/>
                  <p:nvPr/>
                </p:nvSpPr>
                <p:spPr>
                  <a:xfrm rot="19607036">
                    <a:off x="7008471" y="2352906"/>
                    <a:ext cx="907460" cy="16077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sp>
                <p:nvSpPr>
                  <p:cNvPr id="33" name="圆角矩形 32"/>
                  <p:cNvSpPr/>
                  <p:nvPr/>
                </p:nvSpPr>
                <p:spPr>
                  <a:xfrm>
                    <a:off x="7666379" y="3340860"/>
                    <a:ext cx="1100881" cy="79402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grpSp>
          </p:grpSp>
          <p:grpSp>
            <p:nvGrpSpPr>
              <p:cNvPr id="7" name="组合 38"/>
              <p:cNvGrpSpPr/>
              <p:nvPr/>
            </p:nvGrpSpPr>
            <p:grpSpPr>
              <a:xfrm>
                <a:off x="6362700" y="1276504"/>
                <a:ext cx="2682227" cy="1957950"/>
                <a:chOff x="5436096" y="627534"/>
                <a:chExt cx="3149843" cy="2299296"/>
              </a:xfrm>
              <a:solidFill>
                <a:srgbClr val="005EA4"/>
              </a:solidFill>
            </p:grpSpPr>
            <p:sp>
              <p:nvSpPr>
                <p:cNvPr id="40" name="圆角矩形 39"/>
                <p:cNvSpPr/>
                <p:nvPr/>
              </p:nvSpPr>
              <p:spPr>
                <a:xfrm>
                  <a:off x="5436096" y="2221747"/>
                  <a:ext cx="906536" cy="70508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sp>
              <p:nvSpPr>
                <p:cNvPr id="41" name="圆角矩形 40"/>
                <p:cNvSpPr/>
                <p:nvPr/>
              </p:nvSpPr>
              <p:spPr>
                <a:xfrm>
                  <a:off x="6520534" y="1415370"/>
                  <a:ext cx="906536" cy="70508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sp>
              <p:nvSpPr>
                <p:cNvPr id="42" name="圆角矩形 41"/>
                <p:cNvSpPr/>
                <p:nvPr/>
              </p:nvSpPr>
              <p:spPr>
                <a:xfrm>
                  <a:off x="7608375" y="627534"/>
                  <a:ext cx="977564" cy="70508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sp>
              <p:nvSpPr>
                <p:cNvPr id="43" name="矩形 42"/>
                <p:cNvSpPr/>
                <p:nvPr/>
              </p:nvSpPr>
              <p:spPr>
                <a:xfrm rot="19607036">
                  <a:off x="5946835" y="2129089"/>
                  <a:ext cx="805809" cy="14276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sp>
              <p:nvSpPr>
                <p:cNvPr id="44" name="矩形 43"/>
                <p:cNvSpPr/>
                <p:nvPr/>
              </p:nvSpPr>
              <p:spPr>
                <a:xfrm rot="19607036">
                  <a:off x="7113027" y="1320705"/>
                  <a:ext cx="805809" cy="14276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grpSp>
        </p:grpSp>
      </p:grpSp>
      <p:sp>
        <p:nvSpPr>
          <p:cNvPr id="27" name="圆角矩形 26"/>
          <p:cNvSpPr/>
          <p:nvPr/>
        </p:nvSpPr>
        <p:spPr>
          <a:xfrm>
            <a:off x="8458201" y="4076906"/>
            <a:ext cx="1029272" cy="800544"/>
          </a:xfrm>
          <a:prstGeom prst="roundRect">
            <a:avLst/>
          </a:prstGeom>
          <a:blipFill>
            <a:blip r:embed="rId1"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sp>
        <p:nvSpPr>
          <p:cNvPr id="29" name="圆角矩形 28"/>
          <p:cNvSpPr/>
          <p:nvPr/>
        </p:nvSpPr>
        <p:spPr>
          <a:xfrm>
            <a:off x="9689462" y="4076906"/>
            <a:ext cx="1029272" cy="800544"/>
          </a:xfrm>
          <a:prstGeom prst="round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endParaRPr>
          </a:p>
        </p:txBody>
      </p:sp>
      <p:sp>
        <p:nvSpPr>
          <p:cNvPr id="39" name="圆角矩形 38"/>
          <p:cNvSpPr/>
          <p:nvPr/>
        </p:nvSpPr>
        <p:spPr>
          <a:xfrm>
            <a:off x="661525" y="4260132"/>
            <a:ext cx="7320993" cy="692209"/>
          </a:xfrm>
          <a:prstGeom prst="roundRect">
            <a:avLst>
              <a:gd name="adj" fmla="val 50000"/>
            </a:avLst>
          </a:prstGeom>
          <a:solidFill>
            <a:srgbClr val="C00000">
              <a:alpha val="85000"/>
            </a:srgbClr>
          </a:solidFill>
          <a:ln w="12700">
            <a:noFill/>
          </a:ln>
          <a:effectLst>
            <a:innerShdw blurRad="508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81444" tIns="90722" rIns="181444" bIns="90722" anchor="ctr"/>
          <a:lstStyle/>
          <a:p>
            <a:pPr algn="ctr" fontAlgn="auto">
              <a:defRPr/>
            </a:pPr>
            <a:endParaRPr lang="zh-CN" altLang="en-US" noProof="1">
              <a:latin typeface="思源黑体 CN Bold" pitchFamily="34" charset="-122"/>
              <a:ea typeface="思源黑体 CN Bold" pitchFamily="34" charset="-122"/>
            </a:endParaRPr>
          </a:p>
        </p:txBody>
      </p:sp>
      <p:sp>
        <p:nvSpPr>
          <p:cNvPr id="46" name="圆角矩形 45"/>
          <p:cNvSpPr/>
          <p:nvPr/>
        </p:nvSpPr>
        <p:spPr>
          <a:xfrm>
            <a:off x="661523" y="4157983"/>
            <a:ext cx="1079451" cy="774815"/>
          </a:xfrm>
          <a:prstGeom prst="roundRect">
            <a:avLst>
              <a:gd name="adj" fmla="val 50000"/>
            </a:avLst>
          </a:prstGeom>
          <a:gradFill flip="none" rotWithShape="1">
            <a:gsLst>
              <a:gs pos="55000">
                <a:srgbClr val="E7E7E7"/>
              </a:gs>
              <a:gs pos="0">
                <a:schemeClr val="bg1"/>
              </a:gs>
              <a:gs pos="100000">
                <a:schemeClr val="bg1">
                  <a:lumMod val="75000"/>
                </a:schemeClr>
              </a:gs>
            </a:gsLst>
            <a:lin ang="18900000" scaled="1"/>
            <a:tileRect/>
          </a:gradFill>
          <a:ln w="12700">
            <a:gradFill flip="none" rotWithShape="1">
              <a:gsLst>
                <a:gs pos="0">
                  <a:schemeClr val="bg1">
                    <a:lumMod val="75000"/>
                  </a:schemeClr>
                </a:gs>
                <a:gs pos="100000">
                  <a:schemeClr val="bg1"/>
                </a:gs>
              </a:gsLst>
              <a:lin ang="18900000" scaled="1"/>
              <a:tileRect/>
            </a:gradFill>
          </a:ln>
          <a:effectLst>
            <a:outerShdw blurRad="190500" dist="762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1444" tIns="90722" rIns="181444" bIns="90722" anchor="ctr"/>
          <a:lstStyle/>
          <a:p>
            <a:pPr algn="ctr" fontAlgn="auto">
              <a:defRPr/>
            </a:pPr>
            <a:endParaRPr lang="zh-CN" altLang="en-US" noProof="1">
              <a:latin typeface="思源黑体 CN Bold" pitchFamily="34" charset="-122"/>
              <a:ea typeface="思源黑体 CN Bold" pitchFamily="34" charset="-122"/>
            </a:endParaRPr>
          </a:p>
        </p:txBody>
      </p:sp>
      <p:pic>
        <p:nvPicPr>
          <p:cNvPr id="47" name="Picture 6" descr="D:\360data\重要数据\桌面\未标题-1.png"/>
          <p:cNvPicPr>
            <a:picLocks noChangeAspect="1" noChangeArrowheads="1"/>
          </p:cNvPicPr>
          <p:nvPr/>
        </p:nvPicPr>
        <p:blipFill>
          <a:blip r:embed="rId5" cstate="print"/>
          <a:srcRect/>
          <a:stretch>
            <a:fillRect/>
          </a:stretch>
        </p:blipFill>
        <p:spPr bwMode="auto">
          <a:xfrm>
            <a:off x="338434" y="4259820"/>
            <a:ext cx="1875081" cy="4315414"/>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1000"/>
                                        <p:tgtEl>
                                          <p:spTgt spid="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2000"/>
                                        <p:tgtEl>
                                          <p:spTgt spid="9"/>
                                        </p:tgtEl>
                                      </p:cBhvr>
                                    </p:animEffect>
                                  </p:childTnLst>
                                </p:cTn>
                              </p:par>
                            </p:childTnLst>
                          </p:cTn>
                        </p:par>
                        <p:par>
                          <p:cTn id="16" fill="hold">
                            <p:stCondLst>
                              <p:cond delay="4000"/>
                            </p:stCondLst>
                            <p:childTnLst>
                              <p:par>
                                <p:cTn id="17" presetID="10" presetClass="entr" presetSubtype="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2" presetClass="entr" presetSubtype="4" fill="hold" nodeType="with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300" fill="hold"/>
                                        <p:tgtEl>
                                          <p:spTgt spid="46"/>
                                        </p:tgtEl>
                                        <p:attrNameLst>
                                          <p:attrName>ppt_x</p:attrName>
                                        </p:attrNameLst>
                                      </p:cBhvr>
                                      <p:tavLst>
                                        <p:tav tm="0">
                                          <p:val>
                                            <p:strVal val="#ppt_x"/>
                                          </p:val>
                                        </p:tav>
                                        <p:tav tm="100000">
                                          <p:val>
                                            <p:strVal val="#ppt_x"/>
                                          </p:val>
                                        </p:tav>
                                      </p:tavLst>
                                    </p:anim>
                                    <p:anim calcmode="lin" valueType="num">
                                      <p:cBhvr>
                                        <p:cTn id="23" dur="300" fill="hold"/>
                                        <p:tgtEl>
                                          <p:spTgt spid="46"/>
                                        </p:tgtEl>
                                        <p:attrNameLst>
                                          <p:attrName>ppt_y</p:attrName>
                                        </p:attrNameLst>
                                      </p:cBhvr>
                                      <p:tavLst>
                                        <p:tav tm="0">
                                          <p:val>
                                            <p:strVal val="1+#ppt_h/2"/>
                                          </p:val>
                                        </p:tav>
                                        <p:tav tm="100000">
                                          <p:val>
                                            <p:strVal val="#ppt_y"/>
                                          </p:val>
                                        </p:tav>
                                      </p:tavLst>
                                    </p:anim>
                                  </p:childTnLst>
                                </p:cTn>
                              </p:par>
                            </p:childTnLst>
                          </p:cTn>
                        </p:par>
                        <p:par>
                          <p:cTn id="24" fill="hold">
                            <p:stCondLst>
                              <p:cond delay="4500"/>
                            </p:stCondLst>
                            <p:childTnLst>
                              <p:par>
                                <p:cTn id="25" presetID="2" presetClass="entr" presetSubtype="4" fill="hold"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300" fill="hold"/>
                                        <p:tgtEl>
                                          <p:spTgt spid="47"/>
                                        </p:tgtEl>
                                        <p:attrNameLst>
                                          <p:attrName>ppt_x</p:attrName>
                                        </p:attrNameLst>
                                      </p:cBhvr>
                                      <p:tavLst>
                                        <p:tav tm="0">
                                          <p:val>
                                            <p:strVal val="#ppt_x"/>
                                          </p:val>
                                        </p:tav>
                                        <p:tav tm="100000">
                                          <p:val>
                                            <p:strVal val="#ppt_x"/>
                                          </p:val>
                                        </p:tav>
                                      </p:tavLst>
                                    </p:anim>
                                    <p:anim calcmode="lin" valueType="num">
                                      <p:cBhvr>
                                        <p:cTn id="28" dur="300" fill="hold"/>
                                        <p:tgtEl>
                                          <p:spTgt spid="47"/>
                                        </p:tgtEl>
                                        <p:attrNameLst>
                                          <p:attrName>ppt_y</p:attrName>
                                        </p:attrNameLst>
                                      </p:cBhvr>
                                      <p:tavLst>
                                        <p:tav tm="0">
                                          <p:val>
                                            <p:strVal val="1+#ppt_h/2"/>
                                          </p:val>
                                        </p:tav>
                                        <p:tav tm="100000">
                                          <p:val>
                                            <p:strVal val="#ppt_y"/>
                                          </p:val>
                                        </p:tav>
                                      </p:tavLst>
                                    </p:anim>
                                  </p:childTnLst>
                                </p:cTn>
                              </p:par>
                              <p:par>
                                <p:cTn id="29" presetID="63" presetClass="path" presetSubtype="0" accel="50000" decel="50000" fill="hold" nodeType="withEffect">
                                  <p:stCondLst>
                                    <p:cond delay="0"/>
                                  </p:stCondLst>
                                  <p:childTnLst>
                                    <p:animMotion origin="layout" path="M -2.5E-6 -1.48148E-6 L 0.57292 -1.48148E-6 " pathEditMode="relative" rAng="0" ptsTypes="AA">
                                      <p:cBhvr>
                                        <p:cTn id="30" dur="1000" fill="hold"/>
                                        <p:tgtEl>
                                          <p:spTgt spid="47"/>
                                        </p:tgtEl>
                                        <p:attrNameLst>
                                          <p:attrName>ppt_x</p:attrName>
                                          <p:attrName>ppt_y</p:attrName>
                                        </p:attrNameLst>
                                      </p:cBhvr>
                                      <p:rCtr x="286" y="0"/>
                                    </p:animMotion>
                                  </p:childTnLst>
                                </p:cTn>
                              </p:par>
                              <p:par>
                                <p:cTn id="31" presetID="63" presetClass="path" presetSubtype="0" accel="50000" decel="50000" fill="hold" nodeType="withEffect">
                                  <p:stCondLst>
                                    <p:cond delay="0"/>
                                  </p:stCondLst>
                                  <p:childTnLst>
                                    <p:animMotion origin="layout" path="M -8.33333E-7 -7.40741E-7 L 0.56797 -0.00162 " pathEditMode="relative" rAng="0" ptsTypes="AA">
                                      <p:cBhvr>
                                        <p:cTn id="32" dur="1000" fill="hold"/>
                                        <p:tgtEl>
                                          <p:spTgt spid="46"/>
                                        </p:tgtEl>
                                        <p:attrNameLst>
                                          <p:attrName>ppt_x</p:attrName>
                                          <p:attrName>ppt_y</p:attrName>
                                        </p:attrNameLst>
                                      </p:cBhvr>
                                      <p:rCtr x="283" y="0"/>
                                    </p:animMotion>
                                  </p:childTnLst>
                                </p:cTn>
                              </p:par>
                              <p:par>
                                <p:cTn id="33" presetID="10" presetClass="exit" presetSubtype="0" fill="hold" nodeType="withEffect">
                                  <p:stCondLst>
                                    <p:cond delay="400"/>
                                  </p:stCondLst>
                                  <p:childTnLst>
                                    <p:animEffect transition="out" filter="fade">
                                      <p:cBhvr>
                                        <p:cTn id="34" dur="800"/>
                                        <p:tgtEl>
                                          <p:spTgt spid="47"/>
                                        </p:tgtEl>
                                      </p:cBhvr>
                                    </p:animEffect>
                                    <p:set>
                                      <p:cBhvr>
                                        <p:cTn id="35" dur="1" fill="hold">
                                          <p:stCondLst>
                                            <p:cond delay="7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5953"/>
            <a:ext cx="12192000" cy="6852047"/>
          </a:xfrm>
          <a:prstGeom prst="rect">
            <a:avLst/>
          </a:prstGeom>
          <a:pattFill prst="lt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latin typeface="思源黑体 CN Bold" pitchFamily="34" charset="-122"/>
              <a:ea typeface="思源黑体 CN Bold" pitchFamily="34" charset="-122"/>
            </a:endParaRPr>
          </a:p>
        </p:txBody>
      </p:sp>
      <p:grpSp>
        <p:nvGrpSpPr>
          <p:cNvPr id="2" name="组合 11"/>
          <p:cNvGrpSpPr/>
          <p:nvPr/>
        </p:nvGrpSpPr>
        <p:grpSpPr>
          <a:xfrm>
            <a:off x="4229597" y="2117361"/>
            <a:ext cx="7962402" cy="2356960"/>
            <a:chOff x="4257077" y="2119893"/>
            <a:chExt cx="7962402" cy="2356960"/>
          </a:xfrm>
          <a:solidFill>
            <a:srgbClr val="C00000">
              <a:alpha val="88000"/>
            </a:srgbClr>
          </a:solidFill>
        </p:grpSpPr>
        <p:sp>
          <p:nvSpPr>
            <p:cNvPr id="13" name="等腰三角形 12"/>
            <p:cNvSpPr/>
            <p:nvPr/>
          </p:nvSpPr>
          <p:spPr>
            <a:xfrm rot="16200000">
              <a:off x="4224440" y="3094390"/>
              <a:ext cx="473237" cy="40796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itchFamily="34" charset="-122"/>
                <a:ea typeface="思源黑体 CN Bold" pitchFamily="34" charset="-122"/>
                <a:cs typeface="+mn-ea"/>
                <a:sym typeface="+mn-lt"/>
              </a:endParaRPr>
            </a:p>
          </p:txBody>
        </p:sp>
        <p:sp>
          <p:nvSpPr>
            <p:cNvPr id="14" name="矩形 13"/>
            <p:cNvSpPr/>
            <p:nvPr/>
          </p:nvSpPr>
          <p:spPr>
            <a:xfrm>
              <a:off x="4552496" y="2119893"/>
              <a:ext cx="7666983" cy="23569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spcBef>
                  <a:spcPts val="1200"/>
                </a:spcBef>
              </a:pPr>
              <a:r>
                <a:rPr lang="en-US" altLang="zh-CN" sz="1600" dirty="0" smtClean="0">
                  <a:solidFill>
                    <a:schemeClr val="bg1"/>
                  </a:solidFill>
                  <a:latin typeface="思源黑体 CN Bold" pitchFamily="34" charset="-122"/>
                  <a:ea typeface="思源黑体 CN Bold" pitchFamily="34" charset="-122"/>
                  <a:cs typeface="+mn-ea"/>
                  <a:sym typeface="+mn-lt"/>
                </a:rPr>
                <a:t> </a:t>
              </a:r>
              <a:endParaRPr lang="en-US" altLang="zh-CN" sz="1600" dirty="0">
                <a:solidFill>
                  <a:schemeClr val="bg1"/>
                </a:solidFill>
                <a:latin typeface="思源黑体 CN Bold" pitchFamily="34" charset="-122"/>
                <a:ea typeface="思源黑体 CN Bold" pitchFamily="34" charset="-122"/>
                <a:cs typeface="+mn-ea"/>
                <a:sym typeface="+mn-lt"/>
              </a:endParaRPr>
            </a:p>
          </p:txBody>
        </p:sp>
      </p:grpSp>
      <p:pic>
        <p:nvPicPr>
          <p:cNvPr id="24" name="Picture 4" descr="F:\C\PPT\PPT\企业PPT\PPT\目录\01.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767859" y="2299667"/>
            <a:ext cx="2201861" cy="183391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5584443" y="2710359"/>
            <a:ext cx="984301" cy="1461685"/>
          </a:xfrm>
          <a:prstGeom prst="rect">
            <a:avLst/>
          </a:prstGeom>
          <a:noFill/>
        </p:spPr>
        <p:txBody>
          <a:bodyPr wrap="square" lIns="96754" tIns="48376" rIns="96754" bIns="48376" rtlCol="0">
            <a:spAutoFit/>
          </a:bodyPr>
          <a:lstStyle/>
          <a:p>
            <a:pPr defTabSz="1245235"/>
            <a:r>
              <a:rPr lang="en-US" altLang="zh-CN" sz="8800" dirty="0" smtClean="0">
                <a:solidFill>
                  <a:srgbClr val="FFFFFF"/>
                </a:solidFill>
                <a:latin typeface="思源黑体 CN Bold" pitchFamily="34" charset="-122"/>
                <a:ea typeface="思源黑体 CN Bold" pitchFamily="34" charset="-122"/>
                <a:cs typeface="+mn-ea"/>
                <a:sym typeface="+mn-lt"/>
              </a:rPr>
              <a:t>1</a:t>
            </a:r>
            <a:endParaRPr lang="zh-CN" altLang="en-US" sz="8800" dirty="0">
              <a:solidFill>
                <a:srgbClr val="FFFFFF"/>
              </a:solidFill>
              <a:latin typeface="思源黑体 CN Bold" pitchFamily="34" charset="-122"/>
              <a:ea typeface="思源黑体 CN Bold" pitchFamily="34" charset="-122"/>
              <a:cs typeface="+mn-ea"/>
              <a:sym typeface="+mn-lt"/>
            </a:endParaRPr>
          </a:p>
        </p:txBody>
      </p:sp>
      <p:sp>
        <p:nvSpPr>
          <p:cNvPr id="26" name="Subtitle 9"/>
          <p:cNvSpPr txBox="1"/>
          <p:nvPr/>
        </p:nvSpPr>
        <p:spPr>
          <a:xfrm>
            <a:off x="6986653" y="2457715"/>
            <a:ext cx="5205347" cy="1734834"/>
          </a:xfrm>
          <a:prstGeom prst="rect">
            <a:avLst/>
          </a:prstGeom>
        </p:spPr>
        <p:txBody>
          <a:bodyPr vert="horz" wrap="square" lIns="108712" tIns="54356" rIns="108712" bIns="54356" rtlCol="0">
            <a:spAutoFit/>
          </a:bodyPr>
          <a:lstStyle>
            <a:defPPr>
              <a:defRPr lang="zh-CN"/>
            </a:defPPr>
            <a:lvl1pPr indent="0" algn="r" defTabSz="1087755">
              <a:lnSpc>
                <a:spcPct val="100000"/>
              </a:lnSpc>
              <a:spcBef>
                <a:spcPct val="20000"/>
              </a:spcBef>
              <a:buFont typeface="Arial" panose="020B0604020202020204"/>
              <a:buNone/>
              <a:defRPr sz="2000">
                <a:solidFill>
                  <a:schemeClr val="accent2"/>
                </a:solidFill>
                <a:latin typeface="微软雅黑" panose="020B0503020204020204" pitchFamily="34" charset="-122"/>
                <a:ea typeface="微软雅黑" panose="020B0503020204020204" pitchFamily="34" charset="-122"/>
                <a:cs typeface="Open Sans Light"/>
              </a:defRPr>
            </a:lvl1pPr>
            <a:lvl2pPr marL="1087755"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2pPr>
            <a:lvl3pPr marL="2174875"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3pPr>
            <a:lvl4pPr marL="3262630"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4pPr>
            <a:lvl5pPr marL="4349750"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5pPr>
            <a:lvl6pPr marL="5437505" indent="0" algn="ctr" defTabSz="1087755">
              <a:spcBef>
                <a:spcPct val="20000"/>
              </a:spcBef>
              <a:buFont typeface="Arial" panose="020B0604020202020204"/>
              <a:buNone/>
              <a:defRPr sz="4800">
                <a:solidFill>
                  <a:schemeClr val="tx1">
                    <a:tint val="75000"/>
                  </a:schemeClr>
                </a:solidFill>
              </a:defRPr>
            </a:lvl6pPr>
            <a:lvl7pPr marL="6524625" indent="0" algn="ctr" defTabSz="1087755">
              <a:spcBef>
                <a:spcPct val="20000"/>
              </a:spcBef>
              <a:buFont typeface="Arial" panose="020B0604020202020204"/>
              <a:buNone/>
              <a:defRPr sz="4800">
                <a:solidFill>
                  <a:schemeClr val="tx1">
                    <a:tint val="75000"/>
                  </a:schemeClr>
                </a:solidFill>
              </a:defRPr>
            </a:lvl7pPr>
            <a:lvl8pPr marL="7612380" indent="0" algn="ctr" defTabSz="1087755">
              <a:spcBef>
                <a:spcPct val="20000"/>
              </a:spcBef>
              <a:buFont typeface="Arial" panose="020B0604020202020204"/>
              <a:buNone/>
              <a:defRPr sz="4800">
                <a:solidFill>
                  <a:schemeClr val="tx1">
                    <a:tint val="75000"/>
                  </a:schemeClr>
                </a:solidFill>
              </a:defRPr>
            </a:lvl8pPr>
            <a:lvl9pPr marL="8699500" indent="0" algn="ctr" defTabSz="1087755">
              <a:spcBef>
                <a:spcPct val="20000"/>
              </a:spcBef>
              <a:buFont typeface="Arial" panose="020B0604020202020204"/>
              <a:buNone/>
              <a:defRPr sz="4800">
                <a:solidFill>
                  <a:schemeClr val="tx1">
                    <a:tint val="75000"/>
                  </a:schemeClr>
                </a:solidFill>
              </a:defRPr>
            </a:lvl9pPr>
          </a:lstStyle>
          <a:p>
            <a:pPr algn="ctr"/>
            <a:r>
              <a:rPr lang="zh-CN" altLang="en-US" sz="4800" b="1" dirty="0" smtClean="0">
                <a:solidFill>
                  <a:schemeClr val="bg1"/>
                </a:solidFill>
                <a:latin typeface="思源黑体 CN Bold" pitchFamily="34" charset="-122"/>
                <a:ea typeface="思源黑体 CN Bold" pitchFamily="34" charset="-122"/>
              </a:rPr>
              <a:t>树立正确</a:t>
            </a:r>
            <a:endParaRPr lang="en-US" altLang="zh-CN" sz="4800" b="1" dirty="0" smtClean="0">
              <a:solidFill>
                <a:schemeClr val="bg1"/>
              </a:solidFill>
              <a:latin typeface="思源黑体 CN Bold" pitchFamily="34" charset="-122"/>
              <a:ea typeface="思源黑体 CN Bold" pitchFamily="34" charset="-122"/>
            </a:endParaRPr>
          </a:p>
          <a:p>
            <a:pPr algn="ctr"/>
            <a:r>
              <a:rPr lang="zh-CN" altLang="en-US" sz="4800" b="1" dirty="0" smtClean="0">
                <a:solidFill>
                  <a:schemeClr val="bg1"/>
                </a:solidFill>
                <a:latin typeface="思源黑体 CN Bold" pitchFamily="34" charset="-122"/>
                <a:ea typeface="思源黑体 CN Bold" pitchFamily="34" charset="-122"/>
              </a:rPr>
              <a:t>职业化观念</a:t>
            </a:r>
            <a:endParaRPr lang="zh-CN" altLang="en-US" sz="4800" b="1" dirty="0">
              <a:solidFill>
                <a:schemeClr val="bg1"/>
              </a:solidFill>
              <a:latin typeface="思源黑体 CN Bold" pitchFamily="34" charset="-122"/>
              <a:ea typeface="思源黑体 CN Bold" pitchFamily="34" charset="-122"/>
            </a:endParaRPr>
          </a:p>
        </p:txBody>
      </p:sp>
      <p:sp>
        <p:nvSpPr>
          <p:cNvPr id="16" name="矩形 15"/>
          <p:cNvSpPr/>
          <p:nvPr/>
        </p:nvSpPr>
        <p:spPr bwMode="auto">
          <a:xfrm>
            <a:off x="0" y="2066943"/>
            <a:ext cx="4229100" cy="2530457"/>
          </a:xfrm>
          <a:prstGeom prst="rect">
            <a:avLst/>
          </a:prstGeom>
          <a:blipFill>
            <a:blip r:embed="rId2" cstate="print"/>
            <a:stretch>
              <a:fillRect/>
            </a:stretch>
          </a:blipFill>
          <a:ln w="28575" cap="flat" cmpd="sng" algn="ctr">
            <a:gradFill>
              <a:gsLst>
                <a:gs pos="0">
                  <a:schemeClr val="tx1">
                    <a:lumMod val="50000"/>
                    <a:lumOff val="50000"/>
                  </a:schemeClr>
                </a:gs>
                <a:gs pos="50000">
                  <a:schemeClr val="bg1">
                    <a:lumMod val="95000"/>
                  </a:schemeClr>
                </a:gs>
                <a:gs pos="100000">
                  <a:schemeClr val="bg1">
                    <a:lumMod val="85000"/>
                  </a:schemeClr>
                </a:gs>
              </a:gsLst>
              <a:lin ang="5400000" scaled="0"/>
            </a:gradFill>
            <a:prstDash val="solid"/>
            <a:round/>
            <a:headEnd type="none" w="med" len="med"/>
            <a:tailEnd type="none" w="med" len="med"/>
          </a:ln>
          <a:effectLst>
            <a:innerShdw blurRad="63500" dist="50800" dir="16200000">
              <a:prstClr val="black">
                <a:alpha val="50000"/>
              </a:prstClr>
            </a:inn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smtClean="0">
              <a:ln>
                <a:noFill/>
              </a:ln>
              <a:solidFill>
                <a:schemeClr val="tx1"/>
              </a:solidFill>
              <a:effectLst/>
              <a:latin typeface="Arial" panose="020B0604020202020204" pitchFamily="34" charset="0"/>
              <a:ea typeface="思源黑体 CN Bold" pitchFamily="34" charset="-122"/>
            </a:endParaRPr>
          </a:p>
        </p:txBody>
      </p:sp>
    </p:spTree>
  </p:cSld>
  <p:clrMapOvr>
    <a:masterClrMapping/>
  </p:clrMapOvr>
  <p:transition spd="slow" advClick="0" advTm="1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300"/>
                                        <p:tgtEl>
                                          <p:spTgt spid="16"/>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p:tgtEl>
                                          <p:spTgt spid="2"/>
                                        </p:tgtEl>
                                        <p:attrNameLst>
                                          <p:attrName>ppt_x</p:attrName>
                                        </p:attrNameLst>
                                      </p:cBhvr>
                                      <p:tavLst>
                                        <p:tav tm="0">
                                          <p:val>
                                            <p:strVal val="#ppt_x+#ppt_w*1.125000"/>
                                          </p:val>
                                        </p:tav>
                                        <p:tav tm="100000">
                                          <p:val>
                                            <p:strVal val="#ppt_x"/>
                                          </p:val>
                                        </p:tav>
                                      </p:tavLst>
                                    </p:anim>
                                    <p:animEffect transition="in" filter="wipe(left)">
                                      <p:cBhvr>
                                        <p:cTn id="12" dur="1000"/>
                                        <p:tgtEl>
                                          <p:spTgt spid="2"/>
                                        </p:tgtEl>
                                      </p:cBhvr>
                                    </p:animEffect>
                                  </p:childTnLst>
                                </p:cTn>
                              </p:par>
                              <p:par>
                                <p:cTn id="13" presetID="22" presetClass="entr" presetSubtype="8" fill="hold" nodeType="withEffect">
                                  <p:stCondLst>
                                    <p:cond delay="50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3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300"/>
                                        <p:tgtEl>
                                          <p:spTgt spid="2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6">
                                            <p:txEl>
                                              <p:pRg st="0" end="0"/>
                                            </p:txEl>
                                          </p:spTgt>
                                        </p:tgtEl>
                                        <p:attrNameLst>
                                          <p:attrName>style.visibility</p:attrName>
                                        </p:attrNameLst>
                                      </p:cBhvr>
                                      <p:to>
                                        <p:strVal val="visible"/>
                                      </p:to>
                                    </p:set>
                                    <p:animEffect transition="in" filter="fade">
                                      <p:cBhvr>
                                        <p:cTn id="23" dur="300"/>
                                        <p:tgtEl>
                                          <p:spTgt spid="26">
                                            <p:txEl>
                                              <p:pRg st="0" end="0"/>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6">
                                            <p:txEl>
                                              <p:pRg st="1" end="1"/>
                                            </p:txEl>
                                          </p:spTgt>
                                        </p:tgtEl>
                                        <p:attrNameLst>
                                          <p:attrName>style.visibility</p:attrName>
                                        </p:attrNameLst>
                                      </p:cBhvr>
                                      <p:to>
                                        <p:strVal val="visible"/>
                                      </p:to>
                                    </p:set>
                                    <p:animEffect transition="in" filter="fade">
                                      <p:cBhvr>
                                        <p:cTn id="27" dur="3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build="allAtOnce"/>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noChangeAspect="1" noChangeArrowheads="1" noTextEdit="1"/>
          </p:cNvSpPr>
          <p:nvPr/>
        </p:nvSpPr>
        <p:spPr bwMode="auto">
          <a:xfrm rot="2823422">
            <a:off x="3612158" y="1471730"/>
            <a:ext cx="5043487" cy="504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t" anchorCtr="0" compatLnSpc="1"/>
          <a:lstStyle/>
          <a:p>
            <a:endParaRPr lang="zh-CN" altLang="en-US" dirty="0">
              <a:solidFill>
                <a:prstClr val="black"/>
              </a:solidFill>
              <a:latin typeface="思源黑体 CN Bold" pitchFamily="34" charset="-122"/>
              <a:ea typeface="思源黑体 CN Bold" pitchFamily="34" charset="-122"/>
            </a:endParaRPr>
          </a:p>
        </p:txBody>
      </p:sp>
      <p:sp>
        <p:nvSpPr>
          <p:cNvPr id="14" name="Freeform 11"/>
          <p:cNvSpPr/>
          <p:nvPr/>
        </p:nvSpPr>
        <p:spPr bwMode="auto">
          <a:xfrm rot="3600000">
            <a:off x="4707114" y="2797604"/>
            <a:ext cx="4657127" cy="1039147"/>
          </a:xfrm>
          <a:custGeom>
            <a:avLst/>
            <a:gdLst>
              <a:gd name="T0" fmla="*/ 1275 w 2572"/>
              <a:gd name="T1" fmla="*/ 0 h 649"/>
              <a:gd name="T2" fmla="*/ 648 w 2572"/>
              <a:gd name="T3" fmla="*/ 0 h 649"/>
              <a:gd name="T4" fmla="*/ 0 w 2572"/>
              <a:gd name="T5" fmla="*/ 649 h 649"/>
              <a:gd name="T6" fmla="*/ 648 w 2572"/>
              <a:gd name="T7" fmla="*/ 649 h 649"/>
              <a:gd name="T8" fmla="*/ 1275 w 2572"/>
              <a:gd name="T9" fmla="*/ 649 h 649"/>
              <a:gd name="T10" fmla="*/ 2572 w 2572"/>
              <a:gd name="T11" fmla="*/ 649 h 649"/>
              <a:gd name="T12" fmla="*/ 2572 w 2572"/>
              <a:gd name="T13" fmla="*/ 0 h 649"/>
              <a:gd name="T14" fmla="*/ 1275 w 2572"/>
              <a:gd name="T15" fmla="*/ 0 h 649"/>
              <a:gd name="connsiteX0" fmla="*/ 4957 w 10000"/>
              <a:gd name="connsiteY0" fmla="*/ 0 h 10000"/>
              <a:gd name="connsiteX1" fmla="*/ 1408 w 10000"/>
              <a:gd name="connsiteY1" fmla="*/ 233 h 10000"/>
              <a:gd name="connsiteX2" fmla="*/ 0 w 10000"/>
              <a:gd name="connsiteY2" fmla="*/ 10000 h 10000"/>
              <a:gd name="connsiteX3" fmla="*/ 2519 w 10000"/>
              <a:gd name="connsiteY3" fmla="*/ 10000 h 10000"/>
              <a:gd name="connsiteX4" fmla="*/ 4957 w 10000"/>
              <a:gd name="connsiteY4" fmla="*/ 10000 h 10000"/>
              <a:gd name="connsiteX5" fmla="*/ 10000 w 10000"/>
              <a:gd name="connsiteY5" fmla="*/ 10000 h 10000"/>
              <a:gd name="connsiteX6" fmla="*/ 10000 w 10000"/>
              <a:gd name="connsiteY6" fmla="*/ 0 h 10000"/>
              <a:gd name="connsiteX7" fmla="*/ 4957 w 10000"/>
              <a:gd name="connsiteY7" fmla="*/ 0 h 10000"/>
              <a:gd name="connsiteX0-1" fmla="*/ 4957 w 11406"/>
              <a:gd name="connsiteY0-2" fmla="*/ 0 h 10086"/>
              <a:gd name="connsiteX1-3" fmla="*/ 1408 w 11406"/>
              <a:gd name="connsiteY1-4" fmla="*/ 233 h 10086"/>
              <a:gd name="connsiteX2-5" fmla="*/ 0 w 11406"/>
              <a:gd name="connsiteY2-6" fmla="*/ 10000 h 10086"/>
              <a:gd name="connsiteX3-7" fmla="*/ 2519 w 11406"/>
              <a:gd name="connsiteY3-8" fmla="*/ 10000 h 10086"/>
              <a:gd name="connsiteX4-9" fmla="*/ 4957 w 11406"/>
              <a:gd name="connsiteY4-10" fmla="*/ 10000 h 10086"/>
              <a:gd name="connsiteX5-11" fmla="*/ 11406 w 11406"/>
              <a:gd name="connsiteY5-12" fmla="*/ 10086 h 10086"/>
              <a:gd name="connsiteX6-13" fmla="*/ 10000 w 11406"/>
              <a:gd name="connsiteY6-14" fmla="*/ 0 h 10086"/>
              <a:gd name="connsiteX7-15" fmla="*/ 4957 w 11406"/>
              <a:gd name="connsiteY7-16"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406" h="10086">
                <a:moveTo>
                  <a:pt x="4957" y="0"/>
                </a:moveTo>
                <a:lnTo>
                  <a:pt x="1408" y="233"/>
                </a:lnTo>
                <a:lnTo>
                  <a:pt x="0" y="10000"/>
                </a:lnTo>
                <a:lnTo>
                  <a:pt x="2519" y="10000"/>
                </a:lnTo>
                <a:lnTo>
                  <a:pt x="4957" y="10000"/>
                </a:lnTo>
                <a:lnTo>
                  <a:pt x="11406" y="10086"/>
                </a:lnTo>
                <a:lnTo>
                  <a:pt x="10000" y="0"/>
                </a:lnTo>
                <a:lnTo>
                  <a:pt x="4957" y="0"/>
                </a:lnTo>
                <a:close/>
              </a:path>
            </a:pathLst>
          </a:custGeom>
          <a:solidFill>
            <a:srgbClr val="C00000"/>
          </a:solidFill>
          <a:ln>
            <a:noFill/>
          </a:ln>
          <a:effectLst/>
        </p:spPr>
        <p:txBody>
          <a:bodyPr vert="horz" wrap="square" lIns="91438" tIns="45719" rIns="91438" bIns="45719" numCol="1" anchor="t" anchorCtr="0" compatLnSpc="1"/>
          <a:lstStyle/>
          <a:p>
            <a:endParaRPr lang="zh-CN" altLang="en-US" sz="2700" b="1" dirty="0">
              <a:solidFill>
                <a:prstClr val="black"/>
              </a:solidFill>
              <a:latin typeface="思源黑体 CN Bold" pitchFamily="34" charset="-122"/>
              <a:ea typeface="思源黑体 CN Bold" pitchFamily="34" charset="-122"/>
            </a:endParaRPr>
          </a:p>
        </p:txBody>
      </p:sp>
      <p:sp>
        <p:nvSpPr>
          <p:cNvPr id="30" name="任意多边形 29"/>
          <p:cNvSpPr/>
          <p:nvPr/>
        </p:nvSpPr>
        <p:spPr bwMode="auto">
          <a:xfrm rot="1800000">
            <a:off x="4474059" y="982918"/>
            <a:ext cx="1028264" cy="4661577"/>
          </a:xfrm>
          <a:custGeom>
            <a:avLst/>
            <a:gdLst>
              <a:gd name="connsiteX0" fmla="*/ 1023145 w 1028264"/>
              <a:gd name="connsiteY0" fmla="*/ 0 h 4661577"/>
              <a:gd name="connsiteX1" fmla="*/ 1028264 w 1028264"/>
              <a:gd name="connsiteY1" fmla="*/ 4661577 h 4661577"/>
              <a:gd name="connsiteX2" fmla="*/ 10022 w 1028264"/>
              <a:gd name="connsiteY2" fmla="*/ 4073695 h 4661577"/>
              <a:gd name="connsiteX3" fmla="*/ 0 w 1028264"/>
              <a:gd name="connsiteY3" fmla="*/ 4064000 h 4661577"/>
              <a:gd name="connsiteX4" fmla="*/ 16973 w 1028264"/>
              <a:gd name="connsiteY4" fmla="*/ 581660 h 4661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264" h="4661577">
                <a:moveTo>
                  <a:pt x="1023145" y="0"/>
                </a:moveTo>
                <a:lnTo>
                  <a:pt x="1028264" y="4661577"/>
                </a:lnTo>
                <a:lnTo>
                  <a:pt x="10022" y="4073695"/>
                </a:lnTo>
                <a:lnTo>
                  <a:pt x="0" y="4064000"/>
                </a:lnTo>
                <a:lnTo>
                  <a:pt x="16973" y="581660"/>
                </a:lnTo>
                <a:close/>
              </a:path>
            </a:pathLst>
          </a:custGeom>
          <a:solidFill>
            <a:srgbClr val="C00000"/>
          </a:solidFill>
          <a:ln>
            <a:noFill/>
          </a:ln>
          <a:effectLst/>
        </p:spPr>
        <p:txBody>
          <a:bodyPr vert="horz" wrap="square" lIns="91438" tIns="45719" rIns="91438" bIns="45719" numCol="1" anchor="t" anchorCtr="0" compatLnSpc="1">
            <a:noAutofit/>
          </a:bodyPr>
          <a:lstStyle/>
          <a:p>
            <a:endParaRPr lang="zh-CN" altLang="en-US" sz="2700" b="1" dirty="0">
              <a:solidFill>
                <a:prstClr val="black"/>
              </a:solidFill>
              <a:latin typeface="思源黑体 CN Bold" pitchFamily="34" charset="-122"/>
              <a:ea typeface="思源黑体 CN Bold" pitchFamily="34" charset="-122"/>
            </a:endParaRPr>
          </a:p>
        </p:txBody>
      </p:sp>
      <p:sp>
        <p:nvSpPr>
          <p:cNvPr id="36" name="任意多边形 35"/>
          <p:cNvSpPr/>
          <p:nvPr/>
        </p:nvSpPr>
        <p:spPr bwMode="auto">
          <a:xfrm rot="5400000">
            <a:off x="5190663" y="3037641"/>
            <a:ext cx="1032160" cy="4070508"/>
          </a:xfrm>
          <a:custGeom>
            <a:avLst/>
            <a:gdLst>
              <a:gd name="connsiteX0" fmla="*/ 0 w 1032160"/>
              <a:gd name="connsiteY0" fmla="*/ 4070508 h 4070508"/>
              <a:gd name="connsiteX1" fmla="*/ 0 w 1032160"/>
              <a:gd name="connsiteY1" fmla="*/ 2895686 h 4070508"/>
              <a:gd name="connsiteX2" fmla="*/ 524 w 1032160"/>
              <a:gd name="connsiteY2" fmla="*/ 2895686 h 4070508"/>
              <a:gd name="connsiteX3" fmla="*/ 10945 w 1032160"/>
              <a:gd name="connsiteY3" fmla="*/ 585205 h 4070508"/>
              <a:gd name="connsiteX4" fmla="*/ 1024549 w 1032160"/>
              <a:gd name="connsiteY4" fmla="*/ 0 h 4070508"/>
              <a:gd name="connsiteX5" fmla="*/ 1027491 w 1032160"/>
              <a:gd name="connsiteY5" fmla="*/ 2895686 h 4070508"/>
              <a:gd name="connsiteX6" fmla="*/ 1032160 w 1032160"/>
              <a:gd name="connsiteY6" fmla="*/ 2895686 h 4070508"/>
              <a:gd name="connsiteX7" fmla="*/ 1032160 w 1032160"/>
              <a:gd name="connsiteY7" fmla="*/ 3474590 h 4070508"/>
              <a:gd name="connsiteX0-1" fmla="*/ 0 w 1032160"/>
              <a:gd name="connsiteY0-2" fmla="*/ 4070508 h 4070508"/>
              <a:gd name="connsiteX1-3" fmla="*/ 0 w 1032160"/>
              <a:gd name="connsiteY1-4" fmla="*/ 2895686 h 4070508"/>
              <a:gd name="connsiteX2-5" fmla="*/ 524 w 1032160"/>
              <a:gd name="connsiteY2-6" fmla="*/ 2895686 h 4070508"/>
              <a:gd name="connsiteX3-7" fmla="*/ 6183 w 1032160"/>
              <a:gd name="connsiteY3-8" fmla="*/ 594730 h 4070508"/>
              <a:gd name="connsiteX4-9" fmla="*/ 1024549 w 1032160"/>
              <a:gd name="connsiteY4-10" fmla="*/ 0 h 4070508"/>
              <a:gd name="connsiteX5-11" fmla="*/ 1027491 w 1032160"/>
              <a:gd name="connsiteY5-12" fmla="*/ 2895686 h 4070508"/>
              <a:gd name="connsiteX6-13" fmla="*/ 1032160 w 1032160"/>
              <a:gd name="connsiteY6-14" fmla="*/ 2895686 h 4070508"/>
              <a:gd name="connsiteX7-15" fmla="*/ 1032160 w 1032160"/>
              <a:gd name="connsiteY7-16" fmla="*/ 3474590 h 4070508"/>
              <a:gd name="connsiteX8" fmla="*/ 0 w 1032160"/>
              <a:gd name="connsiteY8" fmla="*/ 4070508 h 4070508"/>
              <a:gd name="connsiteX0-17" fmla="*/ 0 w 1032160"/>
              <a:gd name="connsiteY0-18" fmla="*/ 4070508 h 4070508"/>
              <a:gd name="connsiteX1-19" fmla="*/ 0 w 1032160"/>
              <a:gd name="connsiteY1-20" fmla="*/ 2895686 h 4070508"/>
              <a:gd name="connsiteX2-21" fmla="*/ 524 w 1032160"/>
              <a:gd name="connsiteY2-22" fmla="*/ 2895686 h 4070508"/>
              <a:gd name="connsiteX3-23" fmla="*/ 6183 w 1032160"/>
              <a:gd name="connsiteY3-24" fmla="*/ 594730 h 4070508"/>
              <a:gd name="connsiteX4-25" fmla="*/ 1024549 w 1032160"/>
              <a:gd name="connsiteY4-26" fmla="*/ 0 h 4070508"/>
              <a:gd name="connsiteX5-27" fmla="*/ 1027491 w 1032160"/>
              <a:gd name="connsiteY5-28" fmla="*/ 2895686 h 4070508"/>
              <a:gd name="connsiteX6-29" fmla="*/ 1032160 w 1032160"/>
              <a:gd name="connsiteY6-30" fmla="*/ 2895686 h 4070508"/>
              <a:gd name="connsiteX7-31" fmla="*/ 1032160 w 1032160"/>
              <a:gd name="connsiteY7-32" fmla="*/ 3474590 h 4070508"/>
              <a:gd name="connsiteX8-33" fmla="*/ 0 w 1032160"/>
              <a:gd name="connsiteY8-34" fmla="*/ 4070508 h 40705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1032160" h="4070508">
                <a:moveTo>
                  <a:pt x="0" y="4070508"/>
                </a:moveTo>
                <a:lnTo>
                  <a:pt x="0" y="2895686"/>
                </a:lnTo>
                <a:lnTo>
                  <a:pt x="524" y="2895686"/>
                </a:lnTo>
                <a:cubicBezTo>
                  <a:pt x="2410" y="2128701"/>
                  <a:pt x="4297" y="1361715"/>
                  <a:pt x="6183" y="594730"/>
                </a:cubicBezTo>
                <a:lnTo>
                  <a:pt x="1024549" y="0"/>
                </a:lnTo>
                <a:cubicBezTo>
                  <a:pt x="1025530" y="965229"/>
                  <a:pt x="1026510" y="1930457"/>
                  <a:pt x="1027491" y="2895686"/>
                </a:cubicBezTo>
                <a:lnTo>
                  <a:pt x="1032160" y="2895686"/>
                </a:lnTo>
                <a:lnTo>
                  <a:pt x="1032160" y="3474590"/>
                </a:lnTo>
                <a:lnTo>
                  <a:pt x="0" y="4070508"/>
                </a:lnTo>
                <a:close/>
              </a:path>
            </a:pathLst>
          </a:custGeom>
          <a:solidFill>
            <a:srgbClr val="C00000"/>
          </a:solidFill>
          <a:ln>
            <a:noFill/>
          </a:ln>
          <a:effectLst/>
        </p:spPr>
        <p:txBody>
          <a:bodyPr vert="horz" wrap="square" lIns="91438" tIns="45719" rIns="91438" bIns="45719" numCol="1" anchor="t" anchorCtr="0" compatLnSpc="1">
            <a:noAutofit/>
          </a:bodyPr>
          <a:lstStyle/>
          <a:p>
            <a:endParaRPr lang="zh-CN" altLang="en-US" sz="2700" b="1" dirty="0">
              <a:solidFill>
                <a:prstClr val="black"/>
              </a:solidFill>
              <a:latin typeface="思源黑体 CN Bold" pitchFamily="34" charset="-122"/>
              <a:ea typeface="思源黑体 CN Bold" pitchFamily="34" charset="-122"/>
            </a:endParaRPr>
          </a:p>
        </p:txBody>
      </p:sp>
      <p:grpSp>
        <p:nvGrpSpPr>
          <p:cNvPr id="2" name="组合 26"/>
          <p:cNvGrpSpPr/>
          <p:nvPr/>
        </p:nvGrpSpPr>
        <p:grpSpPr>
          <a:xfrm>
            <a:off x="4366920" y="4835245"/>
            <a:ext cx="472080" cy="475299"/>
            <a:chOff x="3771900" y="3200400"/>
            <a:chExt cx="2011680" cy="2025396"/>
          </a:xfrm>
          <a:solidFill>
            <a:schemeClr val="bg1"/>
          </a:solidFill>
        </p:grpSpPr>
        <p:sp>
          <p:nvSpPr>
            <p:cNvPr id="28" name="任意多边形 27"/>
            <p:cNvSpPr/>
            <p:nvPr/>
          </p:nvSpPr>
          <p:spPr>
            <a:xfrm>
              <a:off x="3775166" y="3370217"/>
              <a:ext cx="770708" cy="796834"/>
            </a:xfrm>
            <a:custGeom>
              <a:avLst/>
              <a:gdLst>
                <a:gd name="connsiteX0" fmla="*/ 0 w 770708"/>
                <a:gd name="connsiteY0" fmla="*/ 104503 h 796834"/>
                <a:gd name="connsiteX1" fmla="*/ 0 w 770708"/>
                <a:gd name="connsiteY1" fmla="*/ 796834 h 796834"/>
                <a:gd name="connsiteX2" fmla="*/ 770708 w 770708"/>
                <a:gd name="connsiteY2" fmla="*/ 770709 h 796834"/>
                <a:gd name="connsiteX3" fmla="*/ 770708 w 770708"/>
                <a:gd name="connsiteY3" fmla="*/ 0 h 796834"/>
                <a:gd name="connsiteX4" fmla="*/ 0 w 770708"/>
                <a:gd name="connsiteY4" fmla="*/ 104503 h 79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708" h="796834">
                  <a:moveTo>
                    <a:pt x="0" y="104503"/>
                  </a:moveTo>
                  <a:lnTo>
                    <a:pt x="0" y="796834"/>
                  </a:lnTo>
                  <a:lnTo>
                    <a:pt x="770708" y="770709"/>
                  </a:lnTo>
                  <a:lnTo>
                    <a:pt x="770708" y="0"/>
                  </a:lnTo>
                  <a:lnTo>
                    <a:pt x="0" y="104503"/>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1" dirty="0">
                <a:solidFill>
                  <a:prstClr val="white"/>
                </a:solidFill>
                <a:latin typeface="思源黑体 CN Bold" pitchFamily="34" charset="-122"/>
                <a:ea typeface="思源黑体 CN Bold" pitchFamily="34" charset="-122"/>
              </a:endParaRPr>
            </a:p>
          </p:txBody>
        </p:sp>
        <p:sp>
          <p:nvSpPr>
            <p:cNvPr id="29" name="任意多边形 28"/>
            <p:cNvSpPr/>
            <p:nvPr/>
          </p:nvSpPr>
          <p:spPr>
            <a:xfrm>
              <a:off x="4704588" y="3200400"/>
              <a:ext cx="1078992" cy="937260"/>
            </a:xfrm>
            <a:custGeom>
              <a:avLst/>
              <a:gdLst>
                <a:gd name="connsiteX0" fmla="*/ 0 w 1078992"/>
                <a:gd name="connsiteY0" fmla="*/ 155448 h 937260"/>
                <a:gd name="connsiteX1" fmla="*/ 1078992 w 1078992"/>
                <a:gd name="connsiteY1" fmla="*/ 0 h 937260"/>
                <a:gd name="connsiteX2" fmla="*/ 1078992 w 1078992"/>
                <a:gd name="connsiteY2" fmla="*/ 928116 h 937260"/>
                <a:gd name="connsiteX3" fmla="*/ 9144 w 1078992"/>
                <a:gd name="connsiteY3" fmla="*/ 937260 h 937260"/>
                <a:gd name="connsiteX4" fmla="*/ 0 w 1078992"/>
                <a:gd name="connsiteY4" fmla="*/ 155448 h 937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992" h="937260">
                  <a:moveTo>
                    <a:pt x="0" y="155448"/>
                  </a:moveTo>
                  <a:lnTo>
                    <a:pt x="1078992" y="0"/>
                  </a:lnTo>
                  <a:lnTo>
                    <a:pt x="1078992" y="928116"/>
                  </a:lnTo>
                  <a:lnTo>
                    <a:pt x="9144" y="937260"/>
                  </a:lnTo>
                  <a:lnTo>
                    <a:pt x="0" y="155448"/>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1" dirty="0">
                <a:solidFill>
                  <a:prstClr val="white"/>
                </a:solidFill>
                <a:latin typeface="思源黑体 CN Bold" pitchFamily="34" charset="-122"/>
                <a:ea typeface="思源黑体 CN Bold" pitchFamily="34" charset="-122"/>
              </a:endParaRPr>
            </a:p>
          </p:txBody>
        </p:sp>
        <p:sp>
          <p:nvSpPr>
            <p:cNvPr id="31" name="任意多边形 30"/>
            <p:cNvSpPr/>
            <p:nvPr/>
          </p:nvSpPr>
          <p:spPr>
            <a:xfrm>
              <a:off x="3771900" y="4279392"/>
              <a:ext cx="772668" cy="786384"/>
            </a:xfrm>
            <a:custGeom>
              <a:avLst/>
              <a:gdLst>
                <a:gd name="connsiteX0" fmla="*/ 0 w 772668"/>
                <a:gd name="connsiteY0" fmla="*/ 0 h 786384"/>
                <a:gd name="connsiteX1" fmla="*/ 772668 w 772668"/>
                <a:gd name="connsiteY1" fmla="*/ 13716 h 786384"/>
                <a:gd name="connsiteX2" fmla="*/ 772668 w 772668"/>
                <a:gd name="connsiteY2" fmla="*/ 786384 h 786384"/>
                <a:gd name="connsiteX3" fmla="*/ 4572 w 772668"/>
                <a:gd name="connsiteY3" fmla="*/ 667512 h 786384"/>
                <a:gd name="connsiteX4" fmla="*/ 0 w 772668"/>
                <a:gd name="connsiteY4" fmla="*/ 0 h 786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668" h="786384">
                  <a:moveTo>
                    <a:pt x="0" y="0"/>
                  </a:moveTo>
                  <a:lnTo>
                    <a:pt x="772668" y="13716"/>
                  </a:lnTo>
                  <a:lnTo>
                    <a:pt x="772668" y="786384"/>
                  </a:lnTo>
                  <a:lnTo>
                    <a:pt x="4572" y="667512"/>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1" dirty="0">
                <a:solidFill>
                  <a:prstClr val="white"/>
                </a:solidFill>
                <a:latin typeface="思源黑体 CN Bold" pitchFamily="34" charset="-122"/>
                <a:ea typeface="思源黑体 CN Bold" pitchFamily="34" charset="-122"/>
              </a:endParaRPr>
            </a:p>
          </p:txBody>
        </p:sp>
        <p:sp>
          <p:nvSpPr>
            <p:cNvPr id="32" name="任意多边形 31"/>
            <p:cNvSpPr/>
            <p:nvPr/>
          </p:nvSpPr>
          <p:spPr>
            <a:xfrm>
              <a:off x="4704587" y="4293109"/>
              <a:ext cx="1076201" cy="932687"/>
            </a:xfrm>
            <a:custGeom>
              <a:avLst/>
              <a:gdLst>
                <a:gd name="connsiteX0" fmla="*/ 0 w 1092708"/>
                <a:gd name="connsiteY0" fmla="*/ 0 h 932688"/>
                <a:gd name="connsiteX1" fmla="*/ 0 w 1092708"/>
                <a:gd name="connsiteY1" fmla="*/ 795528 h 932688"/>
                <a:gd name="connsiteX2" fmla="*/ 1092708 w 1092708"/>
                <a:gd name="connsiteY2" fmla="*/ 932688 h 932688"/>
                <a:gd name="connsiteX3" fmla="*/ 1092708 w 1092708"/>
                <a:gd name="connsiteY3" fmla="*/ 9144 h 932688"/>
                <a:gd name="connsiteX4" fmla="*/ 0 w 1092708"/>
                <a:gd name="connsiteY4" fmla="*/ 0 h 932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708" h="932688">
                  <a:moveTo>
                    <a:pt x="0" y="0"/>
                  </a:moveTo>
                  <a:lnTo>
                    <a:pt x="0" y="795528"/>
                  </a:lnTo>
                  <a:lnTo>
                    <a:pt x="1092708" y="932688"/>
                  </a:lnTo>
                  <a:lnTo>
                    <a:pt x="1092708" y="9144"/>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1" dirty="0">
                <a:solidFill>
                  <a:prstClr val="white"/>
                </a:solidFill>
                <a:latin typeface="思源黑体 CN Bold" pitchFamily="34" charset="-122"/>
                <a:ea typeface="思源黑体 CN Bold" pitchFamily="34" charset="-122"/>
              </a:endParaRPr>
            </a:p>
          </p:txBody>
        </p:sp>
      </p:grpSp>
      <p:grpSp>
        <p:nvGrpSpPr>
          <p:cNvPr id="3" name="组合 33"/>
          <p:cNvGrpSpPr/>
          <p:nvPr/>
        </p:nvGrpSpPr>
        <p:grpSpPr>
          <a:xfrm>
            <a:off x="7464199" y="4153672"/>
            <a:ext cx="504723" cy="608427"/>
            <a:chOff x="4141788" y="809625"/>
            <a:chExt cx="3600450" cy="4340225"/>
          </a:xfrm>
          <a:solidFill>
            <a:schemeClr val="bg1"/>
          </a:solidFill>
        </p:grpSpPr>
        <p:sp>
          <p:nvSpPr>
            <p:cNvPr id="35" name="Freeform 7"/>
            <p:cNvSpPr/>
            <p:nvPr/>
          </p:nvSpPr>
          <p:spPr bwMode="auto">
            <a:xfrm>
              <a:off x="4141788" y="1774825"/>
              <a:ext cx="3600450" cy="3375025"/>
            </a:xfrm>
            <a:custGeom>
              <a:avLst/>
              <a:gdLst>
                <a:gd name="T0" fmla="*/ 923 w 958"/>
                <a:gd name="T1" fmla="*/ 114 h 898"/>
                <a:gd name="T2" fmla="*/ 721 w 958"/>
                <a:gd name="T3" fmla="*/ 0 h 898"/>
                <a:gd name="T4" fmla="*/ 508 w 958"/>
                <a:gd name="T5" fmla="*/ 65 h 898"/>
                <a:gd name="T6" fmla="*/ 326 w 958"/>
                <a:gd name="T7" fmla="*/ 3 h 898"/>
                <a:gd name="T8" fmla="*/ 0 w 958"/>
                <a:gd name="T9" fmla="*/ 341 h 898"/>
                <a:gd name="T10" fmla="*/ 107 w 958"/>
                <a:gd name="T11" fmla="*/ 734 h 898"/>
                <a:gd name="T12" fmla="*/ 301 w 958"/>
                <a:gd name="T13" fmla="*/ 898 h 898"/>
                <a:gd name="T14" fmla="*/ 494 w 958"/>
                <a:gd name="T15" fmla="*/ 849 h 898"/>
                <a:gd name="T16" fmla="*/ 681 w 958"/>
                <a:gd name="T17" fmla="*/ 894 h 898"/>
                <a:gd name="T18" fmla="*/ 958 w 958"/>
                <a:gd name="T19" fmla="*/ 583 h 898"/>
                <a:gd name="T20" fmla="*/ 956 w 958"/>
                <a:gd name="T21" fmla="*/ 567 h 898"/>
                <a:gd name="T22" fmla="*/ 956 w 958"/>
                <a:gd name="T23" fmla="*/ 559 h 898"/>
                <a:gd name="T24" fmla="*/ 812 w 958"/>
                <a:gd name="T25" fmla="*/ 327 h 898"/>
                <a:gd name="T26" fmla="*/ 920 w 958"/>
                <a:gd name="T27" fmla="*/ 116 h 898"/>
                <a:gd name="T28" fmla="*/ 923 w 958"/>
                <a:gd name="T29" fmla="*/ 114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8" h="898">
                  <a:moveTo>
                    <a:pt x="923" y="114"/>
                  </a:moveTo>
                  <a:cubicBezTo>
                    <a:pt x="877" y="57"/>
                    <a:pt x="816" y="0"/>
                    <a:pt x="721" y="0"/>
                  </a:cubicBezTo>
                  <a:cubicBezTo>
                    <a:pt x="655" y="0"/>
                    <a:pt x="599" y="65"/>
                    <a:pt x="508" y="65"/>
                  </a:cubicBezTo>
                  <a:cubicBezTo>
                    <a:pt x="435" y="65"/>
                    <a:pt x="405" y="3"/>
                    <a:pt x="326" y="3"/>
                  </a:cubicBezTo>
                  <a:cubicBezTo>
                    <a:pt x="162" y="3"/>
                    <a:pt x="0" y="150"/>
                    <a:pt x="0" y="341"/>
                  </a:cubicBezTo>
                  <a:cubicBezTo>
                    <a:pt x="0" y="442"/>
                    <a:pt x="33" y="598"/>
                    <a:pt x="107" y="734"/>
                  </a:cubicBezTo>
                  <a:cubicBezTo>
                    <a:pt x="161" y="834"/>
                    <a:pt x="227" y="898"/>
                    <a:pt x="301" y="898"/>
                  </a:cubicBezTo>
                  <a:cubicBezTo>
                    <a:pt x="355" y="898"/>
                    <a:pt x="418" y="849"/>
                    <a:pt x="494" y="849"/>
                  </a:cubicBezTo>
                  <a:cubicBezTo>
                    <a:pt x="560" y="849"/>
                    <a:pt x="621" y="894"/>
                    <a:pt x="681" y="894"/>
                  </a:cubicBezTo>
                  <a:cubicBezTo>
                    <a:pt x="825" y="894"/>
                    <a:pt x="958" y="707"/>
                    <a:pt x="958" y="583"/>
                  </a:cubicBezTo>
                  <a:cubicBezTo>
                    <a:pt x="958" y="576"/>
                    <a:pt x="956" y="572"/>
                    <a:pt x="956" y="567"/>
                  </a:cubicBezTo>
                  <a:cubicBezTo>
                    <a:pt x="956" y="559"/>
                    <a:pt x="956" y="559"/>
                    <a:pt x="956" y="559"/>
                  </a:cubicBezTo>
                  <a:cubicBezTo>
                    <a:pt x="863" y="509"/>
                    <a:pt x="812" y="434"/>
                    <a:pt x="812" y="327"/>
                  </a:cubicBezTo>
                  <a:cubicBezTo>
                    <a:pt x="812" y="240"/>
                    <a:pt x="850" y="164"/>
                    <a:pt x="920" y="116"/>
                  </a:cubicBezTo>
                  <a:cubicBezTo>
                    <a:pt x="923" y="114"/>
                    <a:pt x="923" y="114"/>
                    <a:pt x="923"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700" b="1" dirty="0">
                <a:solidFill>
                  <a:prstClr val="black"/>
                </a:solidFill>
                <a:latin typeface="思源黑体 CN Bold" pitchFamily="34" charset="-122"/>
                <a:ea typeface="思源黑体 CN Bold" pitchFamily="34" charset="-122"/>
              </a:endParaRPr>
            </a:p>
          </p:txBody>
        </p:sp>
        <p:sp>
          <p:nvSpPr>
            <p:cNvPr id="37" name="Freeform 8"/>
            <p:cNvSpPr/>
            <p:nvPr/>
          </p:nvSpPr>
          <p:spPr bwMode="auto">
            <a:xfrm>
              <a:off x="6021388" y="809625"/>
              <a:ext cx="792163" cy="1135063"/>
            </a:xfrm>
            <a:custGeom>
              <a:avLst/>
              <a:gdLst>
                <a:gd name="T0" fmla="*/ 5 w 211"/>
                <a:gd name="T1" fmla="*/ 302 h 302"/>
                <a:gd name="T2" fmla="*/ 211 w 211"/>
                <a:gd name="T3" fmla="*/ 47 h 302"/>
                <a:gd name="T4" fmla="*/ 208 w 211"/>
                <a:gd name="T5" fmla="*/ 6 h 302"/>
                <a:gd name="T6" fmla="*/ 207 w 211"/>
                <a:gd name="T7" fmla="*/ 0 h 302"/>
                <a:gd name="T8" fmla="*/ 0 w 211"/>
                <a:gd name="T9" fmla="*/ 249 h 302"/>
                <a:gd name="T10" fmla="*/ 5 w 211"/>
                <a:gd name="T11" fmla="*/ 295 h 302"/>
                <a:gd name="T12" fmla="*/ 5 w 211"/>
                <a:gd name="T13" fmla="*/ 302 h 302"/>
              </a:gdLst>
              <a:ahLst/>
              <a:cxnLst>
                <a:cxn ang="0">
                  <a:pos x="T0" y="T1"/>
                </a:cxn>
                <a:cxn ang="0">
                  <a:pos x="T2" y="T3"/>
                </a:cxn>
                <a:cxn ang="0">
                  <a:pos x="T4" y="T5"/>
                </a:cxn>
                <a:cxn ang="0">
                  <a:pos x="T6" y="T7"/>
                </a:cxn>
                <a:cxn ang="0">
                  <a:pos x="T8" y="T9"/>
                </a:cxn>
                <a:cxn ang="0">
                  <a:pos x="T10" y="T11"/>
                </a:cxn>
                <a:cxn ang="0">
                  <a:pos x="T12" y="T13"/>
                </a:cxn>
              </a:cxnLst>
              <a:rect l="0" t="0" r="r" b="b"/>
              <a:pathLst>
                <a:path w="211" h="302">
                  <a:moveTo>
                    <a:pt x="5" y="302"/>
                  </a:moveTo>
                  <a:cubicBezTo>
                    <a:pt x="112" y="268"/>
                    <a:pt x="211" y="188"/>
                    <a:pt x="211" y="47"/>
                  </a:cubicBezTo>
                  <a:cubicBezTo>
                    <a:pt x="211" y="36"/>
                    <a:pt x="210" y="22"/>
                    <a:pt x="208" y="6"/>
                  </a:cubicBezTo>
                  <a:cubicBezTo>
                    <a:pt x="207" y="0"/>
                    <a:pt x="207" y="0"/>
                    <a:pt x="207" y="0"/>
                  </a:cubicBezTo>
                  <a:cubicBezTo>
                    <a:pt x="98" y="30"/>
                    <a:pt x="0" y="115"/>
                    <a:pt x="0" y="249"/>
                  </a:cubicBezTo>
                  <a:cubicBezTo>
                    <a:pt x="0" y="262"/>
                    <a:pt x="1" y="278"/>
                    <a:pt x="5" y="295"/>
                  </a:cubicBezTo>
                  <a:cubicBezTo>
                    <a:pt x="5" y="302"/>
                    <a:pt x="5" y="302"/>
                    <a:pt x="5" y="3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700" b="1" dirty="0">
                <a:solidFill>
                  <a:prstClr val="black"/>
                </a:solidFill>
                <a:latin typeface="思源黑体 CN Bold" pitchFamily="34" charset="-122"/>
                <a:ea typeface="思源黑体 CN Bold" pitchFamily="34" charset="-122"/>
              </a:endParaRPr>
            </a:p>
          </p:txBody>
        </p:sp>
      </p:grpSp>
      <p:sp>
        <p:nvSpPr>
          <p:cNvPr id="42" name="椭圆 70"/>
          <p:cNvSpPr/>
          <p:nvPr/>
        </p:nvSpPr>
        <p:spPr>
          <a:xfrm>
            <a:off x="5456521" y="1824775"/>
            <a:ext cx="493495" cy="594837"/>
          </a:xfrm>
          <a:custGeom>
            <a:avLst/>
            <a:gdLst/>
            <a:ahLst/>
            <a:cxnLst/>
            <a:rect l="l" t="t" r="r" b="b"/>
            <a:pathLst>
              <a:path w="1674290" h="2018114">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noAutofit/>
          </a:bodyPr>
          <a:lstStyle/>
          <a:p>
            <a:pPr algn="ctr"/>
            <a:endParaRPr lang="zh-CN" altLang="en-US" sz="2700" b="1" dirty="0">
              <a:solidFill>
                <a:srgbClr val="F4E0B9"/>
              </a:solidFill>
              <a:latin typeface="思源黑体 CN Bold" pitchFamily="34" charset="-122"/>
              <a:ea typeface="思源黑体 CN Bold" pitchFamily="34" charset="-122"/>
            </a:endParaRPr>
          </a:p>
        </p:txBody>
      </p:sp>
      <p:sp>
        <p:nvSpPr>
          <p:cNvPr id="54" name="文本框 53"/>
          <p:cNvSpPr txBox="1"/>
          <p:nvPr/>
        </p:nvSpPr>
        <p:spPr>
          <a:xfrm>
            <a:off x="4604819" y="4779458"/>
            <a:ext cx="2905031" cy="507829"/>
          </a:xfrm>
          <a:prstGeom prst="rect">
            <a:avLst/>
          </a:prstGeom>
          <a:noFill/>
        </p:spPr>
        <p:txBody>
          <a:bodyPr wrap="square" lIns="91438" tIns="45719" rIns="91438" bIns="45719" rtlCol="0">
            <a:spAutoFit/>
          </a:bodyPr>
          <a:lstStyle/>
          <a:p>
            <a:pPr algn="ctr"/>
            <a:r>
              <a:rPr lang="zh-CN" altLang="en-US" sz="2700" b="1" dirty="0" smtClean="0">
                <a:solidFill>
                  <a:schemeClr val="bg1"/>
                </a:solidFill>
                <a:latin typeface="思源黑体 CN Bold" pitchFamily="34" charset="-122"/>
                <a:ea typeface="思源黑体 CN Bold" pitchFamily="34" charset="-122"/>
              </a:rPr>
              <a:t>职业化技能</a:t>
            </a:r>
            <a:endParaRPr lang="zh-CN" altLang="en-US" sz="2700" b="1" dirty="0">
              <a:solidFill>
                <a:schemeClr val="bg1"/>
              </a:solidFill>
              <a:latin typeface="思源黑体 CN Bold" pitchFamily="34" charset="-122"/>
              <a:ea typeface="思源黑体 CN Bold" pitchFamily="34" charset="-122"/>
            </a:endParaRPr>
          </a:p>
        </p:txBody>
      </p:sp>
      <p:sp>
        <p:nvSpPr>
          <p:cNvPr id="55" name="文本框 54"/>
          <p:cNvSpPr txBox="1"/>
          <p:nvPr/>
        </p:nvSpPr>
        <p:spPr>
          <a:xfrm rot="3600000">
            <a:off x="5582178" y="3060087"/>
            <a:ext cx="2905031" cy="507829"/>
          </a:xfrm>
          <a:prstGeom prst="rect">
            <a:avLst/>
          </a:prstGeom>
          <a:noFill/>
        </p:spPr>
        <p:txBody>
          <a:bodyPr wrap="square" lIns="91438" tIns="45719" rIns="91438" bIns="45719" rtlCol="0">
            <a:spAutoFit/>
          </a:bodyPr>
          <a:lstStyle/>
          <a:p>
            <a:pPr algn="ctr"/>
            <a:r>
              <a:rPr lang="zh-CN" altLang="en-US" sz="2700" b="1" dirty="0" smtClean="0">
                <a:solidFill>
                  <a:schemeClr val="bg1"/>
                </a:solidFill>
                <a:latin typeface="思源黑体 CN Bold" pitchFamily="34" charset="-122"/>
                <a:ea typeface="思源黑体 CN Bold" pitchFamily="34" charset="-122"/>
              </a:rPr>
              <a:t>职业化规范</a:t>
            </a:r>
            <a:endParaRPr lang="zh-CN" altLang="en-US" sz="2700" b="1" dirty="0">
              <a:solidFill>
                <a:schemeClr val="bg1"/>
              </a:solidFill>
              <a:latin typeface="思源黑体 CN Bold" pitchFamily="34" charset="-122"/>
              <a:ea typeface="思源黑体 CN Bold" pitchFamily="34" charset="-122"/>
            </a:endParaRPr>
          </a:p>
        </p:txBody>
      </p:sp>
      <p:sp>
        <p:nvSpPr>
          <p:cNvPr id="56" name="文本框 55"/>
          <p:cNvSpPr txBox="1"/>
          <p:nvPr/>
        </p:nvSpPr>
        <p:spPr>
          <a:xfrm rot="18000000" flipH="1">
            <a:off x="3548327" y="3060084"/>
            <a:ext cx="2905031" cy="507829"/>
          </a:xfrm>
          <a:prstGeom prst="rect">
            <a:avLst/>
          </a:prstGeom>
          <a:noFill/>
        </p:spPr>
        <p:txBody>
          <a:bodyPr wrap="square" lIns="91438" tIns="45719" rIns="91438" bIns="45719" rtlCol="0">
            <a:spAutoFit/>
          </a:bodyPr>
          <a:lstStyle/>
          <a:p>
            <a:pPr algn="ctr"/>
            <a:r>
              <a:rPr lang="zh-CN" altLang="en-US" sz="2700" b="1" dirty="0" smtClean="0">
                <a:solidFill>
                  <a:schemeClr val="bg1"/>
                </a:solidFill>
                <a:latin typeface="思源黑体 CN Bold" pitchFamily="34" charset="-122"/>
                <a:ea typeface="思源黑体 CN Bold" pitchFamily="34" charset="-122"/>
              </a:rPr>
              <a:t>职业化素养</a:t>
            </a:r>
            <a:endParaRPr lang="zh-CN" altLang="en-US" sz="2700" b="1" dirty="0" smtClean="0">
              <a:solidFill>
                <a:schemeClr val="bg1"/>
              </a:solidFill>
              <a:latin typeface="思源黑体 CN Bold" pitchFamily="34" charset="-122"/>
              <a:ea typeface="思源黑体 CN Bold" pitchFamily="34" charset="-122"/>
            </a:endParaRPr>
          </a:p>
        </p:txBody>
      </p:sp>
      <p:sp>
        <p:nvSpPr>
          <p:cNvPr id="57" name="文本框 56"/>
          <p:cNvSpPr txBox="1"/>
          <p:nvPr/>
        </p:nvSpPr>
        <p:spPr>
          <a:xfrm>
            <a:off x="8338018" y="2652278"/>
            <a:ext cx="3473023" cy="1668149"/>
          </a:xfrm>
          <a:prstGeom prst="rect">
            <a:avLst/>
          </a:prstGeom>
          <a:noFill/>
        </p:spPr>
        <p:txBody>
          <a:bodyPr wrap="square" lIns="91438" tIns="45719" rIns="91438" bIns="45719" rtlCol="0">
            <a:spAutoFit/>
          </a:bodyPr>
          <a:lstStyle/>
          <a:p>
            <a:pPr algn="just">
              <a:lnSpc>
                <a:spcPct val="120000"/>
              </a:lnSpc>
            </a:pPr>
            <a:r>
              <a:rPr lang="zh-CN" altLang="en-US" sz="2100" kern="0" dirty="0" smtClean="0">
                <a:solidFill>
                  <a:srgbClr val="393A3F"/>
                </a:solidFill>
                <a:latin typeface="思源黑体 CN Bold" pitchFamily="34" charset="-122"/>
                <a:ea typeface="思源黑体 CN Bold" pitchFamily="34" charset="-122"/>
              </a:rPr>
              <a:t>职业化规范的作用是让我们从角色认知、价值观等方面完成从自由人到社会人、职业人的转化过程。</a:t>
            </a:r>
            <a:endParaRPr lang="zh-CN" altLang="en-US" sz="2100" kern="0" dirty="0">
              <a:solidFill>
                <a:srgbClr val="393A3F"/>
              </a:solidFill>
              <a:latin typeface="思源黑体 CN Bold" pitchFamily="34" charset="-122"/>
              <a:ea typeface="思源黑体 CN Bold" pitchFamily="34" charset="-122"/>
            </a:endParaRPr>
          </a:p>
        </p:txBody>
      </p:sp>
      <p:sp>
        <p:nvSpPr>
          <p:cNvPr id="59" name="文本框 58"/>
          <p:cNvSpPr txBox="1"/>
          <p:nvPr/>
        </p:nvSpPr>
        <p:spPr>
          <a:xfrm>
            <a:off x="857213" y="2571744"/>
            <a:ext cx="3204264" cy="1274195"/>
          </a:xfrm>
          <a:prstGeom prst="rect">
            <a:avLst/>
          </a:prstGeom>
          <a:noFill/>
        </p:spPr>
        <p:txBody>
          <a:bodyPr wrap="square" lIns="91438" tIns="45719" rIns="91438" bIns="45719" rtlCol="0">
            <a:spAutoFit/>
          </a:bodyPr>
          <a:lstStyle/>
          <a:p>
            <a:pPr algn="just">
              <a:lnSpc>
                <a:spcPct val="120000"/>
              </a:lnSpc>
            </a:pPr>
            <a:r>
              <a:rPr lang="zh-CN" altLang="en-US" sz="2100" kern="0" dirty="0" smtClean="0">
                <a:solidFill>
                  <a:srgbClr val="393A3F"/>
                </a:solidFill>
                <a:latin typeface="思源黑体 CN Bold" pitchFamily="34" charset="-122"/>
                <a:ea typeface="思源黑体 CN Bold" pitchFamily="34" charset="-122"/>
              </a:rPr>
              <a:t>职业化素养是指员工拥有一种职业化的职场道德、职业意识以及职业心态。</a:t>
            </a:r>
            <a:endParaRPr lang="en-US" altLang="zh-CN" sz="2100" kern="0" dirty="0">
              <a:solidFill>
                <a:srgbClr val="393A3F"/>
              </a:solidFill>
              <a:latin typeface="思源黑体 CN Bold" pitchFamily="34" charset="-122"/>
              <a:ea typeface="思源黑体 CN Bold" pitchFamily="34" charset="-122"/>
            </a:endParaRPr>
          </a:p>
        </p:txBody>
      </p:sp>
      <p:sp>
        <p:nvSpPr>
          <p:cNvPr id="60" name="文本框 59"/>
          <p:cNvSpPr txBox="1"/>
          <p:nvPr/>
        </p:nvSpPr>
        <p:spPr>
          <a:xfrm>
            <a:off x="2190723" y="5787282"/>
            <a:ext cx="7429552" cy="867928"/>
          </a:xfrm>
          <a:prstGeom prst="rect">
            <a:avLst/>
          </a:prstGeom>
          <a:noFill/>
        </p:spPr>
        <p:txBody>
          <a:bodyPr wrap="square" lIns="91438" tIns="45719" rIns="91438" bIns="45719" rtlCol="0">
            <a:spAutoFit/>
          </a:bodyPr>
          <a:lstStyle/>
          <a:p>
            <a:pPr algn="just">
              <a:lnSpc>
                <a:spcPct val="120000"/>
              </a:lnSpc>
            </a:pPr>
            <a:r>
              <a:rPr lang="zh-CN" altLang="en-US" sz="2100" kern="0" dirty="0" smtClean="0">
                <a:solidFill>
                  <a:srgbClr val="393A3F"/>
                </a:solidFill>
                <a:latin typeface="思源黑体 CN Bold" pitchFamily="34" charset="-122"/>
                <a:ea typeface="思源黑体 CN Bold" pitchFamily="34" charset="-122"/>
              </a:rPr>
              <a:t>职业化技能是胜任公司各岗位共同需要掌握的通用知识和技能，包括行业知识、网络知识、系统操作、管理规范等。 </a:t>
            </a:r>
            <a:endParaRPr lang="en-US" altLang="zh-CN" sz="2100" kern="0" dirty="0">
              <a:solidFill>
                <a:srgbClr val="393A3F"/>
              </a:solidFill>
              <a:latin typeface="思源黑体 CN Bold" pitchFamily="34" charset="-122"/>
              <a:ea typeface="思源黑体 CN Bold" pitchFamily="34" charset="-122"/>
            </a:endParaRPr>
          </a:p>
        </p:txBody>
      </p:sp>
      <p:sp>
        <p:nvSpPr>
          <p:cNvPr id="21" name="Rectangle 5"/>
          <p:cNvSpPr>
            <a:spLocks noChangeArrowheads="1"/>
          </p:cNvSpPr>
          <p:nvPr/>
        </p:nvSpPr>
        <p:spPr bwMode="auto">
          <a:xfrm>
            <a:off x="2176152" y="378493"/>
            <a:ext cx="4032448" cy="690527"/>
          </a:xfrm>
          <a:prstGeom prst="rect">
            <a:avLst/>
          </a:prstGeom>
          <a:solidFill>
            <a:srgbClr val="C00000"/>
          </a:solidFill>
          <a:ln w="25400" cap="flat">
            <a:gradFill>
              <a:gsLst>
                <a:gs pos="0">
                  <a:schemeClr val="bg1"/>
                </a:gs>
                <a:gs pos="100000">
                  <a:schemeClr val="bg1">
                    <a:lumMod val="85000"/>
                  </a:schemeClr>
                </a:gs>
              </a:gsLst>
              <a:lin ang="5400000" scaled="0"/>
            </a:gradFill>
            <a:prstDash val="solid"/>
            <a:miter lim="800000"/>
          </a:ln>
          <a:effectLst>
            <a:outerShdw blurRad="203200" sx="102000" sy="102000" algn="ctr" rotWithShape="0">
              <a:prstClr val="black">
                <a:alpha val="40000"/>
              </a:prstClr>
            </a:outerShdw>
          </a:effectLst>
        </p:spPr>
        <p:txBody>
          <a:bodyPr lIns="91400" tIns="45702" rIns="91400" bIns="45702"/>
          <a:lstStyle/>
          <a:p>
            <a:pPr>
              <a:defRPr/>
            </a:pPr>
            <a:endParaRPr lang="zh-CN" altLang="en-US" sz="3200" b="1" kern="0" noProof="1">
              <a:latin typeface="思源黑体 CN Bold" pitchFamily="34" charset="-122"/>
              <a:ea typeface="思源黑体 CN Bold" pitchFamily="34" charset="-122"/>
            </a:endParaRPr>
          </a:p>
        </p:txBody>
      </p:sp>
      <p:sp>
        <p:nvSpPr>
          <p:cNvPr id="24" name="TextBox 23"/>
          <p:cNvSpPr txBox="1">
            <a:spLocks noChangeArrowheads="1"/>
          </p:cNvSpPr>
          <p:nvPr/>
        </p:nvSpPr>
        <p:spPr bwMode="auto">
          <a:xfrm>
            <a:off x="2475541" y="481567"/>
            <a:ext cx="2857520" cy="507795"/>
          </a:xfrm>
          <a:prstGeom prst="rect">
            <a:avLst/>
          </a:prstGeom>
          <a:noFill/>
          <a:ln w="9525">
            <a:noFill/>
            <a:miter lim="800000"/>
          </a:ln>
        </p:spPr>
        <p:txBody>
          <a:bodyPr wrap="square" lIns="91400" tIns="45702" rIns="91400" bIns="45702">
            <a:spAutoFit/>
          </a:bodyPr>
          <a:lstStyle/>
          <a:p>
            <a:r>
              <a:rPr lang="zh-CN" altLang="en-US" sz="2700" b="1" kern="100" dirty="0" smtClean="0">
                <a:solidFill>
                  <a:schemeClr val="bg1"/>
                </a:solidFill>
                <a:latin typeface="思源黑体 CN Bold" pitchFamily="34" charset="-122"/>
                <a:ea typeface="思源黑体 CN Bold" pitchFamily="34" charset="-122"/>
                <a:cs typeface="Times New Roman" panose="02020603050405020304" pitchFamily="18" charset="0"/>
              </a:rPr>
              <a:t>什么是职业化？</a:t>
            </a:r>
            <a:endParaRPr lang="zh-CN" altLang="en-US" sz="2700" b="1" kern="100" dirty="0">
              <a:solidFill>
                <a:schemeClr val="bg1"/>
              </a:solidFill>
              <a:latin typeface="思源黑体 CN Bold" pitchFamily="34" charset="-122"/>
              <a:ea typeface="思源黑体 CN Bold" pitchFamily="34" charset="-122"/>
              <a:cs typeface="Times New Roman" panose="02020603050405020304" pitchFamily="18" charset="0"/>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randombar(horizontal)">
                                      <p:cBhvr>
                                        <p:cTn id="13" dur="500"/>
                                        <p:tgtEl>
                                          <p:spTgt spid="36"/>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par>
                                <p:cTn id="17" presetID="14" presetClass="entr" presetSubtype="1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randombar(horizontal)">
                                      <p:cBhvr>
                                        <p:cTn id="22" dur="500"/>
                                        <p:tgtEl>
                                          <p:spTgt spid="42"/>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randombar(horizontal)">
                                      <p:cBhvr>
                                        <p:cTn id="25" dur="500"/>
                                        <p:tgtEl>
                                          <p:spTgt spid="5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randombar(horizontal)">
                                      <p:cBhvr>
                                        <p:cTn id="28" dur="500"/>
                                        <p:tgtEl>
                                          <p:spTgt spid="55"/>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randombar(horizontal)">
                                      <p:cBhvr>
                                        <p:cTn id="31" dur="500"/>
                                        <p:tgtEl>
                                          <p:spTgt spid="56"/>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randombar(horizontal)">
                                      <p:cBhvr>
                                        <p:cTn id="34" dur="500"/>
                                        <p:tgtEl>
                                          <p:spTgt spid="57"/>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randombar(horizontal)">
                                      <p:cBhvr>
                                        <p:cTn id="37" dur="500"/>
                                        <p:tgtEl>
                                          <p:spTgt spid="59"/>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randombar(horizontal)">
                                      <p:cBhvr>
                                        <p:cTn id="40"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6" grpId="0" animBg="1"/>
      <p:bldP spid="42" grpId="0" animBg="1"/>
      <p:bldP spid="54" grpId="0"/>
      <p:bldP spid="55" grpId="0"/>
      <p:bldP spid="56" grpId="0"/>
      <p:bldP spid="57" grpId="0"/>
      <p:bldP spid="59" grpId="0"/>
      <p:bldP spid="6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noChangeAspect="1" noChangeArrowheads="1" noTextEdit="1"/>
          </p:cNvSpPr>
          <p:nvPr/>
        </p:nvSpPr>
        <p:spPr bwMode="auto">
          <a:xfrm rot="2823422">
            <a:off x="3612158" y="1471730"/>
            <a:ext cx="5043487" cy="504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t" anchorCtr="0" compatLnSpc="1"/>
          <a:lstStyle/>
          <a:p>
            <a:endParaRPr lang="zh-CN" altLang="en-US" dirty="0">
              <a:solidFill>
                <a:prstClr val="black"/>
              </a:solidFill>
              <a:latin typeface="思源黑体 CN Bold" pitchFamily="34" charset="-122"/>
              <a:ea typeface="思源黑体 CN Bold" pitchFamily="34" charset="-122"/>
            </a:endParaRPr>
          </a:p>
        </p:txBody>
      </p:sp>
      <p:sp>
        <p:nvSpPr>
          <p:cNvPr id="21" name="Rectangle 5"/>
          <p:cNvSpPr>
            <a:spLocks noChangeArrowheads="1"/>
          </p:cNvSpPr>
          <p:nvPr/>
        </p:nvSpPr>
        <p:spPr bwMode="auto">
          <a:xfrm>
            <a:off x="2112652" y="378493"/>
            <a:ext cx="4032448" cy="690527"/>
          </a:xfrm>
          <a:prstGeom prst="rect">
            <a:avLst/>
          </a:prstGeom>
          <a:solidFill>
            <a:srgbClr val="C00000"/>
          </a:solidFill>
          <a:ln w="25400" cap="flat">
            <a:gradFill>
              <a:gsLst>
                <a:gs pos="0">
                  <a:schemeClr val="bg1"/>
                </a:gs>
                <a:gs pos="100000">
                  <a:schemeClr val="bg1">
                    <a:lumMod val="85000"/>
                  </a:schemeClr>
                </a:gs>
              </a:gsLst>
              <a:lin ang="5400000" scaled="0"/>
            </a:gradFill>
            <a:prstDash val="solid"/>
            <a:miter lim="800000"/>
          </a:ln>
          <a:effectLst>
            <a:outerShdw blurRad="203200" sx="102000" sy="102000" algn="ctr" rotWithShape="0">
              <a:prstClr val="black">
                <a:alpha val="40000"/>
              </a:prstClr>
            </a:outerShdw>
          </a:effectLst>
        </p:spPr>
        <p:txBody>
          <a:bodyPr lIns="91400" tIns="45702" rIns="91400" bIns="45702"/>
          <a:lstStyle/>
          <a:p>
            <a:pPr>
              <a:defRPr/>
            </a:pPr>
            <a:endParaRPr lang="zh-CN" altLang="en-US" sz="3200" b="1" kern="0" noProof="1">
              <a:latin typeface="思源黑体 CN Bold" pitchFamily="34" charset="-122"/>
              <a:ea typeface="思源黑体 CN Bold" pitchFamily="34" charset="-122"/>
            </a:endParaRPr>
          </a:p>
        </p:txBody>
      </p:sp>
      <p:sp>
        <p:nvSpPr>
          <p:cNvPr id="24" name="TextBox 23"/>
          <p:cNvSpPr txBox="1">
            <a:spLocks noChangeArrowheads="1"/>
          </p:cNvSpPr>
          <p:nvPr/>
        </p:nvSpPr>
        <p:spPr bwMode="auto">
          <a:xfrm>
            <a:off x="2254220" y="481567"/>
            <a:ext cx="3842707" cy="507795"/>
          </a:xfrm>
          <a:prstGeom prst="rect">
            <a:avLst/>
          </a:prstGeom>
          <a:noFill/>
          <a:ln w="9525">
            <a:noFill/>
            <a:miter lim="800000"/>
          </a:ln>
        </p:spPr>
        <p:txBody>
          <a:bodyPr wrap="square" lIns="91400" tIns="45702" rIns="91400" bIns="45702">
            <a:spAutoFit/>
          </a:bodyPr>
          <a:lstStyle/>
          <a:p>
            <a:r>
              <a:rPr lang="zh-CN" altLang="en-US" sz="2700" b="1" kern="100" dirty="0" smtClean="0">
                <a:solidFill>
                  <a:schemeClr val="bg1"/>
                </a:solidFill>
                <a:latin typeface="思源黑体 CN Bold" pitchFamily="34" charset="-122"/>
                <a:ea typeface="思源黑体 CN Bold" pitchFamily="34" charset="-122"/>
                <a:cs typeface="Times New Roman" panose="02020603050405020304" pitchFamily="18" charset="0"/>
              </a:rPr>
              <a:t>职业化素质的冰山模型 </a:t>
            </a:r>
            <a:endParaRPr lang="zh-CN" altLang="en-US" sz="2700" b="1" kern="100" dirty="0">
              <a:solidFill>
                <a:schemeClr val="bg1"/>
              </a:solidFill>
              <a:latin typeface="思源黑体 CN Bold" pitchFamily="34" charset="-122"/>
              <a:ea typeface="思源黑体 CN Bold" pitchFamily="34" charset="-122"/>
              <a:cs typeface="Times New Roman" panose="02020603050405020304" pitchFamily="18" charset="0"/>
            </a:endParaRPr>
          </a:p>
        </p:txBody>
      </p:sp>
      <p:grpSp>
        <p:nvGrpSpPr>
          <p:cNvPr id="2" name="组合 23"/>
          <p:cNvGrpSpPr/>
          <p:nvPr/>
        </p:nvGrpSpPr>
        <p:grpSpPr>
          <a:xfrm rot="16200000">
            <a:off x="3832376" y="-549135"/>
            <a:ext cx="5023499" cy="9219316"/>
            <a:chOff x="5863698" y="873284"/>
            <a:chExt cx="3977251" cy="5941768"/>
          </a:xfrm>
        </p:grpSpPr>
        <p:sp>
          <p:nvSpPr>
            <p:cNvPr id="26" name="圆角矩形 25"/>
            <p:cNvSpPr/>
            <p:nvPr/>
          </p:nvSpPr>
          <p:spPr>
            <a:xfrm>
              <a:off x="5863698" y="955766"/>
              <a:ext cx="3977251" cy="5859286"/>
            </a:xfrm>
            <a:prstGeom prst="roundRect">
              <a:avLst>
                <a:gd name="adj" fmla="val 4670"/>
              </a:avLst>
            </a:prstGeom>
            <a:solidFill>
              <a:srgbClr val="C00000"/>
            </a:solidFill>
            <a:ln w="22225">
              <a:gradFill flip="none" rotWithShape="1">
                <a:gsLst>
                  <a:gs pos="0">
                    <a:schemeClr val="bg1">
                      <a:lumMod val="65000"/>
                    </a:schemeClr>
                  </a:gs>
                  <a:gs pos="100000">
                    <a:schemeClr val="tx1">
                      <a:lumMod val="85000"/>
                      <a:lumOff val="15000"/>
                    </a:schemeClr>
                  </a:gs>
                </a:gsLst>
                <a:lin ang="8100000" scaled="0"/>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27" name="圆角矩形 26"/>
            <p:cNvSpPr/>
            <p:nvPr/>
          </p:nvSpPr>
          <p:spPr>
            <a:xfrm>
              <a:off x="6020187" y="1143000"/>
              <a:ext cx="3664269" cy="5503127"/>
            </a:xfrm>
            <a:prstGeom prst="roundRect">
              <a:avLst>
                <a:gd name="adj" fmla="val 0"/>
              </a:avLst>
            </a:prstGeom>
            <a:solidFill>
              <a:schemeClr val="bg1">
                <a:lumMod val="95000"/>
              </a:schemeClr>
            </a:soli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nvGrpSpPr>
            <p:cNvPr id="3" name="组合 26"/>
            <p:cNvGrpSpPr/>
            <p:nvPr/>
          </p:nvGrpSpPr>
          <p:grpSpPr>
            <a:xfrm>
              <a:off x="6109404" y="1233420"/>
              <a:ext cx="3485831" cy="234632"/>
              <a:chOff x="2149635" y="1165383"/>
              <a:chExt cx="3485831" cy="234634"/>
            </a:xfrm>
          </p:grpSpPr>
          <p:grpSp>
            <p:nvGrpSpPr>
              <p:cNvPr id="4" name="组合 57"/>
              <p:cNvGrpSpPr/>
              <p:nvPr/>
            </p:nvGrpSpPr>
            <p:grpSpPr>
              <a:xfrm>
                <a:off x="2149635" y="1165385"/>
                <a:ext cx="234632" cy="234632"/>
                <a:chOff x="2483014" y="1114427"/>
                <a:chExt cx="209550" cy="209550"/>
              </a:xfrm>
            </p:grpSpPr>
            <p:sp>
              <p:nvSpPr>
                <p:cNvPr id="102" name="椭圆 10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103" name="椭圆 10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5" name="组合 58"/>
              <p:cNvGrpSpPr/>
              <p:nvPr/>
            </p:nvGrpSpPr>
            <p:grpSpPr>
              <a:xfrm>
                <a:off x="2510880" y="1165385"/>
                <a:ext cx="234632" cy="234632"/>
                <a:chOff x="2483014" y="1114427"/>
                <a:chExt cx="209550" cy="209550"/>
              </a:xfrm>
            </p:grpSpPr>
            <p:sp>
              <p:nvSpPr>
                <p:cNvPr id="100" name="椭圆 9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101" name="椭圆 10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7" name="组合 59"/>
              <p:cNvGrpSpPr/>
              <p:nvPr/>
            </p:nvGrpSpPr>
            <p:grpSpPr>
              <a:xfrm>
                <a:off x="2872124" y="1165385"/>
                <a:ext cx="234632" cy="234632"/>
                <a:chOff x="2483014" y="1114427"/>
                <a:chExt cx="209550" cy="209550"/>
              </a:xfrm>
            </p:grpSpPr>
            <p:sp>
              <p:nvSpPr>
                <p:cNvPr id="98" name="椭圆 9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9" name="椭圆 9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8" name="组合 60"/>
              <p:cNvGrpSpPr/>
              <p:nvPr/>
            </p:nvGrpSpPr>
            <p:grpSpPr>
              <a:xfrm>
                <a:off x="3233369" y="1165385"/>
                <a:ext cx="234632" cy="234632"/>
                <a:chOff x="2483014" y="1114427"/>
                <a:chExt cx="209550" cy="209550"/>
              </a:xfrm>
            </p:grpSpPr>
            <p:sp>
              <p:nvSpPr>
                <p:cNvPr id="96" name="椭圆 9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7" name="椭圆 9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9" name="组合 61"/>
              <p:cNvGrpSpPr/>
              <p:nvPr/>
            </p:nvGrpSpPr>
            <p:grpSpPr>
              <a:xfrm>
                <a:off x="3594615" y="1165383"/>
                <a:ext cx="234632" cy="234632"/>
                <a:chOff x="2483014" y="1114427"/>
                <a:chExt cx="209550" cy="209550"/>
              </a:xfrm>
            </p:grpSpPr>
            <p:sp>
              <p:nvSpPr>
                <p:cNvPr id="94" name="椭圆 9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5" name="椭圆 9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0" name="组合 62"/>
              <p:cNvGrpSpPr/>
              <p:nvPr/>
            </p:nvGrpSpPr>
            <p:grpSpPr>
              <a:xfrm>
                <a:off x="3955858" y="1165384"/>
                <a:ext cx="234632" cy="234632"/>
                <a:chOff x="2483014" y="1114427"/>
                <a:chExt cx="209550" cy="209550"/>
              </a:xfrm>
            </p:grpSpPr>
            <p:sp>
              <p:nvSpPr>
                <p:cNvPr id="92" name="椭圆 9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3" name="椭圆 9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1" name="组合 63"/>
              <p:cNvGrpSpPr/>
              <p:nvPr/>
            </p:nvGrpSpPr>
            <p:grpSpPr>
              <a:xfrm>
                <a:off x="4317103" y="1165384"/>
                <a:ext cx="234632" cy="234632"/>
                <a:chOff x="2483014" y="1114427"/>
                <a:chExt cx="209550" cy="209550"/>
              </a:xfrm>
            </p:grpSpPr>
            <p:sp>
              <p:nvSpPr>
                <p:cNvPr id="90" name="椭圆 8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1" name="椭圆 9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2" name="组合 64"/>
              <p:cNvGrpSpPr/>
              <p:nvPr/>
            </p:nvGrpSpPr>
            <p:grpSpPr>
              <a:xfrm>
                <a:off x="4678347" y="1165384"/>
                <a:ext cx="234632" cy="234632"/>
                <a:chOff x="2483014" y="1114427"/>
                <a:chExt cx="209550" cy="209550"/>
              </a:xfrm>
            </p:grpSpPr>
            <p:sp>
              <p:nvSpPr>
                <p:cNvPr id="88" name="椭圆 8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89" name="椭圆 8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3" name="组合 65"/>
              <p:cNvGrpSpPr/>
              <p:nvPr/>
            </p:nvGrpSpPr>
            <p:grpSpPr>
              <a:xfrm>
                <a:off x="5039590" y="1165384"/>
                <a:ext cx="234632" cy="234632"/>
                <a:chOff x="2483014" y="1114427"/>
                <a:chExt cx="209550" cy="209550"/>
              </a:xfrm>
            </p:grpSpPr>
            <p:sp>
              <p:nvSpPr>
                <p:cNvPr id="86" name="椭圆 8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87" name="椭圆 8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4" name="组合 66"/>
              <p:cNvGrpSpPr/>
              <p:nvPr/>
            </p:nvGrpSpPr>
            <p:grpSpPr>
              <a:xfrm>
                <a:off x="5400834" y="1165384"/>
                <a:ext cx="234632" cy="234632"/>
                <a:chOff x="2483014" y="1114427"/>
                <a:chExt cx="209550" cy="209550"/>
              </a:xfrm>
            </p:grpSpPr>
            <p:sp>
              <p:nvSpPr>
                <p:cNvPr id="84" name="椭圆 8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85" name="椭圆 8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grpSp>
          <p:nvGrpSpPr>
            <p:cNvPr id="15" name="组合 27"/>
            <p:cNvGrpSpPr/>
            <p:nvPr/>
          </p:nvGrpSpPr>
          <p:grpSpPr>
            <a:xfrm>
              <a:off x="6169908" y="873285"/>
              <a:ext cx="94673" cy="485002"/>
              <a:chOff x="2244455" y="772894"/>
              <a:chExt cx="94658" cy="485003"/>
            </a:xfrm>
          </p:grpSpPr>
          <p:sp>
            <p:nvSpPr>
              <p:cNvPr id="72" name="圆角矩形 7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73" name="圆角矩形 7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6" name="组合 28"/>
            <p:cNvGrpSpPr/>
            <p:nvPr/>
          </p:nvGrpSpPr>
          <p:grpSpPr>
            <a:xfrm>
              <a:off x="6532564" y="873285"/>
              <a:ext cx="94673" cy="485002"/>
              <a:chOff x="2244455" y="772894"/>
              <a:chExt cx="94658" cy="485003"/>
            </a:xfrm>
          </p:grpSpPr>
          <p:sp>
            <p:nvSpPr>
              <p:cNvPr id="70" name="圆角矩形 6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71" name="圆角矩形 7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7" name="组合 29"/>
            <p:cNvGrpSpPr/>
            <p:nvPr/>
          </p:nvGrpSpPr>
          <p:grpSpPr>
            <a:xfrm>
              <a:off x="6895220" y="873285"/>
              <a:ext cx="94673" cy="485002"/>
              <a:chOff x="2244455" y="772894"/>
              <a:chExt cx="94658" cy="485003"/>
            </a:xfrm>
          </p:grpSpPr>
          <p:sp>
            <p:nvSpPr>
              <p:cNvPr id="68" name="圆角矩形 6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9" name="圆角矩形 6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8" name="组合 30"/>
            <p:cNvGrpSpPr/>
            <p:nvPr/>
          </p:nvGrpSpPr>
          <p:grpSpPr>
            <a:xfrm>
              <a:off x="7257875" y="873285"/>
              <a:ext cx="94673" cy="485002"/>
              <a:chOff x="2244455" y="772894"/>
              <a:chExt cx="94658" cy="485003"/>
            </a:xfrm>
          </p:grpSpPr>
          <p:sp>
            <p:nvSpPr>
              <p:cNvPr id="66" name="圆角矩形 65"/>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7" name="圆角矩形 6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9" name="组合 31"/>
            <p:cNvGrpSpPr/>
            <p:nvPr/>
          </p:nvGrpSpPr>
          <p:grpSpPr>
            <a:xfrm>
              <a:off x="7620530" y="873285"/>
              <a:ext cx="94673" cy="485002"/>
              <a:chOff x="2244455" y="772894"/>
              <a:chExt cx="94658" cy="485003"/>
            </a:xfrm>
          </p:grpSpPr>
          <p:sp>
            <p:nvSpPr>
              <p:cNvPr id="64" name="圆角矩形 63"/>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5" name="圆角矩形 6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0" name="组合 32"/>
            <p:cNvGrpSpPr/>
            <p:nvPr/>
          </p:nvGrpSpPr>
          <p:grpSpPr>
            <a:xfrm>
              <a:off x="7983188" y="873285"/>
              <a:ext cx="94673" cy="485002"/>
              <a:chOff x="2244455" y="772894"/>
              <a:chExt cx="94658" cy="485003"/>
            </a:xfrm>
          </p:grpSpPr>
          <p:sp>
            <p:nvSpPr>
              <p:cNvPr id="62" name="圆角矩形 6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3" name="圆角矩形 6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5" name="组合 33"/>
            <p:cNvGrpSpPr/>
            <p:nvPr/>
          </p:nvGrpSpPr>
          <p:grpSpPr>
            <a:xfrm>
              <a:off x="8345844" y="873284"/>
              <a:ext cx="94673" cy="485002"/>
              <a:chOff x="2244455" y="772894"/>
              <a:chExt cx="94658" cy="485003"/>
            </a:xfrm>
          </p:grpSpPr>
          <p:sp>
            <p:nvSpPr>
              <p:cNvPr id="58" name="圆角矩形 5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1" name="圆角矩形 6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8" name="组合 34"/>
            <p:cNvGrpSpPr/>
            <p:nvPr/>
          </p:nvGrpSpPr>
          <p:grpSpPr>
            <a:xfrm>
              <a:off x="8708498" y="873285"/>
              <a:ext cx="94673" cy="485002"/>
              <a:chOff x="2244455" y="772894"/>
              <a:chExt cx="94658" cy="485003"/>
            </a:xfrm>
          </p:grpSpPr>
          <p:sp>
            <p:nvSpPr>
              <p:cNvPr id="52" name="圆角矩形 5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53" name="圆角矩形 5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9" name="组合 35"/>
            <p:cNvGrpSpPr/>
            <p:nvPr/>
          </p:nvGrpSpPr>
          <p:grpSpPr>
            <a:xfrm>
              <a:off x="9071152" y="873285"/>
              <a:ext cx="94673" cy="485002"/>
              <a:chOff x="2244455" y="772894"/>
              <a:chExt cx="94658" cy="485003"/>
            </a:xfrm>
          </p:grpSpPr>
          <p:sp>
            <p:nvSpPr>
              <p:cNvPr id="50" name="圆角矩形 4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51" name="圆角矩形 5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30" name="组合 36"/>
            <p:cNvGrpSpPr/>
            <p:nvPr/>
          </p:nvGrpSpPr>
          <p:grpSpPr>
            <a:xfrm>
              <a:off x="9433806" y="873285"/>
              <a:ext cx="94673" cy="485002"/>
              <a:chOff x="2244455" y="772894"/>
              <a:chExt cx="94658" cy="485003"/>
            </a:xfrm>
          </p:grpSpPr>
          <p:sp>
            <p:nvSpPr>
              <p:cNvPr id="48" name="圆角矩形 4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49" name="圆角矩形 4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sp>
        <p:nvSpPr>
          <p:cNvPr id="108" name="圆角矩形 107"/>
          <p:cNvSpPr/>
          <p:nvPr/>
        </p:nvSpPr>
        <p:spPr>
          <a:xfrm>
            <a:off x="3214339" y="2077804"/>
            <a:ext cx="6786939" cy="532315"/>
          </a:xfrm>
          <a:prstGeom prst="roundRect">
            <a:avLst/>
          </a:prstGeom>
          <a:solidFill>
            <a:srgbClr val="C00000"/>
          </a:solidFill>
          <a:ln w="19050">
            <a:gradFill flip="none" rotWithShape="1">
              <a:gsLst>
                <a:gs pos="0">
                  <a:schemeClr val="bg1">
                    <a:lumMod val="85000"/>
                  </a:schemeClr>
                </a:gs>
                <a:gs pos="100000">
                  <a:schemeClr val="bg1"/>
                </a:gs>
              </a:gsLst>
              <a:lin ang="2700000" scaled="1"/>
              <a:tileRect/>
            </a:grad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zh-CN" altLang="en-US" b="1" dirty="0" smtClean="0">
                <a:solidFill>
                  <a:schemeClr val="bg1"/>
                </a:solidFill>
                <a:latin typeface="思源黑体 CN Bold" pitchFamily="34" charset="-122"/>
                <a:ea typeface="思源黑体 CN Bold" pitchFamily="34" charset="-122"/>
                <a:cs typeface="+mn-ea"/>
                <a:sym typeface="微软雅黑 Light" panose="020B0502040204020203" pitchFamily="34" charset="-122"/>
              </a:rPr>
              <a:t>能力“冰山模型”</a:t>
            </a:r>
            <a:endParaRPr lang="zh-CN" altLang="en-US" b="1" dirty="0">
              <a:solidFill>
                <a:schemeClr val="bg1"/>
              </a:solidFill>
              <a:latin typeface="思源黑体 CN Bold" pitchFamily="34" charset="-122"/>
              <a:ea typeface="思源黑体 CN Bold" pitchFamily="34" charset="-122"/>
            </a:endParaRPr>
          </a:p>
        </p:txBody>
      </p:sp>
      <p:sp>
        <p:nvSpPr>
          <p:cNvPr id="115" name="矩形 114"/>
          <p:cNvSpPr/>
          <p:nvPr/>
        </p:nvSpPr>
        <p:spPr>
          <a:xfrm>
            <a:off x="3238482" y="2894101"/>
            <a:ext cx="6762797" cy="794037"/>
          </a:xfrm>
          <a:prstGeom prst="rect">
            <a:avLst/>
          </a:prstGeom>
        </p:spPr>
        <p:txBody>
          <a:bodyPr wrap="square" lIns="91414" tIns="45707" rIns="91414" bIns="45707">
            <a:spAutoFit/>
          </a:bodyPr>
          <a:lstStyle/>
          <a:p>
            <a:pPr algn="just">
              <a:lnSpc>
                <a:spcPct val="120000"/>
              </a:lnSpc>
            </a:pPr>
            <a:r>
              <a:rPr lang="zh-CN" altLang="en-US" sz="1900" kern="0" dirty="0">
                <a:solidFill>
                  <a:srgbClr val="393A3F"/>
                </a:solidFill>
                <a:latin typeface="思源黑体 CN Bold" pitchFamily="34" charset="-122"/>
                <a:ea typeface="思源黑体 CN Bold" pitchFamily="34" charset="-122"/>
              </a:rPr>
              <a:t>就是将人员个体素质的不同表现形式划分为表面的“冰山以上部分”和深藏的“冰山以下部分”。</a:t>
            </a:r>
            <a:endParaRPr lang="zh-CN" altLang="en-US" sz="1900" kern="0" dirty="0">
              <a:solidFill>
                <a:srgbClr val="393A3F"/>
              </a:solidFill>
              <a:latin typeface="思源黑体 CN Bold" pitchFamily="34" charset="-122"/>
              <a:ea typeface="思源黑体 CN Bold" pitchFamily="34" charset="-122"/>
            </a:endParaRPr>
          </a:p>
        </p:txBody>
      </p:sp>
      <p:sp>
        <p:nvSpPr>
          <p:cNvPr id="116" name="Rectangle 36"/>
          <p:cNvSpPr>
            <a:spLocks noChangeArrowheads="1"/>
          </p:cNvSpPr>
          <p:nvPr/>
        </p:nvSpPr>
        <p:spPr bwMode="auto">
          <a:xfrm>
            <a:off x="3238480" y="3810003"/>
            <a:ext cx="6762797" cy="794037"/>
          </a:xfrm>
          <a:prstGeom prst="rect">
            <a:avLst/>
          </a:prstGeom>
        </p:spPr>
        <p:txBody>
          <a:bodyPr wrap="square" lIns="91414" tIns="45707" rIns="91414" bIns="45707">
            <a:spAutoFit/>
          </a:bodyPr>
          <a:lstStyle/>
          <a:p>
            <a:pPr algn="just">
              <a:lnSpc>
                <a:spcPct val="120000"/>
              </a:lnSpc>
            </a:pPr>
            <a:r>
              <a:rPr lang="zh-CN" altLang="en-US" sz="1900" b="1" kern="0" dirty="0">
                <a:solidFill>
                  <a:schemeClr val="accent2"/>
                </a:solidFill>
                <a:latin typeface="思源黑体 CN Bold" pitchFamily="34" charset="-122"/>
                <a:ea typeface="思源黑体 CN Bold" pitchFamily="34" charset="-122"/>
              </a:rPr>
              <a:t>“冰山以上部分”：</a:t>
            </a:r>
            <a:r>
              <a:rPr lang="zh-CN" altLang="en-US" sz="1900" kern="0" dirty="0">
                <a:solidFill>
                  <a:srgbClr val="393A3F"/>
                </a:solidFill>
                <a:latin typeface="思源黑体 CN Bold" pitchFamily="34" charset="-122"/>
                <a:ea typeface="思源黑体 CN Bold" pitchFamily="34" charset="-122"/>
              </a:rPr>
              <a:t>包括知识、技能，是外在表现，主要通过培训与自我学习来改变和发展。</a:t>
            </a:r>
            <a:endParaRPr lang="zh-CN" altLang="en-US" sz="1900" kern="0" dirty="0">
              <a:solidFill>
                <a:srgbClr val="393A3F"/>
              </a:solidFill>
              <a:latin typeface="思源黑体 CN Bold" pitchFamily="34" charset="-122"/>
              <a:ea typeface="思源黑体 CN Bold" pitchFamily="34" charset="-122"/>
            </a:endParaRPr>
          </a:p>
        </p:txBody>
      </p:sp>
      <p:sp>
        <p:nvSpPr>
          <p:cNvPr id="117" name="Rectangle 36"/>
          <p:cNvSpPr>
            <a:spLocks noChangeArrowheads="1"/>
          </p:cNvSpPr>
          <p:nvPr/>
        </p:nvSpPr>
        <p:spPr bwMode="auto">
          <a:xfrm>
            <a:off x="3238480" y="4899920"/>
            <a:ext cx="6762797" cy="1144903"/>
          </a:xfrm>
          <a:prstGeom prst="rect">
            <a:avLst/>
          </a:prstGeom>
        </p:spPr>
        <p:txBody>
          <a:bodyPr wrap="square" lIns="91414" tIns="45707" rIns="91414" bIns="45707">
            <a:spAutoFit/>
          </a:bodyPr>
          <a:lstStyle/>
          <a:p>
            <a:pPr algn="just">
              <a:lnSpc>
                <a:spcPct val="120000"/>
              </a:lnSpc>
            </a:pPr>
            <a:r>
              <a:rPr lang="zh-CN" altLang="en-US" sz="1900" b="1" kern="0" dirty="0">
                <a:solidFill>
                  <a:schemeClr val="accent2"/>
                </a:solidFill>
                <a:latin typeface="思源黑体 CN Bold" pitchFamily="34" charset="-122"/>
                <a:ea typeface="思源黑体 CN Bold" pitchFamily="34" charset="-122"/>
              </a:rPr>
              <a:t>“冰山以下部分”：</a:t>
            </a:r>
            <a:r>
              <a:rPr lang="zh-CN" altLang="en-US" sz="1900" kern="0" dirty="0">
                <a:solidFill>
                  <a:srgbClr val="393A3F"/>
                </a:solidFill>
                <a:latin typeface="思源黑体 CN Bold" pitchFamily="34" charset="-122"/>
                <a:ea typeface="思源黑体 CN Bold" pitchFamily="34" charset="-122"/>
              </a:rPr>
              <a:t>包括社会角色、自我形象、特质和动机，是人内在的、难以测量的部分。它们对人员的行为与表现起着关键性的作用。</a:t>
            </a:r>
            <a:endParaRPr lang="zh-CN" altLang="en-US" sz="1900" kern="0" dirty="0">
              <a:solidFill>
                <a:srgbClr val="393A3F"/>
              </a:solidFill>
              <a:latin typeface="思源黑体 CN Bold" pitchFamily="34" charset="-122"/>
              <a:ea typeface="思源黑体 CN Bold"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randombar(horizontal)">
                                      <p:cBhvr>
                                        <p:cTn id="10" dur="500"/>
                                        <p:tgtEl>
                                          <p:spTgt spid="10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15"/>
                                        </p:tgtEl>
                                        <p:attrNameLst>
                                          <p:attrName>style.visibility</p:attrName>
                                        </p:attrNameLst>
                                      </p:cBhvr>
                                      <p:to>
                                        <p:strVal val="visible"/>
                                      </p:to>
                                    </p:set>
                                    <p:animEffect transition="in" filter="randombar(horizontal)">
                                      <p:cBhvr>
                                        <p:cTn id="13" dur="500"/>
                                        <p:tgtEl>
                                          <p:spTgt spid="11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16"/>
                                        </p:tgtEl>
                                        <p:attrNameLst>
                                          <p:attrName>style.visibility</p:attrName>
                                        </p:attrNameLst>
                                      </p:cBhvr>
                                      <p:to>
                                        <p:strVal val="visible"/>
                                      </p:to>
                                    </p:set>
                                    <p:animEffect transition="in" filter="randombar(horizontal)">
                                      <p:cBhvr>
                                        <p:cTn id="16" dur="500"/>
                                        <p:tgtEl>
                                          <p:spTgt spid="11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17"/>
                                        </p:tgtEl>
                                        <p:attrNameLst>
                                          <p:attrName>style.visibility</p:attrName>
                                        </p:attrNameLst>
                                      </p:cBhvr>
                                      <p:to>
                                        <p:strVal val="visible"/>
                                      </p:to>
                                    </p:set>
                                    <p:animEffect transition="in" filter="randombar(horizontal)">
                                      <p:cBhvr>
                                        <p:cTn id="1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15" grpId="0"/>
      <p:bldP spid="116" grpId="0"/>
      <p:bldP spid="1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noChangeAspect="1" noChangeArrowheads="1" noTextEdit="1"/>
          </p:cNvSpPr>
          <p:nvPr/>
        </p:nvSpPr>
        <p:spPr bwMode="auto">
          <a:xfrm rot="2823422">
            <a:off x="3612158" y="1471730"/>
            <a:ext cx="5043487" cy="504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t" anchorCtr="0" compatLnSpc="1"/>
          <a:lstStyle/>
          <a:p>
            <a:endParaRPr lang="zh-CN" altLang="en-US" dirty="0">
              <a:solidFill>
                <a:prstClr val="black"/>
              </a:solidFill>
              <a:latin typeface="思源黑体 CN Bold" pitchFamily="34" charset="-122"/>
              <a:ea typeface="思源黑体 CN Bold" pitchFamily="34" charset="-122"/>
            </a:endParaRPr>
          </a:p>
        </p:txBody>
      </p:sp>
      <p:sp>
        <p:nvSpPr>
          <p:cNvPr id="21" name="Rectangle 5"/>
          <p:cNvSpPr>
            <a:spLocks noChangeArrowheads="1"/>
          </p:cNvSpPr>
          <p:nvPr/>
        </p:nvSpPr>
        <p:spPr bwMode="auto">
          <a:xfrm>
            <a:off x="2087252" y="353093"/>
            <a:ext cx="4032448" cy="690527"/>
          </a:xfrm>
          <a:prstGeom prst="rect">
            <a:avLst/>
          </a:prstGeom>
          <a:solidFill>
            <a:srgbClr val="C00000"/>
          </a:solidFill>
          <a:ln w="25400" cap="flat">
            <a:gradFill>
              <a:gsLst>
                <a:gs pos="0">
                  <a:schemeClr val="bg1"/>
                </a:gs>
                <a:gs pos="100000">
                  <a:schemeClr val="bg1">
                    <a:lumMod val="85000"/>
                  </a:schemeClr>
                </a:gs>
              </a:gsLst>
              <a:lin ang="5400000" scaled="0"/>
            </a:gradFill>
            <a:prstDash val="solid"/>
            <a:miter lim="800000"/>
          </a:ln>
          <a:effectLst>
            <a:outerShdw blurRad="203200" sx="102000" sy="102000" algn="ctr" rotWithShape="0">
              <a:prstClr val="black">
                <a:alpha val="40000"/>
              </a:prstClr>
            </a:outerShdw>
          </a:effectLst>
        </p:spPr>
        <p:txBody>
          <a:bodyPr lIns="91400" tIns="45702" rIns="91400" bIns="45702"/>
          <a:lstStyle/>
          <a:p>
            <a:pPr>
              <a:defRPr/>
            </a:pPr>
            <a:endParaRPr lang="zh-CN" altLang="en-US" sz="3200" b="1" kern="0" noProof="1">
              <a:latin typeface="思源黑体 CN Bold" pitchFamily="34" charset="-122"/>
              <a:ea typeface="思源黑体 CN Bold" pitchFamily="34" charset="-122"/>
            </a:endParaRPr>
          </a:p>
        </p:txBody>
      </p:sp>
      <p:sp>
        <p:nvSpPr>
          <p:cNvPr id="24" name="TextBox 23"/>
          <p:cNvSpPr txBox="1">
            <a:spLocks noChangeArrowheads="1"/>
          </p:cNvSpPr>
          <p:nvPr/>
        </p:nvSpPr>
        <p:spPr bwMode="auto">
          <a:xfrm>
            <a:off x="2228820" y="456167"/>
            <a:ext cx="3842707" cy="507795"/>
          </a:xfrm>
          <a:prstGeom prst="rect">
            <a:avLst/>
          </a:prstGeom>
          <a:noFill/>
          <a:ln w="9525">
            <a:noFill/>
            <a:miter lim="800000"/>
          </a:ln>
        </p:spPr>
        <p:txBody>
          <a:bodyPr wrap="square" lIns="91400" tIns="45702" rIns="91400" bIns="45702">
            <a:spAutoFit/>
          </a:bodyPr>
          <a:lstStyle/>
          <a:p>
            <a:r>
              <a:rPr lang="zh-CN" altLang="en-US" sz="2700" b="1" kern="100" dirty="0" smtClean="0">
                <a:solidFill>
                  <a:schemeClr val="bg1"/>
                </a:solidFill>
                <a:latin typeface="思源黑体 CN Bold" pitchFamily="34" charset="-122"/>
                <a:ea typeface="思源黑体 CN Bold" pitchFamily="34" charset="-122"/>
                <a:cs typeface="Times New Roman" panose="02020603050405020304" pitchFamily="18" charset="0"/>
              </a:rPr>
              <a:t>和谐职场的道、艺、术</a:t>
            </a:r>
            <a:endParaRPr lang="zh-CN" altLang="en-US" sz="2700" b="1" kern="100" dirty="0">
              <a:solidFill>
                <a:schemeClr val="bg1"/>
              </a:solidFill>
              <a:latin typeface="思源黑体 CN Bold" pitchFamily="34" charset="-122"/>
              <a:ea typeface="思源黑体 CN Bold" pitchFamily="34" charset="-122"/>
              <a:cs typeface="Times New Roman" panose="02020603050405020304" pitchFamily="18" charset="0"/>
            </a:endParaRPr>
          </a:p>
        </p:txBody>
      </p:sp>
      <p:grpSp>
        <p:nvGrpSpPr>
          <p:cNvPr id="2" name="组合 23"/>
          <p:cNvGrpSpPr/>
          <p:nvPr/>
        </p:nvGrpSpPr>
        <p:grpSpPr>
          <a:xfrm rot="16200000">
            <a:off x="3832376" y="-549135"/>
            <a:ext cx="5023499" cy="9219316"/>
            <a:chOff x="5863698" y="873284"/>
            <a:chExt cx="3977251" cy="5941768"/>
          </a:xfrm>
        </p:grpSpPr>
        <p:sp>
          <p:nvSpPr>
            <p:cNvPr id="26" name="圆角矩形 25"/>
            <p:cNvSpPr/>
            <p:nvPr/>
          </p:nvSpPr>
          <p:spPr>
            <a:xfrm>
              <a:off x="5863698" y="955766"/>
              <a:ext cx="3977251" cy="5859286"/>
            </a:xfrm>
            <a:prstGeom prst="roundRect">
              <a:avLst>
                <a:gd name="adj" fmla="val 4670"/>
              </a:avLst>
            </a:prstGeom>
            <a:solidFill>
              <a:srgbClr val="C00000"/>
            </a:solidFill>
            <a:ln w="22225">
              <a:gradFill flip="none" rotWithShape="1">
                <a:gsLst>
                  <a:gs pos="0">
                    <a:schemeClr val="bg1">
                      <a:lumMod val="65000"/>
                    </a:schemeClr>
                  </a:gs>
                  <a:gs pos="100000">
                    <a:schemeClr val="tx1">
                      <a:lumMod val="85000"/>
                      <a:lumOff val="15000"/>
                    </a:schemeClr>
                  </a:gs>
                </a:gsLst>
                <a:lin ang="8100000" scaled="0"/>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27" name="圆角矩形 26"/>
            <p:cNvSpPr/>
            <p:nvPr/>
          </p:nvSpPr>
          <p:spPr>
            <a:xfrm>
              <a:off x="6020187" y="1143000"/>
              <a:ext cx="3664269" cy="5503127"/>
            </a:xfrm>
            <a:prstGeom prst="roundRect">
              <a:avLst>
                <a:gd name="adj" fmla="val 0"/>
              </a:avLst>
            </a:prstGeom>
            <a:solidFill>
              <a:schemeClr val="bg1">
                <a:lumMod val="95000"/>
              </a:schemeClr>
            </a:soli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nvGrpSpPr>
            <p:cNvPr id="3" name="组合 26"/>
            <p:cNvGrpSpPr/>
            <p:nvPr/>
          </p:nvGrpSpPr>
          <p:grpSpPr>
            <a:xfrm>
              <a:off x="6109404" y="1233420"/>
              <a:ext cx="3485831" cy="234632"/>
              <a:chOff x="2149635" y="1165383"/>
              <a:chExt cx="3485831" cy="234634"/>
            </a:xfrm>
          </p:grpSpPr>
          <p:grpSp>
            <p:nvGrpSpPr>
              <p:cNvPr id="4" name="组合 57"/>
              <p:cNvGrpSpPr/>
              <p:nvPr/>
            </p:nvGrpSpPr>
            <p:grpSpPr>
              <a:xfrm>
                <a:off x="2149635" y="1165385"/>
                <a:ext cx="234632" cy="234632"/>
                <a:chOff x="2483014" y="1114427"/>
                <a:chExt cx="209550" cy="209550"/>
              </a:xfrm>
            </p:grpSpPr>
            <p:sp>
              <p:nvSpPr>
                <p:cNvPr id="102" name="椭圆 10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103" name="椭圆 10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5" name="组合 58"/>
              <p:cNvGrpSpPr/>
              <p:nvPr/>
            </p:nvGrpSpPr>
            <p:grpSpPr>
              <a:xfrm>
                <a:off x="2510880" y="1165385"/>
                <a:ext cx="234632" cy="234632"/>
                <a:chOff x="2483014" y="1114427"/>
                <a:chExt cx="209550" cy="209550"/>
              </a:xfrm>
            </p:grpSpPr>
            <p:sp>
              <p:nvSpPr>
                <p:cNvPr id="100" name="椭圆 9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101" name="椭圆 10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7" name="组合 59"/>
              <p:cNvGrpSpPr/>
              <p:nvPr/>
            </p:nvGrpSpPr>
            <p:grpSpPr>
              <a:xfrm>
                <a:off x="2872124" y="1165385"/>
                <a:ext cx="234632" cy="234632"/>
                <a:chOff x="2483014" y="1114427"/>
                <a:chExt cx="209550" cy="209550"/>
              </a:xfrm>
            </p:grpSpPr>
            <p:sp>
              <p:nvSpPr>
                <p:cNvPr id="98" name="椭圆 9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9" name="椭圆 9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8" name="组合 60"/>
              <p:cNvGrpSpPr/>
              <p:nvPr/>
            </p:nvGrpSpPr>
            <p:grpSpPr>
              <a:xfrm>
                <a:off x="3233369" y="1165385"/>
                <a:ext cx="234632" cy="234632"/>
                <a:chOff x="2483014" y="1114427"/>
                <a:chExt cx="209550" cy="209550"/>
              </a:xfrm>
            </p:grpSpPr>
            <p:sp>
              <p:nvSpPr>
                <p:cNvPr id="96" name="椭圆 9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7" name="椭圆 9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9" name="组合 61"/>
              <p:cNvGrpSpPr/>
              <p:nvPr/>
            </p:nvGrpSpPr>
            <p:grpSpPr>
              <a:xfrm>
                <a:off x="3594615" y="1165383"/>
                <a:ext cx="234632" cy="234632"/>
                <a:chOff x="2483014" y="1114427"/>
                <a:chExt cx="209550" cy="209550"/>
              </a:xfrm>
            </p:grpSpPr>
            <p:sp>
              <p:nvSpPr>
                <p:cNvPr id="94" name="椭圆 9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5" name="椭圆 9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0" name="组合 62"/>
              <p:cNvGrpSpPr/>
              <p:nvPr/>
            </p:nvGrpSpPr>
            <p:grpSpPr>
              <a:xfrm>
                <a:off x="3955858" y="1165384"/>
                <a:ext cx="234632" cy="234632"/>
                <a:chOff x="2483014" y="1114427"/>
                <a:chExt cx="209550" cy="209550"/>
              </a:xfrm>
            </p:grpSpPr>
            <p:sp>
              <p:nvSpPr>
                <p:cNvPr id="92" name="椭圆 9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3" name="椭圆 9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1" name="组合 63"/>
              <p:cNvGrpSpPr/>
              <p:nvPr/>
            </p:nvGrpSpPr>
            <p:grpSpPr>
              <a:xfrm>
                <a:off x="4317103" y="1165384"/>
                <a:ext cx="234632" cy="234632"/>
                <a:chOff x="2483014" y="1114427"/>
                <a:chExt cx="209550" cy="209550"/>
              </a:xfrm>
            </p:grpSpPr>
            <p:sp>
              <p:nvSpPr>
                <p:cNvPr id="90" name="椭圆 8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1" name="椭圆 9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2" name="组合 64"/>
              <p:cNvGrpSpPr/>
              <p:nvPr/>
            </p:nvGrpSpPr>
            <p:grpSpPr>
              <a:xfrm>
                <a:off x="4678347" y="1165384"/>
                <a:ext cx="234632" cy="234632"/>
                <a:chOff x="2483014" y="1114427"/>
                <a:chExt cx="209550" cy="209550"/>
              </a:xfrm>
            </p:grpSpPr>
            <p:sp>
              <p:nvSpPr>
                <p:cNvPr id="88" name="椭圆 8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89" name="椭圆 8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3" name="组合 65"/>
              <p:cNvGrpSpPr/>
              <p:nvPr/>
            </p:nvGrpSpPr>
            <p:grpSpPr>
              <a:xfrm>
                <a:off x="5039590" y="1165384"/>
                <a:ext cx="234632" cy="234632"/>
                <a:chOff x="2483014" y="1114427"/>
                <a:chExt cx="209550" cy="209550"/>
              </a:xfrm>
            </p:grpSpPr>
            <p:sp>
              <p:nvSpPr>
                <p:cNvPr id="86" name="椭圆 8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87" name="椭圆 8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4" name="组合 66"/>
              <p:cNvGrpSpPr/>
              <p:nvPr/>
            </p:nvGrpSpPr>
            <p:grpSpPr>
              <a:xfrm>
                <a:off x="5400834" y="1165384"/>
                <a:ext cx="234632" cy="234632"/>
                <a:chOff x="2483014" y="1114427"/>
                <a:chExt cx="209550" cy="209550"/>
              </a:xfrm>
            </p:grpSpPr>
            <p:sp>
              <p:nvSpPr>
                <p:cNvPr id="84" name="椭圆 8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85" name="椭圆 8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grpSp>
          <p:nvGrpSpPr>
            <p:cNvPr id="15" name="组合 27"/>
            <p:cNvGrpSpPr/>
            <p:nvPr/>
          </p:nvGrpSpPr>
          <p:grpSpPr>
            <a:xfrm>
              <a:off x="6169908" y="873285"/>
              <a:ext cx="94673" cy="485002"/>
              <a:chOff x="2244455" y="772894"/>
              <a:chExt cx="94658" cy="485003"/>
            </a:xfrm>
          </p:grpSpPr>
          <p:sp>
            <p:nvSpPr>
              <p:cNvPr id="72" name="圆角矩形 7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73" name="圆角矩形 7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6" name="组合 28"/>
            <p:cNvGrpSpPr/>
            <p:nvPr/>
          </p:nvGrpSpPr>
          <p:grpSpPr>
            <a:xfrm>
              <a:off x="6532564" y="873285"/>
              <a:ext cx="94673" cy="485002"/>
              <a:chOff x="2244455" y="772894"/>
              <a:chExt cx="94658" cy="485003"/>
            </a:xfrm>
          </p:grpSpPr>
          <p:sp>
            <p:nvSpPr>
              <p:cNvPr id="70" name="圆角矩形 6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71" name="圆角矩形 7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7" name="组合 29"/>
            <p:cNvGrpSpPr/>
            <p:nvPr/>
          </p:nvGrpSpPr>
          <p:grpSpPr>
            <a:xfrm>
              <a:off x="6895220" y="873285"/>
              <a:ext cx="94673" cy="485002"/>
              <a:chOff x="2244455" y="772894"/>
              <a:chExt cx="94658" cy="485003"/>
            </a:xfrm>
          </p:grpSpPr>
          <p:sp>
            <p:nvSpPr>
              <p:cNvPr id="68" name="圆角矩形 6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9" name="圆角矩形 6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8" name="组合 30"/>
            <p:cNvGrpSpPr/>
            <p:nvPr/>
          </p:nvGrpSpPr>
          <p:grpSpPr>
            <a:xfrm>
              <a:off x="7257875" y="873285"/>
              <a:ext cx="94673" cy="485002"/>
              <a:chOff x="2244455" y="772894"/>
              <a:chExt cx="94658" cy="485003"/>
            </a:xfrm>
          </p:grpSpPr>
          <p:sp>
            <p:nvSpPr>
              <p:cNvPr id="66" name="圆角矩形 65"/>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7" name="圆角矩形 6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9" name="组合 31"/>
            <p:cNvGrpSpPr/>
            <p:nvPr/>
          </p:nvGrpSpPr>
          <p:grpSpPr>
            <a:xfrm>
              <a:off x="7620530" y="873285"/>
              <a:ext cx="94673" cy="485002"/>
              <a:chOff x="2244455" y="772894"/>
              <a:chExt cx="94658" cy="485003"/>
            </a:xfrm>
          </p:grpSpPr>
          <p:sp>
            <p:nvSpPr>
              <p:cNvPr id="64" name="圆角矩形 63"/>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5" name="圆角矩形 6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0" name="组合 32"/>
            <p:cNvGrpSpPr/>
            <p:nvPr/>
          </p:nvGrpSpPr>
          <p:grpSpPr>
            <a:xfrm>
              <a:off x="7983188" y="873285"/>
              <a:ext cx="94673" cy="485002"/>
              <a:chOff x="2244455" y="772894"/>
              <a:chExt cx="94658" cy="485003"/>
            </a:xfrm>
          </p:grpSpPr>
          <p:sp>
            <p:nvSpPr>
              <p:cNvPr id="62" name="圆角矩形 6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3" name="圆角矩形 6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5" name="组合 33"/>
            <p:cNvGrpSpPr/>
            <p:nvPr/>
          </p:nvGrpSpPr>
          <p:grpSpPr>
            <a:xfrm>
              <a:off x="8345844" y="873284"/>
              <a:ext cx="94673" cy="485002"/>
              <a:chOff x="2244455" y="772894"/>
              <a:chExt cx="94658" cy="485003"/>
            </a:xfrm>
          </p:grpSpPr>
          <p:sp>
            <p:nvSpPr>
              <p:cNvPr id="58" name="圆角矩形 5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1" name="圆角矩形 6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8" name="组合 34"/>
            <p:cNvGrpSpPr/>
            <p:nvPr/>
          </p:nvGrpSpPr>
          <p:grpSpPr>
            <a:xfrm>
              <a:off x="8708498" y="873285"/>
              <a:ext cx="94673" cy="485002"/>
              <a:chOff x="2244455" y="772894"/>
              <a:chExt cx="94658" cy="485003"/>
            </a:xfrm>
          </p:grpSpPr>
          <p:sp>
            <p:nvSpPr>
              <p:cNvPr id="52" name="圆角矩形 5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53" name="圆角矩形 5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9" name="组合 35"/>
            <p:cNvGrpSpPr/>
            <p:nvPr/>
          </p:nvGrpSpPr>
          <p:grpSpPr>
            <a:xfrm>
              <a:off x="9071152" y="873285"/>
              <a:ext cx="94673" cy="485002"/>
              <a:chOff x="2244455" y="772894"/>
              <a:chExt cx="94658" cy="485003"/>
            </a:xfrm>
          </p:grpSpPr>
          <p:sp>
            <p:nvSpPr>
              <p:cNvPr id="50" name="圆角矩形 4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51" name="圆角矩形 5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30" name="组合 36"/>
            <p:cNvGrpSpPr/>
            <p:nvPr/>
          </p:nvGrpSpPr>
          <p:grpSpPr>
            <a:xfrm>
              <a:off x="9433806" y="873285"/>
              <a:ext cx="94673" cy="485002"/>
              <a:chOff x="2244455" y="772894"/>
              <a:chExt cx="94658" cy="485003"/>
            </a:xfrm>
          </p:grpSpPr>
          <p:sp>
            <p:nvSpPr>
              <p:cNvPr id="48" name="圆角矩形 4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49" name="圆角矩形 4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sp>
        <p:nvSpPr>
          <p:cNvPr id="108" name="圆角矩形 107"/>
          <p:cNvSpPr/>
          <p:nvPr/>
        </p:nvSpPr>
        <p:spPr>
          <a:xfrm>
            <a:off x="2952728" y="2077804"/>
            <a:ext cx="7239051" cy="532315"/>
          </a:xfrm>
          <a:prstGeom prst="roundRect">
            <a:avLst/>
          </a:prstGeom>
          <a:solidFill>
            <a:srgbClr val="C00000"/>
          </a:solidFill>
          <a:ln w="19050">
            <a:gradFill flip="none" rotWithShape="1">
              <a:gsLst>
                <a:gs pos="0">
                  <a:schemeClr val="bg1">
                    <a:lumMod val="85000"/>
                  </a:schemeClr>
                </a:gs>
                <a:gs pos="100000">
                  <a:schemeClr val="bg1"/>
                </a:gs>
              </a:gsLst>
              <a:lin ang="2700000" scaled="1"/>
              <a:tileRect/>
            </a:grad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zh-CN" altLang="en-US" b="1" kern="100" dirty="0" smtClean="0">
                <a:solidFill>
                  <a:schemeClr val="bg1"/>
                </a:solidFill>
                <a:latin typeface="思源黑体 CN Bold" pitchFamily="34" charset="-122"/>
                <a:ea typeface="思源黑体 CN Bold" pitchFamily="34" charset="-122"/>
                <a:cs typeface="Times New Roman" panose="02020603050405020304" pitchFamily="18" charset="0"/>
              </a:rPr>
              <a:t>和谐职场的道、艺、术</a:t>
            </a:r>
            <a:endParaRPr lang="zh-CN" altLang="en-US" b="1" kern="100" dirty="0">
              <a:solidFill>
                <a:schemeClr val="bg1"/>
              </a:solidFill>
              <a:latin typeface="思源黑体 CN Bold" pitchFamily="34" charset="-122"/>
              <a:ea typeface="思源黑体 CN Bold" pitchFamily="34" charset="-122"/>
              <a:cs typeface="Times New Roman" panose="02020603050405020304" pitchFamily="18" charset="0"/>
            </a:endParaRPr>
          </a:p>
        </p:txBody>
      </p:sp>
      <p:sp>
        <p:nvSpPr>
          <p:cNvPr id="75" name="矩形 74"/>
          <p:cNvSpPr/>
          <p:nvPr/>
        </p:nvSpPr>
        <p:spPr>
          <a:xfrm>
            <a:off x="3143230" y="2855386"/>
            <a:ext cx="6775980" cy="367382"/>
          </a:xfrm>
          <a:prstGeom prst="rect">
            <a:avLst/>
          </a:prstGeom>
        </p:spPr>
        <p:txBody>
          <a:bodyPr wrap="square" lIns="91414" tIns="45707" rIns="91414" bIns="45707">
            <a:spAutoFit/>
          </a:bodyPr>
          <a:lstStyle/>
          <a:p>
            <a:pPr algn="just">
              <a:lnSpc>
                <a:spcPct val="120000"/>
              </a:lnSpc>
            </a:pPr>
            <a:r>
              <a:rPr lang="zh-CN" altLang="en-US" sz="1600" kern="0" dirty="0" smtClean="0">
                <a:solidFill>
                  <a:srgbClr val="393A3F"/>
                </a:solidFill>
                <a:latin typeface="思源黑体 CN Bold" pitchFamily="34" charset="-122"/>
                <a:ea typeface="思源黑体 CN Bold" pitchFamily="34" charset="-122"/>
              </a:rPr>
              <a:t>术是</a:t>
            </a:r>
            <a:r>
              <a:rPr lang="zh-CN" altLang="en-US" sz="1600" kern="0" dirty="0">
                <a:solidFill>
                  <a:srgbClr val="393A3F"/>
                </a:solidFill>
                <a:latin typeface="思源黑体 CN Bold" pitchFamily="34" charset="-122"/>
                <a:ea typeface="思源黑体 CN Bold" pitchFamily="34" charset="-122"/>
              </a:rPr>
              <a:t>指通过常规手段、正常渠道解决问题；</a:t>
            </a:r>
            <a:endParaRPr lang="en-US" altLang="zh-CN" sz="1600" kern="0" dirty="0">
              <a:solidFill>
                <a:srgbClr val="393A3F"/>
              </a:solidFill>
              <a:latin typeface="思源黑体 CN Bold" pitchFamily="34" charset="-122"/>
              <a:ea typeface="思源黑体 CN Bold" pitchFamily="34" charset="-122"/>
            </a:endParaRPr>
          </a:p>
        </p:txBody>
      </p:sp>
      <p:sp>
        <p:nvSpPr>
          <p:cNvPr id="76" name="矩形 75"/>
          <p:cNvSpPr/>
          <p:nvPr/>
        </p:nvSpPr>
        <p:spPr>
          <a:xfrm>
            <a:off x="3143230" y="3331639"/>
            <a:ext cx="6775980" cy="367382"/>
          </a:xfrm>
          <a:prstGeom prst="rect">
            <a:avLst/>
          </a:prstGeom>
        </p:spPr>
        <p:txBody>
          <a:bodyPr wrap="square" lIns="91414" tIns="45707" rIns="91414" bIns="45707">
            <a:spAutoFit/>
          </a:bodyPr>
          <a:lstStyle/>
          <a:p>
            <a:pPr algn="just">
              <a:lnSpc>
                <a:spcPct val="120000"/>
              </a:lnSpc>
            </a:pPr>
            <a:r>
              <a:rPr lang="zh-CN" altLang="en-US" sz="1600" kern="0" dirty="0" smtClean="0">
                <a:solidFill>
                  <a:srgbClr val="393A3F"/>
                </a:solidFill>
                <a:latin typeface="思源黑体 CN Bold" pitchFamily="34" charset="-122"/>
                <a:ea typeface="思源黑体 CN Bold" pitchFamily="34" charset="-122"/>
              </a:rPr>
              <a:t>艺是</a:t>
            </a:r>
            <a:r>
              <a:rPr lang="zh-CN" altLang="en-US" sz="1600" kern="0" dirty="0">
                <a:solidFill>
                  <a:srgbClr val="393A3F"/>
                </a:solidFill>
                <a:latin typeface="思源黑体 CN Bold" pitchFamily="34" charset="-122"/>
                <a:ea typeface="思源黑体 CN Bold" pitchFamily="34" charset="-122"/>
              </a:rPr>
              <a:t>按照我们的知识构成理解它，对问题解决的规律做的提炼、总结。</a:t>
            </a:r>
            <a:endParaRPr lang="zh-CN" altLang="en-US" sz="1600" kern="0" dirty="0">
              <a:solidFill>
                <a:srgbClr val="393A3F"/>
              </a:solidFill>
              <a:latin typeface="思源黑体 CN Bold" pitchFamily="34" charset="-122"/>
              <a:ea typeface="思源黑体 CN Bold" pitchFamily="34" charset="-122"/>
            </a:endParaRPr>
          </a:p>
        </p:txBody>
      </p:sp>
      <p:sp>
        <p:nvSpPr>
          <p:cNvPr id="77" name="矩形 76"/>
          <p:cNvSpPr/>
          <p:nvPr/>
        </p:nvSpPr>
        <p:spPr>
          <a:xfrm>
            <a:off x="3143230" y="3807892"/>
            <a:ext cx="6775980" cy="683238"/>
          </a:xfrm>
          <a:prstGeom prst="rect">
            <a:avLst/>
          </a:prstGeom>
        </p:spPr>
        <p:txBody>
          <a:bodyPr wrap="square" lIns="91414" tIns="45707" rIns="91414" bIns="45707">
            <a:spAutoFit/>
          </a:bodyPr>
          <a:lstStyle/>
          <a:p>
            <a:pPr algn="just">
              <a:lnSpc>
                <a:spcPct val="120000"/>
              </a:lnSpc>
            </a:pPr>
            <a:r>
              <a:rPr lang="zh-CN" altLang="en-US" sz="1600" kern="0" dirty="0" smtClean="0">
                <a:solidFill>
                  <a:srgbClr val="393A3F"/>
                </a:solidFill>
                <a:latin typeface="思源黑体 CN Bold" pitchFamily="34" charset="-122"/>
                <a:ea typeface="思源黑体 CN Bold" pitchFamily="34" charset="-122"/>
              </a:rPr>
              <a:t>道可以</a:t>
            </a:r>
            <a:r>
              <a:rPr lang="zh-CN" altLang="en-US" sz="1600" kern="0" dirty="0">
                <a:solidFill>
                  <a:srgbClr val="393A3F"/>
                </a:solidFill>
                <a:latin typeface="思源黑体 CN Bold" pitchFamily="34" charset="-122"/>
                <a:ea typeface="思源黑体 CN Bold" pitchFamily="34" charset="-122"/>
              </a:rPr>
              <a:t>把它理解成对于一些经验，对艺的一些总结之后，把它转化成一种技能。</a:t>
            </a:r>
            <a:endParaRPr lang="zh-CN" altLang="en-US" sz="1600" kern="0" dirty="0">
              <a:solidFill>
                <a:srgbClr val="393A3F"/>
              </a:solidFill>
              <a:latin typeface="思源黑体 CN Bold" pitchFamily="34" charset="-122"/>
              <a:ea typeface="思源黑体 CN Bold" pitchFamily="34" charset="-122"/>
            </a:endParaRPr>
          </a:p>
        </p:txBody>
      </p:sp>
      <p:sp>
        <p:nvSpPr>
          <p:cNvPr id="78" name="矩形 77"/>
          <p:cNvSpPr/>
          <p:nvPr/>
        </p:nvSpPr>
        <p:spPr>
          <a:xfrm>
            <a:off x="3143229" y="4569898"/>
            <a:ext cx="6762797" cy="1569636"/>
          </a:xfrm>
          <a:prstGeom prst="rect">
            <a:avLst/>
          </a:prstGeom>
        </p:spPr>
        <p:txBody>
          <a:bodyPr wrap="square" lIns="91414" tIns="45707" rIns="91414" bIns="45707">
            <a:spAutoFit/>
          </a:bodyPr>
          <a:lstStyle/>
          <a:p>
            <a:pPr>
              <a:lnSpc>
                <a:spcPct val="150000"/>
              </a:lnSpc>
            </a:pPr>
            <a:r>
              <a:rPr lang="zh-CN" altLang="en-US" sz="1600" kern="0" dirty="0">
                <a:latin typeface="思源黑体 CN Bold" pitchFamily="34" charset="-122"/>
                <a:ea typeface="思源黑体 CN Bold" pitchFamily="34" charset="-122"/>
              </a:rPr>
              <a:t>精于术而以道为本，守于道而以术御事。有道而乏术，易招人陷害，且不能发挥其所长；精于术而乏于道，乃无本之源，亦不能长久；只有精于术而明道者，才能生生不息！术合于道，相得益彰；道术相离，各见其害；轻道重术，则智术滥用；轻术重道，则徒劳无功。</a:t>
            </a:r>
            <a:endParaRPr lang="zh-CN" altLang="en-US" sz="1600" kern="0" dirty="0">
              <a:latin typeface="思源黑体 CN Bold" pitchFamily="34" charset="-122"/>
              <a:ea typeface="思源黑体 CN Bold"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randombar(horizontal)">
                                      <p:cBhvr>
                                        <p:cTn id="10" dur="500"/>
                                        <p:tgtEl>
                                          <p:spTgt spid="10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randombar(horizontal)">
                                      <p:cBhvr>
                                        <p:cTn id="13" dur="500"/>
                                        <p:tgtEl>
                                          <p:spTgt spid="7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76"/>
                                        </p:tgtEl>
                                        <p:attrNameLst>
                                          <p:attrName>style.visibility</p:attrName>
                                        </p:attrNameLst>
                                      </p:cBhvr>
                                      <p:to>
                                        <p:strVal val="visible"/>
                                      </p:to>
                                    </p:set>
                                    <p:animEffect transition="in" filter="randombar(horizontal)">
                                      <p:cBhvr>
                                        <p:cTn id="16" dur="500"/>
                                        <p:tgtEl>
                                          <p:spTgt spid="7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randombar(horizontal)">
                                      <p:cBhvr>
                                        <p:cTn id="19" dur="500"/>
                                        <p:tgtEl>
                                          <p:spTgt spid="77"/>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randombar(horizontal)">
                                      <p:cBhvr>
                                        <p:cTn id="22"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75" grpId="0"/>
      <p:bldP spid="76" grpId="0"/>
      <p:bldP spid="77" grpId="0"/>
      <p:bldP spid="7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noChangeAspect="1" noChangeArrowheads="1" noTextEdit="1"/>
          </p:cNvSpPr>
          <p:nvPr/>
        </p:nvSpPr>
        <p:spPr bwMode="auto">
          <a:xfrm rot="2823422">
            <a:off x="3612158" y="1471730"/>
            <a:ext cx="5043487" cy="504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t" anchorCtr="0" compatLnSpc="1"/>
          <a:lstStyle/>
          <a:p>
            <a:endParaRPr lang="zh-CN" altLang="en-US" dirty="0">
              <a:solidFill>
                <a:prstClr val="black"/>
              </a:solidFill>
              <a:latin typeface="思源黑体 CN Bold" pitchFamily="34" charset="-122"/>
              <a:ea typeface="思源黑体 CN Bold" pitchFamily="34" charset="-122"/>
            </a:endParaRPr>
          </a:p>
        </p:txBody>
      </p:sp>
      <p:sp>
        <p:nvSpPr>
          <p:cNvPr id="21" name="Rectangle 5"/>
          <p:cNvSpPr>
            <a:spLocks noChangeArrowheads="1"/>
          </p:cNvSpPr>
          <p:nvPr/>
        </p:nvSpPr>
        <p:spPr bwMode="auto">
          <a:xfrm>
            <a:off x="2074552" y="365793"/>
            <a:ext cx="4997693" cy="690527"/>
          </a:xfrm>
          <a:prstGeom prst="rect">
            <a:avLst/>
          </a:prstGeom>
          <a:solidFill>
            <a:srgbClr val="C00000"/>
          </a:solidFill>
          <a:ln w="25400" cap="flat">
            <a:gradFill>
              <a:gsLst>
                <a:gs pos="0">
                  <a:schemeClr val="bg1"/>
                </a:gs>
                <a:gs pos="100000">
                  <a:schemeClr val="bg1">
                    <a:lumMod val="85000"/>
                  </a:schemeClr>
                </a:gs>
              </a:gsLst>
              <a:lin ang="5400000" scaled="0"/>
            </a:gradFill>
            <a:prstDash val="solid"/>
            <a:miter lim="800000"/>
          </a:ln>
          <a:effectLst>
            <a:outerShdw blurRad="203200" sx="102000" sy="102000" algn="ctr" rotWithShape="0">
              <a:prstClr val="black">
                <a:alpha val="40000"/>
              </a:prstClr>
            </a:outerShdw>
          </a:effectLst>
        </p:spPr>
        <p:txBody>
          <a:bodyPr lIns="91400" tIns="45702" rIns="91400" bIns="45702"/>
          <a:lstStyle/>
          <a:p>
            <a:pPr>
              <a:defRPr/>
            </a:pPr>
            <a:endParaRPr lang="zh-CN" altLang="en-US" sz="3200" b="1" kern="0" noProof="1">
              <a:latin typeface="思源黑体 CN Bold" pitchFamily="34" charset="-122"/>
              <a:ea typeface="思源黑体 CN Bold" pitchFamily="34" charset="-122"/>
            </a:endParaRPr>
          </a:p>
        </p:txBody>
      </p:sp>
      <p:sp>
        <p:nvSpPr>
          <p:cNvPr id="24" name="TextBox 23"/>
          <p:cNvSpPr txBox="1">
            <a:spLocks noChangeArrowheads="1"/>
          </p:cNvSpPr>
          <p:nvPr/>
        </p:nvSpPr>
        <p:spPr bwMode="auto">
          <a:xfrm>
            <a:off x="2216120" y="468867"/>
            <a:ext cx="4762533" cy="461628"/>
          </a:xfrm>
          <a:prstGeom prst="rect">
            <a:avLst/>
          </a:prstGeom>
          <a:noFill/>
          <a:ln w="9525">
            <a:noFill/>
            <a:miter lim="800000"/>
          </a:ln>
        </p:spPr>
        <p:txBody>
          <a:bodyPr wrap="square" lIns="91400" tIns="45702" rIns="91400" bIns="45702">
            <a:spAutoFit/>
          </a:bodyPr>
          <a:lstStyle/>
          <a:p>
            <a:pPr algn="ctr"/>
            <a:r>
              <a:rPr lang="zh-CN" altLang="en-US" sz="2400" b="1" kern="100" dirty="0" smtClean="0">
                <a:solidFill>
                  <a:schemeClr val="bg1"/>
                </a:solidFill>
                <a:latin typeface="思源黑体 CN Bold" pitchFamily="34" charset="-122"/>
                <a:ea typeface="思源黑体 CN Bold" pitchFamily="34" charset="-122"/>
                <a:cs typeface="Times New Roman" panose="02020603050405020304" pitchFamily="18" charset="0"/>
              </a:rPr>
              <a:t>职业化的修炼包含以下五个方面：</a:t>
            </a:r>
            <a:endParaRPr lang="zh-CN" altLang="en-US" sz="2400" b="1" kern="100" dirty="0">
              <a:solidFill>
                <a:schemeClr val="bg1"/>
              </a:solidFill>
              <a:latin typeface="思源黑体 CN Bold" pitchFamily="34" charset="-122"/>
              <a:ea typeface="思源黑体 CN Bold" pitchFamily="34" charset="-122"/>
              <a:cs typeface="Times New Roman" panose="02020603050405020304" pitchFamily="18" charset="0"/>
            </a:endParaRPr>
          </a:p>
        </p:txBody>
      </p:sp>
      <p:grpSp>
        <p:nvGrpSpPr>
          <p:cNvPr id="2" name="组合 23"/>
          <p:cNvGrpSpPr/>
          <p:nvPr/>
        </p:nvGrpSpPr>
        <p:grpSpPr>
          <a:xfrm rot="16200000">
            <a:off x="2451244" y="831998"/>
            <a:ext cx="5023499" cy="6457049"/>
            <a:chOff x="5863698" y="873284"/>
            <a:chExt cx="3977251" cy="5941768"/>
          </a:xfrm>
        </p:grpSpPr>
        <p:sp>
          <p:nvSpPr>
            <p:cNvPr id="26" name="圆角矩形 25"/>
            <p:cNvSpPr/>
            <p:nvPr/>
          </p:nvSpPr>
          <p:spPr>
            <a:xfrm>
              <a:off x="5863698" y="955766"/>
              <a:ext cx="3977251" cy="5859286"/>
            </a:xfrm>
            <a:prstGeom prst="roundRect">
              <a:avLst>
                <a:gd name="adj" fmla="val 4670"/>
              </a:avLst>
            </a:prstGeom>
            <a:solidFill>
              <a:srgbClr val="C00000"/>
            </a:solidFill>
            <a:ln w="22225">
              <a:gradFill flip="none" rotWithShape="1">
                <a:gsLst>
                  <a:gs pos="0">
                    <a:schemeClr val="bg1">
                      <a:lumMod val="65000"/>
                    </a:schemeClr>
                  </a:gs>
                  <a:gs pos="100000">
                    <a:schemeClr val="tx1">
                      <a:lumMod val="85000"/>
                      <a:lumOff val="15000"/>
                    </a:schemeClr>
                  </a:gs>
                </a:gsLst>
                <a:lin ang="8100000" scaled="0"/>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27" name="圆角矩形 26"/>
            <p:cNvSpPr/>
            <p:nvPr/>
          </p:nvSpPr>
          <p:spPr>
            <a:xfrm>
              <a:off x="6020187" y="1143000"/>
              <a:ext cx="3664269" cy="5503127"/>
            </a:xfrm>
            <a:prstGeom prst="roundRect">
              <a:avLst>
                <a:gd name="adj" fmla="val 0"/>
              </a:avLst>
            </a:prstGeom>
            <a:solidFill>
              <a:schemeClr val="bg1">
                <a:lumMod val="95000"/>
              </a:schemeClr>
            </a:soli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nvGrpSpPr>
            <p:cNvPr id="3" name="组合 26"/>
            <p:cNvGrpSpPr/>
            <p:nvPr/>
          </p:nvGrpSpPr>
          <p:grpSpPr>
            <a:xfrm>
              <a:off x="6109404" y="1233420"/>
              <a:ext cx="3485831" cy="234632"/>
              <a:chOff x="2149635" y="1165383"/>
              <a:chExt cx="3485831" cy="234634"/>
            </a:xfrm>
          </p:grpSpPr>
          <p:grpSp>
            <p:nvGrpSpPr>
              <p:cNvPr id="4" name="组合 57"/>
              <p:cNvGrpSpPr/>
              <p:nvPr/>
            </p:nvGrpSpPr>
            <p:grpSpPr>
              <a:xfrm>
                <a:off x="2149635" y="1165385"/>
                <a:ext cx="234632" cy="234632"/>
                <a:chOff x="2483014" y="1114427"/>
                <a:chExt cx="209550" cy="209550"/>
              </a:xfrm>
            </p:grpSpPr>
            <p:sp>
              <p:nvSpPr>
                <p:cNvPr id="102" name="椭圆 10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103" name="椭圆 10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5" name="组合 58"/>
              <p:cNvGrpSpPr/>
              <p:nvPr/>
            </p:nvGrpSpPr>
            <p:grpSpPr>
              <a:xfrm>
                <a:off x="2510880" y="1165385"/>
                <a:ext cx="234632" cy="234632"/>
                <a:chOff x="2483014" y="1114427"/>
                <a:chExt cx="209550" cy="209550"/>
              </a:xfrm>
            </p:grpSpPr>
            <p:sp>
              <p:nvSpPr>
                <p:cNvPr id="100" name="椭圆 9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101" name="椭圆 10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7" name="组合 59"/>
              <p:cNvGrpSpPr/>
              <p:nvPr/>
            </p:nvGrpSpPr>
            <p:grpSpPr>
              <a:xfrm>
                <a:off x="2872124" y="1165385"/>
                <a:ext cx="234632" cy="234632"/>
                <a:chOff x="2483014" y="1114427"/>
                <a:chExt cx="209550" cy="209550"/>
              </a:xfrm>
            </p:grpSpPr>
            <p:sp>
              <p:nvSpPr>
                <p:cNvPr id="98" name="椭圆 9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9" name="椭圆 9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8" name="组合 60"/>
              <p:cNvGrpSpPr/>
              <p:nvPr/>
            </p:nvGrpSpPr>
            <p:grpSpPr>
              <a:xfrm>
                <a:off x="3233369" y="1165385"/>
                <a:ext cx="234632" cy="234632"/>
                <a:chOff x="2483014" y="1114427"/>
                <a:chExt cx="209550" cy="209550"/>
              </a:xfrm>
            </p:grpSpPr>
            <p:sp>
              <p:nvSpPr>
                <p:cNvPr id="96" name="椭圆 9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7" name="椭圆 9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9" name="组合 61"/>
              <p:cNvGrpSpPr/>
              <p:nvPr/>
            </p:nvGrpSpPr>
            <p:grpSpPr>
              <a:xfrm>
                <a:off x="3594615" y="1165383"/>
                <a:ext cx="234632" cy="234632"/>
                <a:chOff x="2483014" y="1114427"/>
                <a:chExt cx="209550" cy="209550"/>
              </a:xfrm>
            </p:grpSpPr>
            <p:sp>
              <p:nvSpPr>
                <p:cNvPr id="94" name="椭圆 9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5" name="椭圆 9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0" name="组合 62"/>
              <p:cNvGrpSpPr/>
              <p:nvPr/>
            </p:nvGrpSpPr>
            <p:grpSpPr>
              <a:xfrm>
                <a:off x="3955858" y="1165384"/>
                <a:ext cx="234632" cy="234632"/>
                <a:chOff x="2483014" y="1114427"/>
                <a:chExt cx="209550" cy="209550"/>
              </a:xfrm>
            </p:grpSpPr>
            <p:sp>
              <p:nvSpPr>
                <p:cNvPr id="92" name="椭圆 9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3" name="椭圆 9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1" name="组合 63"/>
              <p:cNvGrpSpPr/>
              <p:nvPr/>
            </p:nvGrpSpPr>
            <p:grpSpPr>
              <a:xfrm>
                <a:off x="4317103" y="1165384"/>
                <a:ext cx="234632" cy="234632"/>
                <a:chOff x="2483014" y="1114427"/>
                <a:chExt cx="209550" cy="209550"/>
              </a:xfrm>
            </p:grpSpPr>
            <p:sp>
              <p:nvSpPr>
                <p:cNvPr id="90" name="椭圆 8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1" name="椭圆 9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2" name="组合 64"/>
              <p:cNvGrpSpPr/>
              <p:nvPr/>
            </p:nvGrpSpPr>
            <p:grpSpPr>
              <a:xfrm>
                <a:off x="4678347" y="1165384"/>
                <a:ext cx="234632" cy="234632"/>
                <a:chOff x="2483014" y="1114427"/>
                <a:chExt cx="209550" cy="209550"/>
              </a:xfrm>
            </p:grpSpPr>
            <p:sp>
              <p:nvSpPr>
                <p:cNvPr id="88" name="椭圆 8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89" name="椭圆 8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3" name="组合 65"/>
              <p:cNvGrpSpPr/>
              <p:nvPr/>
            </p:nvGrpSpPr>
            <p:grpSpPr>
              <a:xfrm>
                <a:off x="5039590" y="1165384"/>
                <a:ext cx="234632" cy="234632"/>
                <a:chOff x="2483014" y="1114427"/>
                <a:chExt cx="209550" cy="209550"/>
              </a:xfrm>
            </p:grpSpPr>
            <p:sp>
              <p:nvSpPr>
                <p:cNvPr id="86" name="椭圆 8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87" name="椭圆 8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4" name="组合 66"/>
              <p:cNvGrpSpPr/>
              <p:nvPr/>
            </p:nvGrpSpPr>
            <p:grpSpPr>
              <a:xfrm>
                <a:off x="5400834" y="1165384"/>
                <a:ext cx="234632" cy="234632"/>
                <a:chOff x="2483014" y="1114427"/>
                <a:chExt cx="209550" cy="209550"/>
              </a:xfrm>
            </p:grpSpPr>
            <p:sp>
              <p:nvSpPr>
                <p:cNvPr id="84" name="椭圆 8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85" name="椭圆 8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grpSp>
          <p:nvGrpSpPr>
            <p:cNvPr id="15" name="组合 27"/>
            <p:cNvGrpSpPr/>
            <p:nvPr/>
          </p:nvGrpSpPr>
          <p:grpSpPr>
            <a:xfrm>
              <a:off x="6169908" y="873285"/>
              <a:ext cx="94673" cy="485002"/>
              <a:chOff x="2244455" y="772894"/>
              <a:chExt cx="94658" cy="485003"/>
            </a:xfrm>
          </p:grpSpPr>
          <p:sp>
            <p:nvSpPr>
              <p:cNvPr id="72" name="圆角矩形 7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73" name="圆角矩形 7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6" name="组合 28"/>
            <p:cNvGrpSpPr/>
            <p:nvPr/>
          </p:nvGrpSpPr>
          <p:grpSpPr>
            <a:xfrm>
              <a:off x="6532564" y="873285"/>
              <a:ext cx="94673" cy="485002"/>
              <a:chOff x="2244455" y="772894"/>
              <a:chExt cx="94658" cy="485003"/>
            </a:xfrm>
          </p:grpSpPr>
          <p:sp>
            <p:nvSpPr>
              <p:cNvPr id="70" name="圆角矩形 6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71" name="圆角矩形 7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7" name="组合 29"/>
            <p:cNvGrpSpPr/>
            <p:nvPr/>
          </p:nvGrpSpPr>
          <p:grpSpPr>
            <a:xfrm>
              <a:off x="6895220" y="873285"/>
              <a:ext cx="94673" cy="485002"/>
              <a:chOff x="2244455" y="772894"/>
              <a:chExt cx="94658" cy="485003"/>
            </a:xfrm>
          </p:grpSpPr>
          <p:sp>
            <p:nvSpPr>
              <p:cNvPr id="68" name="圆角矩形 6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9" name="圆角矩形 6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8" name="组合 30"/>
            <p:cNvGrpSpPr/>
            <p:nvPr/>
          </p:nvGrpSpPr>
          <p:grpSpPr>
            <a:xfrm>
              <a:off x="7257875" y="873285"/>
              <a:ext cx="94673" cy="485002"/>
              <a:chOff x="2244455" y="772894"/>
              <a:chExt cx="94658" cy="485003"/>
            </a:xfrm>
          </p:grpSpPr>
          <p:sp>
            <p:nvSpPr>
              <p:cNvPr id="66" name="圆角矩形 65"/>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7" name="圆角矩形 6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9" name="组合 31"/>
            <p:cNvGrpSpPr/>
            <p:nvPr/>
          </p:nvGrpSpPr>
          <p:grpSpPr>
            <a:xfrm>
              <a:off x="7620530" y="873285"/>
              <a:ext cx="94673" cy="485002"/>
              <a:chOff x="2244455" y="772894"/>
              <a:chExt cx="94658" cy="485003"/>
            </a:xfrm>
          </p:grpSpPr>
          <p:sp>
            <p:nvSpPr>
              <p:cNvPr id="64" name="圆角矩形 63"/>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5" name="圆角矩形 6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0" name="组合 32"/>
            <p:cNvGrpSpPr/>
            <p:nvPr/>
          </p:nvGrpSpPr>
          <p:grpSpPr>
            <a:xfrm>
              <a:off x="7983188" y="873285"/>
              <a:ext cx="94673" cy="485002"/>
              <a:chOff x="2244455" y="772894"/>
              <a:chExt cx="94658" cy="485003"/>
            </a:xfrm>
          </p:grpSpPr>
          <p:sp>
            <p:nvSpPr>
              <p:cNvPr id="62" name="圆角矩形 6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3" name="圆角矩形 6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5" name="组合 33"/>
            <p:cNvGrpSpPr/>
            <p:nvPr/>
          </p:nvGrpSpPr>
          <p:grpSpPr>
            <a:xfrm>
              <a:off x="8345844" y="873284"/>
              <a:ext cx="94673" cy="485002"/>
              <a:chOff x="2244455" y="772894"/>
              <a:chExt cx="94658" cy="485003"/>
            </a:xfrm>
          </p:grpSpPr>
          <p:sp>
            <p:nvSpPr>
              <p:cNvPr id="58" name="圆角矩形 5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1" name="圆角矩形 6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8" name="组合 34"/>
            <p:cNvGrpSpPr/>
            <p:nvPr/>
          </p:nvGrpSpPr>
          <p:grpSpPr>
            <a:xfrm>
              <a:off x="8708498" y="873285"/>
              <a:ext cx="94673" cy="485002"/>
              <a:chOff x="2244455" y="772894"/>
              <a:chExt cx="94658" cy="485003"/>
            </a:xfrm>
          </p:grpSpPr>
          <p:sp>
            <p:nvSpPr>
              <p:cNvPr id="52" name="圆角矩形 5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53" name="圆角矩形 5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9" name="组合 35"/>
            <p:cNvGrpSpPr/>
            <p:nvPr/>
          </p:nvGrpSpPr>
          <p:grpSpPr>
            <a:xfrm>
              <a:off x="9071152" y="873285"/>
              <a:ext cx="94673" cy="485002"/>
              <a:chOff x="2244455" y="772894"/>
              <a:chExt cx="94658" cy="485003"/>
            </a:xfrm>
          </p:grpSpPr>
          <p:sp>
            <p:nvSpPr>
              <p:cNvPr id="50" name="圆角矩形 4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51" name="圆角矩形 5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30" name="组合 36"/>
            <p:cNvGrpSpPr/>
            <p:nvPr/>
          </p:nvGrpSpPr>
          <p:grpSpPr>
            <a:xfrm>
              <a:off x="9433806" y="873285"/>
              <a:ext cx="94673" cy="485002"/>
              <a:chOff x="2244455" y="772894"/>
              <a:chExt cx="94658" cy="485003"/>
            </a:xfrm>
          </p:grpSpPr>
          <p:sp>
            <p:nvSpPr>
              <p:cNvPr id="48" name="圆角矩形 4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49" name="圆角矩形 4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sp>
        <p:nvSpPr>
          <p:cNvPr id="108" name="圆角矩形 107"/>
          <p:cNvSpPr/>
          <p:nvPr/>
        </p:nvSpPr>
        <p:spPr>
          <a:xfrm>
            <a:off x="2857477" y="2229931"/>
            <a:ext cx="4315027" cy="532315"/>
          </a:xfrm>
          <a:prstGeom prst="roundRect">
            <a:avLst/>
          </a:prstGeom>
          <a:solidFill>
            <a:srgbClr val="C00000"/>
          </a:solidFill>
          <a:ln w="19050">
            <a:gradFill flip="none" rotWithShape="1">
              <a:gsLst>
                <a:gs pos="0">
                  <a:schemeClr val="bg1">
                    <a:lumMod val="85000"/>
                  </a:schemeClr>
                </a:gs>
                <a:gs pos="100000">
                  <a:schemeClr val="bg1"/>
                </a:gs>
              </a:gsLst>
              <a:lin ang="2700000" scaled="1"/>
              <a:tileRect/>
            </a:grad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lvl="0" algn="ctr">
              <a:defRPr/>
            </a:pPr>
            <a:r>
              <a:rPr lang="zh-CN" altLang="en-US" b="1" dirty="0" smtClean="0">
                <a:solidFill>
                  <a:schemeClr val="bg1"/>
                </a:solidFill>
                <a:latin typeface="思源黑体 CN Bold" pitchFamily="34" charset="-122"/>
                <a:ea typeface="思源黑体 CN Bold" pitchFamily="34" charset="-122"/>
                <a:cs typeface="+mn-ea"/>
                <a:sym typeface="微软雅黑 Light" panose="020B0502040204020203" pitchFamily="34" charset="-122"/>
              </a:rPr>
              <a:t>科学的职业观念</a:t>
            </a:r>
            <a:endParaRPr lang="zh-CN" altLang="en-US" b="1" dirty="0">
              <a:solidFill>
                <a:schemeClr val="bg1"/>
              </a:solidFill>
              <a:latin typeface="思源黑体 CN Bold" pitchFamily="34" charset="-122"/>
              <a:ea typeface="思源黑体 CN Bold" pitchFamily="34" charset="-122"/>
              <a:cs typeface="+mn-ea"/>
              <a:sym typeface="微软雅黑 Light" panose="020B0502040204020203" pitchFamily="34" charset="-122"/>
            </a:endParaRPr>
          </a:p>
        </p:txBody>
      </p:sp>
      <p:sp>
        <p:nvSpPr>
          <p:cNvPr id="75" name="矩形 74"/>
          <p:cNvSpPr/>
          <p:nvPr/>
        </p:nvSpPr>
        <p:spPr>
          <a:xfrm>
            <a:off x="2857478" y="3000099"/>
            <a:ext cx="4095777" cy="2677630"/>
          </a:xfrm>
          <a:prstGeom prst="rect">
            <a:avLst/>
          </a:prstGeom>
        </p:spPr>
        <p:txBody>
          <a:bodyPr wrap="square" lIns="91414" tIns="45707" rIns="91414" bIns="45707">
            <a:spAutoFit/>
          </a:bodyPr>
          <a:lstStyle/>
          <a:p>
            <a:pPr algn="just">
              <a:lnSpc>
                <a:spcPct val="200000"/>
              </a:lnSpc>
            </a:pPr>
            <a:r>
              <a:rPr lang="zh-CN" altLang="en-US" sz="2100" kern="0" dirty="0" smtClean="0">
                <a:latin typeface="思源黑体 CN Bold" pitchFamily="34" charset="-122"/>
                <a:ea typeface="思源黑体 CN Bold" pitchFamily="34" charset="-122"/>
              </a:rPr>
              <a:t>做你喜欢做的事业，并且肯努力做好，能在工作中感受觉到快乐。就算你的所做没被领导发现，可你内心感觉充实而有收获。</a:t>
            </a:r>
            <a:endParaRPr lang="zh-CN" altLang="en-US" sz="2100" kern="0" dirty="0">
              <a:latin typeface="思源黑体 CN Bold" pitchFamily="34" charset="-122"/>
              <a:ea typeface="思源黑体 CN Bold" pitchFamily="34" charset="-122"/>
            </a:endParaRPr>
          </a:p>
        </p:txBody>
      </p:sp>
      <p:pic>
        <p:nvPicPr>
          <p:cNvPr id="79" name="图片 78" descr="5a97c4ad0c6cd"/>
          <p:cNvPicPr>
            <a:picLocks noChangeAspect="1"/>
          </p:cNvPicPr>
          <p:nvPr/>
        </p:nvPicPr>
        <p:blipFill>
          <a:blip r:embed="rId1" cstate="print"/>
          <a:stretch>
            <a:fillRect/>
          </a:stretch>
        </p:blipFill>
        <p:spPr>
          <a:xfrm>
            <a:off x="6648911" y="1142984"/>
            <a:ext cx="5543089" cy="6096019"/>
          </a:xfrm>
          <a:prstGeom prst="rect">
            <a:avLst/>
          </a:prstGeom>
        </p:spPr>
      </p:pic>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randombar(horizontal)">
                                      <p:cBhvr>
                                        <p:cTn id="10" dur="500"/>
                                        <p:tgtEl>
                                          <p:spTgt spid="10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randombar(horizontal)">
                                      <p:cBhvr>
                                        <p:cTn id="13" dur="500"/>
                                        <p:tgtEl>
                                          <p:spTgt spid="75"/>
                                        </p:tgtEl>
                                      </p:cBhvr>
                                    </p:animEffect>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fade">
                                      <p:cBhvr>
                                        <p:cTn id="17" dur="1000"/>
                                        <p:tgtEl>
                                          <p:spTgt spid="79"/>
                                        </p:tgtEl>
                                      </p:cBhvr>
                                    </p:animEffect>
                                    <p:anim calcmode="lin" valueType="num">
                                      <p:cBhvr>
                                        <p:cTn id="18" dur="1000" fill="hold"/>
                                        <p:tgtEl>
                                          <p:spTgt spid="79"/>
                                        </p:tgtEl>
                                        <p:attrNameLst>
                                          <p:attrName>ppt_x</p:attrName>
                                        </p:attrNameLst>
                                      </p:cBhvr>
                                      <p:tavLst>
                                        <p:tav tm="0">
                                          <p:val>
                                            <p:strVal val="#ppt_x"/>
                                          </p:val>
                                        </p:tav>
                                        <p:tav tm="100000">
                                          <p:val>
                                            <p:strVal val="#ppt_x"/>
                                          </p:val>
                                        </p:tav>
                                      </p:tavLst>
                                    </p:anim>
                                    <p:anim calcmode="lin" valueType="num">
                                      <p:cBhvr>
                                        <p:cTn id="1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noChangeAspect="1" noChangeArrowheads="1" noTextEdit="1"/>
          </p:cNvSpPr>
          <p:nvPr/>
        </p:nvSpPr>
        <p:spPr bwMode="auto">
          <a:xfrm rot="2823422">
            <a:off x="3612158" y="1471730"/>
            <a:ext cx="5043487" cy="504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t" anchorCtr="0" compatLnSpc="1"/>
          <a:lstStyle/>
          <a:p>
            <a:endParaRPr lang="zh-CN" altLang="en-US" dirty="0">
              <a:solidFill>
                <a:prstClr val="black"/>
              </a:solidFill>
              <a:latin typeface="思源黑体 CN Bold" pitchFamily="34" charset="-122"/>
              <a:ea typeface="思源黑体 CN Bold" pitchFamily="34" charset="-122"/>
            </a:endParaRPr>
          </a:p>
        </p:txBody>
      </p:sp>
      <p:grpSp>
        <p:nvGrpSpPr>
          <p:cNvPr id="2" name="组合 23"/>
          <p:cNvGrpSpPr/>
          <p:nvPr/>
        </p:nvGrpSpPr>
        <p:grpSpPr>
          <a:xfrm rot="16200000">
            <a:off x="5514501" y="867229"/>
            <a:ext cx="4953033" cy="6457049"/>
            <a:chOff x="5863698" y="873284"/>
            <a:chExt cx="3977251" cy="5941768"/>
          </a:xfrm>
        </p:grpSpPr>
        <p:sp>
          <p:nvSpPr>
            <p:cNvPr id="26" name="圆角矩形 25"/>
            <p:cNvSpPr/>
            <p:nvPr/>
          </p:nvSpPr>
          <p:spPr>
            <a:xfrm>
              <a:off x="5863698" y="955766"/>
              <a:ext cx="3977251" cy="5859286"/>
            </a:xfrm>
            <a:prstGeom prst="roundRect">
              <a:avLst>
                <a:gd name="adj" fmla="val 4670"/>
              </a:avLst>
            </a:prstGeom>
            <a:solidFill>
              <a:srgbClr val="C00000"/>
            </a:solidFill>
            <a:ln w="22225">
              <a:gradFill flip="none" rotWithShape="1">
                <a:gsLst>
                  <a:gs pos="0">
                    <a:schemeClr val="bg1">
                      <a:lumMod val="65000"/>
                    </a:schemeClr>
                  </a:gs>
                  <a:gs pos="100000">
                    <a:schemeClr val="tx1">
                      <a:lumMod val="85000"/>
                      <a:lumOff val="15000"/>
                    </a:schemeClr>
                  </a:gs>
                </a:gsLst>
                <a:lin ang="8100000" scaled="0"/>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27" name="圆角矩形 26"/>
            <p:cNvSpPr/>
            <p:nvPr/>
          </p:nvSpPr>
          <p:spPr>
            <a:xfrm>
              <a:off x="6020187" y="1143000"/>
              <a:ext cx="3664269" cy="5503127"/>
            </a:xfrm>
            <a:prstGeom prst="roundRect">
              <a:avLst>
                <a:gd name="adj" fmla="val 0"/>
              </a:avLst>
            </a:prstGeom>
            <a:solidFill>
              <a:schemeClr val="bg1">
                <a:lumMod val="95000"/>
              </a:schemeClr>
            </a:soli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nvGrpSpPr>
            <p:cNvPr id="3" name="组合 26"/>
            <p:cNvGrpSpPr/>
            <p:nvPr/>
          </p:nvGrpSpPr>
          <p:grpSpPr>
            <a:xfrm>
              <a:off x="6109404" y="1233420"/>
              <a:ext cx="3485831" cy="234632"/>
              <a:chOff x="2149635" y="1165383"/>
              <a:chExt cx="3485831" cy="234634"/>
            </a:xfrm>
          </p:grpSpPr>
          <p:grpSp>
            <p:nvGrpSpPr>
              <p:cNvPr id="4" name="组合 57"/>
              <p:cNvGrpSpPr/>
              <p:nvPr/>
            </p:nvGrpSpPr>
            <p:grpSpPr>
              <a:xfrm>
                <a:off x="2149635" y="1165385"/>
                <a:ext cx="234632" cy="234632"/>
                <a:chOff x="2483014" y="1114427"/>
                <a:chExt cx="209550" cy="209550"/>
              </a:xfrm>
            </p:grpSpPr>
            <p:sp>
              <p:nvSpPr>
                <p:cNvPr id="102" name="椭圆 10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103" name="椭圆 10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5" name="组合 58"/>
              <p:cNvGrpSpPr/>
              <p:nvPr/>
            </p:nvGrpSpPr>
            <p:grpSpPr>
              <a:xfrm>
                <a:off x="2510880" y="1165385"/>
                <a:ext cx="234632" cy="234632"/>
                <a:chOff x="2483014" y="1114427"/>
                <a:chExt cx="209550" cy="209550"/>
              </a:xfrm>
            </p:grpSpPr>
            <p:sp>
              <p:nvSpPr>
                <p:cNvPr id="100" name="椭圆 9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101" name="椭圆 10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7" name="组合 59"/>
              <p:cNvGrpSpPr/>
              <p:nvPr/>
            </p:nvGrpSpPr>
            <p:grpSpPr>
              <a:xfrm>
                <a:off x="2872124" y="1165385"/>
                <a:ext cx="234632" cy="234632"/>
                <a:chOff x="2483014" y="1114427"/>
                <a:chExt cx="209550" cy="209550"/>
              </a:xfrm>
            </p:grpSpPr>
            <p:sp>
              <p:nvSpPr>
                <p:cNvPr id="98" name="椭圆 9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9" name="椭圆 9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8" name="组合 60"/>
              <p:cNvGrpSpPr/>
              <p:nvPr/>
            </p:nvGrpSpPr>
            <p:grpSpPr>
              <a:xfrm>
                <a:off x="3233369" y="1165385"/>
                <a:ext cx="234632" cy="234632"/>
                <a:chOff x="2483014" y="1114427"/>
                <a:chExt cx="209550" cy="209550"/>
              </a:xfrm>
            </p:grpSpPr>
            <p:sp>
              <p:nvSpPr>
                <p:cNvPr id="96" name="椭圆 9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7" name="椭圆 9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9" name="组合 61"/>
              <p:cNvGrpSpPr/>
              <p:nvPr/>
            </p:nvGrpSpPr>
            <p:grpSpPr>
              <a:xfrm>
                <a:off x="3594615" y="1165383"/>
                <a:ext cx="234632" cy="234632"/>
                <a:chOff x="2483014" y="1114427"/>
                <a:chExt cx="209550" cy="209550"/>
              </a:xfrm>
            </p:grpSpPr>
            <p:sp>
              <p:nvSpPr>
                <p:cNvPr id="94" name="椭圆 9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5" name="椭圆 9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0" name="组合 62"/>
              <p:cNvGrpSpPr/>
              <p:nvPr/>
            </p:nvGrpSpPr>
            <p:grpSpPr>
              <a:xfrm>
                <a:off x="3955858" y="1165384"/>
                <a:ext cx="234632" cy="234632"/>
                <a:chOff x="2483014" y="1114427"/>
                <a:chExt cx="209550" cy="209550"/>
              </a:xfrm>
            </p:grpSpPr>
            <p:sp>
              <p:nvSpPr>
                <p:cNvPr id="92" name="椭圆 9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3" name="椭圆 9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1" name="组合 63"/>
              <p:cNvGrpSpPr/>
              <p:nvPr/>
            </p:nvGrpSpPr>
            <p:grpSpPr>
              <a:xfrm>
                <a:off x="4317103" y="1165384"/>
                <a:ext cx="234632" cy="234632"/>
                <a:chOff x="2483014" y="1114427"/>
                <a:chExt cx="209550" cy="209550"/>
              </a:xfrm>
            </p:grpSpPr>
            <p:sp>
              <p:nvSpPr>
                <p:cNvPr id="90" name="椭圆 8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1" name="椭圆 9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2" name="组合 64"/>
              <p:cNvGrpSpPr/>
              <p:nvPr/>
            </p:nvGrpSpPr>
            <p:grpSpPr>
              <a:xfrm>
                <a:off x="4678347" y="1165384"/>
                <a:ext cx="234632" cy="234632"/>
                <a:chOff x="2483014" y="1114427"/>
                <a:chExt cx="209550" cy="209550"/>
              </a:xfrm>
            </p:grpSpPr>
            <p:sp>
              <p:nvSpPr>
                <p:cNvPr id="88" name="椭圆 8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89" name="椭圆 8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3" name="组合 65"/>
              <p:cNvGrpSpPr/>
              <p:nvPr/>
            </p:nvGrpSpPr>
            <p:grpSpPr>
              <a:xfrm>
                <a:off x="5039590" y="1165384"/>
                <a:ext cx="234632" cy="234632"/>
                <a:chOff x="2483014" y="1114427"/>
                <a:chExt cx="209550" cy="209550"/>
              </a:xfrm>
            </p:grpSpPr>
            <p:sp>
              <p:nvSpPr>
                <p:cNvPr id="86" name="椭圆 8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87" name="椭圆 8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4" name="组合 66"/>
              <p:cNvGrpSpPr/>
              <p:nvPr/>
            </p:nvGrpSpPr>
            <p:grpSpPr>
              <a:xfrm>
                <a:off x="5400834" y="1165384"/>
                <a:ext cx="234632" cy="234632"/>
                <a:chOff x="2483014" y="1114427"/>
                <a:chExt cx="209550" cy="209550"/>
              </a:xfrm>
            </p:grpSpPr>
            <p:sp>
              <p:nvSpPr>
                <p:cNvPr id="84" name="椭圆 8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85" name="椭圆 8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grpSp>
          <p:nvGrpSpPr>
            <p:cNvPr id="15" name="组合 27"/>
            <p:cNvGrpSpPr/>
            <p:nvPr/>
          </p:nvGrpSpPr>
          <p:grpSpPr>
            <a:xfrm>
              <a:off x="6169908" y="873285"/>
              <a:ext cx="94673" cy="485002"/>
              <a:chOff x="2244455" y="772894"/>
              <a:chExt cx="94658" cy="485003"/>
            </a:xfrm>
          </p:grpSpPr>
          <p:sp>
            <p:nvSpPr>
              <p:cNvPr id="72" name="圆角矩形 7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73" name="圆角矩形 7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6" name="组合 28"/>
            <p:cNvGrpSpPr/>
            <p:nvPr/>
          </p:nvGrpSpPr>
          <p:grpSpPr>
            <a:xfrm>
              <a:off x="6532564" y="873285"/>
              <a:ext cx="94673" cy="485002"/>
              <a:chOff x="2244455" y="772894"/>
              <a:chExt cx="94658" cy="485003"/>
            </a:xfrm>
          </p:grpSpPr>
          <p:sp>
            <p:nvSpPr>
              <p:cNvPr id="70" name="圆角矩形 6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71" name="圆角矩形 7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7" name="组合 29"/>
            <p:cNvGrpSpPr/>
            <p:nvPr/>
          </p:nvGrpSpPr>
          <p:grpSpPr>
            <a:xfrm>
              <a:off x="6895220" y="873285"/>
              <a:ext cx="94673" cy="485002"/>
              <a:chOff x="2244455" y="772894"/>
              <a:chExt cx="94658" cy="485003"/>
            </a:xfrm>
          </p:grpSpPr>
          <p:sp>
            <p:nvSpPr>
              <p:cNvPr id="68" name="圆角矩形 6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9" name="圆角矩形 6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8" name="组合 30"/>
            <p:cNvGrpSpPr/>
            <p:nvPr/>
          </p:nvGrpSpPr>
          <p:grpSpPr>
            <a:xfrm>
              <a:off x="7257875" y="873285"/>
              <a:ext cx="94673" cy="485002"/>
              <a:chOff x="2244455" y="772894"/>
              <a:chExt cx="94658" cy="485003"/>
            </a:xfrm>
          </p:grpSpPr>
          <p:sp>
            <p:nvSpPr>
              <p:cNvPr id="66" name="圆角矩形 65"/>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7" name="圆角矩形 6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9" name="组合 31"/>
            <p:cNvGrpSpPr/>
            <p:nvPr/>
          </p:nvGrpSpPr>
          <p:grpSpPr>
            <a:xfrm>
              <a:off x="7620530" y="873285"/>
              <a:ext cx="94673" cy="485002"/>
              <a:chOff x="2244455" y="772894"/>
              <a:chExt cx="94658" cy="485003"/>
            </a:xfrm>
          </p:grpSpPr>
          <p:sp>
            <p:nvSpPr>
              <p:cNvPr id="64" name="圆角矩形 63"/>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5" name="圆角矩形 6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0" name="组合 32"/>
            <p:cNvGrpSpPr/>
            <p:nvPr/>
          </p:nvGrpSpPr>
          <p:grpSpPr>
            <a:xfrm>
              <a:off x="7983188" y="873285"/>
              <a:ext cx="94673" cy="485002"/>
              <a:chOff x="2244455" y="772894"/>
              <a:chExt cx="94658" cy="485003"/>
            </a:xfrm>
          </p:grpSpPr>
          <p:sp>
            <p:nvSpPr>
              <p:cNvPr id="62" name="圆角矩形 6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3" name="圆角矩形 6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5" name="组合 33"/>
            <p:cNvGrpSpPr/>
            <p:nvPr/>
          </p:nvGrpSpPr>
          <p:grpSpPr>
            <a:xfrm>
              <a:off x="8345844" y="873284"/>
              <a:ext cx="94673" cy="485002"/>
              <a:chOff x="2244455" y="772894"/>
              <a:chExt cx="94658" cy="485003"/>
            </a:xfrm>
          </p:grpSpPr>
          <p:sp>
            <p:nvSpPr>
              <p:cNvPr id="58" name="圆角矩形 5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1" name="圆角矩形 6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8" name="组合 34"/>
            <p:cNvGrpSpPr/>
            <p:nvPr/>
          </p:nvGrpSpPr>
          <p:grpSpPr>
            <a:xfrm>
              <a:off x="8708498" y="873285"/>
              <a:ext cx="94673" cy="485002"/>
              <a:chOff x="2244455" y="772894"/>
              <a:chExt cx="94658" cy="485003"/>
            </a:xfrm>
          </p:grpSpPr>
          <p:sp>
            <p:nvSpPr>
              <p:cNvPr id="52" name="圆角矩形 5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53" name="圆角矩形 5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9" name="组合 35"/>
            <p:cNvGrpSpPr/>
            <p:nvPr/>
          </p:nvGrpSpPr>
          <p:grpSpPr>
            <a:xfrm>
              <a:off x="9071152" y="873285"/>
              <a:ext cx="94673" cy="485002"/>
              <a:chOff x="2244455" y="772894"/>
              <a:chExt cx="94658" cy="485003"/>
            </a:xfrm>
          </p:grpSpPr>
          <p:sp>
            <p:nvSpPr>
              <p:cNvPr id="50" name="圆角矩形 4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51" name="圆角矩形 5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30" name="组合 36"/>
            <p:cNvGrpSpPr/>
            <p:nvPr/>
          </p:nvGrpSpPr>
          <p:grpSpPr>
            <a:xfrm>
              <a:off x="9433806" y="873285"/>
              <a:ext cx="94673" cy="485002"/>
              <a:chOff x="2244455" y="772894"/>
              <a:chExt cx="94658" cy="485003"/>
            </a:xfrm>
          </p:grpSpPr>
          <p:sp>
            <p:nvSpPr>
              <p:cNvPr id="48" name="圆角矩形 4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49" name="圆角矩形 4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sp>
        <p:nvSpPr>
          <p:cNvPr id="108" name="圆角矩形 107"/>
          <p:cNvSpPr/>
          <p:nvPr/>
        </p:nvSpPr>
        <p:spPr>
          <a:xfrm>
            <a:off x="5885499" y="2237397"/>
            <a:ext cx="4592031" cy="524848"/>
          </a:xfrm>
          <a:prstGeom prst="roundRect">
            <a:avLst/>
          </a:prstGeom>
          <a:solidFill>
            <a:srgbClr val="C00000"/>
          </a:solidFill>
          <a:ln w="19050">
            <a:gradFill flip="none" rotWithShape="1">
              <a:gsLst>
                <a:gs pos="0">
                  <a:schemeClr val="bg1">
                    <a:lumMod val="85000"/>
                  </a:schemeClr>
                </a:gs>
                <a:gs pos="100000">
                  <a:schemeClr val="bg1"/>
                </a:gs>
              </a:gsLst>
              <a:lin ang="2700000" scaled="1"/>
              <a:tileRect/>
            </a:grad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lvl="0" algn="ctr">
              <a:defRPr/>
            </a:pPr>
            <a:r>
              <a:rPr lang="zh-CN" altLang="en-US" b="1" dirty="0" smtClean="0">
                <a:solidFill>
                  <a:schemeClr val="bg1"/>
                </a:solidFill>
                <a:latin typeface="思源黑体 CN Bold" pitchFamily="34" charset="-122"/>
                <a:ea typeface="思源黑体 CN Bold" pitchFamily="34" charset="-122"/>
                <a:cs typeface="+mn-ea"/>
                <a:sym typeface="微软雅黑 Light" panose="020B0502040204020203" pitchFamily="34" charset="-122"/>
              </a:rPr>
              <a:t>阳光的职业心态</a:t>
            </a:r>
            <a:endParaRPr lang="zh-CN" altLang="en-US" b="1" dirty="0">
              <a:solidFill>
                <a:schemeClr val="bg1"/>
              </a:solidFill>
              <a:latin typeface="思源黑体 CN Bold" pitchFamily="34" charset="-122"/>
              <a:ea typeface="思源黑体 CN Bold" pitchFamily="34" charset="-122"/>
              <a:cs typeface="+mn-ea"/>
              <a:sym typeface="微软雅黑 Light" panose="020B0502040204020203" pitchFamily="34" charset="-122"/>
            </a:endParaRPr>
          </a:p>
        </p:txBody>
      </p:sp>
      <p:sp>
        <p:nvSpPr>
          <p:cNvPr id="75" name="矩形 74"/>
          <p:cNvSpPr/>
          <p:nvPr/>
        </p:nvSpPr>
        <p:spPr>
          <a:xfrm>
            <a:off x="5885501" y="3038470"/>
            <a:ext cx="4496780" cy="3033112"/>
          </a:xfrm>
          <a:prstGeom prst="rect">
            <a:avLst/>
          </a:prstGeom>
        </p:spPr>
        <p:txBody>
          <a:bodyPr wrap="square" lIns="91414" tIns="45707" rIns="91414" bIns="45707">
            <a:spAutoFit/>
          </a:bodyPr>
          <a:lstStyle/>
          <a:p>
            <a:pPr algn="just">
              <a:lnSpc>
                <a:spcPct val="130000"/>
              </a:lnSpc>
            </a:pPr>
            <a:r>
              <a:rPr lang="zh-CN" altLang="en-US" sz="2100" kern="0" dirty="0" smtClean="0">
                <a:latin typeface="思源黑体 CN Bold" pitchFamily="34" charset="-122"/>
                <a:ea typeface="思源黑体 CN Bold" pitchFamily="34" charset="-122"/>
              </a:rPr>
              <a:t>生活与工作中经常会遇到各种困扰，各种不如意，都需要我们</a:t>
            </a:r>
            <a:r>
              <a:rPr lang="zh-CN" altLang="en-US" sz="2100" b="1" kern="0" dirty="0" smtClean="0">
                <a:latin typeface="思源黑体 CN Bold" pitchFamily="34" charset="-122"/>
                <a:ea typeface="思源黑体 CN Bold" pitchFamily="34" charset="-122"/>
              </a:rPr>
              <a:t>持积极心态去面对</a:t>
            </a:r>
            <a:r>
              <a:rPr lang="zh-CN" altLang="en-US" sz="2100" kern="0" dirty="0" smtClean="0">
                <a:latin typeface="思源黑体 CN Bold" pitchFamily="34" charset="-122"/>
                <a:ea typeface="思源黑体 CN Bold" pitchFamily="34" charset="-122"/>
              </a:rPr>
              <a:t>，才能妥善处理好这些事情，心情才能舒畅。</a:t>
            </a:r>
            <a:endParaRPr lang="en-US" altLang="zh-CN" sz="2100" kern="0" dirty="0" smtClean="0">
              <a:latin typeface="思源黑体 CN Bold" pitchFamily="34" charset="-122"/>
              <a:ea typeface="思源黑体 CN Bold" pitchFamily="34" charset="-122"/>
            </a:endParaRPr>
          </a:p>
          <a:p>
            <a:pPr algn="just">
              <a:lnSpc>
                <a:spcPct val="130000"/>
              </a:lnSpc>
            </a:pPr>
            <a:r>
              <a:rPr lang="zh-CN" altLang="en-US" sz="2100" kern="0" dirty="0" smtClean="0">
                <a:latin typeface="思源黑体 CN Bold" pitchFamily="34" charset="-122"/>
                <a:ea typeface="思源黑体 CN Bold" pitchFamily="34" charset="-122"/>
              </a:rPr>
              <a:t>如果心态坏了，自控能力减退，情绪失去控制，言行也就出现反常现象，事情只会越来越糟。</a:t>
            </a:r>
            <a:endParaRPr lang="zh-CN" altLang="en-US" sz="2100" kern="0" dirty="0">
              <a:latin typeface="思源黑体 CN Bold" pitchFamily="34" charset="-122"/>
              <a:ea typeface="思源黑体 CN Bold" pitchFamily="34" charset="-122"/>
            </a:endParaRPr>
          </a:p>
        </p:txBody>
      </p:sp>
      <p:pic>
        <p:nvPicPr>
          <p:cNvPr id="74" name="图片 73" descr="5a97c4ad0c67a"/>
          <p:cNvPicPr>
            <a:picLocks noChangeAspect="1"/>
          </p:cNvPicPr>
          <p:nvPr/>
        </p:nvPicPr>
        <p:blipFill>
          <a:blip r:embed="rId1" cstate="print"/>
          <a:stretch>
            <a:fillRect/>
          </a:stretch>
        </p:blipFill>
        <p:spPr>
          <a:xfrm>
            <a:off x="-571546" y="476230"/>
            <a:ext cx="5882575" cy="6790215"/>
          </a:xfrm>
          <a:prstGeom prst="rect">
            <a:avLst/>
          </a:prstGeom>
        </p:spPr>
      </p:pic>
      <p:sp>
        <p:nvSpPr>
          <p:cNvPr id="76" name="Rectangle 5"/>
          <p:cNvSpPr>
            <a:spLocks noChangeArrowheads="1"/>
          </p:cNvSpPr>
          <p:nvPr/>
        </p:nvSpPr>
        <p:spPr bwMode="auto">
          <a:xfrm>
            <a:off x="2074552" y="365793"/>
            <a:ext cx="4997693" cy="690527"/>
          </a:xfrm>
          <a:prstGeom prst="rect">
            <a:avLst/>
          </a:prstGeom>
          <a:solidFill>
            <a:srgbClr val="C00000"/>
          </a:solidFill>
          <a:ln w="25400" cap="flat">
            <a:gradFill>
              <a:gsLst>
                <a:gs pos="0">
                  <a:schemeClr val="bg1"/>
                </a:gs>
                <a:gs pos="100000">
                  <a:schemeClr val="bg1">
                    <a:lumMod val="85000"/>
                  </a:schemeClr>
                </a:gs>
              </a:gsLst>
              <a:lin ang="5400000" scaled="0"/>
            </a:gradFill>
            <a:prstDash val="solid"/>
            <a:miter lim="800000"/>
          </a:ln>
          <a:effectLst>
            <a:outerShdw blurRad="203200" sx="102000" sy="102000" algn="ctr" rotWithShape="0">
              <a:prstClr val="black">
                <a:alpha val="40000"/>
              </a:prstClr>
            </a:outerShdw>
          </a:effectLst>
        </p:spPr>
        <p:txBody>
          <a:bodyPr lIns="91400" tIns="45702" rIns="91400" bIns="45702"/>
          <a:lstStyle/>
          <a:p>
            <a:pPr>
              <a:defRPr/>
            </a:pPr>
            <a:endParaRPr lang="zh-CN" altLang="en-US" sz="3200" b="1" kern="0" noProof="1">
              <a:latin typeface="思源黑体 CN Bold" pitchFamily="34" charset="-122"/>
              <a:ea typeface="思源黑体 CN Bold" pitchFamily="34" charset="-122"/>
            </a:endParaRPr>
          </a:p>
        </p:txBody>
      </p:sp>
      <p:sp>
        <p:nvSpPr>
          <p:cNvPr id="77" name="TextBox 76"/>
          <p:cNvSpPr txBox="1">
            <a:spLocks noChangeArrowheads="1"/>
          </p:cNvSpPr>
          <p:nvPr/>
        </p:nvSpPr>
        <p:spPr bwMode="auto">
          <a:xfrm>
            <a:off x="2216120" y="468867"/>
            <a:ext cx="4762533" cy="461628"/>
          </a:xfrm>
          <a:prstGeom prst="rect">
            <a:avLst/>
          </a:prstGeom>
          <a:noFill/>
          <a:ln w="9525">
            <a:noFill/>
            <a:miter lim="800000"/>
          </a:ln>
        </p:spPr>
        <p:txBody>
          <a:bodyPr wrap="square" lIns="91400" tIns="45702" rIns="91400" bIns="45702">
            <a:spAutoFit/>
          </a:bodyPr>
          <a:lstStyle/>
          <a:p>
            <a:pPr algn="ctr"/>
            <a:r>
              <a:rPr lang="zh-CN" altLang="en-US" sz="2400" b="1" kern="100" dirty="0" smtClean="0">
                <a:solidFill>
                  <a:schemeClr val="bg1"/>
                </a:solidFill>
                <a:latin typeface="思源黑体 CN Bold" pitchFamily="34" charset="-122"/>
                <a:ea typeface="思源黑体 CN Bold" pitchFamily="34" charset="-122"/>
                <a:cs typeface="Times New Roman" panose="02020603050405020304" pitchFamily="18" charset="0"/>
              </a:rPr>
              <a:t>职业化的修炼包含以下五个方面：</a:t>
            </a:r>
            <a:endParaRPr lang="zh-CN" altLang="en-US" sz="2400" b="1" kern="100" dirty="0">
              <a:solidFill>
                <a:schemeClr val="bg1"/>
              </a:solidFill>
              <a:latin typeface="思源黑体 CN Bold" pitchFamily="34" charset="-122"/>
              <a:ea typeface="思源黑体 CN Bold" pitchFamily="34" charset="-122"/>
              <a:cs typeface="Times New Roman" panose="02020603050405020304" pitchFamily="18" charset="0"/>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randombar(horizontal)">
                                      <p:cBhvr>
                                        <p:cTn id="10" dur="500"/>
                                        <p:tgtEl>
                                          <p:spTgt spid="10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randombar(horizontal)">
                                      <p:cBhvr>
                                        <p:cTn id="13" dur="500"/>
                                        <p:tgtEl>
                                          <p:spTgt spid="7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randombar(horizontal)">
                                      <p:cBhvr>
                                        <p:cTn id="18"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noChangeAspect="1" noChangeArrowheads="1" noTextEdit="1"/>
          </p:cNvSpPr>
          <p:nvPr/>
        </p:nvSpPr>
        <p:spPr bwMode="auto">
          <a:xfrm rot="2823422">
            <a:off x="3612158" y="1471730"/>
            <a:ext cx="5043487" cy="504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t" anchorCtr="0" compatLnSpc="1"/>
          <a:lstStyle/>
          <a:p>
            <a:endParaRPr lang="zh-CN" altLang="en-US" dirty="0">
              <a:solidFill>
                <a:prstClr val="black"/>
              </a:solidFill>
              <a:latin typeface="思源黑体 CN Bold" pitchFamily="34" charset="-122"/>
              <a:ea typeface="思源黑体 CN Bold" pitchFamily="34" charset="-122"/>
            </a:endParaRPr>
          </a:p>
        </p:txBody>
      </p:sp>
      <p:grpSp>
        <p:nvGrpSpPr>
          <p:cNvPr id="2" name="组合 23"/>
          <p:cNvGrpSpPr/>
          <p:nvPr/>
        </p:nvGrpSpPr>
        <p:grpSpPr>
          <a:xfrm rot="16200000">
            <a:off x="2451244" y="831998"/>
            <a:ext cx="5023499" cy="6457049"/>
            <a:chOff x="5863698" y="873284"/>
            <a:chExt cx="3977251" cy="5941768"/>
          </a:xfrm>
        </p:grpSpPr>
        <p:sp>
          <p:nvSpPr>
            <p:cNvPr id="26" name="圆角矩形 25"/>
            <p:cNvSpPr/>
            <p:nvPr/>
          </p:nvSpPr>
          <p:spPr>
            <a:xfrm>
              <a:off x="5863698" y="955766"/>
              <a:ext cx="3977251" cy="5859286"/>
            </a:xfrm>
            <a:prstGeom prst="roundRect">
              <a:avLst>
                <a:gd name="adj" fmla="val 4670"/>
              </a:avLst>
            </a:prstGeom>
            <a:solidFill>
              <a:srgbClr val="C00000"/>
            </a:solidFill>
            <a:ln w="22225">
              <a:gradFill flip="none" rotWithShape="1">
                <a:gsLst>
                  <a:gs pos="0">
                    <a:schemeClr val="bg1">
                      <a:lumMod val="65000"/>
                    </a:schemeClr>
                  </a:gs>
                  <a:gs pos="100000">
                    <a:schemeClr val="tx1">
                      <a:lumMod val="85000"/>
                      <a:lumOff val="15000"/>
                    </a:schemeClr>
                  </a:gs>
                </a:gsLst>
                <a:lin ang="8100000" scaled="0"/>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27" name="圆角矩形 26"/>
            <p:cNvSpPr/>
            <p:nvPr/>
          </p:nvSpPr>
          <p:spPr>
            <a:xfrm>
              <a:off x="6020187" y="1143000"/>
              <a:ext cx="3664269" cy="5503127"/>
            </a:xfrm>
            <a:prstGeom prst="roundRect">
              <a:avLst>
                <a:gd name="adj" fmla="val 0"/>
              </a:avLst>
            </a:prstGeom>
            <a:solidFill>
              <a:schemeClr val="bg1">
                <a:lumMod val="95000"/>
              </a:schemeClr>
            </a:soli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nvGrpSpPr>
            <p:cNvPr id="3" name="组合 26"/>
            <p:cNvGrpSpPr/>
            <p:nvPr/>
          </p:nvGrpSpPr>
          <p:grpSpPr>
            <a:xfrm>
              <a:off x="6109404" y="1233420"/>
              <a:ext cx="3485831" cy="234632"/>
              <a:chOff x="2149635" y="1165383"/>
              <a:chExt cx="3485831" cy="234634"/>
            </a:xfrm>
          </p:grpSpPr>
          <p:grpSp>
            <p:nvGrpSpPr>
              <p:cNvPr id="4" name="组合 57"/>
              <p:cNvGrpSpPr/>
              <p:nvPr/>
            </p:nvGrpSpPr>
            <p:grpSpPr>
              <a:xfrm>
                <a:off x="2149635" y="1165385"/>
                <a:ext cx="234632" cy="234632"/>
                <a:chOff x="2483014" y="1114427"/>
                <a:chExt cx="209550" cy="209550"/>
              </a:xfrm>
            </p:grpSpPr>
            <p:sp>
              <p:nvSpPr>
                <p:cNvPr id="102" name="椭圆 10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103" name="椭圆 10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5" name="组合 58"/>
              <p:cNvGrpSpPr/>
              <p:nvPr/>
            </p:nvGrpSpPr>
            <p:grpSpPr>
              <a:xfrm>
                <a:off x="2510880" y="1165385"/>
                <a:ext cx="234632" cy="234632"/>
                <a:chOff x="2483014" y="1114427"/>
                <a:chExt cx="209550" cy="209550"/>
              </a:xfrm>
            </p:grpSpPr>
            <p:sp>
              <p:nvSpPr>
                <p:cNvPr id="100" name="椭圆 9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101" name="椭圆 10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7" name="组合 59"/>
              <p:cNvGrpSpPr/>
              <p:nvPr/>
            </p:nvGrpSpPr>
            <p:grpSpPr>
              <a:xfrm>
                <a:off x="2872124" y="1165385"/>
                <a:ext cx="234632" cy="234632"/>
                <a:chOff x="2483014" y="1114427"/>
                <a:chExt cx="209550" cy="209550"/>
              </a:xfrm>
            </p:grpSpPr>
            <p:sp>
              <p:nvSpPr>
                <p:cNvPr id="98" name="椭圆 9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9" name="椭圆 9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8" name="组合 60"/>
              <p:cNvGrpSpPr/>
              <p:nvPr/>
            </p:nvGrpSpPr>
            <p:grpSpPr>
              <a:xfrm>
                <a:off x="3233369" y="1165385"/>
                <a:ext cx="234632" cy="234632"/>
                <a:chOff x="2483014" y="1114427"/>
                <a:chExt cx="209550" cy="209550"/>
              </a:xfrm>
            </p:grpSpPr>
            <p:sp>
              <p:nvSpPr>
                <p:cNvPr id="96" name="椭圆 9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7" name="椭圆 9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9" name="组合 61"/>
              <p:cNvGrpSpPr/>
              <p:nvPr/>
            </p:nvGrpSpPr>
            <p:grpSpPr>
              <a:xfrm>
                <a:off x="3594615" y="1165383"/>
                <a:ext cx="234632" cy="234632"/>
                <a:chOff x="2483014" y="1114427"/>
                <a:chExt cx="209550" cy="209550"/>
              </a:xfrm>
            </p:grpSpPr>
            <p:sp>
              <p:nvSpPr>
                <p:cNvPr id="94" name="椭圆 9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5" name="椭圆 9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0" name="组合 62"/>
              <p:cNvGrpSpPr/>
              <p:nvPr/>
            </p:nvGrpSpPr>
            <p:grpSpPr>
              <a:xfrm>
                <a:off x="3955858" y="1165384"/>
                <a:ext cx="234632" cy="234632"/>
                <a:chOff x="2483014" y="1114427"/>
                <a:chExt cx="209550" cy="209550"/>
              </a:xfrm>
            </p:grpSpPr>
            <p:sp>
              <p:nvSpPr>
                <p:cNvPr id="92" name="椭圆 9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3" name="椭圆 9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1" name="组合 63"/>
              <p:cNvGrpSpPr/>
              <p:nvPr/>
            </p:nvGrpSpPr>
            <p:grpSpPr>
              <a:xfrm>
                <a:off x="4317103" y="1165384"/>
                <a:ext cx="234632" cy="234632"/>
                <a:chOff x="2483014" y="1114427"/>
                <a:chExt cx="209550" cy="209550"/>
              </a:xfrm>
            </p:grpSpPr>
            <p:sp>
              <p:nvSpPr>
                <p:cNvPr id="90" name="椭圆 8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91" name="椭圆 9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2" name="组合 64"/>
              <p:cNvGrpSpPr/>
              <p:nvPr/>
            </p:nvGrpSpPr>
            <p:grpSpPr>
              <a:xfrm>
                <a:off x="4678347" y="1165384"/>
                <a:ext cx="234632" cy="234632"/>
                <a:chOff x="2483014" y="1114427"/>
                <a:chExt cx="209550" cy="209550"/>
              </a:xfrm>
            </p:grpSpPr>
            <p:sp>
              <p:nvSpPr>
                <p:cNvPr id="88" name="椭圆 8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89" name="椭圆 8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3" name="组合 65"/>
              <p:cNvGrpSpPr/>
              <p:nvPr/>
            </p:nvGrpSpPr>
            <p:grpSpPr>
              <a:xfrm>
                <a:off x="5039590" y="1165384"/>
                <a:ext cx="234632" cy="234632"/>
                <a:chOff x="2483014" y="1114427"/>
                <a:chExt cx="209550" cy="209550"/>
              </a:xfrm>
            </p:grpSpPr>
            <p:sp>
              <p:nvSpPr>
                <p:cNvPr id="86" name="椭圆 8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87" name="椭圆 8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4" name="组合 66"/>
              <p:cNvGrpSpPr/>
              <p:nvPr/>
            </p:nvGrpSpPr>
            <p:grpSpPr>
              <a:xfrm>
                <a:off x="5400834" y="1165384"/>
                <a:ext cx="234632" cy="234632"/>
                <a:chOff x="2483014" y="1114427"/>
                <a:chExt cx="209550" cy="209550"/>
              </a:xfrm>
            </p:grpSpPr>
            <p:sp>
              <p:nvSpPr>
                <p:cNvPr id="84" name="椭圆 8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85" name="椭圆 8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grpSp>
          <p:nvGrpSpPr>
            <p:cNvPr id="15" name="组合 27"/>
            <p:cNvGrpSpPr/>
            <p:nvPr/>
          </p:nvGrpSpPr>
          <p:grpSpPr>
            <a:xfrm>
              <a:off x="6169908" y="873285"/>
              <a:ext cx="94673" cy="485002"/>
              <a:chOff x="2244455" y="772894"/>
              <a:chExt cx="94658" cy="485003"/>
            </a:xfrm>
          </p:grpSpPr>
          <p:sp>
            <p:nvSpPr>
              <p:cNvPr id="72" name="圆角矩形 7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73" name="圆角矩形 7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6" name="组合 28"/>
            <p:cNvGrpSpPr/>
            <p:nvPr/>
          </p:nvGrpSpPr>
          <p:grpSpPr>
            <a:xfrm>
              <a:off x="6532564" y="873285"/>
              <a:ext cx="94673" cy="485002"/>
              <a:chOff x="2244455" y="772894"/>
              <a:chExt cx="94658" cy="485003"/>
            </a:xfrm>
          </p:grpSpPr>
          <p:sp>
            <p:nvSpPr>
              <p:cNvPr id="70" name="圆角矩形 6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71" name="圆角矩形 7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7" name="组合 29"/>
            <p:cNvGrpSpPr/>
            <p:nvPr/>
          </p:nvGrpSpPr>
          <p:grpSpPr>
            <a:xfrm>
              <a:off x="6895220" y="873285"/>
              <a:ext cx="94673" cy="485002"/>
              <a:chOff x="2244455" y="772894"/>
              <a:chExt cx="94658" cy="485003"/>
            </a:xfrm>
          </p:grpSpPr>
          <p:sp>
            <p:nvSpPr>
              <p:cNvPr id="68" name="圆角矩形 6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9" name="圆角矩形 6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8" name="组合 30"/>
            <p:cNvGrpSpPr/>
            <p:nvPr/>
          </p:nvGrpSpPr>
          <p:grpSpPr>
            <a:xfrm>
              <a:off x="7257875" y="873285"/>
              <a:ext cx="94673" cy="485002"/>
              <a:chOff x="2244455" y="772894"/>
              <a:chExt cx="94658" cy="485003"/>
            </a:xfrm>
          </p:grpSpPr>
          <p:sp>
            <p:nvSpPr>
              <p:cNvPr id="66" name="圆角矩形 65"/>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7" name="圆角矩形 6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19" name="组合 31"/>
            <p:cNvGrpSpPr/>
            <p:nvPr/>
          </p:nvGrpSpPr>
          <p:grpSpPr>
            <a:xfrm>
              <a:off x="7620530" y="873285"/>
              <a:ext cx="94673" cy="485002"/>
              <a:chOff x="2244455" y="772894"/>
              <a:chExt cx="94658" cy="485003"/>
            </a:xfrm>
          </p:grpSpPr>
          <p:sp>
            <p:nvSpPr>
              <p:cNvPr id="64" name="圆角矩形 63"/>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5" name="圆角矩形 6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0" name="组合 32"/>
            <p:cNvGrpSpPr/>
            <p:nvPr/>
          </p:nvGrpSpPr>
          <p:grpSpPr>
            <a:xfrm>
              <a:off x="7983188" y="873285"/>
              <a:ext cx="94673" cy="485002"/>
              <a:chOff x="2244455" y="772894"/>
              <a:chExt cx="94658" cy="485003"/>
            </a:xfrm>
          </p:grpSpPr>
          <p:sp>
            <p:nvSpPr>
              <p:cNvPr id="62" name="圆角矩形 6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3" name="圆角矩形 6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5" name="组合 33"/>
            <p:cNvGrpSpPr/>
            <p:nvPr/>
          </p:nvGrpSpPr>
          <p:grpSpPr>
            <a:xfrm>
              <a:off x="8345844" y="873284"/>
              <a:ext cx="94673" cy="485002"/>
              <a:chOff x="2244455" y="772894"/>
              <a:chExt cx="94658" cy="485003"/>
            </a:xfrm>
          </p:grpSpPr>
          <p:sp>
            <p:nvSpPr>
              <p:cNvPr id="58" name="圆角矩形 5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61" name="圆角矩形 6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8" name="组合 34"/>
            <p:cNvGrpSpPr/>
            <p:nvPr/>
          </p:nvGrpSpPr>
          <p:grpSpPr>
            <a:xfrm>
              <a:off x="8708498" y="873285"/>
              <a:ext cx="94673" cy="485002"/>
              <a:chOff x="2244455" y="772894"/>
              <a:chExt cx="94658" cy="485003"/>
            </a:xfrm>
          </p:grpSpPr>
          <p:sp>
            <p:nvSpPr>
              <p:cNvPr id="52" name="圆角矩形 5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53" name="圆角矩形 5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29" name="组合 35"/>
            <p:cNvGrpSpPr/>
            <p:nvPr/>
          </p:nvGrpSpPr>
          <p:grpSpPr>
            <a:xfrm>
              <a:off x="9071152" y="873285"/>
              <a:ext cx="94673" cy="485002"/>
              <a:chOff x="2244455" y="772894"/>
              <a:chExt cx="94658" cy="485003"/>
            </a:xfrm>
          </p:grpSpPr>
          <p:sp>
            <p:nvSpPr>
              <p:cNvPr id="50" name="圆角矩形 4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51" name="圆角矩形 5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nvGrpSpPr>
            <p:cNvPr id="30" name="组合 36"/>
            <p:cNvGrpSpPr/>
            <p:nvPr/>
          </p:nvGrpSpPr>
          <p:grpSpPr>
            <a:xfrm>
              <a:off x="9433806" y="873285"/>
              <a:ext cx="94673" cy="485002"/>
              <a:chOff x="2244455" y="772894"/>
              <a:chExt cx="94658" cy="485003"/>
            </a:xfrm>
          </p:grpSpPr>
          <p:sp>
            <p:nvSpPr>
              <p:cNvPr id="48" name="圆角矩形 4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sp>
            <p:nvSpPr>
              <p:cNvPr id="49" name="圆角矩形 4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Bold" pitchFamily="34" charset="-122"/>
                  <a:sym typeface="Arial" panose="020B0604020202020204" pitchFamily="34" charset="0"/>
                </a:endParaRPr>
              </a:p>
            </p:txBody>
          </p:sp>
        </p:grpSp>
      </p:grpSp>
      <p:sp>
        <p:nvSpPr>
          <p:cNvPr id="108" name="圆角矩形 107"/>
          <p:cNvSpPr/>
          <p:nvPr/>
        </p:nvSpPr>
        <p:spPr>
          <a:xfrm>
            <a:off x="2857477" y="2229931"/>
            <a:ext cx="4315027" cy="532315"/>
          </a:xfrm>
          <a:prstGeom prst="roundRect">
            <a:avLst/>
          </a:prstGeom>
          <a:solidFill>
            <a:srgbClr val="C00000"/>
          </a:solidFill>
          <a:ln w="19050">
            <a:gradFill flip="none" rotWithShape="1">
              <a:gsLst>
                <a:gs pos="0">
                  <a:schemeClr val="bg1">
                    <a:lumMod val="85000"/>
                  </a:schemeClr>
                </a:gs>
                <a:gs pos="100000">
                  <a:schemeClr val="bg1"/>
                </a:gs>
              </a:gsLst>
              <a:lin ang="2700000" scaled="1"/>
              <a:tileRect/>
            </a:grad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lvl="0" algn="ctr">
              <a:defRPr/>
            </a:pPr>
            <a:r>
              <a:rPr lang="zh-CN" altLang="en-US" b="1" dirty="0" smtClean="0">
                <a:solidFill>
                  <a:schemeClr val="bg1"/>
                </a:solidFill>
                <a:latin typeface="思源黑体 CN Bold" pitchFamily="34" charset="-122"/>
                <a:ea typeface="思源黑体 CN Bold" pitchFamily="34" charset="-122"/>
                <a:cs typeface="+mn-ea"/>
                <a:sym typeface="微软雅黑 Light" panose="020B0502040204020203" pitchFamily="34" charset="-122"/>
              </a:rPr>
              <a:t>良好的职业习惯</a:t>
            </a:r>
            <a:endParaRPr lang="zh-CN" altLang="en-US" b="1" dirty="0">
              <a:solidFill>
                <a:schemeClr val="bg1"/>
              </a:solidFill>
              <a:latin typeface="思源黑体 CN Bold" pitchFamily="34" charset="-122"/>
              <a:ea typeface="思源黑体 CN Bold" pitchFamily="34" charset="-122"/>
              <a:cs typeface="+mn-ea"/>
              <a:sym typeface="微软雅黑 Light" panose="020B0502040204020203" pitchFamily="34" charset="-122"/>
            </a:endParaRPr>
          </a:p>
        </p:txBody>
      </p:sp>
      <p:sp>
        <p:nvSpPr>
          <p:cNvPr id="75" name="矩形 74"/>
          <p:cNvSpPr/>
          <p:nvPr/>
        </p:nvSpPr>
        <p:spPr>
          <a:xfrm>
            <a:off x="2857478" y="3000100"/>
            <a:ext cx="4775222" cy="2612997"/>
          </a:xfrm>
          <a:prstGeom prst="rect">
            <a:avLst/>
          </a:prstGeom>
        </p:spPr>
        <p:txBody>
          <a:bodyPr wrap="square" lIns="91414" tIns="45707" rIns="91414" bIns="45707">
            <a:spAutoFit/>
          </a:bodyPr>
          <a:lstStyle/>
          <a:p>
            <a:pPr algn="just">
              <a:lnSpc>
                <a:spcPct val="130000"/>
              </a:lnSpc>
            </a:pPr>
            <a:r>
              <a:rPr lang="zh-CN" altLang="en-US" sz="2100" kern="0" dirty="0" smtClean="0">
                <a:latin typeface="思源黑体 CN Bold" pitchFamily="34" charset="-122"/>
                <a:ea typeface="思源黑体 CN Bold" pitchFamily="34" charset="-122"/>
              </a:rPr>
              <a:t>在岗尽责，日事日毕；关注细节，追求完美；做明白人，干利索事；</a:t>
            </a:r>
            <a:endParaRPr lang="zh-CN" altLang="en-US" sz="2100" kern="0" dirty="0" smtClean="0">
              <a:latin typeface="思源黑体 CN Bold" pitchFamily="34" charset="-122"/>
              <a:ea typeface="思源黑体 CN Bold" pitchFamily="34" charset="-122"/>
            </a:endParaRPr>
          </a:p>
          <a:p>
            <a:pPr algn="just">
              <a:lnSpc>
                <a:spcPct val="130000"/>
              </a:lnSpc>
            </a:pPr>
            <a:r>
              <a:rPr lang="zh-CN" altLang="en-US" sz="2100" kern="0" dirty="0" smtClean="0">
                <a:latin typeface="思源黑体 CN Bold" pitchFamily="34" charset="-122"/>
                <a:ea typeface="思源黑体 CN Bold" pitchFamily="34" charset="-122"/>
              </a:rPr>
              <a:t>执行制度，不折不扣；善于沟通，团结协作；遇事不慌，危机处理；</a:t>
            </a:r>
            <a:endParaRPr lang="zh-CN" altLang="en-US" sz="2100" kern="0" dirty="0" smtClean="0">
              <a:latin typeface="思源黑体 CN Bold" pitchFamily="34" charset="-122"/>
              <a:ea typeface="思源黑体 CN Bold" pitchFamily="34" charset="-122"/>
            </a:endParaRPr>
          </a:p>
          <a:p>
            <a:pPr algn="just">
              <a:lnSpc>
                <a:spcPct val="130000"/>
              </a:lnSpc>
            </a:pPr>
            <a:r>
              <a:rPr lang="zh-CN" altLang="en-US" sz="2100" kern="0" dirty="0" smtClean="0">
                <a:latin typeface="思源黑体 CN Bold" pitchFamily="34" charset="-122"/>
                <a:ea typeface="思源黑体 CN Bold" pitchFamily="34" charset="-122"/>
              </a:rPr>
              <a:t>应对压力，迎接挑战；改进建议，随时提出；企业声誉，处处维护。</a:t>
            </a:r>
            <a:endParaRPr lang="zh-CN" altLang="en-US" sz="2100" kern="0" dirty="0">
              <a:latin typeface="思源黑体 CN Bold" pitchFamily="34" charset="-122"/>
              <a:ea typeface="思源黑体 CN Bold" pitchFamily="34" charset="-122"/>
            </a:endParaRPr>
          </a:p>
        </p:txBody>
      </p:sp>
      <p:pic>
        <p:nvPicPr>
          <p:cNvPr id="74" name="stick figure red pen"/>
          <p:cNvPicPr>
            <a:picLocks noChangeAspect="1"/>
          </p:cNvPicPr>
          <p:nvPr/>
        </p:nvPicPr>
        <p:blipFill>
          <a:blip r:embed="rId1" cstate="print"/>
          <a:srcRect/>
          <a:stretch>
            <a:fillRect/>
          </a:stretch>
        </p:blipFill>
        <p:spPr bwMode="auto">
          <a:xfrm>
            <a:off x="8572517" y="1714488"/>
            <a:ext cx="2571768" cy="4967789"/>
          </a:xfrm>
          <a:prstGeom prst="rect">
            <a:avLst/>
          </a:prstGeom>
          <a:noFill/>
          <a:ln w="9525">
            <a:noFill/>
            <a:miter lim="800000"/>
            <a:headEnd/>
            <a:tailEnd/>
          </a:ln>
        </p:spPr>
      </p:pic>
      <p:sp>
        <p:nvSpPr>
          <p:cNvPr id="76" name="Rectangle 5"/>
          <p:cNvSpPr>
            <a:spLocks noChangeArrowheads="1"/>
          </p:cNvSpPr>
          <p:nvPr/>
        </p:nvSpPr>
        <p:spPr bwMode="auto">
          <a:xfrm>
            <a:off x="2074552" y="365793"/>
            <a:ext cx="4997693" cy="690527"/>
          </a:xfrm>
          <a:prstGeom prst="rect">
            <a:avLst/>
          </a:prstGeom>
          <a:solidFill>
            <a:srgbClr val="C00000"/>
          </a:solidFill>
          <a:ln w="25400" cap="flat">
            <a:gradFill>
              <a:gsLst>
                <a:gs pos="0">
                  <a:schemeClr val="bg1"/>
                </a:gs>
                <a:gs pos="100000">
                  <a:schemeClr val="bg1">
                    <a:lumMod val="85000"/>
                  </a:schemeClr>
                </a:gs>
              </a:gsLst>
              <a:lin ang="5400000" scaled="0"/>
            </a:gradFill>
            <a:prstDash val="solid"/>
            <a:miter lim="800000"/>
          </a:ln>
          <a:effectLst>
            <a:outerShdw blurRad="203200" sx="102000" sy="102000" algn="ctr" rotWithShape="0">
              <a:prstClr val="black">
                <a:alpha val="40000"/>
              </a:prstClr>
            </a:outerShdw>
          </a:effectLst>
        </p:spPr>
        <p:txBody>
          <a:bodyPr lIns="91400" tIns="45702" rIns="91400" bIns="45702"/>
          <a:lstStyle/>
          <a:p>
            <a:pPr>
              <a:defRPr/>
            </a:pPr>
            <a:endParaRPr lang="zh-CN" altLang="en-US" sz="3200" b="1" kern="0" noProof="1">
              <a:latin typeface="思源黑体 CN Bold" pitchFamily="34" charset="-122"/>
              <a:ea typeface="思源黑体 CN Bold" pitchFamily="34" charset="-122"/>
            </a:endParaRPr>
          </a:p>
        </p:txBody>
      </p:sp>
      <p:sp>
        <p:nvSpPr>
          <p:cNvPr id="77" name="TextBox 76"/>
          <p:cNvSpPr txBox="1">
            <a:spLocks noChangeArrowheads="1"/>
          </p:cNvSpPr>
          <p:nvPr/>
        </p:nvSpPr>
        <p:spPr bwMode="auto">
          <a:xfrm>
            <a:off x="2216120" y="468867"/>
            <a:ext cx="4762533" cy="461628"/>
          </a:xfrm>
          <a:prstGeom prst="rect">
            <a:avLst/>
          </a:prstGeom>
          <a:noFill/>
          <a:ln w="9525">
            <a:noFill/>
            <a:miter lim="800000"/>
          </a:ln>
        </p:spPr>
        <p:txBody>
          <a:bodyPr wrap="square" lIns="91400" tIns="45702" rIns="91400" bIns="45702">
            <a:spAutoFit/>
          </a:bodyPr>
          <a:lstStyle/>
          <a:p>
            <a:pPr algn="ctr"/>
            <a:r>
              <a:rPr lang="zh-CN" altLang="en-US" sz="2400" b="1" kern="100" dirty="0" smtClean="0">
                <a:solidFill>
                  <a:schemeClr val="bg1"/>
                </a:solidFill>
                <a:latin typeface="思源黑体 CN Bold" pitchFamily="34" charset="-122"/>
                <a:ea typeface="思源黑体 CN Bold" pitchFamily="34" charset="-122"/>
                <a:cs typeface="Times New Roman" panose="02020603050405020304" pitchFamily="18" charset="0"/>
              </a:rPr>
              <a:t>职业化的修炼包含以下五个方面：</a:t>
            </a:r>
            <a:endParaRPr lang="zh-CN" altLang="en-US" sz="2400" b="1" kern="100" dirty="0">
              <a:solidFill>
                <a:schemeClr val="bg1"/>
              </a:solidFill>
              <a:latin typeface="思源黑体 CN Bold" pitchFamily="34" charset="-122"/>
              <a:ea typeface="思源黑体 CN Bold" pitchFamily="34" charset="-122"/>
              <a:cs typeface="Times New Roman" panose="02020603050405020304" pitchFamily="18" charset="0"/>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randombar(horizontal)">
                                      <p:cBhvr>
                                        <p:cTn id="10" dur="500"/>
                                        <p:tgtEl>
                                          <p:spTgt spid="10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randombar(horizontal)">
                                      <p:cBhvr>
                                        <p:cTn id="13" dur="500"/>
                                        <p:tgtEl>
                                          <p:spTgt spid="75"/>
                                        </p:tgtEl>
                                      </p:cBhvr>
                                    </p:animEffect>
                                  </p:childTnLst>
                                </p:cTn>
                              </p:par>
                              <p:par>
                                <p:cTn id="14" presetID="10" presetClass="entr" presetSubtype="0" fill="hold" nodeType="withEffect">
                                  <p:stCondLst>
                                    <p:cond delay="0"/>
                                  </p:stCondLst>
                                  <p:childTnLst>
                                    <p:set>
                                      <p:cBhvr>
                                        <p:cTn id="15" dur="1" fill="hold">
                                          <p:stCondLst>
                                            <p:cond delay="0"/>
                                          </p:stCondLst>
                                        </p:cTn>
                                        <p:tgtEl>
                                          <p:spTgt spid="74"/>
                                        </p:tgtEl>
                                        <p:attrNameLst>
                                          <p:attrName>style.visibility</p:attrName>
                                        </p:attrNameLst>
                                      </p:cBhvr>
                                      <p:to>
                                        <p:strVal val="visible"/>
                                      </p:to>
                                    </p:set>
                                    <p:animEffect transition="in" filter="fade">
                                      <p:cBhvr>
                                        <p:cTn id="16"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75" grpId="0"/>
    </p:bldLst>
  </p:timing>
</p:sld>
</file>

<file path=ppt/tags/tag1.xml><?xml version="1.0" encoding="utf-8"?>
<p:tagLst xmlns:p="http://schemas.openxmlformats.org/presentationml/2006/main">
  <p:tag name="KSO_WPP_MARK_KEY" val="d60ee6b6-3170-4f46-a87f-58ffb0e9ce47"/>
  <p:tag name="COMMONDATA" val="eyJjb3VudCI6MSwiaGRpZCI6ImNhYzBlNzRkODhlZDNlM2FlYWVhZjMxNzc2ZGI1YTRkIiwidXNlckNvdW50IjoxfQ=="/>
  <p:tag name="commondata" val="eyJjb3VudCI6MiwiaGRpZCI6Ijk2NWQ0ZDg3YTQ2NzBiMGVkYWRhZjBkNzJiYjE0YWRkIiwidXNlckNvdW50IjoxfQ=="/>
</p:tagLst>
</file>

<file path=ppt/theme/theme1.xml><?xml version="1.0" encoding="utf-8"?>
<a:theme xmlns:a="http://schemas.openxmlformats.org/drawingml/2006/main" na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3271</Words>
  <Application>WPS 演示</Application>
  <PresentationFormat>自定义</PresentationFormat>
  <Paragraphs>292</Paragraphs>
  <Slides>29</Slides>
  <Notes>6</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29</vt:i4>
      </vt:variant>
    </vt:vector>
  </HeadingPairs>
  <TitlesOfParts>
    <vt:vector size="47" baseType="lpstr">
      <vt:lpstr>Arial</vt:lpstr>
      <vt:lpstr>宋体</vt:lpstr>
      <vt:lpstr>Wingdings</vt:lpstr>
      <vt:lpstr>Calibri</vt:lpstr>
      <vt:lpstr>思源黑体 CN Bold</vt:lpstr>
      <vt:lpstr>Wingdings 2</vt:lpstr>
      <vt:lpstr>黑体</vt:lpstr>
      <vt:lpstr>微软雅黑</vt:lpstr>
      <vt:lpstr>Helvetica Light</vt:lpstr>
      <vt:lpstr>Sosa</vt:lpstr>
      <vt:lpstr>Arial</vt:lpstr>
      <vt:lpstr>Open Sans Light</vt:lpstr>
      <vt:lpstr>Open Sans</vt:lpstr>
      <vt:lpstr>Times New Roman</vt:lpstr>
      <vt:lpstr>微软雅黑 Light</vt:lpstr>
      <vt:lpstr>Arial Unicode MS</vt:lpstr>
      <vt:lpstr>Segoe Print</vt:lpstr>
      <vt:lpstr>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Auy</cp:lastModifiedBy>
  <cp:revision>2</cp:revision>
  <dcterms:created xsi:type="dcterms:W3CDTF">2023-08-30T11:47:00Z</dcterms:created>
  <dcterms:modified xsi:type="dcterms:W3CDTF">2024-05-06T03:12:23Z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2052-12.1.0.16894</vt:lpwstr>
  </property>
  <property fmtid="{D5CDD505-2E9C-101B-9397-08002B2CF9AE}" pid="3" name="KSOTemplateUUID">
    <vt:lpwstr>v1.0_mb_N962KtC6xvB0ovL9bUrnJA==</vt:lpwstr>
  </property>
  <property fmtid="{D5CDD505-2E9C-101B-9397-08002B2CF9AE}" pid="4" name="ICV">
    <vt:lpwstr>4B854FF112E8479D9A4E44E246A5EA30_13</vt:lpwstr>
  </property>
</Properties>
</file>