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46" r:id="rId3"/>
    <p:sldId id="474" r:id="rId5"/>
    <p:sldId id="1475" r:id="rId6"/>
    <p:sldId id="887" r:id="rId7"/>
    <p:sldId id="1469" r:id="rId8"/>
    <p:sldId id="1470" r:id="rId9"/>
    <p:sldId id="1471" r:id="rId10"/>
    <p:sldId id="1472" r:id="rId11"/>
    <p:sldId id="1473" r:id="rId12"/>
    <p:sldId id="1474" r:id="rId13"/>
    <p:sldId id="1479" r:id="rId14"/>
    <p:sldId id="1483" r:id="rId15"/>
    <p:sldId id="1480" r:id="rId16"/>
    <p:sldId id="1481" r:id="rId17"/>
    <p:sldId id="1484" r:id="rId18"/>
    <p:sldId id="1485" r:id="rId19"/>
    <p:sldId id="1486" r:id="rId20"/>
    <p:sldId id="1487" r:id="rId21"/>
    <p:sldId id="1488" r:id="rId22"/>
    <p:sldId id="888" r:id="rId23"/>
    <p:sldId id="1553" r:id="rId24"/>
    <p:sldId id="889" r:id="rId25"/>
    <p:sldId id="1554" r:id="rId26"/>
    <p:sldId id="1555" r:id="rId27"/>
    <p:sldId id="1556" r:id="rId28"/>
    <p:sldId id="1557" r:id="rId29"/>
    <p:sldId id="1558" r:id="rId30"/>
    <p:sldId id="1413" r:id="rId31"/>
    <p:sldId id="1414" r:id="rId32"/>
    <p:sldId id="1294" r:id="rId33"/>
    <p:sldId id="1293" r:id="rId34"/>
    <p:sldId id="1418" r:id="rId35"/>
    <p:sldId id="563" r:id="rId36"/>
  </p:sldIdLst>
  <p:sldSz cx="12192000" cy="6858000"/>
  <p:notesSz cx="6858000" cy="9144000"/>
  <p:custDataLst>
    <p:tags r:id="rId41"/>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51" userDrawn="1">
          <p15:clr>
            <a:srgbClr val="A4A3A4"/>
          </p15:clr>
        </p15:guide>
        <p15:guide id="2" pos="38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ai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4589B5"/>
    <a:srgbClr val="EDEDED"/>
    <a:srgbClr val="F2F2F2"/>
    <a:srgbClr val="2075AC"/>
    <a:srgbClr val="74A7C8"/>
    <a:srgbClr val="8BADC3"/>
    <a:srgbClr val="498DB9"/>
    <a:srgbClr val="699C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3" autoAdjust="0"/>
    <p:restoredTop sz="94660" autoAdjust="0"/>
  </p:normalViewPr>
  <p:slideViewPr>
    <p:cSldViewPr showGuides="1">
      <p:cViewPr>
        <p:scale>
          <a:sx n="71" d="100"/>
          <a:sy n="71" d="100"/>
        </p:scale>
        <p:origin x="-1013" y="-322"/>
      </p:cViewPr>
      <p:guideLst>
        <p:guide orient="horz" pos="2251"/>
        <p:guide pos="3847"/>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59.xml"/><Relationship Id="rId40" Type="http://schemas.openxmlformats.org/officeDocument/2006/relationships/commentAuthors" Target="commentAuthors.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页眉占位符 11265"/>
          <p:cNvSpPr>
            <a:spLocks noGrp="1"/>
          </p:cNvSpPr>
          <p:nvPr>
            <p:ph type="hdr" sz="quarter"/>
          </p:nvPr>
        </p:nvSpPr>
        <p:spPr>
          <a:xfrm>
            <a:off x="0" y="0"/>
            <a:ext cx="2971800" cy="457200"/>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ltLang="en-US"/>
          </a:p>
        </p:txBody>
      </p:sp>
      <p:sp>
        <p:nvSpPr>
          <p:cNvPr id="11267" name="日期占位符 11266"/>
          <p:cNvSpPr>
            <a:spLocks noGrp="1"/>
          </p:cNvSpPr>
          <p:nvPr>
            <p:ph type="dt" idx="1"/>
          </p:nvPr>
        </p:nvSpPr>
        <p:spPr>
          <a:xfrm>
            <a:off x="3884613" y="0"/>
            <a:ext cx="2971800" cy="457200"/>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2052" name="幻灯片图像占位符 11267"/>
          <p:cNvSpPr>
            <a:spLocks noGrp="1" noRot="1" noChangeAspect="1" noChangeArrowheads="1" noTextEdit="1"/>
          </p:cNvSpPr>
          <p:nvPr>
            <p:ph type="sldImg" idx="4294967295"/>
          </p:nvPr>
        </p:nvSpPr>
        <p:spPr bwMode="auto">
          <a:xfrm>
            <a:off x="381000" y="685800"/>
            <a:ext cx="6096000" cy="3429000"/>
          </a:xfrm>
          <a:prstGeom prst="rect">
            <a:avLst/>
          </a:prstGeom>
          <a:noFill/>
          <a:ln w="9525">
            <a:solidFill>
              <a:srgbClr val="000000"/>
            </a:solidFill>
            <a:miter lim="800000"/>
          </a:ln>
        </p:spPr>
      </p:sp>
      <p:sp>
        <p:nvSpPr>
          <p:cNvPr id="2053" name="文本占位符 11268"/>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1270" name="页脚占位符 11269"/>
          <p:cNvSpPr>
            <a:spLocks noGrp="1"/>
          </p:cNvSpPr>
          <p:nvPr>
            <p:ph type="ftr" sz="quarter" idx="4"/>
          </p:nvPr>
        </p:nvSpPr>
        <p:spPr>
          <a:xfrm>
            <a:off x="0" y="8685213"/>
            <a:ext cx="2971800" cy="457200"/>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ltLang="en-US"/>
          </a:p>
        </p:txBody>
      </p:sp>
      <p:sp>
        <p:nvSpPr>
          <p:cNvPr id="11271" name="灯片编号占位符 11270"/>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noProof="1"/>
            </a:lvl1pPr>
          </a:lstStyle>
          <a:p>
            <a:fld id="{C4ED88C0-3A9C-4349-9061-C3B7D97BF956}" type="slidenum">
              <a:rPr altLang="en-US"/>
            </a:fld>
            <a:endParaRPr lang="zh-CN"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宋体" panose="02010600030101010101" pitchFamily="2" charset="-122"/>
      </a:defRPr>
    </a:lvl1pPr>
    <a:lvl2pPr marL="457200" lvl="1"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宋体" panose="02010600030101010101" pitchFamily="2" charset="-122"/>
      </a:defRPr>
    </a:lvl2pPr>
    <a:lvl3pPr marL="914400" lvl="2"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宋体" panose="02010600030101010101" pitchFamily="2" charset="-122"/>
      </a:defRPr>
    </a:lvl3pPr>
    <a:lvl4pPr marL="1371600" lvl="3"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宋体" panose="02010600030101010101" pitchFamily="2" charset="-122"/>
      </a:defRPr>
    </a:lvl4pPr>
    <a:lvl5pPr marL="1828800" lvl="4"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4ED88C0-3A9C-4349-9061-C3B7D97BF956}" type="slidenum">
              <a:rPr lang="en-US" altLang="zh-CN"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4ED88C0-3A9C-4349-9061-C3B7D97BF956}" type="slidenum">
              <a:rPr lang="en-US" altLang="zh-CN"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4ED88C0-3A9C-4349-9061-C3B7D97BF956}" type="slidenum">
              <a:rPr lang="en-US" altLang="zh-CN"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4ED88C0-3A9C-4349-9061-C3B7D97BF956}" type="slidenum">
              <a:rPr lang="en-US" altLang="zh-CN"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7CED27BB-415A-47A2-9B71-B256FCAD20A0}" type="slidenum">
              <a:rPr lang="zh-CN" altLang="en-US"/>
            </a:fld>
            <a:endParaRPr lang="zh-CN" altLang="en-US"/>
          </a:p>
        </p:txBody>
      </p:sp>
    </p:spTree>
  </p:cSld>
  <p:clrMapOvr>
    <a:masterClrMapping/>
  </p:clrMapOvr>
  <p:transition spd="slow" advTm="6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6E09D4F2-AB64-45D3-BC2F-0AC468AAED5D}" type="slidenum">
              <a:rPr lang="zh-CN" altLang="en-US"/>
            </a:fld>
            <a:endParaRPr lang="zh-CN" altLang="en-US"/>
          </a:p>
        </p:txBody>
      </p:sp>
    </p:spTree>
  </p:cSld>
  <p:clrMapOvr>
    <a:masterClrMapping/>
  </p:clrMapOvr>
  <p:transition spd="slow" advTm="6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1844707"/>
          </a:xfrm>
        </p:spPr>
        <p:txBody>
          <a:bodyPr vert="eaVert"/>
          <a:lstStyle>
            <a:lvl1pPr>
              <a:defRPr sz="1000">
                <a:solidFill>
                  <a:srgbClr val="EDEDED"/>
                </a:solidFill>
              </a:defRPr>
            </a:lvl1pPr>
          </a:lstStyle>
          <a:p>
            <a:pPr lvl="0"/>
            <a:r>
              <a:rPr lang="zh-CN" altLang="en-US" dirty="0" smtClean="0"/>
              <a:t>版权声明</a:t>
            </a:r>
            <a:endParaRPr lang="zh-CN" altLang="en-US" dirty="0" smtClean="0"/>
          </a:p>
          <a:p>
            <a:pPr lvl="0"/>
            <a:endParaRPr lang="zh-CN" altLang="en-US" dirty="0" smtClean="0"/>
          </a:p>
          <a:p>
            <a:pPr lvl="0"/>
            <a:r>
              <a:rPr lang="zh-CN" altLang="en-US" dirty="0" smtClean="0"/>
              <a:t>感谢您下载觅知网平台上提供的</a:t>
            </a:r>
            <a:r>
              <a:rPr lang="en-US" altLang="zh-CN" dirty="0" smtClean="0"/>
              <a:t>PPT</a:t>
            </a:r>
            <a:r>
              <a:rPr lang="zh-CN" altLang="en-US" dirty="0" smtClean="0"/>
              <a:t>作品，为了您和觅知网以及原创作者的利益，请勿复制、传播、销售，否则将承担法律责任！觅知网将对作品进行维权，按照传播下载次数进行十倍的索取赔偿！</a:t>
            </a:r>
            <a:endParaRPr lang="zh-CN" altLang="en-US" dirty="0" smtClean="0"/>
          </a:p>
          <a:p>
            <a:pPr lvl="0"/>
            <a:endParaRPr lang="zh-CN" altLang="en-US" dirty="0" smtClean="0"/>
          </a:p>
          <a:p>
            <a:pPr lvl="0"/>
            <a:r>
              <a:rPr lang="en-US" altLang="zh-CN" dirty="0" smtClean="0"/>
              <a:t>1.</a:t>
            </a:r>
            <a:r>
              <a:rPr lang="zh-CN" altLang="en-US" dirty="0" smtClean="0"/>
              <a:t>在觅知网出售的</a:t>
            </a:r>
            <a:r>
              <a:rPr lang="en-US" altLang="zh-CN" dirty="0" smtClean="0"/>
              <a:t>PPT</a:t>
            </a:r>
            <a:r>
              <a:rPr lang="zh-CN" altLang="en-US" dirty="0" smtClean="0"/>
              <a:t>模板是免版税类（</a:t>
            </a:r>
            <a:r>
              <a:rPr lang="en-US" altLang="zh-CN" dirty="0" smtClean="0"/>
              <a:t>RF</a:t>
            </a:r>
            <a:r>
              <a:rPr lang="zh-CN" altLang="en-US" dirty="0" smtClean="0"/>
              <a:t>：</a:t>
            </a:r>
            <a:r>
              <a:rPr lang="en-US" altLang="zh-CN" dirty="0" smtClean="0"/>
              <a:t>Royalty-Free</a:t>
            </a:r>
            <a:r>
              <a:rPr lang="zh-CN" altLang="en-US" dirty="0" smtClean="0"/>
              <a:t>）正版受</a:t>
            </a:r>
            <a:r>
              <a:rPr lang="en-US" altLang="zh-CN" dirty="0" smtClean="0"/>
              <a:t>《</a:t>
            </a:r>
            <a:r>
              <a:rPr lang="zh-CN" altLang="en-US" dirty="0" smtClean="0"/>
              <a:t>中国人民共和国著作法</a:t>
            </a:r>
            <a:r>
              <a:rPr lang="en-US" altLang="zh-CN" dirty="0" smtClean="0"/>
              <a:t>》</a:t>
            </a:r>
            <a:r>
              <a:rPr lang="zh-CN" altLang="en-US" dirty="0" smtClean="0"/>
              <a:t>和</a:t>
            </a:r>
            <a:r>
              <a:rPr lang="en-US" altLang="zh-CN" dirty="0" smtClean="0"/>
              <a:t>《</a:t>
            </a:r>
            <a:r>
              <a:rPr lang="zh-CN" altLang="en-US" dirty="0" smtClean="0"/>
              <a:t>世界版权公约</a:t>
            </a:r>
            <a:r>
              <a:rPr lang="en-US" altLang="zh-CN" dirty="0" smtClean="0"/>
              <a:t>》</a:t>
            </a:r>
            <a:r>
              <a:rPr lang="zh-CN" altLang="en-US" dirty="0" smtClean="0"/>
              <a:t>的保护，作品的所有权、版权和著作权归觅知网所有，您下载的是</a:t>
            </a:r>
            <a:r>
              <a:rPr lang="en-US" altLang="zh-CN" dirty="0" smtClean="0"/>
              <a:t>PPT</a:t>
            </a:r>
            <a:r>
              <a:rPr lang="zh-CN" altLang="en-US" dirty="0" smtClean="0"/>
              <a:t>模板素材的使用权。</a:t>
            </a:r>
            <a:endParaRPr lang="zh-CN" altLang="en-US" dirty="0" smtClean="0"/>
          </a:p>
          <a:p>
            <a:pPr lvl="0"/>
            <a:r>
              <a:rPr lang="en-US" altLang="zh-CN" dirty="0" smtClean="0"/>
              <a:t>2.</a:t>
            </a:r>
            <a:r>
              <a:rPr lang="zh-CN" altLang="en-US" dirty="0" smtClean="0"/>
              <a:t>不得将觅知网的</a:t>
            </a:r>
            <a:r>
              <a:rPr lang="en-US" altLang="zh-CN" dirty="0" smtClean="0"/>
              <a:t>PPT</a:t>
            </a:r>
            <a:r>
              <a:rPr lang="zh-CN" altLang="en-US" dirty="0" smtClean="0"/>
              <a:t>模板、</a:t>
            </a:r>
            <a:r>
              <a:rPr lang="en-US" altLang="zh-CN" dirty="0" smtClean="0"/>
              <a:t>PPT</a:t>
            </a:r>
            <a:r>
              <a:rPr lang="zh-CN" altLang="en-US" dirty="0" smtClean="0"/>
              <a:t>素材，本身用于再出售，或者出租、出借、转让、分销、发布或者作为礼物供他人使用，不得转授权、出卖、转让本协议或者本协议中的权利。</a:t>
            </a:r>
            <a:endParaRPr lang="zh-CN" altLang="en-US" dirty="0" smtClean="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36277514-0F86-4363-AB93-87BB95125F23}" type="slidenum">
              <a:rPr lang="zh-CN" altLang="en-US"/>
            </a:fld>
            <a:endParaRPr lang="zh-CN" altLang="en-US"/>
          </a:p>
        </p:txBody>
      </p:sp>
    </p:spTree>
  </p:cSld>
  <p:clrMapOvr>
    <a:masterClrMapping/>
  </p:clrMapOvr>
  <p:transition spd="slow" advTm="6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endParaRPr lang="en-US" dirty="0"/>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页页">
    <p:spTree>
      <p:nvGrpSpPr>
        <p:cNvPr id="1" name=""/>
        <p:cNvGrpSpPr/>
        <p:nvPr/>
      </p:nvGrpSpPr>
      <p:grpSpPr>
        <a:xfrm>
          <a:off x="0" y="0"/>
          <a:ext cx="0" cy="0"/>
          <a:chOff x="0" y="0"/>
          <a:chExt cx="0" cy="0"/>
        </a:xfrm>
      </p:grpSpPr>
      <p:pic>
        <p:nvPicPr>
          <p:cNvPr id="2" name="图片 1" descr="图片包含 背景图案&#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1439" t="2688" r="16341" b="37723"/>
          <a:stretch>
            <a:fillRect/>
          </a:stretch>
        </p:blipFill>
        <p:spPr>
          <a:xfrm>
            <a:off x="0" y="0"/>
            <a:ext cx="12192000" cy="6858000"/>
          </a:xfrm>
          <a:prstGeom prst="rect">
            <a:avLst/>
          </a:prstGeom>
        </p:spPr>
      </p:pic>
      <p:grpSp>
        <p:nvGrpSpPr>
          <p:cNvPr id="3" name="组合 2"/>
          <p:cNvGrpSpPr/>
          <p:nvPr userDrawn="1"/>
        </p:nvGrpSpPr>
        <p:grpSpPr>
          <a:xfrm>
            <a:off x="285509" y="-96938"/>
            <a:ext cx="11620982" cy="7028727"/>
            <a:chOff x="747387" y="214518"/>
            <a:chExt cx="10705618" cy="6417799"/>
          </a:xfrm>
        </p:grpSpPr>
        <p:pic>
          <p:nvPicPr>
            <p:cNvPr id="4" name="图片 3" descr="图片包含 形状&#10;&#10;描述已自动生成"/>
            <p:cNvPicPr>
              <a:picLocks noChangeAspect="1"/>
            </p:cNvPicPr>
            <p:nvPr/>
          </p:nvPicPr>
          <p:blipFill rotWithShape="1">
            <a:blip r:embed="rId3">
              <a:extLst>
                <a:ext uri="{28A0092B-C50C-407E-A947-70E740481C1C}">
                  <a14:useLocalDpi xmlns:a14="http://schemas.microsoft.com/office/drawing/2010/main" val="0"/>
                </a:ext>
              </a:extLst>
            </a:blip>
            <a:srcRect t="46245" r="-1533" b="41603"/>
            <a:stretch>
              <a:fillRect/>
            </a:stretch>
          </p:blipFill>
          <p:spPr>
            <a:xfrm>
              <a:off x="747387" y="214518"/>
              <a:ext cx="10697226" cy="840091"/>
            </a:xfrm>
            <a:prstGeom prst="rect">
              <a:avLst/>
            </a:prstGeom>
          </p:spPr>
        </p:pic>
        <p:pic>
          <p:nvPicPr>
            <p:cNvPr id="5" name="图片 4" descr="图片包含 形状&#10;&#10;描述已自动生成"/>
            <p:cNvPicPr>
              <a:picLocks noChangeAspect="1"/>
            </p:cNvPicPr>
            <p:nvPr/>
          </p:nvPicPr>
          <p:blipFill rotWithShape="1">
            <a:blip r:embed="rId3">
              <a:extLst>
                <a:ext uri="{28A0092B-C50C-407E-A947-70E740481C1C}">
                  <a14:useLocalDpi xmlns:a14="http://schemas.microsoft.com/office/drawing/2010/main" val="0"/>
                </a:ext>
              </a:extLst>
            </a:blip>
            <a:srcRect t="46245" r="-1533" b="41603"/>
            <a:stretch>
              <a:fillRect/>
            </a:stretch>
          </p:blipFill>
          <p:spPr>
            <a:xfrm>
              <a:off x="755779" y="5792226"/>
              <a:ext cx="10697226" cy="840091"/>
            </a:xfrm>
            <a:prstGeom prst="rect">
              <a:avLst/>
            </a:prstGeom>
          </p:spPr>
        </p:pic>
        <p:sp>
          <p:nvSpPr>
            <p:cNvPr id="6" name="矩形 5"/>
            <p:cNvSpPr/>
            <p:nvPr/>
          </p:nvSpPr>
          <p:spPr>
            <a:xfrm>
              <a:off x="755779" y="594325"/>
              <a:ext cx="10688834" cy="568248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ndParaRPr>
            </a:p>
          </p:txBody>
        </p:sp>
      </p:grpSp>
    </p:spTree>
  </p:cSld>
  <p:clrMapOvr>
    <a:masterClrMapping/>
  </p:clrMapOvr>
  <p:transition spd="slow" advTm="6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spd="slow" advTm="6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16" y="274638"/>
            <a:ext cx="10973087" cy="1143000"/>
          </a:xfrm>
          <a:prstGeom prst="rect">
            <a:avLst/>
          </a:prstGeom>
        </p:spPr>
        <p:txBody>
          <a:bodyPr/>
          <a:lstStyle/>
          <a:p>
            <a:r>
              <a:rPr lang="zh-CN" altLang="en-US"/>
              <a:t>单击此处编辑母版标题样式</a:t>
            </a:r>
            <a:endParaRPr lang="zh-CN" altLang="en-US"/>
          </a:p>
        </p:txBody>
      </p:sp>
    </p:spTree>
  </p:cSld>
  <p:clrMapOvr>
    <a:masterClrMapping/>
  </p:clrMapOvr>
  <p:transition spd="slow" advTm="6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833EED0B-A205-442C-8123-D0E60A17A8CF}" type="slidenum">
              <a:rPr lang="zh-CN" altLang="en-US"/>
            </a:fld>
            <a:endParaRPr lang="zh-CN" altLang="en-US"/>
          </a:p>
        </p:txBody>
      </p:sp>
    </p:spTree>
  </p:cSld>
  <p:clrMapOvr>
    <a:masterClrMapping/>
  </p:clrMapOvr>
  <p:transition spd="slow" advTm="6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F58BDDFE-3718-4EFE-A411-97BE1E0BADE0}" type="slidenum">
              <a:rPr lang="zh-CN" altLang="en-US"/>
            </a:fld>
            <a:endParaRPr lang="zh-CN" altLang="en-US"/>
          </a:p>
        </p:txBody>
      </p:sp>
    </p:spTree>
  </p:cSld>
  <p:clrMapOvr>
    <a:masterClrMapping/>
  </p:clrMapOvr>
  <p:transition spd="slow" advTm="6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DD5F2FC7-0069-4403-AE0F-FA74265032B1}" type="slidenum">
              <a:rPr lang="zh-CN" altLang="en-US"/>
            </a:fld>
            <a:endParaRPr lang="zh-CN" altLang="en-US"/>
          </a:p>
        </p:txBody>
      </p:sp>
    </p:spTree>
  </p:cSld>
  <p:clrMapOvr>
    <a:masterClrMapping/>
  </p:clrMapOvr>
  <p:transition spd="slow" advTm="6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77530B7C-DF08-4FCE-B182-4D473D6A282F}" type="slidenum">
              <a:rPr lang="zh-CN" altLang="en-US"/>
            </a:fld>
            <a:endParaRPr lang="zh-CN" altLang="en-US"/>
          </a:p>
        </p:txBody>
      </p:sp>
    </p:spTree>
  </p:cSld>
  <p:clrMapOvr>
    <a:masterClrMapping/>
  </p:clrMapOvr>
  <p:transition spd="slow" advTm="6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fld id="{DB0F4017-E63D-4519-9307-0EAAEF4F026C}" type="slidenum">
              <a:rPr lang="zh-CN" altLang="en-US"/>
            </a:fld>
            <a:endParaRPr lang="zh-CN" altLang="en-US"/>
          </a:p>
        </p:txBody>
      </p:sp>
    </p:spTree>
  </p:cSld>
  <p:clrMapOvr>
    <a:masterClrMapping/>
  </p:clrMapOvr>
  <p:transition spd="slow" advTm="6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687BEA24-151E-4A10-8772-3223064E32C0}" type="slidenum">
              <a:rPr lang="zh-CN" altLang="en-US"/>
            </a:fld>
            <a:endParaRPr lang="zh-CN" altLang="en-US"/>
          </a:p>
        </p:txBody>
      </p:sp>
    </p:spTree>
  </p:cSld>
  <p:clrMapOvr>
    <a:masterClrMapping/>
  </p:clrMapOvr>
  <p:transition spd="slow" advTm="6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B54DCD3D-3A90-46E7-BF4C-AF048AB1FC2A}" type="slidenum">
              <a:rPr lang="zh-CN" altLang="en-US"/>
            </a:fld>
            <a:endParaRPr lang="zh-CN" altLang="en-US"/>
          </a:p>
        </p:txBody>
      </p:sp>
    </p:spTree>
  </p:cSld>
  <p:clrMapOvr>
    <a:masterClrMapping/>
  </p:clrMapOvr>
  <p:transition spd="slow" advTm="6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9F7385F3-D6F1-4A38-BFF0-CE950BC46AC5}" type="slidenum">
              <a:rPr lang="zh-CN" altLang="en-US"/>
            </a:fld>
            <a:endParaRPr lang="zh-CN" altLang="en-US"/>
          </a:p>
        </p:txBody>
      </p:sp>
    </p:spTree>
  </p:cSld>
  <p:clrMapOvr>
    <a:masterClrMapping/>
  </p:clrMapOvr>
  <p:transition spd="slow" advTm="600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buFont typeface="Arial" panose="020B0604020202020204" pitchFamily="34" charset="0"/>
              <a:buNone/>
              <a:defRPr sz="1200">
                <a:solidFill>
                  <a:schemeClr val="tx1">
                    <a:tint val="75000"/>
                  </a:schemeClr>
                </a:solidFill>
              </a:defRPr>
            </a:lvl1pPr>
          </a:lstStyle>
          <a:p>
            <a:pPr>
              <a:defRPr/>
            </a:pP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buFont typeface="Arial" panose="020B0604020202020204" pitchFamily="34" charset="0"/>
              <a:buNone/>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fld id="{FF1DA84E-185D-42E2-B94D-0F0FD6BA6FB7}" type="slidenum">
              <a:rPr lang="zh-CN" altLang="en-US"/>
            </a:fld>
            <a:endParaRPr lang="zh-CN" altLang="en-US"/>
          </a:p>
        </p:txBody>
      </p:sp>
      <p:pic>
        <p:nvPicPr>
          <p:cNvPr id="1031" name="图片 7"/>
          <p:cNvPicPr>
            <a:picLocks noChangeAspect="1"/>
          </p:cNvPicPr>
          <p:nvPr userDrawn="1"/>
        </p:nvPicPr>
        <p:blipFill>
          <a:blip r:embed="rId16" cstate="print"/>
          <a:srcRect/>
          <a:stretch>
            <a:fillRect/>
          </a:stretch>
        </p:blipFill>
        <p:spPr bwMode="auto">
          <a:xfrm>
            <a:off x="-152400" y="-76200"/>
            <a:ext cx="12357100" cy="7086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advTm="6000">
    <p:random/>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tags" Target="../tags/tag25.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7" Type="http://schemas.openxmlformats.org/officeDocument/2006/relationships/slideLayout" Target="../slideLayouts/slideLayout7.xml"/><Relationship Id="rId16" Type="http://schemas.openxmlformats.org/officeDocument/2006/relationships/tags" Target="../tags/tag49.xml"/><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tags" Target="../tags/tag34.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tags" Target="../tags/tag50.xml"/><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tags" Target="../tags/tag5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tags" Target="../tags/tag5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tags" Target="../tags/tag53.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tags" Target="../tags/tag5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tags" Target="../tags/tag5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tags" Target="../tags/tag5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tags" Target="../tags/tag5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tags" Target="../tags/tag5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tags" Target="../tags/tag6.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14483" y="990600"/>
            <a:ext cx="3716337" cy="2728913"/>
          </a:xfrm>
          <a:prstGeom prst="rect">
            <a:avLst/>
          </a:prstGeom>
          <a:solidFill>
            <a:srgbClr val="2075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2678113" y="990600"/>
            <a:ext cx="1192212" cy="2728913"/>
          </a:xfrm>
          <a:prstGeom prst="rect">
            <a:avLst/>
          </a:prstGeom>
          <a:solidFill>
            <a:srgbClr val="2075A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p:nvPr/>
        </p:nvSpPr>
        <p:spPr>
          <a:xfrm>
            <a:off x="1458913" y="1374775"/>
            <a:ext cx="825500" cy="2381250"/>
          </a:xfrm>
          <a:prstGeom prst="rect">
            <a:avLst/>
          </a:prstGeom>
          <a:solidFill>
            <a:srgbClr val="2075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619125" y="1671638"/>
            <a:ext cx="458788" cy="1787525"/>
          </a:xfrm>
          <a:prstGeom prst="rect">
            <a:avLst/>
          </a:prstGeom>
          <a:solidFill>
            <a:srgbClr val="2075A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0" y="1924050"/>
            <a:ext cx="228600" cy="1236663"/>
          </a:xfrm>
          <a:prstGeom prst="rect">
            <a:avLst/>
          </a:prstGeom>
          <a:solidFill>
            <a:srgbClr val="2075A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8088313" y="990600"/>
            <a:ext cx="1192212" cy="2728913"/>
          </a:xfrm>
          <a:prstGeom prst="rect">
            <a:avLst/>
          </a:prstGeom>
          <a:solidFill>
            <a:srgbClr val="2075A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9764713" y="1165225"/>
            <a:ext cx="825500" cy="2381250"/>
          </a:xfrm>
          <a:prstGeom prst="rect">
            <a:avLst/>
          </a:prstGeom>
          <a:solidFill>
            <a:srgbClr val="2075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11060113" y="1504950"/>
            <a:ext cx="458787" cy="1785938"/>
          </a:xfrm>
          <a:prstGeom prst="rect">
            <a:avLst/>
          </a:prstGeom>
          <a:solidFill>
            <a:srgbClr val="2075A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11974513" y="1779588"/>
            <a:ext cx="230187" cy="1236662"/>
          </a:xfrm>
          <a:prstGeom prst="rect">
            <a:avLst/>
          </a:prstGeom>
          <a:solidFill>
            <a:srgbClr val="2075A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5" name="标题 4097"/>
          <p:cNvSpPr txBox="1">
            <a:spLocks noChangeArrowheads="1"/>
          </p:cNvSpPr>
          <p:nvPr/>
        </p:nvSpPr>
        <p:spPr bwMode="auto">
          <a:xfrm>
            <a:off x="3369945" y="4191000"/>
            <a:ext cx="5160010" cy="1470025"/>
          </a:xfrm>
          <a:prstGeom prst="rect">
            <a:avLst/>
          </a:prstGeom>
          <a:noFill/>
          <a:ln w="9525">
            <a:noFill/>
            <a:miter lim="800000"/>
          </a:ln>
        </p:spPr>
        <p:txBody>
          <a:bodyPr anchor="ctr"/>
          <a:lstStyle/>
          <a:p>
            <a:pPr eaLnBrk="1" hangingPunct="1">
              <a:lnSpc>
                <a:spcPct val="90000"/>
              </a:lnSpc>
            </a:pPr>
            <a:r>
              <a:rPr lang="en-US" altLang="zh-CN" sz="6000" b="1">
                <a:solidFill>
                  <a:srgbClr val="2075AC"/>
                </a:solidFill>
                <a:latin typeface="方正姚体" panose="02010601030101010101" pitchFamily="2" charset="-122"/>
                <a:ea typeface="方正姚体" panose="02010601030101010101" pitchFamily="2" charset="-122"/>
              </a:rPr>
              <a:t>     </a:t>
            </a:r>
            <a:r>
              <a:rPr lang="zh-CN" altLang="en-US" sz="6000" b="1">
                <a:solidFill>
                  <a:srgbClr val="2075AC"/>
                </a:solidFill>
                <a:latin typeface="方正姚体" panose="02010601030101010101" pitchFamily="2" charset="-122"/>
                <a:ea typeface="方正姚体" panose="02010601030101010101" pitchFamily="2" charset="-122"/>
              </a:rPr>
              <a:t>导游业务</a:t>
            </a:r>
            <a:endParaRPr lang="zh-CN" altLang="en-US" sz="6000" b="1">
              <a:solidFill>
                <a:srgbClr val="2075AC"/>
              </a:solidFill>
              <a:latin typeface="方正姚体" panose="02010601030101010101" pitchFamily="2" charset="-122"/>
              <a:ea typeface="方正姚体" panose="02010601030101010101" pitchFamily="2" charset="-122"/>
            </a:endParaRPr>
          </a:p>
        </p:txBody>
      </p:sp>
      <p:sp>
        <p:nvSpPr>
          <p:cNvPr id="23" name="圆角矩形 22"/>
          <p:cNvSpPr/>
          <p:nvPr/>
        </p:nvSpPr>
        <p:spPr>
          <a:xfrm>
            <a:off x="2940050" y="5724525"/>
            <a:ext cx="6130925" cy="646430"/>
          </a:xfrm>
          <a:prstGeom prst="roundRect">
            <a:avLst/>
          </a:prstGeom>
          <a:solidFill>
            <a:srgbClr val="2075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3092" name="文本框 23"/>
          <p:cNvSpPr txBox="1">
            <a:spLocks noChangeArrowheads="1"/>
          </p:cNvSpPr>
          <p:nvPr/>
        </p:nvSpPr>
        <p:spPr bwMode="auto">
          <a:xfrm>
            <a:off x="3048000" y="5724525"/>
            <a:ext cx="5856605" cy="521970"/>
          </a:xfrm>
          <a:prstGeom prst="rect">
            <a:avLst/>
          </a:prstGeom>
          <a:noFill/>
          <a:ln w="9525">
            <a:noFill/>
            <a:miter lim="800000"/>
          </a:ln>
        </p:spPr>
        <p:txBody>
          <a:bodyPr wrap="square">
            <a:spAutoFit/>
          </a:bodyPr>
          <a:lstStyle/>
          <a:p>
            <a:pPr>
              <a:buFont typeface="Arial" panose="020B0604020202020204" pitchFamily="34" charset="0"/>
              <a:buNone/>
            </a:pPr>
            <a:r>
              <a:rPr lang="en-US" altLang="zh-CN" sz="2800">
                <a:solidFill>
                  <a:schemeClr val="bg1"/>
                </a:solidFill>
                <a:latin typeface="Batang" pitchFamily="18" charset="-127"/>
                <a:ea typeface="Batang" pitchFamily="18" charset="-127"/>
                <a:sym typeface="+mn-ea"/>
              </a:rPr>
              <a:t>            </a:t>
            </a:r>
            <a:r>
              <a:rPr lang="zh-CN" altLang="en-US" sz="2800">
                <a:solidFill>
                  <a:schemeClr val="bg1"/>
                </a:solidFill>
                <a:latin typeface="Batang" pitchFamily="18" charset="-127"/>
                <a:ea typeface="Batang" pitchFamily="18" charset="-127"/>
                <a:sym typeface="+mn-ea"/>
              </a:rPr>
              <a:t>岗</a:t>
            </a:r>
            <a:r>
              <a:rPr lang="en-US" altLang="zh-CN" sz="2800">
                <a:solidFill>
                  <a:schemeClr val="bg1"/>
                </a:solidFill>
                <a:latin typeface="Batang" pitchFamily="18" charset="-127"/>
                <a:ea typeface="Batang" pitchFamily="18" charset="-127"/>
                <a:sym typeface="+mn-ea"/>
              </a:rPr>
              <a:t>-</a:t>
            </a:r>
            <a:r>
              <a:rPr lang="zh-CN" altLang="en-US" sz="2800">
                <a:solidFill>
                  <a:schemeClr val="bg1"/>
                </a:solidFill>
                <a:latin typeface="Batang" pitchFamily="18" charset="-127"/>
                <a:ea typeface="Batang" pitchFamily="18" charset="-127"/>
                <a:sym typeface="+mn-ea"/>
              </a:rPr>
              <a:t>课</a:t>
            </a:r>
            <a:r>
              <a:rPr lang="en-US" altLang="zh-CN" sz="2800">
                <a:solidFill>
                  <a:schemeClr val="bg1"/>
                </a:solidFill>
                <a:latin typeface="Batang" pitchFamily="18" charset="-127"/>
                <a:ea typeface="Batang" pitchFamily="18" charset="-127"/>
                <a:sym typeface="+mn-ea"/>
              </a:rPr>
              <a:t>-</a:t>
            </a:r>
            <a:r>
              <a:rPr lang="zh-CN" altLang="en-US" sz="2800">
                <a:solidFill>
                  <a:schemeClr val="bg1"/>
                </a:solidFill>
                <a:latin typeface="Batang" pitchFamily="18" charset="-127"/>
                <a:ea typeface="Batang" pitchFamily="18" charset="-127"/>
                <a:sym typeface="+mn-ea"/>
              </a:rPr>
              <a:t>赛</a:t>
            </a:r>
            <a:r>
              <a:rPr lang="en-US" altLang="zh-CN" sz="2800">
                <a:solidFill>
                  <a:schemeClr val="bg1"/>
                </a:solidFill>
                <a:latin typeface="Batang" pitchFamily="18" charset="-127"/>
                <a:ea typeface="Batang" pitchFamily="18" charset="-127"/>
                <a:sym typeface="+mn-ea"/>
              </a:rPr>
              <a:t>-</a:t>
            </a:r>
            <a:r>
              <a:rPr lang="zh-CN" altLang="en-US" sz="2800">
                <a:solidFill>
                  <a:schemeClr val="bg1"/>
                </a:solidFill>
                <a:latin typeface="Batang" pitchFamily="18" charset="-127"/>
                <a:ea typeface="Batang" pitchFamily="18" charset="-127"/>
                <a:sym typeface="+mn-ea"/>
              </a:rPr>
              <a:t>证融合课程</a:t>
            </a:r>
            <a:endParaRPr lang="zh-CN" altLang="en-US" sz="2800">
              <a:solidFill>
                <a:schemeClr val="bg1"/>
              </a:solidFill>
              <a:latin typeface="Batang" pitchFamily="18" charset="-127"/>
              <a:ea typeface="Batang" pitchFamily="18" charset="-127"/>
              <a:sym typeface="+mn-ea"/>
            </a:endParaRPr>
          </a:p>
        </p:txBody>
      </p:sp>
      <p:sp>
        <p:nvSpPr>
          <p:cNvPr id="3" name="标题 4097"/>
          <p:cNvSpPr txBox="1">
            <a:spLocks noChangeArrowheads="1"/>
          </p:cNvSpPr>
          <p:nvPr/>
        </p:nvSpPr>
        <p:spPr bwMode="auto">
          <a:xfrm>
            <a:off x="5424805" y="6132195"/>
            <a:ext cx="1566545" cy="1007110"/>
          </a:xfrm>
          <a:prstGeom prst="rect">
            <a:avLst/>
          </a:prstGeom>
          <a:noFill/>
          <a:ln w="9525">
            <a:noFill/>
            <a:miter lim="800000"/>
          </a:ln>
        </p:spPr>
        <p:txBody>
          <a:bodyPr anchor="ctr"/>
          <a:p>
            <a:pPr eaLnBrk="1" hangingPunct="1">
              <a:lnSpc>
                <a:spcPct val="90000"/>
              </a:lnSpc>
            </a:pPr>
            <a:r>
              <a:rPr lang="zh-CN" altLang="en-US" sz="2800" b="1">
                <a:solidFill>
                  <a:schemeClr val="accent1">
                    <a:lumMod val="50000"/>
                  </a:schemeClr>
                </a:solidFill>
                <a:latin typeface="方正姚体" panose="02010601030101010101" pitchFamily="2" charset="-122"/>
                <a:ea typeface="方正姚体" panose="02010601030101010101" pitchFamily="2" charset="-122"/>
              </a:rPr>
              <a:t>王大利</a:t>
            </a:r>
            <a:endParaRPr lang="zh-CN" altLang="en-US" sz="2800" b="1">
              <a:solidFill>
                <a:schemeClr val="accent1">
                  <a:lumMod val="50000"/>
                </a:schemeClr>
              </a:solidFill>
              <a:latin typeface="方正姚体" panose="02010601030101010101" pitchFamily="2" charset="-122"/>
              <a:ea typeface="方正姚体" panose="02010601030101010101" pitchFamily="2" charset="-122"/>
            </a:endParaRPr>
          </a:p>
        </p:txBody>
      </p:sp>
      <p:pic>
        <p:nvPicPr>
          <p:cNvPr id="100" name="图片 99"/>
          <p:cNvPicPr/>
          <p:nvPr/>
        </p:nvPicPr>
        <p:blipFill>
          <a:blip r:embed="rId1"/>
          <a:stretch>
            <a:fillRect/>
          </a:stretch>
        </p:blipFill>
        <p:spPr>
          <a:xfrm>
            <a:off x="4227195" y="1052830"/>
            <a:ext cx="3504565" cy="2614295"/>
          </a:xfrm>
          <a:prstGeom prst="rect">
            <a:avLst/>
          </a:prstGeom>
          <a:noFill/>
          <a:ln w="9525">
            <a:noFill/>
          </a:ln>
        </p:spPr>
      </p:pic>
    </p:spTree>
  </p:cSld>
  <p:clrMapOvr>
    <a:masterClrMapping/>
  </p:clrMapOvr>
  <p:transition spd="slow" advTm="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350" decel="100000" fill="hold"/>
                                        <p:tgtEl>
                                          <p:spTgt spid="2"/>
                                        </p:tgtEl>
                                        <p:attrNameLst>
                                          <p:attrName>ppt_y</p:attrName>
                                        </p:attrNameLst>
                                      </p:cBhvr>
                                      <p:tavLst>
                                        <p:tav tm="0">
                                          <p:val>
                                            <p:strVal val="#ppt_y+1"/>
                                          </p:val>
                                        </p:tav>
                                        <p:tav tm="100000">
                                          <p:val>
                                            <p:strVal val="#ppt_y-.03"/>
                                          </p:val>
                                        </p:tav>
                                      </p:tavLst>
                                    </p:anim>
                                    <p:anim calcmode="lin" valueType="num">
                                      <p:cBhvr>
                                        <p:cTn id="10" dur="150" accel="100000" fill="hold">
                                          <p:stCondLst>
                                            <p:cond delay="1350"/>
                                          </p:stCondLst>
                                        </p:cTn>
                                        <p:tgtEl>
                                          <p:spTgt spid="2"/>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1500"/>
                            </p:stCondLst>
                            <p:childTnLst>
                              <p:par>
                                <p:cTn id="36" presetID="16" presetClass="entr" presetSubtype="21" fill="hold" grpId="0" nodeType="afterEffect">
                                  <p:stCondLst>
                                    <p:cond delay="0"/>
                                  </p:stCondLst>
                                  <p:childTnLst>
                                    <p:set>
                                      <p:cBhvr>
                                        <p:cTn id="37" dur="1" fill="hold">
                                          <p:stCondLst>
                                            <p:cond delay="0"/>
                                          </p:stCondLst>
                                        </p:cTn>
                                        <p:tgtEl>
                                          <p:spTgt spid="3085"/>
                                        </p:tgtEl>
                                        <p:attrNameLst>
                                          <p:attrName>style.visibility</p:attrName>
                                        </p:attrNameLst>
                                      </p:cBhvr>
                                      <p:to>
                                        <p:strVal val="visible"/>
                                      </p:to>
                                    </p:set>
                                    <p:animEffect transition="in" filter="barn(inVertical)">
                                      <p:cBhvr>
                                        <p:cTn id="38" dur="500"/>
                                        <p:tgtEl>
                                          <p:spTgt spid="3085"/>
                                        </p:tgtEl>
                                      </p:cBhvr>
                                    </p:animEffec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3092"/>
                                        </p:tgtEl>
                                        <p:attrNameLst>
                                          <p:attrName>style.visibility</p:attrName>
                                        </p:attrNameLst>
                                      </p:cBhvr>
                                      <p:to>
                                        <p:strVal val="visible"/>
                                      </p:to>
                                    </p:set>
                                    <p:anim calcmode="lin" valueType="num">
                                      <p:cBhvr>
                                        <p:cTn id="46" dur="500" fill="hold"/>
                                        <p:tgtEl>
                                          <p:spTgt spid="3092"/>
                                        </p:tgtEl>
                                        <p:attrNameLst>
                                          <p:attrName>ppt_w</p:attrName>
                                        </p:attrNameLst>
                                      </p:cBhvr>
                                      <p:tavLst>
                                        <p:tav tm="0">
                                          <p:val>
                                            <p:fltVal val="0"/>
                                          </p:val>
                                        </p:tav>
                                        <p:tav tm="100000">
                                          <p:val>
                                            <p:strVal val="#ppt_w"/>
                                          </p:val>
                                        </p:tav>
                                      </p:tavLst>
                                    </p:anim>
                                    <p:anim calcmode="lin" valueType="num">
                                      <p:cBhvr>
                                        <p:cTn id="47" dur="500" fill="hold"/>
                                        <p:tgtEl>
                                          <p:spTgt spid="3092"/>
                                        </p:tgtEl>
                                        <p:attrNameLst>
                                          <p:attrName>ppt_h</p:attrName>
                                        </p:attrNameLst>
                                      </p:cBhvr>
                                      <p:tavLst>
                                        <p:tav tm="0">
                                          <p:val>
                                            <p:fltVal val="0"/>
                                          </p:val>
                                        </p:tav>
                                        <p:tav tm="100000">
                                          <p:val>
                                            <p:strVal val="#ppt_h"/>
                                          </p:val>
                                        </p:tav>
                                      </p:tavLst>
                                    </p:anim>
                                    <p:animEffect transition="in" filter="fade">
                                      <p:cBhvr>
                                        <p:cTn id="48" dur="500"/>
                                        <p:tgtEl>
                                          <p:spTgt spid="3092"/>
                                        </p:tgtEl>
                                      </p:cBhvr>
                                    </p:animEffect>
                                  </p:childTnLst>
                                </p:cTn>
                              </p:par>
                            </p:childTnLst>
                          </p:cTn>
                        </p:par>
                        <p:par>
                          <p:cTn id="49" fill="hold">
                            <p:stCondLst>
                              <p:cond delay="3000"/>
                            </p:stCondLst>
                            <p:childTnLst>
                              <p:par>
                                <p:cTn id="50" presetID="16" presetClass="entr" presetSubtype="21"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animBg="1"/>
      <p:bldP spid="5" grpId="0" animBg="1"/>
      <p:bldP spid="7" grpId="0" animBg="1"/>
      <p:bldP spid="9" grpId="0" animBg="1"/>
      <p:bldP spid="11" grpId="0" animBg="1"/>
      <p:bldP spid="12" grpId="0" animBg="1"/>
      <p:bldP spid="13" grpId="0" animBg="1"/>
      <p:bldP spid="14" grpId="0" animBg="1"/>
      <p:bldP spid="3085" grpId="0"/>
      <p:bldP spid="23" grpId="0" bldLvl="0" animBg="1"/>
      <p:bldP spid="309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31" name="组合 1"/>
          <p:cNvGrpSpPr/>
          <p:nvPr/>
        </p:nvGrpSpPr>
        <p:grpSpPr>
          <a:xfrm>
            <a:off x="1522413" y="279400"/>
            <a:ext cx="6116637" cy="492125"/>
            <a:chOff x="-2" y="401"/>
            <a:chExt cx="6985" cy="775"/>
          </a:xfrm>
        </p:grpSpPr>
        <p:grpSp>
          <p:nvGrpSpPr>
            <p:cNvPr id="30732" name="Group 7"/>
            <p:cNvGrpSpPr/>
            <p:nvPr/>
          </p:nvGrpSpPr>
          <p:grpSpPr>
            <a:xfrm>
              <a:off x="-2" y="401"/>
              <a:ext cx="6985" cy="775"/>
              <a:chOff x="48" y="-32"/>
              <a:chExt cx="5697" cy="712"/>
            </a:xfrm>
          </p:grpSpPr>
          <p:sp>
            <p:nvSpPr>
              <p:cNvPr id="30733" name="五边形 13"/>
              <p:cNvSpPr/>
              <p:nvPr>
                <p:custDataLst>
                  <p:tags r:id="rId1"/>
                </p:custDataLst>
              </p:nvPr>
            </p:nvSpPr>
            <p:spPr>
              <a:xfrm>
                <a:off x="48" y="-32"/>
                <a:ext cx="5103" cy="680"/>
              </a:xfrm>
              <a:prstGeom prst="homePlate">
                <a:avLst>
                  <a:gd name="adj" fmla="val 24875"/>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sp>
            <p:nvSpPr>
              <p:cNvPr id="30734" name="燕尾形 14"/>
              <p:cNvSpPr/>
              <p:nvPr>
                <p:custDataLst>
                  <p:tags r:id="rId2"/>
                </p:custDataLst>
              </p:nvPr>
            </p:nvSpPr>
            <p:spPr>
              <a:xfrm>
                <a:off x="5085" y="0"/>
                <a:ext cx="340" cy="680"/>
              </a:xfrm>
              <a:prstGeom prst="chevron">
                <a:avLst>
                  <a:gd name="adj" fmla="val 50000"/>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sp>
            <p:nvSpPr>
              <p:cNvPr id="30735" name="燕尾形 15"/>
              <p:cNvSpPr/>
              <p:nvPr>
                <p:custDataLst>
                  <p:tags r:id="rId3"/>
                </p:custDataLst>
              </p:nvPr>
            </p:nvSpPr>
            <p:spPr>
              <a:xfrm>
                <a:off x="5405" y="0"/>
                <a:ext cx="340" cy="680"/>
              </a:xfrm>
              <a:prstGeom prst="chevron">
                <a:avLst>
                  <a:gd name="adj" fmla="val 50000"/>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grpSp>
        <p:sp>
          <p:nvSpPr>
            <p:cNvPr id="30736" name="文本框 1"/>
            <p:cNvSpPr txBox="1"/>
            <p:nvPr>
              <p:custDataLst>
                <p:tags r:id="rId4"/>
              </p:custDataLst>
            </p:nvPr>
          </p:nvSpPr>
          <p:spPr>
            <a:xfrm>
              <a:off x="186" y="492"/>
              <a:ext cx="6405" cy="628"/>
            </a:xfrm>
            <a:prstGeom prst="rect">
              <a:avLst/>
            </a:prstGeom>
            <a:noFill/>
            <a:ln w="9525">
              <a:noFill/>
            </a:ln>
          </p:spPr>
          <p:txBody>
            <a:bodyPr anchor="t" anchorCtr="0">
              <a:spAutoFit/>
            </a:bodyPr>
            <a:p>
              <a:r>
                <a:rPr lang="zh-CN" altLang="en-US" sz="2000" b="1" dirty="0">
                  <a:solidFill>
                    <a:schemeClr val="bg1"/>
                  </a:solidFill>
                  <a:latin typeface="Calibri" panose="020F0502020204030204" charset="0"/>
                  <a:sym typeface="+mn-ea"/>
                </a:rPr>
                <a:t>任务三：入住饭店服务</a:t>
              </a:r>
              <a:r>
                <a:rPr lang="en-US" altLang="zh-CN" sz="2000" b="1" dirty="0">
                  <a:solidFill>
                    <a:schemeClr val="bg1"/>
                  </a:solidFill>
                  <a:latin typeface="Calibri" panose="020F0502020204030204" charset="0"/>
                  <a:sym typeface="+mn-ea"/>
                </a:rPr>
                <a:t>   </a:t>
              </a:r>
              <a:r>
                <a:rPr lang="zh-CN" altLang="en-US" sz="2000" b="1" dirty="0">
                  <a:solidFill>
                    <a:schemeClr val="bg1"/>
                  </a:solidFill>
                  <a:latin typeface="Calibri" panose="020F0502020204030204" charset="0"/>
                  <a:sym typeface="+mn-ea"/>
                </a:rPr>
                <a:t>客房内设施</a:t>
              </a:r>
              <a:r>
                <a:rPr lang="en-US" altLang="zh-CN" sz="2000" b="1" dirty="0">
                  <a:solidFill>
                    <a:schemeClr val="bg1"/>
                  </a:solidFill>
                  <a:latin typeface="Calibri" panose="020F0502020204030204" charset="0"/>
                  <a:sym typeface="+mn-ea"/>
                </a:rPr>
                <a:t>  </a:t>
              </a:r>
              <a:endParaRPr lang="en-US" altLang="zh-CN" sz="2000" b="1" dirty="0">
                <a:solidFill>
                  <a:schemeClr val="bg1"/>
                </a:solidFill>
                <a:latin typeface="Calibri" panose="020F0502020204030204" charset="0"/>
                <a:sym typeface="+mn-ea"/>
              </a:endParaRPr>
            </a:p>
          </p:txBody>
        </p:sp>
      </p:grpSp>
      <p:pic>
        <p:nvPicPr>
          <p:cNvPr id="102" name="图片 101"/>
          <p:cNvPicPr/>
          <p:nvPr/>
        </p:nvPicPr>
        <p:blipFill>
          <a:blip r:embed="rId5"/>
          <a:stretch>
            <a:fillRect/>
          </a:stretch>
        </p:blipFill>
        <p:spPr>
          <a:xfrm>
            <a:off x="1524000" y="1066800"/>
            <a:ext cx="8615680" cy="5511800"/>
          </a:xfrm>
          <a:prstGeom prst="rect">
            <a:avLst/>
          </a:prstGeom>
          <a:noFill/>
          <a:ln w="9525">
            <a:noFill/>
          </a:ln>
        </p:spPr>
      </p:pic>
    </p:spTree>
  </p:cSld>
  <p:clrMapOvr>
    <a:masterClrMapping/>
  </p:clrMapOvr>
  <p:transition spd="slow" advTm="6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55575" y="333375"/>
            <a:ext cx="604838" cy="455613"/>
          </a:xfrm>
          <a:prstGeom prst="homePlate">
            <a:avLst>
              <a:gd name="adj" fmla="val 38242"/>
            </a:avLst>
          </a:prstGeom>
          <a:solidFill>
            <a:srgbClr val="2075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000">
              <a:latin typeface="Arial" panose="020B0604020202020204"/>
              <a:ea typeface="微软雅黑" panose="020B0503020204020204" pitchFamily="34" charset="-122"/>
              <a:sym typeface="Arial" panose="020B0604020202020204"/>
            </a:endParaRPr>
          </a:p>
        </p:txBody>
      </p:sp>
      <p:sp>
        <p:nvSpPr>
          <p:cNvPr id="3" name="矩形 2"/>
          <p:cNvSpPr/>
          <p:nvPr/>
        </p:nvSpPr>
        <p:spPr>
          <a:xfrm>
            <a:off x="15875" y="333375"/>
            <a:ext cx="101600" cy="455613"/>
          </a:xfrm>
          <a:prstGeom prst="rect">
            <a:avLst/>
          </a:prstGeom>
          <a:solidFill>
            <a:srgbClr val="498D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000">
              <a:latin typeface="Arial" panose="020B0604020202020204"/>
              <a:ea typeface="微软雅黑" panose="020B0503020204020204" pitchFamily="34" charset="-122"/>
              <a:sym typeface="Arial" panose="020B0604020202020204"/>
            </a:endParaRPr>
          </a:p>
        </p:txBody>
      </p:sp>
      <p:sp>
        <p:nvSpPr>
          <p:cNvPr id="4" name="矩形 3"/>
          <p:cNvSpPr/>
          <p:nvPr/>
        </p:nvSpPr>
        <p:spPr>
          <a:xfrm>
            <a:off x="-122238" y="333375"/>
            <a:ext cx="100013" cy="455613"/>
          </a:xfrm>
          <a:prstGeom prst="rect">
            <a:avLst/>
          </a:prstGeom>
          <a:solidFill>
            <a:srgbClr val="74A7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000">
              <a:latin typeface="Arial" panose="020B0604020202020204"/>
              <a:ea typeface="微软雅黑" panose="020B0503020204020204" pitchFamily="34" charset="-122"/>
              <a:sym typeface="Arial" panose="020B0604020202020204"/>
            </a:endParaRPr>
          </a:p>
        </p:txBody>
      </p:sp>
      <p:sp>
        <p:nvSpPr>
          <p:cNvPr id="5" name="标题 20"/>
          <p:cNvSpPr txBox="1"/>
          <p:nvPr/>
        </p:nvSpPr>
        <p:spPr>
          <a:xfrm>
            <a:off x="838200" y="382905"/>
            <a:ext cx="7376795" cy="5314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buFont typeface="Arial" panose="020B0604020202020204" pitchFamily="34" charset="0"/>
              <a:buNone/>
              <a:defRPr/>
            </a:pPr>
            <a:r>
              <a:rPr lang="zh-CN" altLang="en-US" sz="2800" spc="300" dirty="0" smtClean="0">
                <a:solidFill>
                  <a:srgbClr val="2075AC"/>
                </a:solidFill>
                <a:latin typeface="Arial" panose="020B0604020202020204"/>
                <a:ea typeface="微软雅黑" panose="020B0503020204020204" pitchFamily="34" charset="-122"/>
                <a:sym typeface="Arial" panose="020B0604020202020204"/>
              </a:rPr>
              <a:t>问题处理：游客对客房的特别</a:t>
            </a:r>
            <a:r>
              <a:rPr lang="zh-CN" altLang="en-US" sz="2800" spc="300" dirty="0" smtClean="0">
                <a:solidFill>
                  <a:srgbClr val="2075AC"/>
                </a:solidFill>
                <a:latin typeface="Arial" panose="020B0604020202020204"/>
                <a:ea typeface="微软雅黑" panose="020B0503020204020204" pitchFamily="34" charset="-122"/>
                <a:sym typeface="Arial" panose="020B0604020202020204"/>
              </a:rPr>
              <a:t>要求</a:t>
            </a:r>
            <a:endParaRPr lang="zh-CN" altLang="en-US" sz="2800" spc="300" dirty="0" smtClean="0">
              <a:solidFill>
                <a:srgbClr val="2075AC"/>
              </a:solidFill>
              <a:latin typeface="Arial" panose="020B0604020202020204"/>
              <a:ea typeface="微软雅黑" panose="020B0503020204020204" pitchFamily="34" charset="-122"/>
              <a:sym typeface="Arial" panose="020B0604020202020204"/>
            </a:endParaRPr>
          </a:p>
        </p:txBody>
      </p:sp>
      <p:grpSp>
        <p:nvGrpSpPr>
          <p:cNvPr id="9" name="组合 8"/>
          <p:cNvGrpSpPr/>
          <p:nvPr/>
        </p:nvGrpSpPr>
        <p:grpSpPr bwMode="auto">
          <a:xfrm>
            <a:off x="7239000" y="2209800"/>
            <a:ext cx="3125788" cy="3113088"/>
            <a:chOff x="4182586" y="2499742"/>
            <a:chExt cx="1960246" cy="1952514"/>
          </a:xfrm>
        </p:grpSpPr>
        <p:grpSp>
          <p:nvGrpSpPr>
            <p:cNvPr id="6167" name="组合 9"/>
            <p:cNvGrpSpPr/>
            <p:nvPr/>
          </p:nvGrpSpPr>
          <p:grpSpPr bwMode="auto">
            <a:xfrm>
              <a:off x="4182586" y="2499742"/>
              <a:ext cx="1960246" cy="1952514"/>
              <a:chOff x="1050122" y="2474290"/>
              <a:chExt cx="1960246" cy="1952514"/>
            </a:xfrm>
          </p:grpSpPr>
          <p:sp>
            <p:nvSpPr>
              <p:cNvPr id="12" name="Freeform 13"/>
              <p:cNvSpPr/>
              <p:nvPr/>
            </p:nvSpPr>
            <p:spPr bwMode="auto">
              <a:xfrm>
                <a:off x="1050122" y="2474290"/>
                <a:ext cx="1960246" cy="1952514"/>
              </a:xfrm>
              <a:custGeom>
                <a:avLst/>
                <a:gdLst/>
                <a:ahLst/>
                <a:cxnLst>
                  <a:cxn ang="0">
                    <a:pos x="429" y="108"/>
                  </a:cxn>
                  <a:cxn ang="0">
                    <a:pos x="429" y="108"/>
                  </a:cxn>
                  <a:cxn ang="0">
                    <a:pos x="429" y="108"/>
                  </a:cxn>
                  <a:cxn ang="0">
                    <a:pos x="307" y="108"/>
                  </a:cxn>
                  <a:cxn ang="0">
                    <a:pos x="288" y="82"/>
                  </a:cxn>
                  <a:cxn ang="0">
                    <a:pos x="291" y="68"/>
                  </a:cxn>
                  <a:cxn ang="0">
                    <a:pos x="308" y="37"/>
                  </a:cxn>
                  <a:cxn ang="0">
                    <a:pos x="269" y="0"/>
                  </a:cxn>
                  <a:cxn ang="0">
                    <a:pos x="231" y="37"/>
                  </a:cxn>
                  <a:cxn ang="0">
                    <a:pos x="249" y="69"/>
                  </a:cxn>
                  <a:cxn ang="0">
                    <a:pos x="251" y="82"/>
                  </a:cxn>
                  <a:cxn ang="0">
                    <a:pos x="232" y="108"/>
                  </a:cxn>
                  <a:cxn ang="0">
                    <a:pos x="109" y="108"/>
                  </a:cxn>
                  <a:cxn ang="0">
                    <a:pos x="109" y="230"/>
                  </a:cxn>
                  <a:cxn ang="0">
                    <a:pos x="83" y="249"/>
                  </a:cxn>
                  <a:cxn ang="0">
                    <a:pos x="69" y="246"/>
                  </a:cxn>
                  <a:cxn ang="0">
                    <a:pos x="38" y="229"/>
                  </a:cxn>
                  <a:cxn ang="0">
                    <a:pos x="0" y="268"/>
                  </a:cxn>
                  <a:cxn ang="0">
                    <a:pos x="38" y="306"/>
                  </a:cxn>
                  <a:cxn ang="0">
                    <a:pos x="70" y="288"/>
                  </a:cxn>
                  <a:cxn ang="0">
                    <a:pos x="83" y="286"/>
                  </a:cxn>
                  <a:cxn ang="0">
                    <a:pos x="109" y="305"/>
                  </a:cxn>
                  <a:cxn ang="0">
                    <a:pos x="109" y="428"/>
                  </a:cxn>
                  <a:cxn ang="0">
                    <a:pos x="219" y="428"/>
                  </a:cxn>
                  <a:cxn ang="0">
                    <a:pos x="240" y="417"/>
                  </a:cxn>
                  <a:cxn ang="0">
                    <a:pos x="235" y="403"/>
                  </a:cxn>
                  <a:cxn ang="0">
                    <a:pos x="235" y="403"/>
                  </a:cxn>
                  <a:cxn ang="0">
                    <a:pos x="220" y="369"/>
                  </a:cxn>
                  <a:cxn ang="0">
                    <a:pos x="269" y="321"/>
                  </a:cxn>
                  <a:cxn ang="0">
                    <a:pos x="317" y="369"/>
                  </a:cxn>
                  <a:cxn ang="0">
                    <a:pos x="303" y="403"/>
                  </a:cxn>
                  <a:cxn ang="0">
                    <a:pos x="303" y="403"/>
                  </a:cxn>
                  <a:cxn ang="0">
                    <a:pos x="298" y="417"/>
                  </a:cxn>
                  <a:cxn ang="0">
                    <a:pos x="319" y="428"/>
                  </a:cxn>
                  <a:cxn ang="0">
                    <a:pos x="429" y="428"/>
                  </a:cxn>
                  <a:cxn ang="0">
                    <a:pos x="429" y="317"/>
                  </a:cxn>
                  <a:cxn ang="0">
                    <a:pos x="418" y="297"/>
                  </a:cxn>
                  <a:cxn ang="0">
                    <a:pos x="404" y="302"/>
                  </a:cxn>
                  <a:cxn ang="0">
                    <a:pos x="404" y="302"/>
                  </a:cxn>
                  <a:cxn ang="0">
                    <a:pos x="370" y="316"/>
                  </a:cxn>
                  <a:cxn ang="0">
                    <a:pos x="322" y="268"/>
                  </a:cxn>
                  <a:cxn ang="0">
                    <a:pos x="370" y="219"/>
                  </a:cxn>
                  <a:cxn ang="0">
                    <a:pos x="404" y="234"/>
                  </a:cxn>
                  <a:cxn ang="0">
                    <a:pos x="404" y="234"/>
                  </a:cxn>
                  <a:cxn ang="0">
                    <a:pos x="418" y="239"/>
                  </a:cxn>
                  <a:cxn ang="0">
                    <a:pos x="429" y="219"/>
                  </a:cxn>
                  <a:cxn ang="0">
                    <a:pos x="429" y="140"/>
                  </a:cxn>
                  <a:cxn ang="0">
                    <a:pos x="429" y="140"/>
                  </a:cxn>
                  <a:cxn ang="0">
                    <a:pos x="429" y="108"/>
                  </a:cxn>
                </a:cxnLst>
                <a:rect l="0" t="0" r="r" b="b"/>
                <a:pathLst>
                  <a:path w="429" h="428">
                    <a:moveTo>
                      <a:pt x="429" y="108"/>
                    </a:moveTo>
                    <a:cubicBezTo>
                      <a:pt x="429" y="108"/>
                      <a:pt x="429" y="108"/>
                      <a:pt x="429" y="108"/>
                    </a:cubicBezTo>
                    <a:cubicBezTo>
                      <a:pt x="429" y="108"/>
                      <a:pt x="429" y="108"/>
                      <a:pt x="429" y="108"/>
                    </a:cubicBezTo>
                    <a:cubicBezTo>
                      <a:pt x="307" y="108"/>
                      <a:pt x="307" y="108"/>
                      <a:pt x="307" y="108"/>
                    </a:cubicBezTo>
                    <a:cubicBezTo>
                      <a:pt x="295" y="103"/>
                      <a:pt x="288" y="95"/>
                      <a:pt x="288" y="82"/>
                    </a:cubicBezTo>
                    <a:cubicBezTo>
                      <a:pt x="288" y="77"/>
                      <a:pt x="289" y="73"/>
                      <a:pt x="291" y="68"/>
                    </a:cubicBezTo>
                    <a:cubicBezTo>
                      <a:pt x="301" y="62"/>
                      <a:pt x="308" y="50"/>
                      <a:pt x="308" y="37"/>
                    </a:cubicBezTo>
                    <a:cubicBezTo>
                      <a:pt x="308" y="16"/>
                      <a:pt x="290" y="0"/>
                      <a:pt x="269" y="0"/>
                    </a:cubicBezTo>
                    <a:cubicBezTo>
                      <a:pt x="248" y="0"/>
                      <a:pt x="231" y="16"/>
                      <a:pt x="231" y="37"/>
                    </a:cubicBezTo>
                    <a:cubicBezTo>
                      <a:pt x="231" y="50"/>
                      <a:pt x="238" y="62"/>
                      <a:pt x="249" y="69"/>
                    </a:cubicBezTo>
                    <a:cubicBezTo>
                      <a:pt x="250" y="73"/>
                      <a:pt x="251" y="77"/>
                      <a:pt x="251" y="82"/>
                    </a:cubicBezTo>
                    <a:cubicBezTo>
                      <a:pt x="251" y="95"/>
                      <a:pt x="244" y="103"/>
                      <a:pt x="232" y="108"/>
                    </a:cubicBezTo>
                    <a:cubicBezTo>
                      <a:pt x="109" y="108"/>
                      <a:pt x="109" y="108"/>
                      <a:pt x="109" y="108"/>
                    </a:cubicBezTo>
                    <a:cubicBezTo>
                      <a:pt x="109" y="230"/>
                      <a:pt x="109" y="230"/>
                      <a:pt x="109" y="230"/>
                    </a:cubicBezTo>
                    <a:cubicBezTo>
                      <a:pt x="104" y="241"/>
                      <a:pt x="96" y="249"/>
                      <a:pt x="83" y="249"/>
                    </a:cubicBezTo>
                    <a:cubicBezTo>
                      <a:pt x="78" y="249"/>
                      <a:pt x="73" y="248"/>
                      <a:pt x="69" y="246"/>
                    </a:cubicBezTo>
                    <a:cubicBezTo>
                      <a:pt x="62" y="236"/>
                      <a:pt x="51" y="229"/>
                      <a:pt x="38" y="229"/>
                    </a:cubicBezTo>
                    <a:cubicBezTo>
                      <a:pt x="17" y="229"/>
                      <a:pt x="0" y="246"/>
                      <a:pt x="0" y="268"/>
                    </a:cubicBezTo>
                    <a:cubicBezTo>
                      <a:pt x="0" y="289"/>
                      <a:pt x="17" y="306"/>
                      <a:pt x="38" y="306"/>
                    </a:cubicBezTo>
                    <a:cubicBezTo>
                      <a:pt x="51" y="306"/>
                      <a:pt x="63" y="299"/>
                      <a:pt x="70" y="288"/>
                    </a:cubicBezTo>
                    <a:cubicBezTo>
                      <a:pt x="74" y="287"/>
                      <a:pt x="78" y="286"/>
                      <a:pt x="83" y="286"/>
                    </a:cubicBezTo>
                    <a:cubicBezTo>
                      <a:pt x="96" y="286"/>
                      <a:pt x="104" y="294"/>
                      <a:pt x="109" y="305"/>
                    </a:cubicBezTo>
                    <a:cubicBezTo>
                      <a:pt x="109" y="428"/>
                      <a:pt x="109" y="428"/>
                      <a:pt x="109" y="428"/>
                    </a:cubicBezTo>
                    <a:cubicBezTo>
                      <a:pt x="219" y="428"/>
                      <a:pt x="219" y="428"/>
                      <a:pt x="219" y="428"/>
                    </a:cubicBezTo>
                    <a:cubicBezTo>
                      <a:pt x="230" y="427"/>
                      <a:pt x="238" y="423"/>
                      <a:pt x="240" y="417"/>
                    </a:cubicBezTo>
                    <a:cubicBezTo>
                      <a:pt x="241" y="412"/>
                      <a:pt x="239" y="407"/>
                      <a:pt x="235" y="403"/>
                    </a:cubicBezTo>
                    <a:cubicBezTo>
                      <a:pt x="235" y="403"/>
                      <a:pt x="235" y="403"/>
                      <a:pt x="235" y="403"/>
                    </a:cubicBezTo>
                    <a:cubicBezTo>
                      <a:pt x="226" y="394"/>
                      <a:pt x="220" y="382"/>
                      <a:pt x="220" y="369"/>
                    </a:cubicBezTo>
                    <a:cubicBezTo>
                      <a:pt x="220" y="343"/>
                      <a:pt x="242" y="321"/>
                      <a:pt x="269" y="321"/>
                    </a:cubicBezTo>
                    <a:cubicBezTo>
                      <a:pt x="296" y="321"/>
                      <a:pt x="317" y="343"/>
                      <a:pt x="317" y="369"/>
                    </a:cubicBezTo>
                    <a:cubicBezTo>
                      <a:pt x="317" y="382"/>
                      <a:pt x="312" y="394"/>
                      <a:pt x="303" y="403"/>
                    </a:cubicBezTo>
                    <a:cubicBezTo>
                      <a:pt x="303" y="403"/>
                      <a:pt x="303" y="403"/>
                      <a:pt x="303" y="403"/>
                    </a:cubicBezTo>
                    <a:cubicBezTo>
                      <a:pt x="299" y="407"/>
                      <a:pt x="297" y="412"/>
                      <a:pt x="298" y="417"/>
                    </a:cubicBezTo>
                    <a:cubicBezTo>
                      <a:pt x="300" y="423"/>
                      <a:pt x="308" y="427"/>
                      <a:pt x="319" y="428"/>
                    </a:cubicBezTo>
                    <a:cubicBezTo>
                      <a:pt x="429" y="428"/>
                      <a:pt x="429" y="428"/>
                      <a:pt x="429" y="428"/>
                    </a:cubicBezTo>
                    <a:cubicBezTo>
                      <a:pt x="429" y="317"/>
                      <a:pt x="429" y="317"/>
                      <a:pt x="429" y="317"/>
                    </a:cubicBezTo>
                    <a:cubicBezTo>
                      <a:pt x="428" y="307"/>
                      <a:pt x="424" y="299"/>
                      <a:pt x="418" y="297"/>
                    </a:cubicBezTo>
                    <a:cubicBezTo>
                      <a:pt x="413" y="296"/>
                      <a:pt x="409" y="298"/>
                      <a:pt x="404" y="302"/>
                    </a:cubicBezTo>
                    <a:cubicBezTo>
                      <a:pt x="404" y="302"/>
                      <a:pt x="404" y="302"/>
                      <a:pt x="404" y="302"/>
                    </a:cubicBezTo>
                    <a:cubicBezTo>
                      <a:pt x="395" y="311"/>
                      <a:pt x="383" y="316"/>
                      <a:pt x="370" y="316"/>
                    </a:cubicBezTo>
                    <a:cubicBezTo>
                      <a:pt x="344" y="316"/>
                      <a:pt x="322" y="295"/>
                      <a:pt x="322" y="268"/>
                    </a:cubicBezTo>
                    <a:cubicBezTo>
                      <a:pt x="322" y="241"/>
                      <a:pt x="344" y="219"/>
                      <a:pt x="370" y="219"/>
                    </a:cubicBezTo>
                    <a:cubicBezTo>
                      <a:pt x="383" y="219"/>
                      <a:pt x="395" y="225"/>
                      <a:pt x="404" y="234"/>
                    </a:cubicBezTo>
                    <a:cubicBezTo>
                      <a:pt x="404" y="234"/>
                      <a:pt x="404" y="234"/>
                      <a:pt x="404" y="234"/>
                    </a:cubicBezTo>
                    <a:cubicBezTo>
                      <a:pt x="409" y="238"/>
                      <a:pt x="413" y="240"/>
                      <a:pt x="418" y="239"/>
                    </a:cubicBezTo>
                    <a:cubicBezTo>
                      <a:pt x="424" y="237"/>
                      <a:pt x="428" y="229"/>
                      <a:pt x="429" y="219"/>
                    </a:cubicBezTo>
                    <a:cubicBezTo>
                      <a:pt x="429" y="140"/>
                      <a:pt x="429" y="140"/>
                      <a:pt x="429" y="140"/>
                    </a:cubicBezTo>
                    <a:cubicBezTo>
                      <a:pt x="429" y="140"/>
                      <a:pt x="429" y="140"/>
                      <a:pt x="429" y="140"/>
                    </a:cubicBezTo>
                    <a:cubicBezTo>
                      <a:pt x="429" y="108"/>
                      <a:pt x="429" y="108"/>
                      <a:pt x="429" y="108"/>
                    </a:cubicBezTo>
                  </a:path>
                </a:pathLst>
              </a:custGeom>
              <a:solidFill>
                <a:srgbClr val="74A7C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sz="800"/>
              </a:p>
            </p:txBody>
          </p:sp>
          <p:sp>
            <p:nvSpPr>
              <p:cNvPr id="13" name="Freeform 13"/>
              <p:cNvSpPr/>
              <p:nvPr/>
            </p:nvSpPr>
            <p:spPr bwMode="auto">
              <a:xfrm>
                <a:off x="1187624" y="2563452"/>
                <a:ext cx="1781216" cy="1774190"/>
              </a:xfrm>
              <a:custGeom>
                <a:avLst/>
                <a:gdLst/>
                <a:ahLst/>
                <a:cxnLst>
                  <a:cxn ang="0">
                    <a:pos x="429" y="108"/>
                  </a:cxn>
                  <a:cxn ang="0">
                    <a:pos x="429" y="108"/>
                  </a:cxn>
                  <a:cxn ang="0">
                    <a:pos x="429" y="108"/>
                  </a:cxn>
                  <a:cxn ang="0">
                    <a:pos x="307" y="108"/>
                  </a:cxn>
                  <a:cxn ang="0">
                    <a:pos x="288" y="82"/>
                  </a:cxn>
                  <a:cxn ang="0">
                    <a:pos x="291" y="68"/>
                  </a:cxn>
                  <a:cxn ang="0">
                    <a:pos x="308" y="37"/>
                  </a:cxn>
                  <a:cxn ang="0">
                    <a:pos x="269" y="0"/>
                  </a:cxn>
                  <a:cxn ang="0">
                    <a:pos x="231" y="37"/>
                  </a:cxn>
                  <a:cxn ang="0">
                    <a:pos x="249" y="69"/>
                  </a:cxn>
                  <a:cxn ang="0">
                    <a:pos x="251" y="82"/>
                  </a:cxn>
                  <a:cxn ang="0">
                    <a:pos x="232" y="108"/>
                  </a:cxn>
                  <a:cxn ang="0">
                    <a:pos x="109" y="108"/>
                  </a:cxn>
                  <a:cxn ang="0">
                    <a:pos x="109" y="230"/>
                  </a:cxn>
                  <a:cxn ang="0">
                    <a:pos x="83" y="249"/>
                  </a:cxn>
                  <a:cxn ang="0">
                    <a:pos x="69" y="246"/>
                  </a:cxn>
                  <a:cxn ang="0">
                    <a:pos x="38" y="229"/>
                  </a:cxn>
                  <a:cxn ang="0">
                    <a:pos x="0" y="268"/>
                  </a:cxn>
                  <a:cxn ang="0">
                    <a:pos x="38" y="306"/>
                  </a:cxn>
                  <a:cxn ang="0">
                    <a:pos x="70" y="288"/>
                  </a:cxn>
                  <a:cxn ang="0">
                    <a:pos x="83" y="286"/>
                  </a:cxn>
                  <a:cxn ang="0">
                    <a:pos x="109" y="305"/>
                  </a:cxn>
                  <a:cxn ang="0">
                    <a:pos x="109" y="428"/>
                  </a:cxn>
                  <a:cxn ang="0">
                    <a:pos x="219" y="428"/>
                  </a:cxn>
                  <a:cxn ang="0">
                    <a:pos x="240" y="417"/>
                  </a:cxn>
                  <a:cxn ang="0">
                    <a:pos x="235" y="403"/>
                  </a:cxn>
                  <a:cxn ang="0">
                    <a:pos x="235" y="403"/>
                  </a:cxn>
                  <a:cxn ang="0">
                    <a:pos x="220" y="369"/>
                  </a:cxn>
                  <a:cxn ang="0">
                    <a:pos x="269" y="321"/>
                  </a:cxn>
                  <a:cxn ang="0">
                    <a:pos x="317" y="369"/>
                  </a:cxn>
                  <a:cxn ang="0">
                    <a:pos x="303" y="403"/>
                  </a:cxn>
                  <a:cxn ang="0">
                    <a:pos x="303" y="403"/>
                  </a:cxn>
                  <a:cxn ang="0">
                    <a:pos x="298" y="417"/>
                  </a:cxn>
                  <a:cxn ang="0">
                    <a:pos x="319" y="428"/>
                  </a:cxn>
                  <a:cxn ang="0">
                    <a:pos x="429" y="428"/>
                  </a:cxn>
                  <a:cxn ang="0">
                    <a:pos x="429" y="317"/>
                  </a:cxn>
                  <a:cxn ang="0">
                    <a:pos x="418" y="297"/>
                  </a:cxn>
                  <a:cxn ang="0">
                    <a:pos x="404" y="302"/>
                  </a:cxn>
                  <a:cxn ang="0">
                    <a:pos x="404" y="302"/>
                  </a:cxn>
                  <a:cxn ang="0">
                    <a:pos x="370" y="316"/>
                  </a:cxn>
                  <a:cxn ang="0">
                    <a:pos x="322" y="268"/>
                  </a:cxn>
                  <a:cxn ang="0">
                    <a:pos x="370" y="219"/>
                  </a:cxn>
                  <a:cxn ang="0">
                    <a:pos x="404" y="234"/>
                  </a:cxn>
                  <a:cxn ang="0">
                    <a:pos x="404" y="234"/>
                  </a:cxn>
                  <a:cxn ang="0">
                    <a:pos x="418" y="239"/>
                  </a:cxn>
                  <a:cxn ang="0">
                    <a:pos x="429" y="219"/>
                  </a:cxn>
                  <a:cxn ang="0">
                    <a:pos x="429" y="140"/>
                  </a:cxn>
                  <a:cxn ang="0">
                    <a:pos x="429" y="140"/>
                  </a:cxn>
                  <a:cxn ang="0">
                    <a:pos x="429" y="108"/>
                  </a:cxn>
                </a:cxnLst>
                <a:rect l="0" t="0" r="r" b="b"/>
                <a:pathLst>
                  <a:path w="429" h="428">
                    <a:moveTo>
                      <a:pt x="429" y="108"/>
                    </a:moveTo>
                    <a:cubicBezTo>
                      <a:pt x="429" y="108"/>
                      <a:pt x="429" y="108"/>
                      <a:pt x="429" y="108"/>
                    </a:cubicBezTo>
                    <a:cubicBezTo>
                      <a:pt x="429" y="108"/>
                      <a:pt x="429" y="108"/>
                      <a:pt x="429" y="108"/>
                    </a:cubicBezTo>
                    <a:cubicBezTo>
                      <a:pt x="307" y="108"/>
                      <a:pt x="307" y="108"/>
                      <a:pt x="307" y="108"/>
                    </a:cubicBezTo>
                    <a:cubicBezTo>
                      <a:pt x="295" y="103"/>
                      <a:pt x="288" y="95"/>
                      <a:pt x="288" y="82"/>
                    </a:cubicBezTo>
                    <a:cubicBezTo>
                      <a:pt x="288" y="77"/>
                      <a:pt x="289" y="73"/>
                      <a:pt x="291" y="68"/>
                    </a:cubicBezTo>
                    <a:cubicBezTo>
                      <a:pt x="301" y="62"/>
                      <a:pt x="308" y="50"/>
                      <a:pt x="308" y="37"/>
                    </a:cubicBezTo>
                    <a:cubicBezTo>
                      <a:pt x="308" y="16"/>
                      <a:pt x="290" y="0"/>
                      <a:pt x="269" y="0"/>
                    </a:cubicBezTo>
                    <a:cubicBezTo>
                      <a:pt x="248" y="0"/>
                      <a:pt x="231" y="16"/>
                      <a:pt x="231" y="37"/>
                    </a:cubicBezTo>
                    <a:cubicBezTo>
                      <a:pt x="231" y="50"/>
                      <a:pt x="238" y="62"/>
                      <a:pt x="249" y="69"/>
                    </a:cubicBezTo>
                    <a:cubicBezTo>
                      <a:pt x="250" y="73"/>
                      <a:pt x="251" y="77"/>
                      <a:pt x="251" y="82"/>
                    </a:cubicBezTo>
                    <a:cubicBezTo>
                      <a:pt x="251" y="95"/>
                      <a:pt x="244" y="103"/>
                      <a:pt x="232" y="108"/>
                    </a:cubicBezTo>
                    <a:cubicBezTo>
                      <a:pt x="109" y="108"/>
                      <a:pt x="109" y="108"/>
                      <a:pt x="109" y="108"/>
                    </a:cubicBezTo>
                    <a:cubicBezTo>
                      <a:pt x="109" y="230"/>
                      <a:pt x="109" y="230"/>
                      <a:pt x="109" y="230"/>
                    </a:cubicBezTo>
                    <a:cubicBezTo>
                      <a:pt x="104" y="241"/>
                      <a:pt x="96" y="249"/>
                      <a:pt x="83" y="249"/>
                    </a:cubicBezTo>
                    <a:cubicBezTo>
                      <a:pt x="78" y="249"/>
                      <a:pt x="73" y="248"/>
                      <a:pt x="69" y="246"/>
                    </a:cubicBezTo>
                    <a:cubicBezTo>
                      <a:pt x="62" y="236"/>
                      <a:pt x="51" y="229"/>
                      <a:pt x="38" y="229"/>
                    </a:cubicBezTo>
                    <a:cubicBezTo>
                      <a:pt x="17" y="229"/>
                      <a:pt x="0" y="246"/>
                      <a:pt x="0" y="268"/>
                    </a:cubicBezTo>
                    <a:cubicBezTo>
                      <a:pt x="0" y="289"/>
                      <a:pt x="17" y="306"/>
                      <a:pt x="38" y="306"/>
                    </a:cubicBezTo>
                    <a:cubicBezTo>
                      <a:pt x="51" y="306"/>
                      <a:pt x="63" y="299"/>
                      <a:pt x="70" y="288"/>
                    </a:cubicBezTo>
                    <a:cubicBezTo>
                      <a:pt x="74" y="287"/>
                      <a:pt x="78" y="286"/>
                      <a:pt x="83" y="286"/>
                    </a:cubicBezTo>
                    <a:cubicBezTo>
                      <a:pt x="96" y="286"/>
                      <a:pt x="104" y="294"/>
                      <a:pt x="109" y="305"/>
                    </a:cubicBezTo>
                    <a:cubicBezTo>
                      <a:pt x="109" y="428"/>
                      <a:pt x="109" y="428"/>
                      <a:pt x="109" y="428"/>
                    </a:cubicBezTo>
                    <a:cubicBezTo>
                      <a:pt x="219" y="428"/>
                      <a:pt x="219" y="428"/>
                      <a:pt x="219" y="428"/>
                    </a:cubicBezTo>
                    <a:cubicBezTo>
                      <a:pt x="230" y="427"/>
                      <a:pt x="238" y="423"/>
                      <a:pt x="240" y="417"/>
                    </a:cubicBezTo>
                    <a:cubicBezTo>
                      <a:pt x="241" y="412"/>
                      <a:pt x="239" y="407"/>
                      <a:pt x="235" y="403"/>
                    </a:cubicBezTo>
                    <a:cubicBezTo>
                      <a:pt x="235" y="403"/>
                      <a:pt x="235" y="403"/>
                      <a:pt x="235" y="403"/>
                    </a:cubicBezTo>
                    <a:cubicBezTo>
                      <a:pt x="226" y="394"/>
                      <a:pt x="220" y="382"/>
                      <a:pt x="220" y="369"/>
                    </a:cubicBezTo>
                    <a:cubicBezTo>
                      <a:pt x="220" y="343"/>
                      <a:pt x="242" y="321"/>
                      <a:pt x="269" y="321"/>
                    </a:cubicBezTo>
                    <a:cubicBezTo>
                      <a:pt x="296" y="321"/>
                      <a:pt x="317" y="343"/>
                      <a:pt x="317" y="369"/>
                    </a:cubicBezTo>
                    <a:cubicBezTo>
                      <a:pt x="317" y="382"/>
                      <a:pt x="312" y="394"/>
                      <a:pt x="303" y="403"/>
                    </a:cubicBezTo>
                    <a:cubicBezTo>
                      <a:pt x="303" y="403"/>
                      <a:pt x="303" y="403"/>
                      <a:pt x="303" y="403"/>
                    </a:cubicBezTo>
                    <a:cubicBezTo>
                      <a:pt x="299" y="407"/>
                      <a:pt x="297" y="412"/>
                      <a:pt x="298" y="417"/>
                    </a:cubicBezTo>
                    <a:cubicBezTo>
                      <a:pt x="300" y="423"/>
                      <a:pt x="308" y="427"/>
                      <a:pt x="319" y="428"/>
                    </a:cubicBezTo>
                    <a:cubicBezTo>
                      <a:pt x="429" y="428"/>
                      <a:pt x="429" y="428"/>
                      <a:pt x="429" y="428"/>
                    </a:cubicBezTo>
                    <a:cubicBezTo>
                      <a:pt x="429" y="317"/>
                      <a:pt x="429" y="317"/>
                      <a:pt x="429" y="317"/>
                    </a:cubicBezTo>
                    <a:cubicBezTo>
                      <a:pt x="428" y="307"/>
                      <a:pt x="424" y="299"/>
                      <a:pt x="418" y="297"/>
                    </a:cubicBezTo>
                    <a:cubicBezTo>
                      <a:pt x="413" y="296"/>
                      <a:pt x="409" y="298"/>
                      <a:pt x="404" y="302"/>
                    </a:cubicBezTo>
                    <a:cubicBezTo>
                      <a:pt x="404" y="302"/>
                      <a:pt x="404" y="302"/>
                      <a:pt x="404" y="302"/>
                    </a:cubicBezTo>
                    <a:cubicBezTo>
                      <a:pt x="395" y="311"/>
                      <a:pt x="383" y="316"/>
                      <a:pt x="370" y="316"/>
                    </a:cubicBezTo>
                    <a:cubicBezTo>
                      <a:pt x="344" y="316"/>
                      <a:pt x="322" y="295"/>
                      <a:pt x="322" y="268"/>
                    </a:cubicBezTo>
                    <a:cubicBezTo>
                      <a:pt x="322" y="241"/>
                      <a:pt x="344" y="219"/>
                      <a:pt x="370" y="219"/>
                    </a:cubicBezTo>
                    <a:cubicBezTo>
                      <a:pt x="383" y="219"/>
                      <a:pt x="395" y="225"/>
                      <a:pt x="404" y="234"/>
                    </a:cubicBezTo>
                    <a:cubicBezTo>
                      <a:pt x="404" y="234"/>
                      <a:pt x="404" y="234"/>
                      <a:pt x="404" y="234"/>
                    </a:cubicBezTo>
                    <a:cubicBezTo>
                      <a:pt x="409" y="238"/>
                      <a:pt x="413" y="240"/>
                      <a:pt x="418" y="239"/>
                    </a:cubicBezTo>
                    <a:cubicBezTo>
                      <a:pt x="424" y="237"/>
                      <a:pt x="428" y="229"/>
                      <a:pt x="429" y="219"/>
                    </a:cubicBezTo>
                    <a:cubicBezTo>
                      <a:pt x="429" y="140"/>
                      <a:pt x="429" y="140"/>
                      <a:pt x="429" y="140"/>
                    </a:cubicBezTo>
                    <a:cubicBezTo>
                      <a:pt x="429" y="140"/>
                      <a:pt x="429" y="140"/>
                      <a:pt x="429" y="140"/>
                    </a:cubicBezTo>
                    <a:cubicBezTo>
                      <a:pt x="429" y="108"/>
                      <a:pt x="429" y="108"/>
                      <a:pt x="429" y="108"/>
                    </a:cubicBezTo>
                  </a:path>
                </a:pathLst>
              </a:custGeom>
              <a:gradFill flip="none" rotWithShape="1">
                <a:gsLst>
                  <a:gs pos="36000">
                    <a:schemeClr val="bg1">
                      <a:lumMod val="95000"/>
                    </a:schemeClr>
                  </a:gs>
                  <a:gs pos="100000">
                    <a:schemeClr val="bg1">
                      <a:lumMod val="75000"/>
                    </a:schemeClr>
                  </a:gs>
                </a:gsLst>
                <a:lin ang="18900000" scaled="1"/>
                <a:tileRect/>
              </a:gradFill>
              <a:ln w="19050">
                <a:gradFill>
                  <a:gsLst>
                    <a:gs pos="0">
                      <a:schemeClr val="bg1">
                        <a:lumMod val="85000"/>
                      </a:schemeClr>
                    </a:gs>
                    <a:gs pos="100000">
                      <a:schemeClr val="bg1">
                        <a:lumMod val="95000"/>
                      </a:schemeClr>
                    </a:gs>
                  </a:gsLst>
                  <a:lin ang="3000000" scaled="0"/>
                </a:gradFill>
              </a:ln>
              <a:effectLst>
                <a:outerShdw blurRad="177800" dist="228600" dir="882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sz="800"/>
              </a:p>
            </p:txBody>
          </p:sp>
        </p:grpSp>
        <p:sp>
          <p:nvSpPr>
            <p:cNvPr id="6168" name="KSO_Shape"/>
            <p:cNvSpPr/>
            <p:nvPr/>
          </p:nvSpPr>
          <p:spPr bwMode="auto">
            <a:xfrm>
              <a:off x="5759981" y="4051963"/>
              <a:ext cx="266114" cy="227526"/>
            </a:xfrm>
            <a:custGeom>
              <a:avLst/>
              <a:gdLst>
                <a:gd name="T0" fmla="*/ 2147483646 w 10900"/>
                <a:gd name="T1" fmla="*/ 2147483646 h 9319"/>
                <a:gd name="T2" fmla="*/ 2147483646 w 10900"/>
                <a:gd name="T3" fmla="*/ 2147483646 h 9319"/>
                <a:gd name="T4" fmla="*/ 2147483646 w 10900"/>
                <a:gd name="T5" fmla="*/ 2147483646 h 9319"/>
                <a:gd name="T6" fmla="*/ 2147483646 w 10900"/>
                <a:gd name="T7" fmla="*/ 2147483646 h 9319"/>
                <a:gd name="T8" fmla="*/ 2147483646 w 10900"/>
                <a:gd name="T9" fmla="*/ 2147483646 h 9319"/>
                <a:gd name="T10" fmla="*/ 2147483646 w 10900"/>
                <a:gd name="T11" fmla="*/ 2147483646 h 9319"/>
                <a:gd name="T12" fmla="*/ 2147483646 w 10900"/>
                <a:gd name="T13" fmla="*/ 2147483646 h 9319"/>
                <a:gd name="T14" fmla="*/ 2147483646 w 10900"/>
                <a:gd name="T15" fmla="*/ 2147483646 h 9319"/>
                <a:gd name="T16" fmla="*/ 2147483646 w 10900"/>
                <a:gd name="T17" fmla="*/ 2147483646 h 9319"/>
                <a:gd name="T18" fmla="*/ 2147483646 w 10900"/>
                <a:gd name="T19" fmla="*/ 2147483646 h 9319"/>
                <a:gd name="T20" fmla="*/ 2147483646 w 10900"/>
                <a:gd name="T21" fmla="*/ 2147483646 h 9319"/>
                <a:gd name="T22" fmla="*/ 2147483646 w 10900"/>
                <a:gd name="T23" fmla="*/ 2147483646 h 9319"/>
                <a:gd name="T24" fmla="*/ 2147483646 w 10900"/>
                <a:gd name="T25" fmla="*/ 2147483646 h 9319"/>
                <a:gd name="T26" fmla="*/ 2147483646 w 10900"/>
                <a:gd name="T27" fmla="*/ 2147483646 h 9319"/>
                <a:gd name="T28" fmla="*/ 2147483646 w 10900"/>
                <a:gd name="T29" fmla="*/ 2147483646 h 9319"/>
                <a:gd name="T30" fmla="*/ 2147483646 w 10900"/>
                <a:gd name="T31" fmla="*/ 2147483646 h 9319"/>
                <a:gd name="T32" fmla="*/ 2147483646 w 10900"/>
                <a:gd name="T33" fmla="*/ 2147483646 h 9319"/>
                <a:gd name="T34" fmla="*/ 2147483646 w 10900"/>
                <a:gd name="T35" fmla="*/ 2147483646 h 9319"/>
                <a:gd name="T36" fmla="*/ 2147483646 w 10900"/>
                <a:gd name="T37" fmla="*/ 2147483646 h 9319"/>
                <a:gd name="T38" fmla="*/ 2147483646 w 10900"/>
                <a:gd name="T39" fmla="*/ 2147483646 h 9319"/>
                <a:gd name="T40" fmla="*/ 2147483646 w 10900"/>
                <a:gd name="T41" fmla="*/ 2147483646 h 9319"/>
                <a:gd name="T42" fmla="*/ 2147483646 w 10900"/>
                <a:gd name="T43" fmla="*/ 2147483646 h 9319"/>
                <a:gd name="T44" fmla="*/ 2147483646 w 10900"/>
                <a:gd name="T45" fmla="*/ 2147483646 h 9319"/>
                <a:gd name="T46" fmla="*/ 2147483646 w 10900"/>
                <a:gd name="T47" fmla="*/ 2147483646 h 9319"/>
                <a:gd name="T48" fmla="*/ 2147483646 w 10900"/>
                <a:gd name="T49" fmla="*/ 2147483646 h 9319"/>
                <a:gd name="T50" fmla="*/ 2147483646 w 10900"/>
                <a:gd name="T51" fmla="*/ 2147483646 h 9319"/>
                <a:gd name="T52" fmla="*/ 2147483646 w 10900"/>
                <a:gd name="T53" fmla="*/ 2147483646 h 9319"/>
                <a:gd name="T54" fmla="*/ 2147483646 w 10900"/>
                <a:gd name="T55" fmla="*/ 2147483646 h 9319"/>
                <a:gd name="T56" fmla="*/ 2147483646 w 10900"/>
                <a:gd name="T57" fmla="*/ 2147483646 h 9319"/>
                <a:gd name="T58" fmla="*/ 2147483646 w 10900"/>
                <a:gd name="T59" fmla="*/ 2147483646 h 9319"/>
                <a:gd name="T60" fmla="*/ 2147483646 w 10900"/>
                <a:gd name="T61" fmla="*/ 2147483646 h 9319"/>
                <a:gd name="T62" fmla="*/ 2147483646 w 10900"/>
                <a:gd name="T63" fmla="*/ 2147483646 h 9319"/>
                <a:gd name="T64" fmla="*/ 2147483646 w 10900"/>
                <a:gd name="T65" fmla="*/ 2147483646 h 9319"/>
                <a:gd name="T66" fmla="*/ 2147483646 w 10900"/>
                <a:gd name="T67" fmla="*/ 2147483646 h 9319"/>
                <a:gd name="T68" fmla="*/ 2147483646 w 10900"/>
                <a:gd name="T69" fmla="*/ 2147483646 h 9319"/>
                <a:gd name="T70" fmla="*/ 2147483646 w 10900"/>
                <a:gd name="T71" fmla="*/ 2147483646 h 9319"/>
                <a:gd name="T72" fmla="*/ 2147483646 w 10900"/>
                <a:gd name="T73" fmla="*/ 2147483646 h 9319"/>
                <a:gd name="T74" fmla="*/ 2147483646 w 10900"/>
                <a:gd name="T75" fmla="*/ 2147483646 h 9319"/>
                <a:gd name="T76" fmla="*/ 2147483646 w 10900"/>
                <a:gd name="T77" fmla="*/ 2147483646 h 9319"/>
                <a:gd name="T78" fmla="*/ 2147483646 w 10900"/>
                <a:gd name="T79" fmla="*/ 2147483646 h 9319"/>
                <a:gd name="T80" fmla="*/ 2147483646 w 10900"/>
                <a:gd name="T81" fmla="*/ 2147483646 h 9319"/>
                <a:gd name="T82" fmla="*/ 2147483646 w 10900"/>
                <a:gd name="T83" fmla="*/ 2147483646 h 9319"/>
                <a:gd name="T84" fmla="*/ 2147483646 w 10900"/>
                <a:gd name="T85" fmla="*/ 2147483646 h 9319"/>
                <a:gd name="T86" fmla="*/ 2147483646 w 10900"/>
                <a:gd name="T87" fmla="*/ 2147483646 h 9319"/>
                <a:gd name="T88" fmla="*/ 2147483646 w 10900"/>
                <a:gd name="T89" fmla="*/ 2147483646 h 9319"/>
                <a:gd name="T90" fmla="*/ 2147483646 w 10900"/>
                <a:gd name="T91" fmla="*/ 2147483646 h 9319"/>
                <a:gd name="T92" fmla="*/ 2147483646 w 10900"/>
                <a:gd name="T93" fmla="*/ 2147483646 h 9319"/>
                <a:gd name="T94" fmla="*/ 2147483646 w 10900"/>
                <a:gd name="T95" fmla="*/ 2147483646 h 9319"/>
                <a:gd name="T96" fmla="*/ 2147483646 w 10900"/>
                <a:gd name="T97" fmla="*/ 2147483646 h 9319"/>
                <a:gd name="T98" fmla="*/ 2147483646 w 10900"/>
                <a:gd name="T99" fmla="*/ 2147483646 h 9319"/>
                <a:gd name="T100" fmla="*/ 2147483646 w 10900"/>
                <a:gd name="T101" fmla="*/ 2147483646 h 9319"/>
                <a:gd name="T102" fmla="*/ 2147483646 w 10900"/>
                <a:gd name="T103" fmla="*/ 2147483646 h 9319"/>
                <a:gd name="T104" fmla="*/ 2147483646 w 10900"/>
                <a:gd name="T105" fmla="*/ 2147483646 h 9319"/>
                <a:gd name="T106" fmla="*/ 2147483646 w 10900"/>
                <a:gd name="T107" fmla="*/ 2147483646 h 9319"/>
                <a:gd name="T108" fmla="*/ 2147483646 w 10900"/>
                <a:gd name="T109" fmla="*/ 2147483646 h 9319"/>
                <a:gd name="T110" fmla="*/ 2147483646 w 10900"/>
                <a:gd name="T111" fmla="*/ 2147483646 h 9319"/>
                <a:gd name="T112" fmla="*/ 2147483646 w 10900"/>
                <a:gd name="T113" fmla="*/ 2147483646 h 9319"/>
                <a:gd name="T114" fmla="*/ 2147483646 w 10900"/>
                <a:gd name="T115" fmla="*/ 2147483646 h 9319"/>
                <a:gd name="T116" fmla="*/ 2147483646 w 10900"/>
                <a:gd name="T117" fmla="*/ 2147483646 h 9319"/>
                <a:gd name="T118" fmla="*/ 2147483646 w 10900"/>
                <a:gd name="T119" fmla="*/ 2147483646 h 9319"/>
                <a:gd name="T120" fmla="*/ 2147483646 w 10900"/>
                <a:gd name="T121" fmla="*/ 2147483646 h 9319"/>
                <a:gd name="T122" fmla="*/ 2147483646 w 10900"/>
                <a:gd name="T123" fmla="*/ 2147483646 h 93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900" h="9319">
                  <a:moveTo>
                    <a:pt x="776" y="0"/>
                  </a:moveTo>
                  <a:lnTo>
                    <a:pt x="796" y="0"/>
                  </a:lnTo>
                  <a:lnTo>
                    <a:pt x="904" y="2"/>
                  </a:lnTo>
                  <a:lnTo>
                    <a:pt x="1011" y="6"/>
                  </a:lnTo>
                  <a:lnTo>
                    <a:pt x="1117" y="13"/>
                  </a:lnTo>
                  <a:lnTo>
                    <a:pt x="1222" y="21"/>
                  </a:lnTo>
                  <a:lnTo>
                    <a:pt x="1327" y="33"/>
                  </a:lnTo>
                  <a:lnTo>
                    <a:pt x="1431" y="46"/>
                  </a:lnTo>
                  <a:lnTo>
                    <a:pt x="1535" y="62"/>
                  </a:lnTo>
                  <a:lnTo>
                    <a:pt x="1637" y="80"/>
                  </a:lnTo>
                  <a:lnTo>
                    <a:pt x="1738" y="100"/>
                  </a:lnTo>
                  <a:lnTo>
                    <a:pt x="1840" y="123"/>
                  </a:lnTo>
                  <a:lnTo>
                    <a:pt x="1940" y="148"/>
                  </a:lnTo>
                  <a:lnTo>
                    <a:pt x="2039" y="175"/>
                  </a:lnTo>
                  <a:lnTo>
                    <a:pt x="2137" y="203"/>
                  </a:lnTo>
                  <a:lnTo>
                    <a:pt x="2235" y="234"/>
                  </a:lnTo>
                  <a:lnTo>
                    <a:pt x="2331" y="267"/>
                  </a:lnTo>
                  <a:lnTo>
                    <a:pt x="2427" y="303"/>
                  </a:lnTo>
                  <a:lnTo>
                    <a:pt x="2522" y="339"/>
                  </a:lnTo>
                  <a:lnTo>
                    <a:pt x="2615" y="379"/>
                  </a:lnTo>
                  <a:lnTo>
                    <a:pt x="2708" y="420"/>
                  </a:lnTo>
                  <a:lnTo>
                    <a:pt x="2800" y="464"/>
                  </a:lnTo>
                  <a:lnTo>
                    <a:pt x="2890" y="508"/>
                  </a:lnTo>
                  <a:lnTo>
                    <a:pt x="2980" y="556"/>
                  </a:lnTo>
                  <a:lnTo>
                    <a:pt x="3068" y="604"/>
                  </a:lnTo>
                  <a:lnTo>
                    <a:pt x="3155" y="655"/>
                  </a:lnTo>
                  <a:lnTo>
                    <a:pt x="3240" y="707"/>
                  </a:lnTo>
                  <a:lnTo>
                    <a:pt x="3326" y="762"/>
                  </a:lnTo>
                  <a:lnTo>
                    <a:pt x="3408" y="817"/>
                  </a:lnTo>
                  <a:lnTo>
                    <a:pt x="3490" y="875"/>
                  </a:lnTo>
                  <a:lnTo>
                    <a:pt x="3572" y="935"/>
                  </a:lnTo>
                  <a:lnTo>
                    <a:pt x="3651" y="996"/>
                  </a:lnTo>
                  <a:lnTo>
                    <a:pt x="3729" y="1059"/>
                  </a:lnTo>
                  <a:lnTo>
                    <a:pt x="3805" y="1123"/>
                  </a:lnTo>
                  <a:lnTo>
                    <a:pt x="3881" y="1189"/>
                  </a:lnTo>
                  <a:lnTo>
                    <a:pt x="3954" y="1256"/>
                  </a:lnTo>
                  <a:lnTo>
                    <a:pt x="4027" y="1325"/>
                  </a:lnTo>
                  <a:lnTo>
                    <a:pt x="4098" y="1396"/>
                  </a:lnTo>
                  <a:lnTo>
                    <a:pt x="4167" y="1468"/>
                  </a:lnTo>
                  <a:lnTo>
                    <a:pt x="4234" y="1542"/>
                  </a:lnTo>
                  <a:lnTo>
                    <a:pt x="4301" y="1616"/>
                  </a:lnTo>
                  <a:lnTo>
                    <a:pt x="4366" y="1693"/>
                  </a:lnTo>
                  <a:lnTo>
                    <a:pt x="4429" y="1771"/>
                  </a:lnTo>
                  <a:lnTo>
                    <a:pt x="4490" y="1850"/>
                  </a:lnTo>
                  <a:lnTo>
                    <a:pt x="4550" y="1931"/>
                  </a:lnTo>
                  <a:lnTo>
                    <a:pt x="4608" y="2013"/>
                  </a:lnTo>
                  <a:lnTo>
                    <a:pt x="4664" y="2095"/>
                  </a:lnTo>
                  <a:lnTo>
                    <a:pt x="4719" y="2179"/>
                  </a:lnTo>
                  <a:lnTo>
                    <a:pt x="4772" y="2266"/>
                  </a:lnTo>
                  <a:lnTo>
                    <a:pt x="4823" y="2352"/>
                  </a:lnTo>
                  <a:lnTo>
                    <a:pt x="4872" y="2440"/>
                  </a:lnTo>
                  <a:lnTo>
                    <a:pt x="4920" y="2530"/>
                  </a:lnTo>
                  <a:lnTo>
                    <a:pt x="4965" y="2620"/>
                  </a:lnTo>
                  <a:lnTo>
                    <a:pt x="5009" y="2711"/>
                  </a:lnTo>
                  <a:lnTo>
                    <a:pt x="5050" y="2803"/>
                  </a:lnTo>
                  <a:lnTo>
                    <a:pt x="5089" y="2897"/>
                  </a:lnTo>
                  <a:lnTo>
                    <a:pt x="5127" y="2991"/>
                  </a:lnTo>
                  <a:lnTo>
                    <a:pt x="5162" y="3087"/>
                  </a:lnTo>
                  <a:lnTo>
                    <a:pt x="5196" y="3183"/>
                  </a:lnTo>
                  <a:lnTo>
                    <a:pt x="5227" y="3280"/>
                  </a:lnTo>
                  <a:lnTo>
                    <a:pt x="5257" y="3378"/>
                  </a:lnTo>
                  <a:lnTo>
                    <a:pt x="5284" y="3478"/>
                  </a:lnTo>
                  <a:lnTo>
                    <a:pt x="5309" y="3578"/>
                  </a:lnTo>
                  <a:lnTo>
                    <a:pt x="5332" y="3679"/>
                  </a:lnTo>
                  <a:lnTo>
                    <a:pt x="5353" y="3781"/>
                  </a:lnTo>
                  <a:lnTo>
                    <a:pt x="5371" y="3882"/>
                  </a:lnTo>
                  <a:lnTo>
                    <a:pt x="8249" y="3882"/>
                  </a:lnTo>
                  <a:lnTo>
                    <a:pt x="7100" y="2733"/>
                  </a:lnTo>
                  <a:lnTo>
                    <a:pt x="7073" y="2705"/>
                  </a:lnTo>
                  <a:lnTo>
                    <a:pt x="7047" y="2675"/>
                  </a:lnTo>
                  <a:lnTo>
                    <a:pt x="7023" y="2643"/>
                  </a:lnTo>
                  <a:lnTo>
                    <a:pt x="7000" y="2613"/>
                  </a:lnTo>
                  <a:lnTo>
                    <a:pt x="6980" y="2579"/>
                  </a:lnTo>
                  <a:lnTo>
                    <a:pt x="6961" y="2546"/>
                  </a:lnTo>
                  <a:lnTo>
                    <a:pt x="6945" y="2512"/>
                  </a:lnTo>
                  <a:lnTo>
                    <a:pt x="6929" y="2476"/>
                  </a:lnTo>
                  <a:lnTo>
                    <a:pt x="6916" y="2442"/>
                  </a:lnTo>
                  <a:lnTo>
                    <a:pt x="6905" y="2405"/>
                  </a:lnTo>
                  <a:lnTo>
                    <a:pt x="6895" y="2370"/>
                  </a:lnTo>
                  <a:lnTo>
                    <a:pt x="6887" y="2333"/>
                  </a:lnTo>
                  <a:lnTo>
                    <a:pt x="6881" y="2297"/>
                  </a:lnTo>
                  <a:lnTo>
                    <a:pt x="6876" y="2259"/>
                  </a:lnTo>
                  <a:lnTo>
                    <a:pt x="6874" y="2222"/>
                  </a:lnTo>
                  <a:lnTo>
                    <a:pt x="6873" y="2184"/>
                  </a:lnTo>
                  <a:lnTo>
                    <a:pt x="6874" y="2147"/>
                  </a:lnTo>
                  <a:lnTo>
                    <a:pt x="6876" y="2110"/>
                  </a:lnTo>
                  <a:lnTo>
                    <a:pt x="6881" y="2073"/>
                  </a:lnTo>
                  <a:lnTo>
                    <a:pt x="6887" y="2036"/>
                  </a:lnTo>
                  <a:lnTo>
                    <a:pt x="6895" y="2000"/>
                  </a:lnTo>
                  <a:lnTo>
                    <a:pt x="6905" y="1963"/>
                  </a:lnTo>
                  <a:lnTo>
                    <a:pt x="6916" y="1927"/>
                  </a:lnTo>
                  <a:lnTo>
                    <a:pt x="6929" y="1892"/>
                  </a:lnTo>
                  <a:lnTo>
                    <a:pt x="6945" y="1858"/>
                  </a:lnTo>
                  <a:lnTo>
                    <a:pt x="6961" y="1823"/>
                  </a:lnTo>
                  <a:lnTo>
                    <a:pt x="6980" y="1789"/>
                  </a:lnTo>
                  <a:lnTo>
                    <a:pt x="7000" y="1757"/>
                  </a:lnTo>
                  <a:lnTo>
                    <a:pt x="7023" y="1725"/>
                  </a:lnTo>
                  <a:lnTo>
                    <a:pt x="7047" y="1694"/>
                  </a:lnTo>
                  <a:lnTo>
                    <a:pt x="7073" y="1665"/>
                  </a:lnTo>
                  <a:lnTo>
                    <a:pt x="7100" y="1635"/>
                  </a:lnTo>
                  <a:lnTo>
                    <a:pt x="7128" y="1608"/>
                  </a:lnTo>
                  <a:lnTo>
                    <a:pt x="7158" y="1582"/>
                  </a:lnTo>
                  <a:lnTo>
                    <a:pt x="7190" y="1558"/>
                  </a:lnTo>
                  <a:lnTo>
                    <a:pt x="7222" y="1536"/>
                  </a:lnTo>
                  <a:lnTo>
                    <a:pt x="7254" y="1516"/>
                  </a:lnTo>
                  <a:lnTo>
                    <a:pt x="7287" y="1498"/>
                  </a:lnTo>
                  <a:lnTo>
                    <a:pt x="7321" y="1480"/>
                  </a:lnTo>
                  <a:lnTo>
                    <a:pt x="7357" y="1466"/>
                  </a:lnTo>
                  <a:lnTo>
                    <a:pt x="7391" y="1452"/>
                  </a:lnTo>
                  <a:lnTo>
                    <a:pt x="7428" y="1441"/>
                  </a:lnTo>
                  <a:lnTo>
                    <a:pt x="7463" y="1432"/>
                  </a:lnTo>
                  <a:lnTo>
                    <a:pt x="7500" y="1423"/>
                  </a:lnTo>
                  <a:lnTo>
                    <a:pt x="7537" y="1417"/>
                  </a:lnTo>
                  <a:lnTo>
                    <a:pt x="7574" y="1413"/>
                  </a:lnTo>
                  <a:lnTo>
                    <a:pt x="7611" y="1410"/>
                  </a:lnTo>
                  <a:lnTo>
                    <a:pt x="7649" y="1409"/>
                  </a:lnTo>
                  <a:lnTo>
                    <a:pt x="7686" y="1410"/>
                  </a:lnTo>
                  <a:lnTo>
                    <a:pt x="7724" y="1413"/>
                  </a:lnTo>
                  <a:lnTo>
                    <a:pt x="7760" y="1417"/>
                  </a:lnTo>
                  <a:lnTo>
                    <a:pt x="7797" y="1423"/>
                  </a:lnTo>
                  <a:lnTo>
                    <a:pt x="7834" y="1432"/>
                  </a:lnTo>
                  <a:lnTo>
                    <a:pt x="7870" y="1441"/>
                  </a:lnTo>
                  <a:lnTo>
                    <a:pt x="7906" y="1452"/>
                  </a:lnTo>
                  <a:lnTo>
                    <a:pt x="7941" y="1466"/>
                  </a:lnTo>
                  <a:lnTo>
                    <a:pt x="7976" y="1480"/>
                  </a:lnTo>
                  <a:lnTo>
                    <a:pt x="8010" y="1498"/>
                  </a:lnTo>
                  <a:lnTo>
                    <a:pt x="8044" y="1516"/>
                  </a:lnTo>
                  <a:lnTo>
                    <a:pt x="8076" y="1536"/>
                  </a:lnTo>
                  <a:lnTo>
                    <a:pt x="8108" y="1558"/>
                  </a:lnTo>
                  <a:lnTo>
                    <a:pt x="8139" y="1582"/>
                  </a:lnTo>
                  <a:lnTo>
                    <a:pt x="8169" y="1608"/>
                  </a:lnTo>
                  <a:lnTo>
                    <a:pt x="8198" y="1635"/>
                  </a:lnTo>
                  <a:lnTo>
                    <a:pt x="10641" y="4078"/>
                  </a:lnTo>
                  <a:lnTo>
                    <a:pt x="10658" y="4093"/>
                  </a:lnTo>
                  <a:lnTo>
                    <a:pt x="10674" y="4110"/>
                  </a:lnTo>
                  <a:lnTo>
                    <a:pt x="10698" y="4134"/>
                  </a:lnTo>
                  <a:lnTo>
                    <a:pt x="10720" y="4160"/>
                  </a:lnTo>
                  <a:lnTo>
                    <a:pt x="10742" y="4186"/>
                  </a:lnTo>
                  <a:lnTo>
                    <a:pt x="10762" y="4214"/>
                  </a:lnTo>
                  <a:lnTo>
                    <a:pt x="10779" y="4241"/>
                  </a:lnTo>
                  <a:lnTo>
                    <a:pt x="10797" y="4269"/>
                  </a:lnTo>
                  <a:lnTo>
                    <a:pt x="10813" y="4299"/>
                  </a:lnTo>
                  <a:lnTo>
                    <a:pt x="10828" y="4328"/>
                  </a:lnTo>
                  <a:lnTo>
                    <a:pt x="10841" y="4358"/>
                  </a:lnTo>
                  <a:lnTo>
                    <a:pt x="10853" y="4389"/>
                  </a:lnTo>
                  <a:lnTo>
                    <a:pt x="10863" y="4420"/>
                  </a:lnTo>
                  <a:lnTo>
                    <a:pt x="10873" y="4450"/>
                  </a:lnTo>
                  <a:lnTo>
                    <a:pt x="10880" y="4482"/>
                  </a:lnTo>
                  <a:lnTo>
                    <a:pt x="10887" y="4514"/>
                  </a:lnTo>
                  <a:lnTo>
                    <a:pt x="10892" y="4546"/>
                  </a:lnTo>
                  <a:lnTo>
                    <a:pt x="10897" y="4578"/>
                  </a:lnTo>
                  <a:lnTo>
                    <a:pt x="10897" y="4581"/>
                  </a:lnTo>
                  <a:lnTo>
                    <a:pt x="10897" y="4584"/>
                  </a:lnTo>
                  <a:lnTo>
                    <a:pt x="10897" y="4585"/>
                  </a:lnTo>
                  <a:lnTo>
                    <a:pt x="10897" y="4586"/>
                  </a:lnTo>
                  <a:lnTo>
                    <a:pt x="10897" y="4588"/>
                  </a:lnTo>
                  <a:lnTo>
                    <a:pt x="10897" y="4589"/>
                  </a:lnTo>
                  <a:lnTo>
                    <a:pt x="10898" y="4589"/>
                  </a:lnTo>
                  <a:lnTo>
                    <a:pt x="10898" y="4591"/>
                  </a:lnTo>
                  <a:lnTo>
                    <a:pt x="10898" y="4592"/>
                  </a:lnTo>
                  <a:lnTo>
                    <a:pt x="10898" y="4594"/>
                  </a:lnTo>
                  <a:lnTo>
                    <a:pt x="10898" y="4601"/>
                  </a:lnTo>
                  <a:lnTo>
                    <a:pt x="10898" y="4602"/>
                  </a:lnTo>
                  <a:lnTo>
                    <a:pt x="10899" y="4604"/>
                  </a:lnTo>
                  <a:lnTo>
                    <a:pt x="10899" y="4605"/>
                  </a:lnTo>
                  <a:lnTo>
                    <a:pt x="10899" y="4607"/>
                  </a:lnTo>
                  <a:lnTo>
                    <a:pt x="10899" y="4608"/>
                  </a:lnTo>
                  <a:lnTo>
                    <a:pt x="10899" y="4610"/>
                  </a:lnTo>
                  <a:lnTo>
                    <a:pt x="10899" y="4611"/>
                  </a:lnTo>
                  <a:lnTo>
                    <a:pt x="10899" y="4613"/>
                  </a:lnTo>
                  <a:lnTo>
                    <a:pt x="10899" y="4614"/>
                  </a:lnTo>
                  <a:lnTo>
                    <a:pt x="10899" y="4615"/>
                  </a:lnTo>
                  <a:lnTo>
                    <a:pt x="10899" y="4616"/>
                  </a:lnTo>
                  <a:lnTo>
                    <a:pt x="10899" y="4617"/>
                  </a:lnTo>
                  <a:lnTo>
                    <a:pt x="10899" y="4618"/>
                  </a:lnTo>
                  <a:lnTo>
                    <a:pt x="10899" y="4620"/>
                  </a:lnTo>
                  <a:lnTo>
                    <a:pt x="10900" y="4621"/>
                  </a:lnTo>
                  <a:lnTo>
                    <a:pt x="10900" y="4623"/>
                  </a:lnTo>
                  <a:lnTo>
                    <a:pt x="10900" y="4640"/>
                  </a:lnTo>
                  <a:lnTo>
                    <a:pt x="10900" y="4641"/>
                  </a:lnTo>
                  <a:lnTo>
                    <a:pt x="10900" y="4659"/>
                  </a:lnTo>
                  <a:lnTo>
                    <a:pt x="10900" y="4660"/>
                  </a:lnTo>
                  <a:lnTo>
                    <a:pt x="10900" y="4672"/>
                  </a:lnTo>
                  <a:lnTo>
                    <a:pt x="10900" y="4676"/>
                  </a:lnTo>
                  <a:lnTo>
                    <a:pt x="10900" y="4679"/>
                  </a:lnTo>
                  <a:lnTo>
                    <a:pt x="10900" y="4695"/>
                  </a:lnTo>
                  <a:lnTo>
                    <a:pt x="10898" y="4731"/>
                  </a:lnTo>
                  <a:lnTo>
                    <a:pt x="10893" y="4765"/>
                  </a:lnTo>
                  <a:lnTo>
                    <a:pt x="10888" y="4801"/>
                  </a:lnTo>
                  <a:lnTo>
                    <a:pt x="10881" y="4835"/>
                  </a:lnTo>
                  <a:lnTo>
                    <a:pt x="10872" y="4869"/>
                  </a:lnTo>
                  <a:lnTo>
                    <a:pt x="10862" y="4902"/>
                  </a:lnTo>
                  <a:lnTo>
                    <a:pt x="10850" y="4937"/>
                  </a:lnTo>
                  <a:lnTo>
                    <a:pt x="10837" y="4970"/>
                  </a:lnTo>
                  <a:lnTo>
                    <a:pt x="10822" y="5002"/>
                  </a:lnTo>
                  <a:lnTo>
                    <a:pt x="10805" y="5034"/>
                  </a:lnTo>
                  <a:lnTo>
                    <a:pt x="10788" y="5065"/>
                  </a:lnTo>
                  <a:lnTo>
                    <a:pt x="10768" y="5095"/>
                  </a:lnTo>
                  <a:lnTo>
                    <a:pt x="10746" y="5125"/>
                  </a:lnTo>
                  <a:lnTo>
                    <a:pt x="10724" y="5155"/>
                  </a:lnTo>
                  <a:lnTo>
                    <a:pt x="10700" y="5182"/>
                  </a:lnTo>
                  <a:lnTo>
                    <a:pt x="10674" y="5209"/>
                  </a:lnTo>
                  <a:lnTo>
                    <a:pt x="10659" y="5224"/>
                  </a:lnTo>
                  <a:lnTo>
                    <a:pt x="10643" y="5239"/>
                  </a:lnTo>
                  <a:lnTo>
                    <a:pt x="8198" y="7683"/>
                  </a:lnTo>
                  <a:lnTo>
                    <a:pt x="8169" y="7711"/>
                  </a:lnTo>
                  <a:lnTo>
                    <a:pt x="8139" y="7737"/>
                  </a:lnTo>
                  <a:lnTo>
                    <a:pt x="8108" y="7760"/>
                  </a:lnTo>
                  <a:lnTo>
                    <a:pt x="8076" y="7783"/>
                  </a:lnTo>
                  <a:lnTo>
                    <a:pt x="8044" y="7803"/>
                  </a:lnTo>
                  <a:lnTo>
                    <a:pt x="8010" y="7821"/>
                  </a:lnTo>
                  <a:lnTo>
                    <a:pt x="7976" y="7838"/>
                  </a:lnTo>
                  <a:lnTo>
                    <a:pt x="7941" y="7853"/>
                  </a:lnTo>
                  <a:lnTo>
                    <a:pt x="7906" y="7867"/>
                  </a:lnTo>
                  <a:lnTo>
                    <a:pt x="7870" y="7878"/>
                  </a:lnTo>
                  <a:lnTo>
                    <a:pt x="7834" y="7888"/>
                  </a:lnTo>
                  <a:lnTo>
                    <a:pt x="7797" y="7895"/>
                  </a:lnTo>
                  <a:lnTo>
                    <a:pt x="7760" y="7902"/>
                  </a:lnTo>
                  <a:lnTo>
                    <a:pt x="7724" y="7906"/>
                  </a:lnTo>
                  <a:lnTo>
                    <a:pt x="7686" y="7908"/>
                  </a:lnTo>
                  <a:lnTo>
                    <a:pt x="7649" y="7909"/>
                  </a:lnTo>
                  <a:lnTo>
                    <a:pt x="7611" y="7908"/>
                  </a:lnTo>
                  <a:lnTo>
                    <a:pt x="7574" y="7906"/>
                  </a:lnTo>
                  <a:lnTo>
                    <a:pt x="7537" y="7902"/>
                  </a:lnTo>
                  <a:lnTo>
                    <a:pt x="7500" y="7895"/>
                  </a:lnTo>
                  <a:lnTo>
                    <a:pt x="7463" y="7888"/>
                  </a:lnTo>
                  <a:lnTo>
                    <a:pt x="7428" y="7878"/>
                  </a:lnTo>
                  <a:lnTo>
                    <a:pt x="7391" y="7867"/>
                  </a:lnTo>
                  <a:lnTo>
                    <a:pt x="7357" y="7853"/>
                  </a:lnTo>
                  <a:lnTo>
                    <a:pt x="7321" y="7838"/>
                  </a:lnTo>
                  <a:lnTo>
                    <a:pt x="7287" y="7821"/>
                  </a:lnTo>
                  <a:lnTo>
                    <a:pt x="7254" y="7803"/>
                  </a:lnTo>
                  <a:lnTo>
                    <a:pt x="7222" y="7783"/>
                  </a:lnTo>
                  <a:lnTo>
                    <a:pt x="7190" y="7760"/>
                  </a:lnTo>
                  <a:lnTo>
                    <a:pt x="7158" y="7737"/>
                  </a:lnTo>
                  <a:lnTo>
                    <a:pt x="7128" y="7711"/>
                  </a:lnTo>
                  <a:lnTo>
                    <a:pt x="7100" y="7683"/>
                  </a:lnTo>
                  <a:lnTo>
                    <a:pt x="7073" y="7654"/>
                  </a:lnTo>
                  <a:lnTo>
                    <a:pt x="7047" y="7624"/>
                  </a:lnTo>
                  <a:lnTo>
                    <a:pt x="7023" y="7593"/>
                  </a:lnTo>
                  <a:lnTo>
                    <a:pt x="7000" y="7562"/>
                  </a:lnTo>
                  <a:lnTo>
                    <a:pt x="6980" y="7530"/>
                  </a:lnTo>
                  <a:lnTo>
                    <a:pt x="6961" y="7495"/>
                  </a:lnTo>
                  <a:lnTo>
                    <a:pt x="6945" y="7461"/>
                  </a:lnTo>
                  <a:lnTo>
                    <a:pt x="6929" y="7427"/>
                  </a:lnTo>
                  <a:lnTo>
                    <a:pt x="6916" y="7391"/>
                  </a:lnTo>
                  <a:lnTo>
                    <a:pt x="6905" y="7356"/>
                  </a:lnTo>
                  <a:lnTo>
                    <a:pt x="6895" y="7319"/>
                  </a:lnTo>
                  <a:lnTo>
                    <a:pt x="6887" y="7282"/>
                  </a:lnTo>
                  <a:lnTo>
                    <a:pt x="6881" y="7246"/>
                  </a:lnTo>
                  <a:lnTo>
                    <a:pt x="6876" y="7209"/>
                  </a:lnTo>
                  <a:lnTo>
                    <a:pt x="6874" y="7171"/>
                  </a:lnTo>
                  <a:lnTo>
                    <a:pt x="6873" y="7134"/>
                  </a:lnTo>
                  <a:lnTo>
                    <a:pt x="6874" y="7096"/>
                  </a:lnTo>
                  <a:lnTo>
                    <a:pt x="6876" y="7060"/>
                  </a:lnTo>
                  <a:lnTo>
                    <a:pt x="6881" y="7022"/>
                  </a:lnTo>
                  <a:lnTo>
                    <a:pt x="6887" y="6985"/>
                  </a:lnTo>
                  <a:lnTo>
                    <a:pt x="6895" y="6949"/>
                  </a:lnTo>
                  <a:lnTo>
                    <a:pt x="6905" y="6913"/>
                  </a:lnTo>
                  <a:lnTo>
                    <a:pt x="6916" y="6876"/>
                  </a:lnTo>
                  <a:lnTo>
                    <a:pt x="6929" y="6842"/>
                  </a:lnTo>
                  <a:lnTo>
                    <a:pt x="6945" y="6807"/>
                  </a:lnTo>
                  <a:lnTo>
                    <a:pt x="6961" y="6772"/>
                  </a:lnTo>
                  <a:lnTo>
                    <a:pt x="6980" y="6739"/>
                  </a:lnTo>
                  <a:lnTo>
                    <a:pt x="7000" y="6706"/>
                  </a:lnTo>
                  <a:lnTo>
                    <a:pt x="7023" y="6675"/>
                  </a:lnTo>
                  <a:lnTo>
                    <a:pt x="7047" y="6643"/>
                  </a:lnTo>
                  <a:lnTo>
                    <a:pt x="7073" y="6614"/>
                  </a:lnTo>
                  <a:lnTo>
                    <a:pt x="7100" y="6585"/>
                  </a:lnTo>
                  <a:lnTo>
                    <a:pt x="8249" y="5436"/>
                  </a:lnTo>
                  <a:lnTo>
                    <a:pt x="5371" y="5436"/>
                  </a:lnTo>
                  <a:lnTo>
                    <a:pt x="5353" y="5539"/>
                  </a:lnTo>
                  <a:lnTo>
                    <a:pt x="5332" y="5641"/>
                  </a:lnTo>
                  <a:lnTo>
                    <a:pt x="5309" y="5741"/>
                  </a:lnTo>
                  <a:lnTo>
                    <a:pt x="5283" y="5842"/>
                  </a:lnTo>
                  <a:lnTo>
                    <a:pt x="5256" y="5941"/>
                  </a:lnTo>
                  <a:lnTo>
                    <a:pt x="5226" y="6040"/>
                  </a:lnTo>
                  <a:lnTo>
                    <a:pt x="5196" y="6138"/>
                  </a:lnTo>
                  <a:lnTo>
                    <a:pt x="5161" y="6234"/>
                  </a:lnTo>
                  <a:lnTo>
                    <a:pt x="5126" y="6330"/>
                  </a:lnTo>
                  <a:lnTo>
                    <a:pt x="5088" y="6424"/>
                  </a:lnTo>
                  <a:lnTo>
                    <a:pt x="5049" y="6518"/>
                  </a:lnTo>
                  <a:lnTo>
                    <a:pt x="5006" y="6611"/>
                  </a:lnTo>
                  <a:lnTo>
                    <a:pt x="4962" y="6702"/>
                  </a:lnTo>
                  <a:lnTo>
                    <a:pt x="4917" y="6794"/>
                  </a:lnTo>
                  <a:lnTo>
                    <a:pt x="4870" y="6882"/>
                  </a:lnTo>
                  <a:lnTo>
                    <a:pt x="4820" y="6970"/>
                  </a:lnTo>
                  <a:lnTo>
                    <a:pt x="4769" y="7057"/>
                  </a:lnTo>
                  <a:lnTo>
                    <a:pt x="4716" y="7143"/>
                  </a:lnTo>
                  <a:lnTo>
                    <a:pt x="4662" y="7228"/>
                  </a:lnTo>
                  <a:lnTo>
                    <a:pt x="4605" y="7311"/>
                  </a:lnTo>
                  <a:lnTo>
                    <a:pt x="4547" y="7394"/>
                  </a:lnTo>
                  <a:lnTo>
                    <a:pt x="4487" y="7474"/>
                  </a:lnTo>
                  <a:lnTo>
                    <a:pt x="4425" y="7553"/>
                  </a:lnTo>
                  <a:lnTo>
                    <a:pt x="4361" y="7631"/>
                  </a:lnTo>
                  <a:lnTo>
                    <a:pt x="4296" y="7707"/>
                  </a:lnTo>
                  <a:lnTo>
                    <a:pt x="4230" y="7783"/>
                  </a:lnTo>
                  <a:lnTo>
                    <a:pt x="4161" y="7856"/>
                  </a:lnTo>
                  <a:lnTo>
                    <a:pt x="4091" y="7928"/>
                  </a:lnTo>
                  <a:lnTo>
                    <a:pt x="4020" y="7999"/>
                  </a:lnTo>
                  <a:lnTo>
                    <a:pt x="3948" y="8068"/>
                  </a:lnTo>
                  <a:lnTo>
                    <a:pt x="3874" y="8135"/>
                  </a:lnTo>
                  <a:lnTo>
                    <a:pt x="3798" y="8202"/>
                  </a:lnTo>
                  <a:lnTo>
                    <a:pt x="3721" y="8267"/>
                  </a:lnTo>
                  <a:lnTo>
                    <a:pt x="3643" y="8330"/>
                  </a:lnTo>
                  <a:lnTo>
                    <a:pt x="3562" y="8390"/>
                  </a:lnTo>
                  <a:lnTo>
                    <a:pt x="3482" y="8450"/>
                  </a:lnTo>
                  <a:lnTo>
                    <a:pt x="3399" y="8507"/>
                  </a:lnTo>
                  <a:lnTo>
                    <a:pt x="3316" y="8564"/>
                  </a:lnTo>
                  <a:lnTo>
                    <a:pt x="3231" y="8617"/>
                  </a:lnTo>
                  <a:lnTo>
                    <a:pt x="3144" y="8670"/>
                  </a:lnTo>
                  <a:lnTo>
                    <a:pt x="3057" y="8720"/>
                  </a:lnTo>
                  <a:lnTo>
                    <a:pt x="2968" y="8770"/>
                  </a:lnTo>
                  <a:lnTo>
                    <a:pt x="2878" y="8816"/>
                  </a:lnTo>
                  <a:lnTo>
                    <a:pt x="2788" y="8861"/>
                  </a:lnTo>
                  <a:lnTo>
                    <a:pt x="2696" y="8904"/>
                  </a:lnTo>
                  <a:lnTo>
                    <a:pt x="2602" y="8945"/>
                  </a:lnTo>
                  <a:lnTo>
                    <a:pt x="2509" y="8984"/>
                  </a:lnTo>
                  <a:lnTo>
                    <a:pt x="2414" y="9021"/>
                  </a:lnTo>
                  <a:lnTo>
                    <a:pt x="2317" y="9056"/>
                  </a:lnTo>
                  <a:lnTo>
                    <a:pt x="2220" y="9089"/>
                  </a:lnTo>
                  <a:lnTo>
                    <a:pt x="2123" y="9120"/>
                  </a:lnTo>
                  <a:lnTo>
                    <a:pt x="2024" y="9148"/>
                  </a:lnTo>
                  <a:lnTo>
                    <a:pt x="1924" y="9176"/>
                  </a:lnTo>
                  <a:lnTo>
                    <a:pt x="1824" y="9199"/>
                  </a:lnTo>
                  <a:lnTo>
                    <a:pt x="1722" y="9222"/>
                  </a:lnTo>
                  <a:lnTo>
                    <a:pt x="1620" y="9242"/>
                  </a:lnTo>
                  <a:lnTo>
                    <a:pt x="1517" y="9260"/>
                  </a:lnTo>
                  <a:lnTo>
                    <a:pt x="1413" y="9275"/>
                  </a:lnTo>
                  <a:lnTo>
                    <a:pt x="1309" y="9288"/>
                  </a:lnTo>
                  <a:lnTo>
                    <a:pt x="1203" y="9299"/>
                  </a:lnTo>
                  <a:lnTo>
                    <a:pt x="1098" y="9307"/>
                  </a:lnTo>
                  <a:lnTo>
                    <a:pt x="992" y="9314"/>
                  </a:lnTo>
                  <a:lnTo>
                    <a:pt x="884" y="9318"/>
                  </a:lnTo>
                  <a:lnTo>
                    <a:pt x="776" y="9319"/>
                  </a:lnTo>
                  <a:lnTo>
                    <a:pt x="737" y="9318"/>
                  </a:lnTo>
                  <a:lnTo>
                    <a:pt x="697" y="9314"/>
                  </a:lnTo>
                  <a:lnTo>
                    <a:pt x="658" y="9309"/>
                  </a:lnTo>
                  <a:lnTo>
                    <a:pt x="620" y="9302"/>
                  </a:lnTo>
                  <a:lnTo>
                    <a:pt x="582" y="9294"/>
                  </a:lnTo>
                  <a:lnTo>
                    <a:pt x="545" y="9283"/>
                  </a:lnTo>
                  <a:lnTo>
                    <a:pt x="510" y="9272"/>
                  </a:lnTo>
                  <a:lnTo>
                    <a:pt x="474" y="9257"/>
                  </a:lnTo>
                  <a:lnTo>
                    <a:pt x="440" y="9242"/>
                  </a:lnTo>
                  <a:lnTo>
                    <a:pt x="407" y="9225"/>
                  </a:lnTo>
                  <a:lnTo>
                    <a:pt x="374" y="9206"/>
                  </a:lnTo>
                  <a:lnTo>
                    <a:pt x="342" y="9186"/>
                  </a:lnTo>
                  <a:lnTo>
                    <a:pt x="312" y="9164"/>
                  </a:lnTo>
                  <a:lnTo>
                    <a:pt x="283" y="9141"/>
                  </a:lnTo>
                  <a:lnTo>
                    <a:pt x="254" y="9117"/>
                  </a:lnTo>
                  <a:lnTo>
                    <a:pt x="227" y="9092"/>
                  </a:lnTo>
                  <a:lnTo>
                    <a:pt x="202" y="9064"/>
                  </a:lnTo>
                  <a:lnTo>
                    <a:pt x="177" y="9036"/>
                  </a:lnTo>
                  <a:lnTo>
                    <a:pt x="154" y="9006"/>
                  </a:lnTo>
                  <a:lnTo>
                    <a:pt x="132" y="8976"/>
                  </a:lnTo>
                  <a:lnTo>
                    <a:pt x="112" y="8945"/>
                  </a:lnTo>
                  <a:lnTo>
                    <a:pt x="93" y="8912"/>
                  </a:lnTo>
                  <a:lnTo>
                    <a:pt x="77" y="8879"/>
                  </a:lnTo>
                  <a:lnTo>
                    <a:pt x="61" y="8844"/>
                  </a:lnTo>
                  <a:lnTo>
                    <a:pt x="47" y="8809"/>
                  </a:lnTo>
                  <a:lnTo>
                    <a:pt x="35" y="8773"/>
                  </a:lnTo>
                  <a:lnTo>
                    <a:pt x="25" y="8735"/>
                  </a:lnTo>
                  <a:lnTo>
                    <a:pt x="15" y="8699"/>
                  </a:lnTo>
                  <a:lnTo>
                    <a:pt x="9" y="8660"/>
                  </a:lnTo>
                  <a:lnTo>
                    <a:pt x="3" y="8622"/>
                  </a:lnTo>
                  <a:lnTo>
                    <a:pt x="1" y="8582"/>
                  </a:lnTo>
                  <a:lnTo>
                    <a:pt x="0" y="8543"/>
                  </a:lnTo>
                  <a:lnTo>
                    <a:pt x="1" y="8502"/>
                  </a:lnTo>
                  <a:lnTo>
                    <a:pt x="3" y="8462"/>
                  </a:lnTo>
                  <a:lnTo>
                    <a:pt x="9" y="8424"/>
                  </a:lnTo>
                  <a:lnTo>
                    <a:pt x="15" y="8385"/>
                  </a:lnTo>
                  <a:lnTo>
                    <a:pt x="25" y="8349"/>
                  </a:lnTo>
                  <a:lnTo>
                    <a:pt x="35" y="8311"/>
                  </a:lnTo>
                  <a:lnTo>
                    <a:pt x="47" y="8275"/>
                  </a:lnTo>
                  <a:lnTo>
                    <a:pt x="61" y="8240"/>
                  </a:lnTo>
                  <a:lnTo>
                    <a:pt x="77" y="8205"/>
                  </a:lnTo>
                  <a:lnTo>
                    <a:pt x="93" y="8172"/>
                  </a:lnTo>
                  <a:lnTo>
                    <a:pt x="112" y="8139"/>
                  </a:lnTo>
                  <a:lnTo>
                    <a:pt x="132" y="8108"/>
                  </a:lnTo>
                  <a:lnTo>
                    <a:pt x="154" y="8078"/>
                  </a:lnTo>
                  <a:lnTo>
                    <a:pt x="177" y="8048"/>
                  </a:lnTo>
                  <a:lnTo>
                    <a:pt x="202" y="8020"/>
                  </a:lnTo>
                  <a:lnTo>
                    <a:pt x="227" y="7993"/>
                  </a:lnTo>
                  <a:lnTo>
                    <a:pt x="254" y="7967"/>
                  </a:lnTo>
                  <a:lnTo>
                    <a:pt x="283" y="7943"/>
                  </a:lnTo>
                  <a:lnTo>
                    <a:pt x="312" y="7920"/>
                  </a:lnTo>
                  <a:lnTo>
                    <a:pt x="342" y="7898"/>
                  </a:lnTo>
                  <a:lnTo>
                    <a:pt x="374" y="7878"/>
                  </a:lnTo>
                  <a:lnTo>
                    <a:pt x="407" y="7860"/>
                  </a:lnTo>
                  <a:lnTo>
                    <a:pt x="440" y="7842"/>
                  </a:lnTo>
                  <a:lnTo>
                    <a:pt x="474" y="7827"/>
                  </a:lnTo>
                  <a:lnTo>
                    <a:pt x="510" y="7812"/>
                  </a:lnTo>
                  <a:lnTo>
                    <a:pt x="545" y="7801"/>
                  </a:lnTo>
                  <a:lnTo>
                    <a:pt x="582" y="7790"/>
                  </a:lnTo>
                  <a:lnTo>
                    <a:pt x="620" y="7782"/>
                  </a:lnTo>
                  <a:lnTo>
                    <a:pt x="658" y="7775"/>
                  </a:lnTo>
                  <a:lnTo>
                    <a:pt x="697" y="7770"/>
                  </a:lnTo>
                  <a:lnTo>
                    <a:pt x="737" y="7766"/>
                  </a:lnTo>
                  <a:lnTo>
                    <a:pt x="776" y="7765"/>
                  </a:lnTo>
                  <a:lnTo>
                    <a:pt x="857" y="7765"/>
                  </a:lnTo>
                  <a:lnTo>
                    <a:pt x="936" y="7762"/>
                  </a:lnTo>
                  <a:lnTo>
                    <a:pt x="1015" y="7757"/>
                  </a:lnTo>
                  <a:lnTo>
                    <a:pt x="1093" y="7750"/>
                  </a:lnTo>
                  <a:lnTo>
                    <a:pt x="1171" y="7740"/>
                  </a:lnTo>
                  <a:lnTo>
                    <a:pt x="1248" y="7730"/>
                  </a:lnTo>
                  <a:lnTo>
                    <a:pt x="1325" y="7717"/>
                  </a:lnTo>
                  <a:lnTo>
                    <a:pt x="1401" y="7702"/>
                  </a:lnTo>
                  <a:lnTo>
                    <a:pt x="1477" y="7686"/>
                  </a:lnTo>
                  <a:lnTo>
                    <a:pt x="1551" y="7668"/>
                  </a:lnTo>
                  <a:lnTo>
                    <a:pt x="1625" y="7648"/>
                  </a:lnTo>
                  <a:lnTo>
                    <a:pt x="1698" y="7625"/>
                  </a:lnTo>
                  <a:lnTo>
                    <a:pt x="1770" y="7602"/>
                  </a:lnTo>
                  <a:lnTo>
                    <a:pt x="1843" y="7577"/>
                  </a:lnTo>
                  <a:lnTo>
                    <a:pt x="1914" y="7550"/>
                  </a:lnTo>
                  <a:lnTo>
                    <a:pt x="1983" y="7520"/>
                  </a:lnTo>
                  <a:lnTo>
                    <a:pt x="2052" y="7491"/>
                  </a:lnTo>
                  <a:lnTo>
                    <a:pt x="2121" y="7459"/>
                  </a:lnTo>
                  <a:lnTo>
                    <a:pt x="2188" y="7424"/>
                  </a:lnTo>
                  <a:lnTo>
                    <a:pt x="2254" y="7390"/>
                  </a:lnTo>
                  <a:lnTo>
                    <a:pt x="2321" y="7353"/>
                  </a:lnTo>
                  <a:lnTo>
                    <a:pt x="2385" y="7314"/>
                  </a:lnTo>
                  <a:lnTo>
                    <a:pt x="2449" y="7275"/>
                  </a:lnTo>
                  <a:lnTo>
                    <a:pt x="2511" y="7234"/>
                  </a:lnTo>
                  <a:lnTo>
                    <a:pt x="2573" y="7191"/>
                  </a:lnTo>
                  <a:lnTo>
                    <a:pt x="2633" y="7147"/>
                  </a:lnTo>
                  <a:lnTo>
                    <a:pt x="2692" y="7101"/>
                  </a:lnTo>
                  <a:lnTo>
                    <a:pt x="2750" y="7054"/>
                  </a:lnTo>
                  <a:lnTo>
                    <a:pt x="2807" y="7007"/>
                  </a:lnTo>
                  <a:lnTo>
                    <a:pt x="2863" y="6957"/>
                  </a:lnTo>
                  <a:lnTo>
                    <a:pt x="2917" y="6906"/>
                  </a:lnTo>
                  <a:lnTo>
                    <a:pt x="2972" y="6854"/>
                  </a:lnTo>
                  <a:lnTo>
                    <a:pt x="3024" y="6801"/>
                  </a:lnTo>
                  <a:lnTo>
                    <a:pt x="3075" y="6746"/>
                  </a:lnTo>
                  <a:lnTo>
                    <a:pt x="3123" y="6689"/>
                  </a:lnTo>
                  <a:lnTo>
                    <a:pt x="3172" y="6633"/>
                  </a:lnTo>
                  <a:lnTo>
                    <a:pt x="3219" y="6575"/>
                  </a:lnTo>
                  <a:lnTo>
                    <a:pt x="3264" y="6515"/>
                  </a:lnTo>
                  <a:lnTo>
                    <a:pt x="3309" y="6455"/>
                  </a:lnTo>
                  <a:lnTo>
                    <a:pt x="3352" y="6394"/>
                  </a:lnTo>
                  <a:lnTo>
                    <a:pt x="3392" y="6331"/>
                  </a:lnTo>
                  <a:lnTo>
                    <a:pt x="3432" y="6268"/>
                  </a:lnTo>
                  <a:lnTo>
                    <a:pt x="3470" y="6203"/>
                  </a:lnTo>
                  <a:lnTo>
                    <a:pt x="3507" y="6138"/>
                  </a:lnTo>
                  <a:lnTo>
                    <a:pt x="3542" y="6070"/>
                  </a:lnTo>
                  <a:lnTo>
                    <a:pt x="3575" y="6003"/>
                  </a:lnTo>
                  <a:lnTo>
                    <a:pt x="3608" y="5936"/>
                  </a:lnTo>
                  <a:lnTo>
                    <a:pt x="3638" y="5866"/>
                  </a:lnTo>
                  <a:lnTo>
                    <a:pt x="3666" y="5796"/>
                  </a:lnTo>
                  <a:lnTo>
                    <a:pt x="3694" y="5725"/>
                  </a:lnTo>
                  <a:lnTo>
                    <a:pt x="3720" y="5654"/>
                  </a:lnTo>
                  <a:lnTo>
                    <a:pt x="3743" y="5581"/>
                  </a:lnTo>
                  <a:lnTo>
                    <a:pt x="3765" y="5507"/>
                  </a:lnTo>
                  <a:lnTo>
                    <a:pt x="3785" y="5434"/>
                  </a:lnTo>
                  <a:lnTo>
                    <a:pt x="3804" y="5359"/>
                  </a:lnTo>
                  <a:lnTo>
                    <a:pt x="3820" y="5283"/>
                  </a:lnTo>
                  <a:lnTo>
                    <a:pt x="3834" y="5208"/>
                  </a:lnTo>
                  <a:lnTo>
                    <a:pt x="3847" y="5131"/>
                  </a:lnTo>
                  <a:lnTo>
                    <a:pt x="3858" y="5054"/>
                  </a:lnTo>
                  <a:lnTo>
                    <a:pt x="3868" y="4976"/>
                  </a:lnTo>
                  <a:lnTo>
                    <a:pt x="3874" y="4898"/>
                  </a:lnTo>
                  <a:lnTo>
                    <a:pt x="3879" y="4818"/>
                  </a:lnTo>
                  <a:lnTo>
                    <a:pt x="3882" y="4739"/>
                  </a:lnTo>
                  <a:lnTo>
                    <a:pt x="3883" y="4659"/>
                  </a:lnTo>
                  <a:lnTo>
                    <a:pt x="3882" y="4579"/>
                  </a:lnTo>
                  <a:lnTo>
                    <a:pt x="3879" y="4500"/>
                  </a:lnTo>
                  <a:lnTo>
                    <a:pt x="3874" y="4421"/>
                  </a:lnTo>
                  <a:lnTo>
                    <a:pt x="3868" y="4343"/>
                  </a:lnTo>
                  <a:lnTo>
                    <a:pt x="3858" y="4265"/>
                  </a:lnTo>
                  <a:lnTo>
                    <a:pt x="3847" y="4188"/>
                  </a:lnTo>
                  <a:lnTo>
                    <a:pt x="3834" y="4111"/>
                  </a:lnTo>
                  <a:lnTo>
                    <a:pt x="3820" y="4035"/>
                  </a:lnTo>
                  <a:lnTo>
                    <a:pt x="3804" y="3959"/>
                  </a:lnTo>
                  <a:lnTo>
                    <a:pt x="3785" y="3885"/>
                  </a:lnTo>
                  <a:lnTo>
                    <a:pt x="3765" y="3811"/>
                  </a:lnTo>
                  <a:lnTo>
                    <a:pt x="3743" y="3738"/>
                  </a:lnTo>
                  <a:lnTo>
                    <a:pt x="3720" y="3665"/>
                  </a:lnTo>
                  <a:lnTo>
                    <a:pt x="3694" y="3594"/>
                  </a:lnTo>
                  <a:lnTo>
                    <a:pt x="3666" y="3523"/>
                  </a:lnTo>
                  <a:lnTo>
                    <a:pt x="3638" y="3453"/>
                  </a:lnTo>
                  <a:lnTo>
                    <a:pt x="3608" y="3383"/>
                  </a:lnTo>
                  <a:lnTo>
                    <a:pt x="3575" y="3316"/>
                  </a:lnTo>
                  <a:lnTo>
                    <a:pt x="3542" y="3248"/>
                  </a:lnTo>
                  <a:lnTo>
                    <a:pt x="3507" y="3181"/>
                  </a:lnTo>
                  <a:lnTo>
                    <a:pt x="3470" y="3116"/>
                  </a:lnTo>
                  <a:lnTo>
                    <a:pt x="3432" y="3052"/>
                  </a:lnTo>
                  <a:lnTo>
                    <a:pt x="3392" y="2988"/>
                  </a:lnTo>
                  <a:lnTo>
                    <a:pt x="3352" y="2925"/>
                  </a:lnTo>
                  <a:lnTo>
                    <a:pt x="3309" y="2863"/>
                  </a:lnTo>
                  <a:lnTo>
                    <a:pt x="3264" y="2803"/>
                  </a:lnTo>
                  <a:lnTo>
                    <a:pt x="3219" y="2744"/>
                  </a:lnTo>
                  <a:lnTo>
                    <a:pt x="3172" y="2686"/>
                  </a:lnTo>
                  <a:lnTo>
                    <a:pt x="3123" y="2629"/>
                  </a:lnTo>
                  <a:lnTo>
                    <a:pt x="3075" y="2572"/>
                  </a:lnTo>
                  <a:lnTo>
                    <a:pt x="3024" y="2518"/>
                  </a:lnTo>
                  <a:lnTo>
                    <a:pt x="2972" y="2465"/>
                  </a:lnTo>
                  <a:lnTo>
                    <a:pt x="2917" y="2413"/>
                  </a:lnTo>
                  <a:lnTo>
                    <a:pt x="2863" y="2362"/>
                  </a:lnTo>
                  <a:lnTo>
                    <a:pt x="2807" y="2312"/>
                  </a:lnTo>
                  <a:lnTo>
                    <a:pt x="2750" y="2265"/>
                  </a:lnTo>
                  <a:lnTo>
                    <a:pt x="2692" y="2217"/>
                  </a:lnTo>
                  <a:lnTo>
                    <a:pt x="2633" y="2171"/>
                  </a:lnTo>
                  <a:lnTo>
                    <a:pt x="2573" y="2127"/>
                  </a:lnTo>
                  <a:lnTo>
                    <a:pt x="2511" y="2085"/>
                  </a:lnTo>
                  <a:lnTo>
                    <a:pt x="2449" y="2043"/>
                  </a:lnTo>
                  <a:lnTo>
                    <a:pt x="2385" y="2004"/>
                  </a:lnTo>
                  <a:lnTo>
                    <a:pt x="2321" y="1965"/>
                  </a:lnTo>
                  <a:lnTo>
                    <a:pt x="2254" y="1929"/>
                  </a:lnTo>
                  <a:lnTo>
                    <a:pt x="2188" y="1894"/>
                  </a:lnTo>
                  <a:lnTo>
                    <a:pt x="2121" y="1860"/>
                  </a:lnTo>
                  <a:lnTo>
                    <a:pt x="2052" y="1828"/>
                  </a:lnTo>
                  <a:lnTo>
                    <a:pt x="1983" y="1798"/>
                  </a:lnTo>
                  <a:lnTo>
                    <a:pt x="1914" y="1769"/>
                  </a:lnTo>
                  <a:lnTo>
                    <a:pt x="1843" y="1742"/>
                  </a:lnTo>
                  <a:lnTo>
                    <a:pt x="1770" y="1717"/>
                  </a:lnTo>
                  <a:lnTo>
                    <a:pt x="1698" y="1693"/>
                  </a:lnTo>
                  <a:lnTo>
                    <a:pt x="1625" y="1672"/>
                  </a:lnTo>
                  <a:lnTo>
                    <a:pt x="1551" y="1652"/>
                  </a:lnTo>
                  <a:lnTo>
                    <a:pt x="1477" y="1633"/>
                  </a:lnTo>
                  <a:lnTo>
                    <a:pt x="1401" y="1616"/>
                  </a:lnTo>
                  <a:lnTo>
                    <a:pt x="1325" y="1602"/>
                  </a:lnTo>
                  <a:lnTo>
                    <a:pt x="1248" y="1589"/>
                  </a:lnTo>
                  <a:lnTo>
                    <a:pt x="1171" y="1578"/>
                  </a:lnTo>
                  <a:lnTo>
                    <a:pt x="1093" y="1569"/>
                  </a:lnTo>
                  <a:lnTo>
                    <a:pt x="1015" y="1562"/>
                  </a:lnTo>
                  <a:lnTo>
                    <a:pt x="936" y="1557"/>
                  </a:lnTo>
                  <a:lnTo>
                    <a:pt x="857" y="1553"/>
                  </a:lnTo>
                  <a:lnTo>
                    <a:pt x="776" y="1553"/>
                  </a:lnTo>
                  <a:lnTo>
                    <a:pt x="737" y="1552"/>
                  </a:lnTo>
                  <a:lnTo>
                    <a:pt x="697" y="1549"/>
                  </a:lnTo>
                  <a:lnTo>
                    <a:pt x="658" y="1544"/>
                  </a:lnTo>
                  <a:lnTo>
                    <a:pt x="620" y="1537"/>
                  </a:lnTo>
                  <a:lnTo>
                    <a:pt x="582" y="1529"/>
                  </a:lnTo>
                  <a:lnTo>
                    <a:pt x="545" y="1518"/>
                  </a:lnTo>
                  <a:lnTo>
                    <a:pt x="510" y="1506"/>
                  </a:lnTo>
                  <a:lnTo>
                    <a:pt x="474" y="1492"/>
                  </a:lnTo>
                  <a:lnTo>
                    <a:pt x="440" y="1477"/>
                  </a:lnTo>
                  <a:lnTo>
                    <a:pt x="407" y="1459"/>
                  </a:lnTo>
                  <a:lnTo>
                    <a:pt x="374" y="1441"/>
                  </a:lnTo>
                  <a:lnTo>
                    <a:pt x="342" y="1421"/>
                  </a:lnTo>
                  <a:lnTo>
                    <a:pt x="312" y="1398"/>
                  </a:lnTo>
                  <a:lnTo>
                    <a:pt x="283" y="1376"/>
                  </a:lnTo>
                  <a:lnTo>
                    <a:pt x="254" y="1351"/>
                  </a:lnTo>
                  <a:lnTo>
                    <a:pt x="227" y="1325"/>
                  </a:lnTo>
                  <a:lnTo>
                    <a:pt x="202" y="1299"/>
                  </a:lnTo>
                  <a:lnTo>
                    <a:pt x="177" y="1271"/>
                  </a:lnTo>
                  <a:lnTo>
                    <a:pt x="154" y="1241"/>
                  </a:lnTo>
                  <a:lnTo>
                    <a:pt x="132" y="1210"/>
                  </a:lnTo>
                  <a:lnTo>
                    <a:pt x="112" y="1179"/>
                  </a:lnTo>
                  <a:lnTo>
                    <a:pt x="93" y="1146"/>
                  </a:lnTo>
                  <a:lnTo>
                    <a:pt x="77" y="1113"/>
                  </a:lnTo>
                  <a:lnTo>
                    <a:pt x="61" y="1079"/>
                  </a:lnTo>
                  <a:lnTo>
                    <a:pt x="47" y="1043"/>
                  </a:lnTo>
                  <a:lnTo>
                    <a:pt x="35" y="1008"/>
                  </a:lnTo>
                  <a:lnTo>
                    <a:pt x="25" y="970"/>
                  </a:lnTo>
                  <a:lnTo>
                    <a:pt x="15" y="933"/>
                  </a:lnTo>
                  <a:lnTo>
                    <a:pt x="9" y="894"/>
                  </a:lnTo>
                  <a:lnTo>
                    <a:pt x="3" y="856"/>
                  </a:lnTo>
                  <a:lnTo>
                    <a:pt x="1" y="816"/>
                  </a:lnTo>
                  <a:lnTo>
                    <a:pt x="0" y="777"/>
                  </a:lnTo>
                  <a:lnTo>
                    <a:pt x="1" y="737"/>
                  </a:lnTo>
                  <a:lnTo>
                    <a:pt x="3" y="697"/>
                  </a:lnTo>
                  <a:lnTo>
                    <a:pt x="9" y="659"/>
                  </a:lnTo>
                  <a:lnTo>
                    <a:pt x="15" y="620"/>
                  </a:lnTo>
                  <a:lnTo>
                    <a:pt x="25" y="583"/>
                  </a:lnTo>
                  <a:lnTo>
                    <a:pt x="35" y="545"/>
                  </a:lnTo>
                  <a:lnTo>
                    <a:pt x="47" y="510"/>
                  </a:lnTo>
                  <a:lnTo>
                    <a:pt x="61" y="474"/>
                  </a:lnTo>
                  <a:lnTo>
                    <a:pt x="77" y="440"/>
                  </a:lnTo>
                  <a:lnTo>
                    <a:pt x="93" y="407"/>
                  </a:lnTo>
                  <a:lnTo>
                    <a:pt x="112" y="374"/>
                  </a:lnTo>
                  <a:lnTo>
                    <a:pt x="132" y="343"/>
                  </a:lnTo>
                  <a:lnTo>
                    <a:pt x="154" y="312"/>
                  </a:lnTo>
                  <a:lnTo>
                    <a:pt x="177" y="282"/>
                  </a:lnTo>
                  <a:lnTo>
                    <a:pt x="202" y="254"/>
                  </a:lnTo>
                  <a:lnTo>
                    <a:pt x="227" y="227"/>
                  </a:lnTo>
                  <a:lnTo>
                    <a:pt x="254" y="202"/>
                  </a:lnTo>
                  <a:lnTo>
                    <a:pt x="283" y="177"/>
                  </a:lnTo>
                  <a:lnTo>
                    <a:pt x="312" y="155"/>
                  </a:lnTo>
                  <a:lnTo>
                    <a:pt x="342" y="132"/>
                  </a:lnTo>
                  <a:lnTo>
                    <a:pt x="374" y="112"/>
                  </a:lnTo>
                  <a:lnTo>
                    <a:pt x="407" y="93"/>
                  </a:lnTo>
                  <a:lnTo>
                    <a:pt x="440" y="77"/>
                  </a:lnTo>
                  <a:lnTo>
                    <a:pt x="474" y="61"/>
                  </a:lnTo>
                  <a:lnTo>
                    <a:pt x="510" y="47"/>
                  </a:lnTo>
                  <a:lnTo>
                    <a:pt x="545" y="35"/>
                  </a:lnTo>
                  <a:lnTo>
                    <a:pt x="582" y="24"/>
                  </a:lnTo>
                  <a:lnTo>
                    <a:pt x="620" y="16"/>
                  </a:lnTo>
                  <a:lnTo>
                    <a:pt x="658" y="9"/>
                  </a:lnTo>
                  <a:lnTo>
                    <a:pt x="697" y="4"/>
                  </a:lnTo>
                  <a:lnTo>
                    <a:pt x="737" y="1"/>
                  </a:lnTo>
                  <a:lnTo>
                    <a:pt x="776" y="0"/>
                  </a:lnTo>
                  <a:close/>
                </a:path>
              </a:pathLst>
            </a:custGeom>
            <a:solidFill>
              <a:srgbClr val="74A7C8"/>
            </a:solidFill>
            <a:ln w="9525">
              <a:noFill/>
              <a:round/>
            </a:ln>
          </p:spPr>
          <p:txBody>
            <a:bodyPr anchor="ctr"/>
            <a:lstStyle/>
            <a:p>
              <a:endParaRPr lang="zh-CN" altLang="en-US"/>
            </a:p>
          </p:txBody>
        </p:sp>
      </p:grpSp>
      <p:grpSp>
        <p:nvGrpSpPr>
          <p:cNvPr id="15" name="组合 14"/>
          <p:cNvGrpSpPr/>
          <p:nvPr/>
        </p:nvGrpSpPr>
        <p:grpSpPr bwMode="auto">
          <a:xfrm>
            <a:off x="4953000" y="2209800"/>
            <a:ext cx="3125788" cy="3113088"/>
            <a:chOff x="2793275" y="2499742"/>
            <a:chExt cx="1960246" cy="1952514"/>
          </a:xfrm>
        </p:grpSpPr>
        <p:grpSp>
          <p:nvGrpSpPr>
            <p:cNvPr id="6161" name="组合 15"/>
            <p:cNvGrpSpPr/>
            <p:nvPr/>
          </p:nvGrpSpPr>
          <p:grpSpPr bwMode="auto">
            <a:xfrm>
              <a:off x="2793275" y="2499742"/>
              <a:ext cx="1960246" cy="1952514"/>
              <a:chOff x="1050122" y="2474290"/>
              <a:chExt cx="1960246" cy="1952514"/>
            </a:xfrm>
          </p:grpSpPr>
          <p:sp>
            <p:nvSpPr>
              <p:cNvPr id="18" name="Freeform 13"/>
              <p:cNvSpPr/>
              <p:nvPr/>
            </p:nvSpPr>
            <p:spPr bwMode="auto">
              <a:xfrm>
                <a:off x="1050122" y="2474290"/>
                <a:ext cx="1960246" cy="1952514"/>
              </a:xfrm>
              <a:custGeom>
                <a:avLst/>
                <a:gdLst/>
                <a:ahLst/>
                <a:cxnLst>
                  <a:cxn ang="0">
                    <a:pos x="429" y="108"/>
                  </a:cxn>
                  <a:cxn ang="0">
                    <a:pos x="429" y="108"/>
                  </a:cxn>
                  <a:cxn ang="0">
                    <a:pos x="429" y="108"/>
                  </a:cxn>
                  <a:cxn ang="0">
                    <a:pos x="307" y="108"/>
                  </a:cxn>
                  <a:cxn ang="0">
                    <a:pos x="288" y="82"/>
                  </a:cxn>
                  <a:cxn ang="0">
                    <a:pos x="291" y="68"/>
                  </a:cxn>
                  <a:cxn ang="0">
                    <a:pos x="308" y="37"/>
                  </a:cxn>
                  <a:cxn ang="0">
                    <a:pos x="269" y="0"/>
                  </a:cxn>
                  <a:cxn ang="0">
                    <a:pos x="231" y="37"/>
                  </a:cxn>
                  <a:cxn ang="0">
                    <a:pos x="249" y="69"/>
                  </a:cxn>
                  <a:cxn ang="0">
                    <a:pos x="251" y="82"/>
                  </a:cxn>
                  <a:cxn ang="0">
                    <a:pos x="232" y="108"/>
                  </a:cxn>
                  <a:cxn ang="0">
                    <a:pos x="109" y="108"/>
                  </a:cxn>
                  <a:cxn ang="0">
                    <a:pos x="109" y="230"/>
                  </a:cxn>
                  <a:cxn ang="0">
                    <a:pos x="83" y="249"/>
                  </a:cxn>
                  <a:cxn ang="0">
                    <a:pos x="69" y="246"/>
                  </a:cxn>
                  <a:cxn ang="0">
                    <a:pos x="38" y="229"/>
                  </a:cxn>
                  <a:cxn ang="0">
                    <a:pos x="0" y="268"/>
                  </a:cxn>
                  <a:cxn ang="0">
                    <a:pos x="38" y="306"/>
                  </a:cxn>
                  <a:cxn ang="0">
                    <a:pos x="70" y="288"/>
                  </a:cxn>
                  <a:cxn ang="0">
                    <a:pos x="83" y="286"/>
                  </a:cxn>
                  <a:cxn ang="0">
                    <a:pos x="109" y="305"/>
                  </a:cxn>
                  <a:cxn ang="0">
                    <a:pos x="109" y="428"/>
                  </a:cxn>
                  <a:cxn ang="0">
                    <a:pos x="219" y="428"/>
                  </a:cxn>
                  <a:cxn ang="0">
                    <a:pos x="240" y="417"/>
                  </a:cxn>
                  <a:cxn ang="0">
                    <a:pos x="235" y="403"/>
                  </a:cxn>
                  <a:cxn ang="0">
                    <a:pos x="235" y="403"/>
                  </a:cxn>
                  <a:cxn ang="0">
                    <a:pos x="220" y="369"/>
                  </a:cxn>
                  <a:cxn ang="0">
                    <a:pos x="269" y="321"/>
                  </a:cxn>
                  <a:cxn ang="0">
                    <a:pos x="317" y="369"/>
                  </a:cxn>
                  <a:cxn ang="0">
                    <a:pos x="303" y="403"/>
                  </a:cxn>
                  <a:cxn ang="0">
                    <a:pos x="303" y="403"/>
                  </a:cxn>
                  <a:cxn ang="0">
                    <a:pos x="298" y="417"/>
                  </a:cxn>
                  <a:cxn ang="0">
                    <a:pos x="319" y="428"/>
                  </a:cxn>
                  <a:cxn ang="0">
                    <a:pos x="429" y="428"/>
                  </a:cxn>
                  <a:cxn ang="0">
                    <a:pos x="429" y="317"/>
                  </a:cxn>
                  <a:cxn ang="0">
                    <a:pos x="418" y="297"/>
                  </a:cxn>
                  <a:cxn ang="0">
                    <a:pos x="404" y="302"/>
                  </a:cxn>
                  <a:cxn ang="0">
                    <a:pos x="404" y="302"/>
                  </a:cxn>
                  <a:cxn ang="0">
                    <a:pos x="370" y="316"/>
                  </a:cxn>
                  <a:cxn ang="0">
                    <a:pos x="322" y="268"/>
                  </a:cxn>
                  <a:cxn ang="0">
                    <a:pos x="370" y="219"/>
                  </a:cxn>
                  <a:cxn ang="0">
                    <a:pos x="404" y="234"/>
                  </a:cxn>
                  <a:cxn ang="0">
                    <a:pos x="404" y="234"/>
                  </a:cxn>
                  <a:cxn ang="0">
                    <a:pos x="418" y="239"/>
                  </a:cxn>
                  <a:cxn ang="0">
                    <a:pos x="429" y="219"/>
                  </a:cxn>
                  <a:cxn ang="0">
                    <a:pos x="429" y="140"/>
                  </a:cxn>
                  <a:cxn ang="0">
                    <a:pos x="429" y="140"/>
                  </a:cxn>
                  <a:cxn ang="0">
                    <a:pos x="429" y="108"/>
                  </a:cxn>
                </a:cxnLst>
                <a:rect l="0" t="0" r="r" b="b"/>
                <a:pathLst>
                  <a:path w="429" h="428">
                    <a:moveTo>
                      <a:pt x="429" y="108"/>
                    </a:moveTo>
                    <a:cubicBezTo>
                      <a:pt x="429" y="108"/>
                      <a:pt x="429" y="108"/>
                      <a:pt x="429" y="108"/>
                    </a:cubicBezTo>
                    <a:cubicBezTo>
                      <a:pt x="429" y="108"/>
                      <a:pt x="429" y="108"/>
                      <a:pt x="429" y="108"/>
                    </a:cubicBezTo>
                    <a:cubicBezTo>
                      <a:pt x="307" y="108"/>
                      <a:pt x="307" y="108"/>
                      <a:pt x="307" y="108"/>
                    </a:cubicBezTo>
                    <a:cubicBezTo>
                      <a:pt x="295" y="103"/>
                      <a:pt x="288" y="95"/>
                      <a:pt x="288" y="82"/>
                    </a:cubicBezTo>
                    <a:cubicBezTo>
                      <a:pt x="288" y="77"/>
                      <a:pt x="289" y="73"/>
                      <a:pt x="291" y="68"/>
                    </a:cubicBezTo>
                    <a:cubicBezTo>
                      <a:pt x="301" y="62"/>
                      <a:pt x="308" y="50"/>
                      <a:pt x="308" y="37"/>
                    </a:cubicBezTo>
                    <a:cubicBezTo>
                      <a:pt x="308" y="16"/>
                      <a:pt x="290" y="0"/>
                      <a:pt x="269" y="0"/>
                    </a:cubicBezTo>
                    <a:cubicBezTo>
                      <a:pt x="248" y="0"/>
                      <a:pt x="231" y="16"/>
                      <a:pt x="231" y="37"/>
                    </a:cubicBezTo>
                    <a:cubicBezTo>
                      <a:pt x="231" y="50"/>
                      <a:pt x="238" y="62"/>
                      <a:pt x="249" y="69"/>
                    </a:cubicBezTo>
                    <a:cubicBezTo>
                      <a:pt x="250" y="73"/>
                      <a:pt x="251" y="77"/>
                      <a:pt x="251" y="82"/>
                    </a:cubicBezTo>
                    <a:cubicBezTo>
                      <a:pt x="251" y="95"/>
                      <a:pt x="244" y="103"/>
                      <a:pt x="232" y="108"/>
                    </a:cubicBezTo>
                    <a:cubicBezTo>
                      <a:pt x="109" y="108"/>
                      <a:pt x="109" y="108"/>
                      <a:pt x="109" y="108"/>
                    </a:cubicBezTo>
                    <a:cubicBezTo>
                      <a:pt x="109" y="230"/>
                      <a:pt x="109" y="230"/>
                      <a:pt x="109" y="230"/>
                    </a:cubicBezTo>
                    <a:cubicBezTo>
                      <a:pt x="104" y="241"/>
                      <a:pt x="96" y="249"/>
                      <a:pt x="83" y="249"/>
                    </a:cubicBezTo>
                    <a:cubicBezTo>
                      <a:pt x="78" y="249"/>
                      <a:pt x="73" y="248"/>
                      <a:pt x="69" y="246"/>
                    </a:cubicBezTo>
                    <a:cubicBezTo>
                      <a:pt x="62" y="236"/>
                      <a:pt x="51" y="229"/>
                      <a:pt x="38" y="229"/>
                    </a:cubicBezTo>
                    <a:cubicBezTo>
                      <a:pt x="17" y="229"/>
                      <a:pt x="0" y="246"/>
                      <a:pt x="0" y="268"/>
                    </a:cubicBezTo>
                    <a:cubicBezTo>
                      <a:pt x="0" y="289"/>
                      <a:pt x="17" y="306"/>
                      <a:pt x="38" y="306"/>
                    </a:cubicBezTo>
                    <a:cubicBezTo>
                      <a:pt x="51" y="306"/>
                      <a:pt x="63" y="299"/>
                      <a:pt x="70" y="288"/>
                    </a:cubicBezTo>
                    <a:cubicBezTo>
                      <a:pt x="74" y="287"/>
                      <a:pt x="78" y="286"/>
                      <a:pt x="83" y="286"/>
                    </a:cubicBezTo>
                    <a:cubicBezTo>
                      <a:pt x="96" y="286"/>
                      <a:pt x="104" y="294"/>
                      <a:pt x="109" y="305"/>
                    </a:cubicBezTo>
                    <a:cubicBezTo>
                      <a:pt x="109" y="428"/>
                      <a:pt x="109" y="428"/>
                      <a:pt x="109" y="428"/>
                    </a:cubicBezTo>
                    <a:cubicBezTo>
                      <a:pt x="219" y="428"/>
                      <a:pt x="219" y="428"/>
                      <a:pt x="219" y="428"/>
                    </a:cubicBezTo>
                    <a:cubicBezTo>
                      <a:pt x="230" y="427"/>
                      <a:pt x="238" y="423"/>
                      <a:pt x="240" y="417"/>
                    </a:cubicBezTo>
                    <a:cubicBezTo>
                      <a:pt x="241" y="412"/>
                      <a:pt x="239" y="407"/>
                      <a:pt x="235" y="403"/>
                    </a:cubicBezTo>
                    <a:cubicBezTo>
                      <a:pt x="235" y="403"/>
                      <a:pt x="235" y="403"/>
                      <a:pt x="235" y="403"/>
                    </a:cubicBezTo>
                    <a:cubicBezTo>
                      <a:pt x="226" y="394"/>
                      <a:pt x="220" y="382"/>
                      <a:pt x="220" y="369"/>
                    </a:cubicBezTo>
                    <a:cubicBezTo>
                      <a:pt x="220" y="343"/>
                      <a:pt x="242" y="321"/>
                      <a:pt x="269" y="321"/>
                    </a:cubicBezTo>
                    <a:cubicBezTo>
                      <a:pt x="296" y="321"/>
                      <a:pt x="317" y="343"/>
                      <a:pt x="317" y="369"/>
                    </a:cubicBezTo>
                    <a:cubicBezTo>
                      <a:pt x="317" y="382"/>
                      <a:pt x="312" y="394"/>
                      <a:pt x="303" y="403"/>
                    </a:cubicBezTo>
                    <a:cubicBezTo>
                      <a:pt x="303" y="403"/>
                      <a:pt x="303" y="403"/>
                      <a:pt x="303" y="403"/>
                    </a:cubicBezTo>
                    <a:cubicBezTo>
                      <a:pt x="299" y="407"/>
                      <a:pt x="297" y="412"/>
                      <a:pt x="298" y="417"/>
                    </a:cubicBezTo>
                    <a:cubicBezTo>
                      <a:pt x="300" y="423"/>
                      <a:pt x="308" y="427"/>
                      <a:pt x="319" y="428"/>
                    </a:cubicBezTo>
                    <a:cubicBezTo>
                      <a:pt x="429" y="428"/>
                      <a:pt x="429" y="428"/>
                      <a:pt x="429" y="428"/>
                    </a:cubicBezTo>
                    <a:cubicBezTo>
                      <a:pt x="429" y="317"/>
                      <a:pt x="429" y="317"/>
                      <a:pt x="429" y="317"/>
                    </a:cubicBezTo>
                    <a:cubicBezTo>
                      <a:pt x="428" y="307"/>
                      <a:pt x="424" y="299"/>
                      <a:pt x="418" y="297"/>
                    </a:cubicBezTo>
                    <a:cubicBezTo>
                      <a:pt x="413" y="296"/>
                      <a:pt x="409" y="298"/>
                      <a:pt x="404" y="302"/>
                    </a:cubicBezTo>
                    <a:cubicBezTo>
                      <a:pt x="404" y="302"/>
                      <a:pt x="404" y="302"/>
                      <a:pt x="404" y="302"/>
                    </a:cubicBezTo>
                    <a:cubicBezTo>
                      <a:pt x="395" y="311"/>
                      <a:pt x="383" y="316"/>
                      <a:pt x="370" y="316"/>
                    </a:cubicBezTo>
                    <a:cubicBezTo>
                      <a:pt x="344" y="316"/>
                      <a:pt x="322" y="295"/>
                      <a:pt x="322" y="268"/>
                    </a:cubicBezTo>
                    <a:cubicBezTo>
                      <a:pt x="322" y="241"/>
                      <a:pt x="344" y="219"/>
                      <a:pt x="370" y="219"/>
                    </a:cubicBezTo>
                    <a:cubicBezTo>
                      <a:pt x="383" y="219"/>
                      <a:pt x="395" y="225"/>
                      <a:pt x="404" y="234"/>
                    </a:cubicBezTo>
                    <a:cubicBezTo>
                      <a:pt x="404" y="234"/>
                      <a:pt x="404" y="234"/>
                      <a:pt x="404" y="234"/>
                    </a:cubicBezTo>
                    <a:cubicBezTo>
                      <a:pt x="409" y="238"/>
                      <a:pt x="413" y="240"/>
                      <a:pt x="418" y="239"/>
                    </a:cubicBezTo>
                    <a:cubicBezTo>
                      <a:pt x="424" y="237"/>
                      <a:pt x="428" y="229"/>
                      <a:pt x="429" y="219"/>
                    </a:cubicBezTo>
                    <a:cubicBezTo>
                      <a:pt x="429" y="140"/>
                      <a:pt x="429" y="140"/>
                      <a:pt x="429" y="140"/>
                    </a:cubicBezTo>
                    <a:cubicBezTo>
                      <a:pt x="429" y="140"/>
                      <a:pt x="429" y="140"/>
                      <a:pt x="429" y="140"/>
                    </a:cubicBezTo>
                    <a:cubicBezTo>
                      <a:pt x="429" y="108"/>
                      <a:pt x="429" y="108"/>
                      <a:pt x="429" y="108"/>
                    </a:cubicBezTo>
                  </a:path>
                </a:pathLst>
              </a:custGeom>
              <a:solidFill>
                <a:srgbClr val="498DB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sz="800"/>
              </a:p>
            </p:txBody>
          </p:sp>
          <p:sp>
            <p:nvSpPr>
              <p:cNvPr id="19" name="Freeform 13"/>
              <p:cNvSpPr/>
              <p:nvPr/>
            </p:nvSpPr>
            <p:spPr bwMode="auto">
              <a:xfrm>
                <a:off x="1187624" y="2563452"/>
                <a:ext cx="1781216" cy="1774190"/>
              </a:xfrm>
              <a:custGeom>
                <a:avLst/>
                <a:gdLst/>
                <a:ahLst/>
                <a:cxnLst>
                  <a:cxn ang="0">
                    <a:pos x="429" y="108"/>
                  </a:cxn>
                  <a:cxn ang="0">
                    <a:pos x="429" y="108"/>
                  </a:cxn>
                  <a:cxn ang="0">
                    <a:pos x="429" y="108"/>
                  </a:cxn>
                  <a:cxn ang="0">
                    <a:pos x="307" y="108"/>
                  </a:cxn>
                  <a:cxn ang="0">
                    <a:pos x="288" y="82"/>
                  </a:cxn>
                  <a:cxn ang="0">
                    <a:pos x="291" y="68"/>
                  </a:cxn>
                  <a:cxn ang="0">
                    <a:pos x="308" y="37"/>
                  </a:cxn>
                  <a:cxn ang="0">
                    <a:pos x="269" y="0"/>
                  </a:cxn>
                  <a:cxn ang="0">
                    <a:pos x="231" y="37"/>
                  </a:cxn>
                  <a:cxn ang="0">
                    <a:pos x="249" y="69"/>
                  </a:cxn>
                  <a:cxn ang="0">
                    <a:pos x="251" y="82"/>
                  </a:cxn>
                  <a:cxn ang="0">
                    <a:pos x="232" y="108"/>
                  </a:cxn>
                  <a:cxn ang="0">
                    <a:pos x="109" y="108"/>
                  </a:cxn>
                  <a:cxn ang="0">
                    <a:pos x="109" y="230"/>
                  </a:cxn>
                  <a:cxn ang="0">
                    <a:pos x="83" y="249"/>
                  </a:cxn>
                  <a:cxn ang="0">
                    <a:pos x="69" y="246"/>
                  </a:cxn>
                  <a:cxn ang="0">
                    <a:pos x="38" y="229"/>
                  </a:cxn>
                  <a:cxn ang="0">
                    <a:pos x="0" y="268"/>
                  </a:cxn>
                  <a:cxn ang="0">
                    <a:pos x="38" y="306"/>
                  </a:cxn>
                  <a:cxn ang="0">
                    <a:pos x="70" y="288"/>
                  </a:cxn>
                  <a:cxn ang="0">
                    <a:pos x="83" y="286"/>
                  </a:cxn>
                  <a:cxn ang="0">
                    <a:pos x="109" y="305"/>
                  </a:cxn>
                  <a:cxn ang="0">
                    <a:pos x="109" y="428"/>
                  </a:cxn>
                  <a:cxn ang="0">
                    <a:pos x="219" y="428"/>
                  </a:cxn>
                  <a:cxn ang="0">
                    <a:pos x="240" y="417"/>
                  </a:cxn>
                  <a:cxn ang="0">
                    <a:pos x="235" y="403"/>
                  </a:cxn>
                  <a:cxn ang="0">
                    <a:pos x="235" y="403"/>
                  </a:cxn>
                  <a:cxn ang="0">
                    <a:pos x="220" y="369"/>
                  </a:cxn>
                  <a:cxn ang="0">
                    <a:pos x="269" y="321"/>
                  </a:cxn>
                  <a:cxn ang="0">
                    <a:pos x="317" y="369"/>
                  </a:cxn>
                  <a:cxn ang="0">
                    <a:pos x="303" y="403"/>
                  </a:cxn>
                  <a:cxn ang="0">
                    <a:pos x="303" y="403"/>
                  </a:cxn>
                  <a:cxn ang="0">
                    <a:pos x="298" y="417"/>
                  </a:cxn>
                  <a:cxn ang="0">
                    <a:pos x="319" y="428"/>
                  </a:cxn>
                  <a:cxn ang="0">
                    <a:pos x="429" y="428"/>
                  </a:cxn>
                  <a:cxn ang="0">
                    <a:pos x="429" y="317"/>
                  </a:cxn>
                  <a:cxn ang="0">
                    <a:pos x="418" y="297"/>
                  </a:cxn>
                  <a:cxn ang="0">
                    <a:pos x="404" y="302"/>
                  </a:cxn>
                  <a:cxn ang="0">
                    <a:pos x="404" y="302"/>
                  </a:cxn>
                  <a:cxn ang="0">
                    <a:pos x="370" y="316"/>
                  </a:cxn>
                  <a:cxn ang="0">
                    <a:pos x="322" y="268"/>
                  </a:cxn>
                  <a:cxn ang="0">
                    <a:pos x="370" y="219"/>
                  </a:cxn>
                  <a:cxn ang="0">
                    <a:pos x="404" y="234"/>
                  </a:cxn>
                  <a:cxn ang="0">
                    <a:pos x="404" y="234"/>
                  </a:cxn>
                  <a:cxn ang="0">
                    <a:pos x="418" y="239"/>
                  </a:cxn>
                  <a:cxn ang="0">
                    <a:pos x="429" y="219"/>
                  </a:cxn>
                  <a:cxn ang="0">
                    <a:pos x="429" y="140"/>
                  </a:cxn>
                  <a:cxn ang="0">
                    <a:pos x="429" y="140"/>
                  </a:cxn>
                  <a:cxn ang="0">
                    <a:pos x="429" y="108"/>
                  </a:cxn>
                </a:cxnLst>
                <a:rect l="0" t="0" r="r" b="b"/>
                <a:pathLst>
                  <a:path w="429" h="428">
                    <a:moveTo>
                      <a:pt x="429" y="108"/>
                    </a:moveTo>
                    <a:cubicBezTo>
                      <a:pt x="429" y="108"/>
                      <a:pt x="429" y="108"/>
                      <a:pt x="429" y="108"/>
                    </a:cubicBezTo>
                    <a:cubicBezTo>
                      <a:pt x="429" y="108"/>
                      <a:pt x="429" y="108"/>
                      <a:pt x="429" y="108"/>
                    </a:cubicBezTo>
                    <a:cubicBezTo>
                      <a:pt x="307" y="108"/>
                      <a:pt x="307" y="108"/>
                      <a:pt x="307" y="108"/>
                    </a:cubicBezTo>
                    <a:cubicBezTo>
                      <a:pt x="295" y="103"/>
                      <a:pt x="288" y="95"/>
                      <a:pt x="288" y="82"/>
                    </a:cubicBezTo>
                    <a:cubicBezTo>
                      <a:pt x="288" y="77"/>
                      <a:pt x="289" y="73"/>
                      <a:pt x="291" y="68"/>
                    </a:cubicBezTo>
                    <a:cubicBezTo>
                      <a:pt x="301" y="62"/>
                      <a:pt x="308" y="50"/>
                      <a:pt x="308" y="37"/>
                    </a:cubicBezTo>
                    <a:cubicBezTo>
                      <a:pt x="308" y="16"/>
                      <a:pt x="290" y="0"/>
                      <a:pt x="269" y="0"/>
                    </a:cubicBezTo>
                    <a:cubicBezTo>
                      <a:pt x="248" y="0"/>
                      <a:pt x="231" y="16"/>
                      <a:pt x="231" y="37"/>
                    </a:cubicBezTo>
                    <a:cubicBezTo>
                      <a:pt x="231" y="50"/>
                      <a:pt x="238" y="62"/>
                      <a:pt x="249" y="69"/>
                    </a:cubicBezTo>
                    <a:cubicBezTo>
                      <a:pt x="250" y="73"/>
                      <a:pt x="251" y="77"/>
                      <a:pt x="251" y="82"/>
                    </a:cubicBezTo>
                    <a:cubicBezTo>
                      <a:pt x="251" y="95"/>
                      <a:pt x="244" y="103"/>
                      <a:pt x="232" y="108"/>
                    </a:cubicBezTo>
                    <a:cubicBezTo>
                      <a:pt x="109" y="108"/>
                      <a:pt x="109" y="108"/>
                      <a:pt x="109" y="108"/>
                    </a:cubicBezTo>
                    <a:cubicBezTo>
                      <a:pt x="109" y="230"/>
                      <a:pt x="109" y="230"/>
                      <a:pt x="109" y="230"/>
                    </a:cubicBezTo>
                    <a:cubicBezTo>
                      <a:pt x="104" y="241"/>
                      <a:pt x="96" y="249"/>
                      <a:pt x="83" y="249"/>
                    </a:cubicBezTo>
                    <a:cubicBezTo>
                      <a:pt x="78" y="249"/>
                      <a:pt x="73" y="248"/>
                      <a:pt x="69" y="246"/>
                    </a:cubicBezTo>
                    <a:cubicBezTo>
                      <a:pt x="62" y="236"/>
                      <a:pt x="51" y="229"/>
                      <a:pt x="38" y="229"/>
                    </a:cubicBezTo>
                    <a:cubicBezTo>
                      <a:pt x="17" y="229"/>
                      <a:pt x="0" y="246"/>
                      <a:pt x="0" y="268"/>
                    </a:cubicBezTo>
                    <a:cubicBezTo>
                      <a:pt x="0" y="289"/>
                      <a:pt x="17" y="306"/>
                      <a:pt x="38" y="306"/>
                    </a:cubicBezTo>
                    <a:cubicBezTo>
                      <a:pt x="51" y="306"/>
                      <a:pt x="63" y="299"/>
                      <a:pt x="70" y="288"/>
                    </a:cubicBezTo>
                    <a:cubicBezTo>
                      <a:pt x="74" y="287"/>
                      <a:pt x="78" y="286"/>
                      <a:pt x="83" y="286"/>
                    </a:cubicBezTo>
                    <a:cubicBezTo>
                      <a:pt x="96" y="286"/>
                      <a:pt x="104" y="294"/>
                      <a:pt x="109" y="305"/>
                    </a:cubicBezTo>
                    <a:cubicBezTo>
                      <a:pt x="109" y="428"/>
                      <a:pt x="109" y="428"/>
                      <a:pt x="109" y="428"/>
                    </a:cubicBezTo>
                    <a:cubicBezTo>
                      <a:pt x="219" y="428"/>
                      <a:pt x="219" y="428"/>
                      <a:pt x="219" y="428"/>
                    </a:cubicBezTo>
                    <a:cubicBezTo>
                      <a:pt x="230" y="427"/>
                      <a:pt x="238" y="423"/>
                      <a:pt x="240" y="417"/>
                    </a:cubicBezTo>
                    <a:cubicBezTo>
                      <a:pt x="241" y="412"/>
                      <a:pt x="239" y="407"/>
                      <a:pt x="235" y="403"/>
                    </a:cubicBezTo>
                    <a:cubicBezTo>
                      <a:pt x="235" y="403"/>
                      <a:pt x="235" y="403"/>
                      <a:pt x="235" y="403"/>
                    </a:cubicBezTo>
                    <a:cubicBezTo>
                      <a:pt x="226" y="394"/>
                      <a:pt x="220" y="382"/>
                      <a:pt x="220" y="369"/>
                    </a:cubicBezTo>
                    <a:cubicBezTo>
                      <a:pt x="220" y="343"/>
                      <a:pt x="242" y="321"/>
                      <a:pt x="269" y="321"/>
                    </a:cubicBezTo>
                    <a:cubicBezTo>
                      <a:pt x="296" y="321"/>
                      <a:pt x="317" y="343"/>
                      <a:pt x="317" y="369"/>
                    </a:cubicBezTo>
                    <a:cubicBezTo>
                      <a:pt x="317" y="382"/>
                      <a:pt x="312" y="394"/>
                      <a:pt x="303" y="403"/>
                    </a:cubicBezTo>
                    <a:cubicBezTo>
                      <a:pt x="303" y="403"/>
                      <a:pt x="303" y="403"/>
                      <a:pt x="303" y="403"/>
                    </a:cubicBezTo>
                    <a:cubicBezTo>
                      <a:pt x="299" y="407"/>
                      <a:pt x="297" y="412"/>
                      <a:pt x="298" y="417"/>
                    </a:cubicBezTo>
                    <a:cubicBezTo>
                      <a:pt x="300" y="423"/>
                      <a:pt x="308" y="427"/>
                      <a:pt x="319" y="428"/>
                    </a:cubicBezTo>
                    <a:cubicBezTo>
                      <a:pt x="429" y="428"/>
                      <a:pt x="429" y="428"/>
                      <a:pt x="429" y="428"/>
                    </a:cubicBezTo>
                    <a:cubicBezTo>
                      <a:pt x="429" y="317"/>
                      <a:pt x="429" y="317"/>
                      <a:pt x="429" y="317"/>
                    </a:cubicBezTo>
                    <a:cubicBezTo>
                      <a:pt x="428" y="307"/>
                      <a:pt x="424" y="299"/>
                      <a:pt x="418" y="297"/>
                    </a:cubicBezTo>
                    <a:cubicBezTo>
                      <a:pt x="413" y="296"/>
                      <a:pt x="409" y="298"/>
                      <a:pt x="404" y="302"/>
                    </a:cubicBezTo>
                    <a:cubicBezTo>
                      <a:pt x="404" y="302"/>
                      <a:pt x="404" y="302"/>
                      <a:pt x="404" y="302"/>
                    </a:cubicBezTo>
                    <a:cubicBezTo>
                      <a:pt x="395" y="311"/>
                      <a:pt x="383" y="316"/>
                      <a:pt x="370" y="316"/>
                    </a:cubicBezTo>
                    <a:cubicBezTo>
                      <a:pt x="344" y="316"/>
                      <a:pt x="322" y="295"/>
                      <a:pt x="322" y="268"/>
                    </a:cubicBezTo>
                    <a:cubicBezTo>
                      <a:pt x="322" y="241"/>
                      <a:pt x="344" y="219"/>
                      <a:pt x="370" y="219"/>
                    </a:cubicBezTo>
                    <a:cubicBezTo>
                      <a:pt x="383" y="219"/>
                      <a:pt x="395" y="225"/>
                      <a:pt x="404" y="234"/>
                    </a:cubicBezTo>
                    <a:cubicBezTo>
                      <a:pt x="404" y="234"/>
                      <a:pt x="404" y="234"/>
                      <a:pt x="404" y="234"/>
                    </a:cubicBezTo>
                    <a:cubicBezTo>
                      <a:pt x="409" y="238"/>
                      <a:pt x="413" y="240"/>
                      <a:pt x="418" y="239"/>
                    </a:cubicBezTo>
                    <a:cubicBezTo>
                      <a:pt x="424" y="237"/>
                      <a:pt x="428" y="229"/>
                      <a:pt x="429" y="219"/>
                    </a:cubicBezTo>
                    <a:cubicBezTo>
                      <a:pt x="429" y="140"/>
                      <a:pt x="429" y="140"/>
                      <a:pt x="429" y="140"/>
                    </a:cubicBezTo>
                    <a:cubicBezTo>
                      <a:pt x="429" y="140"/>
                      <a:pt x="429" y="140"/>
                      <a:pt x="429" y="140"/>
                    </a:cubicBezTo>
                    <a:cubicBezTo>
                      <a:pt x="429" y="108"/>
                      <a:pt x="429" y="108"/>
                      <a:pt x="429" y="108"/>
                    </a:cubicBezTo>
                  </a:path>
                </a:pathLst>
              </a:custGeom>
              <a:gradFill flip="none" rotWithShape="1">
                <a:gsLst>
                  <a:gs pos="36000">
                    <a:schemeClr val="bg1">
                      <a:lumMod val="95000"/>
                    </a:schemeClr>
                  </a:gs>
                  <a:gs pos="100000">
                    <a:schemeClr val="bg1">
                      <a:lumMod val="75000"/>
                    </a:schemeClr>
                  </a:gs>
                </a:gsLst>
                <a:lin ang="18900000" scaled="1"/>
                <a:tileRect/>
              </a:gradFill>
              <a:ln w="19050">
                <a:gradFill>
                  <a:gsLst>
                    <a:gs pos="0">
                      <a:schemeClr val="bg1">
                        <a:lumMod val="85000"/>
                      </a:schemeClr>
                    </a:gs>
                    <a:gs pos="100000">
                      <a:schemeClr val="bg1">
                        <a:lumMod val="95000"/>
                      </a:schemeClr>
                    </a:gs>
                  </a:gsLst>
                  <a:lin ang="3000000" scaled="0"/>
                </a:gradFill>
              </a:ln>
              <a:effectLst>
                <a:outerShdw blurRad="177800" dist="228600" dir="882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sz="800"/>
              </a:p>
            </p:txBody>
          </p:sp>
        </p:grpSp>
        <p:sp>
          <p:nvSpPr>
            <p:cNvPr id="6162" name="KSO_Shape"/>
            <p:cNvSpPr/>
            <p:nvPr/>
          </p:nvSpPr>
          <p:spPr bwMode="auto">
            <a:xfrm>
              <a:off x="4418665" y="4030980"/>
              <a:ext cx="157800" cy="279292"/>
            </a:xfrm>
            <a:custGeom>
              <a:avLst/>
              <a:gdLst>
                <a:gd name="T0" fmla="*/ 2147483646 w 4933"/>
                <a:gd name="T1" fmla="*/ 2147483646 h 8737"/>
                <a:gd name="T2" fmla="*/ 2147483646 w 4933"/>
                <a:gd name="T3" fmla="*/ 2147483646 h 8737"/>
                <a:gd name="T4" fmla="*/ 2147483646 w 4933"/>
                <a:gd name="T5" fmla="*/ 2147483646 h 8737"/>
                <a:gd name="T6" fmla="*/ 2147483646 w 4933"/>
                <a:gd name="T7" fmla="*/ 2147483646 h 8737"/>
                <a:gd name="T8" fmla="*/ 2147483646 w 4933"/>
                <a:gd name="T9" fmla="*/ 2147483646 h 8737"/>
                <a:gd name="T10" fmla="*/ 2147483646 w 4933"/>
                <a:gd name="T11" fmla="*/ 2147483646 h 8737"/>
                <a:gd name="T12" fmla="*/ 2147483646 w 4933"/>
                <a:gd name="T13" fmla="*/ 2147483646 h 8737"/>
                <a:gd name="T14" fmla="*/ 2147483646 w 4933"/>
                <a:gd name="T15" fmla="*/ 2147483646 h 8737"/>
                <a:gd name="T16" fmla="*/ 2147483646 w 4933"/>
                <a:gd name="T17" fmla="*/ 2147483646 h 8737"/>
                <a:gd name="T18" fmla="*/ 2147483646 w 4933"/>
                <a:gd name="T19" fmla="*/ 2147483646 h 8737"/>
                <a:gd name="T20" fmla="*/ 2147483646 w 4933"/>
                <a:gd name="T21" fmla="*/ 2147483646 h 8737"/>
                <a:gd name="T22" fmla="*/ 2147483646 w 4933"/>
                <a:gd name="T23" fmla="*/ 2147483646 h 8737"/>
                <a:gd name="T24" fmla="*/ 2147483646 w 4933"/>
                <a:gd name="T25" fmla="*/ 2147483646 h 8737"/>
                <a:gd name="T26" fmla="*/ 2147483646 w 4933"/>
                <a:gd name="T27" fmla="*/ 2147483646 h 8737"/>
                <a:gd name="T28" fmla="*/ 2147483646 w 4933"/>
                <a:gd name="T29" fmla="*/ 2147483646 h 8737"/>
                <a:gd name="T30" fmla="*/ 2147483646 w 4933"/>
                <a:gd name="T31" fmla="*/ 2147483646 h 8737"/>
                <a:gd name="T32" fmla="*/ 2147483646 w 4933"/>
                <a:gd name="T33" fmla="*/ 2147483646 h 8737"/>
                <a:gd name="T34" fmla="*/ 2147483646 w 4933"/>
                <a:gd name="T35" fmla="*/ 2147483646 h 8737"/>
                <a:gd name="T36" fmla="*/ 2147483646 w 4933"/>
                <a:gd name="T37" fmla="*/ 2147483646 h 8737"/>
                <a:gd name="T38" fmla="*/ 2147483646 w 4933"/>
                <a:gd name="T39" fmla="*/ 2147483646 h 8737"/>
                <a:gd name="T40" fmla="*/ 2147483646 w 4933"/>
                <a:gd name="T41" fmla="*/ 2147483646 h 8737"/>
                <a:gd name="T42" fmla="*/ 2147483646 w 4933"/>
                <a:gd name="T43" fmla="*/ 2147483646 h 8737"/>
                <a:gd name="T44" fmla="*/ 2147483646 w 4933"/>
                <a:gd name="T45" fmla="*/ 2147483646 h 8737"/>
                <a:gd name="T46" fmla="*/ 2147483646 w 4933"/>
                <a:gd name="T47" fmla="*/ 2147483646 h 8737"/>
                <a:gd name="T48" fmla="*/ 2147483646 w 4933"/>
                <a:gd name="T49" fmla="*/ 2147483646 h 8737"/>
                <a:gd name="T50" fmla="*/ 2147483646 w 4933"/>
                <a:gd name="T51" fmla="*/ 2147483646 h 8737"/>
                <a:gd name="T52" fmla="*/ 2147483646 w 4933"/>
                <a:gd name="T53" fmla="*/ 2147483646 h 8737"/>
                <a:gd name="T54" fmla="*/ 2147483646 w 4933"/>
                <a:gd name="T55" fmla="*/ 2147483646 h 8737"/>
                <a:gd name="T56" fmla="*/ 2147483646 w 4933"/>
                <a:gd name="T57" fmla="*/ 2147483646 h 8737"/>
                <a:gd name="T58" fmla="*/ 2147483646 w 4933"/>
                <a:gd name="T59" fmla="*/ 2147483646 h 8737"/>
                <a:gd name="T60" fmla="*/ 2147483646 w 4933"/>
                <a:gd name="T61" fmla="*/ 2147483646 h 8737"/>
                <a:gd name="T62" fmla="*/ 2147483646 w 4933"/>
                <a:gd name="T63" fmla="*/ 2147483646 h 8737"/>
                <a:gd name="T64" fmla="*/ 2147483646 w 4933"/>
                <a:gd name="T65" fmla="*/ 2147483646 h 8737"/>
                <a:gd name="T66" fmla="*/ 2147483646 w 4933"/>
                <a:gd name="T67" fmla="*/ 2147483646 h 8737"/>
                <a:gd name="T68" fmla="*/ 2147483646 w 4933"/>
                <a:gd name="T69" fmla="*/ 2147483646 h 8737"/>
                <a:gd name="T70" fmla="*/ 2147483646 w 4933"/>
                <a:gd name="T71" fmla="*/ 2147483646 h 8737"/>
                <a:gd name="T72" fmla="*/ 2147483646 w 4933"/>
                <a:gd name="T73" fmla="*/ 2147483646 h 8737"/>
                <a:gd name="T74" fmla="*/ 2147483646 w 4933"/>
                <a:gd name="T75" fmla="*/ 2147483646 h 8737"/>
                <a:gd name="T76" fmla="*/ 2147483646 w 4933"/>
                <a:gd name="T77" fmla="*/ 2147483646 h 8737"/>
                <a:gd name="T78" fmla="*/ 2147483646 w 4933"/>
                <a:gd name="T79" fmla="*/ 2147483646 h 8737"/>
                <a:gd name="T80" fmla="*/ 2147483646 w 4933"/>
                <a:gd name="T81" fmla="*/ 2147483646 h 8737"/>
                <a:gd name="T82" fmla="*/ 2147483646 w 4933"/>
                <a:gd name="T83" fmla="*/ 2147483646 h 8737"/>
                <a:gd name="T84" fmla="*/ 2147483646 w 4933"/>
                <a:gd name="T85" fmla="*/ 2147483646 h 8737"/>
                <a:gd name="T86" fmla="*/ 2147483646 w 4933"/>
                <a:gd name="T87" fmla="*/ 2147483646 h 8737"/>
                <a:gd name="T88" fmla="*/ 2147483646 w 4933"/>
                <a:gd name="T89" fmla="*/ 2147483646 h 8737"/>
                <a:gd name="T90" fmla="*/ 2147483646 w 4933"/>
                <a:gd name="T91" fmla="*/ 2147483646 h 8737"/>
                <a:gd name="T92" fmla="*/ 2147483646 w 4933"/>
                <a:gd name="T93" fmla="*/ 2147483646 h 87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33" h="8737">
                  <a:moveTo>
                    <a:pt x="2848" y="7036"/>
                  </a:moveTo>
                  <a:lnTo>
                    <a:pt x="2848" y="6310"/>
                  </a:lnTo>
                  <a:lnTo>
                    <a:pt x="4933" y="7521"/>
                  </a:lnTo>
                  <a:lnTo>
                    <a:pt x="2848" y="8737"/>
                  </a:lnTo>
                  <a:lnTo>
                    <a:pt x="2848" y="7915"/>
                  </a:lnTo>
                  <a:lnTo>
                    <a:pt x="2699" y="7879"/>
                  </a:lnTo>
                  <a:lnTo>
                    <a:pt x="2551" y="7837"/>
                  </a:lnTo>
                  <a:lnTo>
                    <a:pt x="2404" y="7788"/>
                  </a:lnTo>
                  <a:lnTo>
                    <a:pt x="2262" y="7732"/>
                  </a:lnTo>
                  <a:lnTo>
                    <a:pt x="2121" y="7671"/>
                  </a:lnTo>
                  <a:lnTo>
                    <a:pt x="1985" y="7605"/>
                  </a:lnTo>
                  <a:lnTo>
                    <a:pt x="1847" y="7531"/>
                  </a:lnTo>
                  <a:lnTo>
                    <a:pt x="1718" y="7455"/>
                  </a:lnTo>
                  <a:lnTo>
                    <a:pt x="1591" y="7374"/>
                  </a:lnTo>
                  <a:lnTo>
                    <a:pt x="1468" y="7286"/>
                  </a:lnTo>
                  <a:lnTo>
                    <a:pt x="1349" y="7195"/>
                  </a:lnTo>
                  <a:lnTo>
                    <a:pt x="1234" y="7096"/>
                  </a:lnTo>
                  <a:lnTo>
                    <a:pt x="1124" y="6994"/>
                  </a:lnTo>
                  <a:lnTo>
                    <a:pt x="1016" y="6885"/>
                  </a:lnTo>
                  <a:lnTo>
                    <a:pt x="914" y="6777"/>
                  </a:lnTo>
                  <a:lnTo>
                    <a:pt x="815" y="6661"/>
                  </a:lnTo>
                  <a:lnTo>
                    <a:pt x="725" y="6542"/>
                  </a:lnTo>
                  <a:lnTo>
                    <a:pt x="633" y="6418"/>
                  </a:lnTo>
                  <a:lnTo>
                    <a:pt x="552" y="6291"/>
                  </a:lnTo>
                  <a:lnTo>
                    <a:pt x="474" y="6162"/>
                  </a:lnTo>
                  <a:lnTo>
                    <a:pt x="401" y="6028"/>
                  </a:lnTo>
                  <a:lnTo>
                    <a:pt x="334" y="5892"/>
                  </a:lnTo>
                  <a:lnTo>
                    <a:pt x="272" y="5751"/>
                  </a:lnTo>
                  <a:lnTo>
                    <a:pt x="219" y="5608"/>
                  </a:lnTo>
                  <a:lnTo>
                    <a:pt x="170" y="5463"/>
                  </a:lnTo>
                  <a:lnTo>
                    <a:pt x="124" y="5316"/>
                  </a:lnTo>
                  <a:lnTo>
                    <a:pt x="88" y="5165"/>
                  </a:lnTo>
                  <a:lnTo>
                    <a:pt x="58" y="5011"/>
                  </a:lnTo>
                  <a:lnTo>
                    <a:pt x="32" y="4856"/>
                  </a:lnTo>
                  <a:lnTo>
                    <a:pt x="15" y="4699"/>
                  </a:lnTo>
                  <a:lnTo>
                    <a:pt x="5" y="4538"/>
                  </a:lnTo>
                  <a:lnTo>
                    <a:pt x="0" y="4377"/>
                  </a:lnTo>
                  <a:lnTo>
                    <a:pt x="5" y="4213"/>
                  </a:lnTo>
                  <a:lnTo>
                    <a:pt x="15" y="4057"/>
                  </a:lnTo>
                  <a:lnTo>
                    <a:pt x="32" y="3899"/>
                  </a:lnTo>
                  <a:lnTo>
                    <a:pt x="58" y="3744"/>
                  </a:lnTo>
                  <a:lnTo>
                    <a:pt x="88" y="3590"/>
                  </a:lnTo>
                  <a:lnTo>
                    <a:pt x="124" y="3438"/>
                  </a:lnTo>
                  <a:lnTo>
                    <a:pt x="170" y="3291"/>
                  </a:lnTo>
                  <a:lnTo>
                    <a:pt x="219" y="3144"/>
                  </a:lnTo>
                  <a:lnTo>
                    <a:pt x="272" y="2999"/>
                  </a:lnTo>
                  <a:lnTo>
                    <a:pt x="334" y="2863"/>
                  </a:lnTo>
                  <a:lnTo>
                    <a:pt x="401" y="2725"/>
                  </a:lnTo>
                  <a:lnTo>
                    <a:pt x="474" y="2593"/>
                  </a:lnTo>
                  <a:lnTo>
                    <a:pt x="552" y="2459"/>
                  </a:lnTo>
                  <a:lnTo>
                    <a:pt x="633" y="2332"/>
                  </a:lnTo>
                  <a:lnTo>
                    <a:pt x="725" y="2210"/>
                  </a:lnTo>
                  <a:lnTo>
                    <a:pt x="815" y="2094"/>
                  </a:lnTo>
                  <a:lnTo>
                    <a:pt x="914" y="1978"/>
                  </a:lnTo>
                  <a:lnTo>
                    <a:pt x="1016" y="1865"/>
                  </a:lnTo>
                  <a:lnTo>
                    <a:pt x="1124" y="1759"/>
                  </a:lnTo>
                  <a:lnTo>
                    <a:pt x="1234" y="1659"/>
                  </a:lnTo>
                  <a:lnTo>
                    <a:pt x="1349" y="1559"/>
                  </a:lnTo>
                  <a:lnTo>
                    <a:pt x="1468" y="1468"/>
                  </a:lnTo>
                  <a:lnTo>
                    <a:pt x="1591" y="1380"/>
                  </a:lnTo>
                  <a:lnTo>
                    <a:pt x="1718" y="1297"/>
                  </a:lnTo>
                  <a:lnTo>
                    <a:pt x="1847" y="1219"/>
                  </a:lnTo>
                  <a:lnTo>
                    <a:pt x="1985" y="1149"/>
                  </a:lnTo>
                  <a:lnTo>
                    <a:pt x="2121" y="1082"/>
                  </a:lnTo>
                  <a:lnTo>
                    <a:pt x="2262" y="1023"/>
                  </a:lnTo>
                  <a:lnTo>
                    <a:pt x="2404" y="966"/>
                  </a:lnTo>
                  <a:lnTo>
                    <a:pt x="2551" y="918"/>
                  </a:lnTo>
                  <a:lnTo>
                    <a:pt x="2699" y="875"/>
                  </a:lnTo>
                  <a:lnTo>
                    <a:pt x="2848" y="840"/>
                  </a:lnTo>
                  <a:lnTo>
                    <a:pt x="2848" y="0"/>
                  </a:lnTo>
                  <a:lnTo>
                    <a:pt x="4933" y="1213"/>
                  </a:lnTo>
                  <a:lnTo>
                    <a:pt x="2848" y="2427"/>
                  </a:lnTo>
                  <a:lnTo>
                    <a:pt x="2848" y="1714"/>
                  </a:lnTo>
                  <a:lnTo>
                    <a:pt x="2757" y="1746"/>
                  </a:lnTo>
                  <a:lnTo>
                    <a:pt x="2663" y="1778"/>
                  </a:lnTo>
                  <a:lnTo>
                    <a:pt x="2572" y="1812"/>
                  </a:lnTo>
                  <a:lnTo>
                    <a:pt x="2480" y="1852"/>
                  </a:lnTo>
                  <a:lnTo>
                    <a:pt x="2393" y="1893"/>
                  </a:lnTo>
                  <a:lnTo>
                    <a:pt x="2308" y="1939"/>
                  </a:lnTo>
                  <a:lnTo>
                    <a:pt x="2224" y="1988"/>
                  </a:lnTo>
                  <a:lnTo>
                    <a:pt x="2139" y="2037"/>
                  </a:lnTo>
                  <a:lnTo>
                    <a:pt x="2058" y="2090"/>
                  </a:lnTo>
                  <a:lnTo>
                    <a:pt x="1981" y="2147"/>
                  </a:lnTo>
                  <a:lnTo>
                    <a:pt x="1905" y="2205"/>
                  </a:lnTo>
                  <a:lnTo>
                    <a:pt x="1827" y="2266"/>
                  </a:lnTo>
                  <a:lnTo>
                    <a:pt x="1757" y="2332"/>
                  </a:lnTo>
                  <a:lnTo>
                    <a:pt x="1686" y="2398"/>
                  </a:lnTo>
                  <a:lnTo>
                    <a:pt x="1617" y="2466"/>
                  </a:lnTo>
                  <a:lnTo>
                    <a:pt x="1553" y="2536"/>
                  </a:lnTo>
                  <a:lnTo>
                    <a:pt x="1491" y="2610"/>
                  </a:lnTo>
                  <a:lnTo>
                    <a:pt x="1430" y="2687"/>
                  </a:lnTo>
                  <a:lnTo>
                    <a:pt x="1371" y="2765"/>
                  </a:lnTo>
                  <a:lnTo>
                    <a:pt x="1314" y="2841"/>
                  </a:lnTo>
                  <a:lnTo>
                    <a:pt x="1266" y="2926"/>
                  </a:lnTo>
                  <a:lnTo>
                    <a:pt x="1213" y="3007"/>
                  </a:lnTo>
                  <a:lnTo>
                    <a:pt x="1166" y="3094"/>
                  </a:lnTo>
                  <a:lnTo>
                    <a:pt x="1124" y="3182"/>
                  </a:lnTo>
                  <a:lnTo>
                    <a:pt x="1083" y="3270"/>
                  </a:lnTo>
                  <a:lnTo>
                    <a:pt x="1044" y="3361"/>
                  </a:lnTo>
                  <a:lnTo>
                    <a:pt x="1008" y="3453"/>
                  </a:lnTo>
                  <a:lnTo>
                    <a:pt x="977" y="3544"/>
                  </a:lnTo>
                  <a:lnTo>
                    <a:pt x="949" y="3638"/>
                  </a:lnTo>
                  <a:lnTo>
                    <a:pt x="924" y="3737"/>
                  </a:lnTo>
                  <a:lnTo>
                    <a:pt x="904" y="3835"/>
                  </a:lnTo>
                  <a:lnTo>
                    <a:pt x="886" y="3933"/>
                  </a:lnTo>
                  <a:lnTo>
                    <a:pt x="2848" y="3933"/>
                  </a:lnTo>
                  <a:lnTo>
                    <a:pt x="2848" y="3154"/>
                  </a:lnTo>
                  <a:lnTo>
                    <a:pt x="4933" y="4369"/>
                  </a:lnTo>
                  <a:lnTo>
                    <a:pt x="2848" y="5579"/>
                  </a:lnTo>
                  <a:lnTo>
                    <a:pt x="2848" y="4800"/>
                  </a:lnTo>
                  <a:lnTo>
                    <a:pt x="882" y="4800"/>
                  </a:lnTo>
                  <a:lnTo>
                    <a:pt x="899" y="4898"/>
                  </a:lnTo>
                  <a:lnTo>
                    <a:pt x="920" y="4996"/>
                  </a:lnTo>
                  <a:lnTo>
                    <a:pt x="945" y="5095"/>
                  </a:lnTo>
                  <a:lnTo>
                    <a:pt x="973" y="5189"/>
                  </a:lnTo>
                  <a:lnTo>
                    <a:pt x="1005" y="5284"/>
                  </a:lnTo>
                  <a:lnTo>
                    <a:pt x="1040" y="5378"/>
                  </a:lnTo>
                  <a:lnTo>
                    <a:pt x="1075" y="5471"/>
                  </a:lnTo>
                  <a:lnTo>
                    <a:pt x="1118" y="5558"/>
                  </a:lnTo>
                  <a:lnTo>
                    <a:pt x="1160" y="5645"/>
                  </a:lnTo>
                  <a:lnTo>
                    <a:pt x="1209" y="5735"/>
                  </a:lnTo>
                  <a:lnTo>
                    <a:pt x="1258" y="5818"/>
                  </a:lnTo>
                  <a:lnTo>
                    <a:pt x="1311" y="5898"/>
                  </a:lnTo>
                  <a:lnTo>
                    <a:pt x="1364" y="5979"/>
                  </a:lnTo>
                  <a:lnTo>
                    <a:pt x="1423" y="6060"/>
                  </a:lnTo>
                  <a:lnTo>
                    <a:pt x="1483" y="6134"/>
                  </a:lnTo>
                  <a:lnTo>
                    <a:pt x="1546" y="6208"/>
                  </a:lnTo>
                  <a:lnTo>
                    <a:pt x="1612" y="6282"/>
                  </a:lnTo>
                  <a:lnTo>
                    <a:pt x="1680" y="6349"/>
                  </a:lnTo>
                  <a:lnTo>
                    <a:pt x="1750" y="6418"/>
                  </a:lnTo>
                  <a:lnTo>
                    <a:pt x="1824" y="6482"/>
                  </a:lnTo>
                  <a:lnTo>
                    <a:pt x="1897" y="6545"/>
                  </a:lnTo>
                  <a:lnTo>
                    <a:pt x="1973" y="6601"/>
                  </a:lnTo>
                  <a:lnTo>
                    <a:pt x="2055" y="6661"/>
                  </a:lnTo>
                  <a:lnTo>
                    <a:pt x="2136" y="6714"/>
                  </a:lnTo>
                  <a:lnTo>
                    <a:pt x="2220" y="6763"/>
                  </a:lnTo>
                  <a:lnTo>
                    <a:pt x="2304" y="6811"/>
                  </a:lnTo>
                  <a:lnTo>
                    <a:pt x="2393" y="6858"/>
                  </a:lnTo>
                  <a:lnTo>
                    <a:pt x="2480" y="6900"/>
                  </a:lnTo>
                  <a:lnTo>
                    <a:pt x="2572" y="6938"/>
                  </a:lnTo>
                  <a:lnTo>
                    <a:pt x="2663" y="6977"/>
                  </a:lnTo>
                  <a:lnTo>
                    <a:pt x="2754" y="7009"/>
                  </a:lnTo>
                  <a:lnTo>
                    <a:pt x="2848" y="7036"/>
                  </a:lnTo>
                  <a:close/>
                </a:path>
              </a:pathLst>
            </a:custGeom>
            <a:solidFill>
              <a:srgbClr val="498DB9"/>
            </a:solidFill>
            <a:ln w="1588">
              <a:noFill/>
              <a:prstDash val="solid"/>
              <a:round/>
            </a:ln>
          </p:spPr>
          <p:txBody>
            <a:bodyPr anchor="ctr"/>
            <a:lstStyle/>
            <a:p>
              <a:endParaRPr lang="zh-CN" altLang="en-US"/>
            </a:p>
          </p:txBody>
        </p:sp>
      </p:grpSp>
      <p:grpSp>
        <p:nvGrpSpPr>
          <p:cNvPr id="21" name="组合 20"/>
          <p:cNvGrpSpPr/>
          <p:nvPr/>
        </p:nvGrpSpPr>
        <p:grpSpPr bwMode="auto">
          <a:xfrm>
            <a:off x="2640013" y="2174875"/>
            <a:ext cx="3125787" cy="3113088"/>
            <a:chOff x="1403648" y="2499742"/>
            <a:chExt cx="1960246" cy="1952514"/>
          </a:xfrm>
        </p:grpSpPr>
        <p:grpSp>
          <p:nvGrpSpPr>
            <p:cNvPr id="6155" name="组合 21"/>
            <p:cNvGrpSpPr/>
            <p:nvPr/>
          </p:nvGrpSpPr>
          <p:grpSpPr bwMode="auto">
            <a:xfrm>
              <a:off x="1403648" y="2499742"/>
              <a:ext cx="1960246" cy="1952514"/>
              <a:chOff x="1050122" y="2474290"/>
              <a:chExt cx="1960246" cy="1952514"/>
            </a:xfrm>
          </p:grpSpPr>
          <p:sp>
            <p:nvSpPr>
              <p:cNvPr id="24" name="Freeform 13"/>
              <p:cNvSpPr/>
              <p:nvPr/>
            </p:nvSpPr>
            <p:spPr bwMode="auto">
              <a:xfrm>
                <a:off x="1050122" y="2474290"/>
                <a:ext cx="1960246" cy="1952514"/>
              </a:xfrm>
              <a:custGeom>
                <a:avLst/>
                <a:gdLst/>
                <a:ahLst/>
                <a:cxnLst>
                  <a:cxn ang="0">
                    <a:pos x="429" y="108"/>
                  </a:cxn>
                  <a:cxn ang="0">
                    <a:pos x="429" y="108"/>
                  </a:cxn>
                  <a:cxn ang="0">
                    <a:pos x="429" y="108"/>
                  </a:cxn>
                  <a:cxn ang="0">
                    <a:pos x="307" y="108"/>
                  </a:cxn>
                  <a:cxn ang="0">
                    <a:pos x="288" y="82"/>
                  </a:cxn>
                  <a:cxn ang="0">
                    <a:pos x="291" y="68"/>
                  </a:cxn>
                  <a:cxn ang="0">
                    <a:pos x="308" y="37"/>
                  </a:cxn>
                  <a:cxn ang="0">
                    <a:pos x="269" y="0"/>
                  </a:cxn>
                  <a:cxn ang="0">
                    <a:pos x="231" y="37"/>
                  </a:cxn>
                  <a:cxn ang="0">
                    <a:pos x="249" y="69"/>
                  </a:cxn>
                  <a:cxn ang="0">
                    <a:pos x="251" y="82"/>
                  </a:cxn>
                  <a:cxn ang="0">
                    <a:pos x="232" y="108"/>
                  </a:cxn>
                  <a:cxn ang="0">
                    <a:pos x="109" y="108"/>
                  </a:cxn>
                  <a:cxn ang="0">
                    <a:pos x="109" y="230"/>
                  </a:cxn>
                  <a:cxn ang="0">
                    <a:pos x="83" y="249"/>
                  </a:cxn>
                  <a:cxn ang="0">
                    <a:pos x="69" y="246"/>
                  </a:cxn>
                  <a:cxn ang="0">
                    <a:pos x="38" y="229"/>
                  </a:cxn>
                  <a:cxn ang="0">
                    <a:pos x="0" y="268"/>
                  </a:cxn>
                  <a:cxn ang="0">
                    <a:pos x="38" y="306"/>
                  </a:cxn>
                  <a:cxn ang="0">
                    <a:pos x="70" y="288"/>
                  </a:cxn>
                  <a:cxn ang="0">
                    <a:pos x="83" y="286"/>
                  </a:cxn>
                  <a:cxn ang="0">
                    <a:pos x="109" y="305"/>
                  </a:cxn>
                  <a:cxn ang="0">
                    <a:pos x="109" y="428"/>
                  </a:cxn>
                  <a:cxn ang="0">
                    <a:pos x="219" y="428"/>
                  </a:cxn>
                  <a:cxn ang="0">
                    <a:pos x="240" y="417"/>
                  </a:cxn>
                  <a:cxn ang="0">
                    <a:pos x="235" y="403"/>
                  </a:cxn>
                  <a:cxn ang="0">
                    <a:pos x="235" y="403"/>
                  </a:cxn>
                  <a:cxn ang="0">
                    <a:pos x="220" y="369"/>
                  </a:cxn>
                  <a:cxn ang="0">
                    <a:pos x="269" y="321"/>
                  </a:cxn>
                  <a:cxn ang="0">
                    <a:pos x="317" y="369"/>
                  </a:cxn>
                  <a:cxn ang="0">
                    <a:pos x="303" y="403"/>
                  </a:cxn>
                  <a:cxn ang="0">
                    <a:pos x="303" y="403"/>
                  </a:cxn>
                  <a:cxn ang="0">
                    <a:pos x="298" y="417"/>
                  </a:cxn>
                  <a:cxn ang="0">
                    <a:pos x="319" y="428"/>
                  </a:cxn>
                  <a:cxn ang="0">
                    <a:pos x="429" y="428"/>
                  </a:cxn>
                  <a:cxn ang="0">
                    <a:pos x="429" y="317"/>
                  </a:cxn>
                  <a:cxn ang="0">
                    <a:pos x="418" y="297"/>
                  </a:cxn>
                  <a:cxn ang="0">
                    <a:pos x="404" y="302"/>
                  </a:cxn>
                  <a:cxn ang="0">
                    <a:pos x="404" y="302"/>
                  </a:cxn>
                  <a:cxn ang="0">
                    <a:pos x="370" y="316"/>
                  </a:cxn>
                  <a:cxn ang="0">
                    <a:pos x="322" y="268"/>
                  </a:cxn>
                  <a:cxn ang="0">
                    <a:pos x="370" y="219"/>
                  </a:cxn>
                  <a:cxn ang="0">
                    <a:pos x="404" y="234"/>
                  </a:cxn>
                  <a:cxn ang="0">
                    <a:pos x="404" y="234"/>
                  </a:cxn>
                  <a:cxn ang="0">
                    <a:pos x="418" y="239"/>
                  </a:cxn>
                  <a:cxn ang="0">
                    <a:pos x="429" y="219"/>
                  </a:cxn>
                  <a:cxn ang="0">
                    <a:pos x="429" y="140"/>
                  </a:cxn>
                  <a:cxn ang="0">
                    <a:pos x="429" y="140"/>
                  </a:cxn>
                  <a:cxn ang="0">
                    <a:pos x="429" y="108"/>
                  </a:cxn>
                </a:cxnLst>
                <a:rect l="0" t="0" r="r" b="b"/>
                <a:pathLst>
                  <a:path w="429" h="428">
                    <a:moveTo>
                      <a:pt x="429" y="108"/>
                    </a:moveTo>
                    <a:cubicBezTo>
                      <a:pt x="429" y="108"/>
                      <a:pt x="429" y="108"/>
                      <a:pt x="429" y="108"/>
                    </a:cubicBezTo>
                    <a:cubicBezTo>
                      <a:pt x="429" y="108"/>
                      <a:pt x="429" y="108"/>
                      <a:pt x="429" y="108"/>
                    </a:cubicBezTo>
                    <a:cubicBezTo>
                      <a:pt x="307" y="108"/>
                      <a:pt x="307" y="108"/>
                      <a:pt x="307" y="108"/>
                    </a:cubicBezTo>
                    <a:cubicBezTo>
                      <a:pt x="295" y="103"/>
                      <a:pt x="288" y="95"/>
                      <a:pt x="288" y="82"/>
                    </a:cubicBezTo>
                    <a:cubicBezTo>
                      <a:pt x="288" y="77"/>
                      <a:pt x="289" y="73"/>
                      <a:pt x="291" y="68"/>
                    </a:cubicBezTo>
                    <a:cubicBezTo>
                      <a:pt x="301" y="62"/>
                      <a:pt x="308" y="50"/>
                      <a:pt x="308" y="37"/>
                    </a:cubicBezTo>
                    <a:cubicBezTo>
                      <a:pt x="308" y="16"/>
                      <a:pt x="290" y="0"/>
                      <a:pt x="269" y="0"/>
                    </a:cubicBezTo>
                    <a:cubicBezTo>
                      <a:pt x="248" y="0"/>
                      <a:pt x="231" y="16"/>
                      <a:pt x="231" y="37"/>
                    </a:cubicBezTo>
                    <a:cubicBezTo>
                      <a:pt x="231" y="50"/>
                      <a:pt x="238" y="62"/>
                      <a:pt x="249" y="69"/>
                    </a:cubicBezTo>
                    <a:cubicBezTo>
                      <a:pt x="250" y="73"/>
                      <a:pt x="251" y="77"/>
                      <a:pt x="251" y="82"/>
                    </a:cubicBezTo>
                    <a:cubicBezTo>
                      <a:pt x="251" y="95"/>
                      <a:pt x="244" y="103"/>
                      <a:pt x="232" y="108"/>
                    </a:cubicBezTo>
                    <a:cubicBezTo>
                      <a:pt x="109" y="108"/>
                      <a:pt x="109" y="108"/>
                      <a:pt x="109" y="108"/>
                    </a:cubicBezTo>
                    <a:cubicBezTo>
                      <a:pt x="109" y="230"/>
                      <a:pt x="109" y="230"/>
                      <a:pt x="109" y="230"/>
                    </a:cubicBezTo>
                    <a:cubicBezTo>
                      <a:pt x="104" y="241"/>
                      <a:pt x="96" y="249"/>
                      <a:pt x="83" y="249"/>
                    </a:cubicBezTo>
                    <a:cubicBezTo>
                      <a:pt x="78" y="249"/>
                      <a:pt x="73" y="248"/>
                      <a:pt x="69" y="246"/>
                    </a:cubicBezTo>
                    <a:cubicBezTo>
                      <a:pt x="62" y="236"/>
                      <a:pt x="51" y="229"/>
                      <a:pt x="38" y="229"/>
                    </a:cubicBezTo>
                    <a:cubicBezTo>
                      <a:pt x="17" y="229"/>
                      <a:pt x="0" y="246"/>
                      <a:pt x="0" y="268"/>
                    </a:cubicBezTo>
                    <a:cubicBezTo>
                      <a:pt x="0" y="289"/>
                      <a:pt x="17" y="306"/>
                      <a:pt x="38" y="306"/>
                    </a:cubicBezTo>
                    <a:cubicBezTo>
                      <a:pt x="51" y="306"/>
                      <a:pt x="63" y="299"/>
                      <a:pt x="70" y="288"/>
                    </a:cubicBezTo>
                    <a:cubicBezTo>
                      <a:pt x="74" y="287"/>
                      <a:pt x="78" y="286"/>
                      <a:pt x="83" y="286"/>
                    </a:cubicBezTo>
                    <a:cubicBezTo>
                      <a:pt x="96" y="286"/>
                      <a:pt x="104" y="294"/>
                      <a:pt x="109" y="305"/>
                    </a:cubicBezTo>
                    <a:cubicBezTo>
                      <a:pt x="109" y="428"/>
                      <a:pt x="109" y="428"/>
                      <a:pt x="109" y="428"/>
                    </a:cubicBezTo>
                    <a:cubicBezTo>
                      <a:pt x="219" y="428"/>
                      <a:pt x="219" y="428"/>
                      <a:pt x="219" y="428"/>
                    </a:cubicBezTo>
                    <a:cubicBezTo>
                      <a:pt x="230" y="427"/>
                      <a:pt x="238" y="423"/>
                      <a:pt x="240" y="417"/>
                    </a:cubicBezTo>
                    <a:cubicBezTo>
                      <a:pt x="241" y="412"/>
                      <a:pt x="239" y="407"/>
                      <a:pt x="235" y="403"/>
                    </a:cubicBezTo>
                    <a:cubicBezTo>
                      <a:pt x="235" y="403"/>
                      <a:pt x="235" y="403"/>
                      <a:pt x="235" y="403"/>
                    </a:cubicBezTo>
                    <a:cubicBezTo>
                      <a:pt x="226" y="394"/>
                      <a:pt x="220" y="382"/>
                      <a:pt x="220" y="369"/>
                    </a:cubicBezTo>
                    <a:cubicBezTo>
                      <a:pt x="220" y="343"/>
                      <a:pt x="242" y="321"/>
                      <a:pt x="269" y="321"/>
                    </a:cubicBezTo>
                    <a:cubicBezTo>
                      <a:pt x="296" y="321"/>
                      <a:pt x="317" y="343"/>
                      <a:pt x="317" y="369"/>
                    </a:cubicBezTo>
                    <a:cubicBezTo>
                      <a:pt x="317" y="382"/>
                      <a:pt x="312" y="394"/>
                      <a:pt x="303" y="403"/>
                    </a:cubicBezTo>
                    <a:cubicBezTo>
                      <a:pt x="303" y="403"/>
                      <a:pt x="303" y="403"/>
                      <a:pt x="303" y="403"/>
                    </a:cubicBezTo>
                    <a:cubicBezTo>
                      <a:pt x="299" y="407"/>
                      <a:pt x="297" y="412"/>
                      <a:pt x="298" y="417"/>
                    </a:cubicBezTo>
                    <a:cubicBezTo>
                      <a:pt x="300" y="423"/>
                      <a:pt x="308" y="427"/>
                      <a:pt x="319" y="428"/>
                    </a:cubicBezTo>
                    <a:cubicBezTo>
                      <a:pt x="429" y="428"/>
                      <a:pt x="429" y="428"/>
                      <a:pt x="429" y="428"/>
                    </a:cubicBezTo>
                    <a:cubicBezTo>
                      <a:pt x="429" y="317"/>
                      <a:pt x="429" y="317"/>
                      <a:pt x="429" y="317"/>
                    </a:cubicBezTo>
                    <a:cubicBezTo>
                      <a:pt x="428" y="307"/>
                      <a:pt x="424" y="299"/>
                      <a:pt x="418" y="297"/>
                    </a:cubicBezTo>
                    <a:cubicBezTo>
                      <a:pt x="413" y="296"/>
                      <a:pt x="409" y="298"/>
                      <a:pt x="404" y="302"/>
                    </a:cubicBezTo>
                    <a:cubicBezTo>
                      <a:pt x="404" y="302"/>
                      <a:pt x="404" y="302"/>
                      <a:pt x="404" y="302"/>
                    </a:cubicBezTo>
                    <a:cubicBezTo>
                      <a:pt x="395" y="311"/>
                      <a:pt x="383" y="316"/>
                      <a:pt x="370" y="316"/>
                    </a:cubicBezTo>
                    <a:cubicBezTo>
                      <a:pt x="344" y="316"/>
                      <a:pt x="322" y="295"/>
                      <a:pt x="322" y="268"/>
                    </a:cubicBezTo>
                    <a:cubicBezTo>
                      <a:pt x="322" y="241"/>
                      <a:pt x="344" y="219"/>
                      <a:pt x="370" y="219"/>
                    </a:cubicBezTo>
                    <a:cubicBezTo>
                      <a:pt x="383" y="219"/>
                      <a:pt x="395" y="225"/>
                      <a:pt x="404" y="234"/>
                    </a:cubicBezTo>
                    <a:cubicBezTo>
                      <a:pt x="404" y="234"/>
                      <a:pt x="404" y="234"/>
                      <a:pt x="404" y="234"/>
                    </a:cubicBezTo>
                    <a:cubicBezTo>
                      <a:pt x="409" y="238"/>
                      <a:pt x="413" y="240"/>
                      <a:pt x="418" y="239"/>
                    </a:cubicBezTo>
                    <a:cubicBezTo>
                      <a:pt x="424" y="237"/>
                      <a:pt x="428" y="229"/>
                      <a:pt x="429" y="219"/>
                    </a:cubicBezTo>
                    <a:cubicBezTo>
                      <a:pt x="429" y="140"/>
                      <a:pt x="429" y="140"/>
                      <a:pt x="429" y="140"/>
                    </a:cubicBezTo>
                    <a:cubicBezTo>
                      <a:pt x="429" y="140"/>
                      <a:pt x="429" y="140"/>
                      <a:pt x="429" y="140"/>
                    </a:cubicBezTo>
                    <a:cubicBezTo>
                      <a:pt x="429" y="108"/>
                      <a:pt x="429" y="108"/>
                      <a:pt x="429" y="108"/>
                    </a:cubicBezTo>
                  </a:path>
                </a:pathLst>
              </a:custGeom>
              <a:solidFill>
                <a:srgbClr val="2075A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sz="800"/>
              </a:p>
            </p:txBody>
          </p:sp>
          <p:sp>
            <p:nvSpPr>
              <p:cNvPr id="25" name="Freeform 13"/>
              <p:cNvSpPr/>
              <p:nvPr/>
            </p:nvSpPr>
            <p:spPr bwMode="auto">
              <a:xfrm>
                <a:off x="1187624" y="2563452"/>
                <a:ext cx="1781216" cy="1774190"/>
              </a:xfrm>
              <a:custGeom>
                <a:avLst/>
                <a:gdLst/>
                <a:ahLst/>
                <a:cxnLst>
                  <a:cxn ang="0">
                    <a:pos x="429" y="108"/>
                  </a:cxn>
                  <a:cxn ang="0">
                    <a:pos x="429" y="108"/>
                  </a:cxn>
                  <a:cxn ang="0">
                    <a:pos x="429" y="108"/>
                  </a:cxn>
                  <a:cxn ang="0">
                    <a:pos x="307" y="108"/>
                  </a:cxn>
                  <a:cxn ang="0">
                    <a:pos x="288" y="82"/>
                  </a:cxn>
                  <a:cxn ang="0">
                    <a:pos x="291" y="68"/>
                  </a:cxn>
                  <a:cxn ang="0">
                    <a:pos x="308" y="37"/>
                  </a:cxn>
                  <a:cxn ang="0">
                    <a:pos x="269" y="0"/>
                  </a:cxn>
                  <a:cxn ang="0">
                    <a:pos x="231" y="37"/>
                  </a:cxn>
                  <a:cxn ang="0">
                    <a:pos x="249" y="69"/>
                  </a:cxn>
                  <a:cxn ang="0">
                    <a:pos x="251" y="82"/>
                  </a:cxn>
                  <a:cxn ang="0">
                    <a:pos x="232" y="108"/>
                  </a:cxn>
                  <a:cxn ang="0">
                    <a:pos x="109" y="108"/>
                  </a:cxn>
                  <a:cxn ang="0">
                    <a:pos x="109" y="230"/>
                  </a:cxn>
                  <a:cxn ang="0">
                    <a:pos x="83" y="249"/>
                  </a:cxn>
                  <a:cxn ang="0">
                    <a:pos x="69" y="246"/>
                  </a:cxn>
                  <a:cxn ang="0">
                    <a:pos x="38" y="229"/>
                  </a:cxn>
                  <a:cxn ang="0">
                    <a:pos x="0" y="268"/>
                  </a:cxn>
                  <a:cxn ang="0">
                    <a:pos x="38" y="306"/>
                  </a:cxn>
                  <a:cxn ang="0">
                    <a:pos x="70" y="288"/>
                  </a:cxn>
                  <a:cxn ang="0">
                    <a:pos x="83" y="286"/>
                  </a:cxn>
                  <a:cxn ang="0">
                    <a:pos x="109" y="305"/>
                  </a:cxn>
                  <a:cxn ang="0">
                    <a:pos x="109" y="428"/>
                  </a:cxn>
                  <a:cxn ang="0">
                    <a:pos x="219" y="428"/>
                  </a:cxn>
                  <a:cxn ang="0">
                    <a:pos x="240" y="417"/>
                  </a:cxn>
                  <a:cxn ang="0">
                    <a:pos x="235" y="403"/>
                  </a:cxn>
                  <a:cxn ang="0">
                    <a:pos x="235" y="403"/>
                  </a:cxn>
                  <a:cxn ang="0">
                    <a:pos x="220" y="369"/>
                  </a:cxn>
                  <a:cxn ang="0">
                    <a:pos x="269" y="321"/>
                  </a:cxn>
                  <a:cxn ang="0">
                    <a:pos x="317" y="369"/>
                  </a:cxn>
                  <a:cxn ang="0">
                    <a:pos x="303" y="403"/>
                  </a:cxn>
                  <a:cxn ang="0">
                    <a:pos x="303" y="403"/>
                  </a:cxn>
                  <a:cxn ang="0">
                    <a:pos x="298" y="417"/>
                  </a:cxn>
                  <a:cxn ang="0">
                    <a:pos x="319" y="428"/>
                  </a:cxn>
                  <a:cxn ang="0">
                    <a:pos x="429" y="428"/>
                  </a:cxn>
                  <a:cxn ang="0">
                    <a:pos x="429" y="317"/>
                  </a:cxn>
                  <a:cxn ang="0">
                    <a:pos x="418" y="297"/>
                  </a:cxn>
                  <a:cxn ang="0">
                    <a:pos x="404" y="302"/>
                  </a:cxn>
                  <a:cxn ang="0">
                    <a:pos x="404" y="302"/>
                  </a:cxn>
                  <a:cxn ang="0">
                    <a:pos x="370" y="316"/>
                  </a:cxn>
                  <a:cxn ang="0">
                    <a:pos x="322" y="268"/>
                  </a:cxn>
                  <a:cxn ang="0">
                    <a:pos x="370" y="219"/>
                  </a:cxn>
                  <a:cxn ang="0">
                    <a:pos x="404" y="234"/>
                  </a:cxn>
                  <a:cxn ang="0">
                    <a:pos x="404" y="234"/>
                  </a:cxn>
                  <a:cxn ang="0">
                    <a:pos x="418" y="239"/>
                  </a:cxn>
                  <a:cxn ang="0">
                    <a:pos x="429" y="219"/>
                  </a:cxn>
                  <a:cxn ang="0">
                    <a:pos x="429" y="140"/>
                  </a:cxn>
                  <a:cxn ang="0">
                    <a:pos x="429" y="140"/>
                  </a:cxn>
                  <a:cxn ang="0">
                    <a:pos x="429" y="108"/>
                  </a:cxn>
                </a:cxnLst>
                <a:rect l="0" t="0" r="r" b="b"/>
                <a:pathLst>
                  <a:path w="429" h="428">
                    <a:moveTo>
                      <a:pt x="429" y="108"/>
                    </a:moveTo>
                    <a:cubicBezTo>
                      <a:pt x="429" y="108"/>
                      <a:pt x="429" y="108"/>
                      <a:pt x="429" y="108"/>
                    </a:cubicBezTo>
                    <a:cubicBezTo>
                      <a:pt x="429" y="108"/>
                      <a:pt x="429" y="108"/>
                      <a:pt x="429" y="108"/>
                    </a:cubicBezTo>
                    <a:cubicBezTo>
                      <a:pt x="307" y="108"/>
                      <a:pt x="307" y="108"/>
                      <a:pt x="307" y="108"/>
                    </a:cubicBezTo>
                    <a:cubicBezTo>
                      <a:pt x="295" y="103"/>
                      <a:pt x="288" y="95"/>
                      <a:pt x="288" y="82"/>
                    </a:cubicBezTo>
                    <a:cubicBezTo>
                      <a:pt x="288" y="77"/>
                      <a:pt x="289" y="73"/>
                      <a:pt x="291" y="68"/>
                    </a:cubicBezTo>
                    <a:cubicBezTo>
                      <a:pt x="301" y="62"/>
                      <a:pt x="308" y="50"/>
                      <a:pt x="308" y="37"/>
                    </a:cubicBezTo>
                    <a:cubicBezTo>
                      <a:pt x="308" y="16"/>
                      <a:pt x="290" y="0"/>
                      <a:pt x="269" y="0"/>
                    </a:cubicBezTo>
                    <a:cubicBezTo>
                      <a:pt x="248" y="0"/>
                      <a:pt x="231" y="16"/>
                      <a:pt x="231" y="37"/>
                    </a:cubicBezTo>
                    <a:cubicBezTo>
                      <a:pt x="231" y="50"/>
                      <a:pt x="238" y="62"/>
                      <a:pt x="249" y="69"/>
                    </a:cubicBezTo>
                    <a:cubicBezTo>
                      <a:pt x="250" y="73"/>
                      <a:pt x="251" y="77"/>
                      <a:pt x="251" y="82"/>
                    </a:cubicBezTo>
                    <a:cubicBezTo>
                      <a:pt x="251" y="95"/>
                      <a:pt x="244" y="103"/>
                      <a:pt x="232" y="108"/>
                    </a:cubicBezTo>
                    <a:cubicBezTo>
                      <a:pt x="109" y="108"/>
                      <a:pt x="109" y="108"/>
                      <a:pt x="109" y="108"/>
                    </a:cubicBezTo>
                    <a:cubicBezTo>
                      <a:pt x="109" y="230"/>
                      <a:pt x="109" y="230"/>
                      <a:pt x="109" y="230"/>
                    </a:cubicBezTo>
                    <a:cubicBezTo>
                      <a:pt x="104" y="241"/>
                      <a:pt x="96" y="249"/>
                      <a:pt x="83" y="249"/>
                    </a:cubicBezTo>
                    <a:cubicBezTo>
                      <a:pt x="78" y="249"/>
                      <a:pt x="73" y="248"/>
                      <a:pt x="69" y="246"/>
                    </a:cubicBezTo>
                    <a:cubicBezTo>
                      <a:pt x="62" y="236"/>
                      <a:pt x="51" y="229"/>
                      <a:pt x="38" y="229"/>
                    </a:cubicBezTo>
                    <a:cubicBezTo>
                      <a:pt x="17" y="229"/>
                      <a:pt x="0" y="246"/>
                      <a:pt x="0" y="268"/>
                    </a:cubicBezTo>
                    <a:cubicBezTo>
                      <a:pt x="0" y="289"/>
                      <a:pt x="17" y="306"/>
                      <a:pt x="38" y="306"/>
                    </a:cubicBezTo>
                    <a:cubicBezTo>
                      <a:pt x="51" y="306"/>
                      <a:pt x="63" y="299"/>
                      <a:pt x="70" y="288"/>
                    </a:cubicBezTo>
                    <a:cubicBezTo>
                      <a:pt x="74" y="287"/>
                      <a:pt x="78" y="286"/>
                      <a:pt x="83" y="286"/>
                    </a:cubicBezTo>
                    <a:cubicBezTo>
                      <a:pt x="96" y="286"/>
                      <a:pt x="104" y="294"/>
                      <a:pt x="109" y="305"/>
                    </a:cubicBezTo>
                    <a:cubicBezTo>
                      <a:pt x="109" y="428"/>
                      <a:pt x="109" y="428"/>
                      <a:pt x="109" y="428"/>
                    </a:cubicBezTo>
                    <a:cubicBezTo>
                      <a:pt x="219" y="428"/>
                      <a:pt x="219" y="428"/>
                      <a:pt x="219" y="428"/>
                    </a:cubicBezTo>
                    <a:cubicBezTo>
                      <a:pt x="230" y="427"/>
                      <a:pt x="238" y="423"/>
                      <a:pt x="240" y="417"/>
                    </a:cubicBezTo>
                    <a:cubicBezTo>
                      <a:pt x="241" y="412"/>
                      <a:pt x="239" y="407"/>
                      <a:pt x="235" y="403"/>
                    </a:cubicBezTo>
                    <a:cubicBezTo>
                      <a:pt x="235" y="403"/>
                      <a:pt x="235" y="403"/>
                      <a:pt x="235" y="403"/>
                    </a:cubicBezTo>
                    <a:cubicBezTo>
                      <a:pt x="226" y="394"/>
                      <a:pt x="220" y="382"/>
                      <a:pt x="220" y="369"/>
                    </a:cubicBezTo>
                    <a:cubicBezTo>
                      <a:pt x="220" y="343"/>
                      <a:pt x="242" y="321"/>
                      <a:pt x="269" y="321"/>
                    </a:cubicBezTo>
                    <a:cubicBezTo>
                      <a:pt x="296" y="321"/>
                      <a:pt x="317" y="343"/>
                      <a:pt x="317" y="369"/>
                    </a:cubicBezTo>
                    <a:cubicBezTo>
                      <a:pt x="317" y="382"/>
                      <a:pt x="312" y="394"/>
                      <a:pt x="303" y="403"/>
                    </a:cubicBezTo>
                    <a:cubicBezTo>
                      <a:pt x="303" y="403"/>
                      <a:pt x="303" y="403"/>
                      <a:pt x="303" y="403"/>
                    </a:cubicBezTo>
                    <a:cubicBezTo>
                      <a:pt x="299" y="407"/>
                      <a:pt x="297" y="412"/>
                      <a:pt x="298" y="417"/>
                    </a:cubicBezTo>
                    <a:cubicBezTo>
                      <a:pt x="300" y="423"/>
                      <a:pt x="308" y="427"/>
                      <a:pt x="319" y="428"/>
                    </a:cubicBezTo>
                    <a:cubicBezTo>
                      <a:pt x="429" y="428"/>
                      <a:pt x="429" y="428"/>
                      <a:pt x="429" y="428"/>
                    </a:cubicBezTo>
                    <a:cubicBezTo>
                      <a:pt x="429" y="317"/>
                      <a:pt x="429" y="317"/>
                      <a:pt x="429" y="317"/>
                    </a:cubicBezTo>
                    <a:cubicBezTo>
                      <a:pt x="428" y="307"/>
                      <a:pt x="424" y="299"/>
                      <a:pt x="418" y="297"/>
                    </a:cubicBezTo>
                    <a:cubicBezTo>
                      <a:pt x="413" y="296"/>
                      <a:pt x="409" y="298"/>
                      <a:pt x="404" y="302"/>
                    </a:cubicBezTo>
                    <a:cubicBezTo>
                      <a:pt x="404" y="302"/>
                      <a:pt x="404" y="302"/>
                      <a:pt x="404" y="302"/>
                    </a:cubicBezTo>
                    <a:cubicBezTo>
                      <a:pt x="395" y="311"/>
                      <a:pt x="383" y="316"/>
                      <a:pt x="370" y="316"/>
                    </a:cubicBezTo>
                    <a:cubicBezTo>
                      <a:pt x="344" y="316"/>
                      <a:pt x="322" y="295"/>
                      <a:pt x="322" y="268"/>
                    </a:cubicBezTo>
                    <a:cubicBezTo>
                      <a:pt x="322" y="241"/>
                      <a:pt x="344" y="219"/>
                      <a:pt x="370" y="219"/>
                    </a:cubicBezTo>
                    <a:cubicBezTo>
                      <a:pt x="383" y="219"/>
                      <a:pt x="395" y="225"/>
                      <a:pt x="404" y="234"/>
                    </a:cubicBezTo>
                    <a:cubicBezTo>
                      <a:pt x="404" y="234"/>
                      <a:pt x="404" y="234"/>
                      <a:pt x="404" y="234"/>
                    </a:cubicBezTo>
                    <a:cubicBezTo>
                      <a:pt x="409" y="238"/>
                      <a:pt x="413" y="240"/>
                      <a:pt x="418" y="239"/>
                    </a:cubicBezTo>
                    <a:cubicBezTo>
                      <a:pt x="424" y="237"/>
                      <a:pt x="428" y="229"/>
                      <a:pt x="429" y="219"/>
                    </a:cubicBezTo>
                    <a:cubicBezTo>
                      <a:pt x="429" y="140"/>
                      <a:pt x="429" y="140"/>
                      <a:pt x="429" y="140"/>
                    </a:cubicBezTo>
                    <a:cubicBezTo>
                      <a:pt x="429" y="140"/>
                      <a:pt x="429" y="140"/>
                      <a:pt x="429" y="140"/>
                    </a:cubicBezTo>
                    <a:cubicBezTo>
                      <a:pt x="429" y="108"/>
                      <a:pt x="429" y="108"/>
                      <a:pt x="429" y="108"/>
                    </a:cubicBezTo>
                  </a:path>
                </a:pathLst>
              </a:custGeom>
              <a:gradFill flip="none" rotWithShape="1">
                <a:gsLst>
                  <a:gs pos="36000">
                    <a:schemeClr val="bg1">
                      <a:lumMod val="95000"/>
                    </a:schemeClr>
                  </a:gs>
                  <a:gs pos="100000">
                    <a:schemeClr val="bg1">
                      <a:lumMod val="75000"/>
                    </a:schemeClr>
                  </a:gs>
                </a:gsLst>
                <a:lin ang="18900000" scaled="1"/>
                <a:tileRect/>
              </a:gradFill>
              <a:ln w="19050">
                <a:gradFill>
                  <a:gsLst>
                    <a:gs pos="0">
                      <a:schemeClr val="bg1">
                        <a:lumMod val="85000"/>
                      </a:schemeClr>
                    </a:gs>
                    <a:gs pos="100000">
                      <a:schemeClr val="bg1">
                        <a:lumMod val="95000"/>
                      </a:schemeClr>
                    </a:gs>
                  </a:gsLst>
                  <a:lin ang="3000000" scaled="0"/>
                </a:gradFill>
              </a:ln>
              <a:effectLst>
                <a:outerShdw blurRad="177800" dist="228600" dir="882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sz="800"/>
              </a:p>
            </p:txBody>
          </p:sp>
        </p:grpSp>
        <p:sp>
          <p:nvSpPr>
            <p:cNvPr id="23" name="KSO_Shape"/>
            <p:cNvSpPr/>
            <p:nvPr/>
          </p:nvSpPr>
          <p:spPr>
            <a:xfrm>
              <a:off x="2942775" y="4106757"/>
              <a:ext cx="306631" cy="117489"/>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rgbClr val="2075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buFont typeface="Arial" panose="020B0604020202020204" pitchFamily="34" charset="0"/>
                <a:buNone/>
                <a:defRPr/>
              </a:pPr>
              <a:endParaRPr lang="zh-CN" altLang="en-US">
                <a:solidFill>
                  <a:srgbClr val="FFFFFF"/>
                </a:solidFill>
              </a:endParaRPr>
            </a:p>
          </p:txBody>
        </p:sp>
      </p:grpSp>
      <p:sp>
        <p:nvSpPr>
          <p:cNvPr id="28" name="文本占位符 66563"/>
          <p:cNvSpPr txBox="1">
            <a:spLocks noChangeArrowheads="1"/>
          </p:cNvSpPr>
          <p:nvPr/>
        </p:nvSpPr>
        <p:spPr>
          <a:xfrm>
            <a:off x="2778125" y="3279775"/>
            <a:ext cx="7519988" cy="869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fontAlgn="auto">
              <a:spcAft>
                <a:spcPts val="0"/>
              </a:spcAft>
              <a:buFont typeface="Arial" panose="020B0604020202020204" pitchFamily="34" charset="0"/>
              <a:buNone/>
              <a:defRPr/>
            </a:pPr>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住单间</a:t>
            </a:r>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换团友</a:t>
            </a:r>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换酒店</a:t>
            </a:r>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914400" lvl="2" indent="0" fontAlgn="auto">
              <a:spcAft>
                <a:spcPts val="0"/>
              </a:spcAft>
              <a:buFont typeface="Arial" panose="020B0604020202020204" pitchFamily="34" charset="0"/>
              <a:buNone/>
              <a:defRPr/>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换房间</a:t>
            </a:r>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标题 20"/>
          <p:cNvSpPr txBox="1"/>
          <p:nvPr>
            <p:custDataLst>
              <p:tags r:id="rId1"/>
            </p:custDataLst>
          </p:nvPr>
        </p:nvSpPr>
        <p:spPr>
          <a:xfrm>
            <a:off x="1066800" y="1600200"/>
            <a:ext cx="9535795" cy="5314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buFont typeface="Arial" panose="020B0604020202020204" pitchFamily="34" charset="0"/>
              <a:buNone/>
              <a:defRPr/>
            </a:pPr>
            <a:r>
              <a:rPr lang="en-US" sz="2800" spc="300" dirty="0" smtClean="0">
                <a:solidFill>
                  <a:srgbClr val="2075AC"/>
                </a:solidFill>
                <a:latin typeface="Arial" panose="020B0604020202020204"/>
                <a:ea typeface="微软雅黑" panose="020B0503020204020204" pitchFamily="34" charset="-122"/>
                <a:sym typeface="Arial" panose="020B0604020202020204"/>
              </a:rPr>
              <a:t>WHAT?</a:t>
            </a:r>
            <a:r>
              <a:rPr lang="zh-CN" altLang="en-US" sz="2800" spc="300" dirty="0" smtClean="0">
                <a:solidFill>
                  <a:srgbClr val="2075AC"/>
                </a:solidFill>
                <a:latin typeface="Arial" panose="020B0604020202020204"/>
                <a:ea typeface="微软雅黑" panose="020B0503020204020204" pitchFamily="34" charset="-122"/>
                <a:sym typeface="Arial" panose="020B0604020202020204"/>
              </a:rPr>
              <a:t>管弦乐队服务中有没有酒店住宿方面的问题？</a:t>
            </a:r>
            <a:endParaRPr lang="en-US" sz="2800" spc="300" dirty="0" smtClean="0">
              <a:solidFill>
                <a:srgbClr val="2075AC"/>
              </a:solidFill>
              <a:latin typeface="Arial" panose="020B0604020202020204"/>
              <a:ea typeface="微软雅黑" panose="020B0503020204020204" pitchFamily="34" charset="-122"/>
              <a:sym typeface="Arial" panose="020B0604020202020204"/>
            </a:endParaRPr>
          </a:p>
          <a:p>
            <a:pPr fontAlgn="auto">
              <a:spcAft>
                <a:spcPts val="0"/>
              </a:spcAft>
              <a:buFont typeface="Arial" panose="020B0604020202020204" pitchFamily="34" charset="0"/>
              <a:buNone/>
              <a:defRPr/>
            </a:pPr>
            <a:endParaRPr lang="en-US" sz="2800" spc="300" dirty="0" smtClean="0">
              <a:solidFill>
                <a:srgbClr val="2075AC"/>
              </a:solidFill>
              <a:latin typeface="Arial" panose="020B0604020202020204"/>
              <a:ea typeface="微软雅黑" panose="020B0503020204020204" pitchFamily="34" charset="-122"/>
              <a:sym typeface="Arial" panose="020B0604020202020204"/>
            </a:endParaRPr>
          </a:p>
          <a:p>
            <a:pPr fontAlgn="auto">
              <a:spcAft>
                <a:spcPts val="0"/>
              </a:spcAft>
              <a:buFont typeface="Arial" panose="020B0604020202020204" pitchFamily="34" charset="0"/>
              <a:buNone/>
              <a:defRPr/>
            </a:pPr>
            <a:r>
              <a:rPr lang="en-US" sz="2800" spc="300" dirty="0" smtClean="0">
                <a:solidFill>
                  <a:srgbClr val="2075AC"/>
                </a:solidFill>
                <a:latin typeface="Arial" panose="020B0604020202020204"/>
                <a:ea typeface="微软雅黑" panose="020B0503020204020204" pitchFamily="34" charset="-122"/>
                <a:sym typeface="Arial" panose="020B0604020202020204"/>
              </a:rPr>
              <a:t>HOW?</a:t>
            </a:r>
            <a:endParaRPr lang="zh-CN" altLang="en-US" sz="2800" spc="300" dirty="0" smtClean="0">
              <a:solidFill>
                <a:srgbClr val="2075AC"/>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组合 2"/>
          <p:cNvGrpSpPr/>
          <p:nvPr/>
        </p:nvGrpSpPr>
        <p:grpSpPr>
          <a:xfrm>
            <a:off x="76200" y="-163195"/>
            <a:ext cx="427799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a:t>
              </a:r>
              <a:r>
                <a:rPr lang="zh-CN" altLang="en-US" sz="2400" b="1" dirty="0">
                  <a:solidFill>
                    <a:schemeClr val="bg1"/>
                  </a:solidFill>
                  <a:latin typeface="Calibri" panose="020F0502020204030204" charset="0"/>
                  <a:ea typeface="宋体" panose="02010600030101010101" pitchFamily="2" charset="-122"/>
                </a:rPr>
                <a:t>导游</a:t>
              </a:r>
              <a:r>
                <a:rPr lang="zh-CN" altLang="en-US" sz="2400" b="1" dirty="0">
                  <a:solidFill>
                    <a:schemeClr val="bg1"/>
                  </a:solidFill>
                  <a:latin typeface="Calibri" panose="020F0502020204030204" charset="0"/>
                  <a:ea typeface="宋体" panose="02010600030101010101" pitchFamily="2" charset="-122"/>
                </a:rPr>
                <a:t>应变技能</a:t>
              </a:r>
              <a:endParaRPr lang="zh-CN" altLang="en-US" sz="2400" b="1" dirty="0">
                <a:solidFill>
                  <a:schemeClr val="bg1"/>
                </a:solidFill>
                <a:latin typeface="Calibri" panose="020F0502020204030204" charset="0"/>
                <a:ea typeface="宋体" panose="02010600030101010101" pitchFamily="2" charset="-122"/>
              </a:endParaRPr>
            </a:p>
          </p:txBody>
        </p:sp>
      </p:grpSp>
      <p:pic>
        <p:nvPicPr>
          <p:cNvPr id="4" name="图片 3"/>
          <p:cNvPicPr>
            <a:picLocks noChangeAspect="1"/>
          </p:cNvPicPr>
          <p:nvPr/>
        </p:nvPicPr>
        <p:blipFill>
          <a:blip r:embed="rId3"/>
          <a:stretch>
            <a:fillRect/>
          </a:stretch>
        </p:blipFill>
        <p:spPr>
          <a:xfrm>
            <a:off x="609600" y="1219200"/>
            <a:ext cx="10904855" cy="4794250"/>
          </a:xfrm>
          <a:prstGeom prst="rect">
            <a:avLst/>
          </a:prstGeom>
        </p:spPr>
      </p:pic>
    </p:spTree>
  </p:cSld>
  <p:clrMapOvr>
    <a:masterClrMapping/>
  </p:clrMapOvr>
  <p:transition spd="slow" advTm="6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5800" y="908050"/>
            <a:ext cx="10198100" cy="3568700"/>
          </a:xfrm>
          <a:prstGeom prst="rect">
            <a:avLst/>
          </a:prstGeom>
          <a:solidFill>
            <a:schemeClr val="accent6">
              <a:lumMod val="20000"/>
              <a:lumOff val="80000"/>
            </a:schemeClr>
          </a:solidFill>
        </p:spPr>
        <p:txBody>
          <a:bodyPr wrap="square" rtlCol="0" anchor="t">
            <a:noAutofit/>
          </a:bodyPr>
          <a:p>
            <a:r>
              <a:rPr lang="zh-CN" altLang="en-US" sz="2800">
                <a:highlight>
                  <a:srgbClr val="FFFF00"/>
                </a:highlight>
                <a:sym typeface="+mn-ea"/>
              </a:rPr>
              <a:t>判断题</a:t>
            </a:r>
            <a:endParaRPr lang="zh-CN" altLang="en-US" sz="2800">
              <a:highlight>
                <a:srgbClr val="FFFF00"/>
              </a:highlight>
              <a:sym typeface="+mn-ea"/>
            </a:endParaRPr>
          </a:p>
          <a:p>
            <a:r>
              <a:rPr lang="en-US" altLang="zh-CN" sz="2800">
                <a:sym typeface="+mn-ea"/>
              </a:rPr>
              <a:t>1.</a:t>
            </a:r>
            <a:r>
              <a:rPr lang="zh-CN" altLang="en-US" sz="2800">
                <a:sym typeface="+mn-ea"/>
              </a:rPr>
              <a:t>旅游者因为饭店房间卫生不达标提出调换房间时，导游应立即联系饭店与以满足。</a:t>
            </a:r>
            <a:endParaRPr lang="zh-CN" altLang="en-US" sz="2800"/>
          </a:p>
          <a:p>
            <a:pPr marL="0" indent="0">
              <a:buNone/>
            </a:pPr>
            <a:r>
              <a:rPr lang="zh-CN" altLang="en-US" sz="2800">
                <a:sym typeface="+mn-ea"/>
              </a:rPr>
              <a:t>（</a:t>
            </a:r>
            <a:r>
              <a:rPr lang="en-US" altLang="zh-CN" sz="2800">
                <a:sym typeface="+mn-ea"/>
              </a:rPr>
              <a:t>  </a:t>
            </a:r>
            <a:r>
              <a:rPr lang="zh-CN" altLang="en-US" sz="2800">
                <a:sym typeface="+mn-ea"/>
              </a:rPr>
              <a:t>）</a:t>
            </a:r>
            <a:endParaRPr lang="zh-CN" altLang="en-US" sz="2800">
              <a:sym typeface="+mn-ea"/>
            </a:endParaRPr>
          </a:p>
          <a:p>
            <a:pPr marL="0" indent="0">
              <a:buNone/>
            </a:pPr>
            <a:r>
              <a:rPr lang="zh-CN" altLang="en-US" sz="2800">
                <a:solidFill>
                  <a:schemeClr val="accent1">
                    <a:lumMod val="50000"/>
                  </a:schemeClr>
                </a:solidFill>
                <a:sym typeface="+mn-ea"/>
              </a:rPr>
              <a:t>案例：</a:t>
            </a:r>
            <a:r>
              <a:rPr lang="en-US" altLang="zh-CN" sz="2800">
                <a:solidFill>
                  <a:schemeClr val="accent1">
                    <a:lumMod val="50000"/>
                  </a:schemeClr>
                </a:solidFill>
                <a:sym typeface="+mn-ea"/>
              </a:rPr>
              <a:t>2009</a:t>
            </a:r>
            <a:r>
              <a:rPr lang="zh-CN" altLang="en-US" sz="2800">
                <a:solidFill>
                  <a:schemeClr val="accent1">
                    <a:lumMod val="50000"/>
                  </a:schemeClr>
                </a:solidFill>
                <a:sym typeface="+mn-ea"/>
              </a:rPr>
              <a:t>年夫子庙某酒店入住例，你如何</a:t>
            </a:r>
            <a:r>
              <a:rPr lang="zh-CN" altLang="en-US" sz="2800">
                <a:solidFill>
                  <a:schemeClr val="accent1">
                    <a:lumMod val="50000"/>
                  </a:schemeClr>
                </a:solidFill>
                <a:sym typeface="+mn-ea"/>
              </a:rPr>
              <a:t>处理？</a:t>
            </a:r>
            <a:endParaRPr lang="zh-CN" altLang="en-US" sz="2800">
              <a:solidFill>
                <a:schemeClr val="accent1">
                  <a:lumMod val="50000"/>
                </a:schemeClr>
              </a:solidFill>
              <a:sym typeface="+mn-ea"/>
            </a:endParaRPr>
          </a:p>
          <a:p>
            <a:pPr marL="0" indent="0">
              <a:buNone/>
            </a:pPr>
            <a:endParaRPr lang="zh-CN" altLang="en-US" sz="2800">
              <a:sym typeface="+mn-ea"/>
            </a:endParaRPr>
          </a:p>
          <a:p>
            <a:pPr marL="0" indent="0">
              <a:buNone/>
            </a:pPr>
            <a:r>
              <a:rPr lang="en-US" altLang="zh-CN" sz="2800">
                <a:sym typeface="+mn-ea"/>
              </a:rPr>
              <a:t>2.</a:t>
            </a:r>
            <a:r>
              <a:rPr lang="zh-CN" altLang="en-US" sz="2800">
                <a:sym typeface="+mn-ea"/>
              </a:rPr>
              <a:t>旅游者要求入住高于合同约定标准的房间时，若有空房可予以满足。</a:t>
            </a:r>
            <a:endParaRPr lang="zh-CN" altLang="en-US" sz="2800"/>
          </a:p>
          <a:p>
            <a:pPr marL="0" indent="0">
              <a:buNone/>
            </a:pPr>
            <a:r>
              <a:rPr lang="zh-CN" altLang="en-US" sz="2800">
                <a:sym typeface="+mn-ea"/>
              </a:rPr>
              <a:t>（</a:t>
            </a:r>
            <a:r>
              <a:rPr lang="en-US" altLang="zh-CN" sz="2800">
                <a:sym typeface="+mn-ea"/>
              </a:rPr>
              <a:t>  </a:t>
            </a:r>
            <a:r>
              <a:rPr lang="zh-CN" altLang="en-US" sz="2800">
                <a:sym typeface="+mn-ea"/>
              </a:rPr>
              <a:t>）</a:t>
            </a:r>
            <a:endParaRPr lang="zh-CN" altLang="en-US" sz="2800">
              <a:sym typeface="+mn-ea"/>
            </a:endParaRPr>
          </a:p>
          <a:p>
            <a:endParaRPr lang="zh-CN" altLang="en-US" sz="2800">
              <a:sym typeface="+mn-ea"/>
            </a:endParaRPr>
          </a:p>
          <a:p>
            <a:endParaRPr lang="zh-CN" altLang="en-US" sz="2800"/>
          </a:p>
          <a:p>
            <a:endParaRPr lang="zh-CN" altLang="en-US" sz="2800">
              <a:sym typeface="+mn-ea"/>
            </a:endParaRPr>
          </a:p>
        </p:txBody>
      </p:sp>
      <p:grpSp>
        <p:nvGrpSpPr>
          <p:cNvPr id="18433" name="组合 2"/>
          <p:cNvGrpSpPr/>
          <p:nvPr/>
        </p:nvGrpSpPr>
        <p:grpSpPr>
          <a:xfrm>
            <a:off x="76200" y="-163195"/>
            <a:ext cx="405955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2022</a:t>
              </a:r>
              <a:r>
                <a:rPr lang="zh-CN" altLang="en-US" sz="2400" b="1" dirty="0">
                  <a:solidFill>
                    <a:schemeClr val="bg1"/>
                  </a:solidFill>
                  <a:latin typeface="Calibri" panose="020F0502020204030204" charset="0"/>
                  <a:ea typeface="宋体" panose="02010600030101010101" pitchFamily="2" charset="-122"/>
                </a:rPr>
                <a:t>年</a:t>
              </a:r>
              <a:endParaRPr lang="zh-CN" altLang="en-US" sz="2400" b="1" dirty="0">
                <a:solidFill>
                  <a:schemeClr val="bg1"/>
                </a:solidFill>
                <a:latin typeface="Calibri" panose="020F0502020204030204" charset="0"/>
                <a:ea typeface="宋体" panose="02010600030101010101" pitchFamily="2" charset="-122"/>
              </a:endParaRPr>
            </a:p>
          </p:txBody>
        </p:sp>
      </p:grpSp>
    </p:spTree>
  </p:cSld>
  <p:clrMapOvr>
    <a:masterClrMapping/>
  </p:clrMapOvr>
  <p:transition spd="slow" advTm="6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5800" y="908050"/>
            <a:ext cx="10198100" cy="3568700"/>
          </a:xfrm>
          <a:prstGeom prst="rect">
            <a:avLst/>
          </a:prstGeom>
          <a:solidFill>
            <a:schemeClr val="accent6">
              <a:lumMod val="20000"/>
              <a:lumOff val="80000"/>
            </a:schemeClr>
          </a:solidFill>
        </p:spPr>
        <p:txBody>
          <a:bodyPr wrap="square" rtlCol="0" anchor="t">
            <a:noAutofit/>
          </a:bodyPr>
          <a:p>
            <a:r>
              <a:rPr lang="zh-CN" altLang="en-US" sz="2800">
                <a:highlight>
                  <a:srgbClr val="FFFF00"/>
                </a:highlight>
                <a:sym typeface="+mn-ea"/>
              </a:rPr>
              <a:t>判断题</a:t>
            </a:r>
            <a:endParaRPr lang="zh-CN" altLang="en-US" sz="2800">
              <a:highlight>
                <a:srgbClr val="FFFF00"/>
              </a:highlight>
              <a:sym typeface="+mn-ea"/>
            </a:endParaRPr>
          </a:p>
          <a:p>
            <a:r>
              <a:rPr lang="en-US" altLang="zh-CN" sz="2800">
                <a:sym typeface="+mn-ea"/>
              </a:rPr>
              <a:t>1.</a:t>
            </a:r>
            <a:r>
              <a:rPr lang="zh-CN" altLang="en-US" sz="2800">
                <a:sym typeface="+mn-ea"/>
              </a:rPr>
              <a:t>旅游者因为饭店房间卫生不达标提出调换房间时，导游应立即联系饭店</a:t>
            </a:r>
            <a:r>
              <a:rPr lang="zh-CN" altLang="en-US" sz="2800">
                <a:sym typeface="+mn-ea"/>
              </a:rPr>
              <a:t>予以满足。</a:t>
            </a:r>
            <a:endParaRPr lang="zh-CN" altLang="en-US" sz="2800"/>
          </a:p>
          <a:p>
            <a:r>
              <a:rPr lang="zh-CN" altLang="en-US" sz="2800">
                <a:sym typeface="+mn-ea"/>
              </a:rPr>
              <a:t>答案：B（</a:t>
            </a:r>
            <a:r>
              <a:rPr lang="zh-CN" altLang="en-US" sz="2800">
                <a:sym typeface="+mn-ea"/>
              </a:rPr>
              <a:t>先打扫）</a:t>
            </a:r>
            <a:endParaRPr lang="zh-CN" altLang="en-US" sz="2800">
              <a:sym typeface="+mn-ea"/>
            </a:endParaRPr>
          </a:p>
          <a:p>
            <a:endParaRPr lang="zh-CN" altLang="en-US" sz="2800">
              <a:sym typeface="+mn-ea"/>
            </a:endParaRPr>
          </a:p>
          <a:p>
            <a:pPr marL="0" indent="0">
              <a:buNone/>
            </a:pPr>
            <a:r>
              <a:rPr lang="en-US" altLang="zh-CN" sz="2800">
                <a:sym typeface="+mn-ea"/>
              </a:rPr>
              <a:t>2.</a:t>
            </a:r>
            <a:r>
              <a:rPr lang="zh-CN" altLang="en-US" sz="2800">
                <a:sym typeface="+mn-ea"/>
              </a:rPr>
              <a:t>旅游者要求入住高于合同约定标准的房间时，若有空房可予以满足。</a:t>
            </a:r>
            <a:endParaRPr lang="zh-CN" altLang="en-US" sz="2800"/>
          </a:p>
          <a:p>
            <a:pPr marL="0" indent="0">
              <a:buNone/>
            </a:pPr>
            <a:r>
              <a:rPr lang="zh-CN" altLang="en-US" sz="2800">
                <a:sym typeface="+mn-ea"/>
              </a:rPr>
              <a:t>答案：A</a:t>
            </a:r>
            <a:endParaRPr lang="zh-CN" altLang="en-US" sz="2800">
              <a:sym typeface="+mn-ea"/>
            </a:endParaRPr>
          </a:p>
          <a:p>
            <a:pPr marL="0" indent="0">
              <a:buNone/>
            </a:pPr>
            <a:r>
              <a:rPr lang="zh-CN" altLang="en-US" sz="2800">
                <a:sym typeface="+mn-ea"/>
              </a:rPr>
              <a:t>【解析】如果有空房可予以满足，但游客要交付原定饭店退房损失费和房费差价。</a:t>
            </a:r>
            <a:endParaRPr lang="zh-CN" altLang="en-US" sz="2800"/>
          </a:p>
          <a:p>
            <a:pPr marL="0" indent="0">
              <a:buNone/>
            </a:pPr>
            <a:r>
              <a:rPr lang="en-US" altLang="zh-CN" sz="2800">
                <a:sym typeface="+mn-ea"/>
              </a:rPr>
              <a:t>  </a:t>
            </a:r>
            <a:r>
              <a:rPr lang="zh-CN" altLang="en-US" sz="2800">
                <a:sym typeface="+mn-ea"/>
              </a:rPr>
              <a:t>答案出处：第八版导游业务课本第</a:t>
            </a:r>
            <a:r>
              <a:rPr lang="en-US" altLang="zh-CN" sz="2800">
                <a:sym typeface="+mn-ea"/>
              </a:rPr>
              <a:t>221</a:t>
            </a:r>
            <a:r>
              <a:rPr lang="zh-CN" altLang="en-US" sz="2800">
                <a:sym typeface="+mn-ea"/>
              </a:rPr>
              <a:t>页</a:t>
            </a:r>
            <a:endParaRPr lang="zh-CN" altLang="en-US" sz="2800"/>
          </a:p>
          <a:p>
            <a:endParaRPr lang="zh-CN" altLang="en-US" sz="2800">
              <a:sym typeface="+mn-ea"/>
            </a:endParaRPr>
          </a:p>
          <a:p>
            <a:endParaRPr lang="zh-CN" altLang="en-US" sz="2800">
              <a:sym typeface="+mn-ea"/>
            </a:endParaRPr>
          </a:p>
          <a:p>
            <a:endParaRPr lang="zh-CN" altLang="en-US" sz="2800"/>
          </a:p>
          <a:p>
            <a:endParaRPr lang="zh-CN" altLang="en-US" sz="2800">
              <a:sym typeface="+mn-ea"/>
            </a:endParaRPr>
          </a:p>
        </p:txBody>
      </p:sp>
      <p:grpSp>
        <p:nvGrpSpPr>
          <p:cNvPr id="18433" name="组合 2"/>
          <p:cNvGrpSpPr/>
          <p:nvPr/>
        </p:nvGrpSpPr>
        <p:grpSpPr>
          <a:xfrm>
            <a:off x="76200" y="-163195"/>
            <a:ext cx="405955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2022</a:t>
              </a:r>
              <a:r>
                <a:rPr lang="zh-CN" altLang="en-US" sz="2400" b="1" dirty="0">
                  <a:solidFill>
                    <a:schemeClr val="bg1"/>
                  </a:solidFill>
                  <a:latin typeface="Calibri" panose="020F0502020204030204" charset="0"/>
                  <a:ea typeface="宋体" panose="02010600030101010101" pitchFamily="2" charset="-122"/>
                </a:rPr>
                <a:t>年</a:t>
              </a:r>
              <a:endParaRPr lang="zh-CN" altLang="en-US" sz="2400" b="1" dirty="0">
                <a:solidFill>
                  <a:schemeClr val="bg1"/>
                </a:solidFill>
                <a:latin typeface="Calibri" panose="020F0502020204030204" charset="0"/>
                <a:ea typeface="宋体" panose="02010600030101010101" pitchFamily="2" charset="-122"/>
              </a:endParaRPr>
            </a:p>
          </p:txBody>
        </p:sp>
      </p:grpSp>
    </p:spTree>
  </p:cSld>
  <p:clrMapOvr>
    <a:masterClrMapping/>
  </p:clrMapOvr>
  <p:transition spd="slow" advTm="6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组合 2"/>
          <p:cNvGrpSpPr/>
          <p:nvPr/>
        </p:nvGrpSpPr>
        <p:grpSpPr>
          <a:xfrm>
            <a:off x="76200" y="-163195"/>
            <a:ext cx="427799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a:t>
              </a:r>
              <a:r>
                <a:rPr lang="zh-CN" altLang="en-US" sz="2400" b="1" dirty="0">
                  <a:solidFill>
                    <a:schemeClr val="bg1"/>
                  </a:solidFill>
                  <a:latin typeface="Calibri" panose="020F0502020204030204" charset="0"/>
                  <a:ea typeface="宋体" panose="02010600030101010101" pitchFamily="2" charset="-122"/>
                </a:rPr>
                <a:t>导游</a:t>
              </a:r>
              <a:r>
                <a:rPr lang="zh-CN" altLang="en-US" sz="2400" b="1" dirty="0">
                  <a:solidFill>
                    <a:schemeClr val="bg1"/>
                  </a:solidFill>
                  <a:latin typeface="Calibri" panose="020F0502020204030204" charset="0"/>
                  <a:ea typeface="宋体" panose="02010600030101010101" pitchFamily="2" charset="-122"/>
                </a:rPr>
                <a:t>应变技能</a:t>
              </a:r>
              <a:endParaRPr lang="zh-CN" altLang="en-US" sz="2400" b="1" dirty="0">
                <a:solidFill>
                  <a:schemeClr val="bg1"/>
                </a:solidFill>
                <a:latin typeface="Calibri" panose="020F0502020204030204" charset="0"/>
                <a:ea typeface="宋体" panose="02010600030101010101" pitchFamily="2" charset="-122"/>
              </a:endParaRPr>
            </a:p>
          </p:txBody>
        </p:sp>
      </p:grpSp>
      <p:pic>
        <p:nvPicPr>
          <p:cNvPr id="2" name="图片 1"/>
          <p:cNvPicPr>
            <a:picLocks noChangeAspect="1"/>
          </p:cNvPicPr>
          <p:nvPr/>
        </p:nvPicPr>
        <p:blipFill>
          <a:blip r:embed="rId3"/>
          <a:stretch>
            <a:fillRect/>
          </a:stretch>
        </p:blipFill>
        <p:spPr>
          <a:xfrm>
            <a:off x="457200" y="1143000"/>
            <a:ext cx="11342370" cy="5137150"/>
          </a:xfrm>
          <a:prstGeom prst="rect">
            <a:avLst/>
          </a:prstGeom>
        </p:spPr>
      </p:pic>
    </p:spTree>
  </p:cSld>
  <p:clrMapOvr>
    <a:masterClrMapping/>
  </p:clrMapOvr>
  <p:transition spd="slow" advTm="6000">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295400" y="383540"/>
            <a:ext cx="9330055" cy="6527800"/>
          </a:xfrm>
          <a:prstGeom prst="rect">
            <a:avLst/>
          </a:prstGeom>
        </p:spPr>
      </p:pic>
      <p:grpSp>
        <p:nvGrpSpPr>
          <p:cNvPr id="18433" name="组合 2"/>
          <p:cNvGrpSpPr/>
          <p:nvPr/>
        </p:nvGrpSpPr>
        <p:grpSpPr>
          <a:xfrm>
            <a:off x="76200" y="-304804"/>
            <a:ext cx="4096139" cy="938530"/>
            <a:chOff x="-1024" y="-594"/>
            <a:chExt cx="5158" cy="1584"/>
          </a:xfrm>
        </p:grpSpPr>
        <p:sp>
          <p:nvSpPr>
            <p:cNvPr id="15366" name="虚尾箭头 1"/>
            <p:cNvSpPr>
              <a:spLocks noChangeArrowheads="1"/>
            </p:cNvSpPr>
            <p:nvPr>
              <p:custDataLst>
                <p:tags r:id="rId2"/>
              </p:custDataLst>
            </p:nvPr>
          </p:nvSpPr>
          <p:spPr bwMode="auto">
            <a:xfrm>
              <a:off x="-1024" y="-594"/>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3"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453" y="-20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a:t>
              </a:r>
              <a:r>
                <a:rPr lang="zh-CN" altLang="en-US" sz="2400" b="1" dirty="0">
                  <a:solidFill>
                    <a:schemeClr val="bg1"/>
                  </a:solidFill>
                  <a:latin typeface="Calibri" panose="020F0502020204030204" charset="0"/>
                  <a:ea typeface="宋体" panose="02010600030101010101" pitchFamily="2" charset="-122"/>
                </a:rPr>
                <a:t>导游</a:t>
              </a:r>
              <a:r>
                <a:rPr lang="zh-CN" altLang="en-US" sz="2400" b="1" dirty="0">
                  <a:solidFill>
                    <a:schemeClr val="bg1"/>
                  </a:solidFill>
                  <a:latin typeface="Calibri" panose="020F0502020204030204" charset="0"/>
                  <a:ea typeface="宋体" panose="02010600030101010101" pitchFamily="2" charset="-122"/>
                </a:rPr>
                <a:t>应变技能</a:t>
              </a:r>
              <a:endParaRPr lang="zh-CN" altLang="en-US" sz="2400" b="1" dirty="0">
                <a:solidFill>
                  <a:schemeClr val="bg1"/>
                </a:solidFill>
                <a:latin typeface="Calibri" panose="020F0502020204030204" charset="0"/>
                <a:ea typeface="宋体" panose="02010600030101010101" pitchFamily="2" charset="-122"/>
              </a:endParaRPr>
            </a:p>
          </p:txBody>
        </p:sp>
      </p:grpSp>
    </p:spTree>
  </p:cSld>
  <p:clrMapOvr>
    <a:masterClrMapping/>
  </p:clrMapOvr>
  <p:transition spd="slow" advTm="600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组合 2"/>
          <p:cNvGrpSpPr/>
          <p:nvPr/>
        </p:nvGrpSpPr>
        <p:grpSpPr>
          <a:xfrm>
            <a:off x="76200" y="-163195"/>
            <a:ext cx="427799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a:t>
              </a:r>
              <a:r>
                <a:rPr lang="zh-CN" altLang="en-US" sz="2400" b="1" dirty="0">
                  <a:solidFill>
                    <a:schemeClr val="bg1"/>
                  </a:solidFill>
                  <a:latin typeface="Calibri" panose="020F0502020204030204" charset="0"/>
                  <a:ea typeface="宋体" panose="02010600030101010101" pitchFamily="2" charset="-122"/>
                </a:rPr>
                <a:t>导游</a:t>
              </a:r>
              <a:r>
                <a:rPr lang="zh-CN" altLang="en-US" sz="2400" b="1" dirty="0">
                  <a:solidFill>
                    <a:schemeClr val="bg1"/>
                  </a:solidFill>
                  <a:latin typeface="Calibri" panose="020F0502020204030204" charset="0"/>
                  <a:ea typeface="宋体" panose="02010600030101010101" pitchFamily="2" charset="-122"/>
                </a:rPr>
                <a:t>应变技能</a:t>
              </a:r>
              <a:endParaRPr lang="zh-CN" altLang="en-US" sz="2400" b="1" dirty="0">
                <a:solidFill>
                  <a:schemeClr val="bg1"/>
                </a:solidFill>
                <a:latin typeface="Calibri" panose="020F0502020204030204" charset="0"/>
                <a:ea typeface="宋体" panose="02010600030101010101" pitchFamily="2" charset="-122"/>
              </a:endParaRPr>
            </a:p>
          </p:txBody>
        </p:sp>
      </p:grpSp>
      <p:pic>
        <p:nvPicPr>
          <p:cNvPr id="2" name="图片 1"/>
          <p:cNvPicPr>
            <a:picLocks noChangeAspect="1"/>
          </p:cNvPicPr>
          <p:nvPr/>
        </p:nvPicPr>
        <p:blipFill>
          <a:blip r:embed="rId3"/>
          <a:stretch>
            <a:fillRect/>
          </a:stretch>
        </p:blipFill>
        <p:spPr>
          <a:xfrm>
            <a:off x="1295400" y="1828800"/>
            <a:ext cx="10154920" cy="3572510"/>
          </a:xfrm>
          <a:prstGeom prst="rect">
            <a:avLst/>
          </a:prstGeom>
        </p:spPr>
      </p:pic>
    </p:spTree>
  </p:cSld>
  <p:clrMapOvr>
    <a:masterClrMapping/>
  </p:clrMapOvr>
  <p:transition spd="slow" advTm="6000">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组合 2"/>
          <p:cNvGrpSpPr/>
          <p:nvPr/>
        </p:nvGrpSpPr>
        <p:grpSpPr>
          <a:xfrm>
            <a:off x="76200" y="-163195"/>
            <a:ext cx="427799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a:t>
              </a:r>
              <a:r>
                <a:rPr lang="zh-CN" altLang="en-US" sz="2400" b="1" dirty="0">
                  <a:solidFill>
                    <a:schemeClr val="bg1"/>
                  </a:solidFill>
                  <a:latin typeface="Calibri" panose="020F0502020204030204" charset="0"/>
                  <a:ea typeface="宋体" panose="02010600030101010101" pitchFamily="2" charset="-122"/>
                </a:rPr>
                <a:t>导游</a:t>
              </a:r>
              <a:r>
                <a:rPr lang="zh-CN" altLang="en-US" sz="2400" b="1" dirty="0">
                  <a:solidFill>
                    <a:schemeClr val="bg1"/>
                  </a:solidFill>
                  <a:latin typeface="Calibri" panose="020F0502020204030204" charset="0"/>
                  <a:ea typeface="宋体" panose="02010600030101010101" pitchFamily="2" charset="-122"/>
                </a:rPr>
                <a:t>应变技能</a:t>
              </a:r>
              <a:endParaRPr lang="zh-CN" altLang="en-US" sz="2400" b="1" dirty="0">
                <a:solidFill>
                  <a:schemeClr val="bg1"/>
                </a:solidFill>
                <a:latin typeface="Calibri" panose="020F0502020204030204" charset="0"/>
                <a:ea typeface="宋体" panose="02010600030101010101" pitchFamily="2" charset="-122"/>
              </a:endParaRPr>
            </a:p>
          </p:txBody>
        </p:sp>
      </p:grpSp>
      <p:pic>
        <p:nvPicPr>
          <p:cNvPr id="2" name="图片 1"/>
          <p:cNvPicPr>
            <a:picLocks noChangeAspect="1"/>
          </p:cNvPicPr>
          <p:nvPr/>
        </p:nvPicPr>
        <p:blipFill>
          <a:blip r:embed="rId3"/>
          <a:stretch>
            <a:fillRect/>
          </a:stretch>
        </p:blipFill>
        <p:spPr>
          <a:xfrm>
            <a:off x="609600" y="1676400"/>
            <a:ext cx="11379200" cy="4140835"/>
          </a:xfrm>
          <a:prstGeom prst="rect">
            <a:avLst/>
          </a:prstGeom>
        </p:spPr>
      </p:pic>
    </p:spTree>
  </p:cSld>
  <p:clrMapOvr>
    <a:masterClrMapping/>
  </p:clrMapOvr>
  <p:transition spd="slow" advTm="600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组合 2"/>
          <p:cNvGrpSpPr/>
          <p:nvPr/>
        </p:nvGrpSpPr>
        <p:grpSpPr>
          <a:xfrm>
            <a:off x="76200" y="-163195"/>
            <a:ext cx="427799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a:t>
              </a:r>
              <a:r>
                <a:rPr lang="zh-CN" altLang="en-US" sz="2400" b="1" dirty="0">
                  <a:solidFill>
                    <a:schemeClr val="bg1"/>
                  </a:solidFill>
                  <a:latin typeface="Calibri" panose="020F0502020204030204" charset="0"/>
                  <a:ea typeface="宋体" panose="02010600030101010101" pitchFamily="2" charset="-122"/>
                </a:rPr>
                <a:t>导游</a:t>
              </a:r>
              <a:r>
                <a:rPr lang="zh-CN" altLang="en-US" sz="2400" b="1" dirty="0">
                  <a:solidFill>
                    <a:schemeClr val="bg1"/>
                  </a:solidFill>
                  <a:latin typeface="Calibri" panose="020F0502020204030204" charset="0"/>
                  <a:ea typeface="宋体" panose="02010600030101010101" pitchFamily="2" charset="-122"/>
                </a:rPr>
                <a:t>应变技能</a:t>
              </a:r>
              <a:endParaRPr lang="zh-CN" altLang="en-US" sz="2400" b="1" dirty="0">
                <a:solidFill>
                  <a:schemeClr val="bg1"/>
                </a:solidFill>
                <a:latin typeface="Calibri" panose="020F0502020204030204" charset="0"/>
                <a:ea typeface="宋体" panose="02010600030101010101" pitchFamily="2" charset="-122"/>
              </a:endParaRPr>
            </a:p>
          </p:txBody>
        </p:sp>
      </p:grpSp>
      <p:pic>
        <p:nvPicPr>
          <p:cNvPr id="2" name="图片 1"/>
          <p:cNvPicPr>
            <a:picLocks noChangeAspect="1"/>
          </p:cNvPicPr>
          <p:nvPr/>
        </p:nvPicPr>
        <p:blipFill>
          <a:blip r:embed="rId3"/>
          <a:stretch>
            <a:fillRect/>
          </a:stretch>
        </p:blipFill>
        <p:spPr>
          <a:xfrm>
            <a:off x="381000" y="2133600"/>
            <a:ext cx="11570335" cy="2288540"/>
          </a:xfrm>
          <a:prstGeom prst="rect">
            <a:avLst/>
          </a:prstGeom>
        </p:spPr>
      </p:pic>
    </p:spTree>
  </p:cSld>
  <p:clrMapOvr>
    <a:masterClrMapping/>
  </p:clrMapOvr>
  <p:transition spd="slow" advTm="600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33850" y="2152650"/>
            <a:ext cx="3714750" cy="2730500"/>
          </a:xfrm>
          <a:prstGeom prst="rect">
            <a:avLst/>
          </a:prstGeom>
          <a:solidFill>
            <a:srgbClr val="2075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2679700" y="2152650"/>
            <a:ext cx="1190625" cy="2730500"/>
          </a:xfrm>
          <a:prstGeom prst="rect">
            <a:avLst/>
          </a:prstGeom>
          <a:solidFill>
            <a:srgbClr val="2075A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1460500" y="2536825"/>
            <a:ext cx="823913" cy="2382838"/>
          </a:xfrm>
          <a:prstGeom prst="rect">
            <a:avLst/>
          </a:prstGeom>
          <a:solidFill>
            <a:srgbClr val="2075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p:nvPr/>
        </p:nvSpPr>
        <p:spPr>
          <a:xfrm>
            <a:off x="620713" y="2835275"/>
            <a:ext cx="457200" cy="1785938"/>
          </a:xfrm>
          <a:prstGeom prst="rect">
            <a:avLst/>
          </a:prstGeom>
          <a:solidFill>
            <a:srgbClr val="2075A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0" y="3087688"/>
            <a:ext cx="228600" cy="1236662"/>
          </a:xfrm>
          <a:prstGeom prst="rect">
            <a:avLst/>
          </a:prstGeom>
          <a:solidFill>
            <a:srgbClr val="2075A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8089900" y="2152650"/>
            <a:ext cx="1190625" cy="2730500"/>
          </a:xfrm>
          <a:prstGeom prst="rect">
            <a:avLst/>
          </a:prstGeom>
          <a:solidFill>
            <a:srgbClr val="2075A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9766300" y="2327275"/>
            <a:ext cx="823913" cy="2381250"/>
          </a:xfrm>
          <a:prstGeom prst="rect">
            <a:avLst/>
          </a:prstGeom>
          <a:solidFill>
            <a:srgbClr val="2075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11061700" y="2667000"/>
            <a:ext cx="457200" cy="1785938"/>
          </a:xfrm>
          <a:prstGeom prst="rect">
            <a:avLst/>
          </a:prstGeom>
          <a:solidFill>
            <a:srgbClr val="2075A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11976100" y="2941638"/>
            <a:ext cx="228600" cy="1236662"/>
          </a:xfrm>
          <a:prstGeom prst="rect">
            <a:avLst/>
          </a:prstGeom>
          <a:solidFill>
            <a:srgbClr val="2075A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内容占位符 2"/>
          <p:cNvSpPr txBox="1">
            <a:spLocks noChangeArrowheads="1"/>
          </p:cNvSpPr>
          <p:nvPr/>
        </p:nvSpPr>
        <p:spPr>
          <a:xfrm>
            <a:off x="4518025" y="3767455"/>
            <a:ext cx="2956560" cy="5695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altLang="zh-CN" sz="3200" dirty="0" smtClean="0">
                <a:solidFill>
                  <a:schemeClr val="bg1">
                    <a:lumMod val="95000"/>
                  </a:schemeClr>
                </a:solidFill>
                <a:latin typeface="微软雅黑" panose="020B0503020204020204" pitchFamily="34" charset="-122"/>
                <a:ea typeface="微软雅黑" panose="020B0503020204020204" pitchFamily="34" charset="-122"/>
              </a:rPr>
              <a:t>     </a:t>
            </a:r>
            <a:r>
              <a:rPr lang="zh-CN" altLang="en-US" sz="3200" dirty="0" smtClean="0">
                <a:solidFill>
                  <a:schemeClr val="bg1">
                    <a:lumMod val="95000"/>
                  </a:schemeClr>
                </a:solidFill>
                <a:latin typeface="微软雅黑" panose="020B0503020204020204" pitchFamily="34" charset="-122"/>
                <a:ea typeface="微软雅黑" panose="020B0503020204020204" pitchFamily="34" charset="-122"/>
              </a:rPr>
              <a:t>接团</a:t>
            </a:r>
            <a:r>
              <a:rPr lang="zh-CN" altLang="en-US" sz="3200" dirty="0" smtClean="0">
                <a:solidFill>
                  <a:schemeClr val="bg1">
                    <a:lumMod val="95000"/>
                  </a:schemeClr>
                </a:solidFill>
                <a:latin typeface="微软雅黑" panose="020B0503020204020204" pitchFamily="34" charset="-122"/>
                <a:ea typeface="微软雅黑" panose="020B0503020204020204" pitchFamily="34" charset="-122"/>
              </a:rPr>
              <a:t>服务</a:t>
            </a:r>
            <a:endParaRPr lang="zh-CN" altLang="en-US" sz="3200"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510213" y="2519363"/>
            <a:ext cx="1371600" cy="1016000"/>
          </a:xfrm>
          <a:prstGeom prst="rect">
            <a:avLst/>
          </a:prstGeom>
          <a:noFill/>
        </p:spPr>
        <p:txBody>
          <a:bodyPr>
            <a:spAutoFit/>
          </a:bodyPr>
          <a:lstStyle/>
          <a:p>
            <a:pPr eaLnBrk="1" hangingPunct="1">
              <a:buFont typeface="Arial" panose="020B0604020202020204" pitchFamily="34" charset="0"/>
              <a:buNone/>
              <a:defRPr/>
            </a:pPr>
            <a:r>
              <a:rPr lang="en-US" altLang="zh-CN" sz="6000" b="1" dirty="0">
                <a:solidFill>
                  <a:schemeClr val="bg1">
                    <a:lumMod val="95000"/>
                  </a:schemeClr>
                </a:solidFill>
                <a:latin typeface="微软雅黑" panose="020B0503020204020204" pitchFamily="34" charset="-122"/>
                <a:ea typeface="微软雅黑" panose="020B0503020204020204" pitchFamily="34" charset="-122"/>
              </a:rPr>
              <a:t>01</a:t>
            </a:r>
            <a:endParaRPr lang="zh-CN" altLang="en-US" sz="60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419600" y="3560763"/>
            <a:ext cx="3124200"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350" decel="100000" fill="hold"/>
                                        <p:tgtEl>
                                          <p:spTgt spid="2"/>
                                        </p:tgtEl>
                                        <p:attrNameLst>
                                          <p:attrName>ppt_y</p:attrName>
                                        </p:attrNameLst>
                                      </p:cBhvr>
                                      <p:tavLst>
                                        <p:tav tm="0">
                                          <p:val>
                                            <p:strVal val="#ppt_y+1"/>
                                          </p:val>
                                        </p:tav>
                                        <p:tav tm="100000">
                                          <p:val>
                                            <p:strVal val="#ppt_y-.03"/>
                                          </p:val>
                                        </p:tav>
                                      </p:tavLst>
                                    </p:anim>
                                    <p:anim calcmode="lin" valueType="num">
                                      <p:cBhvr>
                                        <p:cTn id="10" dur="150" accel="100000" fill="hold">
                                          <p:stCondLst>
                                            <p:cond delay="1350"/>
                                          </p:stCondLst>
                                        </p:cTn>
                                        <p:tgtEl>
                                          <p:spTgt spid="2"/>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1500"/>
                            </p:stCondLst>
                            <p:childTnLst>
                              <p:par>
                                <p:cTn id="36" presetID="16" presetClass="entr" presetSubtype="21"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par>
                          <p:cTn id="43" fill="hold">
                            <p:stCondLst>
                              <p:cond delay="2500"/>
                            </p:stCondLst>
                            <p:childTnLst>
                              <p:par>
                                <p:cTn id="44" presetID="2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89" name="组合 1"/>
          <p:cNvGrpSpPr/>
          <p:nvPr/>
        </p:nvGrpSpPr>
        <p:grpSpPr>
          <a:xfrm>
            <a:off x="2405063" y="1095375"/>
            <a:ext cx="2772410" cy="385763"/>
            <a:chOff x="1952" y="2404"/>
            <a:chExt cx="4366" cy="608"/>
          </a:xfrm>
        </p:grpSpPr>
        <p:sp>
          <p:nvSpPr>
            <p:cNvPr id="37890" name="文本框 2"/>
            <p:cNvSpPr txBox="1"/>
            <p:nvPr/>
          </p:nvSpPr>
          <p:spPr>
            <a:xfrm>
              <a:off x="2633" y="2404"/>
              <a:ext cx="3685" cy="580"/>
            </a:xfrm>
            <a:prstGeom prst="rect">
              <a:avLst/>
            </a:prstGeom>
            <a:noFill/>
            <a:ln w="9525">
              <a:noFill/>
            </a:ln>
          </p:spPr>
          <p:txBody>
            <a:bodyPr anchor="t" anchorCtr="0">
              <a:spAutoFit/>
            </a:bodyPr>
            <a:p>
              <a:r>
                <a:rPr lang="zh-CN" altLang="en-US" b="1" dirty="0">
                  <a:latin typeface="楷体" panose="02010609060101010101" pitchFamily="49" charset="-122"/>
                  <a:ea typeface="楷体" panose="02010609060101010101" pitchFamily="49" charset="-122"/>
                </a:rPr>
                <a:t>带领团队用好第一餐</a:t>
              </a:r>
              <a:endParaRPr lang="zh-CN" altLang="en-US" b="1" dirty="0">
                <a:latin typeface="楷体" panose="02010609060101010101" pitchFamily="49" charset="-122"/>
                <a:ea typeface="楷体" panose="02010609060101010101" pitchFamily="49" charset="-122"/>
              </a:endParaRPr>
            </a:p>
          </p:txBody>
        </p:sp>
        <p:grpSp>
          <p:nvGrpSpPr>
            <p:cNvPr id="37891" name="组合 4"/>
            <p:cNvGrpSpPr/>
            <p:nvPr/>
          </p:nvGrpSpPr>
          <p:grpSpPr>
            <a:xfrm>
              <a:off x="1952" y="2404"/>
              <a:ext cx="680" cy="608"/>
              <a:chOff x="2021" y="2654"/>
              <a:chExt cx="680" cy="608"/>
            </a:xfrm>
          </p:grpSpPr>
          <p:sp>
            <p:nvSpPr>
              <p:cNvPr id="2050" name="边框"/>
              <p:cNvSpPr/>
              <p:nvPr/>
            </p:nvSpPr>
            <p:spPr bwMode="auto">
              <a:xfrm>
                <a:off x="2021" y="2654"/>
                <a:ext cx="680" cy="575"/>
              </a:xfrm>
              <a:custGeom>
                <a:avLst/>
                <a:gdLst>
                  <a:gd name="T0" fmla="*/ 893333 w 4010025"/>
                  <a:gd name="T1" fmla="*/ 533017 h 2946400"/>
                  <a:gd name="T2" fmla="*/ 959340 w 4010025"/>
                  <a:gd name="T3" fmla="*/ 1744540 h 2946400"/>
                  <a:gd name="T4" fmla="*/ 1617366 w 4010025"/>
                  <a:gd name="T5" fmla="*/ 2604631 h 2946400"/>
                  <a:gd name="T6" fmla="*/ 2783259 w 4010025"/>
                  <a:gd name="T7" fmla="*/ 2597144 h 2946400"/>
                  <a:gd name="T8" fmla="*/ 3104220 w 4010025"/>
                  <a:gd name="T9" fmla="*/ 2235955 h 2946400"/>
                  <a:gd name="T10" fmla="*/ 2899849 w 4010025"/>
                  <a:gd name="T11" fmla="*/ 1226126 h 2946400"/>
                  <a:gd name="T12" fmla="*/ 2612912 w 4010025"/>
                  <a:gd name="T13" fmla="*/ 671865 h 2946400"/>
                  <a:gd name="T14" fmla="*/ 3632491 w 4010025"/>
                  <a:gd name="T15" fmla="*/ 39228 h 2946400"/>
                  <a:gd name="T16" fmla="*/ 3985763 w 4010025"/>
                  <a:gd name="T17" fmla="*/ 429693 h 2946400"/>
                  <a:gd name="T18" fmla="*/ 3839738 w 4010025"/>
                  <a:gd name="T19" fmla="*/ 1000425 h 2946400"/>
                  <a:gd name="T20" fmla="*/ 3391459 w 4010025"/>
                  <a:gd name="T21" fmla="*/ 2332359 h 2946400"/>
                  <a:gd name="T22" fmla="*/ 3076960 w 4010025"/>
                  <a:gd name="T23" fmla="*/ 2745952 h 2946400"/>
                  <a:gd name="T24" fmla="*/ 1241895 w 4010025"/>
                  <a:gd name="T25" fmla="*/ 2500155 h 2946400"/>
                  <a:gd name="T26" fmla="*/ 1130335 w 4010025"/>
                  <a:gd name="T27" fmla="*/ 2085654 h 2946400"/>
                  <a:gd name="T28" fmla="*/ 742824 w 4010025"/>
                  <a:gd name="T29" fmla="*/ 1840990 h 2946400"/>
                  <a:gd name="T30" fmla="*/ 319260 w 4010025"/>
                  <a:gd name="T31" fmla="*/ 1939853 h 2946400"/>
                  <a:gd name="T32" fmla="*/ 118136 w 4010025"/>
                  <a:gd name="T33" fmla="*/ 2258665 h 2946400"/>
                  <a:gd name="T34" fmla="*/ 247835 w 4010025"/>
                  <a:gd name="T35" fmla="*/ 2701056 h 2946400"/>
                  <a:gd name="T36" fmla="*/ 734888 w 4010025"/>
                  <a:gd name="T37" fmla="*/ 2792210 h 2946400"/>
                  <a:gd name="T38" fmla="*/ 949391 w 4010025"/>
                  <a:gd name="T39" fmla="*/ 2433943 h 2946400"/>
                  <a:gd name="T40" fmla="*/ 717428 w 4010025"/>
                  <a:gd name="T41" fmla="*/ 2138714 h 2946400"/>
                  <a:gd name="T42" fmla="*/ 412227 w 4010025"/>
                  <a:gd name="T43" fmla="*/ 2294718 h 2946400"/>
                  <a:gd name="T44" fmla="*/ 534897 w 4010025"/>
                  <a:gd name="T45" fmla="*/ 2520109 h 2946400"/>
                  <a:gd name="T46" fmla="*/ 634666 w 4010025"/>
                  <a:gd name="T47" fmla="*/ 2431222 h 2946400"/>
                  <a:gd name="T48" fmla="*/ 588863 w 4010025"/>
                  <a:gd name="T49" fmla="*/ 2308777 h 2946400"/>
                  <a:gd name="T50" fmla="*/ 787947 w 4010025"/>
                  <a:gd name="T51" fmla="*/ 2432810 h 2946400"/>
                  <a:gd name="T52" fmla="*/ 651672 w 4010025"/>
                  <a:gd name="T53" fmla="*/ 2643234 h 2946400"/>
                  <a:gd name="T54" fmla="*/ 353726 w 4010025"/>
                  <a:gd name="T55" fmla="*/ 2570447 h 2946400"/>
                  <a:gd name="T56" fmla="*/ 344656 w 4010025"/>
                  <a:gd name="T57" fmla="*/ 2165470 h 2946400"/>
                  <a:gd name="T58" fmla="*/ 683190 w 4010025"/>
                  <a:gd name="T59" fmla="*/ 2013094 h 2946400"/>
                  <a:gd name="T60" fmla="*/ 1018322 w 4010025"/>
                  <a:gd name="T61" fmla="*/ 2233949 h 2946400"/>
                  <a:gd name="T62" fmla="*/ 1030566 w 4010025"/>
                  <a:gd name="T63" fmla="*/ 2649810 h 2946400"/>
                  <a:gd name="T64" fmla="*/ 573897 w 4010025"/>
                  <a:gd name="T65" fmla="*/ 2946400 h 2946400"/>
                  <a:gd name="T66" fmla="*/ 79815 w 4010025"/>
                  <a:gd name="T67" fmla="*/ 2666816 h 2946400"/>
                  <a:gd name="T68" fmla="*/ 37187 w 4010025"/>
                  <a:gd name="T69" fmla="*/ 2136673 h 2946400"/>
                  <a:gd name="T70" fmla="*/ 361662 w 4010025"/>
                  <a:gd name="T71" fmla="*/ 1790878 h 2946400"/>
                  <a:gd name="T72" fmla="*/ 649178 w 4010025"/>
                  <a:gd name="T73" fmla="*/ 477991 h 2946400"/>
                  <a:gd name="T74" fmla="*/ 1078183 w 4010025"/>
                  <a:gd name="T75" fmla="*/ 183668 h 2946400"/>
                  <a:gd name="T76" fmla="*/ 2765409 w 4010025"/>
                  <a:gd name="T77" fmla="*/ 680479 h 2946400"/>
                  <a:gd name="T78" fmla="*/ 3102129 w 4010025"/>
                  <a:gd name="T79" fmla="*/ 1083416 h 2946400"/>
                  <a:gd name="T80" fmla="*/ 3691445 w 4010025"/>
                  <a:gd name="T81" fmla="*/ 1035118 h 2946400"/>
                  <a:gd name="T82" fmla="*/ 3900053 w 4010025"/>
                  <a:gd name="T83" fmla="*/ 712225 h 2946400"/>
                  <a:gd name="T84" fmla="*/ 3859238 w 4010025"/>
                  <a:gd name="T85" fmla="*/ 365069 h 2946400"/>
                  <a:gd name="T86" fmla="*/ 3617299 w 4010025"/>
                  <a:gd name="T87" fmla="*/ 138091 h 2946400"/>
                  <a:gd name="T88" fmla="*/ 3267881 w 4010025"/>
                  <a:gd name="T89" fmla="*/ 134010 h 2946400"/>
                  <a:gd name="T90" fmla="*/ 3020727 w 4010025"/>
                  <a:gd name="T91" fmla="*/ 405657 h 2946400"/>
                  <a:gd name="T92" fmla="*/ 3073332 w 4010025"/>
                  <a:gd name="T93" fmla="*/ 730138 h 2946400"/>
                  <a:gd name="T94" fmla="*/ 3361301 w 4010025"/>
                  <a:gd name="T95" fmla="*/ 868229 h 2946400"/>
                  <a:gd name="T96" fmla="*/ 3632037 w 4010025"/>
                  <a:gd name="T97" fmla="*/ 689549 h 2946400"/>
                  <a:gd name="T98" fmla="*/ 3537711 w 4010025"/>
                  <a:gd name="T99" fmla="*/ 391599 h 2946400"/>
                  <a:gd name="T100" fmla="*/ 3269922 w 4010025"/>
                  <a:gd name="T101" fmla="*/ 472549 h 2946400"/>
                  <a:gd name="T102" fmla="*/ 3371278 w 4010025"/>
                  <a:gd name="T103" fmla="*/ 616082 h 2946400"/>
                  <a:gd name="T104" fmla="*/ 3480797 w 4010025"/>
                  <a:gd name="T105" fmla="*/ 587511 h 2946400"/>
                  <a:gd name="T106" fmla="*/ 3310510 w 4010025"/>
                  <a:gd name="T107" fmla="*/ 714719 h 2946400"/>
                  <a:gd name="T108" fmla="*/ 3175142 w 4010025"/>
                  <a:gd name="T109" fmla="*/ 465520 h 2946400"/>
                  <a:gd name="T110" fmla="*/ 3374679 w 4010025"/>
                  <a:gd name="T111" fmla="*/ 264165 h 2946400"/>
                  <a:gd name="T112" fmla="*/ 3681015 w 4010025"/>
                  <a:gd name="T113" fmla="*/ 381395 h 2946400"/>
                  <a:gd name="T114" fmla="*/ 3730899 w 4010025"/>
                  <a:gd name="T115" fmla="*/ 696125 h 2946400"/>
                  <a:gd name="T116" fmla="*/ 3358807 w 4010025"/>
                  <a:gd name="T117" fmla="*/ 972308 h 2946400"/>
                  <a:gd name="T118" fmla="*/ 2998279 w 4010025"/>
                  <a:gd name="T119" fmla="*/ 784785 h 2946400"/>
                  <a:gd name="T120" fmla="*/ 2915289 w 4010025"/>
                  <a:gd name="T121" fmla="*/ 420396 h 2946400"/>
                  <a:gd name="T122" fmla="*/ 3193281 w 4010025"/>
                  <a:gd name="T123" fmla="*/ 56688 h 294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10025" h="2946400">
                    <a:moveTo>
                      <a:pt x="1586291" y="358775"/>
                    </a:moveTo>
                    <a:lnTo>
                      <a:pt x="1474011" y="359002"/>
                    </a:lnTo>
                    <a:lnTo>
                      <a:pt x="1371032" y="359683"/>
                    </a:lnTo>
                    <a:lnTo>
                      <a:pt x="1323852" y="360136"/>
                    </a:lnTo>
                    <a:lnTo>
                      <a:pt x="1280528" y="360817"/>
                    </a:lnTo>
                    <a:lnTo>
                      <a:pt x="1241060" y="361498"/>
                    </a:lnTo>
                    <a:lnTo>
                      <a:pt x="1205901" y="362405"/>
                    </a:lnTo>
                    <a:lnTo>
                      <a:pt x="1175280" y="363313"/>
                    </a:lnTo>
                    <a:lnTo>
                      <a:pt x="1149875" y="364447"/>
                    </a:lnTo>
                    <a:lnTo>
                      <a:pt x="1138533" y="365128"/>
                    </a:lnTo>
                    <a:lnTo>
                      <a:pt x="1127419" y="366716"/>
                    </a:lnTo>
                    <a:lnTo>
                      <a:pt x="1116304" y="368531"/>
                    </a:lnTo>
                    <a:lnTo>
                      <a:pt x="1105644" y="371026"/>
                    </a:lnTo>
                    <a:lnTo>
                      <a:pt x="1094756" y="373749"/>
                    </a:lnTo>
                    <a:lnTo>
                      <a:pt x="1084322" y="377152"/>
                    </a:lnTo>
                    <a:lnTo>
                      <a:pt x="1073888" y="381009"/>
                    </a:lnTo>
                    <a:lnTo>
                      <a:pt x="1063907" y="385320"/>
                    </a:lnTo>
                    <a:lnTo>
                      <a:pt x="1053700" y="389857"/>
                    </a:lnTo>
                    <a:lnTo>
                      <a:pt x="1043720" y="395075"/>
                    </a:lnTo>
                    <a:lnTo>
                      <a:pt x="1033966" y="400294"/>
                    </a:lnTo>
                    <a:lnTo>
                      <a:pt x="1024666" y="406419"/>
                    </a:lnTo>
                    <a:lnTo>
                      <a:pt x="1014913" y="412318"/>
                    </a:lnTo>
                    <a:lnTo>
                      <a:pt x="1005839" y="418898"/>
                    </a:lnTo>
                    <a:lnTo>
                      <a:pt x="996766" y="425704"/>
                    </a:lnTo>
                    <a:lnTo>
                      <a:pt x="987693" y="432737"/>
                    </a:lnTo>
                    <a:lnTo>
                      <a:pt x="978847" y="439997"/>
                    </a:lnTo>
                    <a:lnTo>
                      <a:pt x="970228" y="447484"/>
                    </a:lnTo>
                    <a:lnTo>
                      <a:pt x="961835" y="455198"/>
                    </a:lnTo>
                    <a:lnTo>
                      <a:pt x="953442" y="463365"/>
                    </a:lnTo>
                    <a:lnTo>
                      <a:pt x="945503" y="471306"/>
                    </a:lnTo>
                    <a:lnTo>
                      <a:pt x="937338" y="479701"/>
                    </a:lnTo>
                    <a:lnTo>
                      <a:pt x="929625" y="488322"/>
                    </a:lnTo>
                    <a:lnTo>
                      <a:pt x="921913" y="497170"/>
                    </a:lnTo>
                    <a:lnTo>
                      <a:pt x="914428" y="506018"/>
                    </a:lnTo>
                    <a:lnTo>
                      <a:pt x="907169" y="514867"/>
                    </a:lnTo>
                    <a:lnTo>
                      <a:pt x="900138" y="523942"/>
                    </a:lnTo>
                    <a:lnTo>
                      <a:pt x="893333" y="533017"/>
                    </a:lnTo>
                    <a:lnTo>
                      <a:pt x="886528" y="542319"/>
                    </a:lnTo>
                    <a:lnTo>
                      <a:pt x="879950" y="551621"/>
                    </a:lnTo>
                    <a:lnTo>
                      <a:pt x="867475" y="569998"/>
                    </a:lnTo>
                    <a:lnTo>
                      <a:pt x="855453" y="588602"/>
                    </a:lnTo>
                    <a:lnTo>
                      <a:pt x="844111" y="606752"/>
                    </a:lnTo>
                    <a:lnTo>
                      <a:pt x="833904" y="625129"/>
                    </a:lnTo>
                    <a:lnTo>
                      <a:pt x="823924" y="642371"/>
                    </a:lnTo>
                    <a:lnTo>
                      <a:pt x="815078" y="659387"/>
                    </a:lnTo>
                    <a:lnTo>
                      <a:pt x="806685" y="675495"/>
                    </a:lnTo>
                    <a:lnTo>
                      <a:pt x="799200" y="690923"/>
                    </a:lnTo>
                    <a:lnTo>
                      <a:pt x="792395" y="705216"/>
                    </a:lnTo>
                    <a:lnTo>
                      <a:pt x="786497" y="718375"/>
                    </a:lnTo>
                    <a:lnTo>
                      <a:pt x="781280" y="730173"/>
                    </a:lnTo>
                    <a:lnTo>
                      <a:pt x="773114" y="749457"/>
                    </a:lnTo>
                    <a:lnTo>
                      <a:pt x="768124" y="761709"/>
                    </a:lnTo>
                    <a:lnTo>
                      <a:pt x="766763" y="766019"/>
                    </a:lnTo>
                    <a:lnTo>
                      <a:pt x="766763" y="1642445"/>
                    </a:lnTo>
                    <a:lnTo>
                      <a:pt x="776290" y="1644941"/>
                    </a:lnTo>
                    <a:lnTo>
                      <a:pt x="785817" y="1648117"/>
                    </a:lnTo>
                    <a:lnTo>
                      <a:pt x="795570" y="1651520"/>
                    </a:lnTo>
                    <a:lnTo>
                      <a:pt x="805097" y="1655150"/>
                    </a:lnTo>
                    <a:lnTo>
                      <a:pt x="814851" y="1659007"/>
                    </a:lnTo>
                    <a:lnTo>
                      <a:pt x="824377" y="1663318"/>
                    </a:lnTo>
                    <a:lnTo>
                      <a:pt x="834131" y="1667629"/>
                    </a:lnTo>
                    <a:lnTo>
                      <a:pt x="843658" y="1672166"/>
                    </a:lnTo>
                    <a:lnTo>
                      <a:pt x="853411" y="1677157"/>
                    </a:lnTo>
                    <a:lnTo>
                      <a:pt x="862938" y="1681922"/>
                    </a:lnTo>
                    <a:lnTo>
                      <a:pt x="872692" y="1687367"/>
                    </a:lnTo>
                    <a:lnTo>
                      <a:pt x="882218" y="1693039"/>
                    </a:lnTo>
                    <a:lnTo>
                      <a:pt x="891745" y="1698711"/>
                    </a:lnTo>
                    <a:lnTo>
                      <a:pt x="901499" y="1704610"/>
                    </a:lnTo>
                    <a:lnTo>
                      <a:pt x="911026" y="1710735"/>
                    </a:lnTo>
                    <a:lnTo>
                      <a:pt x="920779" y="1717088"/>
                    </a:lnTo>
                    <a:lnTo>
                      <a:pt x="930306" y="1723667"/>
                    </a:lnTo>
                    <a:lnTo>
                      <a:pt x="940059" y="1730474"/>
                    </a:lnTo>
                    <a:lnTo>
                      <a:pt x="949586" y="1737507"/>
                    </a:lnTo>
                    <a:lnTo>
                      <a:pt x="959340" y="1744540"/>
                    </a:lnTo>
                    <a:lnTo>
                      <a:pt x="978393" y="1759287"/>
                    </a:lnTo>
                    <a:lnTo>
                      <a:pt x="997447" y="1774715"/>
                    </a:lnTo>
                    <a:lnTo>
                      <a:pt x="1016500" y="1790823"/>
                    </a:lnTo>
                    <a:lnTo>
                      <a:pt x="1035554" y="1807385"/>
                    </a:lnTo>
                    <a:lnTo>
                      <a:pt x="1054154" y="1824854"/>
                    </a:lnTo>
                    <a:lnTo>
                      <a:pt x="1072980" y="1842551"/>
                    </a:lnTo>
                    <a:lnTo>
                      <a:pt x="1091353" y="1861155"/>
                    </a:lnTo>
                    <a:lnTo>
                      <a:pt x="1109953" y="1879759"/>
                    </a:lnTo>
                    <a:lnTo>
                      <a:pt x="1128099" y="1899043"/>
                    </a:lnTo>
                    <a:lnTo>
                      <a:pt x="1146246" y="1918555"/>
                    </a:lnTo>
                    <a:lnTo>
                      <a:pt x="1164392" y="1938747"/>
                    </a:lnTo>
                    <a:lnTo>
                      <a:pt x="1182084" y="1958939"/>
                    </a:lnTo>
                    <a:lnTo>
                      <a:pt x="1199777" y="1979584"/>
                    </a:lnTo>
                    <a:lnTo>
                      <a:pt x="1217016" y="2000457"/>
                    </a:lnTo>
                    <a:lnTo>
                      <a:pt x="1234255" y="2021557"/>
                    </a:lnTo>
                    <a:lnTo>
                      <a:pt x="1251267" y="2042656"/>
                    </a:lnTo>
                    <a:lnTo>
                      <a:pt x="1268052" y="2063983"/>
                    </a:lnTo>
                    <a:lnTo>
                      <a:pt x="1284610" y="2085536"/>
                    </a:lnTo>
                    <a:lnTo>
                      <a:pt x="1300715" y="2106862"/>
                    </a:lnTo>
                    <a:lnTo>
                      <a:pt x="1316820" y="2128416"/>
                    </a:lnTo>
                    <a:lnTo>
                      <a:pt x="1332471" y="2150196"/>
                    </a:lnTo>
                    <a:lnTo>
                      <a:pt x="1347668" y="2171522"/>
                    </a:lnTo>
                    <a:lnTo>
                      <a:pt x="1363093" y="2192849"/>
                    </a:lnTo>
                    <a:lnTo>
                      <a:pt x="1377610" y="2214175"/>
                    </a:lnTo>
                    <a:lnTo>
                      <a:pt x="1392353" y="2235275"/>
                    </a:lnTo>
                    <a:lnTo>
                      <a:pt x="1406417" y="2256148"/>
                    </a:lnTo>
                    <a:lnTo>
                      <a:pt x="1433636" y="2297212"/>
                    </a:lnTo>
                    <a:lnTo>
                      <a:pt x="1459494" y="2337369"/>
                    </a:lnTo>
                    <a:lnTo>
                      <a:pt x="1483765" y="2375485"/>
                    </a:lnTo>
                    <a:lnTo>
                      <a:pt x="1506221" y="2412012"/>
                    </a:lnTo>
                    <a:lnTo>
                      <a:pt x="1527316" y="2446724"/>
                    </a:lnTo>
                    <a:lnTo>
                      <a:pt x="1546369" y="2478714"/>
                    </a:lnTo>
                    <a:lnTo>
                      <a:pt x="1563608" y="2507981"/>
                    </a:lnTo>
                    <a:lnTo>
                      <a:pt x="1578579" y="2534526"/>
                    </a:lnTo>
                    <a:lnTo>
                      <a:pt x="1591508" y="2557894"/>
                    </a:lnTo>
                    <a:lnTo>
                      <a:pt x="1602623" y="2577405"/>
                    </a:lnTo>
                    <a:lnTo>
                      <a:pt x="1617366" y="2604631"/>
                    </a:lnTo>
                    <a:lnTo>
                      <a:pt x="1622583" y="2614613"/>
                    </a:lnTo>
                    <a:lnTo>
                      <a:pt x="1650710" y="2613252"/>
                    </a:lnTo>
                    <a:lnTo>
                      <a:pt x="1728285" y="2610529"/>
                    </a:lnTo>
                    <a:lnTo>
                      <a:pt x="1782270" y="2609168"/>
                    </a:lnTo>
                    <a:lnTo>
                      <a:pt x="1844874" y="2607580"/>
                    </a:lnTo>
                    <a:lnTo>
                      <a:pt x="1914283" y="2605765"/>
                    </a:lnTo>
                    <a:lnTo>
                      <a:pt x="1989817" y="2604404"/>
                    </a:lnTo>
                    <a:lnTo>
                      <a:pt x="2069660" y="2603269"/>
                    </a:lnTo>
                    <a:lnTo>
                      <a:pt x="2152679" y="2602589"/>
                    </a:lnTo>
                    <a:lnTo>
                      <a:pt x="2237513" y="2602362"/>
                    </a:lnTo>
                    <a:lnTo>
                      <a:pt x="2280383" y="2602589"/>
                    </a:lnTo>
                    <a:lnTo>
                      <a:pt x="2323027" y="2602816"/>
                    </a:lnTo>
                    <a:lnTo>
                      <a:pt x="2365443" y="2603269"/>
                    </a:lnTo>
                    <a:lnTo>
                      <a:pt x="2407860" y="2604177"/>
                    </a:lnTo>
                    <a:lnTo>
                      <a:pt x="2449596" y="2604857"/>
                    </a:lnTo>
                    <a:lnTo>
                      <a:pt x="2490425" y="2606219"/>
                    </a:lnTo>
                    <a:lnTo>
                      <a:pt x="2530801" y="2607580"/>
                    </a:lnTo>
                    <a:lnTo>
                      <a:pt x="2569815" y="2609395"/>
                    </a:lnTo>
                    <a:lnTo>
                      <a:pt x="2607922" y="2611210"/>
                    </a:lnTo>
                    <a:lnTo>
                      <a:pt x="2644441" y="2613479"/>
                    </a:lnTo>
                    <a:lnTo>
                      <a:pt x="2653287" y="2613932"/>
                    </a:lnTo>
                    <a:lnTo>
                      <a:pt x="2662133" y="2614386"/>
                    </a:lnTo>
                    <a:lnTo>
                      <a:pt x="2670980" y="2614386"/>
                    </a:lnTo>
                    <a:lnTo>
                      <a:pt x="2679599" y="2614386"/>
                    </a:lnTo>
                    <a:lnTo>
                      <a:pt x="2688219" y="2613932"/>
                    </a:lnTo>
                    <a:lnTo>
                      <a:pt x="2696611" y="2613479"/>
                    </a:lnTo>
                    <a:lnTo>
                      <a:pt x="2704777" y="2613025"/>
                    </a:lnTo>
                    <a:lnTo>
                      <a:pt x="2713170" y="2612117"/>
                    </a:lnTo>
                    <a:lnTo>
                      <a:pt x="2721335" y="2611210"/>
                    </a:lnTo>
                    <a:lnTo>
                      <a:pt x="2729275" y="2609849"/>
                    </a:lnTo>
                    <a:lnTo>
                      <a:pt x="2737440" y="2608487"/>
                    </a:lnTo>
                    <a:lnTo>
                      <a:pt x="2745152" y="2606899"/>
                    </a:lnTo>
                    <a:lnTo>
                      <a:pt x="2753091" y="2605538"/>
                    </a:lnTo>
                    <a:lnTo>
                      <a:pt x="2760803" y="2603496"/>
                    </a:lnTo>
                    <a:lnTo>
                      <a:pt x="2768289" y="2601454"/>
                    </a:lnTo>
                    <a:lnTo>
                      <a:pt x="2776001" y="2599412"/>
                    </a:lnTo>
                    <a:lnTo>
                      <a:pt x="2783259" y="2597144"/>
                    </a:lnTo>
                    <a:lnTo>
                      <a:pt x="2790518" y="2594648"/>
                    </a:lnTo>
                    <a:lnTo>
                      <a:pt x="2797776" y="2592152"/>
                    </a:lnTo>
                    <a:lnTo>
                      <a:pt x="2805035" y="2589203"/>
                    </a:lnTo>
                    <a:lnTo>
                      <a:pt x="2812067" y="2586480"/>
                    </a:lnTo>
                    <a:lnTo>
                      <a:pt x="2819098" y="2583531"/>
                    </a:lnTo>
                    <a:lnTo>
                      <a:pt x="2825903" y="2580128"/>
                    </a:lnTo>
                    <a:lnTo>
                      <a:pt x="2832708" y="2576952"/>
                    </a:lnTo>
                    <a:lnTo>
                      <a:pt x="2845864" y="2569918"/>
                    </a:lnTo>
                    <a:lnTo>
                      <a:pt x="2859020" y="2562658"/>
                    </a:lnTo>
                    <a:lnTo>
                      <a:pt x="2871722" y="2554718"/>
                    </a:lnTo>
                    <a:lnTo>
                      <a:pt x="2883971" y="2546323"/>
                    </a:lnTo>
                    <a:lnTo>
                      <a:pt x="2895993" y="2537702"/>
                    </a:lnTo>
                    <a:lnTo>
                      <a:pt x="2907561" y="2528627"/>
                    </a:lnTo>
                    <a:lnTo>
                      <a:pt x="2918675" y="2519098"/>
                    </a:lnTo>
                    <a:lnTo>
                      <a:pt x="2929790" y="2509342"/>
                    </a:lnTo>
                    <a:lnTo>
                      <a:pt x="2940451" y="2499133"/>
                    </a:lnTo>
                    <a:lnTo>
                      <a:pt x="2950885" y="2488696"/>
                    </a:lnTo>
                    <a:lnTo>
                      <a:pt x="2960639" y="2477806"/>
                    </a:lnTo>
                    <a:lnTo>
                      <a:pt x="2970619" y="2466916"/>
                    </a:lnTo>
                    <a:lnTo>
                      <a:pt x="2979919" y="2456026"/>
                    </a:lnTo>
                    <a:lnTo>
                      <a:pt x="2988992" y="2444455"/>
                    </a:lnTo>
                    <a:lnTo>
                      <a:pt x="2997611" y="2433112"/>
                    </a:lnTo>
                    <a:lnTo>
                      <a:pt x="3006231" y="2421314"/>
                    </a:lnTo>
                    <a:lnTo>
                      <a:pt x="3014397" y="2409743"/>
                    </a:lnTo>
                    <a:lnTo>
                      <a:pt x="3022335" y="2397719"/>
                    </a:lnTo>
                    <a:lnTo>
                      <a:pt x="3029821" y="2385921"/>
                    </a:lnTo>
                    <a:lnTo>
                      <a:pt x="3037306" y="2373897"/>
                    </a:lnTo>
                    <a:lnTo>
                      <a:pt x="3044111" y="2362099"/>
                    </a:lnTo>
                    <a:lnTo>
                      <a:pt x="3050916" y="2350075"/>
                    </a:lnTo>
                    <a:lnTo>
                      <a:pt x="3057494" y="2338050"/>
                    </a:lnTo>
                    <a:lnTo>
                      <a:pt x="3063845" y="2326026"/>
                    </a:lnTo>
                    <a:lnTo>
                      <a:pt x="3069743" y="2314455"/>
                    </a:lnTo>
                    <a:lnTo>
                      <a:pt x="3075413" y="2302657"/>
                    </a:lnTo>
                    <a:lnTo>
                      <a:pt x="3080857" y="2290860"/>
                    </a:lnTo>
                    <a:lnTo>
                      <a:pt x="3086074" y="2279516"/>
                    </a:lnTo>
                    <a:lnTo>
                      <a:pt x="3095828" y="2257282"/>
                    </a:lnTo>
                    <a:lnTo>
                      <a:pt x="3104220" y="2235955"/>
                    </a:lnTo>
                    <a:lnTo>
                      <a:pt x="3111933" y="2215763"/>
                    </a:lnTo>
                    <a:lnTo>
                      <a:pt x="3118737" y="2196706"/>
                    </a:lnTo>
                    <a:lnTo>
                      <a:pt x="3124635" y="2179009"/>
                    </a:lnTo>
                    <a:lnTo>
                      <a:pt x="3129625" y="2163355"/>
                    </a:lnTo>
                    <a:lnTo>
                      <a:pt x="3133708" y="2149288"/>
                    </a:lnTo>
                    <a:lnTo>
                      <a:pt x="3136883" y="2137491"/>
                    </a:lnTo>
                    <a:lnTo>
                      <a:pt x="3141193" y="2120929"/>
                    </a:lnTo>
                    <a:lnTo>
                      <a:pt x="3142554" y="2115257"/>
                    </a:lnTo>
                    <a:lnTo>
                      <a:pt x="3232151" y="1359076"/>
                    </a:lnTo>
                    <a:lnTo>
                      <a:pt x="3217634" y="1358395"/>
                    </a:lnTo>
                    <a:lnTo>
                      <a:pt x="3203117" y="1357261"/>
                    </a:lnTo>
                    <a:lnTo>
                      <a:pt x="3188827" y="1355900"/>
                    </a:lnTo>
                    <a:lnTo>
                      <a:pt x="3175217" y="1353858"/>
                    </a:lnTo>
                    <a:lnTo>
                      <a:pt x="3161381" y="1351816"/>
                    </a:lnTo>
                    <a:lnTo>
                      <a:pt x="3147771" y="1349320"/>
                    </a:lnTo>
                    <a:lnTo>
                      <a:pt x="3134615" y="1346598"/>
                    </a:lnTo>
                    <a:lnTo>
                      <a:pt x="3121459" y="1343648"/>
                    </a:lnTo>
                    <a:lnTo>
                      <a:pt x="3108530" y="1340245"/>
                    </a:lnTo>
                    <a:lnTo>
                      <a:pt x="3095828" y="1336615"/>
                    </a:lnTo>
                    <a:lnTo>
                      <a:pt x="3083352" y="1332531"/>
                    </a:lnTo>
                    <a:lnTo>
                      <a:pt x="3071103" y="1328221"/>
                    </a:lnTo>
                    <a:lnTo>
                      <a:pt x="3058855" y="1323683"/>
                    </a:lnTo>
                    <a:lnTo>
                      <a:pt x="3047060" y="1318919"/>
                    </a:lnTo>
                    <a:lnTo>
                      <a:pt x="3035265" y="1313927"/>
                    </a:lnTo>
                    <a:lnTo>
                      <a:pt x="3023697" y="1308709"/>
                    </a:lnTo>
                    <a:lnTo>
                      <a:pt x="3012582" y="1303037"/>
                    </a:lnTo>
                    <a:lnTo>
                      <a:pt x="3001241" y="1297138"/>
                    </a:lnTo>
                    <a:lnTo>
                      <a:pt x="2990353" y="1291013"/>
                    </a:lnTo>
                    <a:lnTo>
                      <a:pt x="2979692" y="1284660"/>
                    </a:lnTo>
                    <a:lnTo>
                      <a:pt x="2969031" y="1278308"/>
                    </a:lnTo>
                    <a:lnTo>
                      <a:pt x="2958597" y="1271501"/>
                    </a:lnTo>
                    <a:lnTo>
                      <a:pt x="2948390" y="1264468"/>
                    </a:lnTo>
                    <a:lnTo>
                      <a:pt x="2938409" y="1257208"/>
                    </a:lnTo>
                    <a:lnTo>
                      <a:pt x="2928429" y="1249721"/>
                    </a:lnTo>
                    <a:lnTo>
                      <a:pt x="2918675" y="1242007"/>
                    </a:lnTo>
                    <a:lnTo>
                      <a:pt x="2909149" y="1234294"/>
                    </a:lnTo>
                    <a:lnTo>
                      <a:pt x="2899849" y="1226126"/>
                    </a:lnTo>
                    <a:lnTo>
                      <a:pt x="2890776" y="1218185"/>
                    </a:lnTo>
                    <a:lnTo>
                      <a:pt x="2881476" y="1209564"/>
                    </a:lnTo>
                    <a:lnTo>
                      <a:pt x="2872629" y="1200943"/>
                    </a:lnTo>
                    <a:lnTo>
                      <a:pt x="2864237" y="1192321"/>
                    </a:lnTo>
                    <a:lnTo>
                      <a:pt x="2855617" y="1183246"/>
                    </a:lnTo>
                    <a:lnTo>
                      <a:pt x="2847225" y="1174171"/>
                    </a:lnTo>
                    <a:lnTo>
                      <a:pt x="2839059" y="1164869"/>
                    </a:lnTo>
                    <a:lnTo>
                      <a:pt x="2831120" y="1155340"/>
                    </a:lnTo>
                    <a:lnTo>
                      <a:pt x="2823181" y="1146038"/>
                    </a:lnTo>
                    <a:lnTo>
                      <a:pt x="2815469" y="1136056"/>
                    </a:lnTo>
                    <a:lnTo>
                      <a:pt x="2807984" y="1126073"/>
                    </a:lnTo>
                    <a:lnTo>
                      <a:pt x="2800725" y="1116318"/>
                    </a:lnTo>
                    <a:lnTo>
                      <a:pt x="2793467" y="1106108"/>
                    </a:lnTo>
                    <a:lnTo>
                      <a:pt x="2786435" y="1095899"/>
                    </a:lnTo>
                    <a:lnTo>
                      <a:pt x="2779403" y="1085462"/>
                    </a:lnTo>
                    <a:lnTo>
                      <a:pt x="2772599" y="1075253"/>
                    </a:lnTo>
                    <a:lnTo>
                      <a:pt x="2765794" y="1064816"/>
                    </a:lnTo>
                    <a:lnTo>
                      <a:pt x="2759216" y="1054153"/>
                    </a:lnTo>
                    <a:lnTo>
                      <a:pt x="2753091" y="1043036"/>
                    </a:lnTo>
                    <a:lnTo>
                      <a:pt x="2746740" y="1032373"/>
                    </a:lnTo>
                    <a:lnTo>
                      <a:pt x="2740843" y="1021483"/>
                    </a:lnTo>
                    <a:lnTo>
                      <a:pt x="2734718" y="1010366"/>
                    </a:lnTo>
                    <a:lnTo>
                      <a:pt x="2723377" y="988132"/>
                    </a:lnTo>
                    <a:lnTo>
                      <a:pt x="2712489" y="965898"/>
                    </a:lnTo>
                    <a:lnTo>
                      <a:pt x="2702055" y="943210"/>
                    </a:lnTo>
                    <a:lnTo>
                      <a:pt x="2692075" y="920296"/>
                    </a:lnTo>
                    <a:lnTo>
                      <a:pt x="2682548" y="897381"/>
                    </a:lnTo>
                    <a:lnTo>
                      <a:pt x="2673702" y="874467"/>
                    </a:lnTo>
                    <a:lnTo>
                      <a:pt x="2665309" y="851552"/>
                    </a:lnTo>
                    <a:lnTo>
                      <a:pt x="2657143" y="828637"/>
                    </a:lnTo>
                    <a:lnTo>
                      <a:pt x="2649658" y="805723"/>
                    </a:lnTo>
                    <a:lnTo>
                      <a:pt x="2642400" y="782808"/>
                    </a:lnTo>
                    <a:lnTo>
                      <a:pt x="2635822" y="760121"/>
                    </a:lnTo>
                    <a:lnTo>
                      <a:pt x="2629471" y="737660"/>
                    </a:lnTo>
                    <a:lnTo>
                      <a:pt x="2623573" y="715426"/>
                    </a:lnTo>
                    <a:lnTo>
                      <a:pt x="2617902" y="693419"/>
                    </a:lnTo>
                    <a:lnTo>
                      <a:pt x="2612912" y="671865"/>
                    </a:lnTo>
                    <a:lnTo>
                      <a:pt x="2608149" y="650766"/>
                    </a:lnTo>
                    <a:lnTo>
                      <a:pt x="2603612" y="629893"/>
                    </a:lnTo>
                    <a:lnTo>
                      <a:pt x="2599529" y="609474"/>
                    </a:lnTo>
                    <a:lnTo>
                      <a:pt x="2595900" y="589509"/>
                    </a:lnTo>
                    <a:lnTo>
                      <a:pt x="2592271" y="570451"/>
                    </a:lnTo>
                    <a:lnTo>
                      <a:pt x="2589095" y="551621"/>
                    </a:lnTo>
                    <a:lnTo>
                      <a:pt x="2586146" y="533470"/>
                    </a:lnTo>
                    <a:lnTo>
                      <a:pt x="2583651" y="516001"/>
                    </a:lnTo>
                    <a:lnTo>
                      <a:pt x="2579115" y="483331"/>
                    </a:lnTo>
                    <a:lnTo>
                      <a:pt x="2575486" y="453610"/>
                    </a:lnTo>
                    <a:lnTo>
                      <a:pt x="2572764" y="427973"/>
                    </a:lnTo>
                    <a:lnTo>
                      <a:pt x="2570495" y="405966"/>
                    </a:lnTo>
                    <a:lnTo>
                      <a:pt x="2569361" y="388269"/>
                    </a:lnTo>
                    <a:lnTo>
                      <a:pt x="2568454" y="375337"/>
                    </a:lnTo>
                    <a:lnTo>
                      <a:pt x="2567773" y="364447"/>
                    </a:lnTo>
                    <a:lnTo>
                      <a:pt x="2380414" y="362632"/>
                    </a:lnTo>
                    <a:lnTo>
                      <a:pt x="2183074" y="361044"/>
                    </a:lnTo>
                    <a:lnTo>
                      <a:pt x="1949895" y="359456"/>
                    </a:lnTo>
                    <a:lnTo>
                      <a:pt x="1827409" y="359229"/>
                    </a:lnTo>
                    <a:lnTo>
                      <a:pt x="1705375" y="358775"/>
                    </a:lnTo>
                    <a:lnTo>
                      <a:pt x="1586291" y="358775"/>
                    </a:lnTo>
                    <a:close/>
                    <a:moveTo>
                      <a:pt x="3419575" y="0"/>
                    </a:moveTo>
                    <a:lnTo>
                      <a:pt x="3434314" y="0"/>
                    </a:lnTo>
                    <a:lnTo>
                      <a:pt x="3449052" y="227"/>
                    </a:lnTo>
                    <a:lnTo>
                      <a:pt x="3463791" y="1134"/>
                    </a:lnTo>
                    <a:lnTo>
                      <a:pt x="3478303" y="2041"/>
                    </a:lnTo>
                    <a:lnTo>
                      <a:pt x="3492815" y="3628"/>
                    </a:lnTo>
                    <a:lnTo>
                      <a:pt x="3507326" y="5442"/>
                    </a:lnTo>
                    <a:lnTo>
                      <a:pt x="3521838" y="7710"/>
                    </a:lnTo>
                    <a:lnTo>
                      <a:pt x="3536123" y="10431"/>
                    </a:lnTo>
                    <a:lnTo>
                      <a:pt x="3550181" y="13605"/>
                    </a:lnTo>
                    <a:lnTo>
                      <a:pt x="3564240" y="17006"/>
                    </a:lnTo>
                    <a:lnTo>
                      <a:pt x="3578298" y="20634"/>
                    </a:lnTo>
                    <a:lnTo>
                      <a:pt x="3591903" y="24716"/>
                    </a:lnTo>
                    <a:lnTo>
                      <a:pt x="3605508" y="29251"/>
                    </a:lnTo>
                    <a:lnTo>
                      <a:pt x="3619339" y="34013"/>
                    </a:lnTo>
                    <a:lnTo>
                      <a:pt x="3632491" y="39228"/>
                    </a:lnTo>
                    <a:lnTo>
                      <a:pt x="3645869" y="44670"/>
                    </a:lnTo>
                    <a:lnTo>
                      <a:pt x="3659020" y="50792"/>
                    </a:lnTo>
                    <a:lnTo>
                      <a:pt x="3672171" y="56915"/>
                    </a:lnTo>
                    <a:lnTo>
                      <a:pt x="3684869" y="63490"/>
                    </a:lnTo>
                    <a:lnTo>
                      <a:pt x="3697567" y="70293"/>
                    </a:lnTo>
                    <a:lnTo>
                      <a:pt x="3710039" y="77549"/>
                    </a:lnTo>
                    <a:lnTo>
                      <a:pt x="3722283" y="84805"/>
                    </a:lnTo>
                    <a:lnTo>
                      <a:pt x="3734527" y="92741"/>
                    </a:lnTo>
                    <a:lnTo>
                      <a:pt x="3746545" y="100677"/>
                    </a:lnTo>
                    <a:lnTo>
                      <a:pt x="3758109" y="109067"/>
                    </a:lnTo>
                    <a:lnTo>
                      <a:pt x="3769900" y="117911"/>
                    </a:lnTo>
                    <a:lnTo>
                      <a:pt x="3781010" y="126754"/>
                    </a:lnTo>
                    <a:lnTo>
                      <a:pt x="3792348" y="136051"/>
                    </a:lnTo>
                    <a:lnTo>
                      <a:pt x="3803231" y="145574"/>
                    </a:lnTo>
                    <a:lnTo>
                      <a:pt x="3814115" y="155324"/>
                    </a:lnTo>
                    <a:lnTo>
                      <a:pt x="3824546" y="165528"/>
                    </a:lnTo>
                    <a:lnTo>
                      <a:pt x="3834976" y="175732"/>
                    </a:lnTo>
                    <a:lnTo>
                      <a:pt x="3845180" y="186389"/>
                    </a:lnTo>
                    <a:lnTo>
                      <a:pt x="3854930" y="197047"/>
                    </a:lnTo>
                    <a:lnTo>
                      <a:pt x="3864680" y="208157"/>
                    </a:lnTo>
                    <a:lnTo>
                      <a:pt x="3873977" y="219722"/>
                    </a:lnTo>
                    <a:lnTo>
                      <a:pt x="3883047" y="231059"/>
                    </a:lnTo>
                    <a:lnTo>
                      <a:pt x="3891890" y="242850"/>
                    </a:lnTo>
                    <a:lnTo>
                      <a:pt x="3900506" y="254641"/>
                    </a:lnTo>
                    <a:lnTo>
                      <a:pt x="3908896" y="267339"/>
                    </a:lnTo>
                    <a:lnTo>
                      <a:pt x="3916832" y="279357"/>
                    </a:lnTo>
                    <a:lnTo>
                      <a:pt x="3924768" y="292282"/>
                    </a:lnTo>
                    <a:lnTo>
                      <a:pt x="3932024" y="305207"/>
                    </a:lnTo>
                    <a:lnTo>
                      <a:pt x="3939280" y="318132"/>
                    </a:lnTo>
                    <a:lnTo>
                      <a:pt x="3946309" y="331510"/>
                    </a:lnTo>
                    <a:lnTo>
                      <a:pt x="3952885" y="345115"/>
                    </a:lnTo>
                    <a:lnTo>
                      <a:pt x="3959007" y="358493"/>
                    </a:lnTo>
                    <a:lnTo>
                      <a:pt x="3965129" y="372325"/>
                    </a:lnTo>
                    <a:lnTo>
                      <a:pt x="3970798" y="386384"/>
                    </a:lnTo>
                    <a:lnTo>
                      <a:pt x="3976240" y="400669"/>
                    </a:lnTo>
                    <a:lnTo>
                      <a:pt x="3981228" y="414954"/>
                    </a:lnTo>
                    <a:lnTo>
                      <a:pt x="3985763" y="429693"/>
                    </a:lnTo>
                    <a:lnTo>
                      <a:pt x="3990298" y="444205"/>
                    </a:lnTo>
                    <a:lnTo>
                      <a:pt x="3994379" y="458944"/>
                    </a:lnTo>
                    <a:lnTo>
                      <a:pt x="3998007" y="474136"/>
                    </a:lnTo>
                    <a:lnTo>
                      <a:pt x="4001409" y="489102"/>
                    </a:lnTo>
                    <a:lnTo>
                      <a:pt x="4004356" y="508602"/>
                    </a:lnTo>
                    <a:lnTo>
                      <a:pt x="4006624" y="527876"/>
                    </a:lnTo>
                    <a:lnTo>
                      <a:pt x="4008211" y="546923"/>
                    </a:lnTo>
                    <a:lnTo>
                      <a:pt x="4009571" y="565517"/>
                    </a:lnTo>
                    <a:lnTo>
                      <a:pt x="4010025" y="583883"/>
                    </a:lnTo>
                    <a:lnTo>
                      <a:pt x="4010025" y="602024"/>
                    </a:lnTo>
                    <a:lnTo>
                      <a:pt x="4009571" y="620164"/>
                    </a:lnTo>
                    <a:lnTo>
                      <a:pt x="4008438" y="637397"/>
                    </a:lnTo>
                    <a:lnTo>
                      <a:pt x="4006851" y="654856"/>
                    </a:lnTo>
                    <a:lnTo>
                      <a:pt x="4005037" y="672090"/>
                    </a:lnTo>
                    <a:lnTo>
                      <a:pt x="4002542" y="689096"/>
                    </a:lnTo>
                    <a:lnTo>
                      <a:pt x="3999368" y="705422"/>
                    </a:lnTo>
                    <a:lnTo>
                      <a:pt x="3995967" y="721748"/>
                    </a:lnTo>
                    <a:lnTo>
                      <a:pt x="3991885" y="737847"/>
                    </a:lnTo>
                    <a:lnTo>
                      <a:pt x="3987350" y="753720"/>
                    </a:lnTo>
                    <a:lnTo>
                      <a:pt x="3982362" y="769366"/>
                    </a:lnTo>
                    <a:lnTo>
                      <a:pt x="3977147" y="784785"/>
                    </a:lnTo>
                    <a:lnTo>
                      <a:pt x="3971478" y="799750"/>
                    </a:lnTo>
                    <a:lnTo>
                      <a:pt x="3965356" y="814943"/>
                    </a:lnTo>
                    <a:lnTo>
                      <a:pt x="3958780" y="829455"/>
                    </a:lnTo>
                    <a:lnTo>
                      <a:pt x="3951751" y="844193"/>
                    </a:lnTo>
                    <a:lnTo>
                      <a:pt x="3944268" y="858252"/>
                    </a:lnTo>
                    <a:lnTo>
                      <a:pt x="3936332" y="872084"/>
                    </a:lnTo>
                    <a:lnTo>
                      <a:pt x="3928396" y="885916"/>
                    </a:lnTo>
                    <a:lnTo>
                      <a:pt x="3919779" y="899521"/>
                    </a:lnTo>
                    <a:lnTo>
                      <a:pt x="3910937" y="912672"/>
                    </a:lnTo>
                    <a:lnTo>
                      <a:pt x="3901640" y="926051"/>
                    </a:lnTo>
                    <a:lnTo>
                      <a:pt x="3892117" y="938749"/>
                    </a:lnTo>
                    <a:lnTo>
                      <a:pt x="3882366" y="951447"/>
                    </a:lnTo>
                    <a:lnTo>
                      <a:pt x="3871936" y="964145"/>
                    </a:lnTo>
                    <a:lnTo>
                      <a:pt x="3861505" y="976162"/>
                    </a:lnTo>
                    <a:lnTo>
                      <a:pt x="3850622" y="988407"/>
                    </a:lnTo>
                    <a:lnTo>
                      <a:pt x="3839738" y="1000425"/>
                    </a:lnTo>
                    <a:lnTo>
                      <a:pt x="3828174" y="1011989"/>
                    </a:lnTo>
                    <a:lnTo>
                      <a:pt x="3816383" y="1023553"/>
                    </a:lnTo>
                    <a:lnTo>
                      <a:pt x="3804592" y="1034891"/>
                    </a:lnTo>
                    <a:lnTo>
                      <a:pt x="3792575" y="1046002"/>
                    </a:lnTo>
                    <a:lnTo>
                      <a:pt x="3780103" y="1056886"/>
                    </a:lnTo>
                    <a:lnTo>
                      <a:pt x="3767405" y="1067543"/>
                    </a:lnTo>
                    <a:lnTo>
                      <a:pt x="3754481" y="1077974"/>
                    </a:lnTo>
                    <a:lnTo>
                      <a:pt x="3741556" y="1088404"/>
                    </a:lnTo>
                    <a:lnTo>
                      <a:pt x="3727951" y="1098608"/>
                    </a:lnTo>
                    <a:lnTo>
                      <a:pt x="3714800" y="1108812"/>
                    </a:lnTo>
                    <a:lnTo>
                      <a:pt x="3700969" y="1118335"/>
                    </a:lnTo>
                    <a:lnTo>
                      <a:pt x="3687137" y="1127859"/>
                    </a:lnTo>
                    <a:lnTo>
                      <a:pt x="3673079" y="1137609"/>
                    </a:lnTo>
                    <a:lnTo>
                      <a:pt x="3659020" y="1146906"/>
                    </a:lnTo>
                    <a:lnTo>
                      <a:pt x="3644735" y="1155976"/>
                    </a:lnTo>
                    <a:lnTo>
                      <a:pt x="3630223" y="1164819"/>
                    </a:lnTo>
                    <a:lnTo>
                      <a:pt x="3615711" y="1173662"/>
                    </a:lnTo>
                    <a:lnTo>
                      <a:pt x="3600973" y="1182279"/>
                    </a:lnTo>
                    <a:lnTo>
                      <a:pt x="3586235" y="1190895"/>
                    </a:lnTo>
                    <a:lnTo>
                      <a:pt x="3571269" y="1199285"/>
                    </a:lnTo>
                    <a:lnTo>
                      <a:pt x="3556304" y="1207675"/>
                    </a:lnTo>
                    <a:lnTo>
                      <a:pt x="3541339" y="1215611"/>
                    </a:lnTo>
                    <a:lnTo>
                      <a:pt x="3526147" y="1223548"/>
                    </a:lnTo>
                    <a:lnTo>
                      <a:pt x="3495762" y="1238740"/>
                    </a:lnTo>
                    <a:lnTo>
                      <a:pt x="3464925" y="1253705"/>
                    </a:lnTo>
                    <a:lnTo>
                      <a:pt x="3434314" y="1267991"/>
                    </a:lnTo>
                    <a:lnTo>
                      <a:pt x="3403703" y="1281823"/>
                    </a:lnTo>
                    <a:lnTo>
                      <a:pt x="3403703" y="1386808"/>
                    </a:lnTo>
                    <a:lnTo>
                      <a:pt x="3403703" y="2211728"/>
                    </a:lnTo>
                    <a:lnTo>
                      <a:pt x="3403476" y="2226920"/>
                    </a:lnTo>
                    <a:lnTo>
                      <a:pt x="3402796" y="2242339"/>
                    </a:lnTo>
                    <a:lnTo>
                      <a:pt x="3401889" y="2257758"/>
                    </a:lnTo>
                    <a:lnTo>
                      <a:pt x="3400529" y="2272723"/>
                    </a:lnTo>
                    <a:lnTo>
                      <a:pt x="3398715" y="2287916"/>
                    </a:lnTo>
                    <a:lnTo>
                      <a:pt x="3396674" y="2303108"/>
                    </a:lnTo>
                    <a:lnTo>
                      <a:pt x="3394179" y="2317847"/>
                    </a:lnTo>
                    <a:lnTo>
                      <a:pt x="3391459" y="2332359"/>
                    </a:lnTo>
                    <a:lnTo>
                      <a:pt x="3388284" y="2346871"/>
                    </a:lnTo>
                    <a:lnTo>
                      <a:pt x="3384656" y="2361610"/>
                    </a:lnTo>
                    <a:lnTo>
                      <a:pt x="3380801" y="2375895"/>
                    </a:lnTo>
                    <a:lnTo>
                      <a:pt x="3376493" y="2389954"/>
                    </a:lnTo>
                    <a:lnTo>
                      <a:pt x="3372185" y="2404012"/>
                    </a:lnTo>
                    <a:lnTo>
                      <a:pt x="3367197" y="2417844"/>
                    </a:lnTo>
                    <a:lnTo>
                      <a:pt x="3361981" y="2431449"/>
                    </a:lnTo>
                    <a:lnTo>
                      <a:pt x="3356313" y="2445054"/>
                    </a:lnTo>
                    <a:lnTo>
                      <a:pt x="3350644" y="2458432"/>
                    </a:lnTo>
                    <a:lnTo>
                      <a:pt x="3344295" y="2471584"/>
                    </a:lnTo>
                    <a:lnTo>
                      <a:pt x="3337719" y="2484735"/>
                    </a:lnTo>
                    <a:lnTo>
                      <a:pt x="3331144" y="2497660"/>
                    </a:lnTo>
                    <a:lnTo>
                      <a:pt x="3324115" y="2510132"/>
                    </a:lnTo>
                    <a:lnTo>
                      <a:pt x="3316859" y="2522603"/>
                    </a:lnTo>
                    <a:lnTo>
                      <a:pt x="3308923" y="2534847"/>
                    </a:lnTo>
                    <a:lnTo>
                      <a:pt x="3301213" y="2547092"/>
                    </a:lnTo>
                    <a:lnTo>
                      <a:pt x="3292823" y="2558883"/>
                    </a:lnTo>
                    <a:lnTo>
                      <a:pt x="3284434" y="2570447"/>
                    </a:lnTo>
                    <a:lnTo>
                      <a:pt x="3275591" y="2582012"/>
                    </a:lnTo>
                    <a:lnTo>
                      <a:pt x="3266521" y="2593122"/>
                    </a:lnTo>
                    <a:lnTo>
                      <a:pt x="3257224" y="2604006"/>
                    </a:lnTo>
                    <a:lnTo>
                      <a:pt x="3247701" y="2614890"/>
                    </a:lnTo>
                    <a:lnTo>
                      <a:pt x="3237951" y="2625321"/>
                    </a:lnTo>
                    <a:lnTo>
                      <a:pt x="3227747" y="2635752"/>
                    </a:lnTo>
                    <a:lnTo>
                      <a:pt x="3217543" y="2645729"/>
                    </a:lnTo>
                    <a:lnTo>
                      <a:pt x="3206886" y="2655479"/>
                    </a:lnTo>
                    <a:lnTo>
                      <a:pt x="3196229" y="2665229"/>
                    </a:lnTo>
                    <a:lnTo>
                      <a:pt x="3185345" y="2674526"/>
                    </a:lnTo>
                    <a:lnTo>
                      <a:pt x="3174235" y="2683369"/>
                    </a:lnTo>
                    <a:lnTo>
                      <a:pt x="3162671" y="2692212"/>
                    </a:lnTo>
                    <a:lnTo>
                      <a:pt x="3151107" y="2700829"/>
                    </a:lnTo>
                    <a:lnTo>
                      <a:pt x="3139089" y="2708992"/>
                    </a:lnTo>
                    <a:lnTo>
                      <a:pt x="3127071" y="2716928"/>
                    </a:lnTo>
                    <a:lnTo>
                      <a:pt x="3114827" y="2724638"/>
                    </a:lnTo>
                    <a:lnTo>
                      <a:pt x="3102356" y="2732121"/>
                    </a:lnTo>
                    <a:lnTo>
                      <a:pt x="3089658" y="2739150"/>
                    </a:lnTo>
                    <a:lnTo>
                      <a:pt x="3076960" y="2745952"/>
                    </a:lnTo>
                    <a:lnTo>
                      <a:pt x="3063809" y="2752301"/>
                    </a:lnTo>
                    <a:lnTo>
                      <a:pt x="3050657" y="2758424"/>
                    </a:lnTo>
                    <a:lnTo>
                      <a:pt x="3037053" y="2764319"/>
                    </a:lnTo>
                    <a:lnTo>
                      <a:pt x="3023675" y="2769761"/>
                    </a:lnTo>
                    <a:lnTo>
                      <a:pt x="3010070" y="2774977"/>
                    </a:lnTo>
                    <a:lnTo>
                      <a:pt x="2996238" y="2779965"/>
                    </a:lnTo>
                    <a:lnTo>
                      <a:pt x="2982180" y="2784273"/>
                    </a:lnTo>
                    <a:lnTo>
                      <a:pt x="2967895" y="2788808"/>
                    </a:lnTo>
                    <a:lnTo>
                      <a:pt x="2953609" y="2792436"/>
                    </a:lnTo>
                    <a:lnTo>
                      <a:pt x="2939325" y="2796064"/>
                    </a:lnTo>
                    <a:lnTo>
                      <a:pt x="2924813" y="2799239"/>
                    </a:lnTo>
                    <a:lnTo>
                      <a:pt x="2909847" y="2801960"/>
                    </a:lnTo>
                    <a:lnTo>
                      <a:pt x="2895109" y="2804681"/>
                    </a:lnTo>
                    <a:lnTo>
                      <a:pt x="2880143" y="2806722"/>
                    </a:lnTo>
                    <a:lnTo>
                      <a:pt x="2865178" y="2808309"/>
                    </a:lnTo>
                    <a:lnTo>
                      <a:pt x="2849759" y="2809669"/>
                    </a:lnTo>
                    <a:lnTo>
                      <a:pt x="2834794" y="2810576"/>
                    </a:lnTo>
                    <a:lnTo>
                      <a:pt x="2819375" y="2811257"/>
                    </a:lnTo>
                    <a:lnTo>
                      <a:pt x="2803730" y="2811483"/>
                    </a:lnTo>
                    <a:lnTo>
                      <a:pt x="1290419" y="2811483"/>
                    </a:lnTo>
                    <a:lnTo>
                      <a:pt x="1169562" y="2811483"/>
                    </a:lnTo>
                    <a:lnTo>
                      <a:pt x="1177952" y="2790169"/>
                    </a:lnTo>
                    <a:lnTo>
                      <a:pt x="1185662" y="2768174"/>
                    </a:lnTo>
                    <a:lnTo>
                      <a:pt x="1192917" y="2746633"/>
                    </a:lnTo>
                    <a:lnTo>
                      <a:pt x="1199947" y="2724638"/>
                    </a:lnTo>
                    <a:lnTo>
                      <a:pt x="1206749" y="2702643"/>
                    </a:lnTo>
                    <a:lnTo>
                      <a:pt x="1212644" y="2680648"/>
                    </a:lnTo>
                    <a:lnTo>
                      <a:pt x="1218086" y="2658200"/>
                    </a:lnTo>
                    <a:lnTo>
                      <a:pt x="1223302" y="2635752"/>
                    </a:lnTo>
                    <a:lnTo>
                      <a:pt x="1227837" y="2613530"/>
                    </a:lnTo>
                    <a:lnTo>
                      <a:pt x="1231918" y="2590855"/>
                    </a:lnTo>
                    <a:lnTo>
                      <a:pt x="1235319" y="2568407"/>
                    </a:lnTo>
                    <a:lnTo>
                      <a:pt x="1238267" y="2545505"/>
                    </a:lnTo>
                    <a:lnTo>
                      <a:pt x="1239174" y="2534394"/>
                    </a:lnTo>
                    <a:lnTo>
                      <a:pt x="1240308" y="2522830"/>
                    </a:lnTo>
                    <a:lnTo>
                      <a:pt x="1241441" y="2511719"/>
                    </a:lnTo>
                    <a:lnTo>
                      <a:pt x="1241895" y="2500155"/>
                    </a:lnTo>
                    <a:lnTo>
                      <a:pt x="1242348" y="2488817"/>
                    </a:lnTo>
                    <a:lnTo>
                      <a:pt x="1242802" y="2477706"/>
                    </a:lnTo>
                    <a:lnTo>
                      <a:pt x="1243255" y="2466142"/>
                    </a:lnTo>
                    <a:lnTo>
                      <a:pt x="1243255" y="2454804"/>
                    </a:lnTo>
                    <a:lnTo>
                      <a:pt x="1242802" y="2443240"/>
                    </a:lnTo>
                    <a:lnTo>
                      <a:pt x="1242575" y="2432129"/>
                    </a:lnTo>
                    <a:lnTo>
                      <a:pt x="1242122" y="2420565"/>
                    </a:lnTo>
                    <a:lnTo>
                      <a:pt x="1241441" y="2409227"/>
                    </a:lnTo>
                    <a:lnTo>
                      <a:pt x="1240534" y="2397663"/>
                    </a:lnTo>
                    <a:lnTo>
                      <a:pt x="1239627" y="2386552"/>
                    </a:lnTo>
                    <a:lnTo>
                      <a:pt x="1238267" y="2374988"/>
                    </a:lnTo>
                    <a:lnTo>
                      <a:pt x="1236906" y="2363651"/>
                    </a:lnTo>
                    <a:lnTo>
                      <a:pt x="1235092" y="2352540"/>
                    </a:lnTo>
                    <a:lnTo>
                      <a:pt x="1233278" y="2340975"/>
                    </a:lnTo>
                    <a:lnTo>
                      <a:pt x="1231464" y="2329865"/>
                    </a:lnTo>
                    <a:lnTo>
                      <a:pt x="1229197" y="2318300"/>
                    </a:lnTo>
                    <a:lnTo>
                      <a:pt x="1226703" y="2307190"/>
                    </a:lnTo>
                    <a:lnTo>
                      <a:pt x="1223982" y="2296079"/>
                    </a:lnTo>
                    <a:lnTo>
                      <a:pt x="1221034" y="2284515"/>
                    </a:lnTo>
                    <a:lnTo>
                      <a:pt x="1218086" y="2273404"/>
                    </a:lnTo>
                    <a:lnTo>
                      <a:pt x="1214912" y="2262066"/>
                    </a:lnTo>
                    <a:lnTo>
                      <a:pt x="1211511" y="2250955"/>
                    </a:lnTo>
                    <a:lnTo>
                      <a:pt x="1207429" y="2239845"/>
                    </a:lnTo>
                    <a:lnTo>
                      <a:pt x="1203575" y="2228507"/>
                    </a:lnTo>
                    <a:lnTo>
                      <a:pt x="1199493" y="2217396"/>
                    </a:lnTo>
                    <a:lnTo>
                      <a:pt x="1194958" y="2206285"/>
                    </a:lnTo>
                    <a:lnTo>
                      <a:pt x="1190423" y="2195401"/>
                    </a:lnTo>
                    <a:lnTo>
                      <a:pt x="1185662" y="2184064"/>
                    </a:lnTo>
                    <a:lnTo>
                      <a:pt x="1180446" y="2173180"/>
                    </a:lnTo>
                    <a:lnTo>
                      <a:pt x="1175004" y="2162296"/>
                    </a:lnTo>
                    <a:lnTo>
                      <a:pt x="1169562" y="2151412"/>
                    </a:lnTo>
                    <a:lnTo>
                      <a:pt x="1163667" y="2140301"/>
                    </a:lnTo>
                    <a:lnTo>
                      <a:pt x="1157545" y="2129417"/>
                    </a:lnTo>
                    <a:lnTo>
                      <a:pt x="1151423" y="2118533"/>
                    </a:lnTo>
                    <a:lnTo>
                      <a:pt x="1144620" y="2107649"/>
                    </a:lnTo>
                    <a:lnTo>
                      <a:pt x="1137818" y="2096992"/>
                    </a:lnTo>
                    <a:lnTo>
                      <a:pt x="1130335" y="2085654"/>
                    </a:lnTo>
                    <a:lnTo>
                      <a:pt x="1122172" y="2074543"/>
                    </a:lnTo>
                    <a:lnTo>
                      <a:pt x="1114236" y="2063886"/>
                    </a:lnTo>
                    <a:lnTo>
                      <a:pt x="1105846" y="2053229"/>
                    </a:lnTo>
                    <a:lnTo>
                      <a:pt x="1097457" y="2042798"/>
                    </a:lnTo>
                    <a:lnTo>
                      <a:pt x="1088840" y="2032821"/>
                    </a:lnTo>
                    <a:lnTo>
                      <a:pt x="1079997" y="2023071"/>
                    </a:lnTo>
                    <a:lnTo>
                      <a:pt x="1070927" y="2013321"/>
                    </a:lnTo>
                    <a:lnTo>
                      <a:pt x="1061858" y="2004024"/>
                    </a:lnTo>
                    <a:lnTo>
                      <a:pt x="1052788" y="1994954"/>
                    </a:lnTo>
                    <a:lnTo>
                      <a:pt x="1043038" y="1986111"/>
                    </a:lnTo>
                    <a:lnTo>
                      <a:pt x="1033514" y="1977494"/>
                    </a:lnTo>
                    <a:lnTo>
                      <a:pt x="1023764" y="1968877"/>
                    </a:lnTo>
                    <a:lnTo>
                      <a:pt x="1014014" y="1960941"/>
                    </a:lnTo>
                    <a:lnTo>
                      <a:pt x="1003810" y="1953005"/>
                    </a:lnTo>
                    <a:lnTo>
                      <a:pt x="993607" y="1945295"/>
                    </a:lnTo>
                    <a:lnTo>
                      <a:pt x="983403" y="1938039"/>
                    </a:lnTo>
                    <a:lnTo>
                      <a:pt x="972973" y="1930557"/>
                    </a:lnTo>
                    <a:lnTo>
                      <a:pt x="962542" y="1923981"/>
                    </a:lnTo>
                    <a:lnTo>
                      <a:pt x="951658" y="1917178"/>
                    </a:lnTo>
                    <a:lnTo>
                      <a:pt x="940775" y="1910829"/>
                    </a:lnTo>
                    <a:lnTo>
                      <a:pt x="929891" y="1904707"/>
                    </a:lnTo>
                    <a:lnTo>
                      <a:pt x="918780" y="1898585"/>
                    </a:lnTo>
                    <a:lnTo>
                      <a:pt x="907896" y="1893143"/>
                    </a:lnTo>
                    <a:lnTo>
                      <a:pt x="896332" y="1887701"/>
                    </a:lnTo>
                    <a:lnTo>
                      <a:pt x="885221" y="1882485"/>
                    </a:lnTo>
                    <a:lnTo>
                      <a:pt x="873884" y="1877497"/>
                    </a:lnTo>
                    <a:lnTo>
                      <a:pt x="862320" y="1873189"/>
                    </a:lnTo>
                    <a:lnTo>
                      <a:pt x="850529" y="1868654"/>
                    </a:lnTo>
                    <a:lnTo>
                      <a:pt x="838965" y="1864572"/>
                    </a:lnTo>
                    <a:lnTo>
                      <a:pt x="827174" y="1860717"/>
                    </a:lnTo>
                    <a:lnTo>
                      <a:pt x="815157" y="1857089"/>
                    </a:lnTo>
                    <a:lnTo>
                      <a:pt x="803592" y="1853688"/>
                    </a:lnTo>
                    <a:lnTo>
                      <a:pt x="791575" y="1850514"/>
                    </a:lnTo>
                    <a:lnTo>
                      <a:pt x="779330" y="1848019"/>
                    </a:lnTo>
                    <a:lnTo>
                      <a:pt x="767313" y="1845298"/>
                    </a:lnTo>
                    <a:lnTo>
                      <a:pt x="755069" y="1843031"/>
                    </a:lnTo>
                    <a:lnTo>
                      <a:pt x="742824" y="1840990"/>
                    </a:lnTo>
                    <a:lnTo>
                      <a:pt x="730807" y="1839176"/>
                    </a:lnTo>
                    <a:lnTo>
                      <a:pt x="718562" y="1837589"/>
                    </a:lnTo>
                    <a:lnTo>
                      <a:pt x="706318" y="1836228"/>
                    </a:lnTo>
                    <a:lnTo>
                      <a:pt x="693847" y="1835094"/>
                    </a:lnTo>
                    <a:lnTo>
                      <a:pt x="681602" y="1834414"/>
                    </a:lnTo>
                    <a:lnTo>
                      <a:pt x="669131" y="1833961"/>
                    </a:lnTo>
                    <a:lnTo>
                      <a:pt x="656660" y="1833961"/>
                    </a:lnTo>
                    <a:lnTo>
                      <a:pt x="644416" y="1833961"/>
                    </a:lnTo>
                    <a:lnTo>
                      <a:pt x="631945" y="1834187"/>
                    </a:lnTo>
                    <a:lnTo>
                      <a:pt x="619247" y="1834641"/>
                    </a:lnTo>
                    <a:lnTo>
                      <a:pt x="606776" y="1835775"/>
                    </a:lnTo>
                    <a:lnTo>
                      <a:pt x="594305" y="1836682"/>
                    </a:lnTo>
                    <a:lnTo>
                      <a:pt x="581834" y="1838042"/>
                    </a:lnTo>
                    <a:lnTo>
                      <a:pt x="569363" y="1839629"/>
                    </a:lnTo>
                    <a:lnTo>
                      <a:pt x="556891" y="1841670"/>
                    </a:lnTo>
                    <a:lnTo>
                      <a:pt x="544420" y="1843711"/>
                    </a:lnTo>
                    <a:lnTo>
                      <a:pt x="532176" y="1846432"/>
                    </a:lnTo>
                    <a:lnTo>
                      <a:pt x="519705" y="1848926"/>
                    </a:lnTo>
                    <a:lnTo>
                      <a:pt x="507461" y="1852101"/>
                    </a:lnTo>
                    <a:lnTo>
                      <a:pt x="494989" y="1855275"/>
                    </a:lnTo>
                    <a:lnTo>
                      <a:pt x="482745" y="1858903"/>
                    </a:lnTo>
                    <a:lnTo>
                      <a:pt x="470501" y="1862758"/>
                    </a:lnTo>
                    <a:lnTo>
                      <a:pt x="458256" y="1866840"/>
                    </a:lnTo>
                    <a:lnTo>
                      <a:pt x="446012" y="1871148"/>
                    </a:lnTo>
                    <a:lnTo>
                      <a:pt x="433768" y="1875683"/>
                    </a:lnTo>
                    <a:lnTo>
                      <a:pt x="421977" y="1880671"/>
                    </a:lnTo>
                    <a:lnTo>
                      <a:pt x="411773" y="1885433"/>
                    </a:lnTo>
                    <a:lnTo>
                      <a:pt x="401796" y="1889968"/>
                    </a:lnTo>
                    <a:lnTo>
                      <a:pt x="392273" y="1894730"/>
                    </a:lnTo>
                    <a:lnTo>
                      <a:pt x="382523" y="1899945"/>
                    </a:lnTo>
                    <a:lnTo>
                      <a:pt x="372999" y="1905160"/>
                    </a:lnTo>
                    <a:lnTo>
                      <a:pt x="363703" y="1910376"/>
                    </a:lnTo>
                    <a:lnTo>
                      <a:pt x="354633" y="1916045"/>
                    </a:lnTo>
                    <a:lnTo>
                      <a:pt x="345336" y="1921713"/>
                    </a:lnTo>
                    <a:lnTo>
                      <a:pt x="336493" y="1927609"/>
                    </a:lnTo>
                    <a:lnTo>
                      <a:pt x="327650" y="1933504"/>
                    </a:lnTo>
                    <a:lnTo>
                      <a:pt x="319260" y="1939853"/>
                    </a:lnTo>
                    <a:lnTo>
                      <a:pt x="310871" y="1945976"/>
                    </a:lnTo>
                    <a:lnTo>
                      <a:pt x="302481" y="1952551"/>
                    </a:lnTo>
                    <a:lnTo>
                      <a:pt x="294091" y="1959354"/>
                    </a:lnTo>
                    <a:lnTo>
                      <a:pt x="286382" y="1966156"/>
                    </a:lnTo>
                    <a:lnTo>
                      <a:pt x="278219" y="1973186"/>
                    </a:lnTo>
                    <a:lnTo>
                      <a:pt x="270736" y="1980215"/>
                    </a:lnTo>
                    <a:lnTo>
                      <a:pt x="263254" y="1987471"/>
                    </a:lnTo>
                    <a:lnTo>
                      <a:pt x="255998" y="1994727"/>
                    </a:lnTo>
                    <a:lnTo>
                      <a:pt x="248742" y="2002210"/>
                    </a:lnTo>
                    <a:lnTo>
                      <a:pt x="241713" y="2009693"/>
                    </a:lnTo>
                    <a:lnTo>
                      <a:pt x="234910" y="2017629"/>
                    </a:lnTo>
                    <a:lnTo>
                      <a:pt x="228108" y="2025338"/>
                    </a:lnTo>
                    <a:lnTo>
                      <a:pt x="221532" y="2033501"/>
                    </a:lnTo>
                    <a:lnTo>
                      <a:pt x="215183" y="2041438"/>
                    </a:lnTo>
                    <a:lnTo>
                      <a:pt x="209061" y="2049827"/>
                    </a:lnTo>
                    <a:lnTo>
                      <a:pt x="202939" y="2058217"/>
                    </a:lnTo>
                    <a:lnTo>
                      <a:pt x="197044" y="2066834"/>
                    </a:lnTo>
                    <a:lnTo>
                      <a:pt x="191375" y="2075450"/>
                    </a:lnTo>
                    <a:lnTo>
                      <a:pt x="185933" y="2084294"/>
                    </a:lnTo>
                    <a:lnTo>
                      <a:pt x="180491" y="2093137"/>
                    </a:lnTo>
                    <a:lnTo>
                      <a:pt x="175503" y="2101980"/>
                    </a:lnTo>
                    <a:lnTo>
                      <a:pt x="170287" y="2111050"/>
                    </a:lnTo>
                    <a:lnTo>
                      <a:pt x="165752" y="2120347"/>
                    </a:lnTo>
                    <a:lnTo>
                      <a:pt x="160991" y="2129417"/>
                    </a:lnTo>
                    <a:lnTo>
                      <a:pt x="156456" y="2138714"/>
                    </a:lnTo>
                    <a:lnTo>
                      <a:pt x="152374" y="2148464"/>
                    </a:lnTo>
                    <a:lnTo>
                      <a:pt x="148293" y="2157988"/>
                    </a:lnTo>
                    <a:lnTo>
                      <a:pt x="144438" y="2167738"/>
                    </a:lnTo>
                    <a:lnTo>
                      <a:pt x="140584" y="2177261"/>
                    </a:lnTo>
                    <a:lnTo>
                      <a:pt x="137409" y="2187238"/>
                    </a:lnTo>
                    <a:lnTo>
                      <a:pt x="134008" y="2197442"/>
                    </a:lnTo>
                    <a:lnTo>
                      <a:pt x="130833" y="2207192"/>
                    </a:lnTo>
                    <a:lnTo>
                      <a:pt x="127886" y="2217396"/>
                    </a:lnTo>
                    <a:lnTo>
                      <a:pt x="125165" y="2227827"/>
                    </a:lnTo>
                    <a:lnTo>
                      <a:pt x="122444" y="2238031"/>
                    </a:lnTo>
                    <a:lnTo>
                      <a:pt x="120176" y="2248461"/>
                    </a:lnTo>
                    <a:lnTo>
                      <a:pt x="118136" y="2258665"/>
                    </a:lnTo>
                    <a:lnTo>
                      <a:pt x="116095" y="2269549"/>
                    </a:lnTo>
                    <a:lnTo>
                      <a:pt x="114508" y="2279753"/>
                    </a:lnTo>
                    <a:lnTo>
                      <a:pt x="112920" y="2290410"/>
                    </a:lnTo>
                    <a:lnTo>
                      <a:pt x="111333" y="2301521"/>
                    </a:lnTo>
                    <a:lnTo>
                      <a:pt x="110199" y="2312178"/>
                    </a:lnTo>
                    <a:lnTo>
                      <a:pt x="109292" y="2323062"/>
                    </a:lnTo>
                    <a:lnTo>
                      <a:pt x="108385" y="2333946"/>
                    </a:lnTo>
                    <a:lnTo>
                      <a:pt x="107932" y="2344830"/>
                    </a:lnTo>
                    <a:lnTo>
                      <a:pt x="107705" y="2355941"/>
                    </a:lnTo>
                    <a:lnTo>
                      <a:pt x="107705" y="2367052"/>
                    </a:lnTo>
                    <a:lnTo>
                      <a:pt x="107705" y="2378163"/>
                    </a:lnTo>
                    <a:lnTo>
                      <a:pt x="107932" y="2389500"/>
                    </a:lnTo>
                    <a:lnTo>
                      <a:pt x="108385" y="2400611"/>
                    </a:lnTo>
                    <a:lnTo>
                      <a:pt x="109292" y="2411948"/>
                    </a:lnTo>
                    <a:lnTo>
                      <a:pt x="109973" y="2423286"/>
                    </a:lnTo>
                    <a:lnTo>
                      <a:pt x="111333" y="2434624"/>
                    </a:lnTo>
                    <a:lnTo>
                      <a:pt x="113374" y="2449816"/>
                    </a:lnTo>
                    <a:lnTo>
                      <a:pt x="116095" y="2464555"/>
                    </a:lnTo>
                    <a:lnTo>
                      <a:pt x="119269" y="2479520"/>
                    </a:lnTo>
                    <a:lnTo>
                      <a:pt x="122671" y="2493806"/>
                    </a:lnTo>
                    <a:lnTo>
                      <a:pt x="126979" y="2508091"/>
                    </a:lnTo>
                    <a:lnTo>
                      <a:pt x="131514" y="2522149"/>
                    </a:lnTo>
                    <a:lnTo>
                      <a:pt x="136502" y="2535981"/>
                    </a:lnTo>
                    <a:lnTo>
                      <a:pt x="141944" y="2549359"/>
                    </a:lnTo>
                    <a:lnTo>
                      <a:pt x="148066" y="2562738"/>
                    </a:lnTo>
                    <a:lnTo>
                      <a:pt x="154188" y="2575663"/>
                    </a:lnTo>
                    <a:lnTo>
                      <a:pt x="160991" y="2588361"/>
                    </a:lnTo>
                    <a:lnTo>
                      <a:pt x="168020" y="2601285"/>
                    </a:lnTo>
                    <a:lnTo>
                      <a:pt x="175503" y="2613530"/>
                    </a:lnTo>
                    <a:lnTo>
                      <a:pt x="183439" y="2625321"/>
                    </a:lnTo>
                    <a:lnTo>
                      <a:pt x="191602" y="2637112"/>
                    </a:lnTo>
                    <a:lnTo>
                      <a:pt x="199991" y="2648450"/>
                    </a:lnTo>
                    <a:lnTo>
                      <a:pt x="209061" y="2659787"/>
                    </a:lnTo>
                    <a:lnTo>
                      <a:pt x="218131" y="2670444"/>
                    </a:lnTo>
                    <a:lnTo>
                      <a:pt x="227881" y="2681102"/>
                    </a:lnTo>
                    <a:lnTo>
                      <a:pt x="237631" y="2691305"/>
                    </a:lnTo>
                    <a:lnTo>
                      <a:pt x="247835" y="2701056"/>
                    </a:lnTo>
                    <a:lnTo>
                      <a:pt x="258265" y="2710806"/>
                    </a:lnTo>
                    <a:lnTo>
                      <a:pt x="269149" y="2719876"/>
                    </a:lnTo>
                    <a:lnTo>
                      <a:pt x="280033" y="2728946"/>
                    </a:lnTo>
                    <a:lnTo>
                      <a:pt x="291370" y="2737563"/>
                    </a:lnTo>
                    <a:lnTo>
                      <a:pt x="302708" y="2745499"/>
                    </a:lnTo>
                    <a:lnTo>
                      <a:pt x="314499" y="2753662"/>
                    </a:lnTo>
                    <a:lnTo>
                      <a:pt x="326516" y="2761145"/>
                    </a:lnTo>
                    <a:lnTo>
                      <a:pt x="338761" y="2768174"/>
                    </a:lnTo>
                    <a:lnTo>
                      <a:pt x="351232" y="2774977"/>
                    </a:lnTo>
                    <a:lnTo>
                      <a:pt x="363703" y="2781552"/>
                    </a:lnTo>
                    <a:lnTo>
                      <a:pt x="376401" y="2787448"/>
                    </a:lnTo>
                    <a:lnTo>
                      <a:pt x="389325" y="2793117"/>
                    </a:lnTo>
                    <a:lnTo>
                      <a:pt x="402477" y="2798332"/>
                    </a:lnTo>
                    <a:lnTo>
                      <a:pt x="415628" y="2803320"/>
                    </a:lnTo>
                    <a:lnTo>
                      <a:pt x="429006" y="2807855"/>
                    </a:lnTo>
                    <a:lnTo>
                      <a:pt x="442384" y="2811937"/>
                    </a:lnTo>
                    <a:lnTo>
                      <a:pt x="455989" y="2815565"/>
                    </a:lnTo>
                    <a:lnTo>
                      <a:pt x="469594" y="2818739"/>
                    </a:lnTo>
                    <a:lnTo>
                      <a:pt x="483199" y="2821687"/>
                    </a:lnTo>
                    <a:lnTo>
                      <a:pt x="497257" y="2823955"/>
                    </a:lnTo>
                    <a:lnTo>
                      <a:pt x="511089" y="2825995"/>
                    </a:lnTo>
                    <a:lnTo>
                      <a:pt x="525147" y="2827356"/>
                    </a:lnTo>
                    <a:lnTo>
                      <a:pt x="539205" y="2828263"/>
                    </a:lnTo>
                    <a:lnTo>
                      <a:pt x="553263" y="2829170"/>
                    </a:lnTo>
                    <a:lnTo>
                      <a:pt x="567322" y="2829170"/>
                    </a:lnTo>
                    <a:lnTo>
                      <a:pt x="581607" y="2828943"/>
                    </a:lnTo>
                    <a:lnTo>
                      <a:pt x="595665" y="2827809"/>
                    </a:lnTo>
                    <a:lnTo>
                      <a:pt x="609724" y="2826449"/>
                    </a:lnTo>
                    <a:lnTo>
                      <a:pt x="623782" y="2824635"/>
                    </a:lnTo>
                    <a:lnTo>
                      <a:pt x="638067" y="2822594"/>
                    </a:lnTo>
                    <a:lnTo>
                      <a:pt x="651899" y="2819646"/>
                    </a:lnTo>
                    <a:lnTo>
                      <a:pt x="665957" y="2816472"/>
                    </a:lnTo>
                    <a:lnTo>
                      <a:pt x="680015" y="2812844"/>
                    </a:lnTo>
                    <a:lnTo>
                      <a:pt x="693847" y="2808309"/>
                    </a:lnTo>
                    <a:lnTo>
                      <a:pt x="707452" y="2803547"/>
                    </a:lnTo>
                    <a:lnTo>
                      <a:pt x="721283" y="2798105"/>
                    </a:lnTo>
                    <a:lnTo>
                      <a:pt x="734888" y="2792210"/>
                    </a:lnTo>
                    <a:lnTo>
                      <a:pt x="748493" y="2785861"/>
                    </a:lnTo>
                    <a:lnTo>
                      <a:pt x="761644" y="2778831"/>
                    </a:lnTo>
                    <a:lnTo>
                      <a:pt x="775022" y="2771349"/>
                    </a:lnTo>
                    <a:lnTo>
                      <a:pt x="787947" y="2763185"/>
                    </a:lnTo>
                    <a:lnTo>
                      <a:pt x="800871" y="2754796"/>
                    </a:lnTo>
                    <a:lnTo>
                      <a:pt x="813569" y="2745272"/>
                    </a:lnTo>
                    <a:lnTo>
                      <a:pt x="823093" y="2737789"/>
                    </a:lnTo>
                    <a:lnTo>
                      <a:pt x="831936" y="2729626"/>
                    </a:lnTo>
                    <a:lnTo>
                      <a:pt x="840779" y="2721463"/>
                    </a:lnTo>
                    <a:lnTo>
                      <a:pt x="849169" y="2713074"/>
                    </a:lnTo>
                    <a:lnTo>
                      <a:pt x="856878" y="2704457"/>
                    </a:lnTo>
                    <a:lnTo>
                      <a:pt x="864587" y="2695387"/>
                    </a:lnTo>
                    <a:lnTo>
                      <a:pt x="871843" y="2686544"/>
                    </a:lnTo>
                    <a:lnTo>
                      <a:pt x="878873" y="2677247"/>
                    </a:lnTo>
                    <a:lnTo>
                      <a:pt x="885448" y="2667723"/>
                    </a:lnTo>
                    <a:lnTo>
                      <a:pt x="892024" y="2658200"/>
                    </a:lnTo>
                    <a:lnTo>
                      <a:pt x="897919" y="2648223"/>
                    </a:lnTo>
                    <a:lnTo>
                      <a:pt x="903588" y="2638473"/>
                    </a:lnTo>
                    <a:lnTo>
                      <a:pt x="908803" y="2628269"/>
                    </a:lnTo>
                    <a:lnTo>
                      <a:pt x="913792" y="2618065"/>
                    </a:lnTo>
                    <a:lnTo>
                      <a:pt x="918553" y="2607861"/>
                    </a:lnTo>
                    <a:lnTo>
                      <a:pt x="922861" y="2597204"/>
                    </a:lnTo>
                    <a:lnTo>
                      <a:pt x="927170" y="2586773"/>
                    </a:lnTo>
                    <a:lnTo>
                      <a:pt x="930798" y="2576116"/>
                    </a:lnTo>
                    <a:lnTo>
                      <a:pt x="934199" y="2565459"/>
                    </a:lnTo>
                    <a:lnTo>
                      <a:pt x="937147" y="2554575"/>
                    </a:lnTo>
                    <a:lnTo>
                      <a:pt x="939868" y="2543917"/>
                    </a:lnTo>
                    <a:lnTo>
                      <a:pt x="942135" y="2533033"/>
                    </a:lnTo>
                    <a:lnTo>
                      <a:pt x="944176" y="2522149"/>
                    </a:lnTo>
                    <a:lnTo>
                      <a:pt x="945990" y="2510812"/>
                    </a:lnTo>
                    <a:lnTo>
                      <a:pt x="947577" y="2499928"/>
                    </a:lnTo>
                    <a:lnTo>
                      <a:pt x="948711" y="2489044"/>
                    </a:lnTo>
                    <a:lnTo>
                      <a:pt x="949391" y="2477933"/>
                    </a:lnTo>
                    <a:lnTo>
                      <a:pt x="950071" y="2466822"/>
                    </a:lnTo>
                    <a:lnTo>
                      <a:pt x="950298" y="2455711"/>
                    </a:lnTo>
                    <a:lnTo>
                      <a:pt x="950071" y="2444827"/>
                    </a:lnTo>
                    <a:lnTo>
                      <a:pt x="949391" y="2433943"/>
                    </a:lnTo>
                    <a:lnTo>
                      <a:pt x="948711" y="2423059"/>
                    </a:lnTo>
                    <a:lnTo>
                      <a:pt x="947577" y="2411948"/>
                    </a:lnTo>
                    <a:lnTo>
                      <a:pt x="945990" y="2401064"/>
                    </a:lnTo>
                    <a:lnTo>
                      <a:pt x="944629" y="2390407"/>
                    </a:lnTo>
                    <a:lnTo>
                      <a:pt x="942362" y="2379523"/>
                    </a:lnTo>
                    <a:lnTo>
                      <a:pt x="940094" y="2369093"/>
                    </a:lnTo>
                    <a:lnTo>
                      <a:pt x="937147" y="2358435"/>
                    </a:lnTo>
                    <a:lnTo>
                      <a:pt x="934426" y="2348005"/>
                    </a:lnTo>
                    <a:lnTo>
                      <a:pt x="931024" y="2337801"/>
                    </a:lnTo>
                    <a:lnTo>
                      <a:pt x="927396" y="2327824"/>
                    </a:lnTo>
                    <a:lnTo>
                      <a:pt x="923542" y="2317620"/>
                    </a:lnTo>
                    <a:lnTo>
                      <a:pt x="919234" y="2307643"/>
                    </a:lnTo>
                    <a:lnTo>
                      <a:pt x="914699" y="2298120"/>
                    </a:lnTo>
                    <a:lnTo>
                      <a:pt x="909937" y="2288369"/>
                    </a:lnTo>
                    <a:lnTo>
                      <a:pt x="904722" y="2279072"/>
                    </a:lnTo>
                    <a:lnTo>
                      <a:pt x="899280" y="2270002"/>
                    </a:lnTo>
                    <a:lnTo>
                      <a:pt x="893611" y="2260932"/>
                    </a:lnTo>
                    <a:lnTo>
                      <a:pt x="887262" y="2252089"/>
                    </a:lnTo>
                    <a:lnTo>
                      <a:pt x="881140" y="2243473"/>
                    </a:lnTo>
                    <a:lnTo>
                      <a:pt x="874338" y="2235083"/>
                    </a:lnTo>
                    <a:lnTo>
                      <a:pt x="867308" y="2226920"/>
                    </a:lnTo>
                    <a:lnTo>
                      <a:pt x="860053" y="2219210"/>
                    </a:lnTo>
                    <a:lnTo>
                      <a:pt x="852343" y="2211501"/>
                    </a:lnTo>
                    <a:lnTo>
                      <a:pt x="844407" y="2204245"/>
                    </a:lnTo>
                    <a:lnTo>
                      <a:pt x="836244" y="2197215"/>
                    </a:lnTo>
                    <a:lnTo>
                      <a:pt x="827628" y="2190186"/>
                    </a:lnTo>
                    <a:lnTo>
                      <a:pt x="818785" y="2183610"/>
                    </a:lnTo>
                    <a:lnTo>
                      <a:pt x="809715" y="2177261"/>
                    </a:lnTo>
                    <a:lnTo>
                      <a:pt x="800418" y="2171366"/>
                    </a:lnTo>
                    <a:lnTo>
                      <a:pt x="790441" y="2165924"/>
                    </a:lnTo>
                    <a:lnTo>
                      <a:pt x="780691" y="2160482"/>
                    </a:lnTo>
                    <a:lnTo>
                      <a:pt x="770261" y="2155493"/>
                    </a:lnTo>
                    <a:lnTo>
                      <a:pt x="759603" y="2150958"/>
                    </a:lnTo>
                    <a:lnTo>
                      <a:pt x="749400" y="2147330"/>
                    </a:lnTo>
                    <a:lnTo>
                      <a:pt x="738969" y="2143929"/>
                    </a:lnTo>
                    <a:lnTo>
                      <a:pt x="728312" y="2141435"/>
                    </a:lnTo>
                    <a:lnTo>
                      <a:pt x="717428" y="2138714"/>
                    </a:lnTo>
                    <a:lnTo>
                      <a:pt x="706545" y="2136900"/>
                    </a:lnTo>
                    <a:lnTo>
                      <a:pt x="695207" y="2135539"/>
                    </a:lnTo>
                    <a:lnTo>
                      <a:pt x="684097" y="2134179"/>
                    </a:lnTo>
                    <a:lnTo>
                      <a:pt x="672986" y="2133272"/>
                    </a:lnTo>
                    <a:lnTo>
                      <a:pt x="661422" y="2133045"/>
                    </a:lnTo>
                    <a:lnTo>
                      <a:pt x="650085" y="2133045"/>
                    </a:lnTo>
                    <a:lnTo>
                      <a:pt x="638974" y="2133725"/>
                    </a:lnTo>
                    <a:lnTo>
                      <a:pt x="627410" y="2134632"/>
                    </a:lnTo>
                    <a:lnTo>
                      <a:pt x="616072" y="2135993"/>
                    </a:lnTo>
                    <a:lnTo>
                      <a:pt x="604735" y="2137807"/>
                    </a:lnTo>
                    <a:lnTo>
                      <a:pt x="593625" y="2139848"/>
                    </a:lnTo>
                    <a:lnTo>
                      <a:pt x="582514" y="2142569"/>
                    </a:lnTo>
                    <a:lnTo>
                      <a:pt x="571177" y="2145516"/>
                    </a:lnTo>
                    <a:lnTo>
                      <a:pt x="560519" y="2148918"/>
                    </a:lnTo>
                    <a:lnTo>
                      <a:pt x="549636" y="2153226"/>
                    </a:lnTo>
                    <a:lnTo>
                      <a:pt x="539205" y="2157307"/>
                    </a:lnTo>
                    <a:lnTo>
                      <a:pt x="528775" y="2162296"/>
                    </a:lnTo>
                    <a:lnTo>
                      <a:pt x="519025" y="2167511"/>
                    </a:lnTo>
                    <a:lnTo>
                      <a:pt x="509048" y="2173180"/>
                    </a:lnTo>
                    <a:lnTo>
                      <a:pt x="499524" y="2179529"/>
                    </a:lnTo>
                    <a:lnTo>
                      <a:pt x="490001" y="2186105"/>
                    </a:lnTo>
                    <a:lnTo>
                      <a:pt x="481158" y="2193134"/>
                    </a:lnTo>
                    <a:lnTo>
                      <a:pt x="472541" y="2200843"/>
                    </a:lnTo>
                    <a:lnTo>
                      <a:pt x="464379" y="2208780"/>
                    </a:lnTo>
                    <a:lnTo>
                      <a:pt x="456442" y="2217170"/>
                    </a:lnTo>
                    <a:lnTo>
                      <a:pt x="452588" y="2221478"/>
                    </a:lnTo>
                    <a:lnTo>
                      <a:pt x="448960" y="2226240"/>
                    </a:lnTo>
                    <a:lnTo>
                      <a:pt x="445559" y="2231001"/>
                    </a:lnTo>
                    <a:lnTo>
                      <a:pt x="441931" y="2235536"/>
                    </a:lnTo>
                    <a:lnTo>
                      <a:pt x="438529" y="2240525"/>
                    </a:lnTo>
                    <a:lnTo>
                      <a:pt x="435355" y="2245513"/>
                    </a:lnTo>
                    <a:lnTo>
                      <a:pt x="430593" y="2253223"/>
                    </a:lnTo>
                    <a:lnTo>
                      <a:pt x="426058" y="2261159"/>
                    </a:lnTo>
                    <a:lnTo>
                      <a:pt x="421977" y="2269095"/>
                    </a:lnTo>
                    <a:lnTo>
                      <a:pt x="418349" y="2277485"/>
                    </a:lnTo>
                    <a:lnTo>
                      <a:pt x="415174" y="2286102"/>
                    </a:lnTo>
                    <a:lnTo>
                      <a:pt x="412227" y="2294718"/>
                    </a:lnTo>
                    <a:lnTo>
                      <a:pt x="409733" y="2303335"/>
                    </a:lnTo>
                    <a:lnTo>
                      <a:pt x="407692" y="2312178"/>
                    </a:lnTo>
                    <a:lnTo>
                      <a:pt x="405878" y="2321248"/>
                    </a:lnTo>
                    <a:lnTo>
                      <a:pt x="404517" y="2330091"/>
                    </a:lnTo>
                    <a:lnTo>
                      <a:pt x="403610" y="2339161"/>
                    </a:lnTo>
                    <a:lnTo>
                      <a:pt x="403157" y="2348005"/>
                    </a:lnTo>
                    <a:lnTo>
                      <a:pt x="402930" y="2357075"/>
                    </a:lnTo>
                    <a:lnTo>
                      <a:pt x="403384" y="2366145"/>
                    </a:lnTo>
                    <a:lnTo>
                      <a:pt x="404064" y="2374988"/>
                    </a:lnTo>
                    <a:lnTo>
                      <a:pt x="404971" y="2383831"/>
                    </a:lnTo>
                    <a:lnTo>
                      <a:pt x="406558" y="2392675"/>
                    </a:lnTo>
                    <a:lnTo>
                      <a:pt x="408372" y="2401518"/>
                    </a:lnTo>
                    <a:lnTo>
                      <a:pt x="410639" y="2410134"/>
                    </a:lnTo>
                    <a:lnTo>
                      <a:pt x="413360" y="2418524"/>
                    </a:lnTo>
                    <a:lnTo>
                      <a:pt x="416535" y="2426914"/>
                    </a:lnTo>
                    <a:lnTo>
                      <a:pt x="419936" y="2434850"/>
                    </a:lnTo>
                    <a:lnTo>
                      <a:pt x="423791" y="2443013"/>
                    </a:lnTo>
                    <a:lnTo>
                      <a:pt x="427872" y="2450723"/>
                    </a:lnTo>
                    <a:lnTo>
                      <a:pt x="432634" y="2457979"/>
                    </a:lnTo>
                    <a:lnTo>
                      <a:pt x="437622" y="2465462"/>
                    </a:lnTo>
                    <a:lnTo>
                      <a:pt x="443064" y="2472491"/>
                    </a:lnTo>
                    <a:lnTo>
                      <a:pt x="448733" y="2478840"/>
                    </a:lnTo>
                    <a:lnTo>
                      <a:pt x="454855" y="2485416"/>
                    </a:lnTo>
                    <a:lnTo>
                      <a:pt x="461658" y="2491311"/>
                    </a:lnTo>
                    <a:lnTo>
                      <a:pt x="468460" y="2496753"/>
                    </a:lnTo>
                    <a:lnTo>
                      <a:pt x="475943" y="2501969"/>
                    </a:lnTo>
                    <a:lnTo>
                      <a:pt x="480931" y="2504690"/>
                    </a:lnTo>
                    <a:lnTo>
                      <a:pt x="486146" y="2506957"/>
                    </a:lnTo>
                    <a:lnTo>
                      <a:pt x="491588" y="2508998"/>
                    </a:lnTo>
                    <a:lnTo>
                      <a:pt x="496803" y="2510812"/>
                    </a:lnTo>
                    <a:lnTo>
                      <a:pt x="502019" y="2512626"/>
                    </a:lnTo>
                    <a:lnTo>
                      <a:pt x="507461" y="2514440"/>
                    </a:lnTo>
                    <a:lnTo>
                      <a:pt x="512902" y="2515800"/>
                    </a:lnTo>
                    <a:lnTo>
                      <a:pt x="518344" y="2517161"/>
                    </a:lnTo>
                    <a:lnTo>
                      <a:pt x="523786" y="2518295"/>
                    </a:lnTo>
                    <a:lnTo>
                      <a:pt x="529455" y="2519202"/>
                    </a:lnTo>
                    <a:lnTo>
                      <a:pt x="534897" y="2520109"/>
                    </a:lnTo>
                    <a:lnTo>
                      <a:pt x="540339" y="2520562"/>
                    </a:lnTo>
                    <a:lnTo>
                      <a:pt x="545781" y="2520789"/>
                    </a:lnTo>
                    <a:lnTo>
                      <a:pt x="551223" y="2521016"/>
                    </a:lnTo>
                    <a:lnTo>
                      <a:pt x="556665" y="2521016"/>
                    </a:lnTo>
                    <a:lnTo>
                      <a:pt x="562107" y="2520789"/>
                    </a:lnTo>
                    <a:lnTo>
                      <a:pt x="567322" y="2520335"/>
                    </a:lnTo>
                    <a:lnTo>
                      <a:pt x="572764" y="2519655"/>
                    </a:lnTo>
                    <a:lnTo>
                      <a:pt x="577979" y="2518975"/>
                    </a:lnTo>
                    <a:lnTo>
                      <a:pt x="583194" y="2517841"/>
                    </a:lnTo>
                    <a:lnTo>
                      <a:pt x="588409" y="2516707"/>
                    </a:lnTo>
                    <a:lnTo>
                      <a:pt x="593398" y="2515347"/>
                    </a:lnTo>
                    <a:lnTo>
                      <a:pt x="598386" y="2513533"/>
                    </a:lnTo>
                    <a:lnTo>
                      <a:pt x="603148" y="2511719"/>
                    </a:lnTo>
                    <a:lnTo>
                      <a:pt x="607910" y="2509678"/>
                    </a:lnTo>
                    <a:lnTo>
                      <a:pt x="612671" y="2507184"/>
                    </a:lnTo>
                    <a:lnTo>
                      <a:pt x="617206" y="2504690"/>
                    </a:lnTo>
                    <a:lnTo>
                      <a:pt x="621741" y="2501969"/>
                    </a:lnTo>
                    <a:lnTo>
                      <a:pt x="626049" y="2499021"/>
                    </a:lnTo>
                    <a:lnTo>
                      <a:pt x="630358" y="2495846"/>
                    </a:lnTo>
                    <a:lnTo>
                      <a:pt x="634212" y="2492445"/>
                    </a:lnTo>
                    <a:lnTo>
                      <a:pt x="638067" y="2488817"/>
                    </a:lnTo>
                    <a:lnTo>
                      <a:pt x="642829" y="2482468"/>
                    </a:lnTo>
                    <a:lnTo>
                      <a:pt x="646457" y="2476799"/>
                    </a:lnTo>
                    <a:lnTo>
                      <a:pt x="649631" y="2471584"/>
                    </a:lnTo>
                    <a:lnTo>
                      <a:pt x="651899" y="2466822"/>
                    </a:lnTo>
                    <a:lnTo>
                      <a:pt x="653486" y="2462514"/>
                    </a:lnTo>
                    <a:lnTo>
                      <a:pt x="654166" y="2458432"/>
                    </a:lnTo>
                    <a:lnTo>
                      <a:pt x="654393" y="2454804"/>
                    </a:lnTo>
                    <a:lnTo>
                      <a:pt x="654166" y="2450950"/>
                    </a:lnTo>
                    <a:lnTo>
                      <a:pt x="653259" y="2448002"/>
                    </a:lnTo>
                    <a:lnTo>
                      <a:pt x="651899" y="2445054"/>
                    </a:lnTo>
                    <a:lnTo>
                      <a:pt x="649858" y="2442106"/>
                    </a:lnTo>
                    <a:lnTo>
                      <a:pt x="647364" y="2439839"/>
                    </a:lnTo>
                    <a:lnTo>
                      <a:pt x="644869" y="2437571"/>
                    </a:lnTo>
                    <a:lnTo>
                      <a:pt x="641695" y="2435077"/>
                    </a:lnTo>
                    <a:lnTo>
                      <a:pt x="638294" y="2433036"/>
                    </a:lnTo>
                    <a:lnTo>
                      <a:pt x="634666" y="2431222"/>
                    </a:lnTo>
                    <a:lnTo>
                      <a:pt x="626730" y="2427594"/>
                    </a:lnTo>
                    <a:lnTo>
                      <a:pt x="618113" y="2423966"/>
                    </a:lnTo>
                    <a:lnTo>
                      <a:pt x="609043" y="2420338"/>
                    </a:lnTo>
                    <a:lnTo>
                      <a:pt x="600200" y="2416483"/>
                    </a:lnTo>
                    <a:lnTo>
                      <a:pt x="595665" y="2414443"/>
                    </a:lnTo>
                    <a:lnTo>
                      <a:pt x="591584" y="2411948"/>
                    </a:lnTo>
                    <a:lnTo>
                      <a:pt x="587276" y="2409681"/>
                    </a:lnTo>
                    <a:lnTo>
                      <a:pt x="583421" y="2407187"/>
                    </a:lnTo>
                    <a:lnTo>
                      <a:pt x="579793" y="2404239"/>
                    </a:lnTo>
                    <a:lnTo>
                      <a:pt x="576392" y="2401064"/>
                    </a:lnTo>
                    <a:lnTo>
                      <a:pt x="573217" y="2397663"/>
                    </a:lnTo>
                    <a:lnTo>
                      <a:pt x="570496" y="2394035"/>
                    </a:lnTo>
                    <a:lnTo>
                      <a:pt x="567095" y="2389047"/>
                    </a:lnTo>
                    <a:lnTo>
                      <a:pt x="563921" y="2384285"/>
                    </a:lnTo>
                    <a:lnTo>
                      <a:pt x="561426" y="2379523"/>
                    </a:lnTo>
                    <a:lnTo>
                      <a:pt x="558932" y="2374988"/>
                    </a:lnTo>
                    <a:lnTo>
                      <a:pt x="557118" y="2370680"/>
                    </a:lnTo>
                    <a:lnTo>
                      <a:pt x="555984" y="2366598"/>
                    </a:lnTo>
                    <a:lnTo>
                      <a:pt x="554851" y="2362290"/>
                    </a:lnTo>
                    <a:lnTo>
                      <a:pt x="554170" y="2358435"/>
                    </a:lnTo>
                    <a:lnTo>
                      <a:pt x="553717" y="2354581"/>
                    </a:lnTo>
                    <a:lnTo>
                      <a:pt x="553717" y="2350953"/>
                    </a:lnTo>
                    <a:lnTo>
                      <a:pt x="554170" y="2347551"/>
                    </a:lnTo>
                    <a:lnTo>
                      <a:pt x="554851" y="2344150"/>
                    </a:lnTo>
                    <a:lnTo>
                      <a:pt x="555984" y="2340749"/>
                    </a:lnTo>
                    <a:lnTo>
                      <a:pt x="557118" y="2337574"/>
                    </a:lnTo>
                    <a:lnTo>
                      <a:pt x="558705" y="2334400"/>
                    </a:lnTo>
                    <a:lnTo>
                      <a:pt x="560293" y="2331679"/>
                    </a:lnTo>
                    <a:lnTo>
                      <a:pt x="562333" y="2328731"/>
                    </a:lnTo>
                    <a:lnTo>
                      <a:pt x="564828" y="2326237"/>
                    </a:lnTo>
                    <a:lnTo>
                      <a:pt x="567095" y="2323516"/>
                    </a:lnTo>
                    <a:lnTo>
                      <a:pt x="569589" y="2321248"/>
                    </a:lnTo>
                    <a:lnTo>
                      <a:pt x="572537" y="2318981"/>
                    </a:lnTo>
                    <a:lnTo>
                      <a:pt x="575711" y="2316486"/>
                    </a:lnTo>
                    <a:lnTo>
                      <a:pt x="578659" y="2314446"/>
                    </a:lnTo>
                    <a:lnTo>
                      <a:pt x="581834" y="2312405"/>
                    </a:lnTo>
                    <a:lnTo>
                      <a:pt x="588863" y="2308777"/>
                    </a:lnTo>
                    <a:lnTo>
                      <a:pt x="595892" y="2305376"/>
                    </a:lnTo>
                    <a:lnTo>
                      <a:pt x="603375" y="2302201"/>
                    </a:lnTo>
                    <a:lnTo>
                      <a:pt x="611084" y="2299707"/>
                    </a:lnTo>
                    <a:lnTo>
                      <a:pt x="615392" y="2298346"/>
                    </a:lnTo>
                    <a:lnTo>
                      <a:pt x="619927" y="2297213"/>
                    </a:lnTo>
                    <a:lnTo>
                      <a:pt x="624235" y="2296532"/>
                    </a:lnTo>
                    <a:lnTo>
                      <a:pt x="628770" y="2296079"/>
                    </a:lnTo>
                    <a:lnTo>
                      <a:pt x="633079" y="2295399"/>
                    </a:lnTo>
                    <a:lnTo>
                      <a:pt x="637613" y="2294945"/>
                    </a:lnTo>
                    <a:lnTo>
                      <a:pt x="641922" y="2294945"/>
                    </a:lnTo>
                    <a:lnTo>
                      <a:pt x="646457" y="2294945"/>
                    </a:lnTo>
                    <a:lnTo>
                      <a:pt x="655073" y="2295172"/>
                    </a:lnTo>
                    <a:lnTo>
                      <a:pt x="663689" y="2296306"/>
                    </a:lnTo>
                    <a:lnTo>
                      <a:pt x="671852" y="2297893"/>
                    </a:lnTo>
                    <a:lnTo>
                      <a:pt x="680242" y="2299934"/>
                    </a:lnTo>
                    <a:lnTo>
                      <a:pt x="688632" y="2302428"/>
                    </a:lnTo>
                    <a:lnTo>
                      <a:pt x="696341" y="2305602"/>
                    </a:lnTo>
                    <a:lnTo>
                      <a:pt x="704050" y="2309230"/>
                    </a:lnTo>
                    <a:lnTo>
                      <a:pt x="711760" y="2313312"/>
                    </a:lnTo>
                    <a:lnTo>
                      <a:pt x="719016" y="2317847"/>
                    </a:lnTo>
                    <a:lnTo>
                      <a:pt x="726045" y="2322609"/>
                    </a:lnTo>
                    <a:lnTo>
                      <a:pt x="732847" y="2327824"/>
                    </a:lnTo>
                    <a:lnTo>
                      <a:pt x="739196" y="2333493"/>
                    </a:lnTo>
                    <a:lnTo>
                      <a:pt x="745545" y="2339161"/>
                    </a:lnTo>
                    <a:lnTo>
                      <a:pt x="751214" y="2345510"/>
                    </a:lnTo>
                    <a:lnTo>
                      <a:pt x="756883" y="2351633"/>
                    </a:lnTo>
                    <a:lnTo>
                      <a:pt x="761871" y="2358435"/>
                    </a:lnTo>
                    <a:lnTo>
                      <a:pt x="766633" y="2365238"/>
                    </a:lnTo>
                    <a:lnTo>
                      <a:pt x="770941" y="2372267"/>
                    </a:lnTo>
                    <a:lnTo>
                      <a:pt x="775022" y="2379523"/>
                    </a:lnTo>
                    <a:lnTo>
                      <a:pt x="778197" y="2387006"/>
                    </a:lnTo>
                    <a:lnTo>
                      <a:pt x="781144" y="2394262"/>
                    </a:lnTo>
                    <a:lnTo>
                      <a:pt x="783412" y="2402198"/>
                    </a:lnTo>
                    <a:lnTo>
                      <a:pt x="785679" y="2409681"/>
                    </a:lnTo>
                    <a:lnTo>
                      <a:pt x="786813" y="2417390"/>
                    </a:lnTo>
                    <a:lnTo>
                      <a:pt x="787720" y="2425100"/>
                    </a:lnTo>
                    <a:lnTo>
                      <a:pt x="787947" y="2432810"/>
                    </a:lnTo>
                    <a:lnTo>
                      <a:pt x="787720" y="2440746"/>
                    </a:lnTo>
                    <a:lnTo>
                      <a:pt x="787040" y="2444374"/>
                    </a:lnTo>
                    <a:lnTo>
                      <a:pt x="786586" y="2448229"/>
                    </a:lnTo>
                    <a:lnTo>
                      <a:pt x="786360" y="2456165"/>
                    </a:lnTo>
                    <a:lnTo>
                      <a:pt x="786133" y="2464328"/>
                    </a:lnTo>
                    <a:lnTo>
                      <a:pt x="785226" y="2472491"/>
                    </a:lnTo>
                    <a:lnTo>
                      <a:pt x="784319" y="2480200"/>
                    </a:lnTo>
                    <a:lnTo>
                      <a:pt x="782958" y="2487683"/>
                    </a:lnTo>
                    <a:lnTo>
                      <a:pt x="781371" y="2495393"/>
                    </a:lnTo>
                    <a:lnTo>
                      <a:pt x="779557" y="2502876"/>
                    </a:lnTo>
                    <a:lnTo>
                      <a:pt x="777517" y="2510132"/>
                    </a:lnTo>
                    <a:lnTo>
                      <a:pt x="775249" y="2517161"/>
                    </a:lnTo>
                    <a:lnTo>
                      <a:pt x="772755" y="2524190"/>
                    </a:lnTo>
                    <a:lnTo>
                      <a:pt x="770034" y="2530993"/>
                    </a:lnTo>
                    <a:lnTo>
                      <a:pt x="766859" y="2537795"/>
                    </a:lnTo>
                    <a:lnTo>
                      <a:pt x="763458" y="2544144"/>
                    </a:lnTo>
                    <a:lnTo>
                      <a:pt x="760057" y="2550720"/>
                    </a:lnTo>
                    <a:lnTo>
                      <a:pt x="756429" y="2557069"/>
                    </a:lnTo>
                    <a:lnTo>
                      <a:pt x="752574" y="2562965"/>
                    </a:lnTo>
                    <a:lnTo>
                      <a:pt x="748493" y="2568860"/>
                    </a:lnTo>
                    <a:lnTo>
                      <a:pt x="743958" y="2574756"/>
                    </a:lnTo>
                    <a:lnTo>
                      <a:pt x="739650" y="2580424"/>
                    </a:lnTo>
                    <a:lnTo>
                      <a:pt x="734661" y="2585866"/>
                    </a:lnTo>
                    <a:lnTo>
                      <a:pt x="729673" y="2591082"/>
                    </a:lnTo>
                    <a:lnTo>
                      <a:pt x="724684" y="2596297"/>
                    </a:lnTo>
                    <a:lnTo>
                      <a:pt x="719469" y="2601285"/>
                    </a:lnTo>
                    <a:lnTo>
                      <a:pt x="714027" y="2605820"/>
                    </a:lnTo>
                    <a:lnTo>
                      <a:pt x="708359" y="2610582"/>
                    </a:lnTo>
                    <a:lnTo>
                      <a:pt x="702690" y="2614664"/>
                    </a:lnTo>
                    <a:lnTo>
                      <a:pt x="696568" y="2619199"/>
                    </a:lnTo>
                    <a:lnTo>
                      <a:pt x="690672" y="2623053"/>
                    </a:lnTo>
                    <a:lnTo>
                      <a:pt x="684323" y="2626908"/>
                    </a:lnTo>
                    <a:lnTo>
                      <a:pt x="678201" y="2630536"/>
                    </a:lnTo>
                    <a:lnTo>
                      <a:pt x="671626" y="2633938"/>
                    </a:lnTo>
                    <a:lnTo>
                      <a:pt x="665050" y="2637339"/>
                    </a:lnTo>
                    <a:lnTo>
                      <a:pt x="658474" y="2640513"/>
                    </a:lnTo>
                    <a:lnTo>
                      <a:pt x="651672" y="2643234"/>
                    </a:lnTo>
                    <a:lnTo>
                      <a:pt x="644643" y="2645955"/>
                    </a:lnTo>
                    <a:lnTo>
                      <a:pt x="637613" y="2648223"/>
                    </a:lnTo>
                    <a:lnTo>
                      <a:pt x="630584" y="2650717"/>
                    </a:lnTo>
                    <a:lnTo>
                      <a:pt x="623328" y="2652758"/>
                    </a:lnTo>
                    <a:lnTo>
                      <a:pt x="616072" y="2654572"/>
                    </a:lnTo>
                    <a:lnTo>
                      <a:pt x="608363" y="2656159"/>
                    </a:lnTo>
                    <a:lnTo>
                      <a:pt x="601107" y="2657293"/>
                    </a:lnTo>
                    <a:lnTo>
                      <a:pt x="593625" y="2658653"/>
                    </a:lnTo>
                    <a:lnTo>
                      <a:pt x="586142" y="2659787"/>
                    </a:lnTo>
                    <a:lnTo>
                      <a:pt x="578206" y="2660241"/>
                    </a:lnTo>
                    <a:lnTo>
                      <a:pt x="570723" y="2660694"/>
                    </a:lnTo>
                    <a:lnTo>
                      <a:pt x="563014" y="2661148"/>
                    </a:lnTo>
                    <a:lnTo>
                      <a:pt x="555077" y="2661148"/>
                    </a:lnTo>
                    <a:lnTo>
                      <a:pt x="547368" y="2661148"/>
                    </a:lnTo>
                    <a:lnTo>
                      <a:pt x="539432" y="2660467"/>
                    </a:lnTo>
                    <a:lnTo>
                      <a:pt x="531723" y="2659787"/>
                    </a:lnTo>
                    <a:lnTo>
                      <a:pt x="523560" y="2658880"/>
                    </a:lnTo>
                    <a:lnTo>
                      <a:pt x="515850" y="2657746"/>
                    </a:lnTo>
                    <a:lnTo>
                      <a:pt x="507687" y="2656386"/>
                    </a:lnTo>
                    <a:lnTo>
                      <a:pt x="499978" y="2654799"/>
                    </a:lnTo>
                    <a:lnTo>
                      <a:pt x="492042" y="2652758"/>
                    </a:lnTo>
                    <a:lnTo>
                      <a:pt x="484106" y="2650717"/>
                    </a:lnTo>
                    <a:lnTo>
                      <a:pt x="476169" y="2648223"/>
                    </a:lnTo>
                    <a:lnTo>
                      <a:pt x="468460" y="2645502"/>
                    </a:lnTo>
                    <a:lnTo>
                      <a:pt x="460751" y="2642554"/>
                    </a:lnTo>
                    <a:lnTo>
                      <a:pt x="452814" y="2639380"/>
                    </a:lnTo>
                    <a:lnTo>
                      <a:pt x="445105" y="2635752"/>
                    </a:lnTo>
                    <a:lnTo>
                      <a:pt x="437169" y="2632124"/>
                    </a:lnTo>
                    <a:lnTo>
                      <a:pt x="429460" y="2628042"/>
                    </a:lnTo>
                    <a:lnTo>
                      <a:pt x="421977" y="2623734"/>
                    </a:lnTo>
                    <a:lnTo>
                      <a:pt x="410639" y="2617385"/>
                    </a:lnTo>
                    <a:lnTo>
                      <a:pt x="399982" y="2610355"/>
                    </a:lnTo>
                    <a:lnTo>
                      <a:pt x="390005" y="2603099"/>
                    </a:lnTo>
                    <a:lnTo>
                      <a:pt x="380029" y="2595390"/>
                    </a:lnTo>
                    <a:lnTo>
                      <a:pt x="370959" y="2587454"/>
                    </a:lnTo>
                    <a:lnTo>
                      <a:pt x="362116" y="2579064"/>
                    </a:lnTo>
                    <a:lnTo>
                      <a:pt x="353726" y="2570447"/>
                    </a:lnTo>
                    <a:lnTo>
                      <a:pt x="345790" y="2561604"/>
                    </a:lnTo>
                    <a:lnTo>
                      <a:pt x="338307" y="2552307"/>
                    </a:lnTo>
                    <a:lnTo>
                      <a:pt x="331278" y="2542557"/>
                    </a:lnTo>
                    <a:lnTo>
                      <a:pt x="324929" y="2533033"/>
                    </a:lnTo>
                    <a:lnTo>
                      <a:pt x="318580" y="2522830"/>
                    </a:lnTo>
                    <a:lnTo>
                      <a:pt x="312911" y="2512399"/>
                    </a:lnTo>
                    <a:lnTo>
                      <a:pt x="307696" y="2501969"/>
                    </a:lnTo>
                    <a:lnTo>
                      <a:pt x="302935" y="2491085"/>
                    </a:lnTo>
                    <a:lnTo>
                      <a:pt x="298626" y="2480200"/>
                    </a:lnTo>
                    <a:lnTo>
                      <a:pt x="294772" y="2469090"/>
                    </a:lnTo>
                    <a:lnTo>
                      <a:pt x="291370" y="2457752"/>
                    </a:lnTo>
                    <a:lnTo>
                      <a:pt x="288196" y="2446188"/>
                    </a:lnTo>
                    <a:lnTo>
                      <a:pt x="285702" y="2434397"/>
                    </a:lnTo>
                    <a:lnTo>
                      <a:pt x="283434" y="2422606"/>
                    </a:lnTo>
                    <a:lnTo>
                      <a:pt x="281620" y="2410815"/>
                    </a:lnTo>
                    <a:lnTo>
                      <a:pt x="280487" y="2398570"/>
                    </a:lnTo>
                    <a:lnTo>
                      <a:pt x="279580" y="2386326"/>
                    </a:lnTo>
                    <a:lnTo>
                      <a:pt x="279126" y="2374081"/>
                    </a:lnTo>
                    <a:lnTo>
                      <a:pt x="278899" y="2361610"/>
                    </a:lnTo>
                    <a:lnTo>
                      <a:pt x="279126" y="2349138"/>
                    </a:lnTo>
                    <a:lnTo>
                      <a:pt x="279806" y="2336667"/>
                    </a:lnTo>
                    <a:lnTo>
                      <a:pt x="281167" y="2324196"/>
                    </a:lnTo>
                    <a:lnTo>
                      <a:pt x="282754" y="2311271"/>
                    </a:lnTo>
                    <a:lnTo>
                      <a:pt x="284568" y="2298573"/>
                    </a:lnTo>
                    <a:lnTo>
                      <a:pt x="286835" y="2286102"/>
                    </a:lnTo>
                    <a:lnTo>
                      <a:pt x="290237" y="2274537"/>
                    </a:lnTo>
                    <a:lnTo>
                      <a:pt x="293865" y="2263653"/>
                    </a:lnTo>
                    <a:lnTo>
                      <a:pt x="297493" y="2252769"/>
                    </a:lnTo>
                    <a:lnTo>
                      <a:pt x="301801" y="2242112"/>
                    </a:lnTo>
                    <a:lnTo>
                      <a:pt x="306336" y="2231682"/>
                    </a:lnTo>
                    <a:lnTo>
                      <a:pt x="311097" y="2221478"/>
                    </a:lnTo>
                    <a:lnTo>
                      <a:pt x="316086" y="2211728"/>
                    </a:lnTo>
                    <a:lnTo>
                      <a:pt x="321301" y="2201750"/>
                    </a:lnTo>
                    <a:lnTo>
                      <a:pt x="326743" y="2192454"/>
                    </a:lnTo>
                    <a:lnTo>
                      <a:pt x="332412" y="2183157"/>
                    </a:lnTo>
                    <a:lnTo>
                      <a:pt x="338307" y="2174314"/>
                    </a:lnTo>
                    <a:lnTo>
                      <a:pt x="344656" y="2165470"/>
                    </a:lnTo>
                    <a:lnTo>
                      <a:pt x="350778" y="2156854"/>
                    </a:lnTo>
                    <a:lnTo>
                      <a:pt x="357581" y="2148464"/>
                    </a:lnTo>
                    <a:lnTo>
                      <a:pt x="364383" y="2140074"/>
                    </a:lnTo>
                    <a:lnTo>
                      <a:pt x="371412" y="2132365"/>
                    </a:lnTo>
                    <a:lnTo>
                      <a:pt x="378668" y="2124882"/>
                    </a:lnTo>
                    <a:lnTo>
                      <a:pt x="386378" y="2117172"/>
                    </a:lnTo>
                    <a:lnTo>
                      <a:pt x="393860" y="2110143"/>
                    </a:lnTo>
                    <a:lnTo>
                      <a:pt x="401570" y="2103114"/>
                    </a:lnTo>
                    <a:lnTo>
                      <a:pt x="409733" y="2096765"/>
                    </a:lnTo>
                    <a:lnTo>
                      <a:pt x="417895" y="2090189"/>
                    </a:lnTo>
                    <a:lnTo>
                      <a:pt x="426285" y="2083840"/>
                    </a:lnTo>
                    <a:lnTo>
                      <a:pt x="434901" y="2077945"/>
                    </a:lnTo>
                    <a:lnTo>
                      <a:pt x="443518" y="2072276"/>
                    </a:lnTo>
                    <a:lnTo>
                      <a:pt x="452361" y="2066834"/>
                    </a:lnTo>
                    <a:lnTo>
                      <a:pt x="461204" y="2061619"/>
                    </a:lnTo>
                    <a:lnTo>
                      <a:pt x="470274" y="2056630"/>
                    </a:lnTo>
                    <a:lnTo>
                      <a:pt x="479571" y="2051868"/>
                    </a:lnTo>
                    <a:lnTo>
                      <a:pt x="489094" y="2047560"/>
                    </a:lnTo>
                    <a:lnTo>
                      <a:pt x="498391" y="2043252"/>
                    </a:lnTo>
                    <a:lnTo>
                      <a:pt x="507914" y="2039397"/>
                    </a:lnTo>
                    <a:lnTo>
                      <a:pt x="517664" y="2035769"/>
                    </a:lnTo>
                    <a:lnTo>
                      <a:pt x="527414" y="2032368"/>
                    </a:lnTo>
                    <a:lnTo>
                      <a:pt x="537391" y="2029193"/>
                    </a:lnTo>
                    <a:lnTo>
                      <a:pt x="547595" y="2026472"/>
                    </a:lnTo>
                    <a:lnTo>
                      <a:pt x="557798" y="2023751"/>
                    </a:lnTo>
                    <a:lnTo>
                      <a:pt x="567775" y="2021484"/>
                    </a:lnTo>
                    <a:lnTo>
                      <a:pt x="577979" y="2019216"/>
                    </a:lnTo>
                    <a:lnTo>
                      <a:pt x="588409" y="2017402"/>
                    </a:lnTo>
                    <a:lnTo>
                      <a:pt x="598613" y="2015815"/>
                    </a:lnTo>
                    <a:lnTo>
                      <a:pt x="609270" y="2014454"/>
                    </a:lnTo>
                    <a:lnTo>
                      <a:pt x="619700" y="2013321"/>
                    </a:lnTo>
                    <a:lnTo>
                      <a:pt x="630131" y="2012640"/>
                    </a:lnTo>
                    <a:lnTo>
                      <a:pt x="640788" y="2012414"/>
                    </a:lnTo>
                    <a:lnTo>
                      <a:pt x="650992" y="2012187"/>
                    </a:lnTo>
                    <a:lnTo>
                      <a:pt x="661649" y="2012187"/>
                    </a:lnTo>
                    <a:lnTo>
                      <a:pt x="672533" y="2012414"/>
                    </a:lnTo>
                    <a:lnTo>
                      <a:pt x="683190" y="2013094"/>
                    </a:lnTo>
                    <a:lnTo>
                      <a:pt x="693847" y="2014001"/>
                    </a:lnTo>
                    <a:lnTo>
                      <a:pt x="704504" y="2015135"/>
                    </a:lnTo>
                    <a:lnTo>
                      <a:pt x="715161" y="2016495"/>
                    </a:lnTo>
                    <a:lnTo>
                      <a:pt x="725818" y="2018309"/>
                    </a:lnTo>
                    <a:lnTo>
                      <a:pt x="736475" y="2020350"/>
                    </a:lnTo>
                    <a:lnTo>
                      <a:pt x="747132" y="2022617"/>
                    </a:lnTo>
                    <a:lnTo>
                      <a:pt x="757563" y="2025112"/>
                    </a:lnTo>
                    <a:lnTo>
                      <a:pt x="768220" y="2028059"/>
                    </a:lnTo>
                    <a:lnTo>
                      <a:pt x="778650" y="2031461"/>
                    </a:lnTo>
                    <a:lnTo>
                      <a:pt x="789307" y="2034635"/>
                    </a:lnTo>
                    <a:lnTo>
                      <a:pt x="799738" y="2038490"/>
                    </a:lnTo>
                    <a:lnTo>
                      <a:pt x="809941" y="2042571"/>
                    </a:lnTo>
                    <a:lnTo>
                      <a:pt x="820145" y="2046653"/>
                    </a:lnTo>
                    <a:lnTo>
                      <a:pt x="830575" y="2051415"/>
                    </a:lnTo>
                    <a:lnTo>
                      <a:pt x="840779" y="2056403"/>
                    </a:lnTo>
                    <a:lnTo>
                      <a:pt x="851436" y="2062072"/>
                    </a:lnTo>
                    <a:lnTo>
                      <a:pt x="861866" y="2068421"/>
                    </a:lnTo>
                    <a:lnTo>
                      <a:pt x="871843" y="2074543"/>
                    </a:lnTo>
                    <a:lnTo>
                      <a:pt x="881820" y="2081119"/>
                    </a:lnTo>
                    <a:lnTo>
                      <a:pt x="891570" y="2088148"/>
                    </a:lnTo>
                    <a:lnTo>
                      <a:pt x="901094" y="2095178"/>
                    </a:lnTo>
                    <a:lnTo>
                      <a:pt x="910164" y="2102207"/>
                    </a:lnTo>
                    <a:lnTo>
                      <a:pt x="919007" y="2109690"/>
                    </a:lnTo>
                    <a:lnTo>
                      <a:pt x="927850" y="2117399"/>
                    </a:lnTo>
                    <a:lnTo>
                      <a:pt x="936240" y="2125335"/>
                    </a:lnTo>
                    <a:lnTo>
                      <a:pt x="944629" y="2133272"/>
                    </a:lnTo>
                    <a:lnTo>
                      <a:pt x="952565" y="2141662"/>
                    </a:lnTo>
                    <a:lnTo>
                      <a:pt x="960048" y="2150278"/>
                    </a:lnTo>
                    <a:lnTo>
                      <a:pt x="967757" y="2158895"/>
                    </a:lnTo>
                    <a:lnTo>
                      <a:pt x="975013" y="2167738"/>
                    </a:lnTo>
                    <a:lnTo>
                      <a:pt x="982043" y="2176808"/>
                    </a:lnTo>
                    <a:lnTo>
                      <a:pt x="988391" y="2185878"/>
                    </a:lnTo>
                    <a:lnTo>
                      <a:pt x="994967" y="2195401"/>
                    </a:lnTo>
                    <a:lnTo>
                      <a:pt x="1001316" y="2204698"/>
                    </a:lnTo>
                    <a:lnTo>
                      <a:pt x="1007211" y="2214222"/>
                    </a:lnTo>
                    <a:lnTo>
                      <a:pt x="1012880" y="2224199"/>
                    </a:lnTo>
                    <a:lnTo>
                      <a:pt x="1018322" y="2233949"/>
                    </a:lnTo>
                    <a:lnTo>
                      <a:pt x="1023537" y="2244153"/>
                    </a:lnTo>
                    <a:lnTo>
                      <a:pt x="1028526" y="2254357"/>
                    </a:lnTo>
                    <a:lnTo>
                      <a:pt x="1033287" y="2264787"/>
                    </a:lnTo>
                    <a:lnTo>
                      <a:pt x="1037596" y="2275218"/>
                    </a:lnTo>
                    <a:lnTo>
                      <a:pt x="1041904" y="2285875"/>
                    </a:lnTo>
                    <a:lnTo>
                      <a:pt x="1045759" y="2296532"/>
                    </a:lnTo>
                    <a:lnTo>
                      <a:pt x="1049160" y="2307190"/>
                    </a:lnTo>
                    <a:lnTo>
                      <a:pt x="1052561" y="2318074"/>
                    </a:lnTo>
                    <a:lnTo>
                      <a:pt x="1055509" y="2328958"/>
                    </a:lnTo>
                    <a:lnTo>
                      <a:pt x="1058456" y="2340068"/>
                    </a:lnTo>
                    <a:lnTo>
                      <a:pt x="1061177" y="2351179"/>
                    </a:lnTo>
                    <a:lnTo>
                      <a:pt x="1063445" y="2362290"/>
                    </a:lnTo>
                    <a:lnTo>
                      <a:pt x="1065259" y="2373854"/>
                    </a:lnTo>
                    <a:lnTo>
                      <a:pt x="1067073" y="2384965"/>
                    </a:lnTo>
                    <a:lnTo>
                      <a:pt x="1068660" y="2396529"/>
                    </a:lnTo>
                    <a:lnTo>
                      <a:pt x="1070020" y="2407867"/>
                    </a:lnTo>
                    <a:lnTo>
                      <a:pt x="1070701" y="2419204"/>
                    </a:lnTo>
                    <a:lnTo>
                      <a:pt x="1071381" y="2430769"/>
                    </a:lnTo>
                    <a:lnTo>
                      <a:pt x="1071834" y="2442560"/>
                    </a:lnTo>
                    <a:lnTo>
                      <a:pt x="1072061" y="2453897"/>
                    </a:lnTo>
                    <a:lnTo>
                      <a:pt x="1071834" y="2465688"/>
                    </a:lnTo>
                    <a:lnTo>
                      <a:pt x="1071154" y="2477026"/>
                    </a:lnTo>
                    <a:lnTo>
                      <a:pt x="1070474" y="2488817"/>
                    </a:lnTo>
                    <a:lnTo>
                      <a:pt x="1069567" y="2500608"/>
                    </a:lnTo>
                    <a:lnTo>
                      <a:pt x="1068433" y="2512172"/>
                    </a:lnTo>
                    <a:lnTo>
                      <a:pt x="1066846" y="2523737"/>
                    </a:lnTo>
                    <a:lnTo>
                      <a:pt x="1065032" y="2535301"/>
                    </a:lnTo>
                    <a:lnTo>
                      <a:pt x="1062538" y="2547092"/>
                    </a:lnTo>
                    <a:lnTo>
                      <a:pt x="1060270" y="2558429"/>
                    </a:lnTo>
                    <a:lnTo>
                      <a:pt x="1057776" y="2570221"/>
                    </a:lnTo>
                    <a:lnTo>
                      <a:pt x="1054602" y="2581785"/>
                    </a:lnTo>
                    <a:lnTo>
                      <a:pt x="1051427" y="2593122"/>
                    </a:lnTo>
                    <a:lnTo>
                      <a:pt x="1047799" y="2604687"/>
                    </a:lnTo>
                    <a:lnTo>
                      <a:pt x="1043945" y="2616024"/>
                    </a:lnTo>
                    <a:lnTo>
                      <a:pt x="1039636" y="2627362"/>
                    </a:lnTo>
                    <a:lnTo>
                      <a:pt x="1035328" y="2638699"/>
                    </a:lnTo>
                    <a:lnTo>
                      <a:pt x="1030566" y="2649810"/>
                    </a:lnTo>
                    <a:lnTo>
                      <a:pt x="1025805" y="2661148"/>
                    </a:lnTo>
                    <a:lnTo>
                      <a:pt x="1020590" y="2672258"/>
                    </a:lnTo>
                    <a:lnTo>
                      <a:pt x="1014694" y="2683142"/>
                    </a:lnTo>
                    <a:lnTo>
                      <a:pt x="1009025" y="2694026"/>
                    </a:lnTo>
                    <a:lnTo>
                      <a:pt x="1002903" y="2704684"/>
                    </a:lnTo>
                    <a:lnTo>
                      <a:pt x="993153" y="2719423"/>
                    </a:lnTo>
                    <a:lnTo>
                      <a:pt x="982950" y="2733028"/>
                    </a:lnTo>
                    <a:lnTo>
                      <a:pt x="972519" y="2746633"/>
                    </a:lnTo>
                    <a:lnTo>
                      <a:pt x="961862" y="2759557"/>
                    </a:lnTo>
                    <a:lnTo>
                      <a:pt x="950978" y="2772256"/>
                    </a:lnTo>
                    <a:lnTo>
                      <a:pt x="939868" y="2784273"/>
                    </a:lnTo>
                    <a:lnTo>
                      <a:pt x="928077" y="2796064"/>
                    </a:lnTo>
                    <a:lnTo>
                      <a:pt x="916286" y="2807629"/>
                    </a:lnTo>
                    <a:lnTo>
                      <a:pt x="904268" y="2818286"/>
                    </a:lnTo>
                    <a:lnTo>
                      <a:pt x="891797" y="2828716"/>
                    </a:lnTo>
                    <a:lnTo>
                      <a:pt x="878873" y="2838693"/>
                    </a:lnTo>
                    <a:lnTo>
                      <a:pt x="866175" y="2848217"/>
                    </a:lnTo>
                    <a:lnTo>
                      <a:pt x="853023" y="2857287"/>
                    </a:lnTo>
                    <a:lnTo>
                      <a:pt x="839645" y="2866130"/>
                    </a:lnTo>
                    <a:lnTo>
                      <a:pt x="826267" y="2874067"/>
                    </a:lnTo>
                    <a:lnTo>
                      <a:pt x="812436" y="2882003"/>
                    </a:lnTo>
                    <a:lnTo>
                      <a:pt x="798377" y="2889259"/>
                    </a:lnTo>
                    <a:lnTo>
                      <a:pt x="784319" y="2896288"/>
                    </a:lnTo>
                    <a:lnTo>
                      <a:pt x="770034" y="2902864"/>
                    </a:lnTo>
                    <a:lnTo>
                      <a:pt x="755749" y="2908759"/>
                    </a:lnTo>
                    <a:lnTo>
                      <a:pt x="741010" y="2914202"/>
                    </a:lnTo>
                    <a:lnTo>
                      <a:pt x="726272" y="2919417"/>
                    </a:lnTo>
                    <a:lnTo>
                      <a:pt x="711533" y="2924179"/>
                    </a:lnTo>
                    <a:lnTo>
                      <a:pt x="696341" y="2928260"/>
                    </a:lnTo>
                    <a:lnTo>
                      <a:pt x="681602" y="2932115"/>
                    </a:lnTo>
                    <a:lnTo>
                      <a:pt x="666184" y="2935516"/>
                    </a:lnTo>
                    <a:lnTo>
                      <a:pt x="650992" y="2938464"/>
                    </a:lnTo>
                    <a:lnTo>
                      <a:pt x="635799" y="2940958"/>
                    </a:lnTo>
                    <a:lnTo>
                      <a:pt x="620381" y="2942772"/>
                    </a:lnTo>
                    <a:lnTo>
                      <a:pt x="604735" y="2944359"/>
                    </a:lnTo>
                    <a:lnTo>
                      <a:pt x="589543" y="2945720"/>
                    </a:lnTo>
                    <a:lnTo>
                      <a:pt x="573897" y="2946400"/>
                    </a:lnTo>
                    <a:lnTo>
                      <a:pt x="558479" y="2946400"/>
                    </a:lnTo>
                    <a:lnTo>
                      <a:pt x="542833" y="2946400"/>
                    </a:lnTo>
                    <a:lnTo>
                      <a:pt x="527188" y="2945720"/>
                    </a:lnTo>
                    <a:lnTo>
                      <a:pt x="511996" y="2944586"/>
                    </a:lnTo>
                    <a:lnTo>
                      <a:pt x="496350" y="2942999"/>
                    </a:lnTo>
                    <a:lnTo>
                      <a:pt x="480931" y="2941185"/>
                    </a:lnTo>
                    <a:lnTo>
                      <a:pt x="465286" y="2938691"/>
                    </a:lnTo>
                    <a:lnTo>
                      <a:pt x="450094" y="2935743"/>
                    </a:lnTo>
                    <a:lnTo>
                      <a:pt x="434675" y="2932795"/>
                    </a:lnTo>
                    <a:lnTo>
                      <a:pt x="419483" y="2928714"/>
                    </a:lnTo>
                    <a:lnTo>
                      <a:pt x="404517" y="2924632"/>
                    </a:lnTo>
                    <a:lnTo>
                      <a:pt x="389325" y="2919870"/>
                    </a:lnTo>
                    <a:lnTo>
                      <a:pt x="374360" y="2914655"/>
                    </a:lnTo>
                    <a:lnTo>
                      <a:pt x="359395" y="2909213"/>
                    </a:lnTo>
                    <a:lnTo>
                      <a:pt x="344883" y="2903317"/>
                    </a:lnTo>
                    <a:lnTo>
                      <a:pt x="330371" y="2896742"/>
                    </a:lnTo>
                    <a:lnTo>
                      <a:pt x="316086" y="2889712"/>
                    </a:lnTo>
                    <a:lnTo>
                      <a:pt x="301801" y="2882456"/>
                    </a:lnTo>
                    <a:lnTo>
                      <a:pt x="287742" y="2874747"/>
                    </a:lnTo>
                    <a:lnTo>
                      <a:pt x="273684" y="2866357"/>
                    </a:lnTo>
                    <a:lnTo>
                      <a:pt x="260079" y="2857741"/>
                    </a:lnTo>
                    <a:lnTo>
                      <a:pt x="246474" y="2848444"/>
                    </a:lnTo>
                    <a:lnTo>
                      <a:pt x="233323" y="2838693"/>
                    </a:lnTo>
                    <a:lnTo>
                      <a:pt x="219945" y="2828943"/>
                    </a:lnTo>
                    <a:lnTo>
                      <a:pt x="207247" y="2818286"/>
                    </a:lnTo>
                    <a:lnTo>
                      <a:pt x="194776" y="2807175"/>
                    </a:lnTo>
                    <a:lnTo>
                      <a:pt x="182305" y="2795838"/>
                    </a:lnTo>
                    <a:lnTo>
                      <a:pt x="170287" y="2783820"/>
                    </a:lnTo>
                    <a:lnTo>
                      <a:pt x="158497" y="2771575"/>
                    </a:lnTo>
                    <a:lnTo>
                      <a:pt x="146932" y="2758877"/>
                    </a:lnTo>
                    <a:lnTo>
                      <a:pt x="135822" y="2745499"/>
                    </a:lnTo>
                    <a:lnTo>
                      <a:pt x="124938" y="2731894"/>
                    </a:lnTo>
                    <a:lnTo>
                      <a:pt x="114961" y="2718969"/>
                    </a:lnTo>
                    <a:lnTo>
                      <a:pt x="105664" y="2706271"/>
                    </a:lnTo>
                    <a:lnTo>
                      <a:pt x="96368" y="2693346"/>
                    </a:lnTo>
                    <a:lnTo>
                      <a:pt x="87978" y="2679968"/>
                    </a:lnTo>
                    <a:lnTo>
                      <a:pt x="79815" y="2666816"/>
                    </a:lnTo>
                    <a:lnTo>
                      <a:pt x="72333" y="2653211"/>
                    </a:lnTo>
                    <a:lnTo>
                      <a:pt x="65077" y="2639606"/>
                    </a:lnTo>
                    <a:lnTo>
                      <a:pt x="58274" y="2626001"/>
                    </a:lnTo>
                    <a:lnTo>
                      <a:pt x="51925" y="2612169"/>
                    </a:lnTo>
                    <a:lnTo>
                      <a:pt x="46030" y="2598111"/>
                    </a:lnTo>
                    <a:lnTo>
                      <a:pt x="40588" y="2584052"/>
                    </a:lnTo>
                    <a:lnTo>
                      <a:pt x="35373" y="2569994"/>
                    </a:lnTo>
                    <a:lnTo>
                      <a:pt x="30384" y="2555708"/>
                    </a:lnTo>
                    <a:lnTo>
                      <a:pt x="26076" y="2541423"/>
                    </a:lnTo>
                    <a:lnTo>
                      <a:pt x="21995" y="2526684"/>
                    </a:lnTo>
                    <a:lnTo>
                      <a:pt x="18367" y="2512399"/>
                    </a:lnTo>
                    <a:lnTo>
                      <a:pt x="14966" y="2497660"/>
                    </a:lnTo>
                    <a:lnTo>
                      <a:pt x="12245" y="2483148"/>
                    </a:lnTo>
                    <a:lnTo>
                      <a:pt x="9524" y="2468183"/>
                    </a:lnTo>
                    <a:lnTo>
                      <a:pt x="7256" y="2453444"/>
                    </a:lnTo>
                    <a:lnTo>
                      <a:pt x="5442" y="2438478"/>
                    </a:lnTo>
                    <a:lnTo>
                      <a:pt x="3628" y="2423740"/>
                    </a:lnTo>
                    <a:lnTo>
                      <a:pt x="2268" y="2408547"/>
                    </a:lnTo>
                    <a:lnTo>
                      <a:pt x="1361" y="2393808"/>
                    </a:lnTo>
                    <a:lnTo>
                      <a:pt x="454" y="2378616"/>
                    </a:lnTo>
                    <a:lnTo>
                      <a:pt x="227" y="2363651"/>
                    </a:lnTo>
                    <a:lnTo>
                      <a:pt x="0" y="2348458"/>
                    </a:lnTo>
                    <a:lnTo>
                      <a:pt x="227" y="2333266"/>
                    </a:lnTo>
                    <a:lnTo>
                      <a:pt x="454" y="2318074"/>
                    </a:lnTo>
                    <a:lnTo>
                      <a:pt x="1361" y="2303108"/>
                    </a:lnTo>
                    <a:lnTo>
                      <a:pt x="2041" y="2287689"/>
                    </a:lnTo>
                    <a:lnTo>
                      <a:pt x="3401" y="2272497"/>
                    </a:lnTo>
                    <a:lnTo>
                      <a:pt x="5215" y="2257985"/>
                    </a:lnTo>
                    <a:lnTo>
                      <a:pt x="7710" y="2243699"/>
                    </a:lnTo>
                    <a:lnTo>
                      <a:pt x="10431" y="2229641"/>
                    </a:lnTo>
                    <a:lnTo>
                      <a:pt x="13152" y="2215809"/>
                    </a:lnTo>
                    <a:lnTo>
                      <a:pt x="16553" y="2201977"/>
                    </a:lnTo>
                    <a:lnTo>
                      <a:pt x="20181" y="2188826"/>
                    </a:lnTo>
                    <a:lnTo>
                      <a:pt x="23809" y="2175221"/>
                    </a:lnTo>
                    <a:lnTo>
                      <a:pt x="28117" y="2162296"/>
                    </a:lnTo>
                    <a:lnTo>
                      <a:pt x="32425" y="2149144"/>
                    </a:lnTo>
                    <a:lnTo>
                      <a:pt x="37187" y="2136673"/>
                    </a:lnTo>
                    <a:lnTo>
                      <a:pt x="42175" y="2123975"/>
                    </a:lnTo>
                    <a:lnTo>
                      <a:pt x="47617" y="2111730"/>
                    </a:lnTo>
                    <a:lnTo>
                      <a:pt x="53059" y="2099486"/>
                    </a:lnTo>
                    <a:lnTo>
                      <a:pt x="58728" y="2087468"/>
                    </a:lnTo>
                    <a:lnTo>
                      <a:pt x="64623" y="2075904"/>
                    </a:lnTo>
                    <a:lnTo>
                      <a:pt x="70972" y="2064113"/>
                    </a:lnTo>
                    <a:lnTo>
                      <a:pt x="77548" y="2052775"/>
                    </a:lnTo>
                    <a:lnTo>
                      <a:pt x="84350" y="2041438"/>
                    </a:lnTo>
                    <a:lnTo>
                      <a:pt x="90926" y="2030554"/>
                    </a:lnTo>
                    <a:lnTo>
                      <a:pt x="98182" y="2019670"/>
                    </a:lnTo>
                    <a:lnTo>
                      <a:pt x="105891" y="2009012"/>
                    </a:lnTo>
                    <a:lnTo>
                      <a:pt x="113374" y="1998355"/>
                    </a:lnTo>
                    <a:lnTo>
                      <a:pt x="121083" y="1988151"/>
                    </a:lnTo>
                    <a:lnTo>
                      <a:pt x="129246" y="1977721"/>
                    </a:lnTo>
                    <a:lnTo>
                      <a:pt x="137636" y="1967970"/>
                    </a:lnTo>
                    <a:lnTo>
                      <a:pt x="145799" y="1957993"/>
                    </a:lnTo>
                    <a:lnTo>
                      <a:pt x="154642" y="1948470"/>
                    </a:lnTo>
                    <a:lnTo>
                      <a:pt x="163485" y="1938946"/>
                    </a:lnTo>
                    <a:lnTo>
                      <a:pt x="172328" y="1929650"/>
                    </a:lnTo>
                    <a:lnTo>
                      <a:pt x="181852" y="1920580"/>
                    </a:lnTo>
                    <a:lnTo>
                      <a:pt x="191148" y="1911736"/>
                    </a:lnTo>
                    <a:lnTo>
                      <a:pt x="200898" y="1902893"/>
                    </a:lnTo>
                    <a:lnTo>
                      <a:pt x="210422" y="1894276"/>
                    </a:lnTo>
                    <a:lnTo>
                      <a:pt x="220399" y="1885887"/>
                    </a:lnTo>
                    <a:lnTo>
                      <a:pt x="230375" y="1877497"/>
                    </a:lnTo>
                    <a:lnTo>
                      <a:pt x="240579" y="1869561"/>
                    </a:lnTo>
                    <a:lnTo>
                      <a:pt x="251009" y="1861398"/>
                    </a:lnTo>
                    <a:lnTo>
                      <a:pt x="261440" y="1853688"/>
                    </a:lnTo>
                    <a:lnTo>
                      <a:pt x="272097" y="1846205"/>
                    </a:lnTo>
                    <a:lnTo>
                      <a:pt x="282754" y="1838496"/>
                    </a:lnTo>
                    <a:lnTo>
                      <a:pt x="293638" y="1831240"/>
                    </a:lnTo>
                    <a:lnTo>
                      <a:pt x="304749" y="1824210"/>
                    </a:lnTo>
                    <a:lnTo>
                      <a:pt x="315859" y="1817181"/>
                    </a:lnTo>
                    <a:lnTo>
                      <a:pt x="327197" y="1810379"/>
                    </a:lnTo>
                    <a:lnTo>
                      <a:pt x="338761" y="1804030"/>
                    </a:lnTo>
                    <a:lnTo>
                      <a:pt x="350098" y="1797454"/>
                    </a:lnTo>
                    <a:lnTo>
                      <a:pt x="361662" y="1790878"/>
                    </a:lnTo>
                    <a:lnTo>
                      <a:pt x="373226" y="1784983"/>
                    </a:lnTo>
                    <a:lnTo>
                      <a:pt x="385017" y="1778634"/>
                    </a:lnTo>
                    <a:lnTo>
                      <a:pt x="397035" y="1772965"/>
                    </a:lnTo>
                    <a:lnTo>
                      <a:pt x="408826" y="1767296"/>
                    </a:lnTo>
                    <a:lnTo>
                      <a:pt x="420843" y="1761627"/>
                    </a:lnTo>
                    <a:lnTo>
                      <a:pt x="433087" y="1756412"/>
                    </a:lnTo>
                    <a:lnTo>
                      <a:pt x="445332" y="1750970"/>
                    </a:lnTo>
                    <a:lnTo>
                      <a:pt x="457576" y="1745981"/>
                    </a:lnTo>
                    <a:lnTo>
                      <a:pt x="469821" y="1740993"/>
                    </a:lnTo>
                    <a:lnTo>
                      <a:pt x="482292" y="1736004"/>
                    </a:lnTo>
                    <a:lnTo>
                      <a:pt x="494536" y="1731469"/>
                    </a:lnTo>
                    <a:lnTo>
                      <a:pt x="519478" y="1722626"/>
                    </a:lnTo>
                    <a:lnTo>
                      <a:pt x="544647" y="1714236"/>
                    </a:lnTo>
                    <a:lnTo>
                      <a:pt x="569816" y="1706300"/>
                    </a:lnTo>
                    <a:lnTo>
                      <a:pt x="569816" y="1601314"/>
                    </a:lnTo>
                    <a:lnTo>
                      <a:pt x="569816" y="776622"/>
                    </a:lnTo>
                    <a:lnTo>
                      <a:pt x="569816" y="760976"/>
                    </a:lnTo>
                    <a:lnTo>
                      <a:pt x="570723" y="745784"/>
                    </a:lnTo>
                    <a:lnTo>
                      <a:pt x="571403" y="730365"/>
                    </a:lnTo>
                    <a:lnTo>
                      <a:pt x="572764" y="715399"/>
                    </a:lnTo>
                    <a:lnTo>
                      <a:pt x="574578" y="700207"/>
                    </a:lnTo>
                    <a:lnTo>
                      <a:pt x="576618" y="685014"/>
                    </a:lnTo>
                    <a:lnTo>
                      <a:pt x="579339" y="670276"/>
                    </a:lnTo>
                    <a:lnTo>
                      <a:pt x="581834" y="655763"/>
                    </a:lnTo>
                    <a:lnTo>
                      <a:pt x="585235" y="641251"/>
                    </a:lnTo>
                    <a:lnTo>
                      <a:pt x="588636" y="626513"/>
                    </a:lnTo>
                    <a:lnTo>
                      <a:pt x="592491" y="612227"/>
                    </a:lnTo>
                    <a:lnTo>
                      <a:pt x="596799" y="598169"/>
                    </a:lnTo>
                    <a:lnTo>
                      <a:pt x="601334" y="584110"/>
                    </a:lnTo>
                    <a:lnTo>
                      <a:pt x="606096" y="570278"/>
                    </a:lnTo>
                    <a:lnTo>
                      <a:pt x="611311" y="556673"/>
                    </a:lnTo>
                    <a:lnTo>
                      <a:pt x="616979" y="543068"/>
                    </a:lnTo>
                    <a:lnTo>
                      <a:pt x="622648" y="529690"/>
                    </a:lnTo>
                    <a:lnTo>
                      <a:pt x="628997" y="516538"/>
                    </a:lnTo>
                    <a:lnTo>
                      <a:pt x="635573" y="503387"/>
                    </a:lnTo>
                    <a:lnTo>
                      <a:pt x="642148" y="490689"/>
                    </a:lnTo>
                    <a:lnTo>
                      <a:pt x="649178" y="477991"/>
                    </a:lnTo>
                    <a:lnTo>
                      <a:pt x="656660" y="465520"/>
                    </a:lnTo>
                    <a:lnTo>
                      <a:pt x="664370" y="453275"/>
                    </a:lnTo>
                    <a:lnTo>
                      <a:pt x="672079" y="441257"/>
                    </a:lnTo>
                    <a:lnTo>
                      <a:pt x="680469" y="429239"/>
                    </a:lnTo>
                    <a:lnTo>
                      <a:pt x="689085" y="417675"/>
                    </a:lnTo>
                    <a:lnTo>
                      <a:pt x="697701" y="406111"/>
                    </a:lnTo>
                    <a:lnTo>
                      <a:pt x="706771" y="395000"/>
                    </a:lnTo>
                    <a:lnTo>
                      <a:pt x="716068" y="384116"/>
                    </a:lnTo>
                    <a:lnTo>
                      <a:pt x="725591" y="373232"/>
                    </a:lnTo>
                    <a:lnTo>
                      <a:pt x="735342" y="362801"/>
                    </a:lnTo>
                    <a:lnTo>
                      <a:pt x="745545" y="352371"/>
                    </a:lnTo>
                    <a:lnTo>
                      <a:pt x="755749" y="342394"/>
                    </a:lnTo>
                    <a:lnTo>
                      <a:pt x="766406" y="332644"/>
                    </a:lnTo>
                    <a:lnTo>
                      <a:pt x="777063" y="322893"/>
                    </a:lnTo>
                    <a:lnTo>
                      <a:pt x="788174" y="313823"/>
                    </a:lnTo>
                    <a:lnTo>
                      <a:pt x="799284" y="304753"/>
                    </a:lnTo>
                    <a:lnTo>
                      <a:pt x="810848" y="295910"/>
                    </a:lnTo>
                    <a:lnTo>
                      <a:pt x="822186" y="287293"/>
                    </a:lnTo>
                    <a:lnTo>
                      <a:pt x="834203" y="279130"/>
                    </a:lnTo>
                    <a:lnTo>
                      <a:pt x="846221" y="271194"/>
                    </a:lnTo>
                    <a:lnTo>
                      <a:pt x="858692" y="263485"/>
                    </a:lnTo>
                    <a:lnTo>
                      <a:pt x="870936" y="256229"/>
                    </a:lnTo>
                    <a:lnTo>
                      <a:pt x="883634" y="248973"/>
                    </a:lnTo>
                    <a:lnTo>
                      <a:pt x="896332" y="242170"/>
                    </a:lnTo>
                    <a:lnTo>
                      <a:pt x="909483" y="235821"/>
                    </a:lnTo>
                    <a:lnTo>
                      <a:pt x="922635" y="229699"/>
                    </a:lnTo>
                    <a:lnTo>
                      <a:pt x="936240" y="223803"/>
                    </a:lnTo>
                    <a:lnTo>
                      <a:pt x="949844" y="218361"/>
                    </a:lnTo>
                    <a:lnTo>
                      <a:pt x="963223" y="213146"/>
                    </a:lnTo>
                    <a:lnTo>
                      <a:pt x="977281" y="208157"/>
                    </a:lnTo>
                    <a:lnTo>
                      <a:pt x="991112" y="203849"/>
                    </a:lnTo>
                    <a:lnTo>
                      <a:pt x="1005397" y="199541"/>
                    </a:lnTo>
                    <a:lnTo>
                      <a:pt x="1019683" y="195686"/>
                    </a:lnTo>
                    <a:lnTo>
                      <a:pt x="1033968" y="192058"/>
                    </a:lnTo>
                    <a:lnTo>
                      <a:pt x="1048479" y="188884"/>
                    </a:lnTo>
                    <a:lnTo>
                      <a:pt x="1063445" y="186163"/>
                    </a:lnTo>
                    <a:lnTo>
                      <a:pt x="1078183" y="183668"/>
                    </a:lnTo>
                    <a:lnTo>
                      <a:pt x="1093149" y="181628"/>
                    </a:lnTo>
                    <a:lnTo>
                      <a:pt x="1108114" y="179814"/>
                    </a:lnTo>
                    <a:lnTo>
                      <a:pt x="1123533" y="178453"/>
                    </a:lnTo>
                    <a:lnTo>
                      <a:pt x="1138498" y="177546"/>
                    </a:lnTo>
                    <a:lnTo>
                      <a:pt x="1154144" y="176866"/>
                    </a:lnTo>
                    <a:lnTo>
                      <a:pt x="1169562" y="176639"/>
                    </a:lnTo>
                    <a:lnTo>
                      <a:pt x="2682873" y="176639"/>
                    </a:lnTo>
                    <a:lnTo>
                      <a:pt x="2803730" y="176639"/>
                    </a:lnTo>
                    <a:lnTo>
                      <a:pt x="2793073" y="217908"/>
                    </a:lnTo>
                    <a:lnTo>
                      <a:pt x="2787857" y="238315"/>
                    </a:lnTo>
                    <a:lnTo>
                      <a:pt x="2782869" y="258950"/>
                    </a:lnTo>
                    <a:lnTo>
                      <a:pt x="2778334" y="279357"/>
                    </a:lnTo>
                    <a:lnTo>
                      <a:pt x="2773572" y="300218"/>
                    </a:lnTo>
                    <a:lnTo>
                      <a:pt x="2769491" y="321079"/>
                    </a:lnTo>
                    <a:lnTo>
                      <a:pt x="2765409" y="341714"/>
                    </a:lnTo>
                    <a:lnTo>
                      <a:pt x="2761781" y="362575"/>
                    </a:lnTo>
                    <a:lnTo>
                      <a:pt x="2758380" y="383209"/>
                    </a:lnTo>
                    <a:lnTo>
                      <a:pt x="2755659" y="404070"/>
                    </a:lnTo>
                    <a:lnTo>
                      <a:pt x="2752938" y="424704"/>
                    </a:lnTo>
                    <a:lnTo>
                      <a:pt x="2750897" y="445565"/>
                    </a:lnTo>
                    <a:lnTo>
                      <a:pt x="2749310" y="466200"/>
                    </a:lnTo>
                    <a:lnTo>
                      <a:pt x="2748177" y="486834"/>
                    </a:lnTo>
                    <a:lnTo>
                      <a:pt x="2747496" y="507468"/>
                    </a:lnTo>
                    <a:lnTo>
                      <a:pt x="2747269" y="528103"/>
                    </a:lnTo>
                    <a:lnTo>
                      <a:pt x="2747723" y="548737"/>
                    </a:lnTo>
                    <a:lnTo>
                      <a:pt x="2748630" y="569145"/>
                    </a:lnTo>
                    <a:lnTo>
                      <a:pt x="2749310" y="579575"/>
                    </a:lnTo>
                    <a:lnTo>
                      <a:pt x="2750217" y="589552"/>
                    </a:lnTo>
                    <a:lnTo>
                      <a:pt x="2751124" y="599756"/>
                    </a:lnTo>
                    <a:lnTo>
                      <a:pt x="2752485" y="609960"/>
                    </a:lnTo>
                    <a:lnTo>
                      <a:pt x="2753845" y="620164"/>
                    </a:lnTo>
                    <a:lnTo>
                      <a:pt x="2755433" y="630141"/>
                    </a:lnTo>
                    <a:lnTo>
                      <a:pt x="2757247" y="640344"/>
                    </a:lnTo>
                    <a:lnTo>
                      <a:pt x="2759061" y="650548"/>
                    </a:lnTo>
                    <a:lnTo>
                      <a:pt x="2761101" y="660299"/>
                    </a:lnTo>
                    <a:lnTo>
                      <a:pt x="2763142" y="670502"/>
                    </a:lnTo>
                    <a:lnTo>
                      <a:pt x="2765409" y="680479"/>
                    </a:lnTo>
                    <a:lnTo>
                      <a:pt x="2768130" y="690683"/>
                    </a:lnTo>
                    <a:lnTo>
                      <a:pt x="2771078" y="700433"/>
                    </a:lnTo>
                    <a:lnTo>
                      <a:pt x="2774026" y="710411"/>
                    </a:lnTo>
                    <a:lnTo>
                      <a:pt x="2777200" y="720161"/>
                    </a:lnTo>
                    <a:lnTo>
                      <a:pt x="2780601" y="730138"/>
                    </a:lnTo>
                    <a:lnTo>
                      <a:pt x="2784229" y="740115"/>
                    </a:lnTo>
                    <a:lnTo>
                      <a:pt x="2787857" y="749638"/>
                    </a:lnTo>
                    <a:lnTo>
                      <a:pt x="2791939" y="759615"/>
                    </a:lnTo>
                    <a:lnTo>
                      <a:pt x="2796247" y="769139"/>
                    </a:lnTo>
                    <a:lnTo>
                      <a:pt x="2800555" y="779116"/>
                    </a:lnTo>
                    <a:lnTo>
                      <a:pt x="2805317" y="788640"/>
                    </a:lnTo>
                    <a:lnTo>
                      <a:pt x="2810305" y="798390"/>
                    </a:lnTo>
                    <a:lnTo>
                      <a:pt x="2815521" y="807913"/>
                    </a:lnTo>
                    <a:lnTo>
                      <a:pt x="2820736" y="817210"/>
                    </a:lnTo>
                    <a:lnTo>
                      <a:pt x="2826405" y="826960"/>
                    </a:lnTo>
                    <a:lnTo>
                      <a:pt x="2835247" y="842606"/>
                    </a:lnTo>
                    <a:lnTo>
                      <a:pt x="2844771" y="857799"/>
                    </a:lnTo>
                    <a:lnTo>
                      <a:pt x="2854748" y="872764"/>
                    </a:lnTo>
                    <a:lnTo>
                      <a:pt x="2864951" y="887276"/>
                    </a:lnTo>
                    <a:lnTo>
                      <a:pt x="2875609" y="901561"/>
                    </a:lnTo>
                    <a:lnTo>
                      <a:pt x="2886493" y="915393"/>
                    </a:lnTo>
                    <a:lnTo>
                      <a:pt x="2897830" y="928998"/>
                    </a:lnTo>
                    <a:lnTo>
                      <a:pt x="2909621" y="941923"/>
                    </a:lnTo>
                    <a:lnTo>
                      <a:pt x="2921638" y="954621"/>
                    </a:lnTo>
                    <a:lnTo>
                      <a:pt x="2933883" y="966866"/>
                    </a:lnTo>
                    <a:lnTo>
                      <a:pt x="2946581" y="978883"/>
                    </a:lnTo>
                    <a:lnTo>
                      <a:pt x="2959278" y="990221"/>
                    </a:lnTo>
                    <a:lnTo>
                      <a:pt x="2972656" y="1001559"/>
                    </a:lnTo>
                    <a:lnTo>
                      <a:pt x="2986035" y="1012216"/>
                    </a:lnTo>
                    <a:lnTo>
                      <a:pt x="2999639" y="1022646"/>
                    </a:lnTo>
                    <a:lnTo>
                      <a:pt x="3013697" y="1032397"/>
                    </a:lnTo>
                    <a:lnTo>
                      <a:pt x="3027983" y="1042147"/>
                    </a:lnTo>
                    <a:lnTo>
                      <a:pt x="3042268" y="1051217"/>
                    </a:lnTo>
                    <a:lnTo>
                      <a:pt x="3056779" y="1059833"/>
                    </a:lnTo>
                    <a:lnTo>
                      <a:pt x="3071745" y="1068223"/>
                    </a:lnTo>
                    <a:lnTo>
                      <a:pt x="3086710" y="1076160"/>
                    </a:lnTo>
                    <a:lnTo>
                      <a:pt x="3102129" y="1083416"/>
                    </a:lnTo>
                    <a:lnTo>
                      <a:pt x="3117548" y="1090445"/>
                    </a:lnTo>
                    <a:lnTo>
                      <a:pt x="3133193" y="1097247"/>
                    </a:lnTo>
                    <a:lnTo>
                      <a:pt x="3148612" y="1103143"/>
                    </a:lnTo>
                    <a:lnTo>
                      <a:pt x="3164485" y="1109265"/>
                    </a:lnTo>
                    <a:lnTo>
                      <a:pt x="3180357" y="1114480"/>
                    </a:lnTo>
                    <a:lnTo>
                      <a:pt x="3196456" y="1119469"/>
                    </a:lnTo>
                    <a:lnTo>
                      <a:pt x="3212782" y="1123777"/>
                    </a:lnTo>
                    <a:lnTo>
                      <a:pt x="3229107" y="1127632"/>
                    </a:lnTo>
                    <a:lnTo>
                      <a:pt x="3245433" y="1131260"/>
                    </a:lnTo>
                    <a:lnTo>
                      <a:pt x="3261759" y="1134208"/>
                    </a:lnTo>
                    <a:lnTo>
                      <a:pt x="3278312" y="1136702"/>
                    </a:lnTo>
                    <a:lnTo>
                      <a:pt x="3294864" y="1139196"/>
                    </a:lnTo>
                    <a:lnTo>
                      <a:pt x="3311643" y="1140784"/>
                    </a:lnTo>
                    <a:lnTo>
                      <a:pt x="3328196" y="1141917"/>
                    </a:lnTo>
                    <a:lnTo>
                      <a:pt x="3344522" y="1142824"/>
                    </a:lnTo>
                    <a:lnTo>
                      <a:pt x="3361301" y="1143051"/>
                    </a:lnTo>
                    <a:lnTo>
                      <a:pt x="3377854" y="1142824"/>
                    </a:lnTo>
                    <a:lnTo>
                      <a:pt x="3394633" y="1142371"/>
                    </a:lnTo>
                    <a:lnTo>
                      <a:pt x="3411185" y="1141237"/>
                    </a:lnTo>
                    <a:lnTo>
                      <a:pt x="3427511" y="1139423"/>
                    </a:lnTo>
                    <a:lnTo>
                      <a:pt x="3444064" y="1137382"/>
                    </a:lnTo>
                    <a:lnTo>
                      <a:pt x="3460617" y="1134661"/>
                    </a:lnTo>
                    <a:lnTo>
                      <a:pt x="3476715" y="1131940"/>
                    </a:lnTo>
                    <a:lnTo>
                      <a:pt x="3493041" y="1128312"/>
                    </a:lnTo>
                    <a:lnTo>
                      <a:pt x="3509367" y="1124004"/>
                    </a:lnTo>
                    <a:lnTo>
                      <a:pt x="3525466" y="1119696"/>
                    </a:lnTo>
                    <a:lnTo>
                      <a:pt x="3541339" y="1114480"/>
                    </a:lnTo>
                    <a:lnTo>
                      <a:pt x="3556757" y="1109038"/>
                    </a:lnTo>
                    <a:lnTo>
                      <a:pt x="3572629" y="1102689"/>
                    </a:lnTo>
                    <a:lnTo>
                      <a:pt x="3588049" y="1096114"/>
                    </a:lnTo>
                    <a:lnTo>
                      <a:pt x="3603467" y="1088858"/>
                    </a:lnTo>
                    <a:lnTo>
                      <a:pt x="3618886" y="1081375"/>
                    </a:lnTo>
                    <a:lnTo>
                      <a:pt x="3633625" y="1072985"/>
                    </a:lnTo>
                    <a:lnTo>
                      <a:pt x="3648363" y="1064368"/>
                    </a:lnTo>
                    <a:lnTo>
                      <a:pt x="3663102" y="1055298"/>
                    </a:lnTo>
                    <a:lnTo>
                      <a:pt x="3677387" y="1045548"/>
                    </a:lnTo>
                    <a:lnTo>
                      <a:pt x="3691445" y="1035118"/>
                    </a:lnTo>
                    <a:lnTo>
                      <a:pt x="3705503" y="1024460"/>
                    </a:lnTo>
                    <a:lnTo>
                      <a:pt x="3718881" y="1012896"/>
                    </a:lnTo>
                    <a:lnTo>
                      <a:pt x="3732486" y="1000878"/>
                    </a:lnTo>
                    <a:lnTo>
                      <a:pt x="3745411" y="988407"/>
                    </a:lnTo>
                    <a:lnTo>
                      <a:pt x="3758109" y="975482"/>
                    </a:lnTo>
                    <a:lnTo>
                      <a:pt x="3765138" y="968453"/>
                    </a:lnTo>
                    <a:lnTo>
                      <a:pt x="3771941" y="961424"/>
                    </a:lnTo>
                    <a:lnTo>
                      <a:pt x="3778516" y="954168"/>
                    </a:lnTo>
                    <a:lnTo>
                      <a:pt x="3784638" y="946912"/>
                    </a:lnTo>
                    <a:lnTo>
                      <a:pt x="3790987" y="939656"/>
                    </a:lnTo>
                    <a:lnTo>
                      <a:pt x="3797336" y="931946"/>
                    </a:lnTo>
                    <a:lnTo>
                      <a:pt x="3803231" y="924463"/>
                    </a:lnTo>
                    <a:lnTo>
                      <a:pt x="3808900" y="916754"/>
                    </a:lnTo>
                    <a:lnTo>
                      <a:pt x="3814569" y="909044"/>
                    </a:lnTo>
                    <a:lnTo>
                      <a:pt x="3820011" y="901335"/>
                    </a:lnTo>
                    <a:lnTo>
                      <a:pt x="3825226" y="893172"/>
                    </a:lnTo>
                    <a:lnTo>
                      <a:pt x="3830441" y="885462"/>
                    </a:lnTo>
                    <a:lnTo>
                      <a:pt x="3835429" y="877299"/>
                    </a:lnTo>
                    <a:lnTo>
                      <a:pt x="3840191" y="869136"/>
                    </a:lnTo>
                    <a:lnTo>
                      <a:pt x="3844726" y="860973"/>
                    </a:lnTo>
                    <a:lnTo>
                      <a:pt x="3849488" y="852583"/>
                    </a:lnTo>
                    <a:lnTo>
                      <a:pt x="3853569" y="844420"/>
                    </a:lnTo>
                    <a:lnTo>
                      <a:pt x="3858104" y="836030"/>
                    </a:lnTo>
                    <a:lnTo>
                      <a:pt x="3861959" y="827414"/>
                    </a:lnTo>
                    <a:lnTo>
                      <a:pt x="3865814" y="818797"/>
                    </a:lnTo>
                    <a:lnTo>
                      <a:pt x="3869442" y="810181"/>
                    </a:lnTo>
                    <a:lnTo>
                      <a:pt x="3873297" y="801791"/>
                    </a:lnTo>
                    <a:lnTo>
                      <a:pt x="3876471" y="792721"/>
                    </a:lnTo>
                    <a:lnTo>
                      <a:pt x="3879872" y="784331"/>
                    </a:lnTo>
                    <a:lnTo>
                      <a:pt x="3882820" y="775488"/>
                    </a:lnTo>
                    <a:lnTo>
                      <a:pt x="3885994" y="766191"/>
                    </a:lnTo>
                    <a:lnTo>
                      <a:pt x="3888489" y="757348"/>
                    </a:lnTo>
                    <a:lnTo>
                      <a:pt x="3891209" y="748505"/>
                    </a:lnTo>
                    <a:lnTo>
                      <a:pt x="3893704" y="739435"/>
                    </a:lnTo>
                    <a:lnTo>
                      <a:pt x="3895971" y="730365"/>
                    </a:lnTo>
                    <a:lnTo>
                      <a:pt x="3898239" y="721295"/>
                    </a:lnTo>
                    <a:lnTo>
                      <a:pt x="3900053" y="712225"/>
                    </a:lnTo>
                    <a:lnTo>
                      <a:pt x="3901867" y="702701"/>
                    </a:lnTo>
                    <a:lnTo>
                      <a:pt x="3903681" y="693631"/>
                    </a:lnTo>
                    <a:lnTo>
                      <a:pt x="3905268" y="684334"/>
                    </a:lnTo>
                    <a:lnTo>
                      <a:pt x="3906401" y="675037"/>
                    </a:lnTo>
                    <a:lnTo>
                      <a:pt x="3907535" y="665967"/>
                    </a:lnTo>
                    <a:lnTo>
                      <a:pt x="3908669" y="656444"/>
                    </a:lnTo>
                    <a:lnTo>
                      <a:pt x="3909576" y="646920"/>
                    </a:lnTo>
                    <a:lnTo>
                      <a:pt x="3910029" y="637397"/>
                    </a:lnTo>
                    <a:lnTo>
                      <a:pt x="3910937" y="628100"/>
                    </a:lnTo>
                    <a:lnTo>
                      <a:pt x="3911163" y="618576"/>
                    </a:lnTo>
                    <a:lnTo>
                      <a:pt x="3911390" y="609053"/>
                    </a:lnTo>
                    <a:lnTo>
                      <a:pt x="3911390" y="599529"/>
                    </a:lnTo>
                    <a:lnTo>
                      <a:pt x="3911390" y="590233"/>
                    </a:lnTo>
                    <a:lnTo>
                      <a:pt x="3911163" y="580482"/>
                    </a:lnTo>
                    <a:lnTo>
                      <a:pt x="3910937" y="570959"/>
                    </a:lnTo>
                    <a:lnTo>
                      <a:pt x="3910029" y="561435"/>
                    </a:lnTo>
                    <a:lnTo>
                      <a:pt x="3909576" y="551912"/>
                    </a:lnTo>
                    <a:lnTo>
                      <a:pt x="3908669" y="542161"/>
                    </a:lnTo>
                    <a:lnTo>
                      <a:pt x="3907535" y="532638"/>
                    </a:lnTo>
                    <a:lnTo>
                      <a:pt x="3906401" y="523114"/>
                    </a:lnTo>
                    <a:lnTo>
                      <a:pt x="3905268" y="513364"/>
                    </a:lnTo>
                    <a:lnTo>
                      <a:pt x="3903681" y="503840"/>
                    </a:lnTo>
                    <a:lnTo>
                      <a:pt x="3901867" y="494090"/>
                    </a:lnTo>
                    <a:lnTo>
                      <a:pt x="3900053" y="484567"/>
                    </a:lnTo>
                    <a:lnTo>
                      <a:pt x="3898239" y="475043"/>
                    </a:lnTo>
                    <a:lnTo>
                      <a:pt x="3895971" y="465520"/>
                    </a:lnTo>
                    <a:lnTo>
                      <a:pt x="3893704" y="455769"/>
                    </a:lnTo>
                    <a:lnTo>
                      <a:pt x="3891209" y="446246"/>
                    </a:lnTo>
                    <a:lnTo>
                      <a:pt x="3888489" y="436722"/>
                    </a:lnTo>
                    <a:lnTo>
                      <a:pt x="3885994" y="427199"/>
                    </a:lnTo>
                    <a:lnTo>
                      <a:pt x="3882820" y="417675"/>
                    </a:lnTo>
                    <a:lnTo>
                      <a:pt x="3879872" y="407925"/>
                    </a:lnTo>
                    <a:lnTo>
                      <a:pt x="3876017" y="399308"/>
                    </a:lnTo>
                    <a:lnTo>
                      <a:pt x="3871936" y="390465"/>
                    </a:lnTo>
                    <a:lnTo>
                      <a:pt x="3867628" y="382075"/>
                    </a:lnTo>
                    <a:lnTo>
                      <a:pt x="3863546" y="373459"/>
                    </a:lnTo>
                    <a:lnTo>
                      <a:pt x="3859238" y="365069"/>
                    </a:lnTo>
                    <a:lnTo>
                      <a:pt x="3854703" y="356679"/>
                    </a:lnTo>
                    <a:lnTo>
                      <a:pt x="3849941" y="348743"/>
                    </a:lnTo>
                    <a:lnTo>
                      <a:pt x="3845180" y="340353"/>
                    </a:lnTo>
                    <a:lnTo>
                      <a:pt x="3840191" y="332644"/>
                    </a:lnTo>
                    <a:lnTo>
                      <a:pt x="3835203" y="324707"/>
                    </a:lnTo>
                    <a:lnTo>
                      <a:pt x="3829988" y="316998"/>
                    </a:lnTo>
                    <a:lnTo>
                      <a:pt x="3824773" y="309061"/>
                    </a:lnTo>
                    <a:lnTo>
                      <a:pt x="3819331" y="301579"/>
                    </a:lnTo>
                    <a:lnTo>
                      <a:pt x="3813889" y="294323"/>
                    </a:lnTo>
                    <a:lnTo>
                      <a:pt x="3808220" y="287067"/>
                    </a:lnTo>
                    <a:lnTo>
                      <a:pt x="3802325" y="279811"/>
                    </a:lnTo>
                    <a:lnTo>
                      <a:pt x="3796429" y="272781"/>
                    </a:lnTo>
                    <a:lnTo>
                      <a:pt x="3790534" y="265752"/>
                    </a:lnTo>
                    <a:lnTo>
                      <a:pt x="3784411" y="258950"/>
                    </a:lnTo>
                    <a:lnTo>
                      <a:pt x="3778289" y="252147"/>
                    </a:lnTo>
                    <a:lnTo>
                      <a:pt x="3771941" y="245571"/>
                    </a:lnTo>
                    <a:lnTo>
                      <a:pt x="3765591" y="239222"/>
                    </a:lnTo>
                    <a:lnTo>
                      <a:pt x="3759016" y="232873"/>
                    </a:lnTo>
                    <a:lnTo>
                      <a:pt x="3752213" y="226751"/>
                    </a:lnTo>
                    <a:lnTo>
                      <a:pt x="3745638" y="220629"/>
                    </a:lnTo>
                    <a:lnTo>
                      <a:pt x="3738609" y="214733"/>
                    </a:lnTo>
                    <a:lnTo>
                      <a:pt x="3732033" y="209064"/>
                    </a:lnTo>
                    <a:lnTo>
                      <a:pt x="3725004" y="203169"/>
                    </a:lnTo>
                    <a:lnTo>
                      <a:pt x="3717521" y="197727"/>
                    </a:lnTo>
                    <a:lnTo>
                      <a:pt x="3710492" y="192285"/>
                    </a:lnTo>
                    <a:lnTo>
                      <a:pt x="3703236" y="186843"/>
                    </a:lnTo>
                    <a:lnTo>
                      <a:pt x="3695753" y="181854"/>
                    </a:lnTo>
                    <a:lnTo>
                      <a:pt x="3688271" y="176866"/>
                    </a:lnTo>
                    <a:lnTo>
                      <a:pt x="3680788" y="172104"/>
                    </a:lnTo>
                    <a:lnTo>
                      <a:pt x="3673079" y="167342"/>
                    </a:lnTo>
                    <a:lnTo>
                      <a:pt x="3665369" y="162580"/>
                    </a:lnTo>
                    <a:lnTo>
                      <a:pt x="3657433" y="158272"/>
                    </a:lnTo>
                    <a:lnTo>
                      <a:pt x="3649724" y="153964"/>
                    </a:lnTo>
                    <a:lnTo>
                      <a:pt x="3641561" y="149882"/>
                    </a:lnTo>
                    <a:lnTo>
                      <a:pt x="3633625" y="145801"/>
                    </a:lnTo>
                    <a:lnTo>
                      <a:pt x="3625462" y="142173"/>
                    </a:lnTo>
                    <a:lnTo>
                      <a:pt x="3617299" y="138091"/>
                    </a:lnTo>
                    <a:lnTo>
                      <a:pt x="3608909" y="134690"/>
                    </a:lnTo>
                    <a:lnTo>
                      <a:pt x="3600519" y="131516"/>
                    </a:lnTo>
                    <a:lnTo>
                      <a:pt x="3592130" y="128114"/>
                    </a:lnTo>
                    <a:lnTo>
                      <a:pt x="3583740" y="124940"/>
                    </a:lnTo>
                    <a:lnTo>
                      <a:pt x="3575124" y="121992"/>
                    </a:lnTo>
                    <a:lnTo>
                      <a:pt x="3566507" y="119498"/>
                    </a:lnTo>
                    <a:lnTo>
                      <a:pt x="3557664" y="116777"/>
                    </a:lnTo>
                    <a:lnTo>
                      <a:pt x="3549048" y="114283"/>
                    </a:lnTo>
                    <a:lnTo>
                      <a:pt x="3540205" y="111788"/>
                    </a:lnTo>
                    <a:lnTo>
                      <a:pt x="3531361" y="109748"/>
                    </a:lnTo>
                    <a:lnTo>
                      <a:pt x="3522292" y="107934"/>
                    </a:lnTo>
                    <a:lnTo>
                      <a:pt x="3513449" y="106120"/>
                    </a:lnTo>
                    <a:lnTo>
                      <a:pt x="3504379" y="104306"/>
                    </a:lnTo>
                    <a:lnTo>
                      <a:pt x="3495309" y="102945"/>
                    </a:lnTo>
                    <a:lnTo>
                      <a:pt x="3486012" y="101811"/>
                    </a:lnTo>
                    <a:lnTo>
                      <a:pt x="3476715" y="100451"/>
                    </a:lnTo>
                    <a:lnTo>
                      <a:pt x="3467645" y="99770"/>
                    </a:lnTo>
                    <a:lnTo>
                      <a:pt x="3458349" y="98863"/>
                    </a:lnTo>
                    <a:lnTo>
                      <a:pt x="3448825" y="98183"/>
                    </a:lnTo>
                    <a:lnTo>
                      <a:pt x="3439529" y="97956"/>
                    </a:lnTo>
                    <a:lnTo>
                      <a:pt x="3430232" y="97503"/>
                    </a:lnTo>
                    <a:lnTo>
                      <a:pt x="3420482" y="97276"/>
                    </a:lnTo>
                    <a:lnTo>
                      <a:pt x="3409825" y="98183"/>
                    </a:lnTo>
                    <a:lnTo>
                      <a:pt x="3399168" y="99090"/>
                    </a:lnTo>
                    <a:lnTo>
                      <a:pt x="3388511" y="100451"/>
                    </a:lnTo>
                    <a:lnTo>
                      <a:pt x="3378081" y="102038"/>
                    </a:lnTo>
                    <a:lnTo>
                      <a:pt x="3367423" y="103625"/>
                    </a:lnTo>
                    <a:lnTo>
                      <a:pt x="3357220" y="105666"/>
                    </a:lnTo>
                    <a:lnTo>
                      <a:pt x="3347016" y="107934"/>
                    </a:lnTo>
                    <a:lnTo>
                      <a:pt x="3336813" y="110428"/>
                    </a:lnTo>
                    <a:lnTo>
                      <a:pt x="3326609" y="113149"/>
                    </a:lnTo>
                    <a:lnTo>
                      <a:pt x="3316405" y="116097"/>
                    </a:lnTo>
                    <a:lnTo>
                      <a:pt x="3306655" y="119271"/>
                    </a:lnTo>
                    <a:lnTo>
                      <a:pt x="3296678" y="122672"/>
                    </a:lnTo>
                    <a:lnTo>
                      <a:pt x="3286928" y="126300"/>
                    </a:lnTo>
                    <a:lnTo>
                      <a:pt x="3277178" y="130155"/>
                    </a:lnTo>
                    <a:lnTo>
                      <a:pt x="3267881" y="134010"/>
                    </a:lnTo>
                    <a:lnTo>
                      <a:pt x="3258131" y="138545"/>
                    </a:lnTo>
                    <a:lnTo>
                      <a:pt x="3248835" y="142853"/>
                    </a:lnTo>
                    <a:lnTo>
                      <a:pt x="3239765" y="147615"/>
                    </a:lnTo>
                    <a:lnTo>
                      <a:pt x="3230695" y="152150"/>
                    </a:lnTo>
                    <a:lnTo>
                      <a:pt x="3221851" y="157365"/>
                    </a:lnTo>
                    <a:lnTo>
                      <a:pt x="3213009" y="162580"/>
                    </a:lnTo>
                    <a:lnTo>
                      <a:pt x="3204165" y="168022"/>
                    </a:lnTo>
                    <a:lnTo>
                      <a:pt x="3195549" y="173918"/>
                    </a:lnTo>
                    <a:lnTo>
                      <a:pt x="3187159" y="179587"/>
                    </a:lnTo>
                    <a:lnTo>
                      <a:pt x="3178769" y="185482"/>
                    </a:lnTo>
                    <a:lnTo>
                      <a:pt x="3170833" y="191831"/>
                    </a:lnTo>
                    <a:lnTo>
                      <a:pt x="3162671" y="197954"/>
                    </a:lnTo>
                    <a:lnTo>
                      <a:pt x="3154961" y="204529"/>
                    </a:lnTo>
                    <a:lnTo>
                      <a:pt x="3147252" y="211332"/>
                    </a:lnTo>
                    <a:lnTo>
                      <a:pt x="3139542" y="218361"/>
                    </a:lnTo>
                    <a:lnTo>
                      <a:pt x="3132287" y="225390"/>
                    </a:lnTo>
                    <a:lnTo>
                      <a:pt x="3125031" y="232420"/>
                    </a:lnTo>
                    <a:lnTo>
                      <a:pt x="3118001" y="239902"/>
                    </a:lnTo>
                    <a:lnTo>
                      <a:pt x="3111199" y="247385"/>
                    </a:lnTo>
                    <a:lnTo>
                      <a:pt x="3104397" y="255095"/>
                    </a:lnTo>
                    <a:lnTo>
                      <a:pt x="3098047" y="262804"/>
                    </a:lnTo>
                    <a:lnTo>
                      <a:pt x="3091699" y="270967"/>
                    </a:lnTo>
                    <a:lnTo>
                      <a:pt x="3085577" y="278904"/>
                    </a:lnTo>
                    <a:lnTo>
                      <a:pt x="3079454" y="287293"/>
                    </a:lnTo>
                    <a:lnTo>
                      <a:pt x="3073786" y="295683"/>
                    </a:lnTo>
                    <a:lnTo>
                      <a:pt x="3068344" y="304073"/>
                    </a:lnTo>
                    <a:lnTo>
                      <a:pt x="3062902" y="312690"/>
                    </a:lnTo>
                    <a:lnTo>
                      <a:pt x="3057687" y="321533"/>
                    </a:lnTo>
                    <a:lnTo>
                      <a:pt x="3052698" y="330376"/>
                    </a:lnTo>
                    <a:lnTo>
                      <a:pt x="3047937" y="339219"/>
                    </a:lnTo>
                    <a:lnTo>
                      <a:pt x="3043401" y="348743"/>
                    </a:lnTo>
                    <a:lnTo>
                      <a:pt x="3039093" y="357813"/>
                    </a:lnTo>
                    <a:lnTo>
                      <a:pt x="3035012" y="367110"/>
                    </a:lnTo>
                    <a:lnTo>
                      <a:pt x="3031157" y="376406"/>
                    </a:lnTo>
                    <a:lnTo>
                      <a:pt x="3027529" y="386157"/>
                    </a:lnTo>
                    <a:lnTo>
                      <a:pt x="3024128" y="396134"/>
                    </a:lnTo>
                    <a:lnTo>
                      <a:pt x="3020727" y="405657"/>
                    </a:lnTo>
                    <a:lnTo>
                      <a:pt x="3017779" y="415634"/>
                    </a:lnTo>
                    <a:lnTo>
                      <a:pt x="3015285" y="425385"/>
                    </a:lnTo>
                    <a:lnTo>
                      <a:pt x="3012564" y="435588"/>
                    </a:lnTo>
                    <a:lnTo>
                      <a:pt x="3010297" y="445792"/>
                    </a:lnTo>
                    <a:lnTo>
                      <a:pt x="3008483" y="455769"/>
                    </a:lnTo>
                    <a:lnTo>
                      <a:pt x="3006669" y="466200"/>
                    </a:lnTo>
                    <a:lnTo>
                      <a:pt x="3005308" y="476630"/>
                    </a:lnTo>
                    <a:lnTo>
                      <a:pt x="3004174" y="487061"/>
                    </a:lnTo>
                    <a:lnTo>
                      <a:pt x="3003041" y="497718"/>
                    </a:lnTo>
                    <a:lnTo>
                      <a:pt x="3002587" y="508375"/>
                    </a:lnTo>
                    <a:lnTo>
                      <a:pt x="3001907" y="519033"/>
                    </a:lnTo>
                    <a:lnTo>
                      <a:pt x="3001680" y="529690"/>
                    </a:lnTo>
                    <a:lnTo>
                      <a:pt x="3001907" y="538533"/>
                    </a:lnTo>
                    <a:lnTo>
                      <a:pt x="3002133" y="547377"/>
                    </a:lnTo>
                    <a:lnTo>
                      <a:pt x="3003041" y="555993"/>
                    </a:lnTo>
                    <a:lnTo>
                      <a:pt x="3003721" y="564836"/>
                    </a:lnTo>
                    <a:lnTo>
                      <a:pt x="3005081" y="573453"/>
                    </a:lnTo>
                    <a:lnTo>
                      <a:pt x="3006442" y="582069"/>
                    </a:lnTo>
                    <a:lnTo>
                      <a:pt x="3008029" y="590686"/>
                    </a:lnTo>
                    <a:lnTo>
                      <a:pt x="3009843" y="599076"/>
                    </a:lnTo>
                    <a:lnTo>
                      <a:pt x="3011884" y="607466"/>
                    </a:lnTo>
                    <a:lnTo>
                      <a:pt x="3014151" y="615855"/>
                    </a:lnTo>
                    <a:lnTo>
                      <a:pt x="3016645" y="624018"/>
                    </a:lnTo>
                    <a:lnTo>
                      <a:pt x="3019366" y="632181"/>
                    </a:lnTo>
                    <a:lnTo>
                      <a:pt x="3022314" y="640344"/>
                    </a:lnTo>
                    <a:lnTo>
                      <a:pt x="3025489" y="648507"/>
                    </a:lnTo>
                    <a:lnTo>
                      <a:pt x="3028663" y="656217"/>
                    </a:lnTo>
                    <a:lnTo>
                      <a:pt x="3032518" y="664380"/>
                    </a:lnTo>
                    <a:lnTo>
                      <a:pt x="3036372" y="671863"/>
                    </a:lnTo>
                    <a:lnTo>
                      <a:pt x="3040227" y="679572"/>
                    </a:lnTo>
                    <a:lnTo>
                      <a:pt x="3044309" y="687282"/>
                    </a:lnTo>
                    <a:lnTo>
                      <a:pt x="3048843" y="694538"/>
                    </a:lnTo>
                    <a:lnTo>
                      <a:pt x="3053152" y="702021"/>
                    </a:lnTo>
                    <a:lnTo>
                      <a:pt x="3058140" y="709050"/>
                    </a:lnTo>
                    <a:lnTo>
                      <a:pt x="3063129" y="716306"/>
                    </a:lnTo>
                    <a:lnTo>
                      <a:pt x="3068117" y="723335"/>
                    </a:lnTo>
                    <a:lnTo>
                      <a:pt x="3073332" y="730138"/>
                    </a:lnTo>
                    <a:lnTo>
                      <a:pt x="3078774" y="736940"/>
                    </a:lnTo>
                    <a:lnTo>
                      <a:pt x="3084443" y="743289"/>
                    </a:lnTo>
                    <a:lnTo>
                      <a:pt x="3090111" y="749865"/>
                    </a:lnTo>
                    <a:lnTo>
                      <a:pt x="3096233" y="756441"/>
                    </a:lnTo>
                    <a:lnTo>
                      <a:pt x="3102356" y="762563"/>
                    </a:lnTo>
                    <a:lnTo>
                      <a:pt x="3108705" y="768685"/>
                    </a:lnTo>
                    <a:lnTo>
                      <a:pt x="3114827" y="774581"/>
                    </a:lnTo>
                    <a:lnTo>
                      <a:pt x="3121629" y="780250"/>
                    </a:lnTo>
                    <a:lnTo>
                      <a:pt x="3128205" y="786145"/>
                    </a:lnTo>
                    <a:lnTo>
                      <a:pt x="3135234" y="791587"/>
                    </a:lnTo>
                    <a:lnTo>
                      <a:pt x="3142263" y="796803"/>
                    </a:lnTo>
                    <a:lnTo>
                      <a:pt x="3149293" y="802018"/>
                    </a:lnTo>
                    <a:lnTo>
                      <a:pt x="3156549" y="806780"/>
                    </a:lnTo>
                    <a:lnTo>
                      <a:pt x="3163804" y="811768"/>
                    </a:lnTo>
                    <a:lnTo>
                      <a:pt x="3171287" y="816530"/>
                    </a:lnTo>
                    <a:lnTo>
                      <a:pt x="3178769" y="820838"/>
                    </a:lnTo>
                    <a:lnTo>
                      <a:pt x="3186706" y="825146"/>
                    </a:lnTo>
                    <a:lnTo>
                      <a:pt x="3194415" y="829228"/>
                    </a:lnTo>
                    <a:lnTo>
                      <a:pt x="3202578" y="833083"/>
                    </a:lnTo>
                    <a:lnTo>
                      <a:pt x="3210514" y="837164"/>
                    </a:lnTo>
                    <a:lnTo>
                      <a:pt x="3218904" y="840339"/>
                    </a:lnTo>
                    <a:lnTo>
                      <a:pt x="3227067" y="843740"/>
                    </a:lnTo>
                    <a:lnTo>
                      <a:pt x="3235683" y="846914"/>
                    </a:lnTo>
                    <a:lnTo>
                      <a:pt x="3243846" y="850089"/>
                    </a:lnTo>
                    <a:lnTo>
                      <a:pt x="3252463" y="852583"/>
                    </a:lnTo>
                    <a:lnTo>
                      <a:pt x="3261079" y="855304"/>
                    </a:lnTo>
                    <a:lnTo>
                      <a:pt x="3269922" y="857572"/>
                    </a:lnTo>
                    <a:lnTo>
                      <a:pt x="3278765" y="859613"/>
                    </a:lnTo>
                    <a:lnTo>
                      <a:pt x="3287608" y="861427"/>
                    </a:lnTo>
                    <a:lnTo>
                      <a:pt x="3296678" y="863014"/>
                    </a:lnTo>
                    <a:lnTo>
                      <a:pt x="3305521" y="864601"/>
                    </a:lnTo>
                    <a:lnTo>
                      <a:pt x="3314591" y="865735"/>
                    </a:lnTo>
                    <a:lnTo>
                      <a:pt x="3323661" y="866642"/>
                    </a:lnTo>
                    <a:lnTo>
                      <a:pt x="3333185" y="867549"/>
                    </a:lnTo>
                    <a:lnTo>
                      <a:pt x="3342481" y="868002"/>
                    </a:lnTo>
                    <a:lnTo>
                      <a:pt x="3351778" y="868229"/>
                    </a:lnTo>
                    <a:lnTo>
                      <a:pt x="3361301" y="868229"/>
                    </a:lnTo>
                    <a:lnTo>
                      <a:pt x="3370598" y="868002"/>
                    </a:lnTo>
                    <a:lnTo>
                      <a:pt x="3379895" y="867549"/>
                    </a:lnTo>
                    <a:lnTo>
                      <a:pt x="3386923" y="866642"/>
                    </a:lnTo>
                    <a:lnTo>
                      <a:pt x="3393953" y="865962"/>
                    </a:lnTo>
                    <a:lnTo>
                      <a:pt x="3400755" y="864828"/>
                    </a:lnTo>
                    <a:lnTo>
                      <a:pt x="3407784" y="863694"/>
                    </a:lnTo>
                    <a:lnTo>
                      <a:pt x="3421389" y="860973"/>
                    </a:lnTo>
                    <a:lnTo>
                      <a:pt x="3434767" y="857345"/>
                    </a:lnTo>
                    <a:lnTo>
                      <a:pt x="3448145" y="853490"/>
                    </a:lnTo>
                    <a:lnTo>
                      <a:pt x="3461297" y="848955"/>
                    </a:lnTo>
                    <a:lnTo>
                      <a:pt x="3474221" y="843740"/>
                    </a:lnTo>
                    <a:lnTo>
                      <a:pt x="3486919" y="838071"/>
                    </a:lnTo>
                    <a:lnTo>
                      <a:pt x="3499163" y="831949"/>
                    </a:lnTo>
                    <a:lnTo>
                      <a:pt x="3511408" y="825146"/>
                    </a:lnTo>
                    <a:lnTo>
                      <a:pt x="3522972" y="818117"/>
                    </a:lnTo>
                    <a:lnTo>
                      <a:pt x="3534536" y="810181"/>
                    </a:lnTo>
                    <a:lnTo>
                      <a:pt x="3545420" y="802018"/>
                    </a:lnTo>
                    <a:lnTo>
                      <a:pt x="3556077" y="793401"/>
                    </a:lnTo>
                    <a:lnTo>
                      <a:pt x="3561292" y="788866"/>
                    </a:lnTo>
                    <a:lnTo>
                      <a:pt x="3566281" y="784331"/>
                    </a:lnTo>
                    <a:lnTo>
                      <a:pt x="3571269" y="779569"/>
                    </a:lnTo>
                    <a:lnTo>
                      <a:pt x="3575804" y="774581"/>
                    </a:lnTo>
                    <a:lnTo>
                      <a:pt x="3580566" y="769592"/>
                    </a:lnTo>
                    <a:lnTo>
                      <a:pt x="3585327" y="764377"/>
                    </a:lnTo>
                    <a:lnTo>
                      <a:pt x="3589635" y="759162"/>
                    </a:lnTo>
                    <a:lnTo>
                      <a:pt x="3594171" y="754173"/>
                    </a:lnTo>
                    <a:lnTo>
                      <a:pt x="3598252" y="748505"/>
                    </a:lnTo>
                    <a:lnTo>
                      <a:pt x="3602107" y="743063"/>
                    </a:lnTo>
                    <a:lnTo>
                      <a:pt x="3605961" y="737621"/>
                    </a:lnTo>
                    <a:lnTo>
                      <a:pt x="3609816" y="731952"/>
                    </a:lnTo>
                    <a:lnTo>
                      <a:pt x="3613671" y="726283"/>
                    </a:lnTo>
                    <a:lnTo>
                      <a:pt x="3616845" y="720161"/>
                    </a:lnTo>
                    <a:lnTo>
                      <a:pt x="3620247" y="714265"/>
                    </a:lnTo>
                    <a:lnTo>
                      <a:pt x="3623421" y="708370"/>
                    </a:lnTo>
                    <a:lnTo>
                      <a:pt x="3626595" y="702021"/>
                    </a:lnTo>
                    <a:lnTo>
                      <a:pt x="3629543" y="696125"/>
                    </a:lnTo>
                    <a:lnTo>
                      <a:pt x="3632037" y="689549"/>
                    </a:lnTo>
                    <a:lnTo>
                      <a:pt x="3634531" y="683200"/>
                    </a:lnTo>
                    <a:lnTo>
                      <a:pt x="3637026" y="676851"/>
                    </a:lnTo>
                    <a:lnTo>
                      <a:pt x="3639067" y="670049"/>
                    </a:lnTo>
                    <a:lnTo>
                      <a:pt x="3641107" y="663473"/>
                    </a:lnTo>
                    <a:lnTo>
                      <a:pt x="3642921" y="656670"/>
                    </a:lnTo>
                    <a:lnTo>
                      <a:pt x="3644735" y="650095"/>
                    </a:lnTo>
                    <a:lnTo>
                      <a:pt x="3646096" y="643065"/>
                    </a:lnTo>
                    <a:lnTo>
                      <a:pt x="3647456" y="636036"/>
                    </a:lnTo>
                    <a:lnTo>
                      <a:pt x="3648590" y="629007"/>
                    </a:lnTo>
                    <a:lnTo>
                      <a:pt x="3649497" y="621978"/>
                    </a:lnTo>
                    <a:lnTo>
                      <a:pt x="3650177" y="614495"/>
                    </a:lnTo>
                    <a:lnTo>
                      <a:pt x="3650857" y="607466"/>
                    </a:lnTo>
                    <a:lnTo>
                      <a:pt x="3651084" y="599983"/>
                    </a:lnTo>
                    <a:lnTo>
                      <a:pt x="3651084" y="592727"/>
                    </a:lnTo>
                    <a:lnTo>
                      <a:pt x="3651084" y="585244"/>
                    </a:lnTo>
                    <a:lnTo>
                      <a:pt x="3650857" y="577988"/>
                    </a:lnTo>
                    <a:lnTo>
                      <a:pt x="3650177" y="570278"/>
                    </a:lnTo>
                    <a:lnTo>
                      <a:pt x="3647456" y="557580"/>
                    </a:lnTo>
                    <a:lnTo>
                      <a:pt x="3644055" y="544882"/>
                    </a:lnTo>
                    <a:lnTo>
                      <a:pt x="3639747" y="532411"/>
                    </a:lnTo>
                    <a:lnTo>
                      <a:pt x="3635212" y="519940"/>
                    </a:lnTo>
                    <a:lnTo>
                      <a:pt x="3629997" y="507695"/>
                    </a:lnTo>
                    <a:lnTo>
                      <a:pt x="3624328" y="495677"/>
                    </a:lnTo>
                    <a:lnTo>
                      <a:pt x="3617979" y="483660"/>
                    </a:lnTo>
                    <a:lnTo>
                      <a:pt x="3611403" y="472322"/>
                    </a:lnTo>
                    <a:lnTo>
                      <a:pt x="3604147" y="460985"/>
                    </a:lnTo>
                    <a:lnTo>
                      <a:pt x="3596438" y="450100"/>
                    </a:lnTo>
                    <a:lnTo>
                      <a:pt x="3588275" y="439670"/>
                    </a:lnTo>
                    <a:lnTo>
                      <a:pt x="3580112" y="429693"/>
                    </a:lnTo>
                    <a:lnTo>
                      <a:pt x="3570815" y="419943"/>
                    </a:lnTo>
                    <a:lnTo>
                      <a:pt x="3566507" y="415634"/>
                    </a:lnTo>
                    <a:lnTo>
                      <a:pt x="3561746" y="411099"/>
                    </a:lnTo>
                    <a:lnTo>
                      <a:pt x="3557211" y="406791"/>
                    </a:lnTo>
                    <a:lnTo>
                      <a:pt x="3552222" y="402483"/>
                    </a:lnTo>
                    <a:lnTo>
                      <a:pt x="3547234" y="398401"/>
                    </a:lnTo>
                    <a:lnTo>
                      <a:pt x="3542245" y="394547"/>
                    </a:lnTo>
                    <a:lnTo>
                      <a:pt x="3537711" y="391599"/>
                    </a:lnTo>
                    <a:lnTo>
                      <a:pt x="3533175" y="388424"/>
                    </a:lnTo>
                    <a:lnTo>
                      <a:pt x="3528414" y="385930"/>
                    </a:lnTo>
                    <a:lnTo>
                      <a:pt x="3524106" y="383209"/>
                    </a:lnTo>
                    <a:lnTo>
                      <a:pt x="3519344" y="380715"/>
                    </a:lnTo>
                    <a:lnTo>
                      <a:pt x="3514809" y="378447"/>
                    </a:lnTo>
                    <a:lnTo>
                      <a:pt x="3505059" y="374139"/>
                    </a:lnTo>
                    <a:lnTo>
                      <a:pt x="3495535" y="370511"/>
                    </a:lnTo>
                    <a:lnTo>
                      <a:pt x="3485559" y="367563"/>
                    </a:lnTo>
                    <a:lnTo>
                      <a:pt x="3475809" y="365296"/>
                    </a:lnTo>
                    <a:lnTo>
                      <a:pt x="3465831" y="363255"/>
                    </a:lnTo>
                    <a:lnTo>
                      <a:pt x="3455628" y="361894"/>
                    </a:lnTo>
                    <a:lnTo>
                      <a:pt x="3445878" y="361214"/>
                    </a:lnTo>
                    <a:lnTo>
                      <a:pt x="3435674" y="361214"/>
                    </a:lnTo>
                    <a:lnTo>
                      <a:pt x="3425697" y="361441"/>
                    </a:lnTo>
                    <a:lnTo>
                      <a:pt x="3415947" y="362121"/>
                    </a:lnTo>
                    <a:lnTo>
                      <a:pt x="3405970" y="363482"/>
                    </a:lnTo>
                    <a:lnTo>
                      <a:pt x="3396447" y="365296"/>
                    </a:lnTo>
                    <a:lnTo>
                      <a:pt x="3386697" y="367563"/>
                    </a:lnTo>
                    <a:lnTo>
                      <a:pt x="3377400" y="370284"/>
                    </a:lnTo>
                    <a:lnTo>
                      <a:pt x="3368330" y="373685"/>
                    </a:lnTo>
                    <a:lnTo>
                      <a:pt x="3359261" y="377313"/>
                    </a:lnTo>
                    <a:lnTo>
                      <a:pt x="3350417" y="381395"/>
                    </a:lnTo>
                    <a:lnTo>
                      <a:pt x="3341801" y="385930"/>
                    </a:lnTo>
                    <a:lnTo>
                      <a:pt x="3333638" y="391145"/>
                    </a:lnTo>
                    <a:lnTo>
                      <a:pt x="3325702" y="396361"/>
                    </a:lnTo>
                    <a:lnTo>
                      <a:pt x="3317993" y="402256"/>
                    </a:lnTo>
                    <a:lnTo>
                      <a:pt x="3310737" y="408605"/>
                    </a:lnTo>
                    <a:lnTo>
                      <a:pt x="3303707" y="414954"/>
                    </a:lnTo>
                    <a:lnTo>
                      <a:pt x="3297585" y="421983"/>
                    </a:lnTo>
                    <a:lnTo>
                      <a:pt x="3291236" y="429239"/>
                    </a:lnTo>
                    <a:lnTo>
                      <a:pt x="3285794" y="437176"/>
                    </a:lnTo>
                    <a:lnTo>
                      <a:pt x="3280579" y="444885"/>
                    </a:lnTo>
                    <a:lnTo>
                      <a:pt x="3276271" y="453502"/>
                    </a:lnTo>
                    <a:lnTo>
                      <a:pt x="3274003" y="457810"/>
                    </a:lnTo>
                    <a:lnTo>
                      <a:pt x="3271963" y="462118"/>
                    </a:lnTo>
                    <a:lnTo>
                      <a:pt x="3271056" y="467334"/>
                    </a:lnTo>
                    <a:lnTo>
                      <a:pt x="3269922" y="472549"/>
                    </a:lnTo>
                    <a:lnTo>
                      <a:pt x="3269242" y="477764"/>
                    </a:lnTo>
                    <a:lnTo>
                      <a:pt x="3268788" y="482979"/>
                    </a:lnTo>
                    <a:lnTo>
                      <a:pt x="3268561" y="488421"/>
                    </a:lnTo>
                    <a:lnTo>
                      <a:pt x="3268561" y="493637"/>
                    </a:lnTo>
                    <a:lnTo>
                      <a:pt x="3268788" y="499079"/>
                    </a:lnTo>
                    <a:lnTo>
                      <a:pt x="3269242" y="504294"/>
                    </a:lnTo>
                    <a:lnTo>
                      <a:pt x="3269922" y="509736"/>
                    </a:lnTo>
                    <a:lnTo>
                      <a:pt x="3270602" y="515178"/>
                    </a:lnTo>
                    <a:lnTo>
                      <a:pt x="3271963" y="520393"/>
                    </a:lnTo>
                    <a:lnTo>
                      <a:pt x="3273323" y="525835"/>
                    </a:lnTo>
                    <a:lnTo>
                      <a:pt x="3274684" y="531051"/>
                    </a:lnTo>
                    <a:lnTo>
                      <a:pt x="3276498" y="536266"/>
                    </a:lnTo>
                    <a:lnTo>
                      <a:pt x="3278312" y="541481"/>
                    </a:lnTo>
                    <a:lnTo>
                      <a:pt x="3280352" y="546696"/>
                    </a:lnTo>
                    <a:lnTo>
                      <a:pt x="3282620" y="551685"/>
                    </a:lnTo>
                    <a:lnTo>
                      <a:pt x="3285341" y="556673"/>
                    </a:lnTo>
                    <a:lnTo>
                      <a:pt x="3287835" y="561435"/>
                    </a:lnTo>
                    <a:lnTo>
                      <a:pt x="3291009" y="566197"/>
                    </a:lnTo>
                    <a:lnTo>
                      <a:pt x="3293957" y="570959"/>
                    </a:lnTo>
                    <a:lnTo>
                      <a:pt x="3297132" y="575267"/>
                    </a:lnTo>
                    <a:lnTo>
                      <a:pt x="3300533" y="579575"/>
                    </a:lnTo>
                    <a:lnTo>
                      <a:pt x="3304161" y="583883"/>
                    </a:lnTo>
                    <a:lnTo>
                      <a:pt x="3308242" y="587738"/>
                    </a:lnTo>
                    <a:lnTo>
                      <a:pt x="3312097" y="591593"/>
                    </a:lnTo>
                    <a:lnTo>
                      <a:pt x="3316179" y="595448"/>
                    </a:lnTo>
                    <a:lnTo>
                      <a:pt x="3320713" y="599076"/>
                    </a:lnTo>
                    <a:lnTo>
                      <a:pt x="3325021" y="602024"/>
                    </a:lnTo>
                    <a:lnTo>
                      <a:pt x="3329783" y="605198"/>
                    </a:lnTo>
                    <a:lnTo>
                      <a:pt x="3334772" y="608146"/>
                    </a:lnTo>
                    <a:lnTo>
                      <a:pt x="3339533" y="610640"/>
                    </a:lnTo>
                    <a:lnTo>
                      <a:pt x="3344522" y="613134"/>
                    </a:lnTo>
                    <a:lnTo>
                      <a:pt x="3349283" y="614948"/>
                    </a:lnTo>
                    <a:lnTo>
                      <a:pt x="3354045" y="615855"/>
                    </a:lnTo>
                    <a:lnTo>
                      <a:pt x="3358580" y="616762"/>
                    </a:lnTo>
                    <a:lnTo>
                      <a:pt x="3363115" y="616989"/>
                    </a:lnTo>
                    <a:lnTo>
                      <a:pt x="3367197" y="616989"/>
                    </a:lnTo>
                    <a:lnTo>
                      <a:pt x="3371278" y="616082"/>
                    </a:lnTo>
                    <a:lnTo>
                      <a:pt x="3375359" y="615175"/>
                    </a:lnTo>
                    <a:lnTo>
                      <a:pt x="3378987" y="613815"/>
                    </a:lnTo>
                    <a:lnTo>
                      <a:pt x="3382842" y="612227"/>
                    </a:lnTo>
                    <a:lnTo>
                      <a:pt x="3386243" y="610187"/>
                    </a:lnTo>
                    <a:lnTo>
                      <a:pt x="3389645" y="607466"/>
                    </a:lnTo>
                    <a:lnTo>
                      <a:pt x="3393046" y="604971"/>
                    </a:lnTo>
                    <a:lnTo>
                      <a:pt x="3395993" y="602024"/>
                    </a:lnTo>
                    <a:lnTo>
                      <a:pt x="3399168" y="599076"/>
                    </a:lnTo>
                    <a:lnTo>
                      <a:pt x="3402116" y="595675"/>
                    </a:lnTo>
                    <a:lnTo>
                      <a:pt x="3404837" y="592047"/>
                    </a:lnTo>
                    <a:lnTo>
                      <a:pt x="3407557" y="588419"/>
                    </a:lnTo>
                    <a:lnTo>
                      <a:pt x="3410052" y="584337"/>
                    </a:lnTo>
                    <a:lnTo>
                      <a:pt x="3412546" y="580255"/>
                    </a:lnTo>
                    <a:lnTo>
                      <a:pt x="3417081" y="571866"/>
                    </a:lnTo>
                    <a:lnTo>
                      <a:pt x="3421389" y="563249"/>
                    </a:lnTo>
                    <a:lnTo>
                      <a:pt x="3425017" y="554406"/>
                    </a:lnTo>
                    <a:lnTo>
                      <a:pt x="3428418" y="546016"/>
                    </a:lnTo>
                    <a:lnTo>
                      <a:pt x="3431366" y="537626"/>
                    </a:lnTo>
                    <a:lnTo>
                      <a:pt x="3434087" y="529690"/>
                    </a:lnTo>
                    <a:lnTo>
                      <a:pt x="3438395" y="532411"/>
                    </a:lnTo>
                    <a:lnTo>
                      <a:pt x="3442703" y="534905"/>
                    </a:lnTo>
                    <a:lnTo>
                      <a:pt x="3446331" y="537853"/>
                    </a:lnTo>
                    <a:lnTo>
                      <a:pt x="3450186" y="540801"/>
                    </a:lnTo>
                    <a:lnTo>
                      <a:pt x="3453587" y="543522"/>
                    </a:lnTo>
                    <a:lnTo>
                      <a:pt x="3456989" y="546696"/>
                    </a:lnTo>
                    <a:lnTo>
                      <a:pt x="3459936" y="549644"/>
                    </a:lnTo>
                    <a:lnTo>
                      <a:pt x="3462657" y="552819"/>
                    </a:lnTo>
                    <a:lnTo>
                      <a:pt x="3465605" y="555993"/>
                    </a:lnTo>
                    <a:lnTo>
                      <a:pt x="3467872" y="559394"/>
                    </a:lnTo>
                    <a:lnTo>
                      <a:pt x="3470140" y="562569"/>
                    </a:lnTo>
                    <a:lnTo>
                      <a:pt x="3472407" y="566197"/>
                    </a:lnTo>
                    <a:lnTo>
                      <a:pt x="3474221" y="569598"/>
                    </a:lnTo>
                    <a:lnTo>
                      <a:pt x="3476035" y="572999"/>
                    </a:lnTo>
                    <a:lnTo>
                      <a:pt x="3477623" y="576627"/>
                    </a:lnTo>
                    <a:lnTo>
                      <a:pt x="3478756" y="580255"/>
                    </a:lnTo>
                    <a:lnTo>
                      <a:pt x="3480117" y="583883"/>
                    </a:lnTo>
                    <a:lnTo>
                      <a:pt x="3480797" y="587511"/>
                    </a:lnTo>
                    <a:lnTo>
                      <a:pt x="3481931" y="591140"/>
                    </a:lnTo>
                    <a:lnTo>
                      <a:pt x="3482384" y="594768"/>
                    </a:lnTo>
                    <a:lnTo>
                      <a:pt x="3483065" y="598396"/>
                    </a:lnTo>
                    <a:lnTo>
                      <a:pt x="3483291" y="602477"/>
                    </a:lnTo>
                    <a:lnTo>
                      <a:pt x="3483518" y="606105"/>
                    </a:lnTo>
                    <a:lnTo>
                      <a:pt x="3483518" y="609733"/>
                    </a:lnTo>
                    <a:lnTo>
                      <a:pt x="3483291" y="613588"/>
                    </a:lnTo>
                    <a:lnTo>
                      <a:pt x="3483065" y="617216"/>
                    </a:lnTo>
                    <a:lnTo>
                      <a:pt x="3481931" y="624699"/>
                    </a:lnTo>
                    <a:lnTo>
                      <a:pt x="3480117" y="631955"/>
                    </a:lnTo>
                    <a:lnTo>
                      <a:pt x="3478076" y="639664"/>
                    </a:lnTo>
                    <a:lnTo>
                      <a:pt x="3475128" y="646693"/>
                    </a:lnTo>
                    <a:lnTo>
                      <a:pt x="3471727" y="653949"/>
                    </a:lnTo>
                    <a:lnTo>
                      <a:pt x="3467872" y="660752"/>
                    </a:lnTo>
                    <a:lnTo>
                      <a:pt x="3463791" y="667328"/>
                    </a:lnTo>
                    <a:lnTo>
                      <a:pt x="3458803" y="673677"/>
                    </a:lnTo>
                    <a:lnTo>
                      <a:pt x="3453587" y="679799"/>
                    </a:lnTo>
                    <a:lnTo>
                      <a:pt x="3447919" y="685695"/>
                    </a:lnTo>
                    <a:lnTo>
                      <a:pt x="3441570" y="691137"/>
                    </a:lnTo>
                    <a:lnTo>
                      <a:pt x="3435221" y="696352"/>
                    </a:lnTo>
                    <a:lnTo>
                      <a:pt x="3428418" y="700887"/>
                    </a:lnTo>
                    <a:lnTo>
                      <a:pt x="3421163" y="705422"/>
                    </a:lnTo>
                    <a:lnTo>
                      <a:pt x="3413453" y="709050"/>
                    </a:lnTo>
                    <a:lnTo>
                      <a:pt x="3405517" y="712451"/>
                    </a:lnTo>
                    <a:lnTo>
                      <a:pt x="3397354" y="714946"/>
                    </a:lnTo>
                    <a:lnTo>
                      <a:pt x="3393046" y="716306"/>
                    </a:lnTo>
                    <a:lnTo>
                      <a:pt x="3388737" y="717440"/>
                    </a:lnTo>
                    <a:lnTo>
                      <a:pt x="3384429" y="718120"/>
                    </a:lnTo>
                    <a:lnTo>
                      <a:pt x="3379895" y="719027"/>
                    </a:lnTo>
                    <a:lnTo>
                      <a:pt x="3371051" y="719934"/>
                    </a:lnTo>
                    <a:lnTo>
                      <a:pt x="3362208" y="720388"/>
                    </a:lnTo>
                    <a:lnTo>
                      <a:pt x="3353365" y="720388"/>
                    </a:lnTo>
                    <a:lnTo>
                      <a:pt x="3344749" y="720161"/>
                    </a:lnTo>
                    <a:lnTo>
                      <a:pt x="3335905" y="719481"/>
                    </a:lnTo>
                    <a:lnTo>
                      <a:pt x="3327516" y="718347"/>
                    </a:lnTo>
                    <a:lnTo>
                      <a:pt x="3318899" y="716760"/>
                    </a:lnTo>
                    <a:lnTo>
                      <a:pt x="3310510" y="714719"/>
                    </a:lnTo>
                    <a:lnTo>
                      <a:pt x="3302120" y="712451"/>
                    </a:lnTo>
                    <a:lnTo>
                      <a:pt x="3293957" y="709730"/>
                    </a:lnTo>
                    <a:lnTo>
                      <a:pt x="3285794" y="706782"/>
                    </a:lnTo>
                    <a:lnTo>
                      <a:pt x="3278085" y="703381"/>
                    </a:lnTo>
                    <a:lnTo>
                      <a:pt x="3270149" y="699753"/>
                    </a:lnTo>
                    <a:lnTo>
                      <a:pt x="3262666" y="695672"/>
                    </a:lnTo>
                    <a:lnTo>
                      <a:pt x="3255410" y="691363"/>
                    </a:lnTo>
                    <a:lnTo>
                      <a:pt x="3248381" y="686602"/>
                    </a:lnTo>
                    <a:lnTo>
                      <a:pt x="3241579" y="682067"/>
                    </a:lnTo>
                    <a:lnTo>
                      <a:pt x="3234776" y="676851"/>
                    </a:lnTo>
                    <a:lnTo>
                      <a:pt x="3228654" y="671409"/>
                    </a:lnTo>
                    <a:lnTo>
                      <a:pt x="3222532" y="665514"/>
                    </a:lnTo>
                    <a:lnTo>
                      <a:pt x="3216863" y="659845"/>
                    </a:lnTo>
                    <a:lnTo>
                      <a:pt x="3211421" y="653723"/>
                    </a:lnTo>
                    <a:lnTo>
                      <a:pt x="3206206" y="647374"/>
                    </a:lnTo>
                    <a:lnTo>
                      <a:pt x="3201444" y="640798"/>
                    </a:lnTo>
                    <a:lnTo>
                      <a:pt x="3197136" y="634449"/>
                    </a:lnTo>
                    <a:lnTo>
                      <a:pt x="3193281" y="627646"/>
                    </a:lnTo>
                    <a:lnTo>
                      <a:pt x="3189200" y="620617"/>
                    </a:lnTo>
                    <a:lnTo>
                      <a:pt x="3186252" y="613361"/>
                    </a:lnTo>
                    <a:lnTo>
                      <a:pt x="3183305" y="606332"/>
                    </a:lnTo>
                    <a:lnTo>
                      <a:pt x="3181037" y="598622"/>
                    </a:lnTo>
                    <a:lnTo>
                      <a:pt x="3178769" y="591366"/>
                    </a:lnTo>
                    <a:lnTo>
                      <a:pt x="3177409" y="583883"/>
                    </a:lnTo>
                    <a:lnTo>
                      <a:pt x="3175142" y="574813"/>
                    </a:lnTo>
                    <a:lnTo>
                      <a:pt x="3173101" y="565970"/>
                    </a:lnTo>
                    <a:lnTo>
                      <a:pt x="3171514" y="556900"/>
                    </a:lnTo>
                    <a:lnTo>
                      <a:pt x="3170380" y="547830"/>
                    </a:lnTo>
                    <a:lnTo>
                      <a:pt x="3169473" y="538533"/>
                    </a:lnTo>
                    <a:lnTo>
                      <a:pt x="3169019" y="529463"/>
                    </a:lnTo>
                    <a:lnTo>
                      <a:pt x="3169019" y="520393"/>
                    </a:lnTo>
                    <a:lnTo>
                      <a:pt x="3169246" y="511096"/>
                    </a:lnTo>
                    <a:lnTo>
                      <a:pt x="3169700" y="502026"/>
                    </a:lnTo>
                    <a:lnTo>
                      <a:pt x="3170607" y="492730"/>
                    </a:lnTo>
                    <a:lnTo>
                      <a:pt x="3171741" y="483660"/>
                    </a:lnTo>
                    <a:lnTo>
                      <a:pt x="3173328" y="474590"/>
                    </a:lnTo>
                    <a:lnTo>
                      <a:pt x="3175142" y="465520"/>
                    </a:lnTo>
                    <a:lnTo>
                      <a:pt x="3177409" y="456450"/>
                    </a:lnTo>
                    <a:lnTo>
                      <a:pt x="3179903" y="447606"/>
                    </a:lnTo>
                    <a:lnTo>
                      <a:pt x="3182624" y="438536"/>
                    </a:lnTo>
                    <a:lnTo>
                      <a:pt x="3185345" y="429693"/>
                    </a:lnTo>
                    <a:lnTo>
                      <a:pt x="3188747" y="421076"/>
                    </a:lnTo>
                    <a:lnTo>
                      <a:pt x="3192375" y="412460"/>
                    </a:lnTo>
                    <a:lnTo>
                      <a:pt x="3196003" y="403843"/>
                    </a:lnTo>
                    <a:lnTo>
                      <a:pt x="3199857" y="395454"/>
                    </a:lnTo>
                    <a:lnTo>
                      <a:pt x="3204392" y="387291"/>
                    </a:lnTo>
                    <a:lnTo>
                      <a:pt x="3208700" y="378901"/>
                    </a:lnTo>
                    <a:lnTo>
                      <a:pt x="3213462" y="370964"/>
                    </a:lnTo>
                    <a:lnTo>
                      <a:pt x="3218450" y="363255"/>
                    </a:lnTo>
                    <a:lnTo>
                      <a:pt x="3223665" y="355545"/>
                    </a:lnTo>
                    <a:lnTo>
                      <a:pt x="3229107" y="347836"/>
                    </a:lnTo>
                    <a:lnTo>
                      <a:pt x="3234549" y="340580"/>
                    </a:lnTo>
                    <a:lnTo>
                      <a:pt x="3240218" y="333551"/>
                    </a:lnTo>
                    <a:lnTo>
                      <a:pt x="3246340" y="326748"/>
                    </a:lnTo>
                    <a:lnTo>
                      <a:pt x="3252236" y="319946"/>
                    </a:lnTo>
                    <a:lnTo>
                      <a:pt x="3258585" y="313597"/>
                    </a:lnTo>
                    <a:lnTo>
                      <a:pt x="3264707" y="308608"/>
                    </a:lnTo>
                    <a:lnTo>
                      <a:pt x="3271283" y="303846"/>
                    </a:lnTo>
                    <a:lnTo>
                      <a:pt x="3277405" y="299765"/>
                    </a:lnTo>
                    <a:lnTo>
                      <a:pt x="3283980" y="295683"/>
                    </a:lnTo>
                    <a:lnTo>
                      <a:pt x="3290329" y="292055"/>
                    </a:lnTo>
                    <a:lnTo>
                      <a:pt x="3296451" y="288654"/>
                    </a:lnTo>
                    <a:lnTo>
                      <a:pt x="3303027" y="285253"/>
                    </a:lnTo>
                    <a:lnTo>
                      <a:pt x="3309376" y="282305"/>
                    </a:lnTo>
                    <a:lnTo>
                      <a:pt x="3315725" y="279357"/>
                    </a:lnTo>
                    <a:lnTo>
                      <a:pt x="3322301" y="277090"/>
                    </a:lnTo>
                    <a:lnTo>
                      <a:pt x="3328649" y="274822"/>
                    </a:lnTo>
                    <a:lnTo>
                      <a:pt x="3335225" y="272781"/>
                    </a:lnTo>
                    <a:lnTo>
                      <a:pt x="3341801" y="270967"/>
                    </a:lnTo>
                    <a:lnTo>
                      <a:pt x="3348150" y="269153"/>
                    </a:lnTo>
                    <a:lnTo>
                      <a:pt x="3354952" y="267566"/>
                    </a:lnTo>
                    <a:lnTo>
                      <a:pt x="3361528" y="266206"/>
                    </a:lnTo>
                    <a:lnTo>
                      <a:pt x="3368330" y="265072"/>
                    </a:lnTo>
                    <a:lnTo>
                      <a:pt x="3374679" y="264165"/>
                    </a:lnTo>
                    <a:lnTo>
                      <a:pt x="3388511" y="262351"/>
                    </a:lnTo>
                    <a:lnTo>
                      <a:pt x="3402116" y="261217"/>
                    </a:lnTo>
                    <a:lnTo>
                      <a:pt x="3416174" y="260537"/>
                    </a:lnTo>
                    <a:lnTo>
                      <a:pt x="3430459" y="259857"/>
                    </a:lnTo>
                    <a:lnTo>
                      <a:pt x="3444744" y="259630"/>
                    </a:lnTo>
                    <a:lnTo>
                      <a:pt x="3474675" y="259403"/>
                    </a:lnTo>
                    <a:lnTo>
                      <a:pt x="3482611" y="260990"/>
                    </a:lnTo>
                    <a:lnTo>
                      <a:pt x="3490774" y="262578"/>
                    </a:lnTo>
                    <a:lnTo>
                      <a:pt x="3498937" y="264165"/>
                    </a:lnTo>
                    <a:lnTo>
                      <a:pt x="3506873" y="266206"/>
                    </a:lnTo>
                    <a:lnTo>
                      <a:pt x="3514809" y="268246"/>
                    </a:lnTo>
                    <a:lnTo>
                      <a:pt x="3522519" y="270514"/>
                    </a:lnTo>
                    <a:lnTo>
                      <a:pt x="3530001" y="273008"/>
                    </a:lnTo>
                    <a:lnTo>
                      <a:pt x="3537711" y="275729"/>
                    </a:lnTo>
                    <a:lnTo>
                      <a:pt x="3545193" y="278677"/>
                    </a:lnTo>
                    <a:lnTo>
                      <a:pt x="3552676" y="281625"/>
                    </a:lnTo>
                    <a:lnTo>
                      <a:pt x="3559932" y="285026"/>
                    </a:lnTo>
                    <a:lnTo>
                      <a:pt x="3566961" y="288200"/>
                    </a:lnTo>
                    <a:lnTo>
                      <a:pt x="3573990" y="291602"/>
                    </a:lnTo>
                    <a:lnTo>
                      <a:pt x="3581019" y="295683"/>
                    </a:lnTo>
                    <a:lnTo>
                      <a:pt x="3588049" y="299538"/>
                    </a:lnTo>
                    <a:lnTo>
                      <a:pt x="3594624" y="303393"/>
                    </a:lnTo>
                    <a:lnTo>
                      <a:pt x="3601427" y="307474"/>
                    </a:lnTo>
                    <a:lnTo>
                      <a:pt x="3607775" y="312009"/>
                    </a:lnTo>
                    <a:lnTo>
                      <a:pt x="3614351" y="316318"/>
                    </a:lnTo>
                    <a:lnTo>
                      <a:pt x="3620700" y="321079"/>
                    </a:lnTo>
                    <a:lnTo>
                      <a:pt x="3626595" y="326068"/>
                    </a:lnTo>
                    <a:lnTo>
                      <a:pt x="3632717" y="331056"/>
                    </a:lnTo>
                    <a:lnTo>
                      <a:pt x="3638613" y="335818"/>
                    </a:lnTo>
                    <a:lnTo>
                      <a:pt x="3644282" y="341033"/>
                    </a:lnTo>
                    <a:lnTo>
                      <a:pt x="3649951" y="346702"/>
                    </a:lnTo>
                    <a:lnTo>
                      <a:pt x="3655392" y="352144"/>
                    </a:lnTo>
                    <a:lnTo>
                      <a:pt x="3660834" y="357813"/>
                    </a:lnTo>
                    <a:lnTo>
                      <a:pt x="3666049" y="363482"/>
                    </a:lnTo>
                    <a:lnTo>
                      <a:pt x="3671265" y="369604"/>
                    </a:lnTo>
                    <a:lnTo>
                      <a:pt x="3676253" y="375499"/>
                    </a:lnTo>
                    <a:lnTo>
                      <a:pt x="3681015" y="381395"/>
                    </a:lnTo>
                    <a:lnTo>
                      <a:pt x="3685550" y="387971"/>
                    </a:lnTo>
                    <a:lnTo>
                      <a:pt x="3690085" y="394320"/>
                    </a:lnTo>
                    <a:lnTo>
                      <a:pt x="3694393" y="400669"/>
                    </a:lnTo>
                    <a:lnTo>
                      <a:pt x="3698701" y="407471"/>
                    </a:lnTo>
                    <a:lnTo>
                      <a:pt x="3702783" y="414274"/>
                    </a:lnTo>
                    <a:lnTo>
                      <a:pt x="3706637" y="421076"/>
                    </a:lnTo>
                    <a:lnTo>
                      <a:pt x="3710265" y="428106"/>
                    </a:lnTo>
                    <a:lnTo>
                      <a:pt x="3713893" y="435135"/>
                    </a:lnTo>
                    <a:lnTo>
                      <a:pt x="3717294" y="442164"/>
                    </a:lnTo>
                    <a:lnTo>
                      <a:pt x="3720695" y="449420"/>
                    </a:lnTo>
                    <a:lnTo>
                      <a:pt x="3723870" y="456676"/>
                    </a:lnTo>
                    <a:lnTo>
                      <a:pt x="3726818" y="464159"/>
                    </a:lnTo>
                    <a:lnTo>
                      <a:pt x="3729312" y="471642"/>
                    </a:lnTo>
                    <a:lnTo>
                      <a:pt x="3732033" y="479351"/>
                    </a:lnTo>
                    <a:lnTo>
                      <a:pt x="3734300" y="487061"/>
                    </a:lnTo>
                    <a:lnTo>
                      <a:pt x="3736568" y="494997"/>
                    </a:lnTo>
                    <a:lnTo>
                      <a:pt x="3738609" y="502707"/>
                    </a:lnTo>
                    <a:lnTo>
                      <a:pt x="3740423" y="510870"/>
                    </a:lnTo>
                    <a:lnTo>
                      <a:pt x="3742010" y="518579"/>
                    </a:lnTo>
                    <a:lnTo>
                      <a:pt x="3743597" y="526969"/>
                    </a:lnTo>
                    <a:lnTo>
                      <a:pt x="3744957" y="534905"/>
                    </a:lnTo>
                    <a:lnTo>
                      <a:pt x="3746091" y="543295"/>
                    </a:lnTo>
                    <a:lnTo>
                      <a:pt x="3746771" y="551685"/>
                    </a:lnTo>
                    <a:lnTo>
                      <a:pt x="3747452" y="559848"/>
                    </a:lnTo>
                    <a:lnTo>
                      <a:pt x="3748132" y="568238"/>
                    </a:lnTo>
                    <a:lnTo>
                      <a:pt x="3748359" y="576854"/>
                    </a:lnTo>
                    <a:lnTo>
                      <a:pt x="3748585" y="585471"/>
                    </a:lnTo>
                    <a:lnTo>
                      <a:pt x="3748359" y="594087"/>
                    </a:lnTo>
                    <a:lnTo>
                      <a:pt x="3748132" y="602704"/>
                    </a:lnTo>
                    <a:lnTo>
                      <a:pt x="3747452" y="611547"/>
                    </a:lnTo>
                    <a:lnTo>
                      <a:pt x="3746771" y="620164"/>
                    </a:lnTo>
                    <a:lnTo>
                      <a:pt x="3746091" y="629007"/>
                    </a:lnTo>
                    <a:lnTo>
                      <a:pt x="3744731" y="637850"/>
                    </a:lnTo>
                    <a:lnTo>
                      <a:pt x="3742010" y="652816"/>
                    </a:lnTo>
                    <a:lnTo>
                      <a:pt x="3738609" y="667781"/>
                    </a:lnTo>
                    <a:lnTo>
                      <a:pt x="3734981" y="682067"/>
                    </a:lnTo>
                    <a:lnTo>
                      <a:pt x="3730899" y="696125"/>
                    </a:lnTo>
                    <a:lnTo>
                      <a:pt x="3726137" y="709730"/>
                    </a:lnTo>
                    <a:lnTo>
                      <a:pt x="3721376" y="723335"/>
                    </a:lnTo>
                    <a:lnTo>
                      <a:pt x="3715707" y="736260"/>
                    </a:lnTo>
                    <a:lnTo>
                      <a:pt x="3709812" y="749412"/>
                    </a:lnTo>
                    <a:lnTo>
                      <a:pt x="3703689" y="761883"/>
                    </a:lnTo>
                    <a:lnTo>
                      <a:pt x="3696887" y="773901"/>
                    </a:lnTo>
                    <a:lnTo>
                      <a:pt x="3689858" y="785919"/>
                    </a:lnTo>
                    <a:lnTo>
                      <a:pt x="3682149" y="797483"/>
                    </a:lnTo>
                    <a:lnTo>
                      <a:pt x="3674439" y="808594"/>
                    </a:lnTo>
                    <a:lnTo>
                      <a:pt x="3666049" y="819704"/>
                    </a:lnTo>
                    <a:lnTo>
                      <a:pt x="3657433" y="830135"/>
                    </a:lnTo>
                    <a:lnTo>
                      <a:pt x="3648363" y="840339"/>
                    </a:lnTo>
                    <a:lnTo>
                      <a:pt x="3639067" y="850316"/>
                    </a:lnTo>
                    <a:lnTo>
                      <a:pt x="3629543" y="860066"/>
                    </a:lnTo>
                    <a:lnTo>
                      <a:pt x="3619339" y="869363"/>
                    </a:lnTo>
                    <a:lnTo>
                      <a:pt x="3609136" y="878433"/>
                    </a:lnTo>
                    <a:lnTo>
                      <a:pt x="3598252" y="887049"/>
                    </a:lnTo>
                    <a:lnTo>
                      <a:pt x="3587368" y="895666"/>
                    </a:lnTo>
                    <a:lnTo>
                      <a:pt x="3575804" y="903602"/>
                    </a:lnTo>
                    <a:lnTo>
                      <a:pt x="3564467" y="911538"/>
                    </a:lnTo>
                    <a:lnTo>
                      <a:pt x="3552449" y="918794"/>
                    </a:lnTo>
                    <a:lnTo>
                      <a:pt x="3540205" y="926051"/>
                    </a:lnTo>
                    <a:lnTo>
                      <a:pt x="3527733" y="932853"/>
                    </a:lnTo>
                    <a:lnTo>
                      <a:pt x="3514809" y="939429"/>
                    </a:lnTo>
                    <a:lnTo>
                      <a:pt x="3501658" y="945324"/>
                    </a:lnTo>
                    <a:lnTo>
                      <a:pt x="3488506" y="951220"/>
                    </a:lnTo>
                    <a:lnTo>
                      <a:pt x="3474901" y="956662"/>
                    </a:lnTo>
                    <a:lnTo>
                      <a:pt x="3461070" y="961877"/>
                    </a:lnTo>
                    <a:lnTo>
                      <a:pt x="3449733" y="964371"/>
                    </a:lnTo>
                    <a:lnTo>
                      <a:pt x="3438169" y="966412"/>
                    </a:lnTo>
                    <a:lnTo>
                      <a:pt x="3426831" y="968226"/>
                    </a:lnTo>
                    <a:lnTo>
                      <a:pt x="3415494" y="969813"/>
                    </a:lnTo>
                    <a:lnTo>
                      <a:pt x="3404156" y="970720"/>
                    </a:lnTo>
                    <a:lnTo>
                      <a:pt x="3392819" y="971627"/>
                    </a:lnTo>
                    <a:lnTo>
                      <a:pt x="3381482" y="972081"/>
                    </a:lnTo>
                    <a:lnTo>
                      <a:pt x="3370144" y="972308"/>
                    </a:lnTo>
                    <a:lnTo>
                      <a:pt x="3358807" y="972308"/>
                    </a:lnTo>
                    <a:lnTo>
                      <a:pt x="3347469" y="971854"/>
                    </a:lnTo>
                    <a:lnTo>
                      <a:pt x="3336359" y="971401"/>
                    </a:lnTo>
                    <a:lnTo>
                      <a:pt x="3325021" y="970267"/>
                    </a:lnTo>
                    <a:lnTo>
                      <a:pt x="3313911" y="969133"/>
                    </a:lnTo>
                    <a:lnTo>
                      <a:pt x="3302800" y="967773"/>
                    </a:lnTo>
                    <a:lnTo>
                      <a:pt x="3291463" y="965959"/>
                    </a:lnTo>
                    <a:lnTo>
                      <a:pt x="3280352" y="963691"/>
                    </a:lnTo>
                    <a:lnTo>
                      <a:pt x="3269469" y="961424"/>
                    </a:lnTo>
                    <a:lnTo>
                      <a:pt x="3258585" y="958929"/>
                    </a:lnTo>
                    <a:lnTo>
                      <a:pt x="3247247" y="955982"/>
                    </a:lnTo>
                    <a:lnTo>
                      <a:pt x="3236363" y="952580"/>
                    </a:lnTo>
                    <a:lnTo>
                      <a:pt x="3225706" y="949179"/>
                    </a:lnTo>
                    <a:lnTo>
                      <a:pt x="3214823" y="945551"/>
                    </a:lnTo>
                    <a:lnTo>
                      <a:pt x="3204165" y="941696"/>
                    </a:lnTo>
                    <a:lnTo>
                      <a:pt x="3193281" y="937161"/>
                    </a:lnTo>
                    <a:lnTo>
                      <a:pt x="3182624" y="932853"/>
                    </a:lnTo>
                    <a:lnTo>
                      <a:pt x="3172194" y="928091"/>
                    </a:lnTo>
                    <a:lnTo>
                      <a:pt x="3161537" y="923103"/>
                    </a:lnTo>
                    <a:lnTo>
                      <a:pt x="3151107" y="917887"/>
                    </a:lnTo>
                    <a:lnTo>
                      <a:pt x="3140676" y="912445"/>
                    </a:lnTo>
                    <a:lnTo>
                      <a:pt x="3130246" y="906777"/>
                    </a:lnTo>
                    <a:lnTo>
                      <a:pt x="3120042" y="900881"/>
                    </a:lnTo>
                    <a:lnTo>
                      <a:pt x="3109839" y="894532"/>
                    </a:lnTo>
                    <a:lnTo>
                      <a:pt x="3100542" y="887503"/>
                    </a:lnTo>
                    <a:lnTo>
                      <a:pt x="3091245" y="880247"/>
                    </a:lnTo>
                    <a:lnTo>
                      <a:pt x="3082402" y="872991"/>
                    </a:lnTo>
                    <a:lnTo>
                      <a:pt x="3073559" y="865735"/>
                    </a:lnTo>
                    <a:lnTo>
                      <a:pt x="3065169" y="857799"/>
                    </a:lnTo>
                    <a:lnTo>
                      <a:pt x="3056779" y="850316"/>
                    </a:lnTo>
                    <a:lnTo>
                      <a:pt x="3048843" y="842606"/>
                    </a:lnTo>
                    <a:lnTo>
                      <a:pt x="3040907" y="834443"/>
                    </a:lnTo>
                    <a:lnTo>
                      <a:pt x="3033198" y="826734"/>
                    </a:lnTo>
                    <a:lnTo>
                      <a:pt x="3025942" y="818344"/>
                    </a:lnTo>
                    <a:lnTo>
                      <a:pt x="3018686" y="809954"/>
                    </a:lnTo>
                    <a:lnTo>
                      <a:pt x="3011657" y="801791"/>
                    </a:lnTo>
                    <a:lnTo>
                      <a:pt x="3004855" y="793401"/>
                    </a:lnTo>
                    <a:lnTo>
                      <a:pt x="2998279" y="784785"/>
                    </a:lnTo>
                    <a:lnTo>
                      <a:pt x="2992157" y="775941"/>
                    </a:lnTo>
                    <a:lnTo>
                      <a:pt x="2986035" y="767325"/>
                    </a:lnTo>
                    <a:lnTo>
                      <a:pt x="2980139" y="758255"/>
                    </a:lnTo>
                    <a:lnTo>
                      <a:pt x="2974470" y="749412"/>
                    </a:lnTo>
                    <a:lnTo>
                      <a:pt x="2969255" y="740342"/>
                    </a:lnTo>
                    <a:lnTo>
                      <a:pt x="2964040" y="731272"/>
                    </a:lnTo>
                    <a:lnTo>
                      <a:pt x="2959051" y="721975"/>
                    </a:lnTo>
                    <a:lnTo>
                      <a:pt x="2954063" y="712678"/>
                    </a:lnTo>
                    <a:lnTo>
                      <a:pt x="2949755" y="703381"/>
                    </a:lnTo>
                    <a:lnTo>
                      <a:pt x="2945220" y="693631"/>
                    </a:lnTo>
                    <a:lnTo>
                      <a:pt x="2941365" y="684334"/>
                    </a:lnTo>
                    <a:lnTo>
                      <a:pt x="2937511" y="674811"/>
                    </a:lnTo>
                    <a:lnTo>
                      <a:pt x="2933883" y="665060"/>
                    </a:lnTo>
                    <a:lnTo>
                      <a:pt x="2930481" y="655083"/>
                    </a:lnTo>
                    <a:lnTo>
                      <a:pt x="2927307" y="645560"/>
                    </a:lnTo>
                    <a:lnTo>
                      <a:pt x="2924359" y="635583"/>
                    </a:lnTo>
                    <a:lnTo>
                      <a:pt x="2921638" y="625832"/>
                    </a:lnTo>
                    <a:lnTo>
                      <a:pt x="2919144" y="615855"/>
                    </a:lnTo>
                    <a:lnTo>
                      <a:pt x="2916877" y="605652"/>
                    </a:lnTo>
                    <a:lnTo>
                      <a:pt x="2914836" y="595901"/>
                    </a:lnTo>
                    <a:lnTo>
                      <a:pt x="2913022" y="585697"/>
                    </a:lnTo>
                    <a:lnTo>
                      <a:pt x="2911435" y="575494"/>
                    </a:lnTo>
                    <a:lnTo>
                      <a:pt x="2910074" y="565517"/>
                    </a:lnTo>
                    <a:lnTo>
                      <a:pt x="2909167" y="555313"/>
                    </a:lnTo>
                    <a:lnTo>
                      <a:pt x="2908033" y="544882"/>
                    </a:lnTo>
                    <a:lnTo>
                      <a:pt x="2907580" y="534679"/>
                    </a:lnTo>
                    <a:lnTo>
                      <a:pt x="2907127" y="524248"/>
                    </a:lnTo>
                    <a:lnTo>
                      <a:pt x="2906673" y="514271"/>
                    </a:lnTo>
                    <a:lnTo>
                      <a:pt x="2906673" y="503840"/>
                    </a:lnTo>
                    <a:lnTo>
                      <a:pt x="2907127" y="493410"/>
                    </a:lnTo>
                    <a:lnTo>
                      <a:pt x="2907580" y="482979"/>
                    </a:lnTo>
                    <a:lnTo>
                      <a:pt x="2908260" y="472549"/>
                    </a:lnTo>
                    <a:lnTo>
                      <a:pt x="2909394" y="462118"/>
                    </a:lnTo>
                    <a:lnTo>
                      <a:pt x="2910301" y="451688"/>
                    </a:lnTo>
                    <a:lnTo>
                      <a:pt x="2911888" y="441257"/>
                    </a:lnTo>
                    <a:lnTo>
                      <a:pt x="2913475" y="430827"/>
                    </a:lnTo>
                    <a:lnTo>
                      <a:pt x="2915289" y="420396"/>
                    </a:lnTo>
                    <a:lnTo>
                      <a:pt x="2917783" y="410192"/>
                    </a:lnTo>
                    <a:lnTo>
                      <a:pt x="2920051" y="399762"/>
                    </a:lnTo>
                    <a:lnTo>
                      <a:pt x="2922545" y="389331"/>
                    </a:lnTo>
                    <a:lnTo>
                      <a:pt x="2925266" y="379127"/>
                    </a:lnTo>
                    <a:lnTo>
                      <a:pt x="2928441" y="368697"/>
                    </a:lnTo>
                    <a:lnTo>
                      <a:pt x="2931842" y="358266"/>
                    </a:lnTo>
                    <a:lnTo>
                      <a:pt x="2935016" y="347836"/>
                    </a:lnTo>
                    <a:lnTo>
                      <a:pt x="2939098" y="337859"/>
                    </a:lnTo>
                    <a:lnTo>
                      <a:pt x="2942953" y="327428"/>
                    </a:lnTo>
                    <a:lnTo>
                      <a:pt x="2947261" y="317225"/>
                    </a:lnTo>
                    <a:lnTo>
                      <a:pt x="2951795" y="306794"/>
                    </a:lnTo>
                    <a:lnTo>
                      <a:pt x="2956557" y="296590"/>
                    </a:lnTo>
                    <a:lnTo>
                      <a:pt x="2961319" y="286386"/>
                    </a:lnTo>
                    <a:lnTo>
                      <a:pt x="2967895" y="273915"/>
                    </a:lnTo>
                    <a:lnTo>
                      <a:pt x="2974697" y="261671"/>
                    </a:lnTo>
                    <a:lnTo>
                      <a:pt x="2981726" y="249653"/>
                    </a:lnTo>
                    <a:lnTo>
                      <a:pt x="2989209" y="237862"/>
                    </a:lnTo>
                    <a:lnTo>
                      <a:pt x="2996691" y="226071"/>
                    </a:lnTo>
                    <a:lnTo>
                      <a:pt x="3004855" y="214960"/>
                    </a:lnTo>
                    <a:lnTo>
                      <a:pt x="3013244" y="203849"/>
                    </a:lnTo>
                    <a:lnTo>
                      <a:pt x="3021861" y="193192"/>
                    </a:lnTo>
                    <a:lnTo>
                      <a:pt x="3030704" y="182308"/>
                    </a:lnTo>
                    <a:lnTo>
                      <a:pt x="3039773" y="172331"/>
                    </a:lnTo>
                    <a:lnTo>
                      <a:pt x="3049070" y="162127"/>
                    </a:lnTo>
                    <a:lnTo>
                      <a:pt x="3058593" y="152150"/>
                    </a:lnTo>
                    <a:lnTo>
                      <a:pt x="3068571" y="142853"/>
                    </a:lnTo>
                    <a:lnTo>
                      <a:pt x="3078774" y="133556"/>
                    </a:lnTo>
                    <a:lnTo>
                      <a:pt x="3089205" y="124713"/>
                    </a:lnTo>
                    <a:lnTo>
                      <a:pt x="3099861" y="116097"/>
                    </a:lnTo>
                    <a:lnTo>
                      <a:pt x="3110745" y="107480"/>
                    </a:lnTo>
                    <a:lnTo>
                      <a:pt x="3121856" y="99317"/>
                    </a:lnTo>
                    <a:lnTo>
                      <a:pt x="3133193" y="91607"/>
                    </a:lnTo>
                    <a:lnTo>
                      <a:pt x="3144757" y="84125"/>
                    </a:lnTo>
                    <a:lnTo>
                      <a:pt x="3156549" y="76869"/>
                    </a:lnTo>
                    <a:lnTo>
                      <a:pt x="3168566" y="69839"/>
                    </a:lnTo>
                    <a:lnTo>
                      <a:pt x="3180810" y="63037"/>
                    </a:lnTo>
                    <a:lnTo>
                      <a:pt x="3193281" y="56688"/>
                    </a:lnTo>
                    <a:lnTo>
                      <a:pt x="3205753" y="50566"/>
                    </a:lnTo>
                    <a:lnTo>
                      <a:pt x="3218450" y="44670"/>
                    </a:lnTo>
                    <a:lnTo>
                      <a:pt x="3231375" y="39228"/>
                    </a:lnTo>
                    <a:lnTo>
                      <a:pt x="3244753" y="34013"/>
                    </a:lnTo>
                    <a:lnTo>
                      <a:pt x="3257905" y="29251"/>
                    </a:lnTo>
                    <a:lnTo>
                      <a:pt x="3271509" y="24489"/>
                    </a:lnTo>
                    <a:lnTo>
                      <a:pt x="3285341" y="20408"/>
                    </a:lnTo>
                    <a:lnTo>
                      <a:pt x="3299173" y="16326"/>
                    </a:lnTo>
                    <a:lnTo>
                      <a:pt x="3314138" y="12698"/>
                    </a:lnTo>
                    <a:lnTo>
                      <a:pt x="3329330" y="9750"/>
                    </a:lnTo>
                    <a:lnTo>
                      <a:pt x="3344522" y="7029"/>
                    </a:lnTo>
                    <a:lnTo>
                      <a:pt x="3359714" y="4762"/>
                    </a:lnTo>
                    <a:lnTo>
                      <a:pt x="3374453" y="2948"/>
                    </a:lnTo>
                    <a:lnTo>
                      <a:pt x="3389645" y="1587"/>
                    </a:lnTo>
                    <a:lnTo>
                      <a:pt x="3404610" y="454"/>
                    </a:lnTo>
                    <a:lnTo>
                      <a:pt x="341957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charset="0"/>
                  <a:ea typeface="宋体" panose="02010600030101010101" pitchFamily="2" charset="-122"/>
                  <a:cs typeface="+mn-cs"/>
                </a:endParaRPr>
              </a:p>
            </p:txBody>
          </p:sp>
          <p:sp>
            <p:nvSpPr>
              <p:cNvPr id="37893" name="文本框 3"/>
              <p:cNvSpPr txBox="1"/>
              <p:nvPr/>
            </p:nvSpPr>
            <p:spPr>
              <a:xfrm>
                <a:off x="2146" y="2682"/>
                <a:ext cx="403" cy="580"/>
              </a:xfrm>
              <a:prstGeom prst="rect">
                <a:avLst/>
              </a:prstGeom>
              <a:noFill/>
              <a:ln w="9525">
                <a:noFill/>
              </a:ln>
            </p:spPr>
            <p:txBody>
              <a:bodyPr anchor="t" anchorCtr="0">
                <a:spAutoFit/>
              </a:bodyPr>
              <a:p>
                <a:r>
                  <a:rPr lang="en-US" altLang="zh-CN" dirty="0">
                    <a:latin typeface="Calibri" panose="020F0502020204030204" charset="0"/>
                    <a:ea typeface="宋体" panose="02010600030101010101" pitchFamily="2" charset="-122"/>
                  </a:rPr>
                  <a:t>2</a:t>
                </a:r>
                <a:endParaRPr lang="en-US" altLang="zh-CN" dirty="0">
                  <a:latin typeface="Calibri" panose="020F0502020204030204" charset="0"/>
                  <a:ea typeface="宋体" panose="02010600030101010101" pitchFamily="2" charset="-122"/>
                </a:endParaRPr>
              </a:p>
            </p:txBody>
          </p:sp>
        </p:grpSp>
      </p:grpSp>
      <p:sp>
        <p:nvSpPr>
          <p:cNvPr id="37894" name="文本框 5"/>
          <p:cNvSpPr txBox="1"/>
          <p:nvPr/>
        </p:nvSpPr>
        <p:spPr>
          <a:xfrm>
            <a:off x="2600325" y="1585595"/>
            <a:ext cx="6981825" cy="2110740"/>
          </a:xfrm>
          <a:prstGeom prst="rect">
            <a:avLst/>
          </a:prstGeom>
          <a:noFill/>
          <a:ln w="28575" cap="flat" cmpd="sng">
            <a:solidFill>
              <a:schemeClr val="accent1"/>
            </a:solidFill>
            <a:prstDash val="dashDot"/>
            <a:round/>
            <a:headEnd type="none" w="med" len="med"/>
            <a:tailEnd type="none" w="med" len="med"/>
          </a:ln>
        </p:spPr>
        <p:txBody>
          <a:bodyPr anchor="t" anchorCtr="0">
            <a:noAutofit/>
          </a:bodyPr>
          <a:p>
            <a:pPr marL="285750" indent="-285750">
              <a:lnSpc>
                <a:spcPct val="140000"/>
              </a:lnSpc>
              <a:buFont typeface="Webdings" panose="05030102010509060703" pitchFamily="18" charset="2"/>
              <a:buChar char="æ"/>
            </a:pPr>
            <a:r>
              <a:rPr lang="zh-CN" altLang="en-US" sz="1800" dirty="0">
                <a:latin typeface="Calibri" panose="020F0502020204030204" charset="0"/>
                <a:ea typeface="宋体" panose="02010600030101010101" pitchFamily="2" charset="-122"/>
              </a:rPr>
              <a:t>就餐前，地陪应主动向游客介绍饭店内的就餐形式、地点、时间及餐饮的有关规定；</a:t>
            </a:r>
            <a:endParaRPr lang="zh-CN" altLang="en-US" sz="1800" dirty="0">
              <a:latin typeface="Calibri" panose="020F0502020204030204" charset="0"/>
              <a:ea typeface="宋体" panose="02010600030101010101" pitchFamily="2" charset="-122"/>
            </a:endParaRPr>
          </a:p>
          <a:p>
            <a:pPr marL="285750" indent="-285750">
              <a:lnSpc>
                <a:spcPct val="140000"/>
              </a:lnSpc>
              <a:buFont typeface="Webdings" panose="05030102010509060703" pitchFamily="18" charset="2"/>
              <a:buChar char="æ"/>
            </a:pPr>
            <a:r>
              <a:rPr lang="zh-CN" altLang="en-US" sz="1800" dirty="0">
                <a:latin typeface="Calibri" panose="020F0502020204030204" charset="0"/>
                <a:ea typeface="宋体" panose="02010600030101010101" pitchFamily="2" charset="-122"/>
              </a:rPr>
              <a:t>就餐时，主动引领游客与餐厅有关人员和带团人员相互结识，告知旅游团的特殊要求；查看就餐情况，监督餐点标准，征求客人用餐意见和建议并解决问题。</a:t>
            </a:r>
            <a:endParaRPr lang="zh-CN" altLang="en-US" sz="1800" dirty="0">
              <a:latin typeface="Calibri" panose="020F0502020204030204" charset="0"/>
              <a:ea typeface="宋体" panose="02010600030101010101" pitchFamily="2" charset="-122"/>
            </a:endParaRPr>
          </a:p>
        </p:txBody>
      </p:sp>
      <p:grpSp>
        <p:nvGrpSpPr>
          <p:cNvPr id="37895" name="组合 12"/>
          <p:cNvGrpSpPr/>
          <p:nvPr/>
        </p:nvGrpSpPr>
        <p:grpSpPr>
          <a:xfrm>
            <a:off x="2405063" y="3760788"/>
            <a:ext cx="3576637" cy="385762"/>
            <a:chOff x="1953" y="5427"/>
            <a:chExt cx="5631" cy="608"/>
          </a:xfrm>
        </p:grpSpPr>
        <p:sp>
          <p:nvSpPr>
            <p:cNvPr id="37896" name="文本框 8"/>
            <p:cNvSpPr txBox="1"/>
            <p:nvPr/>
          </p:nvSpPr>
          <p:spPr>
            <a:xfrm>
              <a:off x="2634" y="5427"/>
              <a:ext cx="4950" cy="580"/>
            </a:xfrm>
            <a:prstGeom prst="rect">
              <a:avLst/>
            </a:prstGeom>
            <a:noFill/>
            <a:ln w="9525">
              <a:noFill/>
            </a:ln>
          </p:spPr>
          <p:txBody>
            <a:bodyPr anchor="t" anchorCtr="0">
              <a:spAutoFit/>
            </a:bodyPr>
            <a:p>
              <a:r>
                <a:rPr lang="zh-CN" altLang="en-US" b="1" dirty="0">
                  <a:latin typeface="楷体" panose="02010609060101010101" pitchFamily="49" charset="-122"/>
                  <a:ea typeface="楷体" panose="02010609060101010101" pitchFamily="49" charset="-122"/>
                </a:rPr>
                <a:t>宣布当日或次日的活动安排</a:t>
              </a:r>
              <a:endParaRPr lang="zh-CN" altLang="en-US" b="1" dirty="0">
                <a:latin typeface="楷体" panose="02010609060101010101" pitchFamily="49" charset="-122"/>
                <a:ea typeface="楷体" panose="02010609060101010101" pitchFamily="49" charset="-122"/>
              </a:endParaRPr>
            </a:p>
          </p:txBody>
        </p:sp>
        <p:grpSp>
          <p:nvGrpSpPr>
            <p:cNvPr id="37897" name="组合 9"/>
            <p:cNvGrpSpPr/>
            <p:nvPr/>
          </p:nvGrpSpPr>
          <p:grpSpPr>
            <a:xfrm>
              <a:off x="1953" y="5427"/>
              <a:ext cx="680" cy="608"/>
              <a:chOff x="2021" y="2654"/>
              <a:chExt cx="680" cy="608"/>
            </a:xfrm>
          </p:grpSpPr>
          <p:sp>
            <p:nvSpPr>
              <p:cNvPr id="11" name="边框"/>
              <p:cNvSpPr/>
              <p:nvPr/>
            </p:nvSpPr>
            <p:spPr bwMode="auto">
              <a:xfrm>
                <a:off x="2021" y="2654"/>
                <a:ext cx="680" cy="575"/>
              </a:xfrm>
              <a:custGeom>
                <a:avLst/>
                <a:gdLst>
                  <a:gd name="T0" fmla="*/ 893333 w 4010025"/>
                  <a:gd name="T1" fmla="*/ 533017 h 2946400"/>
                  <a:gd name="T2" fmla="*/ 959340 w 4010025"/>
                  <a:gd name="T3" fmla="*/ 1744540 h 2946400"/>
                  <a:gd name="T4" fmla="*/ 1617366 w 4010025"/>
                  <a:gd name="T5" fmla="*/ 2604631 h 2946400"/>
                  <a:gd name="T6" fmla="*/ 2783259 w 4010025"/>
                  <a:gd name="T7" fmla="*/ 2597144 h 2946400"/>
                  <a:gd name="T8" fmla="*/ 3104220 w 4010025"/>
                  <a:gd name="T9" fmla="*/ 2235955 h 2946400"/>
                  <a:gd name="T10" fmla="*/ 2899849 w 4010025"/>
                  <a:gd name="T11" fmla="*/ 1226126 h 2946400"/>
                  <a:gd name="T12" fmla="*/ 2612912 w 4010025"/>
                  <a:gd name="T13" fmla="*/ 671865 h 2946400"/>
                  <a:gd name="T14" fmla="*/ 3632491 w 4010025"/>
                  <a:gd name="T15" fmla="*/ 39228 h 2946400"/>
                  <a:gd name="T16" fmla="*/ 3985763 w 4010025"/>
                  <a:gd name="T17" fmla="*/ 429693 h 2946400"/>
                  <a:gd name="T18" fmla="*/ 3839738 w 4010025"/>
                  <a:gd name="T19" fmla="*/ 1000425 h 2946400"/>
                  <a:gd name="T20" fmla="*/ 3391459 w 4010025"/>
                  <a:gd name="T21" fmla="*/ 2332359 h 2946400"/>
                  <a:gd name="T22" fmla="*/ 3076960 w 4010025"/>
                  <a:gd name="T23" fmla="*/ 2745952 h 2946400"/>
                  <a:gd name="T24" fmla="*/ 1241895 w 4010025"/>
                  <a:gd name="T25" fmla="*/ 2500155 h 2946400"/>
                  <a:gd name="T26" fmla="*/ 1130335 w 4010025"/>
                  <a:gd name="T27" fmla="*/ 2085654 h 2946400"/>
                  <a:gd name="T28" fmla="*/ 742824 w 4010025"/>
                  <a:gd name="T29" fmla="*/ 1840990 h 2946400"/>
                  <a:gd name="T30" fmla="*/ 319260 w 4010025"/>
                  <a:gd name="T31" fmla="*/ 1939853 h 2946400"/>
                  <a:gd name="T32" fmla="*/ 118136 w 4010025"/>
                  <a:gd name="T33" fmla="*/ 2258665 h 2946400"/>
                  <a:gd name="T34" fmla="*/ 247835 w 4010025"/>
                  <a:gd name="T35" fmla="*/ 2701056 h 2946400"/>
                  <a:gd name="T36" fmla="*/ 734888 w 4010025"/>
                  <a:gd name="T37" fmla="*/ 2792210 h 2946400"/>
                  <a:gd name="T38" fmla="*/ 949391 w 4010025"/>
                  <a:gd name="T39" fmla="*/ 2433943 h 2946400"/>
                  <a:gd name="T40" fmla="*/ 717428 w 4010025"/>
                  <a:gd name="T41" fmla="*/ 2138714 h 2946400"/>
                  <a:gd name="T42" fmla="*/ 412227 w 4010025"/>
                  <a:gd name="T43" fmla="*/ 2294718 h 2946400"/>
                  <a:gd name="T44" fmla="*/ 534897 w 4010025"/>
                  <a:gd name="T45" fmla="*/ 2520109 h 2946400"/>
                  <a:gd name="T46" fmla="*/ 634666 w 4010025"/>
                  <a:gd name="T47" fmla="*/ 2431222 h 2946400"/>
                  <a:gd name="T48" fmla="*/ 588863 w 4010025"/>
                  <a:gd name="T49" fmla="*/ 2308777 h 2946400"/>
                  <a:gd name="T50" fmla="*/ 787947 w 4010025"/>
                  <a:gd name="T51" fmla="*/ 2432810 h 2946400"/>
                  <a:gd name="T52" fmla="*/ 651672 w 4010025"/>
                  <a:gd name="T53" fmla="*/ 2643234 h 2946400"/>
                  <a:gd name="T54" fmla="*/ 353726 w 4010025"/>
                  <a:gd name="T55" fmla="*/ 2570447 h 2946400"/>
                  <a:gd name="T56" fmla="*/ 344656 w 4010025"/>
                  <a:gd name="T57" fmla="*/ 2165470 h 2946400"/>
                  <a:gd name="T58" fmla="*/ 683190 w 4010025"/>
                  <a:gd name="T59" fmla="*/ 2013094 h 2946400"/>
                  <a:gd name="T60" fmla="*/ 1018322 w 4010025"/>
                  <a:gd name="T61" fmla="*/ 2233949 h 2946400"/>
                  <a:gd name="T62" fmla="*/ 1030566 w 4010025"/>
                  <a:gd name="T63" fmla="*/ 2649810 h 2946400"/>
                  <a:gd name="T64" fmla="*/ 573897 w 4010025"/>
                  <a:gd name="T65" fmla="*/ 2946400 h 2946400"/>
                  <a:gd name="T66" fmla="*/ 79815 w 4010025"/>
                  <a:gd name="T67" fmla="*/ 2666816 h 2946400"/>
                  <a:gd name="T68" fmla="*/ 37187 w 4010025"/>
                  <a:gd name="T69" fmla="*/ 2136673 h 2946400"/>
                  <a:gd name="T70" fmla="*/ 361662 w 4010025"/>
                  <a:gd name="T71" fmla="*/ 1790878 h 2946400"/>
                  <a:gd name="T72" fmla="*/ 649178 w 4010025"/>
                  <a:gd name="T73" fmla="*/ 477991 h 2946400"/>
                  <a:gd name="T74" fmla="*/ 1078183 w 4010025"/>
                  <a:gd name="T75" fmla="*/ 183668 h 2946400"/>
                  <a:gd name="T76" fmla="*/ 2765409 w 4010025"/>
                  <a:gd name="T77" fmla="*/ 680479 h 2946400"/>
                  <a:gd name="T78" fmla="*/ 3102129 w 4010025"/>
                  <a:gd name="T79" fmla="*/ 1083416 h 2946400"/>
                  <a:gd name="T80" fmla="*/ 3691445 w 4010025"/>
                  <a:gd name="T81" fmla="*/ 1035118 h 2946400"/>
                  <a:gd name="T82" fmla="*/ 3900053 w 4010025"/>
                  <a:gd name="T83" fmla="*/ 712225 h 2946400"/>
                  <a:gd name="T84" fmla="*/ 3859238 w 4010025"/>
                  <a:gd name="T85" fmla="*/ 365069 h 2946400"/>
                  <a:gd name="T86" fmla="*/ 3617299 w 4010025"/>
                  <a:gd name="T87" fmla="*/ 138091 h 2946400"/>
                  <a:gd name="T88" fmla="*/ 3267881 w 4010025"/>
                  <a:gd name="T89" fmla="*/ 134010 h 2946400"/>
                  <a:gd name="T90" fmla="*/ 3020727 w 4010025"/>
                  <a:gd name="T91" fmla="*/ 405657 h 2946400"/>
                  <a:gd name="T92" fmla="*/ 3073332 w 4010025"/>
                  <a:gd name="T93" fmla="*/ 730138 h 2946400"/>
                  <a:gd name="T94" fmla="*/ 3361301 w 4010025"/>
                  <a:gd name="T95" fmla="*/ 868229 h 2946400"/>
                  <a:gd name="T96" fmla="*/ 3632037 w 4010025"/>
                  <a:gd name="T97" fmla="*/ 689549 h 2946400"/>
                  <a:gd name="T98" fmla="*/ 3537711 w 4010025"/>
                  <a:gd name="T99" fmla="*/ 391599 h 2946400"/>
                  <a:gd name="T100" fmla="*/ 3269922 w 4010025"/>
                  <a:gd name="T101" fmla="*/ 472549 h 2946400"/>
                  <a:gd name="T102" fmla="*/ 3371278 w 4010025"/>
                  <a:gd name="T103" fmla="*/ 616082 h 2946400"/>
                  <a:gd name="T104" fmla="*/ 3480797 w 4010025"/>
                  <a:gd name="T105" fmla="*/ 587511 h 2946400"/>
                  <a:gd name="T106" fmla="*/ 3310510 w 4010025"/>
                  <a:gd name="T107" fmla="*/ 714719 h 2946400"/>
                  <a:gd name="T108" fmla="*/ 3175142 w 4010025"/>
                  <a:gd name="T109" fmla="*/ 465520 h 2946400"/>
                  <a:gd name="T110" fmla="*/ 3374679 w 4010025"/>
                  <a:gd name="T111" fmla="*/ 264165 h 2946400"/>
                  <a:gd name="T112" fmla="*/ 3681015 w 4010025"/>
                  <a:gd name="T113" fmla="*/ 381395 h 2946400"/>
                  <a:gd name="T114" fmla="*/ 3730899 w 4010025"/>
                  <a:gd name="T115" fmla="*/ 696125 h 2946400"/>
                  <a:gd name="T116" fmla="*/ 3358807 w 4010025"/>
                  <a:gd name="T117" fmla="*/ 972308 h 2946400"/>
                  <a:gd name="T118" fmla="*/ 2998279 w 4010025"/>
                  <a:gd name="T119" fmla="*/ 784785 h 2946400"/>
                  <a:gd name="T120" fmla="*/ 2915289 w 4010025"/>
                  <a:gd name="T121" fmla="*/ 420396 h 2946400"/>
                  <a:gd name="T122" fmla="*/ 3193281 w 4010025"/>
                  <a:gd name="T123" fmla="*/ 56688 h 294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10025" h="2946400">
                    <a:moveTo>
                      <a:pt x="1586291" y="358775"/>
                    </a:moveTo>
                    <a:lnTo>
                      <a:pt x="1474011" y="359002"/>
                    </a:lnTo>
                    <a:lnTo>
                      <a:pt x="1371032" y="359683"/>
                    </a:lnTo>
                    <a:lnTo>
                      <a:pt x="1323852" y="360136"/>
                    </a:lnTo>
                    <a:lnTo>
                      <a:pt x="1280528" y="360817"/>
                    </a:lnTo>
                    <a:lnTo>
                      <a:pt x="1241060" y="361498"/>
                    </a:lnTo>
                    <a:lnTo>
                      <a:pt x="1205901" y="362405"/>
                    </a:lnTo>
                    <a:lnTo>
                      <a:pt x="1175280" y="363313"/>
                    </a:lnTo>
                    <a:lnTo>
                      <a:pt x="1149875" y="364447"/>
                    </a:lnTo>
                    <a:lnTo>
                      <a:pt x="1138533" y="365128"/>
                    </a:lnTo>
                    <a:lnTo>
                      <a:pt x="1127419" y="366716"/>
                    </a:lnTo>
                    <a:lnTo>
                      <a:pt x="1116304" y="368531"/>
                    </a:lnTo>
                    <a:lnTo>
                      <a:pt x="1105644" y="371026"/>
                    </a:lnTo>
                    <a:lnTo>
                      <a:pt x="1094756" y="373749"/>
                    </a:lnTo>
                    <a:lnTo>
                      <a:pt x="1084322" y="377152"/>
                    </a:lnTo>
                    <a:lnTo>
                      <a:pt x="1073888" y="381009"/>
                    </a:lnTo>
                    <a:lnTo>
                      <a:pt x="1063907" y="385320"/>
                    </a:lnTo>
                    <a:lnTo>
                      <a:pt x="1053700" y="389857"/>
                    </a:lnTo>
                    <a:lnTo>
                      <a:pt x="1043720" y="395075"/>
                    </a:lnTo>
                    <a:lnTo>
                      <a:pt x="1033966" y="400294"/>
                    </a:lnTo>
                    <a:lnTo>
                      <a:pt x="1024666" y="406419"/>
                    </a:lnTo>
                    <a:lnTo>
                      <a:pt x="1014913" y="412318"/>
                    </a:lnTo>
                    <a:lnTo>
                      <a:pt x="1005839" y="418898"/>
                    </a:lnTo>
                    <a:lnTo>
                      <a:pt x="996766" y="425704"/>
                    </a:lnTo>
                    <a:lnTo>
                      <a:pt x="987693" y="432737"/>
                    </a:lnTo>
                    <a:lnTo>
                      <a:pt x="978847" y="439997"/>
                    </a:lnTo>
                    <a:lnTo>
                      <a:pt x="970228" y="447484"/>
                    </a:lnTo>
                    <a:lnTo>
                      <a:pt x="961835" y="455198"/>
                    </a:lnTo>
                    <a:lnTo>
                      <a:pt x="953442" y="463365"/>
                    </a:lnTo>
                    <a:lnTo>
                      <a:pt x="945503" y="471306"/>
                    </a:lnTo>
                    <a:lnTo>
                      <a:pt x="937338" y="479701"/>
                    </a:lnTo>
                    <a:lnTo>
                      <a:pt x="929625" y="488322"/>
                    </a:lnTo>
                    <a:lnTo>
                      <a:pt x="921913" y="497170"/>
                    </a:lnTo>
                    <a:lnTo>
                      <a:pt x="914428" y="506018"/>
                    </a:lnTo>
                    <a:lnTo>
                      <a:pt x="907169" y="514867"/>
                    </a:lnTo>
                    <a:lnTo>
                      <a:pt x="900138" y="523942"/>
                    </a:lnTo>
                    <a:lnTo>
                      <a:pt x="893333" y="533017"/>
                    </a:lnTo>
                    <a:lnTo>
                      <a:pt x="886528" y="542319"/>
                    </a:lnTo>
                    <a:lnTo>
                      <a:pt x="879950" y="551621"/>
                    </a:lnTo>
                    <a:lnTo>
                      <a:pt x="867475" y="569998"/>
                    </a:lnTo>
                    <a:lnTo>
                      <a:pt x="855453" y="588602"/>
                    </a:lnTo>
                    <a:lnTo>
                      <a:pt x="844111" y="606752"/>
                    </a:lnTo>
                    <a:lnTo>
                      <a:pt x="833904" y="625129"/>
                    </a:lnTo>
                    <a:lnTo>
                      <a:pt x="823924" y="642371"/>
                    </a:lnTo>
                    <a:lnTo>
                      <a:pt x="815078" y="659387"/>
                    </a:lnTo>
                    <a:lnTo>
                      <a:pt x="806685" y="675495"/>
                    </a:lnTo>
                    <a:lnTo>
                      <a:pt x="799200" y="690923"/>
                    </a:lnTo>
                    <a:lnTo>
                      <a:pt x="792395" y="705216"/>
                    </a:lnTo>
                    <a:lnTo>
                      <a:pt x="786497" y="718375"/>
                    </a:lnTo>
                    <a:lnTo>
                      <a:pt x="781280" y="730173"/>
                    </a:lnTo>
                    <a:lnTo>
                      <a:pt x="773114" y="749457"/>
                    </a:lnTo>
                    <a:lnTo>
                      <a:pt x="768124" y="761709"/>
                    </a:lnTo>
                    <a:lnTo>
                      <a:pt x="766763" y="766019"/>
                    </a:lnTo>
                    <a:lnTo>
                      <a:pt x="766763" y="1642445"/>
                    </a:lnTo>
                    <a:lnTo>
                      <a:pt x="776290" y="1644941"/>
                    </a:lnTo>
                    <a:lnTo>
                      <a:pt x="785817" y="1648117"/>
                    </a:lnTo>
                    <a:lnTo>
                      <a:pt x="795570" y="1651520"/>
                    </a:lnTo>
                    <a:lnTo>
                      <a:pt x="805097" y="1655150"/>
                    </a:lnTo>
                    <a:lnTo>
                      <a:pt x="814851" y="1659007"/>
                    </a:lnTo>
                    <a:lnTo>
                      <a:pt x="824377" y="1663318"/>
                    </a:lnTo>
                    <a:lnTo>
                      <a:pt x="834131" y="1667629"/>
                    </a:lnTo>
                    <a:lnTo>
                      <a:pt x="843658" y="1672166"/>
                    </a:lnTo>
                    <a:lnTo>
                      <a:pt x="853411" y="1677157"/>
                    </a:lnTo>
                    <a:lnTo>
                      <a:pt x="862938" y="1681922"/>
                    </a:lnTo>
                    <a:lnTo>
                      <a:pt x="872692" y="1687367"/>
                    </a:lnTo>
                    <a:lnTo>
                      <a:pt x="882218" y="1693039"/>
                    </a:lnTo>
                    <a:lnTo>
                      <a:pt x="891745" y="1698711"/>
                    </a:lnTo>
                    <a:lnTo>
                      <a:pt x="901499" y="1704610"/>
                    </a:lnTo>
                    <a:lnTo>
                      <a:pt x="911026" y="1710735"/>
                    </a:lnTo>
                    <a:lnTo>
                      <a:pt x="920779" y="1717088"/>
                    </a:lnTo>
                    <a:lnTo>
                      <a:pt x="930306" y="1723667"/>
                    </a:lnTo>
                    <a:lnTo>
                      <a:pt x="940059" y="1730474"/>
                    </a:lnTo>
                    <a:lnTo>
                      <a:pt x="949586" y="1737507"/>
                    </a:lnTo>
                    <a:lnTo>
                      <a:pt x="959340" y="1744540"/>
                    </a:lnTo>
                    <a:lnTo>
                      <a:pt x="978393" y="1759287"/>
                    </a:lnTo>
                    <a:lnTo>
                      <a:pt x="997447" y="1774715"/>
                    </a:lnTo>
                    <a:lnTo>
                      <a:pt x="1016500" y="1790823"/>
                    </a:lnTo>
                    <a:lnTo>
                      <a:pt x="1035554" y="1807385"/>
                    </a:lnTo>
                    <a:lnTo>
                      <a:pt x="1054154" y="1824854"/>
                    </a:lnTo>
                    <a:lnTo>
                      <a:pt x="1072980" y="1842551"/>
                    </a:lnTo>
                    <a:lnTo>
                      <a:pt x="1091353" y="1861155"/>
                    </a:lnTo>
                    <a:lnTo>
                      <a:pt x="1109953" y="1879759"/>
                    </a:lnTo>
                    <a:lnTo>
                      <a:pt x="1128099" y="1899043"/>
                    </a:lnTo>
                    <a:lnTo>
                      <a:pt x="1146246" y="1918555"/>
                    </a:lnTo>
                    <a:lnTo>
                      <a:pt x="1164392" y="1938747"/>
                    </a:lnTo>
                    <a:lnTo>
                      <a:pt x="1182084" y="1958939"/>
                    </a:lnTo>
                    <a:lnTo>
                      <a:pt x="1199777" y="1979584"/>
                    </a:lnTo>
                    <a:lnTo>
                      <a:pt x="1217016" y="2000457"/>
                    </a:lnTo>
                    <a:lnTo>
                      <a:pt x="1234255" y="2021557"/>
                    </a:lnTo>
                    <a:lnTo>
                      <a:pt x="1251267" y="2042656"/>
                    </a:lnTo>
                    <a:lnTo>
                      <a:pt x="1268052" y="2063983"/>
                    </a:lnTo>
                    <a:lnTo>
                      <a:pt x="1284610" y="2085536"/>
                    </a:lnTo>
                    <a:lnTo>
                      <a:pt x="1300715" y="2106862"/>
                    </a:lnTo>
                    <a:lnTo>
                      <a:pt x="1316820" y="2128416"/>
                    </a:lnTo>
                    <a:lnTo>
                      <a:pt x="1332471" y="2150196"/>
                    </a:lnTo>
                    <a:lnTo>
                      <a:pt x="1347668" y="2171522"/>
                    </a:lnTo>
                    <a:lnTo>
                      <a:pt x="1363093" y="2192849"/>
                    </a:lnTo>
                    <a:lnTo>
                      <a:pt x="1377610" y="2214175"/>
                    </a:lnTo>
                    <a:lnTo>
                      <a:pt x="1392353" y="2235275"/>
                    </a:lnTo>
                    <a:lnTo>
                      <a:pt x="1406417" y="2256148"/>
                    </a:lnTo>
                    <a:lnTo>
                      <a:pt x="1433636" y="2297212"/>
                    </a:lnTo>
                    <a:lnTo>
                      <a:pt x="1459494" y="2337369"/>
                    </a:lnTo>
                    <a:lnTo>
                      <a:pt x="1483765" y="2375485"/>
                    </a:lnTo>
                    <a:lnTo>
                      <a:pt x="1506221" y="2412012"/>
                    </a:lnTo>
                    <a:lnTo>
                      <a:pt x="1527316" y="2446724"/>
                    </a:lnTo>
                    <a:lnTo>
                      <a:pt x="1546369" y="2478714"/>
                    </a:lnTo>
                    <a:lnTo>
                      <a:pt x="1563608" y="2507981"/>
                    </a:lnTo>
                    <a:lnTo>
                      <a:pt x="1578579" y="2534526"/>
                    </a:lnTo>
                    <a:lnTo>
                      <a:pt x="1591508" y="2557894"/>
                    </a:lnTo>
                    <a:lnTo>
                      <a:pt x="1602623" y="2577405"/>
                    </a:lnTo>
                    <a:lnTo>
                      <a:pt x="1617366" y="2604631"/>
                    </a:lnTo>
                    <a:lnTo>
                      <a:pt x="1622583" y="2614613"/>
                    </a:lnTo>
                    <a:lnTo>
                      <a:pt x="1650710" y="2613252"/>
                    </a:lnTo>
                    <a:lnTo>
                      <a:pt x="1728285" y="2610529"/>
                    </a:lnTo>
                    <a:lnTo>
                      <a:pt x="1782270" y="2609168"/>
                    </a:lnTo>
                    <a:lnTo>
                      <a:pt x="1844874" y="2607580"/>
                    </a:lnTo>
                    <a:lnTo>
                      <a:pt x="1914283" y="2605765"/>
                    </a:lnTo>
                    <a:lnTo>
                      <a:pt x="1989817" y="2604404"/>
                    </a:lnTo>
                    <a:lnTo>
                      <a:pt x="2069660" y="2603269"/>
                    </a:lnTo>
                    <a:lnTo>
                      <a:pt x="2152679" y="2602589"/>
                    </a:lnTo>
                    <a:lnTo>
                      <a:pt x="2237513" y="2602362"/>
                    </a:lnTo>
                    <a:lnTo>
                      <a:pt x="2280383" y="2602589"/>
                    </a:lnTo>
                    <a:lnTo>
                      <a:pt x="2323027" y="2602816"/>
                    </a:lnTo>
                    <a:lnTo>
                      <a:pt x="2365443" y="2603269"/>
                    </a:lnTo>
                    <a:lnTo>
                      <a:pt x="2407860" y="2604177"/>
                    </a:lnTo>
                    <a:lnTo>
                      <a:pt x="2449596" y="2604857"/>
                    </a:lnTo>
                    <a:lnTo>
                      <a:pt x="2490425" y="2606219"/>
                    </a:lnTo>
                    <a:lnTo>
                      <a:pt x="2530801" y="2607580"/>
                    </a:lnTo>
                    <a:lnTo>
                      <a:pt x="2569815" y="2609395"/>
                    </a:lnTo>
                    <a:lnTo>
                      <a:pt x="2607922" y="2611210"/>
                    </a:lnTo>
                    <a:lnTo>
                      <a:pt x="2644441" y="2613479"/>
                    </a:lnTo>
                    <a:lnTo>
                      <a:pt x="2653287" y="2613932"/>
                    </a:lnTo>
                    <a:lnTo>
                      <a:pt x="2662133" y="2614386"/>
                    </a:lnTo>
                    <a:lnTo>
                      <a:pt x="2670980" y="2614386"/>
                    </a:lnTo>
                    <a:lnTo>
                      <a:pt x="2679599" y="2614386"/>
                    </a:lnTo>
                    <a:lnTo>
                      <a:pt x="2688219" y="2613932"/>
                    </a:lnTo>
                    <a:lnTo>
                      <a:pt x="2696611" y="2613479"/>
                    </a:lnTo>
                    <a:lnTo>
                      <a:pt x="2704777" y="2613025"/>
                    </a:lnTo>
                    <a:lnTo>
                      <a:pt x="2713170" y="2612117"/>
                    </a:lnTo>
                    <a:lnTo>
                      <a:pt x="2721335" y="2611210"/>
                    </a:lnTo>
                    <a:lnTo>
                      <a:pt x="2729275" y="2609849"/>
                    </a:lnTo>
                    <a:lnTo>
                      <a:pt x="2737440" y="2608487"/>
                    </a:lnTo>
                    <a:lnTo>
                      <a:pt x="2745152" y="2606899"/>
                    </a:lnTo>
                    <a:lnTo>
                      <a:pt x="2753091" y="2605538"/>
                    </a:lnTo>
                    <a:lnTo>
                      <a:pt x="2760803" y="2603496"/>
                    </a:lnTo>
                    <a:lnTo>
                      <a:pt x="2768289" y="2601454"/>
                    </a:lnTo>
                    <a:lnTo>
                      <a:pt x="2776001" y="2599412"/>
                    </a:lnTo>
                    <a:lnTo>
                      <a:pt x="2783259" y="2597144"/>
                    </a:lnTo>
                    <a:lnTo>
                      <a:pt x="2790518" y="2594648"/>
                    </a:lnTo>
                    <a:lnTo>
                      <a:pt x="2797776" y="2592152"/>
                    </a:lnTo>
                    <a:lnTo>
                      <a:pt x="2805035" y="2589203"/>
                    </a:lnTo>
                    <a:lnTo>
                      <a:pt x="2812067" y="2586480"/>
                    </a:lnTo>
                    <a:lnTo>
                      <a:pt x="2819098" y="2583531"/>
                    </a:lnTo>
                    <a:lnTo>
                      <a:pt x="2825903" y="2580128"/>
                    </a:lnTo>
                    <a:lnTo>
                      <a:pt x="2832708" y="2576952"/>
                    </a:lnTo>
                    <a:lnTo>
                      <a:pt x="2845864" y="2569918"/>
                    </a:lnTo>
                    <a:lnTo>
                      <a:pt x="2859020" y="2562658"/>
                    </a:lnTo>
                    <a:lnTo>
                      <a:pt x="2871722" y="2554718"/>
                    </a:lnTo>
                    <a:lnTo>
                      <a:pt x="2883971" y="2546323"/>
                    </a:lnTo>
                    <a:lnTo>
                      <a:pt x="2895993" y="2537702"/>
                    </a:lnTo>
                    <a:lnTo>
                      <a:pt x="2907561" y="2528627"/>
                    </a:lnTo>
                    <a:lnTo>
                      <a:pt x="2918675" y="2519098"/>
                    </a:lnTo>
                    <a:lnTo>
                      <a:pt x="2929790" y="2509342"/>
                    </a:lnTo>
                    <a:lnTo>
                      <a:pt x="2940451" y="2499133"/>
                    </a:lnTo>
                    <a:lnTo>
                      <a:pt x="2950885" y="2488696"/>
                    </a:lnTo>
                    <a:lnTo>
                      <a:pt x="2960639" y="2477806"/>
                    </a:lnTo>
                    <a:lnTo>
                      <a:pt x="2970619" y="2466916"/>
                    </a:lnTo>
                    <a:lnTo>
                      <a:pt x="2979919" y="2456026"/>
                    </a:lnTo>
                    <a:lnTo>
                      <a:pt x="2988992" y="2444455"/>
                    </a:lnTo>
                    <a:lnTo>
                      <a:pt x="2997611" y="2433112"/>
                    </a:lnTo>
                    <a:lnTo>
                      <a:pt x="3006231" y="2421314"/>
                    </a:lnTo>
                    <a:lnTo>
                      <a:pt x="3014397" y="2409743"/>
                    </a:lnTo>
                    <a:lnTo>
                      <a:pt x="3022335" y="2397719"/>
                    </a:lnTo>
                    <a:lnTo>
                      <a:pt x="3029821" y="2385921"/>
                    </a:lnTo>
                    <a:lnTo>
                      <a:pt x="3037306" y="2373897"/>
                    </a:lnTo>
                    <a:lnTo>
                      <a:pt x="3044111" y="2362099"/>
                    </a:lnTo>
                    <a:lnTo>
                      <a:pt x="3050916" y="2350075"/>
                    </a:lnTo>
                    <a:lnTo>
                      <a:pt x="3057494" y="2338050"/>
                    </a:lnTo>
                    <a:lnTo>
                      <a:pt x="3063845" y="2326026"/>
                    </a:lnTo>
                    <a:lnTo>
                      <a:pt x="3069743" y="2314455"/>
                    </a:lnTo>
                    <a:lnTo>
                      <a:pt x="3075413" y="2302657"/>
                    </a:lnTo>
                    <a:lnTo>
                      <a:pt x="3080857" y="2290860"/>
                    </a:lnTo>
                    <a:lnTo>
                      <a:pt x="3086074" y="2279516"/>
                    </a:lnTo>
                    <a:lnTo>
                      <a:pt x="3095828" y="2257282"/>
                    </a:lnTo>
                    <a:lnTo>
                      <a:pt x="3104220" y="2235955"/>
                    </a:lnTo>
                    <a:lnTo>
                      <a:pt x="3111933" y="2215763"/>
                    </a:lnTo>
                    <a:lnTo>
                      <a:pt x="3118737" y="2196706"/>
                    </a:lnTo>
                    <a:lnTo>
                      <a:pt x="3124635" y="2179009"/>
                    </a:lnTo>
                    <a:lnTo>
                      <a:pt x="3129625" y="2163355"/>
                    </a:lnTo>
                    <a:lnTo>
                      <a:pt x="3133708" y="2149288"/>
                    </a:lnTo>
                    <a:lnTo>
                      <a:pt x="3136883" y="2137491"/>
                    </a:lnTo>
                    <a:lnTo>
                      <a:pt x="3141193" y="2120929"/>
                    </a:lnTo>
                    <a:lnTo>
                      <a:pt x="3142554" y="2115257"/>
                    </a:lnTo>
                    <a:lnTo>
                      <a:pt x="3232151" y="1359076"/>
                    </a:lnTo>
                    <a:lnTo>
                      <a:pt x="3217634" y="1358395"/>
                    </a:lnTo>
                    <a:lnTo>
                      <a:pt x="3203117" y="1357261"/>
                    </a:lnTo>
                    <a:lnTo>
                      <a:pt x="3188827" y="1355900"/>
                    </a:lnTo>
                    <a:lnTo>
                      <a:pt x="3175217" y="1353858"/>
                    </a:lnTo>
                    <a:lnTo>
                      <a:pt x="3161381" y="1351816"/>
                    </a:lnTo>
                    <a:lnTo>
                      <a:pt x="3147771" y="1349320"/>
                    </a:lnTo>
                    <a:lnTo>
                      <a:pt x="3134615" y="1346598"/>
                    </a:lnTo>
                    <a:lnTo>
                      <a:pt x="3121459" y="1343648"/>
                    </a:lnTo>
                    <a:lnTo>
                      <a:pt x="3108530" y="1340245"/>
                    </a:lnTo>
                    <a:lnTo>
                      <a:pt x="3095828" y="1336615"/>
                    </a:lnTo>
                    <a:lnTo>
                      <a:pt x="3083352" y="1332531"/>
                    </a:lnTo>
                    <a:lnTo>
                      <a:pt x="3071103" y="1328221"/>
                    </a:lnTo>
                    <a:lnTo>
                      <a:pt x="3058855" y="1323683"/>
                    </a:lnTo>
                    <a:lnTo>
                      <a:pt x="3047060" y="1318919"/>
                    </a:lnTo>
                    <a:lnTo>
                      <a:pt x="3035265" y="1313927"/>
                    </a:lnTo>
                    <a:lnTo>
                      <a:pt x="3023697" y="1308709"/>
                    </a:lnTo>
                    <a:lnTo>
                      <a:pt x="3012582" y="1303037"/>
                    </a:lnTo>
                    <a:lnTo>
                      <a:pt x="3001241" y="1297138"/>
                    </a:lnTo>
                    <a:lnTo>
                      <a:pt x="2990353" y="1291013"/>
                    </a:lnTo>
                    <a:lnTo>
                      <a:pt x="2979692" y="1284660"/>
                    </a:lnTo>
                    <a:lnTo>
                      <a:pt x="2969031" y="1278308"/>
                    </a:lnTo>
                    <a:lnTo>
                      <a:pt x="2958597" y="1271501"/>
                    </a:lnTo>
                    <a:lnTo>
                      <a:pt x="2948390" y="1264468"/>
                    </a:lnTo>
                    <a:lnTo>
                      <a:pt x="2938409" y="1257208"/>
                    </a:lnTo>
                    <a:lnTo>
                      <a:pt x="2928429" y="1249721"/>
                    </a:lnTo>
                    <a:lnTo>
                      <a:pt x="2918675" y="1242007"/>
                    </a:lnTo>
                    <a:lnTo>
                      <a:pt x="2909149" y="1234294"/>
                    </a:lnTo>
                    <a:lnTo>
                      <a:pt x="2899849" y="1226126"/>
                    </a:lnTo>
                    <a:lnTo>
                      <a:pt x="2890776" y="1218185"/>
                    </a:lnTo>
                    <a:lnTo>
                      <a:pt x="2881476" y="1209564"/>
                    </a:lnTo>
                    <a:lnTo>
                      <a:pt x="2872629" y="1200943"/>
                    </a:lnTo>
                    <a:lnTo>
                      <a:pt x="2864237" y="1192321"/>
                    </a:lnTo>
                    <a:lnTo>
                      <a:pt x="2855617" y="1183246"/>
                    </a:lnTo>
                    <a:lnTo>
                      <a:pt x="2847225" y="1174171"/>
                    </a:lnTo>
                    <a:lnTo>
                      <a:pt x="2839059" y="1164869"/>
                    </a:lnTo>
                    <a:lnTo>
                      <a:pt x="2831120" y="1155340"/>
                    </a:lnTo>
                    <a:lnTo>
                      <a:pt x="2823181" y="1146038"/>
                    </a:lnTo>
                    <a:lnTo>
                      <a:pt x="2815469" y="1136056"/>
                    </a:lnTo>
                    <a:lnTo>
                      <a:pt x="2807984" y="1126073"/>
                    </a:lnTo>
                    <a:lnTo>
                      <a:pt x="2800725" y="1116318"/>
                    </a:lnTo>
                    <a:lnTo>
                      <a:pt x="2793467" y="1106108"/>
                    </a:lnTo>
                    <a:lnTo>
                      <a:pt x="2786435" y="1095899"/>
                    </a:lnTo>
                    <a:lnTo>
                      <a:pt x="2779403" y="1085462"/>
                    </a:lnTo>
                    <a:lnTo>
                      <a:pt x="2772599" y="1075253"/>
                    </a:lnTo>
                    <a:lnTo>
                      <a:pt x="2765794" y="1064816"/>
                    </a:lnTo>
                    <a:lnTo>
                      <a:pt x="2759216" y="1054153"/>
                    </a:lnTo>
                    <a:lnTo>
                      <a:pt x="2753091" y="1043036"/>
                    </a:lnTo>
                    <a:lnTo>
                      <a:pt x="2746740" y="1032373"/>
                    </a:lnTo>
                    <a:lnTo>
                      <a:pt x="2740843" y="1021483"/>
                    </a:lnTo>
                    <a:lnTo>
                      <a:pt x="2734718" y="1010366"/>
                    </a:lnTo>
                    <a:lnTo>
                      <a:pt x="2723377" y="988132"/>
                    </a:lnTo>
                    <a:lnTo>
                      <a:pt x="2712489" y="965898"/>
                    </a:lnTo>
                    <a:lnTo>
                      <a:pt x="2702055" y="943210"/>
                    </a:lnTo>
                    <a:lnTo>
                      <a:pt x="2692075" y="920296"/>
                    </a:lnTo>
                    <a:lnTo>
                      <a:pt x="2682548" y="897381"/>
                    </a:lnTo>
                    <a:lnTo>
                      <a:pt x="2673702" y="874467"/>
                    </a:lnTo>
                    <a:lnTo>
                      <a:pt x="2665309" y="851552"/>
                    </a:lnTo>
                    <a:lnTo>
                      <a:pt x="2657143" y="828637"/>
                    </a:lnTo>
                    <a:lnTo>
                      <a:pt x="2649658" y="805723"/>
                    </a:lnTo>
                    <a:lnTo>
                      <a:pt x="2642400" y="782808"/>
                    </a:lnTo>
                    <a:lnTo>
                      <a:pt x="2635822" y="760121"/>
                    </a:lnTo>
                    <a:lnTo>
                      <a:pt x="2629471" y="737660"/>
                    </a:lnTo>
                    <a:lnTo>
                      <a:pt x="2623573" y="715426"/>
                    </a:lnTo>
                    <a:lnTo>
                      <a:pt x="2617902" y="693419"/>
                    </a:lnTo>
                    <a:lnTo>
                      <a:pt x="2612912" y="671865"/>
                    </a:lnTo>
                    <a:lnTo>
                      <a:pt x="2608149" y="650766"/>
                    </a:lnTo>
                    <a:lnTo>
                      <a:pt x="2603612" y="629893"/>
                    </a:lnTo>
                    <a:lnTo>
                      <a:pt x="2599529" y="609474"/>
                    </a:lnTo>
                    <a:lnTo>
                      <a:pt x="2595900" y="589509"/>
                    </a:lnTo>
                    <a:lnTo>
                      <a:pt x="2592271" y="570451"/>
                    </a:lnTo>
                    <a:lnTo>
                      <a:pt x="2589095" y="551621"/>
                    </a:lnTo>
                    <a:lnTo>
                      <a:pt x="2586146" y="533470"/>
                    </a:lnTo>
                    <a:lnTo>
                      <a:pt x="2583651" y="516001"/>
                    </a:lnTo>
                    <a:lnTo>
                      <a:pt x="2579115" y="483331"/>
                    </a:lnTo>
                    <a:lnTo>
                      <a:pt x="2575486" y="453610"/>
                    </a:lnTo>
                    <a:lnTo>
                      <a:pt x="2572764" y="427973"/>
                    </a:lnTo>
                    <a:lnTo>
                      <a:pt x="2570495" y="405966"/>
                    </a:lnTo>
                    <a:lnTo>
                      <a:pt x="2569361" y="388269"/>
                    </a:lnTo>
                    <a:lnTo>
                      <a:pt x="2568454" y="375337"/>
                    </a:lnTo>
                    <a:lnTo>
                      <a:pt x="2567773" y="364447"/>
                    </a:lnTo>
                    <a:lnTo>
                      <a:pt x="2380414" y="362632"/>
                    </a:lnTo>
                    <a:lnTo>
                      <a:pt x="2183074" y="361044"/>
                    </a:lnTo>
                    <a:lnTo>
                      <a:pt x="1949895" y="359456"/>
                    </a:lnTo>
                    <a:lnTo>
                      <a:pt x="1827409" y="359229"/>
                    </a:lnTo>
                    <a:lnTo>
                      <a:pt x="1705375" y="358775"/>
                    </a:lnTo>
                    <a:lnTo>
                      <a:pt x="1586291" y="358775"/>
                    </a:lnTo>
                    <a:close/>
                    <a:moveTo>
                      <a:pt x="3419575" y="0"/>
                    </a:moveTo>
                    <a:lnTo>
                      <a:pt x="3434314" y="0"/>
                    </a:lnTo>
                    <a:lnTo>
                      <a:pt x="3449052" y="227"/>
                    </a:lnTo>
                    <a:lnTo>
                      <a:pt x="3463791" y="1134"/>
                    </a:lnTo>
                    <a:lnTo>
                      <a:pt x="3478303" y="2041"/>
                    </a:lnTo>
                    <a:lnTo>
                      <a:pt x="3492815" y="3628"/>
                    </a:lnTo>
                    <a:lnTo>
                      <a:pt x="3507326" y="5442"/>
                    </a:lnTo>
                    <a:lnTo>
                      <a:pt x="3521838" y="7710"/>
                    </a:lnTo>
                    <a:lnTo>
                      <a:pt x="3536123" y="10431"/>
                    </a:lnTo>
                    <a:lnTo>
                      <a:pt x="3550181" y="13605"/>
                    </a:lnTo>
                    <a:lnTo>
                      <a:pt x="3564240" y="17006"/>
                    </a:lnTo>
                    <a:lnTo>
                      <a:pt x="3578298" y="20634"/>
                    </a:lnTo>
                    <a:lnTo>
                      <a:pt x="3591903" y="24716"/>
                    </a:lnTo>
                    <a:lnTo>
                      <a:pt x="3605508" y="29251"/>
                    </a:lnTo>
                    <a:lnTo>
                      <a:pt x="3619339" y="34013"/>
                    </a:lnTo>
                    <a:lnTo>
                      <a:pt x="3632491" y="39228"/>
                    </a:lnTo>
                    <a:lnTo>
                      <a:pt x="3645869" y="44670"/>
                    </a:lnTo>
                    <a:lnTo>
                      <a:pt x="3659020" y="50792"/>
                    </a:lnTo>
                    <a:lnTo>
                      <a:pt x="3672171" y="56915"/>
                    </a:lnTo>
                    <a:lnTo>
                      <a:pt x="3684869" y="63490"/>
                    </a:lnTo>
                    <a:lnTo>
                      <a:pt x="3697567" y="70293"/>
                    </a:lnTo>
                    <a:lnTo>
                      <a:pt x="3710039" y="77549"/>
                    </a:lnTo>
                    <a:lnTo>
                      <a:pt x="3722283" y="84805"/>
                    </a:lnTo>
                    <a:lnTo>
                      <a:pt x="3734527" y="92741"/>
                    </a:lnTo>
                    <a:lnTo>
                      <a:pt x="3746545" y="100677"/>
                    </a:lnTo>
                    <a:lnTo>
                      <a:pt x="3758109" y="109067"/>
                    </a:lnTo>
                    <a:lnTo>
                      <a:pt x="3769900" y="117911"/>
                    </a:lnTo>
                    <a:lnTo>
                      <a:pt x="3781010" y="126754"/>
                    </a:lnTo>
                    <a:lnTo>
                      <a:pt x="3792348" y="136051"/>
                    </a:lnTo>
                    <a:lnTo>
                      <a:pt x="3803231" y="145574"/>
                    </a:lnTo>
                    <a:lnTo>
                      <a:pt x="3814115" y="155324"/>
                    </a:lnTo>
                    <a:lnTo>
                      <a:pt x="3824546" y="165528"/>
                    </a:lnTo>
                    <a:lnTo>
                      <a:pt x="3834976" y="175732"/>
                    </a:lnTo>
                    <a:lnTo>
                      <a:pt x="3845180" y="186389"/>
                    </a:lnTo>
                    <a:lnTo>
                      <a:pt x="3854930" y="197047"/>
                    </a:lnTo>
                    <a:lnTo>
                      <a:pt x="3864680" y="208157"/>
                    </a:lnTo>
                    <a:lnTo>
                      <a:pt x="3873977" y="219722"/>
                    </a:lnTo>
                    <a:lnTo>
                      <a:pt x="3883047" y="231059"/>
                    </a:lnTo>
                    <a:lnTo>
                      <a:pt x="3891890" y="242850"/>
                    </a:lnTo>
                    <a:lnTo>
                      <a:pt x="3900506" y="254641"/>
                    </a:lnTo>
                    <a:lnTo>
                      <a:pt x="3908896" y="267339"/>
                    </a:lnTo>
                    <a:lnTo>
                      <a:pt x="3916832" y="279357"/>
                    </a:lnTo>
                    <a:lnTo>
                      <a:pt x="3924768" y="292282"/>
                    </a:lnTo>
                    <a:lnTo>
                      <a:pt x="3932024" y="305207"/>
                    </a:lnTo>
                    <a:lnTo>
                      <a:pt x="3939280" y="318132"/>
                    </a:lnTo>
                    <a:lnTo>
                      <a:pt x="3946309" y="331510"/>
                    </a:lnTo>
                    <a:lnTo>
                      <a:pt x="3952885" y="345115"/>
                    </a:lnTo>
                    <a:lnTo>
                      <a:pt x="3959007" y="358493"/>
                    </a:lnTo>
                    <a:lnTo>
                      <a:pt x="3965129" y="372325"/>
                    </a:lnTo>
                    <a:lnTo>
                      <a:pt x="3970798" y="386384"/>
                    </a:lnTo>
                    <a:lnTo>
                      <a:pt x="3976240" y="400669"/>
                    </a:lnTo>
                    <a:lnTo>
                      <a:pt x="3981228" y="414954"/>
                    </a:lnTo>
                    <a:lnTo>
                      <a:pt x="3985763" y="429693"/>
                    </a:lnTo>
                    <a:lnTo>
                      <a:pt x="3990298" y="444205"/>
                    </a:lnTo>
                    <a:lnTo>
                      <a:pt x="3994379" y="458944"/>
                    </a:lnTo>
                    <a:lnTo>
                      <a:pt x="3998007" y="474136"/>
                    </a:lnTo>
                    <a:lnTo>
                      <a:pt x="4001409" y="489102"/>
                    </a:lnTo>
                    <a:lnTo>
                      <a:pt x="4004356" y="508602"/>
                    </a:lnTo>
                    <a:lnTo>
                      <a:pt x="4006624" y="527876"/>
                    </a:lnTo>
                    <a:lnTo>
                      <a:pt x="4008211" y="546923"/>
                    </a:lnTo>
                    <a:lnTo>
                      <a:pt x="4009571" y="565517"/>
                    </a:lnTo>
                    <a:lnTo>
                      <a:pt x="4010025" y="583883"/>
                    </a:lnTo>
                    <a:lnTo>
                      <a:pt x="4010025" y="602024"/>
                    </a:lnTo>
                    <a:lnTo>
                      <a:pt x="4009571" y="620164"/>
                    </a:lnTo>
                    <a:lnTo>
                      <a:pt x="4008438" y="637397"/>
                    </a:lnTo>
                    <a:lnTo>
                      <a:pt x="4006851" y="654856"/>
                    </a:lnTo>
                    <a:lnTo>
                      <a:pt x="4005037" y="672090"/>
                    </a:lnTo>
                    <a:lnTo>
                      <a:pt x="4002542" y="689096"/>
                    </a:lnTo>
                    <a:lnTo>
                      <a:pt x="3999368" y="705422"/>
                    </a:lnTo>
                    <a:lnTo>
                      <a:pt x="3995967" y="721748"/>
                    </a:lnTo>
                    <a:lnTo>
                      <a:pt x="3991885" y="737847"/>
                    </a:lnTo>
                    <a:lnTo>
                      <a:pt x="3987350" y="753720"/>
                    </a:lnTo>
                    <a:lnTo>
                      <a:pt x="3982362" y="769366"/>
                    </a:lnTo>
                    <a:lnTo>
                      <a:pt x="3977147" y="784785"/>
                    </a:lnTo>
                    <a:lnTo>
                      <a:pt x="3971478" y="799750"/>
                    </a:lnTo>
                    <a:lnTo>
                      <a:pt x="3965356" y="814943"/>
                    </a:lnTo>
                    <a:lnTo>
                      <a:pt x="3958780" y="829455"/>
                    </a:lnTo>
                    <a:lnTo>
                      <a:pt x="3951751" y="844193"/>
                    </a:lnTo>
                    <a:lnTo>
                      <a:pt x="3944268" y="858252"/>
                    </a:lnTo>
                    <a:lnTo>
                      <a:pt x="3936332" y="872084"/>
                    </a:lnTo>
                    <a:lnTo>
                      <a:pt x="3928396" y="885916"/>
                    </a:lnTo>
                    <a:lnTo>
                      <a:pt x="3919779" y="899521"/>
                    </a:lnTo>
                    <a:lnTo>
                      <a:pt x="3910937" y="912672"/>
                    </a:lnTo>
                    <a:lnTo>
                      <a:pt x="3901640" y="926051"/>
                    </a:lnTo>
                    <a:lnTo>
                      <a:pt x="3892117" y="938749"/>
                    </a:lnTo>
                    <a:lnTo>
                      <a:pt x="3882366" y="951447"/>
                    </a:lnTo>
                    <a:lnTo>
                      <a:pt x="3871936" y="964145"/>
                    </a:lnTo>
                    <a:lnTo>
                      <a:pt x="3861505" y="976162"/>
                    </a:lnTo>
                    <a:lnTo>
                      <a:pt x="3850622" y="988407"/>
                    </a:lnTo>
                    <a:lnTo>
                      <a:pt x="3839738" y="1000425"/>
                    </a:lnTo>
                    <a:lnTo>
                      <a:pt x="3828174" y="1011989"/>
                    </a:lnTo>
                    <a:lnTo>
                      <a:pt x="3816383" y="1023553"/>
                    </a:lnTo>
                    <a:lnTo>
                      <a:pt x="3804592" y="1034891"/>
                    </a:lnTo>
                    <a:lnTo>
                      <a:pt x="3792575" y="1046002"/>
                    </a:lnTo>
                    <a:lnTo>
                      <a:pt x="3780103" y="1056886"/>
                    </a:lnTo>
                    <a:lnTo>
                      <a:pt x="3767405" y="1067543"/>
                    </a:lnTo>
                    <a:lnTo>
                      <a:pt x="3754481" y="1077974"/>
                    </a:lnTo>
                    <a:lnTo>
                      <a:pt x="3741556" y="1088404"/>
                    </a:lnTo>
                    <a:lnTo>
                      <a:pt x="3727951" y="1098608"/>
                    </a:lnTo>
                    <a:lnTo>
                      <a:pt x="3714800" y="1108812"/>
                    </a:lnTo>
                    <a:lnTo>
                      <a:pt x="3700969" y="1118335"/>
                    </a:lnTo>
                    <a:lnTo>
                      <a:pt x="3687137" y="1127859"/>
                    </a:lnTo>
                    <a:lnTo>
                      <a:pt x="3673079" y="1137609"/>
                    </a:lnTo>
                    <a:lnTo>
                      <a:pt x="3659020" y="1146906"/>
                    </a:lnTo>
                    <a:lnTo>
                      <a:pt x="3644735" y="1155976"/>
                    </a:lnTo>
                    <a:lnTo>
                      <a:pt x="3630223" y="1164819"/>
                    </a:lnTo>
                    <a:lnTo>
                      <a:pt x="3615711" y="1173662"/>
                    </a:lnTo>
                    <a:lnTo>
                      <a:pt x="3600973" y="1182279"/>
                    </a:lnTo>
                    <a:lnTo>
                      <a:pt x="3586235" y="1190895"/>
                    </a:lnTo>
                    <a:lnTo>
                      <a:pt x="3571269" y="1199285"/>
                    </a:lnTo>
                    <a:lnTo>
                      <a:pt x="3556304" y="1207675"/>
                    </a:lnTo>
                    <a:lnTo>
                      <a:pt x="3541339" y="1215611"/>
                    </a:lnTo>
                    <a:lnTo>
                      <a:pt x="3526147" y="1223548"/>
                    </a:lnTo>
                    <a:lnTo>
                      <a:pt x="3495762" y="1238740"/>
                    </a:lnTo>
                    <a:lnTo>
                      <a:pt x="3464925" y="1253705"/>
                    </a:lnTo>
                    <a:lnTo>
                      <a:pt x="3434314" y="1267991"/>
                    </a:lnTo>
                    <a:lnTo>
                      <a:pt x="3403703" y="1281823"/>
                    </a:lnTo>
                    <a:lnTo>
                      <a:pt x="3403703" y="1386808"/>
                    </a:lnTo>
                    <a:lnTo>
                      <a:pt x="3403703" y="2211728"/>
                    </a:lnTo>
                    <a:lnTo>
                      <a:pt x="3403476" y="2226920"/>
                    </a:lnTo>
                    <a:lnTo>
                      <a:pt x="3402796" y="2242339"/>
                    </a:lnTo>
                    <a:lnTo>
                      <a:pt x="3401889" y="2257758"/>
                    </a:lnTo>
                    <a:lnTo>
                      <a:pt x="3400529" y="2272723"/>
                    </a:lnTo>
                    <a:lnTo>
                      <a:pt x="3398715" y="2287916"/>
                    </a:lnTo>
                    <a:lnTo>
                      <a:pt x="3396674" y="2303108"/>
                    </a:lnTo>
                    <a:lnTo>
                      <a:pt x="3394179" y="2317847"/>
                    </a:lnTo>
                    <a:lnTo>
                      <a:pt x="3391459" y="2332359"/>
                    </a:lnTo>
                    <a:lnTo>
                      <a:pt x="3388284" y="2346871"/>
                    </a:lnTo>
                    <a:lnTo>
                      <a:pt x="3384656" y="2361610"/>
                    </a:lnTo>
                    <a:lnTo>
                      <a:pt x="3380801" y="2375895"/>
                    </a:lnTo>
                    <a:lnTo>
                      <a:pt x="3376493" y="2389954"/>
                    </a:lnTo>
                    <a:lnTo>
                      <a:pt x="3372185" y="2404012"/>
                    </a:lnTo>
                    <a:lnTo>
                      <a:pt x="3367197" y="2417844"/>
                    </a:lnTo>
                    <a:lnTo>
                      <a:pt x="3361981" y="2431449"/>
                    </a:lnTo>
                    <a:lnTo>
                      <a:pt x="3356313" y="2445054"/>
                    </a:lnTo>
                    <a:lnTo>
                      <a:pt x="3350644" y="2458432"/>
                    </a:lnTo>
                    <a:lnTo>
                      <a:pt x="3344295" y="2471584"/>
                    </a:lnTo>
                    <a:lnTo>
                      <a:pt x="3337719" y="2484735"/>
                    </a:lnTo>
                    <a:lnTo>
                      <a:pt x="3331144" y="2497660"/>
                    </a:lnTo>
                    <a:lnTo>
                      <a:pt x="3324115" y="2510132"/>
                    </a:lnTo>
                    <a:lnTo>
                      <a:pt x="3316859" y="2522603"/>
                    </a:lnTo>
                    <a:lnTo>
                      <a:pt x="3308923" y="2534847"/>
                    </a:lnTo>
                    <a:lnTo>
                      <a:pt x="3301213" y="2547092"/>
                    </a:lnTo>
                    <a:lnTo>
                      <a:pt x="3292823" y="2558883"/>
                    </a:lnTo>
                    <a:lnTo>
                      <a:pt x="3284434" y="2570447"/>
                    </a:lnTo>
                    <a:lnTo>
                      <a:pt x="3275591" y="2582012"/>
                    </a:lnTo>
                    <a:lnTo>
                      <a:pt x="3266521" y="2593122"/>
                    </a:lnTo>
                    <a:lnTo>
                      <a:pt x="3257224" y="2604006"/>
                    </a:lnTo>
                    <a:lnTo>
                      <a:pt x="3247701" y="2614890"/>
                    </a:lnTo>
                    <a:lnTo>
                      <a:pt x="3237951" y="2625321"/>
                    </a:lnTo>
                    <a:lnTo>
                      <a:pt x="3227747" y="2635752"/>
                    </a:lnTo>
                    <a:lnTo>
                      <a:pt x="3217543" y="2645729"/>
                    </a:lnTo>
                    <a:lnTo>
                      <a:pt x="3206886" y="2655479"/>
                    </a:lnTo>
                    <a:lnTo>
                      <a:pt x="3196229" y="2665229"/>
                    </a:lnTo>
                    <a:lnTo>
                      <a:pt x="3185345" y="2674526"/>
                    </a:lnTo>
                    <a:lnTo>
                      <a:pt x="3174235" y="2683369"/>
                    </a:lnTo>
                    <a:lnTo>
                      <a:pt x="3162671" y="2692212"/>
                    </a:lnTo>
                    <a:lnTo>
                      <a:pt x="3151107" y="2700829"/>
                    </a:lnTo>
                    <a:lnTo>
                      <a:pt x="3139089" y="2708992"/>
                    </a:lnTo>
                    <a:lnTo>
                      <a:pt x="3127071" y="2716928"/>
                    </a:lnTo>
                    <a:lnTo>
                      <a:pt x="3114827" y="2724638"/>
                    </a:lnTo>
                    <a:lnTo>
                      <a:pt x="3102356" y="2732121"/>
                    </a:lnTo>
                    <a:lnTo>
                      <a:pt x="3089658" y="2739150"/>
                    </a:lnTo>
                    <a:lnTo>
                      <a:pt x="3076960" y="2745952"/>
                    </a:lnTo>
                    <a:lnTo>
                      <a:pt x="3063809" y="2752301"/>
                    </a:lnTo>
                    <a:lnTo>
                      <a:pt x="3050657" y="2758424"/>
                    </a:lnTo>
                    <a:lnTo>
                      <a:pt x="3037053" y="2764319"/>
                    </a:lnTo>
                    <a:lnTo>
                      <a:pt x="3023675" y="2769761"/>
                    </a:lnTo>
                    <a:lnTo>
                      <a:pt x="3010070" y="2774977"/>
                    </a:lnTo>
                    <a:lnTo>
                      <a:pt x="2996238" y="2779965"/>
                    </a:lnTo>
                    <a:lnTo>
                      <a:pt x="2982180" y="2784273"/>
                    </a:lnTo>
                    <a:lnTo>
                      <a:pt x="2967895" y="2788808"/>
                    </a:lnTo>
                    <a:lnTo>
                      <a:pt x="2953609" y="2792436"/>
                    </a:lnTo>
                    <a:lnTo>
                      <a:pt x="2939325" y="2796064"/>
                    </a:lnTo>
                    <a:lnTo>
                      <a:pt x="2924813" y="2799239"/>
                    </a:lnTo>
                    <a:lnTo>
                      <a:pt x="2909847" y="2801960"/>
                    </a:lnTo>
                    <a:lnTo>
                      <a:pt x="2895109" y="2804681"/>
                    </a:lnTo>
                    <a:lnTo>
                      <a:pt x="2880143" y="2806722"/>
                    </a:lnTo>
                    <a:lnTo>
                      <a:pt x="2865178" y="2808309"/>
                    </a:lnTo>
                    <a:lnTo>
                      <a:pt x="2849759" y="2809669"/>
                    </a:lnTo>
                    <a:lnTo>
                      <a:pt x="2834794" y="2810576"/>
                    </a:lnTo>
                    <a:lnTo>
                      <a:pt x="2819375" y="2811257"/>
                    </a:lnTo>
                    <a:lnTo>
                      <a:pt x="2803730" y="2811483"/>
                    </a:lnTo>
                    <a:lnTo>
                      <a:pt x="1290419" y="2811483"/>
                    </a:lnTo>
                    <a:lnTo>
                      <a:pt x="1169562" y="2811483"/>
                    </a:lnTo>
                    <a:lnTo>
                      <a:pt x="1177952" y="2790169"/>
                    </a:lnTo>
                    <a:lnTo>
                      <a:pt x="1185662" y="2768174"/>
                    </a:lnTo>
                    <a:lnTo>
                      <a:pt x="1192917" y="2746633"/>
                    </a:lnTo>
                    <a:lnTo>
                      <a:pt x="1199947" y="2724638"/>
                    </a:lnTo>
                    <a:lnTo>
                      <a:pt x="1206749" y="2702643"/>
                    </a:lnTo>
                    <a:lnTo>
                      <a:pt x="1212644" y="2680648"/>
                    </a:lnTo>
                    <a:lnTo>
                      <a:pt x="1218086" y="2658200"/>
                    </a:lnTo>
                    <a:lnTo>
                      <a:pt x="1223302" y="2635752"/>
                    </a:lnTo>
                    <a:lnTo>
                      <a:pt x="1227837" y="2613530"/>
                    </a:lnTo>
                    <a:lnTo>
                      <a:pt x="1231918" y="2590855"/>
                    </a:lnTo>
                    <a:lnTo>
                      <a:pt x="1235319" y="2568407"/>
                    </a:lnTo>
                    <a:lnTo>
                      <a:pt x="1238267" y="2545505"/>
                    </a:lnTo>
                    <a:lnTo>
                      <a:pt x="1239174" y="2534394"/>
                    </a:lnTo>
                    <a:lnTo>
                      <a:pt x="1240308" y="2522830"/>
                    </a:lnTo>
                    <a:lnTo>
                      <a:pt x="1241441" y="2511719"/>
                    </a:lnTo>
                    <a:lnTo>
                      <a:pt x="1241895" y="2500155"/>
                    </a:lnTo>
                    <a:lnTo>
                      <a:pt x="1242348" y="2488817"/>
                    </a:lnTo>
                    <a:lnTo>
                      <a:pt x="1242802" y="2477706"/>
                    </a:lnTo>
                    <a:lnTo>
                      <a:pt x="1243255" y="2466142"/>
                    </a:lnTo>
                    <a:lnTo>
                      <a:pt x="1243255" y="2454804"/>
                    </a:lnTo>
                    <a:lnTo>
                      <a:pt x="1242802" y="2443240"/>
                    </a:lnTo>
                    <a:lnTo>
                      <a:pt x="1242575" y="2432129"/>
                    </a:lnTo>
                    <a:lnTo>
                      <a:pt x="1242122" y="2420565"/>
                    </a:lnTo>
                    <a:lnTo>
                      <a:pt x="1241441" y="2409227"/>
                    </a:lnTo>
                    <a:lnTo>
                      <a:pt x="1240534" y="2397663"/>
                    </a:lnTo>
                    <a:lnTo>
                      <a:pt x="1239627" y="2386552"/>
                    </a:lnTo>
                    <a:lnTo>
                      <a:pt x="1238267" y="2374988"/>
                    </a:lnTo>
                    <a:lnTo>
                      <a:pt x="1236906" y="2363651"/>
                    </a:lnTo>
                    <a:lnTo>
                      <a:pt x="1235092" y="2352540"/>
                    </a:lnTo>
                    <a:lnTo>
                      <a:pt x="1233278" y="2340975"/>
                    </a:lnTo>
                    <a:lnTo>
                      <a:pt x="1231464" y="2329865"/>
                    </a:lnTo>
                    <a:lnTo>
                      <a:pt x="1229197" y="2318300"/>
                    </a:lnTo>
                    <a:lnTo>
                      <a:pt x="1226703" y="2307190"/>
                    </a:lnTo>
                    <a:lnTo>
                      <a:pt x="1223982" y="2296079"/>
                    </a:lnTo>
                    <a:lnTo>
                      <a:pt x="1221034" y="2284515"/>
                    </a:lnTo>
                    <a:lnTo>
                      <a:pt x="1218086" y="2273404"/>
                    </a:lnTo>
                    <a:lnTo>
                      <a:pt x="1214912" y="2262066"/>
                    </a:lnTo>
                    <a:lnTo>
                      <a:pt x="1211511" y="2250955"/>
                    </a:lnTo>
                    <a:lnTo>
                      <a:pt x="1207429" y="2239845"/>
                    </a:lnTo>
                    <a:lnTo>
                      <a:pt x="1203575" y="2228507"/>
                    </a:lnTo>
                    <a:lnTo>
                      <a:pt x="1199493" y="2217396"/>
                    </a:lnTo>
                    <a:lnTo>
                      <a:pt x="1194958" y="2206285"/>
                    </a:lnTo>
                    <a:lnTo>
                      <a:pt x="1190423" y="2195401"/>
                    </a:lnTo>
                    <a:lnTo>
                      <a:pt x="1185662" y="2184064"/>
                    </a:lnTo>
                    <a:lnTo>
                      <a:pt x="1180446" y="2173180"/>
                    </a:lnTo>
                    <a:lnTo>
                      <a:pt x="1175004" y="2162296"/>
                    </a:lnTo>
                    <a:lnTo>
                      <a:pt x="1169562" y="2151412"/>
                    </a:lnTo>
                    <a:lnTo>
                      <a:pt x="1163667" y="2140301"/>
                    </a:lnTo>
                    <a:lnTo>
                      <a:pt x="1157545" y="2129417"/>
                    </a:lnTo>
                    <a:lnTo>
                      <a:pt x="1151423" y="2118533"/>
                    </a:lnTo>
                    <a:lnTo>
                      <a:pt x="1144620" y="2107649"/>
                    </a:lnTo>
                    <a:lnTo>
                      <a:pt x="1137818" y="2096992"/>
                    </a:lnTo>
                    <a:lnTo>
                      <a:pt x="1130335" y="2085654"/>
                    </a:lnTo>
                    <a:lnTo>
                      <a:pt x="1122172" y="2074543"/>
                    </a:lnTo>
                    <a:lnTo>
                      <a:pt x="1114236" y="2063886"/>
                    </a:lnTo>
                    <a:lnTo>
                      <a:pt x="1105846" y="2053229"/>
                    </a:lnTo>
                    <a:lnTo>
                      <a:pt x="1097457" y="2042798"/>
                    </a:lnTo>
                    <a:lnTo>
                      <a:pt x="1088840" y="2032821"/>
                    </a:lnTo>
                    <a:lnTo>
                      <a:pt x="1079997" y="2023071"/>
                    </a:lnTo>
                    <a:lnTo>
                      <a:pt x="1070927" y="2013321"/>
                    </a:lnTo>
                    <a:lnTo>
                      <a:pt x="1061858" y="2004024"/>
                    </a:lnTo>
                    <a:lnTo>
                      <a:pt x="1052788" y="1994954"/>
                    </a:lnTo>
                    <a:lnTo>
                      <a:pt x="1043038" y="1986111"/>
                    </a:lnTo>
                    <a:lnTo>
                      <a:pt x="1033514" y="1977494"/>
                    </a:lnTo>
                    <a:lnTo>
                      <a:pt x="1023764" y="1968877"/>
                    </a:lnTo>
                    <a:lnTo>
                      <a:pt x="1014014" y="1960941"/>
                    </a:lnTo>
                    <a:lnTo>
                      <a:pt x="1003810" y="1953005"/>
                    </a:lnTo>
                    <a:lnTo>
                      <a:pt x="993607" y="1945295"/>
                    </a:lnTo>
                    <a:lnTo>
                      <a:pt x="983403" y="1938039"/>
                    </a:lnTo>
                    <a:lnTo>
                      <a:pt x="972973" y="1930557"/>
                    </a:lnTo>
                    <a:lnTo>
                      <a:pt x="962542" y="1923981"/>
                    </a:lnTo>
                    <a:lnTo>
                      <a:pt x="951658" y="1917178"/>
                    </a:lnTo>
                    <a:lnTo>
                      <a:pt x="940775" y="1910829"/>
                    </a:lnTo>
                    <a:lnTo>
                      <a:pt x="929891" y="1904707"/>
                    </a:lnTo>
                    <a:lnTo>
                      <a:pt x="918780" y="1898585"/>
                    </a:lnTo>
                    <a:lnTo>
                      <a:pt x="907896" y="1893143"/>
                    </a:lnTo>
                    <a:lnTo>
                      <a:pt x="896332" y="1887701"/>
                    </a:lnTo>
                    <a:lnTo>
                      <a:pt x="885221" y="1882485"/>
                    </a:lnTo>
                    <a:lnTo>
                      <a:pt x="873884" y="1877497"/>
                    </a:lnTo>
                    <a:lnTo>
                      <a:pt x="862320" y="1873189"/>
                    </a:lnTo>
                    <a:lnTo>
                      <a:pt x="850529" y="1868654"/>
                    </a:lnTo>
                    <a:lnTo>
                      <a:pt x="838965" y="1864572"/>
                    </a:lnTo>
                    <a:lnTo>
                      <a:pt x="827174" y="1860717"/>
                    </a:lnTo>
                    <a:lnTo>
                      <a:pt x="815157" y="1857089"/>
                    </a:lnTo>
                    <a:lnTo>
                      <a:pt x="803592" y="1853688"/>
                    </a:lnTo>
                    <a:lnTo>
                      <a:pt x="791575" y="1850514"/>
                    </a:lnTo>
                    <a:lnTo>
                      <a:pt x="779330" y="1848019"/>
                    </a:lnTo>
                    <a:lnTo>
                      <a:pt x="767313" y="1845298"/>
                    </a:lnTo>
                    <a:lnTo>
                      <a:pt x="755069" y="1843031"/>
                    </a:lnTo>
                    <a:lnTo>
                      <a:pt x="742824" y="1840990"/>
                    </a:lnTo>
                    <a:lnTo>
                      <a:pt x="730807" y="1839176"/>
                    </a:lnTo>
                    <a:lnTo>
                      <a:pt x="718562" y="1837589"/>
                    </a:lnTo>
                    <a:lnTo>
                      <a:pt x="706318" y="1836228"/>
                    </a:lnTo>
                    <a:lnTo>
                      <a:pt x="693847" y="1835094"/>
                    </a:lnTo>
                    <a:lnTo>
                      <a:pt x="681602" y="1834414"/>
                    </a:lnTo>
                    <a:lnTo>
                      <a:pt x="669131" y="1833961"/>
                    </a:lnTo>
                    <a:lnTo>
                      <a:pt x="656660" y="1833961"/>
                    </a:lnTo>
                    <a:lnTo>
                      <a:pt x="644416" y="1833961"/>
                    </a:lnTo>
                    <a:lnTo>
                      <a:pt x="631945" y="1834187"/>
                    </a:lnTo>
                    <a:lnTo>
                      <a:pt x="619247" y="1834641"/>
                    </a:lnTo>
                    <a:lnTo>
                      <a:pt x="606776" y="1835775"/>
                    </a:lnTo>
                    <a:lnTo>
                      <a:pt x="594305" y="1836682"/>
                    </a:lnTo>
                    <a:lnTo>
                      <a:pt x="581834" y="1838042"/>
                    </a:lnTo>
                    <a:lnTo>
                      <a:pt x="569363" y="1839629"/>
                    </a:lnTo>
                    <a:lnTo>
                      <a:pt x="556891" y="1841670"/>
                    </a:lnTo>
                    <a:lnTo>
                      <a:pt x="544420" y="1843711"/>
                    </a:lnTo>
                    <a:lnTo>
                      <a:pt x="532176" y="1846432"/>
                    </a:lnTo>
                    <a:lnTo>
                      <a:pt x="519705" y="1848926"/>
                    </a:lnTo>
                    <a:lnTo>
                      <a:pt x="507461" y="1852101"/>
                    </a:lnTo>
                    <a:lnTo>
                      <a:pt x="494989" y="1855275"/>
                    </a:lnTo>
                    <a:lnTo>
                      <a:pt x="482745" y="1858903"/>
                    </a:lnTo>
                    <a:lnTo>
                      <a:pt x="470501" y="1862758"/>
                    </a:lnTo>
                    <a:lnTo>
                      <a:pt x="458256" y="1866840"/>
                    </a:lnTo>
                    <a:lnTo>
                      <a:pt x="446012" y="1871148"/>
                    </a:lnTo>
                    <a:lnTo>
                      <a:pt x="433768" y="1875683"/>
                    </a:lnTo>
                    <a:lnTo>
                      <a:pt x="421977" y="1880671"/>
                    </a:lnTo>
                    <a:lnTo>
                      <a:pt x="411773" y="1885433"/>
                    </a:lnTo>
                    <a:lnTo>
                      <a:pt x="401796" y="1889968"/>
                    </a:lnTo>
                    <a:lnTo>
                      <a:pt x="392273" y="1894730"/>
                    </a:lnTo>
                    <a:lnTo>
                      <a:pt x="382523" y="1899945"/>
                    </a:lnTo>
                    <a:lnTo>
                      <a:pt x="372999" y="1905160"/>
                    </a:lnTo>
                    <a:lnTo>
                      <a:pt x="363703" y="1910376"/>
                    </a:lnTo>
                    <a:lnTo>
                      <a:pt x="354633" y="1916045"/>
                    </a:lnTo>
                    <a:lnTo>
                      <a:pt x="345336" y="1921713"/>
                    </a:lnTo>
                    <a:lnTo>
                      <a:pt x="336493" y="1927609"/>
                    </a:lnTo>
                    <a:lnTo>
                      <a:pt x="327650" y="1933504"/>
                    </a:lnTo>
                    <a:lnTo>
                      <a:pt x="319260" y="1939853"/>
                    </a:lnTo>
                    <a:lnTo>
                      <a:pt x="310871" y="1945976"/>
                    </a:lnTo>
                    <a:lnTo>
                      <a:pt x="302481" y="1952551"/>
                    </a:lnTo>
                    <a:lnTo>
                      <a:pt x="294091" y="1959354"/>
                    </a:lnTo>
                    <a:lnTo>
                      <a:pt x="286382" y="1966156"/>
                    </a:lnTo>
                    <a:lnTo>
                      <a:pt x="278219" y="1973186"/>
                    </a:lnTo>
                    <a:lnTo>
                      <a:pt x="270736" y="1980215"/>
                    </a:lnTo>
                    <a:lnTo>
                      <a:pt x="263254" y="1987471"/>
                    </a:lnTo>
                    <a:lnTo>
                      <a:pt x="255998" y="1994727"/>
                    </a:lnTo>
                    <a:lnTo>
                      <a:pt x="248742" y="2002210"/>
                    </a:lnTo>
                    <a:lnTo>
                      <a:pt x="241713" y="2009693"/>
                    </a:lnTo>
                    <a:lnTo>
                      <a:pt x="234910" y="2017629"/>
                    </a:lnTo>
                    <a:lnTo>
                      <a:pt x="228108" y="2025338"/>
                    </a:lnTo>
                    <a:lnTo>
                      <a:pt x="221532" y="2033501"/>
                    </a:lnTo>
                    <a:lnTo>
                      <a:pt x="215183" y="2041438"/>
                    </a:lnTo>
                    <a:lnTo>
                      <a:pt x="209061" y="2049827"/>
                    </a:lnTo>
                    <a:lnTo>
                      <a:pt x="202939" y="2058217"/>
                    </a:lnTo>
                    <a:lnTo>
                      <a:pt x="197044" y="2066834"/>
                    </a:lnTo>
                    <a:lnTo>
                      <a:pt x="191375" y="2075450"/>
                    </a:lnTo>
                    <a:lnTo>
                      <a:pt x="185933" y="2084294"/>
                    </a:lnTo>
                    <a:lnTo>
                      <a:pt x="180491" y="2093137"/>
                    </a:lnTo>
                    <a:lnTo>
                      <a:pt x="175503" y="2101980"/>
                    </a:lnTo>
                    <a:lnTo>
                      <a:pt x="170287" y="2111050"/>
                    </a:lnTo>
                    <a:lnTo>
                      <a:pt x="165752" y="2120347"/>
                    </a:lnTo>
                    <a:lnTo>
                      <a:pt x="160991" y="2129417"/>
                    </a:lnTo>
                    <a:lnTo>
                      <a:pt x="156456" y="2138714"/>
                    </a:lnTo>
                    <a:lnTo>
                      <a:pt x="152374" y="2148464"/>
                    </a:lnTo>
                    <a:lnTo>
                      <a:pt x="148293" y="2157988"/>
                    </a:lnTo>
                    <a:lnTo>
                      <a:pt x="144438" y="2167738"/>
                    </a:lnTo>
                    <a:lnTo>
                      <a:pt x="140584" y="2177261"/>
                    </a:lnTo>
                    <a:lnTo>
                      <a:pt x="137409" y="2187238"/>
                    </a:lnTo>
                    <a:lnTo>
                      <a:pt x="134008" y="2197442"/>
                    </a:lnTo>
                    <a:lnTo>
                      <a:pt x="130833" y="2207192"/>
                    </a:lnTo>
                    <a:lnTo>
                      <a:pt x="127886" y="2217396"/>
                    </a:lnTo>
                    <a:lnTo>
                      <a:pt x="125165" y="2227827"/>
                    </a:lnTo>
                    <a:lnTo>
                      <a:pt x="122444" y="2238031"/>
                    </a:lnTo>
                    <a:lnTo>
                      <a:pt x="120176" y="2248461"/>
                    </a:lnTo>
                    <a:lnTo>
                      <a:pt x="118136" y="2258665"/>
                    </a:lnTo>
                    <a:lnTo>
                      <a:pt x="116095" y="2269549"/>
                    </a:lnTo>
                    <a:lnTo>
                      <a:pt x="114508" y="2279753"/>
                    </a:lnTo>
                    <a:lnTo>
                      <a:pt x="112920" y="2290410"/>
                    </a:lnTo>
                    <a:lnTo>
                      <a:pt x="111333" y="2301521"/>
                    </a:lnTo>
                    <a:lnTo>
                      <a:pt x="110199" y="2312178"/>
                    </a:lnTo>
                    <a:lnTo>
                      <a:pt x="109292" y="2323062"/>
                    </a:lnTo>
                    <a:lnTo>
                      <a:pt x="108385" y="2333946"/>
                    </a:lnTo>
                    <a:lnTo>
                      <a:pt x="107932" y="2344830"/>
                    </a:lnTo>
                    <a:lnTo>
                      <a:pt x="107705" y="2355941"/>
                    </a:lnTo>
                    <a:lnTo>
                      <a:pt x="107705" y="2367052"/>
                    </a:lnTo>
                    <a:lnTo>
                      <a:pt x="107705" y="2378163"/>
                    </a:lnTo>
                    <a:lnTo>
                      <a:pt x="107932" y="2389500"/>
                    </a:lnTo>
                    <a:lnTo>
                      <a:pt x="108385" y="2400611"/>
                    </a:lnTo>
                    <a:lnTo>
                      <a:pt x="109292" y="2411948"/>
                    </a:lnTo>
                    <a:lnTo>
                      <a:pt x="109973" y="2423286"/>
                    </a:lnTo>
                    <a:lnTo>
                      <a:pt x="111333" y="2434624"/>
                    </a:lnTo>
                    <a:lnTo>
                      <a:pt x="113374" y="2449816"/>
                    </a:lnTo>
                    <a:lnTo>
                      <a:pt x="116095" y="2464555"/>
                    </a:lnTo>
                    <a:lnTo>
                      <a:pt x="119269" y="2479520"/>
                    </a:lnTo>
                    <a:lnTo>
                      <a:pt x="122671" y="2493806"/>
                    </a:lnTo>
                    <a:lnTo>
                      <a:pt x="126979" y="2508091"/>
                    </a:lnTo>
                    <a:lnTo>
                      <a:pt x="131514" y="2522149"/>
                    </a:lnTo>
                    <a:lnTo>
                      <a:pt x="136502" y="2535981"/>
                    </a:lnTo>
                    <a:lnTo>
                      <a:pt x="141944" y="2549359"/>
                    </a:lnTo>
                    <a:lnTo>
                      <a:pt x="148066" y="2562738"/>
                    </a:lnTo>
                    <a:lnTo>
                      <a:pt x="154188" y="2575663"/>
                    </a:lnTo>
                    <a:lnTo>
                      <a:pt x="160991" y="2588361"/>
                    </a:lnTo>
                    <a:lnTo>
                      <a:pt x="168020" y="2601285"/>
                    </a:lnTo>
                    <a:lnTo>
                      <a:pt x="175503" y="2613530"/>
                    </a:lnTo>
                    <a:lnTo>
                      <a:pt x="183439" y="2625321"/>
                    </a:lnTo>
                    <a:lnTo>
                      <a:pt x="191602" y="2637112"/>
                    </a:lnTo>
                    <a:lnTo>
                      <a:pt x="199991" y="2648450"/>
                    </a:lnTo>
                    <a:lnTo>
                      <a:pt x="209061" y="2659787"/>
                    </a:lnTo>
                    <a:lnTo>
                      <a:pt x="218131" y="2670444"/>
                    </a:lnTo>
                    <a:lnTo>
                      <a:pt x="227881" y="2681102"/>
                    </a:lnTo>
                    <a:lnTo>
                      <a:pt x="237631" y="2691305"/>
                    </a:lnTo>
                    <a:lnTo>
                      <a:pt x="247835" y="2701056"/>
                    </a:lnTo>
                    <a:lnTo>
                      <a:pt x="258265" y="2710806"/>
                    </a:lnTo>
                    <a:lnTo>
                      <a:pt x="269149" y="2719876"/>
                    </a:lnTo>
                    <a:lnTo>
                      <a:pt x="280033" y="2728946"/>
                    </a:lnTo>
                    <a:lnTo>
                      <a:pt x="291370" y="2737563"/>
                    </a:lnTo>
                    <a:lnTo>
                      <a:pt x="302708" y="2745499"/>
                    </a:lnTo>
                    <a:lnTo>
                      <a:pt x="314499" y="2753662"/>
                    </a:lnTo>
                    <a:lnTo>
                      <a:pt x="326516" y="2761145"/>
                    </a:lnTo>
                    <a:lnTo>
                      <a:pt x="338761" y="2768174"/>
                    </a:lnTo>
                    <a:lnTo>
                      <a:pt x="351232" y="2774977"/>
                    </a:lnTo>
                    <a:lnTo>
                      <a:pt x="363703" y="2781552"/>
                    </a:lnTo>
                    <a:lnTo>
                      <a:pt x="376401" y="2787448"/>
                    </a:lnTo>
                    <a:lnTo>
                      <a:pt x="389325" y="2793117"/>
                    </a:lnTo>
                    <a:lnTo>
                      <a:pt x="402477" y="2798332"/>
                    </a:lnTo>
                    <a:lnTo>
                      <a:pt x="415628" y="2803320"/>
                    </a:lnTo>
                    <a:lnTo>
                      <a:pt x="429006" y="2807855"/>
                    </a:lnTo>
                    <a:lnTo>
                      <a:pt x="442384" y="2811937"/>
                    </a:lnTo>
                    <a:lnTo>
                      <a:pt x="455989" y="2815565"/>
                    </a:lnTo>
                    <a:lnTo>
                      <a:pt x="469594" y="2818739"/>
                    </a:lnTo>
                    <a:lnTo>
                      <a:pt x="483199" y="2821687"/>
                    </a:lnTo>
                    <a:lnTo>
                      <a:pt x="497257" y="2823955"/>
                    </a:lnTo>
                    <a:lnTo>
                      <a:pt x="511089" y="2825995"/>
                    </a:lnTo>
                    <a:lnTo>
                      <a:pt x="525147" y="2827356"/>
                    </a:lnTo>
                    <a:lnTo>
                      <a:pt x="539205" y="2828263"/>
                    </a:lnTo>
                    <a:lnTo>
                      <a:pt x="553263" y="2829170"/>
                    </a:lnTo>
                    <a:lnTo>
                      <a:pt x="567322" y="2829170"/>
                    </a:lnTo>
                    <a:lnTo>
                      <a:pt x="581607" y="2828943"/>
                    </a:lnTo>
                    <a:lnTo>
                      <a:pt x="595665" y="2827809"/>
                    </a:lnTo>
                    <a:lnTo>
                      <a:pt x="609724" y="2826449"/>
                    </a:lnTo>
                    <a:lnTo>
                      <a:pt x="623782" y="2824635"/>
                    </a:lnTo>
                    <a:lnTo>
                      <a:pt x="638067" y="2822594"/>
                    </a:lnTo>
                    <a:lnTo>
                      <a:pt x="651899" y="2819646"/>
                    </a:lnTo>
                    <a:lnTo>
                      <a:pt x="665957" y="2816472"/>
                    </a:lnTo>
                    <a:lnTo>
                      <a:pt x="680015" y="2812844"/>
                    </a:lnTo>
                    <a:lnTo>
                      <a:pt x="693847" y="2808309"/>
                    </a:lnTo>
                    <a:lnTo>
                      <a:pt x="707452" y="2803547"/>
                    </a:lnTo>
                    <a:lnTo>
                      <a:pt x="721283" y="2798105"/>
                    </a:lnTo>
                    <a:lnTo>
                      <a:pt x="734888" y="2792210"/>
                    </a:lnTo>
                    <a:lnTo>
                      <a:pt x="748493" y="2785861"/>
                    </a:lnTo>
                    <a:lnTo>
                      <a:pt x="761644" y="2778831"/>
                    </a:lnTo>
                    <a:lnTo>
                      <a:pt x="775022" y="2771349"/>
                    </a:lnTo>
                    <a:lnTo>
                      <a:pt x="787947" y="2763185"/>
                    </a:lnTo>
                    <a:lnTo>
                      <a:pt x="800871" y="2754796"/>
                    </a:lnTo>
                    <a:lnTo>
                      <a:pt x="813569" y="2745272"/>
                    </a:lnTo>
                    <a:lnTo>
                      <a:pt x="823093" y="2737789"/>
                    </a:lnTo>
                    <a:lnTo>
                      <a:pt x="831936" y="2729626"/>
                    </a:lnTo>
                    <a:lnTo>
                      <a:pt x="840779" y="2721463"/>
                    </a:lnTo>
                    <a:lnTo>
                      <a:pt x="849169" y="2713074"/>
                    </a:lnTo>
                    <a:lnTo>
                      <a:pt x="856878" y="2704457"/>
                    </a:lnTo>
                    <a:lnTo>
                      <a:pt x="864587" y="2695387"/>
                    </a:lnTo>
                    <a:lnTo>
                      <a:pt x="871843" y="2686544"/>
                    </a:lnTo>
                    <a:lnTo>
                      <a:pt x="878873" y="2677247"/>
                    </a:lnTo>
                    <a:lnTo>
                      <a:pt x="885448" y="2667723"/>
                    </a:lnTo>
                    <a:lnTo>
                      <a:pt x="892024" y="2658200"/>
                    </a:lnTo>
                    <a:lnTo>
                      <a:pt x="897919" y="2648223"/>
                    </a:lnTo>
                    <a:lnTo>
                      <a:pt x="903588" y="2638473"/>
                    </a:lnTo>
                    <a:lnTo>
                      <a:pt x="908803" y="2628269"/>
                    </a:lnTo>
                    <a:lnTo>
                      <a:pt x="913792" y="2618065"/>
                    </a:lnTo>
                    <a:lnTo>
                      <a:pt x="918553" y="2607861"/>
                    </a:lnTo>
                    <a:lnTo>
                      <a:pt x="922861" y="2597204"/>
                    </a:lnTo>
                    <a:lnTo>
                      <a:pt x="927170" y="2586773"/>
                    </a:lnTo>
                    <a:lnTo>
                      <a:pt x="930798" y="2576116"/>
                    </a:lnTo>
                    <a:lnTo>
                      <a:pt x="934199" y="2565459"/>
                    </a:lnTo>
                    <a:lnTo>
                      <a:pt x="937147" y="2554575"/>
                    </a:lnTo>
                    <a:lnTo>
                      <a:pt x="939868" y="2543917"/>
                    </a:lnTo>
                    <a:lnTo>
                      <a:pt x="942135" y="2533033"/>
                    </a:lnTo>
                    <a:lnTo>
                      <a:pt x="944176" y="2522149"/>
                    </a:lnTo>
                    <a:lnTo>
                      <a:pt x="945990" y="2510812"/>
                    </a:lnTo>
                    <a:lnTo>
                      <a:pt x="947577" y="2499928"/>
                    </a:lnTo>
                    <a:lnTo>
                      <a:pt x="948711" y="2489044"/>
                    </a:lnTo>
                    <a:lnTo>
                      <a:pt x="949391" y="2477933"/>
                    </a:lnTo>
                    <a:lnTo>
                      <a:pt x="950071" y="2466822"/>
                    </a:lnTo>
                    <a:lnTo>
                      <a:pt x="950298" y="2455711"/>
                    </a:lnTo>
                    <a:lnTo>
                      <a:pt x="950071" y="2444827"/>
                    </a:lnTo>
                    <a:lnTo>
                      <a:pt x="949391" y="2433943"/>
                    </a:lnTo>
                    <a:lnTo>
                      <a:pt x="948711" y="2423059"/>
                    </a:lnTo>
                    <a:lnTo>
                      <a:pt x="947577" y="2411948"/>
                    </a:lnTo>
                    <a:lnTo>
                      <a:pt x="945990" y="2401064"/>
                    </a:lnTo>
                    <a:lnTo>
                      <a:pt x="944629" y="2390407"/>
                    </a:lnTo>
                    <a:lnTo>
                      <a:pt x="942362" y="2379523"/>
                    </a:lnTo>
                    <a:lnTo>
                      <a:pt x="940094" y="2369093"/>
                    </a:lnTo>
                    <a:lnTo>
                      <a:pt x="937147" y="2358435"/>
                    </a:lnTo>
                    <a:lnTo>
                      <a:pt x="934426" y="2348005"/>
                    </a:lnTo>
                    <a:lnTo>
                      <a:pt x="931024" y="2337801"/>
                    </a:lnTo>
                    <a:lnTo>
                      <a:pt x="927396" y="2327824"/>
                    </a:lnTo>
                    <a:lnTo>
                      <a:pt x="923542" y="2317620"/>
                    </a:lnTo>
                    <a:lnTo>
                      <a:pt x="919234" y="2307643"/>
                    </a:lnTo>
                    <a:lnTo>
                      <a:pt x="914699" y="2298120"/>
                    </a:lnTo>
                    <a:lnTo>
                      <a:pt x="909937" y="2288369"/>
                    </a:lnTo>
                    <a:lnTo>
                      <a:pt x="904722" y="2279072"/>
                    </a:lnTo>
                    <a:lnTo>
                      <a:pt x="899280" y="2270002"/>
                    </a:lnTo>
                    <a:lnTo>
                      <a:pt x="893611" y="2260932"/>
                    </a:lnTo>
                    <a:lnTo>
                      <a:pt x="887262" y="2252089"/>
                    </a:lnTo>
                    <a:lnTo>
                      <a:pt x="881140" y="2243473"/>
                    </a:lnTo>
                    <a:lnTo>
                      <a:pt x="874338" y="2235083"/>
                    </a:lnTo>
                    <a:lnTo>
                      <a:pt x="867308" y="2226920"/>
                    </a:lnTo>
                    <a:lnTo>
                      <a:pt x="860053" y="2219210"/>
                    </a:lnTo>
                    <a:lnTo>
                      <a:pt x="852343" y="2211501"/>
                    </a:lnTo>
                    <a:lnTo>
                      <a:pt x="844407" y="2204245"/>
                    </a:lnTo>
                    <a:lnTo>
                      <a:pt x="836244" y="2197215"/>
                    </a:lnTo>
                    <a:lnTo>
                      <a:pt x="827628" y="2190186"/>
                    </a:lnTo>
                    <a:lnTo>
                      <a:pt x="818785" y="2183610"/>
                    </a:lnTo>
                    <a:lnTo>
                      <a:pt x="809715" y="2177261"/>
                    </a:lnTo>
                    <a:lnTo>
                      <a:pt x="800418" y="2171366"/>
                    </a:lnTo>
                    <a:lnTo>
                      <a:pt x="790441" y="2165924"/>
                    </a:lnTo>
                    <a:lnTo>
                      <a:pt x="780691" y="2160482"/>
                    </a:lnTo>
                    <a:lnTo>
                      <a:pt x="770261" y="2155493"/>
                    </a:lnTo>
                    <a:lnTo>
                      <a:pt x="759603" y="2150958"/>
                    </a:lnTo>
                    <a:lnTo>
                      <a:pt x="749400" y="2147330"/>
                    </a:lnTo>
                    <a:lnTo>
                      <a:pt x="738969" y="2143929"/>
                    </a:lnTo>
                    <a:lnTo>
                      <a:pt x="728312" y="2141435"/>
                    </a:lnTo>
                    <a:lnTo>
                      <a:pt x="717428" y="2138714"/>
                    </a:lnTo>
                    <a:lnTo>
                      <a:pt x="706545" y="2136900"/>
                    </a:lnTo>
                    <a:lnTo>
                      <a:pt x="695207" y="2135539"/>
                    </a:lnTo>
                    <a:lnTo>
                      <a:pt x="684097" y="2134179"/>
                    </a:lnTo>
                    <a:lnTo>
                      <a:pt x="672986" y="2133272"/>
                    </a:lnTo>
                    <a:lnTo>
                      <a:pt x="661422" y="2133045"/>
                    </a:lnTo>
                    <a:lnTo>
                      <a:pt x="650085" y="2133045"/>
                    </a:lnTo>
                    <a:lnTo>
                      <a:pt x="638974" y="2133725"/>
                    </a:lnTo>
                    <a:lnTo>
                      <a:pt x="627410" y="2134632"/>
                    </a:lnTo>
                    <a:lnTo>
                      <a:pt x="616072" y="2135993"/>
                    </a:lnTo>
                    <a:lnTo>
                      <a:pt x="604735" y="2137807"/>
                    </a:lnTo>
                    <a:lnTo>
                      <a:pt x="593625" y="2139848"/>
                    </a:lnTo>
                    <a:lnTo>
                      <a:pt x="582514" y="2142569"/>
                    </a:lnTo>
                    <a:lnTo>
                      <a:pt x="571177" y="2145516"/>
                    </a:lnTo>
                    <a:lnTo>
                      <a:pt x="560519" y="2148918"/>
                    </a:lnTo>
                    <a:lnTo>
                      <a:pt x="549636" y="2153226"/>
                    </a:lnTo>
                    <a:lnTo>
                      <a:pt x="539205" y="2157307"/>
                    </a:lnTo>
                    <a:lnTo>
                      <a:pt x="528775" y="2162296"/>
                    </a:lnTo>
                    <a:lnTo>
                      <a:pt x="519025" y="2167511"/>
                    </a:lnTo>
                    <a:lnTo>
                      <a:pt x="509048" y="2173180"/>
                    </a:lnTo>
                    <a:lnTo>
                      <a:pt x="499524" y="2179529"/>
                    </a:lnTo>
                    <a:lnTo>
                      <a:pt x="490001" y="2186105"/>
                    </a:lnTo>
                    <a:lnTo>
                      <a:pt x="481158" y="2193134"/>
                    </a:lnTo>
                    <a:lnTo>
                      <a:pt x="472541" y="2200843"/>
                    </a:lnTo>
                    <a:lnTo>
                      <a:pt x="464379" y="2208780"/>
                    </a:lnTo>
                    <a:lnTo>
                      <a:pt x="456442" y="2217170"/>
                    </a:lnTo>
                    <a:lnTo>
                      <a:pt x="452588" y="2221478"/>
                    </a:lnTo>
                    <a:lnTo>
                      <a:pt x="448960" y="2226240"/>
                    </a:lnTo>
                    <a:lnTo>
                      <a:pt x="445559" y="2231001"/>
                    </a:lnTo>
                    <a:lnTo>
                      <a:pt x="441931" y="2235536"/>
                    </a:lnTo>
                    <a:lnTo>
                      <a:pt x="438529" y="2240525"/>
                    </a:lnTo>
                    <a:lnTo>
                      <a:pt x="435355" y="2245513"/>
                    </a:lnTo>
                    <a:lnTo>
                      <a:pt x="430593" y="2253223"/>
                    </a:lnTo>
                    <a:lnTo>
                      <a:pt x="426058" y="2261159"/>
                    </a:lnTo>
                    <a:lnTo>
                      <a:pt x="421977" y="2269095"/>
                    </a:lnTo>
                    <a:lnTo>
                      <a:pt x="418349" y="2277485"/>
                    </a:lnTo>
                    <a:lnTo>
                      <a:pt x="415174" y="2286102"/>
                    </a:lnTo>
                    <a:lnTo>
                      <a:pt x="412227" y="2294718"/>
                    </a:lnTo>
                    <a:lnTo>
                      <a:pt x="409733" y="2303335"/>
                    </a:lnTo>
                    <a:lnTo>
                      <a:pt x="407692" y="2312178"/>
                    </a:lnTo>
                    <a:lnTo>
                      <a:pt x="405878" y="2321248"/>
                    </a:lnTo>
                    <a:lnTo>
                      <a:pt x="404517" y="2330091"/>
                    </a:lnTo>
                    <a:lnTo>
                      <a:pt x="403610" y="2339161"/>
                    </a:lnTo>
                    <a:lnTo>
                      <a:pt x="403157" y="2348005"/>
                    </a:lnTo>
                    <a:lnTo>
                      <a:pt x="402930" y="2357075"/>
                    </a:lnTo>
                    <a:lnTo>
                      <a:pt x="403384" y="2366145"/>
                    </a:lnTo>
                    <a:lnTo>
                      <a:pt x="404064" y="2374988"/>
                    </a:lnTo>
                    <a:lnTo>
                      <a:pt x="404971" y="2383831"/>
                    </a:lnTo>
                    <a:lnTo>
                      <a:pt x="406558" y="2392675"/>
                    </a:lnTo>
                    <a:lnTo>
                      <a:pt x="408372" y="2401518"/>
                    </a:lnTo>
                    <a:lnTo>
                      <a:pt x="410639" y="2410134"/>
                    </a:lnTo>
                    <a:lnTo>
                      <a:pt x="413360" y="2418524"/>
                    </a:lnTo>
                    <a:lnTo>
                      <a:pt x="416535" y="2426914"/>
                    </a:lnTo>
                    <a:lnTo>
                      <a:pt x="419936" y="2434850"/>
                    </a:lnTo>
                    <a:lnTo>
                      <a:pt x="423791" y="2443013"/>
                    </a:lnTo>
                    <a:lnTo>
                      <a:pt x="427872" y="2450723"/>
                    </a:lnTo>
                    <a:lnTo>
                      <a:pt x="432634" y="2457979"/>
                    </a:lnTo>
                    <a:lnTo>
                      <a:pt x="437622" y="2465462"/>
                    </a:lnTo>
                    <a:lnTo>
                      <a:pt x="443064" y="2472491"/>
                    </a:lnTo>
                    <a:lnTo>
                      <a:pt x="448733" y="2478840"/>
                    </a:lnTo>
                    <a:lnTo>
                      <a:pt x="454855" y="2485416"/>
                    </a:lnTo>
                    <a:lnTo>
                      <a:pt x="461658" y="2491311"/>
                    </a:lnTo>
                    <a:lnTo>
                      <a:pt x="468460" y="2496753"/>
                    </a:lnTo>
                    <a:lnTo>
                      <a:pt x="475943" y="2501969"/>
                    </a:lnTo>
                    <a:lnTo>
                      <a:pt x="480931" y="2504690"/>
                    </a:lnTo>
                    <a:lnTo>
                      <a:pt x="486146" y="2506957"/>
                    </a:lnTo>
                    <a:lnTo>
                      <a:pt x="491588" y="2508998"/>
                    </a:lnTo>
                    <a:lnTo>
                      <a:pt x="496803" y="2510812"/>
                    </a:lnTo>
                    <a:lnTo>
                      <a:pt x="502019" y="2512626"/>
                    </a:lnTo>
                    <a:lnTo>
                      <a:pt x="507461" y="2514440"/>
                    </a:lnTo>
                    <a:lnTo>
                      <a:pt x="512902" y="2515800"/>
                    </a:lnTo>
                    <a:lnTo>
                      <a:pt x="518344" y="2517161"/>
                    </a:lnTo>
                    <a:lnTo>
                      <a:pt x="523786" y="2518295"/>
                    </a:lnTo>
                    <a:lnTo>
                      <a:pt x="529455" y="2519202"/>
                    </a:lnTo>
                    <a:lnTo>
                      <a:pt x="534897" y="2520109"/>
                    </a:lnTo>
                    <a:lnTo>
                      <a:pt x="540339" y="2520562"/>
                    </a:lnTo>
                    <a:lnTo>
                      <a:pt x="545781" y="2520789"/>
                    </a:lnTo>
                    <a:lnTo>
                      <a:pt x="551223" y="2521016"/>
                    </a:lnTo>
                    <a:lnTo>
                      <a:pt x="556665" y="2521016"/>
                    </a:lnTo>
                    <a:lnTo>
                      <a:pt x="562107" y="2520789"/>
                    </a:lnTo>
                    <a:lnTo>
                      <a:pt x="567322" y="2520335"/>
                    </a:lnTo>
                    <a:lnTo>
                      <a:pt x="572764" y="2519655"/>
                    </a:lnTo>
                    <a:lnTo>
                      <a:pt x="577979" y="2518975"/>
                    </a:lnTo>
                    <a:lnTo>
                      <a:pt x="583194" y="2517841"/>
                    </a:lnTo>
                    <a:lnTo>
                      <a:pt x="588409" y="2516707"/>
                    </a:lnTo>
                    <a:lnTo>
                      <a:pt x="593398" y="2515347"/>
                    </a:lnTo>
                    <a:lnTo>
                      <a:pt x="598386" y="2513533"/>
                    </a:lnTo>
                    <a:lnTo>
                      <a:pt x="603148" y="2511719"/>
                    </a:lnTo>
                    <a:lnTo>
                      <a:pt x="607910" y="2509678"/>
                    </a:lnTo>
                    <a:lnTo>
                      <a:pt x="612671" y="2507184"/>
                    </a:lnTo>
                    <a:lnTo>
                      <a:pt x="617206" y="2504690"/>
                    </a:lnTo>
                    <a:lnTo>
                      <a:pt x="621741" y="2501969"/>
                    </a:lnTo>
                    <a:lnTo>
                      <a:pt x="626049" y="2499021"/>
                    </a:lnTo>
                    <a:lnTo>
                      <a:pt x="630358" y="2495846"/>
                    </a:lnTo>
                    <a:lnTo>
                      <a:pt x="634212" y="2492445"/>
                    </a:lnTo>
                    <a:lnTo>
                      <a:pt x="638067" y="2488817"/>
                    </a:lnTo>
                    <a:lnTo>
                      <a:pt x="642829" y="2482468"/>
                    </a:lnTo>
                    <a:lnTo>
                      <a:pt x="646457" y="2476799"/>
                    </a:lnTo>
                    <a:lnTo>
                      <a:pt x="649631" y="2471584"/>
                    </a:lnTo>
                    <a:lnTo>
                      <a:pt x="651899" y="2466822"/>
                    </a:lnTo>
                    <a:lnTo>
                      <a:pt x="653486" y="2462514"/>
                    </a:lnTo>
                    <a:lnTo>
                      <a:pt x="654166" y="2458432"/>
                    </a:lnTo>
                    <a:lnTo>
                      <a:pt x="654393" y="2454804"/>
                    </a:lnTo>
                    <a:lnTo>
                      <a:pt x="654166" y="2450950"/>
                    </a:lnTo>
                    <a:lnTo>
                      <a:pt x="653259" y="2448002"/>
                    </a:lnTo>
                    <a:lnTo>
                      <a:pt x="651899" y="2445054"/>
                    </a:lnTo>
                    <a:lnTo>
                      <a:pt x="649858" y="2442106"/>
                    </a:lnTo>
                    <a:lnTo>
                      <a:pt x="647364" y="2439839"/>
                    </a:lnTo>
                    <a:lnTo>
                      <a:pt x="644869" y="2437571"/>
                    </a:lnTo>
                    <a:lnTo>
                      <a:pt x="641695" y="2435077"/>
                    </a:lnTo>
                    <a:lnTo>
                      <a:pt x="638294" y="2433036"/>
                    </a:lnTo>
                    <a:lnTo>
                      <a:pt x="634666" y="2431222"/>
                    </a:lnTo>
                    <a:lnTo>
                      <a:pt x="626730" y="2427594"/>
                    </a:lnTo>
                    <a:lnTo>
                      <a:pt x="618113" y="2423966"/>
                    </a:lnTo>
                    <a:lnTo>
                      <a:pt x="609043" y="2420338"/>
                    </a:lnTo>
                    <a:lnTo>
                      <a:pt x="600200" y="2416483"/>
                    </a:lnTo>
                    <a:lnTo>
                      <a:pt x="595665" y="2414443"/>
                    </a:lnTo>
                    <a:lnTo>
                      <a:pt x="591584" y="2411948"/>
                    </a:lnTo>
                    <a:lnTo>
                      <a:pt x="587276" y="2409681"/>
                    </a:lnTo>
                    <a:lnTo>
                      <a:pt x="583421" y="2407187"/>
                    </a:lnTo>
                    <a:lnTo>
                      <a:pt x="579793" y="2404239"/>
                    </a:lnTo>
                    <a:lnTo>
                      <a:pt x="576392" y="2401064"/>
                    </a:lnTo>
                    <a:lnTo>
                      <a:pt x="573217" y="2397663"/>
                    </a:lnTo>
                    <a:lnTo>
                      <a:pt x="570496" y="2394035"/>
                    </a:lnTo>
                    <a:lnTo>
                      <a:pt x="567095" y="2389047"/>
                    </a:lnTo>
                    <a:lnTo>
                      <a:pt x="563921" y="2384285"/>
                    </a:lnTo>
                    <a:lnTo>
                      <a:pt x="561426" y="2379523"/>
                    </a:lnTo>
                    <a:lnTo>
                      <a:pt x="558932" y="2374988"/>
                    </a:lnTo>
                    <a:lnTo>
                      <a:pt x="557118" y="2370680"/>
                    </a:lnTo>
                    <a:lnTo>
                      <a:pt x="555984" y="2366598"/>
                    </a:lnTo>
                    <a:lnTo>
                      <a:pt x="554851" y="2362290"/>
                    </a:lnTo>
                    <a:lnTo>
                      <a:pt x="554170" y="2358435"/>
                    </a:lnTo>
                    <a:lnTo>
                      <a:pt x="553717" y="2354581"/>
                    </a:lnTo>
                    <a:lnTo>
                      <a:pt x="553717" y="2350953"/>
                    </a:lnTo>
                    <a:lnTo>
                      <a:pt x="554170" y="2347551"/>
                    </a:lnTo>
                    <a:lnTo>
                      <a:pt x="554851" y="2344150"/>
                    </a:lnTo>
                    <a:lnTo>
                      <a:pt x="555984" y="2340749"/>
                    </a:lnTo>
                    <a:lnTo>
                      <a:pt x="557118" y="2337574"/>
                    </a:lnTo>
                    <a:lnTo>
                      <a:pt x="558705" y="2334400"/>
                    </a:lnTo>
                    <a:lnTo>
                      <a:pt x="560293" y="2331679"/>
                    </a:lnTo>
                    <a:lnTo>
                      <a:pt x="562333" y="2328731"/>
                    </a:lnTo>
                    <a:lnTo>
                      <a:pt x="564828" y="2326237"/>
                    </a:lnTo>
                    <a:lnTo>
                      <a:pt x="567095" y="2323516"/>
                    </a:lnTo>
                    <a:lnTo>
                      <a:pt x="569589" y="2321248"/>
                    </a:lnTo>
                    <a:lnTo>
                      <a:pt x="572537" y="2318981"/>
                    </a:lnTo>
                    <a:lnTo>
                      <a:pt x="575711" y="2316486"/>
                    </a:lnTo>
                    <a:lnTo>
                      <a:pt x="578659" y="2314446"/>
                    </a:lnTo>
                    <a:lnTo>
                      <a:pt x="581834" y="2312405"/>
                    </a:lnTo>
                    <a:lnTo>
                      <a:pt x="588863" y="2308777"/>
                    </a:lnTo>
                    <a:lnTo>
                      <a:pt x="595892" y="2305376"/>
                    </a:lnTo>
                    <a:lnTo>
                      <a:pt x="603375" y="2302201"/>
                    </a:lnTo>
                    <a:lnTo>
                      <a:pt x="611084" y="2299707"/>
                    </a:lnTo>
                    <a:lnTo>
                      <a:pt x="615392" y="2298346"/>
                    </a:lnTo>
                    <a:lnTo>
                      <a:pt x="619927" y="2297213"/>
                    </a:lnTo>
                    <a:lnTo>
                      <a:pt x="624235" y="2296532"/>
                    </a:lnTo>
                    <a:lnTo>
                      <a:pt x="628770" y="2296079"/>
                    </a:lnTo>
                    <a:lnTo>
                      <a:pt x="633079" y="2295399"/>
                    </a:lnTo>
                    <a:lnTo>
                      <a:pt x="637613" y="2294945"/>
                    </a:lnTo>
                    <a:lnTo>
                      <a:pt x="641922" y="2294945"/>
                    </a:lnTo>
                    <a:lnTo>
                      <a:pt x="646457" y="2294945"/>
                    </a:lnTo>
                    <a:lnTo>
                      <a:pt x="655073" y="2295172"/>
                    </a:lnTo>
                    <a:lnTo>
                      <a:pt x="663689" y="2296306"/>
                    </a:lnTo>
                    <a:lnTo>
                      <a:pt x="671852" y="2297893"/>
                    </a:lnTo>
                    <a:lnTo>
                      <a:pt x="680242" y="2299934"/>
                    </a:lnTo>
                    <a:lnTo>
                      <a:pt x="688632" y="2302428"/>
                    </a:lnTo>
                    <a:lnTo>
                      <a:pt x="696341" y="2305602"/>
                    </a:lnTo>
                    <a:lnTo>
                      <a:pt x="704050" y="2309230"/>
                    </a:lnTo>
                    <a:lnTo>
                      <a:pt x="711760" y="2313312"/>
                    </a:lnTo>
                    <a:lnTo>
                      <a:pt x="719016" y="2317847"/>
                    </a:lnTo>
                    <a:lnTo>
                      <a:pt x="726045" y="2322609"/>
                    </a:lnTo>
                    <a:lnTo>
                      <a:pt x="732847" y="2327824"/>
                    </a:lnTo>
                    <a:lnTo>
                      <a:pt x="739196" y="2333493"/>
                    </a:lnTo>
                    <a:lnTo>
                      <a:pt x="745545" y="2339161"/>
                    </a:lnTo>
                    <a:lnTo>
                      <a:pt x="751214" y="2345510"/>
                    </a:lnTo>
                    <a:lnTo>
                      <a:pt x="756883" y="2351633"/>
                    </a:lnTo>
                    <a:lnTo>
                      <a:pt x="761871" y="2358435"/>
                    </a:lnTo>
                    <a:lnTo>
                      <a:pt x="766633" y="2365238"/>
                    </a:lnTo>
                    <a:lnTo>
                      <a:pt x="770941" y="2372267"/>
                    </a:lnTo>
                    <a:lnTo>
                      <a:pt x="775022" y="2379523"/>
                    </a:lnTo>
                    <a:lnTo>
                      <a:pt x="778197" y="2387006"/>
                    </a:lnTo>
                    <a:lnTo>
                      <a:pt x="781144" y="2394262"/>
                    </a:lnTo>
                    <a:lnTo>
                      <a:pt x="783412" y="2402198"/>
                    </a:lnTo>
                    <a:lnTo>
                      <a:pt x="785679" y="2409681"/>
                    </a:lnTo>
                    <a:lnTo>
                      <a:pt x="786813" y="2417390"/>
                    </a:lnTo>
                    <a:lnTo>
                      <a:pt x="787720" y="2425100"/>
                    </a:lnTo>
                    <a:lnTo>
                      <a:pt x="787947" y="2432810"/>
                    </a:lnTo>
                    <a:lnTo>
                      <a:pt x="787720" y="2440746"/>
                    </a:lnTo>
                    <a:lnTo>
                      <a:pt x="787040" y="2444374"/>
                    </a:lnTo>
                    <a:lnTo>
                      <a:pt x="786586" y="2448229"/>
                    </a:lnTo>
                    <a:lnTo>
                      <a:pt x="786360" y="2456165"/>
                    </a:lnTo>
                    <a:lnTo>
                      <a:pt x="786133" y="2464328"/>
                    </a:lnTo>
                    <a:lnTo>
                      <a:pt x="785226" y="2472491"/>
                    </a:lnTo>
                    <a:lnTo>
                      <a:pt x="784319" y="2480200"/>
                    </a:lnTo>
                    <a:lnTo>
                      <a:pt x="782958" y="2487683"/>
                    </a:lnTo>
                    <a:lnTo>
                      <a:pt x="781371" y="2495393"/>
                    </a:lnTo>
                    <a:lnTo>
                      <a:pt x="779557" y="2502876"/>
                    </a:lnTo>
                    <a:lnTo>
                      <a:pt x="777517" y="2510132"/>
                    </a:lnTo>
                    <a:lnTo>
                      <a:pt x="775249" y="2517161"/>
                    </a:lnTo>
                    <a:lnTo>
                      <a:pt x="772755" y="2524190"/>
                    </a:lnTo>
                    <a:lnTo>
                      <a:pt x="770034" y="2530993"/>
                    </a:lnTo>
                    <a:lnTo>
                      <a:pt x="766859" y="2537795"/>
                    </a:lnTo>
                    <a:lnTo>
                      <a:pt x="763458" y="2544144"/>
                    </a:lnTo>
                    <a:lnTo>
                      <a:pt x="760057" y="2550720"/>
                    </a:lnTo>
                    <a:lnTo>
                      <a:pt x="756429" y="2557069"/>
                    </a:lnTo>
                    <a:lnTo>
                      <a:pt x="752574" y="2562965"/>
                    </a:lnTo>
                    <a:lnTo>
                      <a:pt x="748493" y="2568860"/>
                    </a:lnTo>
                    <a:lnTo>
                      <a:pt x="743958" y="2574756"/>
                    </a:lnTo>
                    <a:lnTo>
                      <a:pt x="739650" y="2580424"/>
                    </a:lnTo>
                    <a:lnTo>
                      <a:pt x="734661" y="2585866"/>
                    </a:lnTo>
                    <a:lnTo>
                      <a:pt x="729673" y="2591082"/>
                    </a:lnTo>
                    <a:lnTo>
                      <a:pt x="724684" y="2596297"/>
                    </a:lnTo>
                    <a:lnTo>
                      <a:pt x="719469" y="2601285"/>
                    </a:lnTo>
                    <a:lnTo>
                      <a:pt x="714027" y="2605820"/>
                    </a:lnTo>
                    <a:lnTo>
                      <a:pt x="708359" y="2610582"/>
                    </a:lnTo>
                    <a:lnTo>
                      <a:pt x="702690" y="2614664"/>
                    </a:lnTo>
                    <a:lnTo>
                      <a:pt x="696568" y="2619199"/>
                    </a:lnTo>
                    <a:lnTo>
                      <a:pt x="690672" y="2623053"/>
                    </a:lnTo>
                    <a:lnTo>
                      <a:pt x="684323" y="2626908"/>
                    </a:lnTo>
                    <a:lnTo>
                      <a:pt x="678201" y="2630536"/>
                    </a:lnTo>
                    <a:lnTo>
                      <a:pt x="671626" y="2633938"/>
                    </a:lnTo>
                    <a:lnTo>
                      <a:pt x="665050" y="2637339"/>
                    </a:lnTo>
                    <a:lnTo>
                      <a:pt x="658474" y="2640513"/>
                    </a:lnTo>
                    <a:lnTo>
                      <a:pt x="651672" y="2643234"/>
                    </a:lnTo>
                    <a:lnTo>
                      <a:pt x="644643" y="2645955"/>
                    </a:lnTo>
                    <a:lnTo>
                      <a:pt x="637613" y="2648223"/>
                    </a:lnTo>
                    <a:lnTo>
                      <a:pt x="630584" y="2650717"/>
                    </a:lnTo>
                    <a:lnTo>
                      <a:pt x="623328" y="2652758"/>
                    </a:lnTo>
                    <a:lnTo>
                      <a:pt x="616072" y="2654572"/>
                    </a:lnTo>
                    <a:lnTo>
                      <a:pt x="608363" y="2656159"/>
                    </a:lnTo>
                    <a:lnTo>
                      <a:pt x="601107" y="2657293"/>
                    </a:lnTo>
                    <a:lnTo>
                      <a:pt x="593625" y="2658653"/>
                    </a:lnTo>
                    <a:lnTo>
                      <a:pt x="586142" y="2659787"/>
                    </a:lnTo>
                    <a:lnTo>
                      <a:pt x="578206" y="2660241"/>
                    </a:lnTo>
                    <a:lnTo>
                      <a:pt x="570723" y="2660694"/>
                    </a:lnTo>
                    <a:lnTo>
                      <a:pt x="563014" y="2661148"/>
                    </a:lnTo>
                    <a:lnTo>
                      <a:pt x="555077" y="2661148"/>
                    </a:lnTo>
                    <a:lnTo>
                      <a:pt x="547368" y="2661148"/>
                    </a:lnTo>
                    <a:lnTo>
                      <a:pt x="539432" y="2660467"/>
                    </a:lnTo>
                    <a:lnTo>
                      <a:pt x="531723" y="2659787"/>
                    </a:lnTo>
                    <a:lnTo>
                      <a:pt x="523560" y="2658880"/>
                    </a:lnTo>
                    <a:lnTo>
                      <a:pt x="515850" y="2657746"/>
                    </a:lnTo>
                    <a:lnTo>
                      <a:pt x="507687" y="2656386"/>
                    </a:lnTo>
                    <a:lnTo>
                      <a:pt x="499978" y="2654799"/>
                    </a:lnTo>
                    <a:lnTo>
                      <a:pt x="492042" y="2652758"/>
                    </a:lnTo>
                    <a:lnTo>
                      <a:pt x="484106" y="2650717"/>
                    </a:lnTo>
                    <a:lnTo>
                      <a:pt x="476169" y="2648223"/>
                    </a:lnTo>
                    <a:lnTo>
                      <a:pt x="468460" y="2645502"/>
                    </a:lnTo>
                    <a:lnTo>
                      <a:pt x="460751" y="2642554"/>
                    </a:lnTo>
                    <a:lnTo>
                      <a:pt x="452814" y="2639380"/>
                    </a:lnTo>
                    <a:lnTo>
                      <a:pt x="445105" y="2635752"/>
                    </a:lnTo>
                    <a:lnTo>
                      <a:pt x="437169" y="2632124"/>
                    </a:lnTo>
                    <a:lnTo>
                      <a:pt x="429460" y="2628042"/>
                    </a:lnTo>
                    <a:lnTo>
                      <a:pt x="421977" y="2623734"/>
                    </a:lnTo>
                    <a:lnTo>
                      <a:pt x="410639" y="2617385"/>
                    </a:lnTo>
                    <a:lnTo>
                      <a:pt x="399982" y="2610355"/>
                    </a:lnTo>
                    <a:lnTo>
                      <a:pt x="390005" y="2603099"/>
                    </a:lnTo>
                    <a:lnTo>
                      <a:pt x="380029" y="2595390"/>
                    </a:lnTo>
                    <a:lnTo>
                      <a:pt x="370959" y="2587454"/>
                    </a:lnTo>
                    <a:lnTo>
                      <a:pt x="362116" y="2579064"/>
                    </a:lnTo>
                    <a:lnTo>
                      <a:pt x="353726" y="2570447"/>
                    </a:lnTo>
                    <a:lnTo>
                      <a:pt x="345790" y="2561604"/>
                    </a:lnTo>
                    <a:lnTo>
                      <a:pt x="338307" y="2552307"/>
                    </a:lnTo>
                    <a:lnTo>
                      <a:pt x="331278" y="2542557"/>
                    </a:lnTo>
                    <a:lnTo>
                      <a:pt x="324929" y="2533033"/>
                    </a:lnTo>
                    <a:lnTo>
                      <a:pt x="318580" y="2522830"/>
                    </a:lnTo>
                    <a:lnTo>
                      <a:pt x="312911" y="2512399"/>
                    </a:lnTo>
                    <a:lnTo>
                      <a:pt x="307696" y="2501969"/>
                    </a:lnTo>
                    <a:lnTo>
                      <a:pt x="302935" y="2491085"/>
                    </a:lnTo>
                    <a:lnTo>
                      <a:pt x="298626" y="2480200"/>
                    </a:lnTo>
                    <a:lnTo>
                      <a:pt x="294772" y="2469090"/>
                    </a:lnTo>
                    <a:lnTo>
                      <a:pt x="291370" y="2457752"/>
                    </a:lnTo>
                    <a:lnTo>
                      <a:pt x="288196" y="2446188"/>
                    </a:lnTo>
                    <a:lnTo>
                      <a:pt x="285702" y="2434397"/>
                    </a:lnTo>
                    <a:lnTo>
                      <a:pt x="283434" y="2422606"/>
                    </a:lnTo>
                    <a:lnTo>
                      <a:pt x="281620" y="2410815"/>
                    </a:lnTo>
                    <a:lnTo>
                      <a:pt x="280487" y="2398570"/>
                    </a:lnTo>
                    <a:lnTo>
                      <a:pt x="279580" y="2386326"/>
                    </a:lnTo>
                    <a:lnTo>
                      <a:pt x="279126" y="2374081"/>
                    </a:lnTo>
                    <a:lnTo>
                      <a:pt x="278899" y="2361610"/>
                    </a:lnTo>
                    <a:lnTo>
                      <a:pt x="279126" y="2349138"/>
                    </a:lnTo>
                    <a:lnTo>
                      <a:pt x="279806" y="2336667"/>
                    </a:lnTo>
                    <a:lnTo>
                      <a:pt x="281167" y="2324196"/>
                    </a:lnTo>
                    <a:lnTo>
                      <a:pt x="282754" y="2311271"/>
                    </a:lnTo>
                    <a:lnTo>
                      <a:pt x="284568" y="2298573"/>
                    </a:lnTo>
                    <a:lnTo>
                      <a:pt x="286835" y="2286102"/>
                    </a:lnTo>
                    <a:lnTo>
                      <a:pt x="290237" y="2274537"/>
                    </a:lnTo>
                    <a:lnTo>
                      <a:pt x="293865" y="2263653"/>
                    </a:lnTo>
                    <a:lnTo>
                      <a:pt x="297493" y="2252769"/>
                    </a:lnTo>
                    <a:lnTo>
                      <a:pt x="301801" y="2242112"/>
                    </a:lnTo>
                    <a:lnTo>
                      <a:pt x="306336" y="2231682"/>
                    </a:lnTo>
                    <a:lnTo>
                      <a:pt x="311097" y="2221478"/>
                    </a:lnTo>
                    <a:lnTo>
                      <a:pt x="316086" y="2211728"/>
                    </a:lnTo>
                    <a:lnTo>
                      <a:pt x="321301" y="2201750"/>
                    </a:lnTo>
                    <a:lnTo>
                      <a:pt x="326743" y="2192454"/>
                    </a:lnTo>
                    <a:lnTo>
                      <a:pt x="332412" y="2183157"/>
                    </a:lnTo>
                    <a:lnTo>
                      <a:pt x="338307" y="2174314"/>
                    </a:lnTo>
                    <a:lnTo>
                      <a:pt x="344656" y="2165470"/>
                    </a:lnTo>
                    <a:lnTo>
                      <a:pt x="350778" y="2156854"/>
                    </a:lnTo>
                    <a:lnTo>
                      <a:pt x="357581" y="2148464"/>
                    </a:lnTo>
                    <a:lnTo>
                      <a:pt x="364383" y="2140074"/>
                    </a:lnTo>
                    <a:lnTo>
                      <a:pt x="371412" y="2132365"/>
                    </a:lnTo>
                    <a:lnTo>
                      <a:pt x="378668" y="2124882"/>
                    </a:lnTo>
                    <a:lnTo>
                      <a:pt x="386378" y="2117172"/>
                    </a:lnTo>
                    <a:lnTo>
                      <a:pt x="393860" y="2110143"/>
                    </a:lnTo>
                    <a:lnTo>
                      <a:pt x="401570" y="2103114"/>
                    </a:lnTo>
                    <a:lnTo>
                      <a:pt x="409733" y="2096765"/>
                    </a:lnTo>
                    <a:lnTo>
                      <a:pt x="417895" y="2090189"/>
                    </a:lnTo>
                    <a:lnTo>
                      <a:pt x="426285" y="2083840"/>
                    </a:lnTo>
                    <a:lnTo>
                      <a:pt x="434901" y="2077945"/>
                    </a:lnTo>
                    <a:lnTo>
                      <a:pt x="443518" y="2072276"/>
                    </a:lnTo>
                    <a:lnTo>
                      <a:pt x="452361" y="2066834"/>
                    </a:lnTo>
                    <a:lnTo>
                      <a:pt x="461204" y="2061619"/>
                    </a:lnTo>
                    <a:lnTo>
                      <a:pt x="470274" y="2056630"/>
                    </a:lnTo>
                    <a:lnTo>
                      <a:pt x="479571" y="2051868"/>
                    </a:lnTo>
                    <a:lnTo>
                      <a:pt x="489094" y="2047560"/>
                    </a:lnTo>
                    <a:lnTo>
                      <a:pt x="498391" y="2043252"/>
                    </a:lnTo>
                    <a:lnTo>
                      <a:pt x="507914" y="2039397"/>
                    </a:lnTo>
                    <a:lnTo>
                      <a:pt x="517664" y="2035769"/>
                    </a:lnTo>
                    <a:lnTo>
                      <a:pt x="527414" y="2032368"/>
                    </a:lnTo>
                    <a:lnTo>
                      <a:pt x="537391" y="2029193"/>
                    </a:lnTo>
                    <a:lnTo>
                      <a:pt x="547595" y="2026472"/>
                    </a:lnTo>
                    <a:lnTo>
                      <a:pt x="557798" y="2023751"/>
                    </a:lnTo>
                    <a:lnTo>
                      <a:pt x="567775" y="2021484"/>
                    </a:lnTo>
                    <a:lnTo>
                      <a:pt x="577979" y="2019216"/>
                    </a:lnTo>
                    <a:lnTo>
                      <a:pt x="588409" y="2017402"/>
                    </a:lnTo>
                    <a:lnTo>
                      <a:pt x="598613" y="2015815"/>
                    </a:lnTo>
                    <a:lnTo>
                      <a:pt x="609270" y="2014454"/>
                    </a:lnTo>
                    <a:lnTo>
                      <a:pt x="619700" y="2013321"/>
                    </a:lnTo>
                    <a:lnTo>
                      <a:pt x="630131" y="2012640"/>
                    </a:lnTo>
                    <a:lnTo>
                      <a:pt x="640788" y="2012414"/>
                    </a:lnTo>
                    <a:lnTo>
                      <a:pt x="650992" y="2012187"/>
                    </a:lnTo>
                    <a:lnTo>
                      <a:pt x="661649" y="2012187"/>
                    </a:lnTo>
                    <a:lnTo>
                      <a:pt x="672533" y="2012414"/>
                    </a:lnTo>
                    <a:lnTo>
                      <a:pt x="683190" y="2013094"/>
                    </a:lnTo>
                    <a:lnTo>
                      <a:pt x="693847" y="2014001"/>
                    </a:lnTo>
                    <a:lnTo>
                      <a:pt x="704504" y="2015135"/>
                    </a:lnTo>
                    <a:lnTo>
                      <a:pt x="715161" y="2016495"/>
                    </a:lnTo>
                    <a:lnTo>
                      <a:pt x="725818" y="2018309"/>
                    </a:lnTo>
                    <a:lnTo>
                      <a:pt x="736475" y="2020350"/>
                    </a:lnTo>
                    <a:lnTo>
                      <a:pt x="747132" y="2022617"/>
                    </a:lnTo>
                    <a:lnTo>
                      <a:pt x="757563" y="2025112"/>
                    </a:lnTo>
                    <a:lnTo>
                      <a:pt x="768220" y="2028059"/>
                    </a:lnTo>
                    <a:lnTo>
                      <a:pt x="778650" y="2031461"/>
                    </a:lnTo>
                    <a:lnTo>
                      <a:pt x="789307" y="2034635"/>
                    </a:lnTo>
                    <a:lnTo>
                      <a:pt x="799738" y="2038490"/>
                    </a:lnTo>
                    <a:lnTo>
                      <a:pt x="809941" y="2042571"/>
                    </a:lnTo>
                    <a:lnTo>
                      <a:pt x="820145" y="2046653"/>
                    </a:lnTo>
                    <a:lnTo>
                      <a:pt x="830575" y="2051415"/>
                    </a:lnTo>
                    <a:lnTo>
                      <a:pt x="840779" y="2056403"/>
                    </a:lnTo>
                    <a:lnTo>
                      <a:pt x="851436" y="2062072"/>
                    </a:lnTo>
                    <a:lnTo>
                      <a:pt x="861866" y="2068421"/>
                    </a:lnTo>
                    <a:lnTo>
                      <a:pt x="871843" y="2074543"/>
                    </a:lnTo>
                    <a:lnTo>
                      <a:pt x="881820" y="2081119"/>
                    </a:lnTo>
                    <a:lnTo>
                      <a:pt x="891570" y="2088148"/>
                    </a:lnTo>
                    <a:lnTo>
                      <a:pt x="901094" y="2095178"/>
                    </a:lnTo>
                    <a:lnTo>
                      <a:pt x="910164" y="2102207"/>
                    </a:lnTo>
                    <a:lnTo>
                      <a:pt x="919007" y="2109690"/>
                    </a:lnTo>
                    <a:lnTo>
                      <a:pt x="927850" y="2117399"/>
                    </a:lnTo>
                    <a:lnTo>
                      <a:pt x="936240" y="2125335"/>
                    </a:lnTo>
                    <a:lnTo>
                      <a:pt x="944629" y="2133272"/>
                    </a:lnTo>
                    <a:lnTo>
                      <a:pt x="952565" y="2141662"/>
                    </a:lnTo>
                    <a:lnTo>
                      <a:pt x="960048" y="2150278"/>
                    </a:lnTo>
                    <a:lnTo>
                      <a:pt x="967757" y="2158895"/>
                    </a:lnTo>
                    <a:lnTo>
                      <a:pt x="975013" y="2167738"/>
                    </a:lnTo>
                    <a:lnTo>
                      <a:pt x="982043" y="2176808"/>
                    </a:lnTo>
                    <a:lnTo>
                      <a:pt x="988391" y="2185878"/>
                    </a:lnTo>
                    <a:lnTo>
                      <a:pt x="994967" y="2195401"/>
                    </a:lnTo>
                    <a:lnTo>
                      <a:pt x="1001316" y="2204698"/>
                    </a:lnTo>
                    <a:lnTo>
                      <a:pt x="1007211" y="2214222"/>
                    </a:lnTo>
                    <a:lnTo>
                      <a:pt x="1012880" y="2224199"/>
                    </a:lnTo>
                    <a:lnTo>
                      <a:pt x="1018322" y="2233949"/>
                    </a:lnTo>
                    <a:lnTo>
                      <a:pt x="1023537" y="2244153"/>
                    </a:lnTo>
                    <a:lnTo>
                      <a:pt x="1028526" y="2254357"/>
                    </a:lnTo>
                    <a:lnTo>
                      <a:pt x="1033287" y="2264787"/>
                    </a:lnTo>
                    <a:lnTo>
                      <a:pt x="1037596" y="2275218"/>
                    </a:lnTo>
                    <a:lnTo>
                      <a:pt x="1041904" y="2285875"/>
                    </a:lnTo>
                    <a:lnTo>
                      <a:pt x="1045759" y="2296532"/>
                    </a:lnTo>
                    <a:lnTo>
                      <a:pt x="1049160" y="2307190"/>
                    </a:lnTo>
                    <a:lnTo>
                      <a:pt x="1052561" y="2318074"/>
                    </a:lnTo>
                    <a:lnTo>
                      <a:pt x="1055509" y="2328958"/>
                    </a:lnTo>
                    <a:lnTo>
                      <a:pt x="1058456" y="2340068"/>
                    </a:lnTo>
                    <a:lnTo>
                      <a:pt x="1061177" y="2351179"/>
                    </a:lnTo>
                    <a:lnTo>
                      <a:pt x="1063445" y="2362290"/>
                    </a:lnTo>
                    <a:lnTo>
                      <a:pt x="1065259" y="2373854"/>
                    </a:lnTo>
                    <a:lnTo>
                      <a:pt x="1067073" y="2384965"/>
                    </a:lnTo>
                    <a:lnTo>
                      <a:pt x="1068660" y="2396529"/>
                    </a:lnTo>
                    <a:lnTo>
                      <a:pt x="1070020" y="2407867"/>
                    </a:lnTo>
                    <a:lnTo>
                      <a:pt x="1070701" y="2419204"/>
                    </a:lnTo>
                    <a:lnTo>
                      <a:pt x="1071381" y="2430769"/>
                    </a:lnTo>
                    <a:lnTo>
                      <a:pt x="1071834" y="2442560"/>
                    </a:lnTo>
                    <a:lnTo>
                      <a:pt x="1072061" y="2453897"/>
                    </a:lnTo>
                    <a:lnTo>
                      <a:pt x="1071834" y="2465688"/>
                    </a:lnTo>
                    <a:lnTo>
                      <a:pt x="1071154" y="2477026"/>
                    </a:lnTo>
                    <a:lnTo>
                      <a:pt x="1070474" y="2488817"/>
                    </a:lnTo>
                    <a:lnTo>
                      <a:pt x="1069567" y="2500608"/>
                    </a:lnTo>
                    <a:lnTo>
                      <a:pt x="1068433" y="2512172"/>
                    </a:lnTo>
                    <a:lnTo>
                      <a:pt x="1066846" y="2523737"/>
                    </a:lnTo>
                    <a:lnTo>
                      <a:pt x="1065032" y="2535301"/>
                    </a:lnTo>
                    <a:lnTo>
                      <a:pt x="1062538" y="2547092"/>
                    </a:lnTo>
                    <a:lnTo>
                      <a:pt x="1060270" y="2558429"/>
                    </a:lnTo>
                    <a:lnTo>
                      <a:pt x="1057776" y="2570221"/>
                    </a:lnTo>
                    <a:lnTo>
                      <a:pt x="1054602" y="2581785"/>
                    </a:lnTo>
                    <a:lnTo>
                      <a:pt x="1051427" y="2593122"/>
                    </a:lnTo>
                    <a:lnTo>
                      <a:pt x="1047799" y="2604687"/>
                    </a:lnTo>
                    <a:lnTo>
                      <a:pt x="1043945" y="2616024"/>
                    </a:lnTo>
                    <a:lnTo>
                      <a:pt x="1039636" y="2627362"/>
                    </a:lnTo>
                    <a:lnTo>
                      <a:pt x="1035328" y="2638699"/>
                    </a:lnTo>
                    <a:lnTo>
                      <a:pt x="1030566" y="2649810"/>
                    </a:lnTo>
                    <a:lnTo>
                      <a:pt x="1025805" y="2661148"/>
                    </a:lnTo>
                    <a:lnTo>
                      <a:pt x="1020590" y="2672258"/>
                    </a:lnTo>
                    <a:lnTo>
                      <a:pt x="1014694" y="2683142"/>
                    </a:lnTo>
                    <a:lnTo>
                      <a:pt x="1009025" y="2694026"/>
                    </a:lnTo>
                    <a:lnTo>
                      <a:pt x="1002903" y="2704684"/>
                    </a:lnTo>
                    <a:lnTo>
                      <a:pt x="993153" y="2719423"/>
                    </a:lnTo>
                    <a:lnTo>
                      <a:pt x="982950" y="2733028"/>
                    </a:lnTo>
                    <a:lnTo>
                      <a:pt x="972519" y="2746633"/>
                    </a:lnTo>
                    <a:lnTo>
                      <a:pt x="961862" y="2759557"/>
                    </a:lnTo>
                    <a:lnTo>
                      <a:pt x="950978" y="2772256"/>
                    </a:lnTo>
                    <a:lnTo>
                      <a:pt x="939868" y="2784273"/>
                    </a:lnTo>
                    <a:lnTo>
                      <a:pt x="928077" y="2796064"/>
                    </a:lnTo>
                    <a:lnTo>
                      <a:pt x="916286" y="2807629"/>
                    </a:lnTo>
                    <a:lnTo>
                      <a:pt x="904268" y="2818286"/>
                    </a:lnTo>
                    <a:lnTo>
                      <a:pt x="891797" y="2828716"/>
                    </a:lnTo>
                    <a:lnTo>
                      <a:pt x="878873" y="2838693"/>
                    </a:lnTo>
                    <a:lnTo>
                      <a:pt x="866175" y="2848217"/>
                    </a:lnTo>
                    <a:lnTo>
                      <a:pt x="853023" y="2857287"/>
                    </a:lnTo>
                    <a:lnTo>
                      <a:pt x="839645" y="2866130"/>
                    </a:lnTo>
                    <a:lnTo>
                      <a:pt x="826267" y="2874067"/>
                    </a:lnTo>
                    <a:lnTo>
                      <a:pt x="812436" y="2882003"/>
                    </a:lnTo>
                    <a:lnTo>
                      <a:pt x="798377" y="2889259"/>
                    </a:lnTo>
                    <a:lnTo>
                      <a:pt x="784319" y="2896288"/>
                    </a:lnTo>
                    <a:lnTo>
                      <a:pt x="770034" y="2902864"/>
                    </a:lnTo>
                    <a:lnTo>
                      <a:pt x="755749" y="2908759"/>
                    </a:lnTo>
                    <a:lnTo>
                      <a:pt x="741010" y="2914202"/>
                    </a:lnTo>
                    <a:lnTo>
                      <a:pt x="726272" y="2919417"/>
                    </a:lnTo>
                    <a:lnTo>
                      <a:pt x="711533" y="2924179"/>
                    </a:lnTo>
                    <a:lnTo>
                      <a:pt x="696341" y="2928260"/>
                    </a:lnTo>
                    <a:lnTo>
                      <a:pt x="681602" y="2932115"/>
                    </a:lnTo>
                    <a:lnTo>
                      <a:pt x="666184" y="2935516"/>
                    </a:lnTo>
                    <a:lnTo>
                      <a:pt x="650992" y="2938464"/>
                    </a:lnTo>
                    <a:lnTo>
                      <a:pt x="635799" y="2940958"/>
                    </a:lnTo>
                    <a:lnTo>
                      <a:pt x="620381" y="2942772"/>
                    </a:lnTo>
                    <a:lnTo>
                      <a:pt x="604735" y="2944359"/>
                    </a:lnTo>
                    <a:lnTo>
                      <a:pt x="589543" y="2945720"/>
                    </a:lnTo>
                    <a:lnTo>
                      <a:pt x="573897" y="2946400"/>
                    </a:lnTo>
                    <a:lnTo>
                      <a:pt x="558479" y="2946400"/>
                    </a:lnTo>
                    <a:lnTo>
                      <a:pt x="542833" y="2946400"/>
                    </a:lnTo>
                    <a:lnTo>
                      <a:pt x="527188" y="2945720"/>
                    </a:lnTo>
                    <a:lnTo>
                      <a:pt x="511996" y="2944586"/>
                    </a:lnTo>
                    <a:lnTo>
                      <a:pt x="496350" y="2942999"/>
                    </a:lnTo>
                    <a:lnTo>
                      <a:pt x="480931" y="2941185"/>
                    </a:lnTo>
                    <a:lnTo>
                      <a:pt x="465286" y="2938691"/>
                    </a:lnTo>
                    <a:lnTo>
                      <a:pt x="450094" y="2935743"/>
                    </a:lnTo>
                    <a:lnTo>
                      <a:pt x="434675" y="2932795"/>
                    </a:lnTo>
                    <a:lnTo>
                      <a:pt x="419483" y="2928714"/>
                    </a:lnTo>
                    <a:lnTo>
                      <a:pt x="404517" y="2924632"/>
                    </a:lnTo>
                    <a:lnTo>
                      <a:pt x="389325" y="2919870"/>
                    </a:lnTo>
                    <a:lnTo>
                      <a:pt x="374360" y="2914655"/>
                    </a:lnTo>
                    <a:lnTo>
                      <a:pt x="359395" y="2909213"/>
                    </a:lnTo>
                    <a:lnTo>
                      <a:pt x="344883" y="2903317"/>
                    </a:lnTo>
                    <a:lnTo>
                      <a:pt x="330371" y="2896742"/>
                    </a:lnTo>
                    <a:lnTo>
                      <a:pt x="316086" y="2889712"/>
                    </a:lnTo>
                    <a:lnTo>
                      <a:pt x="301801" y="2882456"/>
                    </a:lnTo>
                    <a:lnTo>
                      <a:pt x="287742" y="2874747"/>
                    </a:lnTo>
                    <a:lnTo>
                      <a:pt x="273684" y="2866357"/>
                    </a:lnTo>
                    <a:lnTo>
                      <a:pt x="260079" y="2857741"/>
                    </a:lnTo>
                    <a:lnTo>
                      <a:pt x="246474" y="2848444"/>
                    </a:lnTo>
                    <a:lnTo>
                      <a:pt x="233323" y="2838693"/>
                    </a:lnTo>
                    <a:lnTo>
                      <a:pt x="219945" y="2828943"/>
                    </a:lnTo>
                    <a:lnTo>
                      <a:pt x="207247" y="2818286"/>
                    </a:lnTo>
                    <a:lnTo>
                      <a:pt x="194776" y="2807175"/>
                    </a:lnTo>
                    <a:lnTo>
                      <a:pt x="182305" y="2795838"/>
                    </a:lnTo>
                    <a:lnTo>
                      <a:pt x="170287" y="2783820"/>
                    </a:lnTo>
                    <a:lnTo>
                      <a:pt x="158497" y="2771575"/>
                    </a:lnTo>
                    <a:lnTo>
                      <a:pt x="146932" y="2758877"/>
                    </a:lnTo>
                    <a:lnTo>
                      <a:pt x="135822" y="2745499"/>
                    </a:lnTo>
                    <a:lnTo>
                      <a:pt x="124938" y="2731894"/>
                    </a:lnTo>
                    <a:lnTo>
                      <a:pt x="114961" y="2718969"/>
                    </a:lnTo>
                    <a:lnTo>
                      <a:pt x="105664" y="2706271"/>
                    </a:lnTo>
                    <a:lnTo>
                      <a:pt x="96368" y="2693346"/>
                    </a:lnTo>
                    <a:lnTo>
                      <a:pt x="87978" y="2679968"/>
                    </a:lnTo>
                    <a:lnTo>
                      <a:pt x="79815" y="2666816"/>
                    </a:lnTo>
                    <a:lnTo>
                      <a:pt x="72333" y="2653211"/>
                    </a:lnTo>
                    <a:lnTo>
                      <a:pt x="65077" y="2639606"/>
                    </a:lnTo>
                    <a:lnTo>
                      <a:pt x="58274" y="2626001"/>
                    </a:lnTo>
                    <a:lnTo>
                      <a:pt x="51925" y="2612169"/>
                    </a:lnTo>
                    <a:lnTo>
                      <a:pt x="46030" y="2598111"/>
                    </a:lnTo>
                    <a:lnTo>
                      <a:pt x="40588" y="2584052"/>
                    </a:lnTo>
                    <a:lnTo>
                      <a:pt x="35373" y="2569994"/>
                    </a:lnTo>
                    <a:lnTo>
                      <a:pt x="30384" y="2555708"/>
                    </a:lnTo>
                    <a:lnTo>
                      <a:pt x="26076" y="2541423"/>
                    </a:lnTo>
                    <a:lnTo>
                      <a:pt x="21995" y="2526684"/>
                    </a:lnTo>
                    <a:lnTo>
                      <a:pt x="18367" y="2512399"/>
                    </a:lnTo>
                    <a:lnTo>
                      <a:pt x="14966" y="2497660"/>
                    </a:lnTo>
                    <a:lnTo>
                      <a:pt x="12245" y="2483148"/>
                    </a:lnTo>
                    <a:lnTo>
                      <a:pt x="9524" y="2468183"/>
                    </a:lnTo>
                    <a:lnTo>
                      <a:pt x="7256" y="2453444"/>
                    </a:lnTo>
                    <a:lnTo>
                      <a:pt x="5442" y="2438478"/>
                    </a:lnTo>
                    <a:lnTo>
                      <a:pt x="3628" y="2423740"/>
                    </a:lnTo>
                    <a:lnTo>
                      <a:pt x="2268" y="2408547"/>
                    </a:lnTo>
                    <a:lnTo>
                      <a:pt x="1361" y="2393808"/>
                    </a:lnTo>
                    <a:lnTo>
                      <a:pt x="454" y="2378616"/>
                    </a:lnTo>
                    <a:lnTo>
                      <a:pt x="227" y="2363651"/>
                    </a:lnTo>
                    <a:lnTo>
                      <a:pt x="0" y="2348458"/>
                    </a:lnTo>
                    <a:lnTo>
                      <a:pt x="227" y="2333266"/>
                    </a:lnTo>
                    <a:lnTo>
                      <a:pt x="454" y="2318074"/>
                    </a:lnTo>
                    <a:lnTo>
                      <a:pt x="1361" y="2303108"/>
                    </a:lnTo>
                    <a:lnTo>
                      <a:pt x="2041" y="2287689"/>
                    </a:lnTo>
                    <a:lnTo>
                      <a:pt x="3401" y="2272497"/>
                    </a:lnTo>
                    <a:lnTo>
                      <a:pt x="5215" y="2257985"/>
                    </a:lnTo>
                    <a:lnTo>
                      <a:pt x="7710" y="2243699"/>
                    </a:lnTo>
                    <a:lnTo>
                      <a:pt x="10431" y="2229641"/>
                    </a:lnTo>
                    <a:lnTo>
                      <a:pt x="13152" y="2215809"/>
                    </a:lnTo>
                    <a:lnTo>
                      <a:pt x="16553" y="2201977"/>
                    </a:lnTo>
                    <a:lnTo>
                      <a:pt x="20181" y="2188826"/>
                    </a:lnTo>
                    <a:lnTo>
                      <a:pt x="23809" y="2175221"/>
                    </a:lnTo>
                    <a:lnTo>
                      <a:pt x="28117" y="2162296"/>
                    </a:lnTo>
                    <a:lnTo>
                      <a:pt x="32425" y="2149144"/>
                    </a:lnTo>
                    <a:lnTo>
                      <a:pt x="37187" y="2136673"/>
                    </a:lnTo>
                    <a:lnTo>
                      <a:pt x="42175" y="2123975"/>
                    </a:lnTo>
                    <a:lnTo>
                      <a:pt x="47617" y="2111730"/>
                    </a:lnTo>
                    <a:lnTo>
                      <a:pt x="53059" y="2099486"/>
                    </a:lnTo>
                    <a:lnTo>
                      <a:pt x="58728" y="2087468"/>
                    </a:lnTo>
                    <a:lnTo>
                      <a:pt x="64623" y="2075904"/>
                    </a:lnTo>
                    <a:lnTo>
                      <a:pt x="70972" y="2064113"/>
                    </a:lnTo>
                    <a:lnTo>
                      <a:pt x="77548" y="2052775"/>
                    </a:lnTo>
                    <a:lnTo>
                      <a:pt x="84350" y="2041438"/>
                    </a:lnTo>
                    <a:lnTo>
                      <a:pt x="90926" y="2030554"/>
                    </a:lnTo>
                    <a:lnTo>
                      <a:pt x="98182" y="2019670"/>
                    </a:lnTo>
                    <a:lnTo>
                      <a:pt x="105891" y="2009012"/>
                    </a:lnTo>
                    <a:lnTo>
                      <a:pt x="113374" y="1998355"/>
                    </a:lnTo>
                    <a:lnTo>
                      <a:pt x="121083" y="1988151"/>
                    </a:lnTo>
                    <a:lnTo>
                      <a:pt x="129246" y="1977721"/>
                    </a:lnTo>
                    <a:lnTo>
                      <a:pt x="137636" y="1967970"/>
                    </a:lnTo>
                    <a:lnTo>
                      <a:pt x="145799" y="1957993"/>
                    </a:lnTo>
                    <a:lnTo>
                      <a:pt x="154642" y="1948470"/>
                    </a:lnTo>
                    <a:lnTo>
                      <a:pt x="163485" y="1938946"/>
                    </a:lnTo>
                    <a:lnTo>
                      <a:pt x="172328" y="1929650"/>
                    </a:lnTo>
                    <a:lnTo>
                      <a:pt x="181852" y="1920580"/>
                    </a:lnTo>
                    <a:lnTo>
                      <a:pt x="191148" y="1911736"/>
                    </a:lnTo>
                    <a:lnTo>
                      <a:pt x="200898" y="1902893"/>
                    </a:lnTo>
                    <a:lnTo>
                      <a:pt x="210422" y="1894276"/>
                    </a:lnTo>
                    <a:lnTo>
                      <a:pt x="220399" y="1885887"/>
                    </a:lnTo>
                    <a:lnTo>
                      <a:pt x="230375" y="1877497"/>
                    </a:lnTo>
                    <a:lnTo>
                      <a:pt x="240579" y="1869561"/>
                    </a:lnTo>
                    <a:lnTo>
                      <a:pt x="251009" y="1861398"/>
                    </a:lnTo>
                    <a:lnTo>
                      <a:pt x="261440" y="1853688"/>
                    </a:lnTo>
                    <a:lnTo>
                      <a:pt x="272097" y="1846205"/>
                    </a:lnTo>
                    <a:lnTo>
                      <a:pt x="282754" y="1838496"/>
                    </a:lnTo>
                    <a:lnTo>
                      <a:pt x="293638" y="1831240"/>
                    </a:lnTo>
                    <a:lnTo>
                      <a:pt x="304749" y="1824210"/>
                    </a:lnTo>
                    <a:lnTo>
                      <a:pt x="315859" y="1817181"/>
                    </a:lnTo>
                    <a:lnTo>
                      <a:pt x="327197" y="1810379"/>
                    </a:lnTo>
                    <a:lnTo>
                      <a:pt x="338761" y="1804030"/>
                    </a:lnTo>
                    <a:lnTo>
                      <a:pt x="350098" y="1797454"/>
                    </a:lnTo>
                    <a:lnTo>
                      <a:pt x="361662" y="1790878"/>
                    </a:lnTo>
                    <a:lnTo>
                      <a:pt x="373226" y="1784983"/>
                    </a:lnTo>
                    <a:lnTo>
                      <a:pt x="385017" y="1778634"/>
                    </a:lnTo>
                    <a:lnTo>
                      <a:pt x="397035" y="1772965"/>
                    </a:lnTo>
                    <a:lnTo>
                      <a:pt x="408826" y="1767296"/>
                    </a:lnTo>
                    <a:lnTo>
                      <a:pt x="420843" y="1761627"/>
                    </a:lnTo>
                    <a:lnTo>
                      <a:pt x="433087" y="1756412"/>
                    </a:lnTo>
                    <a:lnTo>
                      <a:pt x="445332" y="1750970"/>
                    </a:lnTo>
                    <a:lnTo>
                      <a:pt x="457576" y="1745981"/>
                    </a:lnTo>
                    <a:lnTo>
                      <a:pt x="469821" y="1740993"/>
                    </a:lnTo>
                    <a:lnTo>
                      <a:pt x="482292" y="1736004"/>
                    </a:lnTo>
                    <a:lnTo>
                      <a:pt x="494536" y="1731469"/>
                    </a:lnTo>
                    <a:lnTo>
                      <a:pt x="519478" y="1722626"/>
                    </a:lnTo>
                    <a:lnTo>
                      <a:pt x="544647" y="1714236"/>
                    </a:lnTo>
                    <a:lnTo>
                      <a:pt x="569816" y="1706300"/>
                    </a:lnTo>
                    <a:lnTo>
                      <a:pt x="569816" y="1601314"/>
                    </a:lnTo>
                    <a:lnTo>
                      <a:pt x="569816" y="776622"/>
                    </a:lnTo>
                    <a:lnTo>
                      <a:pt x="569816" y="760976"/>
                    </a:lnTo>
                    <a:lnTo>
                      <a:pt x="570723" y="745784"/>
                    </a:lnTo>
                    <a:lnTo>
                      <a:pt x="571403" y="730365"/>
                    </a:lnTo>
                    <a:lnTo>
                      <a:pt x="572764" y="715399"/>
                    </a:lnTo>
                    <a:lnTo>
                      <a:pt x="574578" y="700207"/>
                    </a:lnTo>
                    <a:lnTo>
                      <a:pt x="576618" y="685014"/>
                    </a:lnTo>
                    <a:lnTo>
                      <a:pt x="579339" y="670276"/>
                    </a:lnTo>
                    <a:lnTo>
                      <a:pt x="581834" y="655763"/>
                    </a:lnTo>
                    <a:lnTo>
                      <a:pt x="585235" y="641251"/>
                    </a:lnTo>
                    <a:lnTo>
                      <a:pt x="588636" y="626513"/>
                    </a:lnTo>
                    <a:lnTo>
                      <a:pt x="592491" y="612227"/>
                    </a:lnTo>
                    <a:lnTo>
                      <a:pt x="596799" y="598169"/>
                    </a:lnTo>
                    <a:lnTo>
                      <a:pt x="601334" y="584110"/>
                    </a:lnTo>
                    <a:lnTo>
                      <a:pt x="606096" y="570278"/>
                    </a:lnTo>
                    <a:lnTo>
                      <a:pt x="611311" y="556673"/>
                    </a:lnTo>
                    <a:lnTo>
                      <a:pt x="616979" y="543068"/>
                    </a:lnTo>
                    <a:lnTo>
                      <a:pt x="622648" y="529690"/>
                    </a:lnTo>
                    <a:lnTo>
                      <a:pt x="628997" y="516538"/>
                    </a:lnTo>
                    <a:lnTo>
                      <a:pt x="635573" y="503387"/>
                    </a:lnTo>
                    <a:lnTo>
                      <a:pt x="642148" y="490689"/>
                    </a:lnTo>
                    <a:lnTo>
                      <a:pt x="649178" y="477991"/>
                    </a:lnTo>
                    <a:lnTo>
                      <a:pt x="656660" y="465520"/>
                    </a:lnTo>
                    <a:lnTo>
                      <a:pt x="664370" y="453275"/>
                    </a:lnTo>
                    <a:lnTo>
                      <a:pt x="672079" y="441257"/>
                    </a:lnTo>
                    <a:lnTo>
                      <a:pt x="680469" y="429239"/>
                    </a:lnTo>
                    <a:lnTo>
                      <a:pt x="689085" y="417675"/>
                    </a:lnTo>
                    <a:lnTo>
                      <a:pt x="697701" y="406111"/>
                    </a:lnTo>
                    <a:lnTo>
                      <a:pt x="706771" y="395000"/>
                    </a:lnTo>
                    <a:lnTo>
                      <a:pt x="716068" y="384116"/>
                    </a:lnTo>
                    <a:lnTo>
                      <a:pt x="725591" y="373232"/>
                    </a:lnTo>
                    <a:lnTo>
                      <a:pt x="735342" y="362801"/>
                    </a:lnTo>
                    <a:lnTo>
                      <a:pt x="745545" y="352371"/>
                    </a:lnTo>
                    <a:lnTo>
                      <a:pt x="755749" y="342394"/>
                    </a:lnTo>
                    <a:lnTo>
                      <a:pt x="766406" y="332644"/>
                    </a:lnTo>
                    <a:lnTo>
                      <a:pt x="777063" y="322893"/>
                    </a:lnTo>
                    <a:lnTo>
                      <a:pt x="788174" y="313823"/>
                    </a:lnTo>
                    <a:lnTo>
                      <a:pt x="799284" y="304753"/>
                    </a:lnTo>
                    <a:lnTo>
                      <a:pt x="810848" y="295910"/>
                    </a:lnTo>
                    <a:lnTo>
                      <a:pt x="822186" y="287293"/>
                    </a:lnTo>
                    <a:lnTo>
                      <a:pt x="834203" y="279130"/>
                    </a:lnTo>
                    <a:lnTo>
                      <a:pt x="846221" y="271194"/>
                    </a:lnTo>
                    <a:lnTo>
                      <a:pt x="858692" y="263485"/>
                    </a:lnTo>
                    <a:lnTo>
                      <a:pt x="870936" y="256229"/>
                    </a:lnTo>
                    <a:lnTo>
                      <a:pt x="883634" y="248973"/>
                    </a:lnTo>
                    <a:lnTo>
                      <a:pt x="896332" y="242170"/>
                    </a:lnTo>
                    <a:lnTo>
                      <a:pt x="909483" y="235821"/>
                    </a:lnTo>
                    <a:lnTo>
                      <a:pt x="922635" y="229699"/>
                    </a:lnTo>
                    <a:lnTo>
                      <a:pt x="936240" y="223803"/>
                    </a:lnTo>
                    <a:lnTo>
                      <a:pt x="949844" y="218361"/>
                    </a:lnTo>
                    <a:lnTo>
                      <a:pt x="963223" y="213146"/>
                    </a:lnTo>
                    <a:lnTo>
                      <a:pt x="977281" y="208157"/>
                    </a:lnTo>
                    <a:lnTo>
                      <a:pt x="991112" y="203849"/>
                    </a:lnTo>
                    <a:lnTo>
                      <a:pt x="1005397" y="199541"/>
                    </a:lnTo>
                    <a:lnTo>
                      <a:pt x="1019683" y="195686"/>
                    </a:lnTo>
                    <a:lnTo>
                      <a:pt x="1033968" y="192058"/>
                    </a:lnTo>
                    <a:lnTo>
                      <a:pt x="1048479" y="188884"/>
                    </a:lnTo>
                    <a:lnTo>
                      <a:pt x="1063445" y="186163"/>
                    </a:lnTo>
                    <a:lnTo>
                      <a:pt x="1078183" y="183668"/>
                    </a:lnTo>
                    <a:lnTo>
                      <a:pt x="1093149" y="181628"/>
                    </a:lnTo>
                    <a:lnTo>
                      <a:pt x="1108114" y="179814"/>
                    </a:lnTo>
                    <a:lnTo>
                      <a:pt x="1123533" y="178453"/>
                    </a:lnTo>
                    <a:lnTo>
                      <a:pt x="1138498" y="177546"/>
                    </a:lnTo>
                    <a:lnTo>
                      <a:pt x="1154144" y="176866"/>
                    </a:lnTo>
                    <a:lnTo>
                      <a:pt x="1169562" y="176639"/>
                    </a:lnTo>
                    <a:lnTo>
                      <a:pt x="2682873" y="176639"/>
                    </a:lnTo>
                    <a:lnTo>
                      <a:pt x="2803730" y="176639"/>
                    </a:lnTo>
                    <a:lnTo>
                      <a:pt x="2793073" y="217908"/>
                    </a:lnTo>
                    <a:lnTo>
                      <a:pt x="2787857" y="238315"/>
                    </a:lnTo>
                    <a:lnTo>
                      <a:pt x="2782869" y="258950"/>
                    </a:lnTo>
                    <a:lnTo>
                      <a:pt x="2778334" y="279357"/>
                    </a:lnTo>
                    <a:lnTo>
                      <a:pt x="2773572" y="300218"/>
                    </a:lnTo>
                    <a:lnTo>
                      <a:pt x="2769491" y="321079"/>
                    </a:lnTo>
                    <a:lnTo>
                      <a:pt x="2765409" y="341714"/>
                    </a:lnTo>
                    <a:lnTo>
                      <a:pt x="2761781" y="362575"/>
                    </a:lnTo>
                    <a:lnTo>
                      <a:pt x="2758380" y="383209"/>
                    </a:lnTo>
                    <a:lnTo>
                      <a:pt x="2755659" y="404070"/>
                    </a:lnTo>
                    <a:lnTo>
                      <a:pt x="2752938" y="424704"/>
                    </a:lnTo>
                    <a:lnTo>
                      <a:pt x="2750897" y="445565"/>
                    </a:lnTo>
                    <a:lnTo>
                      <a:pt x="2749310" y="466200"/>
                    </a:lnTo>
                    <a:lnTo>
                      <a:pt x="2748177" y="486834"/>
                    </a:lnTo>
                    <a:lnTo>
                      <a:pt x="2747496" y="507468"/>
                    </a:lnTo>
                    <a:lnTo>
                      <a:pt x="2747269" y="528103"/>
                    </a:lnTo>
                    <a:lnTo>
                      <a:pt x="2747723" y="548737"/>
                    </a:lnTo>
                    <a:lnTo>
                      <a:pt x="2748630" y="569145"/>
                    </a:lnTo>
                    <a:lnTo>
                      <a:pt x="2749310" y="579575"/>
                    </a:lnTo>
                    <a:lnTo>
                      <a:pt x="2750217" y="589552"/>
                    </a:lnTo>
                    <a:lnTo>
                      <a:pt x="2751124" y="599756"/>
                    </a:lnTo>
                    <a:lnTo>
                      <a:pt x="2752485" y="609960"/>
                    </a:lnTo>
                    <a:lnTo>
                      <a:pt x="2753845" y="620164"/>
                    </a:lnTo>
                    <a:lnTo>
                      <a:pt x="2755433" y="630141"/>
                    </a:lnTo>
                    <a:lnTo>
                      <a:pt x="2757247" y="640344"/>
                    </a:lnTo>
                    <a:lnTo>
                      <a:pt x="2759061" y="650548"/>
                    </a:lnTo>
                    <a:lnTo>
                      <a:pt x="2761101" y="660299"/>
                    </a:lnTo>
                    <a:lnTo>
                      <a:pt x="2763142" y="670502"/>
                    </a:lnTo>
                    <a:lnTo>
                      <a:pt x="2765409" y="680479"/>
                    </a:lnTo>
                    <a:lnTo>
                      <a:pt x="2768130" y="690683"/>
                    </a:lnTo>
                    <a:lnTo>
                      <a:pt x="2771078" y="700433"/>
                    </a:lnTo>
                    <a:lnTo>
                      <a:pt x="2774026" y="710411"/>
                    </a:lnTo>
                    <a:lnTo>
                      <a:pt x="2777200" y="720161"/>
                    </a:lnTo>
                    <a:lnTo>
                      <a:pt x="2780601" y="730138"/>
                    </a:lnTo>
                    <a:lnTo>
                      <a:pt x="2784229" y="740115"/>
                    </a:lnTo>
                    <a:lnTo>
                      <a:pt x="2787857" y="749638"/>
                    </a:lnTo>
                    <a:lnTo>
                      <a:pt x="2791939" y="759615"/>
                    </a:lnTo>
                    <a:lnTo>
                      <a:pt x="2796247" y="769139"/>
                    </a:lnTo>
                    <a:lnTo>
                      <a:pt x="2800555" y="779116"/>
                    </a:lnTo>
                    <a:lnTo>
                      <a:pt x="2805317" y="788640"/>
                    </a:lnTo>
                    <a:lnTo>
                      <a:pt x="2810305" y="798390"/>
                    </a:lnTo>
                    <a:lnTo>
                      <a:pt x="2815521" y="807913"/>
                    </a:lnTo>
                    <a:lnTo>
                      <a:pt x="2820736" y="817210"/>
                    </a:lnTo>
                    <a:lnTo>
                      <a:pt x="2826405" y="826960"/>
                    </a:lnTo>
                    <a:lnTo>
                      <a:pt x="2835247" y="842606"/>
                    </a:lnTo>
                    <a:lnTo>
                      <a:pt x="2844771" y="857799"/>
                    </a:lnTo>
                    <a:lnTo>
                      <a:pt x="2854748" y="872764"/>
                    </a:lnTo>
                    <a:lnTo>
                      <a:pt x="2864951" y="887276"/>
                    </a:lnTo>
                    <a:lnTo>
                      <a:pt x="2875609" y="901561"/>
                    </a:lnTo>
                    <a:lnTo>
                      <a:pt x="2886493" y="915393"/>
                    </a:lnTo>
                    <a:lnTo>
                      <a:pt x="2897830" y="928998"/>
                    </a:lnTo>
                    <a:lnTo>
                      <a:pt x="2909621" y="941923"/>
                    </a:lnTo>
                    <a:lnTo>
                      <a:pt x="2921638" y="954621"/>
                    </a:lnTo>
                    <a:lnTo>
                      <a:pt x="2933883" y="966866"/>
                    </a:lnTo>
                    <a:lnTo>
                      <a:pt x="2946581" y="978883"/>
                    </a:lnTo>
                    <a:lnTo>
                      <a:pt x="2959278" y="990221"/>
                    </a:lnTo>
                    <a:lnTo>
                      <a:pt x="2972656" y="1001559"/>
                    </a:lnTo>
                    <a:lnTo>
                      <a:pt x="2986035" y="1012216"/>
                    </a:lnTo>
                    <a:lnTo>
                      <a:pt x="2999639" y="1022646"/>
                    </a:lnTo>
                    <a:lnTo>
                      <a:pt x="3013697" y="1032397"/>
                    </a:lnTo>
                    <a:lnTo>
                      <a:pt x="3027983" y="1042147"/>
                    </a:lnTo>
                    <a:lnTo>
                      <a:pt x="3042268" y="1051217"/>
                    </a:lnTo>
                    <a:lnTo>
                      <a:pt x="3056779" y="1059833"/>
                    </a:lnTo>
                    <a:lnTo>
                      <a:pt x="3071745" y="1068223"/>
                    </a:lnTo>
                    <a:lnTo>
                      <a:pt x="3086710" y="1076160"/>
                    </a:lnTo>
                    <a:lnTo>
                      <a:pt x="3102129" y="1083416"/>
                    </a:lnTo>
                    <a:lnTo>
                      <a:pt x="3117548" y="1090445"/>
                    </a:lnTo>
                    <a:lnTo>
                      <a:pt x="3133193" y="1097247"/>
                    </a:lnTo>
                    <a:lnTo>
                      <a:pt x="3148612" y="1103143"/>
                    </a:lnTo>
                    <a:lnTo>
                      <a:pt x="3164485" y="1109265"/>
                    </a:lnTo>
                    <a:lnTo>
                      <a:pt x="3180357" y="1114480"/>
                    </a:lnTo>
                    <a:lnTo>
                      <a:pt x="3196456" y="1119469"/>
                    </a:lnTo>
                    <a:lnTo>
                      <a:pt x="3212782" y="1123777"/>
                    </a:lnTo>
                    <a:lnTo>
                      <a:pt x="3229107" y="1127632"/>
                    </a:lnTo>
                    <a:lnTo>
                      <a:pt x="3245433" y="1131260"/>
                    </a:lnTo>
                    <a:lnTo>
                      <a:pt x="3261759" y="1134208"/>
                    </a:lnTo>
                    <a:lnTo>
                      <a:pt x="3278312" y="1136702"/>
                    </a:lnTo>
                    <a:lnTo>
                      <a:pt x="3294864" y="1139196"/>
                    </a:lnTo>
                    <a:lnTo>
                      <a:pt x="3311643" y="1140784"/>
                    </a:lnTo>
                    <a:lnTo>
                      <a:pt x="3328196" y="1141917"/>
                    </a:lnTo>
                    <a:lnTo>
                      <a:pt x="3344522" y="1142824"/>
                    </a:lnTo>
                    <a:lnTo>
                      <a:pt x="3361301" y="1143051"/>
                    </a:lnTo>
                    <a:lnTo>
                      <a:pt x="3377854" y="1142824"/>
                    </a:lnTo>
                    <a:lnTo>
                      <a:pt x="3394633" y="1142371"/>
                    </a:lnTo>
                    <a:lnTo>
                      <a:pt x="3411185" y="1141237"/>
                    </a:lnTo>
                    <a:lnTo>
                      <a:pt x="3427511" y="1139423"/>
                    </a:lnTo>
                    <a:lnTo>
                      <a:pt x="3444064" y="1137382"/>
                    </a:lnTo>
                    <a:lnTo>
                      <a:pt x="3460617" y="1134661"/>
                    </a:lnTo>
                    <a:lnTo>
                      <a:pt x="3476715" y="1131940"/>
                    </a:lnTo>
                    <a:lnTo>
                      <a:pt x="3493041" y="1128312"/>
                    </a:lnTo>
                    <a:lnTo>
                      <a:pt x="3509367" y="1124004"/>
                    </a:lnTo>
                    <a:lnTo>
                      <a:pt x="3525466" y="1119696"/>
                    </a:lnTo>
                    <a:lnTo>
                      <a:pt x="3541339" y="1114480"/>
                    </a:lnTo>
                    <a:lnTo>
                      <a:pt x="3556757" y="1109038"/>
                    </a:lnTo>
                    <a:lnTo>
                      <a:pt x="3572629" y="1102689"/>
                    </a:lnTo>
                    <a:lnTo>
                      <a:pt x="3588049" y="1096114"/>
                    </a:lnTo>
                    <a:lnTo>
                      <a:pt x="3603467" y="1088858"/>
                    </a:lnTo>
                    <a:lnTo>
                      <a:pt x="3618886" y="1081375"/>
                    </a:lnTo>
                    <a:lnTo>
                      <a:pt x="3633625" y="1072985"/>
                    </a:lnTo>
                    <a:lnTo>
                      <a:pt x="3648363" y="1064368"/>
                    </a:lnTo>
                    <a:lnTo>
                      <a:pt x="3663102" y="1055298"/>
                    </a:lnTo>
                    <a:lnTo>
                      <a:pt x="3677387" y="1045548"/>
                    </a:lnTo>
                    <a:lnTo>
                      <a:pt x="3691445" y="1035118"/>
                    </a:lnTo>
                    <a:lnTo>
                      <a:pt x="3705503" y="1024460"/>
                    </a:lnTo>
                    <a:lnTo>
                      <a:pt x="3718881" y="1012896"/>
                    </a:lnTo>
                    <a:lnTo>
                      <a:pt x="3732486" y="1000878"/>
                    </a:lnTo>
                    <a:lnTo>
                      <a:pt x="3745411" y="988407"/>
                    </a:lnTo>
                    <a:lnTo>
                      <a:pt x="3758109" y="975482"/>
                    </a:lnTo>
                    <a:lnTo>
                      <a:pt x="3765138" y="968453"/>
                    </a:lnTo>
                    <a:lnTo>
                      <a:pt x="3771941" y="961424"/>
                    </a:lnTo>
                    <a:lnTo>
                      <a:pt x="3778516" y="954168"/>
                    </a:lnTo>
                    <a:lnTo>
                      <a:pt x="3784638" y="946912"/>
                    </a:lnTo>
                    <a:lnTo>
                      <a:pt x="3790987" y="939656"/>
                    </a:lnTo>
                    <a:lnTo>
                      <a:pt x="3797336" y="931946"/>
                    </a:lnTo>
                    <a:lnTo>
                      <a:pt x="3803231" y="924463"/>
                    </a:lnTo>
                    <a:lnTo>
                      <a:pt x="3808900" y="916754"/>
                    </a:lnTo>
                    <a:lnTo>
                      <a:pt x="3814569" y="909044"/>
                    </a:lnTo>
                    <a:lnTo>
                      <a:pt x="3820011" y="901335"/>
                    </a:lnTo>
                    <a:lnTo>
                      <a:pt x="3825226" y="893172"/>
                    </a:lnTo>
                    <a:lnTo>
                      <a:pt x="3830441" y="885462"/>
                    </a:lnTo>
                    <a:lnTo>
                      <a:pt x="3835429" y="877299"/>
                    </a:lnTo>
                    <a:lnTo>
                      <a:pt x="3840191" y="869136"/>
                    </a:lnTo>
                    <a:lnTo>
                      <a:pt x="3844726" y="860973"/>
                    </a:lnTo>
                    <a:lnTo>
                      <a:pt x="3849488" y="852583"/>
                    </a:lnTo>
                    <a:lnTo>
                      <a:pt x="3853569" y="844420"/>
                    </a:lnTo>
                    <a:lnTo>
                      <a:pt x="3858104" y="836030"/>
                    </a:lnTo>
                    <a:lnTo>
                      <a:pt x="3861959" y="827414"/>
                    </a:lnTo>
                    <a:lnTo>
                      <a:pt x="3865814" y="818797"/>
                    </a:lnTo>
                    <a:lnTo>
                      <a:pt x="3869442" y="810181"/>
                    </a:lnTo>
                    <a:lnTo>
                      <a:pt x="3873297" y="801791"/>
                    </a:lnTo>
                    <a:lnTo>
                      <a:pt x="3876471" y="792721"/>
                    </a:lnTo>
                    <a:lnTo>
                      <a:pt x="3879872" y="784331"/>
                    </a:lnTo>
                    <a:lnTo>
                      <a:pt x="3882820" y="775488"/>
                    </a:lnTo>
                    <a:lnTo>
                      <a:pt x="3885994" y="766191"/>
                    </a:lnTo>
                    <a:lnTo>
                      <a:pt x="3888489" y="757348"/>
                    </a:lnTo>
                    <a:lnTo>
                      <a:pt x="3891209" y="748505"/>
                    </a:lnTo>
                    <a:lnTo>
                      <a:pt x="3893704" y="739435"/>
                    </a:lnTo>
                    <a:lnTo>
                      <a:pt x="3895971" y="730365"/>
                    </a:lnTo>
                    <a:lnTo>
                      <a:pt x="3898239" y="721295"/>
                    </a:lnTo>
                    <a:lnTo>
                      <a:pt x="3900053" y="712225"/>
                    </a:lnTo>
                    <a:lnTo>
                      <a:pt x="3901867" y="702701"/>
                    </a:lnTo>
                    <a:lnTo>
                      <a:pt x="3903681" y="693631"/>
                    </a:lnTo>
                    <a:lnTo>
                      <a:pt x="3905268" y="684334"/>
                    </a:lnTo>
                    <a:lnTo>
                      <a:pt x="3906401" y="675037"/>
                    </a:lnTo>
                    <a:lnTo>
                      <a:pt x="3907535" y="665967"/>
                    </a:lnTo>
                    <a:lnTo>
                      <a:pt x="3908669" y="656444"/>
                    </a:lnTo>
                    <a:lnTo>
                      <a:pt x="3909576" y="646920"/>
                    </a:lnTo>
                    <a:lnTo>
                      <a:pt x="3910029" y="637397"/>
                    </a:lnTo>
                    <a:lnTo>
                      <a:pt x="3910937" y="628100"/>
                    </a:lnTo>
                    <a:lnTo>
                      <a:pt x="3911163" y="618576"/>
                    </a:lnTo>
                    <a:lnTo>
                      <a:pt x="3911390" y="609053"/>
                    </a:lnTo>
                    <a:lnTo>
                      <a:pt x="3911390" y="599529"/>
                    </a:lnTo>
                    <a:lnTo>
                      <a:pt x="3911390" y="590233"/>
                    </a:lnTo>
                    <a:lnTo>
                      <a:pt x="3911163" y="580482"/>
                    </a:lnTo>
                    <a:lnTo>
                      <a:pt x="3910937" y="570959"/>
                    </a:lnTo>
                    <a:lnTo>
                      <a:pt x="3910029" y="561435"/>
                    </a:lnTo>
                    <a:lnTo>
                      <a:pt x="3909576" y="551912"/>
                    </a:lnTo>
                    <a:lnTo>
                      <a:pt x="3908669" y="542161"/>
                    </a:lnTo>
                    <a:lnTo>
                      <a:pt x="3907535" y="532638"/>
                    </a:lnTo>
                    <a:lnTo>
                      <a:pt x="3906401" y="523114"/>
                    </a:lnTo>
                    <a:lnTo>
                      <a:pt x="3905268" y="513364"/>
                    </a:lnTo>
                    <a:lnTo>
                      <a:pt x="3903681" y="503840"/>
                    </a:lnTo>
                    <a:lnTo>
                      <a:pt x="3901867" y="494090"/>
                    </a:lnTo>
                    <a:lnTo>
                      <a:pt x="3900053" y="484567"/>
                    </a:lnTo>
                    <a:lnTo>
                      <a:pt x="3898239" y="475043"/>
                    </a:lnTo>
                    <a:lnTo>
                      <a:pt x="3895971" y="465520"/>
                    </a:lnTo>
                    <a:lnTo>
                      <a:pt x="3893704" y="455769"/>
                    </a:lnTo>
                    <a:lnTo>
                      <a:pt x="3891209" y="446246"/>
                    </a:lnTo>
                    <a:lnTo>
                      <a:pt x="3888489" y="436722"/>
                    </a:lnTo>
                    <a:lnTo>
                      <a:pt x="3885994" y="427199"/>
                    </a:lnTo>
                    <a:lnTo>
                      <a:pt x="3882820" y="417675"/>
                    </a:lnTo>
                    <a:lnTo>
                      <a:pt x="3879872" y="407925"/>
                    </a:lnTo>
                    <a:lnTo>
                      <a:pt x="3876017" y="399308"/>
                    </a:lnTo>
                    <a:lnTo>
                      <a:pt x="3871936" y="390465"/>
                    </a:lnTo>
                    <a:lnTo>
                      <a:pt x="3867628" y="382075"/>
                    </a:lnTo>
                    <a:lnTo>
                      <a:pt x="3863546" y="373459"/>
                    </a:lnTo>
                    <a:lnTo>
                      <a:pt x="3859238" y="365069"/>
                    </a:lnTo>
                    <a:lnTo>
                      <a:pt x="3854703" y="356679"/>
                    </a:lnTo>
                    <a:lnTo>
                      <a:pt x="3849941" y="348743"/>
                    </a:lnTo>
                    <a:lnTo>
                      <a:pt x="3845180" y="340353"/>
                    </a:lnTo>
                    <a:lnTo>
                      <a:pt x="3840191" y="332644"/>
                    </a:lnTo>
                    <a:lnTo>
                      <a:pt x="3835203" y="324707"/>
                    </a:lnTo>
                    <a:lnTo>
                      <a:pt x="3829988" y="316998"/>
                    </a:lnTo>
                    <a:lnTo>
                      <a:pt x="3824773" y="309061"/>
                    </a:lnTo>
                    <a:lnTo>
                      <a:pt x="3819331" y="301579"/>
                    </a:lnTo>
                    <a:lnTo>
                      <a:pt x="3813889" y="294323"/>
                    </a:lnTo>
                    <a:lnTo>
                      <a:pt x="3808220" y="287067"/>
                    </a:lnTo>
                    <a:lnTo>
                      <a:pt x="3802325" y="279811"/>
                    </a:lnTo>
                    <a:lnTo>
                      <a:pt x="3796429" y="272781"/>
                    </a:lnTo>
                    <a:lnTo>
                      <a:pt x="3790534" y="265752"/>
                    </a:lnTo>
                    <a:lnTo>
                      <a:pt x="3784411" y="258950"/>
                    </a:lnTo>
                    <a:lnTo>
                      <a:pt x="3778289" y="252147"/>
                    </a:lnTo>
                    <a:lnTo>
                      <a:pt x="3771941" y="245571"/>
                    </a:lnTo>
                    <a:lnTo>
                      <a:pt x="3765591" y="239222"/>
                    </a:lnTo>
                    <a:lnTo>
                      <a:pt x="3759016" y="232873"/>
                    </a:lnTo>
                    <a:lnTo>
                      <a:pt x="3752213" y="226751"/>
                    </a:lnTo>
                    <a:lnTo>
                      <a:pt x="3745638" y="220629"/>
                    </a:lnTo>
                    <a:lnTo>
                      <a:pt x="3738609" y="214733"/>
                    </a:lnTo>
                    <a:lnTo>
                      <a:pt x="3732033" y="209064"/>
                    </a:lnTo>
                    <a:lnTo>
                      <a:pt x="3725004" y="203169"/>
                    </a:lnTo>
                    <a:lnTo>
                      <a:pt x="3717521" y="197727"/>
                    </a:lnTo>
                    <a:lnTo>
                      <a:pt x="3710492" y="192285"/>
                    </a:lnTo>
                    <a:lnTo>
                      <a:pt x="3703236" y="186843"/>
                    </a:lnTo>
                    <a:lnTo>
                      <a:pt x="3695753" y="181854"/>
                    </a:lnTo>
                    <a:lnTo>
                      <a:pt x="3688271" y="176866"/>
                    </a:lnTo>
                    <a:lnTo>
                      <a:pt x="3680788" y="172104"/>
                    </a:lnTo>
                    <a:lnTo>
                      <a:pt x="3673079" y="167342"/>
                    </a:lnTo>
                    <a:lnTo>
                      <a:pt x="3665369" y="162580"/>
                    </a:lnTo>
                    <a:lnTo>
                      <a:pt x="3657433" y="158272"/>
                    </a:lnTo>
                    <a:lnTo>
                      <a:pt x="3649724" y="153964"/>
                    </a:lnTo>
                    <a:lnTo>
                      <a:pt x="3641561" y="149882"/>
                    </a:lnTo>
                    <a:lnTo>
                      <a:pt x="3633625" y="145801"/>
                    </a:lnTo>
                    <a:lnTo>
                      <a:pt x="3625462" y="142173"/>
                    </a:lnTo>
                    <a:lnTo>
                      <a:pt x="3617299" y="138091"/>
                    </a:lnTo>
                    <a:lnTo>
                      <a:pt x="3608909" y="134690"/>
                    </a:lnTo>
                    <a:lnTo>
                      <a:pt x="3600519" y="131516"/>
                    </a:lnTo>
                    <a:lnTo>
                      <a:pt x="3592130" y="128114"/>
                    </a:lnTo>
                    <a:lnTo>
                      <a:pt x="3583740" y="124940"/>
                    </a:lnTo>
                    <a:lnTo>
                      <a:pt x="3575124" y="121992"/>
                    </a:lnTo>
                    <a:lnTo>
                      <a:pt x="3566507" y="119498"/>
                    </a:lnTo>
                    <a:lnTo>
                      <a:pt x="3557664" y="116777"/>
                    </a:lnTo>
                    <a:lnTo>
                      <a:pt x="3549048" y="114283"/>
                    </a:lnTo>
                    <a:lnTo>
                      <a:pt x="3540205" y="111788"/>
                    </a:lnTo>
                    <a:lnTo>
                      <a:pt x="3531361" y="109748"/>
                    </a:lnTo>
                    <a:lnTo>
                      <a:pt x="3522292" y="107934"/>
                    </a:lnTo>
                    <a:lnTo>
                      <a:pt x="3513449" y="106120"/>
                    </a:lnTo>
                    <a:lnTo>
                      <a:pt x="3504379" y="104306"/>
                    </a:lnTo>
                    <a:lnTo>
                      <a:pt x="3495309" y="102945"/>
                    </a:lnTo>
                    <a:lnTo>
                      <a:pt x="3486012" y="101811"/>
                    </a:lnTo>
                    <a:lnTo>
                      <a:pt x="3476715" y="100451"/>
                    </a:lnTo>
                    <a:lnTo>
                      <a:pt x="3467645" y="99770"/>
                    </a:lnTo>
                    <a:lnTo>
                      <a:pt x="3458349" y="98863"/>
                    </a:lnTo>
                    <a:lnTo>
                      <a:pt x="3448825" y="98183"/>
                    </a:lnTo>
                    <a:lnTo>
                      <a:pt x="3439529" y="97956"/>
                    </a:lnTo>
                    <a:lnTo>
                      <a:pt x="3430232" y="97503"/>
                    </a:lnTo>
                    <a:lnTo>
                      <a:pt x="3420482" y="97276"/>
                    </a:lnTo>
                    <a:lnTo>
                      <a:pt x="3409825" y="98183"/>
                    </a:lnTo>
                    <a:lnTo>
                      <a:pt x="3399168" y="99090"/>
                    </a:lnTo>
                    <a:lnTo>
                      <a:pt x="3388511" y="100451"/>
                    </a:lnTo>
                    <a:lnTo>
                      <a:pt x="3378081" y="102038"/>
                    </a:lnTo>
                    <a:lnTo>
                      <a:pt x="3367423" y="103625"/>
                    </a:lnTo>
                    <a:lnTo>
                      <a:pt x="3357220" y="105666"/>
                    </a:lnTo>
                    <a:lnTo>
                      <a:pt x="3347016" y="107934"/>
                    </a:lnTo>
                    <a:lnTo>
                      <a:pt x="3336813" y="110428"/>
                    </a:lnTo>
                    <a:lnTo>
                      <a:pt x="3326609" y="113149"/>
                    </a:lnTo>
                    <a:lnTo>
                      <a:pt x="3316405" y="116097"/>
                    </a:lnTo>
                    <a:lnTo>
                      <a:pt x="3306655" y="119271"/>
                    </a:lnTo>
                    <a:lnTo>
                      <a:pt x="3296678" y="122672"/>
                    </a:lnTo>
                    <a:lnTo>
                      <a:pt x="3286928" y="126300"/>
                    </a:lnTo>
                    <a:lnTo>
                      <a:pt x="3277178" y="130155"/>
                    </a:lnTo>
                    <a:lnTo>
                      <a:pt x="3267881" y="134010"/>
                    </a:lnTo>
                    <a:lnTo>
                      <a:pt x="3258131" y="138545"/>
                    </a:lnTo>
                    <a:lnTo>
                      <a:pt x="3248835" y="142853"/>
                    </a:lnTo>
                    <a:lnTo>
                      <a:pt x="3239765" y="147615"/>
                    </a:lnTo>
                    <a:lnTo>
                      <a:pt x="3230695" y="152150"/>
                    </a:lnTo>
                    <a:lnTo>
                      <a:pt x="3221851" y="157365"/>
                    </a:lnTo>
                    <a:lnTo>
                      <a:pt x="3213009" y="162580"/>
                    </a:lnTo>
                    <a:lnTo>
                      <a:pt x="3204165" y="168022"/>
                    </a:lnTo>
                    <a:lnTo>
                      <a:pt x="3195549" y="173918"/>
                    </a:lnTo>
                    <a:lnTo>
                      <a:pt x="3187159" y="179587"/>
                    </a:lnTo>
                    <a:lnTo>
                      <a:pt x="3178769" y="185482"/>
                    </a:lnTo>
                    <a:lnTo>
                      <a:pt x="3170833" y="191831"/>
                    </a:lnTo>
                    <a:lnTo>
                      <a:pt x="3162671" y="197954"/>
                    </a:lnTo>
                    <a:lnTo>
                      <a:pt x="3154961" y="204529"/>
                    </a:lnTo>
                    <a:lnTo>
                      <a:pt x="3147252" y="211332"/>
                    </a:lnTo>
                    <a:lnTo>
                      <a:pt x="3139542" y="218361"/>
                    </a:lnTo>
                    <a:lnTo>
                      <a:pt x="3132287" y="225390"/>
                    </a:lnTo>
                    <a:lnTo>
                      <a:pt x="3125031" y="232420"/>
                    </a:lnTo>
                    <a:lnTo>
                      <a:pt x="3118001" y="239902"/>
                    </a:lnTo>
                    <a:lnTo>
                      <a:pt x="3111199" y="247385"/>
                    </a:lnTo>
                    <a:lnTo>
                      <a:pt x="3104397" y="255095"/>
                    </a:lnTo>
                    <a:lnTo>
                      <a:pt x="3098047" y="262804"/>
                    </a:lnTo>
                    <a:lnTo>
                      <a:pt x="3091699" y="270967"/>
                    </a:lnTo>
                    <a:lnTo>
                      <a:pt x="3085577" y="278904"/>
                    </a:lnTo>
                    <a:lnTo>
                      <a:pt x="3079454" y="287293"/>
                    </a:lnTo>
                    <a:lnTo>
                      <a:pt x="3073786" y="295683"/>
                    </a:lnTo>
                    <a:lnTo>
                      <a:pt x="3068344" y="304073"/>
                    </a:lnTo>
                    <a:lnTo>
                      <a:pt x="3062902" y="312690"/>
                    </a:lnTo>
                    <a:lnTo>
                      <a:pt x="3057687" y="321533"/>
                    </a:lnTo>
                    <a:lnTo>
                      <a:pt x="3052698" y="330376"/>
                    </a:lnTo>
                    <a:lnTo>
                      <a:pt x="3047937" y="339219"/>
                    </a:lnTo>
                    <a:lnTo>
                      <a:pt x="3043401" y="348743"/>
                    </a:lnTo>
                    <a:lnTo>
                      <a:pt x="3039093" y="357813"/>
                    </a:lnTo>
                    <a:lnTo>
                      <a:pt x="3035012" y="367110"/>
                    </a:lnTo>
                    <a:lnTo>
                      <a:pt x="3031157" y="376406"/>
                    </a:lnTo>
                    <a:lnTo>
                      <a:pt x="3027529" y="386157"/>
                    </a:lnTo>
                    <a:lnTo>
                      <a:pt x="3024128" y="396134"/>
                    </a:lnTo>
                    <a:lnTo>
                      <a:pt x="3020727" y="405657"/>
                    </a:lnTo>
                    <a:lnTo>
                      <a:pt x="3017779" y="415634"/>
                    </a:lnTo>
                    <a:lnTo>
                      <a:pt x="3015285" y="425385"/>
                    </a:lnTo>
                    <a:lnTo>
                      <a:pt x="3012564" y="435588"/>
                    </a:lnTo>
                    <a:lnTo>
                      <a:pt x="3010297" y="445792"/>
                    </a:lnTo>
                    <a:lnTo>
                      <a:pt x="3008483" y="455769"/>
                    </a:lnTo>
                    <a:lnTo>
                      <a:pt x="3006669" y="466200"/>
                    </a:lnTo>
                    <a:lnTo>
                      <a:pt x="3005308" y="476630"/>
                    </a:lnTo>
                    <a:lnTo>
                      <a:pt x="3004174" y="487061"/>
                    </a:lnTo>
                    <a:lnTo>
                      <a:pt x="3003041" y="497718"/>
                    </a:lnTo>
                    <a:lnTo>
                      <a:pt x="3002587" y="508375"/>
                    </a:lnTo>
                    <a:lnTo>
                      <a:pt x="3001907" y="519033"/>
                    </a:lnTo>
                    <a:lnTo>
                      <a:pt x="3001680" y="529690"/>
                    </a:lnTo>
                    <a:lnTo>
                      <a:pt x="3001907" y="538533"/>
                    </a:lnTo>
                    <a:lnTo>
                      <a:pt x="3002133" y="547377"/>
                    </a:lnTo>
                    <a:lnTo>
                      <a:pt x="3003041" y="555993"/>
                    </a:lnTo>
                    <a:lnTo>
                      <a:pt x="3003721" y="564836"/>
                    </a:lnTo>
                    <a:lnTo>
                      <a:pt x="3005081" y="573453"/>
                    </a:lnTo>
                    <a:lnTo>
                      <a:pt x="3006442" y="582069"/>
                    </a:lnTo>
                    <a:lnTo>
                      <a:pt x="3008029" y="590686"/>
                    </a:lnTo>
                    <a:lnTo>
                      <a:pt x="3009843" y="599076"/>
                    </a:lnTo>
                    <a:lnTo>
                      <a:pt x="3011884" y="607466"/>
                    </a:lnTo>
                    <a:lnTo>
                      <a:pt x="3014151" y="615855"/>
                    </a:lnTo>
                    <a:lnTo>
                      <a:pt x="3016645" y="624018"/>
                    </a:lnTo>
                    <a:lnTo>
                      <a:pt x="3019366" y="632181"/>
                    </a:lnTo>
                    <a:lnTo>
                      <a:pt x="3022314" y="640344"/>
                    </a:lnTo>
                    <a:lnTo>
                      <a:pt x="3025489" y="648507"/>
                    </a:lnTo>
                    <a:lnTo>
                      <a:pt x="3028663" y="656217"/>
                    </a:lnTo>
                    <a:lnTo>
                      <a:pt x="3032518" y="664380"/>
                    </a:lnTo>
                    <a:lnTo>
                      <a:pt x="3036372" y="671863"/>
                    </a:lnTo>
                    <a:lnTo>
                      <a:pt x="3040227" y="679572"/>
                    </a:lnTo>
                    <a:lnTo>
                      <a:pt x="3044309" y="687282"/>
                    </a:lnTo>
                    <a:lnTo>
                      <a:pt x="3048843" y="694538"/>
                    </a:lnTo>
                    <a:lnTo>
                      <a:pt x="3053152" y="702021"/>
                    </a:lnTo>
                    <a:lnTo>
                      <a:pt x="3058140" y="709050"/>
                    </a:lnTo>
                    <a:lnTo>
                      <a:pt x="3063129" y="716306"/>
                    </a:lnTo>
                    <a:lnTo>
                      <a:pt x="3068117" y="723335"/>
                    </a:lnTo>
                    <a:lnTo>
                      <a:pt x="3073332" y="730138"/>
                    </a:lnTo>
                    <a:lnTo>
                      <a:pt x="3078774" y="736940"/>
                    </a:lnTo>
                    <a:lnTo>
                      <a:pt x="3084443" y="743289"/>
                    </a:lnTo>
                    <a:lnTo>
                      <a:pt x="3090111" y="749865"/>
                    </a:lnTo>
                    <a:lnTo>
                      <a:pt x="3096233" y="756441"/>
                    </a:lnTo>
                    <a:lnTo>
                      <a:pt x="3102356" y="762563"/>
                    </a:lnTo>
                    <a:lnTo>
                      <a:pt x="3108705" y="768685"/>
                    </a:lnTo>
                    <a:lnTo>
                      <a:pt x="3114827" y="774581"/>
                    </a:lnTo>
                    <a:lnTo>
                      <a:pt x="3121629" y="780250"/>
                    </a:lnTo>
                    <a:lnTo>
                      <a:pt x="3128205" y="786145"/>
                    </a:lnTo>
                    <a:lnTo>
                      <a:pt x="3135234" y="791587"/>
                    </a:lnTo>
                    <a:lnTo>
                      <a:pt x="3142263" y="796803"/>
                    </a:lnTo>
                    <a:lnTo>
                      <a:pt x="3149293" y="802018"/>
                    </a:lnTo>
                    <a:lnTo>
                      <a:pt x="3156549" y="806780"/>
                    </a:lnTo>
                    <a:lnTo>
                      <a:pt x="3163804" y="811768"/>
                    </a:lnTo>
                    <a:lnTo>
                      <a:pt x="3171287" y="816530"/>
                    </a:lnTo>
                    <a:lnTo>
                      <a:pt x="3178769" y="820838"/>
                    </a:lnTo>
                    <a:lnTo>
                      <a:pt x="3186706" y="825146"/>
                    </a:lnTo>
                    <a:lnTo>
                      <a:pt x="3194415" y="829228"/>
                    </a:lnTo>
                    <a:lnTo>
                      <a:pt x="3202578" y="833083"/>
                    </a:lnTo>
                    <a:lnTo>
                      <a:pt x="3210514" y="837164"/>
                    </a:lnTo>
                    <a:lnTo>
                      <a:pt x="3218904" y="840339"/>
                    </a:lnTo>
                    <a:lnTo>
                      <a:pt x="3227067" y="843740"/>
                    </a:lnTo>
                    <a:lnTo>
                      <a:pt x="3235683" y="846914"/>
                    </a:lnTo>
                    <a:lnTo>
                      <a:pt x="3243846" y="850089"/>
                    </a:lnTo>
                    <a:lnTo>
                      <a:pt x="3252463" y="852583"/>
                    </a:lnTo>
                    <a:lnTo>
                      <a:pt x="3261079" y="855304"/>
                    </a:lnTo>
                    <a:lnTo>
                      <a:pt x="3269922" y="857572"/>
                    </a:lnTo>
                    <a:lnTo>
                      <a:pt x="3278765" y="859613"/>
                    </a:lnTo>
                    <a:lnTo>
                      <a:pt x="3287608" y="861427"/>
                    </a:lnTo>
                    <a:lnTo>
                      <a:pt x="3296678" y="863014"/>
                    </a:lnTo>
                    <a:lnTo>
                      <a:pt x="3305521" y="864601"/>
                    </a:lnTo>
                    <a:lnTo>
                      <a:pt x="3314591" y="865735"/>
                    </a:lnTo>
                    <a:lnTo>
                      <a:pt x="3323661" y="866642"/>
                    </a:lnTo>
                    <a:lnTo>
                      <a:pt x="3333185" y="867549"/>
                    </a:lnTo>
                    <a:lnTo>
                      <a:pt x="3342481" y="868002"/>
                    </a:lnTo>
                    <a:lnTo>
                      <a:pt x="3351778" y="868229"/>
                    </a:lnTo>
                    <a:lnTo>
                      <a:pt x="3361301" y="868229"/>
                    </a:lnTo>
                    <a:lnTo>
                      <a:pt x="3370598" y="868002"/>
                    </a:lnTo>
                    <a:lnTo>
                      <a:pt x="3379895" y="867549"/>
                    </a:lnTo>
                    <a:lnTo>
                      <a:pt x="3386923" y="866642"/>
                    </a:lnTo>
                    <a:lnTo>
                      <a:pt x="3393953" y="865962"/>
                    </a:lnTo>
                    <a:lnTo>
                      <a:pt x="3400755" y="864828"/>
                    </a:lnTo>
                    <a:lnTo>
                      <a:pt x="3407784" y="863694"/>
                    </a:lnTo>
                    <a:lnTo>
                      <a:pt x="3421389" y="860973"/>
                    </a:lnTo>
                    <a:lnTo>
                      <a:pt x="3434767" y="857345"/>
                    </a:lnTo>
                    <a:lnTo>
                      <a:pt x="3448145" y="853490"/>
                    </a:lnTo>
                    <a:lnTo>
                      <a:pt x="3461297" y="848955"/>
                    </a:lnTo>
                    <a:lnTo>
                      <a:pt x="3474221" y="843740"/>
                    </a:lnTo>
                    <a:lnTo>
                      <a:pt x="3486919" y="838071"/>
                    </a:lnTo>
                    <a:lnTo>
                      <a:pt x="3499163" y="831949"/>
                    </a:lnTo>
                    <a:lnTo>
                      <a:pt x="3511408" y="825146"/>
                    </a:lnTo>
                    <a:lnTo>
                      <a:pt x="3522972" y="818117"/>
                    </a:lnTo>
                    <a:lnTo>
                      <a:pt x="3534536" y="810181"/>
                    </a:lnTo>
                    <a:lnTo>
                      <a:pt x="3545420" y="802018"/>
                    </a:lnTo>
                    <a:lnTo>
                      <a:pt x="3556077" y="793401"/>
                    </a:lnTo>
                    <a:lnTo>
                      <a:pt x="3561292" y="788866"/>
                    </a:lnTo>
                    <a:lnTo>
                      <a:pt x="3566281" y="784331"/>
                    </a:lnTo>
                    <a:lnTo>
                      <a:pt x="3571269" y="779569"/>
                    </a:lnTo>
                    <a:lnTo>
                      <a:pt x="3575804" y="774581"/>
                    </a:lnTo>
                    <a:lnTo>
                      <a:pt x="3580566" y="769592"/>
                    </a:lnTo>
                    <a:lnTo>
                      <a:pt x="3585327" y="764377"/>
                    </a:lnTo>
                    <a:lnTo>
                      <a:pt x="3589635" y="759162"/>
                    </a:lnTo>
                    <a:lnTo>
                      <a:pt x="3594171" y="754173"/>
                    </a:lnTo>
                    <a:lnTo>
                      <a:pt x="3598252" y="748505"/>
                    </a:lnTo>
                    <a:lnTo>
                      <a:pt x="3602107" y="743063"/>
                    </a:lnTo>
                    <a:lnTo>
                      <a:pt x="3605961" y="737621"/>
                    </a:lnTo>
                    <a:lnTo>
                      <a:pt x="3609816" y="731952"/>
                    </a:lnTo>
                    <a:lnTo>
                      <a:pt x="3613671" y="726283"/>
                    </a:lnTo>
                    <a:lnTo>
                      <a:pt x="3616845" y="720161"/>
                    </a:lnTo>
                    <a:lnTo>
                      <a:pt x="3620247" y="714265"/>
                    </a:lnTo>
                    <a:lnTo>
                      <a:pt x="3623421" y="708370"/>
                    </a:lnTo>
                    <a:lnTo>
                      <a:pt x="3626595" y="702021"/>
                    </a:lnTo>
                    <a:lnTo>
                      <a:pt x="3629543" y="696125"/>
                    </a:lnTo>
                    <a:lnTo>
                      <a:pt x="3632037" y="689549"/>
                    </a:lnTo>
                    <a:lnTo>
                      <a:pt x="3634531" y="683200"/>
                    </a:lnTo>
                    <a:lnTo>
                      <a:pt x="3637026" y="676851"/>
                    </a:lnTo>
                    <a:lnTo>
                      <a:pt x="3639067" y="670049"/>
                    </a:lnTo>
                    <a:lnTo>
                      <a:pt x="3641107" y="663473"/>
                    </a:lnTo>
                    <a:lnTo>
                      <a:pt x="3642921" y="656670"/>
                    </a:lnTo>
                    <a:lnTo>
                      <a:pt x="3644735" y="650095"/>
                    </a:lnTo>
                    <a:lnTo>
                      <a:pt x="3646096" y="643065"/>
                    </a:lnTo>
                    <a:lnTo>
                      <a:pt x="3647456" y="636036"/>
                    </a:lnTo>
                    <a:lnTo>
                      <a:pt x="3648590" y="629007"/>
                    </a:lnTo>
                    <a:lnTo>
                      <a:pt x="3649497" y="621978"/>
                    </a:lnTo>
                    <a:lnTo>
                      <a:pt x="3650177" y="614495"/>
                    </a:lnTo>
                    <a:lnTo>
                      <a:pt x="3650857" y="607466"/>
                    </a:lnTo>
                    <a:lnTo>
                      <a:pt x="3651084" y="599983"/>
                    </a:lnTo>
                    <a:lnTo>
                      <a:pt x="3651084" y="592727"/>
                    </a:lnTo>
                    <a:lnTo>
                      <a:pt x="3651084" y="585244"/>
                    </a:lnTo>
                    <a:lnTo>
                      <a:pt x="3650857" y="577988"/>
                    </a:lnTo>
                    <a:lnTo>
                      <a:pt x="3650177" y="570278"/>
                    </a:lnTo>
                    <a:lnTo>
                      <a:pt x="3647456" y="557580"/>
                    </a:lnTo>
                    <a:lnTo>
                      <a:pt x="3644055" y="544882"/>
                    </a:lnTo>
                    <a:lnTo>
                      <a:pt x="3639747" y="532411"/>
                    </a:lnTo>
                    <a:lnTo>
                      <a:pt x="3635212" y="519940"/>
                    </a:lnTo>
                    <a:lnTo>
                      <a:pt x="3629997" y="507695"/>
                    </a:lnTo>
                    <a:lnTo>
                      <a:pt x="3624328" y="495677"/>
                    </a:lnTo>
                    <a:lnTo>
                      <a:pt x="3617979" y="483660"/>
                    </a:lnTo>
                    <a:lnTo>
                      <a:pt x="3611403" y="472322"/>
                    </a:lnTo>
                    <a:lnTo>
                      <a:pt x="3604147" y="460985"/>
                    </a:lnTo>
                    <a:lnTo>
                      <a:pt x="3596438" y="450100"/>
                    </a:lnTo>
                    <a:lnTo>
                      <a:pt x="3588275" y="439670"/>
                    </a:lnTo>
                    <a:lnTo>
                      <a:pt x="3580112" y="429693"/>
                    </a:lnTo>
                    <a:lnTo>
                      <a:pt x="3570815" y="419943"/>
                    </a:lnTo>
                    <a:lnTo>
                      <a:pt x="3566507" y="415634"/>
                    </a:lnTo>
                    <a:lnTo>
                      <a:pt x="3561746" y="411099"/>
                    </a:lnTo>
                    <a:lnTo>
                      <a:pt x="3557211" y="406791"/>
                    </a:lnTo>
                    <a:lnTo>
                      <a:pt x="3552222" y="402483"/>
                    </a:lnTo>
                    <a:lnTo>
                      <a:pt x="3547234" y="398401"/>
                    </a:lnTo>
                    <a:lnTo>
                      <a:pt x="3542245" y="394547"/>
                    </a:lnTo>
                    <a:lnTo>
                      <a:pt x="3537711" y="391599"/>
                    </a:lnTo>
                    <a:lnTo>
                      <a:pt x="3533175" y="388424"/>
                    </a:lnTo>
                    <a:lnTo>
                      <a:pt x="3528414" y="385930"/>
                    </a:lnTo>
                    <a:lnTo>
                      <a:pt x="3524106" y="383209"/>
                    </a:lnTo>
                    <a:lnTo>
                      <a:pt x="3519344" y="380715"/>
                    </a:lnTo>
                    <a:lnTo>
                      <a:pt x="3514809" y="378447"/>
                    </a:lnTo>
                    <a:lnTo>
                      <a:pt x="3505059" y="374139"/>
                    </a:lnTo>
                    <a:lnTo>
                      <a:pt x="3495535" y="370511"/>
                    </a:lnTo>
                    <a:lnTo>
                      <a:pt x="3485559" y="367563"/>
                    </a:lnTo>
                    <a:lnTo>
                      <a:pt x="3475809" y="365296"/>
                    </a:lnTo>
                    <a:lnTo>
                      <a:pt x="3465831" y="363255"/>
                    </a:lnTo>
                    <a:lnTo>
                      <a:pt x="3455628" y="361894"/>
                    </a:lnTo>
                    <a:lnTo>
                      <a:pt x="3445878" y="361214"/>
                    </a:lnTo>
                    <a:lnTo>
                      <a:pt x="3435674" y="361214"/>
                    </a:lnTo>
                    <a:lnTo>
                      <a:pt x="3425697" y="361441"/>
                    </a:lnTo>
                    <a:lnTo>
                      <a:pt x="3415947" y="362121"/>
                    </a:lnTo>
                    <a:lnTo>
                      <a:pt x="3405970" y="363482"/>
                    </a:lnTo>
                    <a:lnTo>
                      <a:pt x="3396447" y="365296"/>
                    </a:lnTo>
                    <a:lnTo>
                      <a:pt x="3386697" y="367563"/>
                    </a:lnTo>
                    <a:lnTo>
                      <a:pt x="3377400" y="370284"/>
                    </a:lnTo>
                    <a:lnTo>
                      <a:pt x="3368330" y="373685"/>
                    </a:lnTo>
                    <a:lnTo>
                      <a:pt x="3359261" y="377313"/>
                    </a:lnTo>
                    <a:lnTo>
                      <a:pt x="3350417" y="381395"/>
                    </a:lnTo>
                    <a:lnTo>
                      <a:pt x="3341801" y="385930"/>
                    </a:lnTo>
                    <a:lnTo>
                      <a:pt x="3333638" y="391145"/>
                    </a:lnTo>
                    <a:lnTo>
                      <a:pt x="3325702" y="396361"/>
                    </a:lnTo>
                    <a:lnTo>
                      <a:pt x="3317993" y="402256"/>
                    </a:lnTo>
                    <a:lnTo>
                      <a:pt x="3310737" y="408605"/>
                    </a:lnTo>
                    <a:lnTo>
                      <a:pt x="3303707" y="414954"/>
                    </a:lnTo>
                    <a:lnTo>
                      <a:pt x="3297585" y="421983"/>
                    </a:lnTo>
                    <a:lnTo>
                      <a:pt x="3291236" y="429239"/>
                    </a:lnTo>
                    <a:lnTo>
                      <a:pt x="3285794" y="437176"/>
                    </a:lnTo>
                    <a:lnTo>
                      <a:pt x="3280579" y="444885"/>
                    </a:lnTo>
                    <a:lnTo>
                      <a:pt x="3276271" y="453502"/>
                    </a:lnTo>
                    <a:lnTo>
                      <a:pt x="3274003" y="457810"/>
                    </a:lnTo>
                    <a:lnTo>
                      <a:pt x="3271963" y="462118"/>
                    </a:lnTo>
                    <a:lnTo>
                      <a:pt x="3271056" y="467334"/>
                    </a:lnTo>
                    <a:lnTo>
                      <a:pt x="3269922" y="472549"/>
                    </a:lnTo>
                    <a:lnTo>
                      <a:pt x="3269242" y="477764"/>
                    </a:lnTo>
                    <a:lnTo>
                      <a:pt x="3268788" y="482979"/>
                    </a:lnTo>
                    <a:lnTo>
                      <a:pt x="3268561" y="488421"/>
                    </a:lnTo>
                    <a:lnTo>
                      <a:pt x="3268561" y="493637"/>
                    </a:lnTo>
                    <a:lnTo>
                      <a:pt x="3268788" y="499079"/>
                    </a:lnTo>
                    <a:lnTo>
                      <a:pt x="3269242" y="504294"/>
                    </a:lnTo>
                    <a:lnTo>
                      <a:pt x="3269922" y="509736"/>
                    </a:lnTo>
                    <a:lnTo>
                      <a:pt x="3270602" y="515178"/>
                    </a:lnTo>
                    <a:lnTo>
                      <a:pt x="3271963" y="520393"/>
                    </a:lnTo>
                    <a:lnTo>
                      <a:pt x="3273323" y="525835"/>
                    </a:lnTo>
                    <a:lnTo>
                      <a:pt x="3274684" y="531051"/>
                    </a:lnTo>
                    <a:lnTo>
                      <a:pt x="3276498" y="536266"/>
                    </a:lnTo>
                    <a:lnTo>
                      <a:pt x="3278312" y="541481"/>
                    </a:lnTo>
                    <a:lnTo>
                      <a:pt x="3280352" y="546696"/>
                    </a:lnTo>
                    <a:lnTo>
                      <a:pt x="3282620" y="551685"/>
                    </a:lnTo>
                    <a:lnTo>
                      <a:pt x="3285341" y="556673"/>
                    </a:lnTo>
                    <a:lnTo>
                      <a:pt x="3287835" y="561435"/>
                    </a:lnTo>
                    <a:lnTo>
                      <a:pt x="3291009" y="566197"/>
                    </a:lnTo>
                    <a:lnTo>
                      <a:pt x="3293957" y="570959"/>
                    </a:lnTo>
                    <a:lnTo>
                      <a:pt x="3297132" y="575267"/>
                    </a:lnTo>
                    <a:lnTo>
                      <a:pt x="3300533" y="579575"/>
                    </a:lnTo>
                    <a:lnTo>
                      <a:pt x="3304161" y="583883"/>
                    </a:lnTo>
                    <a:lnTo>
                      <a:pt x="3308242" y="587738"/>
                    </a:lnTo>
                    <a:lnTo>
                      <a:pt x="3312097" y="591593"/>
                    </a:lnTo>
                    <a:lnTo>
                      <a:pt x="3316179" y="595448"/>
                    </a:lnTo>
                    <a:lnTo>
                      <a:pt x="3320713" y="599076"/>
                    </a:lnTo>
                    <a:lnTo>
                      <a:pt x="3325021" y="602024"/>
                    </a:lnTo>
                    <a:lnTo>
                      <a:pt x="3329783" y="605198"/>
                    </a:lnTo>
                    <a:lnTo>
                      <a:pt x="3334772" y="608146"/>
                    </a:lnTo>
                    <a:lnTo>
                      <a:pt x="3339533" y="610640"/>
                    </a:lnTo>
                    <a:lnTo>
                      <a:pt x="3344522" y="613134"/>
                    </a:lnTo>
                    <a:lnTo>
                      <a:pt x="3349283" y="614948"/>
                    </a:lnTo>
                    <a:lnTo>
                      <a:pt x="3354045" y="615855"/>
                    </a:lnTo>
                    <a:lnTo>
                      <a:pt x="3358580" y="616762"/>
                    </a:lnTo>
                    <a:lnTo>
                      <a:pt x="3363115" y="616989"/>
                    </a:lnTo>
                    <a:lnTo>
                      <a:pt x="3367197" y="616989"/>
                    </a:lnTo>
                    <a:lnTo>
                      <a:pt x="3371278" y="616082"/>
                    </a:lnTo>
                    <a:lnTo>
                      <a:pt x="3375359" y="615175"/>
                    </a:lnTo>
                    <a:lnTo>
                      <a:pt x="3378987" y="613815"/>
                    </a:lnTo>
                    <a:lnTo>
                      <a:pt x="3382842" y="612227"/>
                    </a:lnTo>
                    <a:lnTo>
                      <a:pt x="3386243" y="610187"/>
                    </a:lnTo>
                    <a:lnTo>
                      <a:pt x="3389645" y="607466"/>
                    </a:lnTo>
                    <a:lnTo>
                      <a:pt x="3393046" y="604971"/>
                    </a:lnTo>
                    <a:lnTo>
                      <a:pt x="3395993" y="602024"/>
                    </a:lnTo>
                    <a:lnTo>
                      <a:pt x="3399168" y="599076"/>
                    </a:lnTo>
                    <a:lnTo>
                      <a:pt x="3402116" y="595675"/>
                    </a:lnTo>
                    <a:lnTo>
                      <a:pt x="3404837" y="592047"/>
                    </a:lnTo>
                    <a:lnTo>
                      <a:pt x="3407557" y="588419"/>
                    </a:lnTo>
                    <a:lnTo>
                      <a:pt x="3410052" y="584337"/>
                    </a:lnTo>
                    <a:lnTo>
                      <a:pt x="3412546" y="580255"/>
                    </a:lnTo>
                    <a:lnTo>
                      <a:pt x="3417081" y="571866"/>
                    </a:lnTo>
                    <a:lnTo>
                      <a:pt x="3421389" y="563249"/>
                    </a:lnTo>
                    <a:lnTo>
                      <a:pt x="3425017" y="554406"/>
                    </a:lnTo>
                    <a:lnTo>
                      <a:pt x="3428418" y="546016"/>
                    </a:lnTo>
                    <a:lnTo>
                      <a:pt x="3431366" y="537626"/>
                    </a:lnTo>
                    <a:lnTo>
                      <a:pt x="3434087" y="529690"/>
                    </a:lnTo>
                    <a:lnTo>
                      <a:pt x="3438395" y="532411"/>
                    </a:lnTo>
                    <a:lnTo>
                      <a:pt x="3442703" y="534905"/>
                    </a:lnTo>
                    <a:lnTo>
                      <a:pt x="3446331" y="537853"/>
                    </a:lnTo>
                    <a:lnTo>
                      <a:pt x="3450186" y="540801"/>
                    </a:lnTo>
                    <a:lnTo>
                      <a:pt x="3453587" y="543522"/>
                    </a:lnTo>
                    <a:lnTo>
                      <a:pt x="3456989" y="546696"/>
                    </a:lnTo>
                    <a:lnTo>
                      <a:pt x="3459936" y="549644"/>
                    </a:lnTo>
                    <a:lnTo>
                      <a:pt x="3462657" y="552819"/>
                    </a:lnTo>
                    <a:lnTo>
                      <a:pt x="3465605" y="555993"/>
                    </a:lnTo>
                    <a:lnTo>
                      <a:pt x="3467872" y="559394"/>
                    </a:lnTo>
                    <a:lnTo>
                      <a:pt x="3470140" y="562569"/>
                    </a:lnTo>
                    <a:lnTo>
                      <a:pt x="3472407" y="566197"/>
                    </a:lnTo>
                    <a:lnTo>
                      <a:pt x="3474221" y="569598"/>
                    </a:lnTo>
                    <a:lnTo>
                      <a:pt x="3476035" y="572999"/>
                    </a:lnTo>
                    <a:lnTo>
                      <a:pt x="3477623" y="576627"/>
                    </a:lnTo>
                    <a:lnTo>
                      <a:pt x="3478756" y="580255"/>
                    </a:lnTo>
                    <a:lnTo>
                      <a:pt x="3480117" y="583883"/>
                    </a:lnTo>
                    <a:lnTo>
                      <a:pt x="3480797" y="587511"/>
                    </a:lnTo>
                    <a:lnTo>
                      <a:pt x="3481931" y="591140"/>
                    </a:lnTo>
                    <a:lnTo>
                      <a:pt x="3482384" y="594768"/>
                    </a:lnTo>
                    <a:lnTo>
                      <a:pt x="3483065" y="598396"/>
                    </a:lnTo>
                    <a:lnTo>
                      <a:pt x="3483291" y="602477"/>
                    </a:lnTo>
                    <a:lnTo>
                      <a:pt x="3483518" y="606105"/>
                    </a:lnTo>
                    <a:lnTo>
                      <a:pt x="3483518" y="609733"/>
                    </a:lnTo>
                    <a:lnTo>
                      <a:pt x="3483291" y="613588"/>
                    </a:lnTo>
                    <a:lnTo>
                      <a:pt x="3483065" y="617216"/>
                    </a:lnTo>
                    <a:lnTo>
                      <a:pt x="3481931" y="624699"/>
                    </a:lnTo>
                    <a:lnTo>
                      <a:pt x="3480117" y="631955"/>
                    </a:lnTo>
                    <a:lnTo>
                      <a:pt x="3478076" y="639664"/>
                    </a:lnTo>
                    <a:lnTo>
                      <a:pt x="3475128" y="646693"/>
                    </a:lnTo>
                    <a:lnTo>
                      <a:pt x="3471727" y="653949"/>
                    </a:lnTo>
                    <a:lnTo>
                      <a:pt x="3467872" y="660752"/>
                    </a:lnTo>
                    <a:lnTo>
                      <a:pt x="3463791" y="667328"/>
                    </a:lnTo>
                    <a:lnTo>
                      <a:pt x="3458803" y="673677"/>
                    </a:lnTo>
                    <a:lnTo>
                      <a:pt x="3453587" y="679799"/>
                    </a:lnTo>
                    <a:lnTo>
                      <a:pt x="3447919" y="685695"/>
                    </a:lnTo>
                    <a:lnTo>
                      <a:pt x="3441570" y="691137"/>
                    </a:lnTo>
                    <a:lnTo>
                      <a:pt x="3435221" y="696352"/>
                    </a:lnTo>
                    <a:lnTo>
                      <a:pt x="3428418" y="700887"/>
                    </a:lnTo>
                    <a:lnTo>
                      <a:pt x="3421163" y="705422"/>
                    </a:lnTo>
                    <a:lnTo>
                      <a:pt x="3413453" y="709050"/>
                    </a:lnTo>
                    <a:lnTo>
                      <a:pt x="3405517" y="712451"/>
                    </a:lnTo>
                    <a:lnTo>
                      <a:pt x="3397354" y="714946"/>
                    </a:lnTo>
                    <a:lnTo>
                      <a:pt x="3393046" y="716306"/>
                    </a:lnTo>
                    <a:lnTo>
                      <a:pt x="3388737" y="717440"/>
                    </a:lnTo>
                    <a:lnTo>
                      <a:pt x="3384429" y="718120"/>
                    </a:lnTo>
                    <a:lnTo>
                      <a:pt x="3379895" y="719027"/>
                    </a:lnTo>
                    <a:lnTo>
                      <a:pt x="3371051" y="719934"/>
                    </a:lnTo>
                    <a:lnTo>
                      <a:pt x="3362208" y="720388"/>
                    </a:lnTo>
                    <a:lnTo>
                      <a:pt x="3353365" y="720388"/>
                    </a:lnTo>
                    <a:lnTo>
                      <a:pt x="3344749" y="720161"/>
                    </a:lnTo>
                    <a:lnTo>
                      <a:pt x="3335905" y="719481"/>
                    </a:lnTo>
                    <a:lnTo>
                      <a:pt x="3327516" y="718347"/>
                    </a:lnTo>
                    <a:lnTo>
                      <a:pt x="3318899" y="716760"/>
                    </a:lnTo>
                    <a:lnTo>
                      <a:pt x="3310510" y="714719"/>
                    </a:lnTo>
                    <a:lnTo>
                      <a:pt x="3302120" y="712451"/>
                    </a:lnTo>
                    <a:lnTo>
                      <a:pt x="3293957" y="709730"/>
                    </a:lnTo>
                    <a:lnTo>
                      <a:pt x="3285794" y="706782"/>
                    </a:lnTo>
                    <a:lnTo>
                      <a:pt x="3278085" y="703381"/>
                    </a:lnTo>
                    <a:lnTo>
                      <a:pt x="3270149" y="699753"/>
                    </a:lnTo>
                    <a:lnTo>
                      <a:pt x="3262666" y="695672"/>
                    </a:lnTo>
                    <a:lnTo>
                      <a:pt x="3255410" y="691363"/>
                    </a:lnTo>
                    <a:lnTo>
                      <a:pt x="3248381" y="686602"/>
                    </a:lnTo>
                    <a:lnTo>
                      <a:pt x="3241579" y="682067"/>
                    </a:lnTo>
                    <a:lnTo>
                      <a:pt x="3234776" y="676851"/>
                    </a:lnTo>
                    <a:lnTo>
                      <a:pt x="3228654" y="671409"/>
                    </a:lnTo>
                    <a:lnTo>
                      <a:pt x="3222532" y="665514"/>
                    </a:lnTo>
                    <a:lnTo>
                      <a:pt x="3216863" y="659845"/>
                    </a:lnTo>
                    <a:lnTo>
                      <a:pt x="3211421" y="653723"/>
                    </a:lnTo>
                    <a:lnTo>
                      <a:pt x="3206206" y="647374"/>
                    </a:lnTo>
                    <a:lnTo>
                      <a:pt x="3201444" y="640798"/>
                    </a:lnTo>
                    <a:lnTo>
                      <a:pt x="3197136" y="634449"/>
                    </a:lnTo>
                    <a:lnTo>
                      <a:pt x="3193281" y="627646"/>
                    </a:lnTo>
                    <a:lnTo>
                      <a:pt x="3189200" y="620617"/>
                    </a:lnTo>
                    <a:lnTo>
                      <a:pt x="3186252" y="613361"/>
                    </a:lnTo>
                    <a:lnTo>
                      <a:pt x="3183305" y="606332"/>
                    </a:lnTo>
                    <a:lnTo>
                      <a:pt x="3181037" y="598622"/>
                    </a:lnTo>
                    <a:lnTo>
                      <a:pt x="3178769" y="591366"/>
                    </a:lnTo>
                    <a:lnTo>
                      <a:pt x="3177409" y="583883"/>
                    </a:lnTo>
                    <a:lnTo>
                      <a:pt x="3175142" y="574813"/>
                    </a:lnTo>
                    <a:lnTo>
                      <a:pt x="3173101" y="565970"/>
                    </a:lnTo>
                    <a:lnTo>
                      <a:pt x="3171514" y="556900"/>
                    </a:lnTo>
                    <a:lnTo>
                      <a:pt x="3170380" y="547830"/>
                    </a:lnTo>
                    <a:lnTo>
                      <a:pt x="3169473" y="538533"/>
                    </a:lnTo>
                    <a:lnTo>
                      <a:pt x="3169019" y="529463"/>
                    </a:lnTo>
                    <a:lnTo>
                      <a:pt x="3169019" y="520393"/>
                    </a:lnTo>
                    <a:lnTo>
                      <a:pt x="3169246" y="511096"/>
                    </a:lnTo>
                    <a:lnTo>
                      <a:pt x="3169700" y="502026"/>
                    </a:lnTo>
                    <a:lnTo>
                      <a:pt x="3170607" y="492730"/>
                    </a:lnTo>
                    <a:lnTo>
                      <a:pt x="3171741" y="483660"/>
                    </a:lnTo>
                    <a:lnTo>
                      <a:pt x="3173328" y="474590"/>
                    </a:lnTo>
                    <a:lnTo>
                      <a:pt x="3175142" y="465520"/>
                    </a:lnTo>
                    <a:lnTo>
                      <a:pt x="3177409" y="456450"/>
                    </a:lnTo>
                    <a:lnTo>
                      <a:pt x="3179903" y="447606"/>
                    </a:lnTo>
                    <a:lnTo>
                      <a:pt x="3182624" y="438536"/>
                    </a:lnTo>
                    <a:lnTo>
                      <a:pt x="3185345" y="429693"/>
                    </a:lnTo>
                    <a:lnTo>
                      <a:pt x="3188747" y="421076"/>
                    </a:lnTo>
                    <a:lnTo>
                      <a:pt x="3192375" y="412460"/>
                    </a:lnTo>
                    <a:lnTo>
                      <a:pt x="3196003" y="403843"/>
                    </a:lnTo>
                    <a:lnTo>
                      <a:pt x="3199857" y="395454"/>
                    </a:lnTo>
                    <a:lnTo>
                      <a:pt x="3204392" y="387291"/>
                    </a:lnTo>
                    <a:lnTo>
                      <a:pt x="3208700" y="378901"/>
                    </a:lnTo>
                    <a:lnTo>
                      <a:pt x="3213462" y="370964"/>
                    </a:lnTo>
                    <a:lnTo>
                      <a:pt x="3218450" y="363255"/>
                    </a:lnTo>
                    <a:lnTo>
                      <a:pt x="3223665" y="355545"/>
                    </a:lnTo>
                    <a:lnTo>
                      <a:pt x="3229107" y="347836"/>
                    </a:lnTo>
                    <a:lnTo>
                      <a:pt x="3234549" y="340580"/>
                    </a:lnTo>
                    <a:lnTo>
                      <a:pt x="3240218" y="333551"/>
                    </a:lnTo>
                    <a:lnTo>
                      <a:pt x="3246340" y="326748"/>
                    </a:lnTo>
                    <a:lnTo>
                      <a:pt x="3252236" y="319946"/>
                    </a:lnTo>
                    <a:lnTo>
                      <a:pt x="3258585" y="313597"/>
                    </a:lnTo>
                    <a:lnTo>
                      <a:pt x="3264707" y="308608"/>
                    </a:lnTo>
                    <a:lnTo>
                      <a:pt x="3271283" y="303846"/>
                    </a:lnTo>
                    <a:lnTo>
                      <a:pt x="3277405" y="299765"/>
                    </a:lnTo>
                    <a:lnTo>
                      <a:pt x="3283980" y="295683"/>
                    </a:lnTo>
                    <a:lnTo>
                      <a:pt x="3290329" y="292055"/>
                    </a:lnTo>
                    <a:lnTo>
                      <a:pt x="3296451" y="288654"/>
                    </a:lnTo>
                    <a:lnTo>
                      <a:pt x="3303027" y="285253"/>
                    </a:lnTo>
                    <a:lnTo>
                      <a:pt x="3309376" y="282305"/>
                    </a:lnTo>
                    <a:lnTo>
                      <a:pt x="3315725" y="279357"/>
                    </a:lnTo>
                    <a:lnTo>
                      <a:pt x="3322301" y="277090"/>
                    </a:lnTo>
                    <a:lnTo>
                      <a:pt x="3328649" y="274822"/>
                    </a:lnTo>
                    <a:lnTo>
                      <a:pt x="3335225" y="272781"/>
                    </a:lnTo>
                    <a:lnTo>
                      <a:pt x="3341801" y="270967"/>
                    </a:lnTo>
                    <a:lnTo>
                      <a:pt x="3348150" y="269153"/>
                    </a:lnTo>
                    <a:lnTo>
                      <a:pt x="3354952" y="267566"/>
                    </a:lnTo>
                    <a:lnTo>
                      <a:pt x="3361528" y="266206"/>
                    </a:lnTo>
                    <a:lnTo>
                      <a:pt x="3368330" y="265072"/>
                    </a:lnTo>
                    <a:lnTo>
                      <a:pt x="3374679" y="264165"/>
                    </a:lnTo>
                    <a:lnTo>
                      <a:pt x="3388511" y="262351"/>
                    </a:lnTo>
                    <a:lnTo>
                      <a:pt x="3402116" y="261217"/>
                    </a:lnTo>
                    <a:lnTo>
                      <a:pt x="3416174" y="260537"/>
                    </a:lnTo>
                    <a:lnTo>
                      <a:pt x="3430459" y="259857"/>
                    </a:lnTo>
                    <a:lnTo>
                      <a:pt x="3444744" y="259630"/>
                    </a:lnTo>
                    <a:lnTo>
                      <a:pt x="3474675" y="259403"/>
                    </a:lnTo>
                    <a:lnTo>
                      <a:pt x="3482611" y="260990"/>
                    </a:lnTo>
                    <a:lnTo>
                      <a:pt x="3490774" y="262578"/>
                    </a:lnTo>
                    <a:lnTo>
                      <a:pt x="3498937" y="264165"/>
                    </a:lnTo>
                    <a:lnTo>
                      <a:pt x="3506873" y="266206"/>
                    </a:lnTo>
                    <a:lnTo>
                      <a:pt x="3514809" y="268246"/>
                    </a:lnTo>
                    <a:lnTo>
                      <a:pt x="3522519" y="270514"/>
                    </a:lnTo>
                    <a:lnTo>
                      <a:pt x="3530001" y="273008"/>
                    </a:lnTo>
                    <a:lnTo>
                      <a:pt x="3537711" y="275729"/>
                    </a:lnTo>
                    <a:lnTo>
                      <a:pt x="3545193" y="278677"/>
                    </a:lnTo>
                    <a:lnTo>
                      <a:pt x="3552676" y="281625"/>
                    </a:lnTo>
                    <a:lnTo>
                      <a:pt x="3559932" y="285026"/>
                    </a:lnTo>
                    <a:lnTo>
                      <a:pt x="3566961" y="288200"/>
                    </a:lnTo>
                    <a:lnTo>
                      <a:pt x="3573990" y="291602"/>
                    </a:lnTo>
                    <a:lnTo>
                      <a:pt x="3581019" y="295683"/>
                    </a:lnTo>
                    <a:lnTo>
                      <a:pt x="3588049" y="299538"/>
                    </a:lnTo>
                    <a:lnTo>
                      <a:pt x="3594624" y="303393"/>
                    </a:lnTo>
                    <a:lnTo>
                      <a:pt x="3601427" y="307474"/>
                    </a:lnTo>
                    <a:lnTo>
                      <a:pt x="3607775" y="312009"/>
                    </a:lnTo>
                    <a:lnTo>
                      <a:pt x="3614351" y="316318"/>
                    </a:lnTo>
                    <a:lnTo>
                      <a:pt x="3620700" y="321079"/>
                    </a:lnTo>
                    <a:lnTo>
                      <a:pt x="3626595" y="326068"/>
                    </a:lnTo>
                    <a:lnTo>
                      <a:pt x="3632717" y="331056"/>
                    </a:lnTo>
                    <a:lnTo>
                      <a:pt x="3638613" y="335818"/>
                    </a:lnTo>
                    <a:lnTo>
                      <a:pt x="3644282" y="341033"/>
                    </a:lnTo>
                    <a:lnTo>
                      <a:pt x="3649951" y="346702"/>
                    </a:lnTo>
                    <a:lnTo>
                      <a:pt x="3655392" y="352144"/>
                    </a:lnTo>
                    <a:lnTo>
                      <a:pt x="3660834" y="357813"/>
                    </a:lnTo>
                    <a:lnTo>
                      <a:pt x="3666049" y="363482"/>
                    </a:lnTo>
                    <a:lnTo>
                      <a:pt x="3671265" y="369604"/>
                    </a:lnTo>
                    <a:lnTo>
                      <a:pt x="3676253" y="375499"/>
                    </a:lnTo>
                    <a:lnTo>
                      <a:pt x="3681015" y="381395"/>
                    </a:lnTo>
                    <a:lnTo>
                      <a:pt x="3685550" y="387971"/>
                    </a:lnTo>
                    <a:lnTo>
                      <a:pt x="3690085" y="394320"/>
                    </a:lnTo>
                    <a:lnTo>
                      <a:pt x="3694393" y="400669"/>
                    </a:lnTo>
                    <a:lnTo>
                      <a:pt x="3698701" y="407471"/>
                    </a:lnTo>
                    <a:lnTo>
                      <a:pt x="3702783" y="414274"/>
                    </a:lnTo>
                    <a:lnTo>
                      <a:pt x="3706637" y="421076"/>
                    </a:lnTo>
                    <a:lnTo>
                      <a:pt x="3710265" y="428106"/>
                    </a:lnTo>
                    <a:lnTo>
                      <a:pt x="3713893" y="435135"/>
                    </a:lnTo>
                    <a:lnTo>
                      <a:pt x="3717294" y="442164"/>
                    </a:lnTo>
                    <a:lnTo>
                      <a:pt x="3720695" y="449420"/>
                    </a:lnTo>
                    <a:lnTo>
                      <a:pt x="3723870" y="456676"/>
                    </a:lnTo>
                    <a:lnTo>
                      <a:pt x="3726818" y="464159"/>
                    </a:lnTo>
                    <a:lnTo>
                      <a:pt x="3729312" y="471642"/>
                    </a:lnTo>
                    <a:lnTo>
                      <a:pt x="3732033" y="479351"/>
                    </a:lnTo>
                    <a:lnTo>
                      <a:pt x="3734300" y="487061"/>
                    </a:lnTo>
                    <a:lnTo>
                      <a:pt x="3736568" y="494997"/>
                    </a:lnTo>
                    <a:lnTo>
                      <a:pt x="3738609" y="502707"/>
                    </a:lnTo>
                    <a:lnTo>
                      <a:pt x="3740423" y="510870"/>
                    </a:lnTo>
                    <a:lnTo>
                      <a:pt x="3742010" y="518579"/>
                    </a:lnTo>
                    <a:lnTo>
                      <a:pt x="3743597" y="526969"/>
                    </a:lnTo>
                    <a:lnTo>
                      <a:pt x="3744957" y="534905"/>
                    </a:lnTo>
                    <a:lnTo>
                      <a:pt x="3746091" y="543295"/>
                    </a:lnTo>
                    <a:lnTo>
                      <a:pt x="3746771" y="551685"/>
                    </a:lnTo>
                    <a:lnTo>
                      <a:pt x="3747452" y="559848"/>
                    </a:lnTo>
                    <a:lnTo>
                      <a:pt x="3748132" y="568238"/>
                    </a:lnTo>
                    <a:lnTo>
                      <a:pt x="3748359" y="576854"/>
                    </a:lnTo>
                    <a:lnTo>
                      <a:pt x="3748585" y="585471"/>
                    </a:lnTo>
                    <a:lnTo>
                      <a:pt x="3748359" y="594087"/>
                    </a:lnTo>
                    <a:lnTo>
                      <a:pt x="3748132" y="602704"/>
                    </a:lnTo>
                    <a:lnTo>
                      <a:pt x="3747452" y="611547"/>
                    </a:lnTo>
                    <a:lnTo>
                      <a:pt x="3746771" y="620164"/>
                    </a:lnTo>
                    <a:lnTo>
                      <a:pt x="3746091" y="629007"/>
                    </a:lnTo>
                    <a:lnTo>
                      <a:pt x="3744731" y="637850"/>
                    </a:lnTo>
                    <a:lnTo>
                      <a:pt x="3742010" y="652816"/>
                    </a:lnTo>
                    <a:lnTo>
                      <a:pt x="3738609" y="667781"/>
                    </a:lnTo>
                    <a:lnTo>
                      <a:pt x="3734981" y="682067"/>
                    </a:lnTo>
                    <a:lnTo>
                      <a:pt x="3730899" y="696125"/>
                    </a:lnTo>
                    <a:lnTo>
                      <a:pt x="3726137" y="709730"/>
                    </a:lnTo>
                    <a:lnTo>
                      <a:pt x="3721376" y="723335"/>
                    </a:lnTo>
                    <a:lnTo>
                      <a:pt x="3715707" y="736260"/>
                    </a:lnTo>
                    <a:lnTo>
                      <a:pt x="3709812" y="749412"/>
                    </a:lnTo>
                    <a:lnTo>
                      <a:pt x="3703689" y="761883"/>
                    </a:lnTo>
                    <a:lnTo>
                      <a:pt x="3696887" y="773901"/>
                    </a:lnTo>
                    <a:lnTo>
                      <a:pt x="3689858" y="785919"/>
                    </a:lnTo>
                    <a:lnTo>
                      <a:pt x="3682149" y="797483"/>
                    </a:lnTo>
                    <a:lnTo>
                      <a:pt x="3674439" y="808594"/>
                    </a:lnTo>
                    <a:lnTo>
                      <a:pt x="3666049" y="819704"/>
                    </a:lnTo>
                    <a:lnTo>
                      <a:pt x="3657433" y="830135"/>
                    </a:lnTo>
                    <a:lnTo>
                      <a:pt x="3648363" y="840339"/>
                    </a:lnTo>
                    <a:lnTo>
                      <a:pt x="3639067" y="850316"/>
                    </a:lnTo>
                    <a:lnTo>
                      <a:pt x="3629543" y="860066"/>
                    </a:lnTo>
                    <a:lnTo>
                      <a:pt x="3619339" y="869363"/>
                    </a:lnTo>
                    <a:lnTo>
                      <a:pt x="3609136" y="878433"/>
                    </a:lnTo>
                    <a:lnTo>
                      <a:pt x="3598252" y="887049"/>
                    </a:lnTo>
                    <a:lnTo>
                      <a:pt x="3587368" y="895666"/>
                    </a:lnTo>
                    <a:lnTo>
                      <a:pt x="3575804" y="903602"/>
                    </a:lnTo>
                    <a:lnTo>
                      <a:pt x="3564467" y="911538"/>
                    </a:lnTo>
                    <a:lnTo>
                      <a:pt x="3552449" y="918794"/>
                    </a:lnTo>
                    <a:lnTo>
                      <a:pt x="3540205" y="926051"/>
                    </a:lnTo>
                    <a:lnTo>
                      <a:pt x="3527733" y="932853"/>
                    </a:lnTo>
                    <a:lnTo>
                      <a:pt x="3514809" y="939429"/>
                    </a:lnTo>
                    <a:lnTo>
                      <a:pt x="3501658" y="945324"/>
                    </a:lnTo>
                    <a:lnTo>
                      <a:pt x="3488506" y="951220"/>
                    </a:lnTo>
                    <a:lnTo>
                      <a:pt x="3474901" y="956662"/>
                    </a:lnTo>
                    <a:lnTo>
                      <a:pt x="3461070" y="961877"/>
                    </a:lnTo>
                    <a:lnTo>
                      <a:pt x="3449733" y="964371"/>
                    </a:lnTo>
                    <a:lnTo>
                      <a:pt x="3438169" y="966412"/>
                    </a:lnTo>
                    <a:lnTo>
                      <a:pt x="3426831" y="968226"/>
                    </a:lnTo>
                    <a:lnTo>
                      <a:pt x="3415494" y="969813"/>
                    </a:lnTo>
                    <a:lnTo>
                      <a:pt x="3404156" y="970720"/>
                    </a:lnTo>
                    <a:lnTo>
                      <a:pt x="3392819" y="971627"/>
                    </a:lnTo>
                    <a:lnTo>
                      <a:pt x="3381482" y="972081"/>
                    </a:lnTo>
                    <a:lnTo>
                      <a:pt x="3370144" y="972308"/>
                    </a:lnTo>
                    <a:lnTo>
                      <a:pt x="3358807" y="972308"/>
                    </a:lnTo>
                    <a:lnTo>
                      <a:pt x="3347469" y="971854"/>
                    </a:lnTo>
                    <a:lnTo>
                      <a:pt x="3336359" y="971401"/>
                    </a:lnTo>
                    <a:lnTo>
                      <a:pt x="3325021" y="970267"/>
                    </a:lnTo>
                    <a:lnTo>
                      <a:pt x="3313911" y="969133"/>
                    </a:lnTo>
                    <a:lnTo>
                      <a:pt x="3302800" y="967773"/>
                    </a:lnTo>
                    <a:lnTo>
                      <a:pt x="3291463" y="965959"/>
                    </a:lnTo>
                    <a:lnTo>
                      <a:pt x="3280352" y="963691"/>
                    </a:lnTo>
                    <a:lnTo>
                      <a:pt x="3269469" y="961424"/>
                    </a:lnTo>
                    <a:lnTo>
                      <a:pt x="3258585" y="958929"/>
                    </a:lnTo>
                    <a:lnTo>
                      <a:pt x="3247247" y="955982"/>
                    </a:lnTo>
                    <a:lnTo>
                      <a:pt x="3236363" y="952580"/>
                    </a:lnTo>
                    <a:lnTo>
                      <a:pt x="3225706" y="949179"/>
                    </a:lnTo>
                    <a:lnTo>
                      <a:pt x="3214823" y="945551"/>
                    </a:lnTo>
                    <a:lnTo>
                      <a:pt x="3204165" y="941696"/>
                    </a:lnTo>
                    <a:lnTo>
                      <a:pt x="3193281" y="937161"/>
                    </a:lnTo>
                    <a:lnTo>
                      <a:pt x="3182624" y="932853"/>
                    </a:lnTo>
                    <a:lnTo>
                      <a:pt x="3172194" y="928091"/>
                    </a:lnTo>
                    <a:lnTo>
                      <a:pt x="3161537" y="923103"/>
                    </a:lnTo>
                    <a:lnTo>
                      <a:pt x="3151107" y="917887"/>
                    </a:lnTo>
                    <a:lnTo>
                      <a:pt x="3140676" y="912445"/>
                    </a:lnTo>
                    <a:lnTo>
                      <a:pt x="3130246" y="906777"/>
                    </a:lnTo>
                    <a:lnTo>
                      <a:pt x="3120042" y="900881"/>
                    </a:lnTo>
                    <a:lnTo>
                      <a:pt x="3109839" y="894532"/>
                    </a:lnTo>
                    <a:lnTo>
                      <a:pt x="3100542" y="887503"/>
                    </a:lnTo>
                    <a:lnTo>
                      <a:pt x="3091245" y="880247"/>
                    </a:lnTo>
                    <a:lnTo>
                      <a:pt x="3082402" y="872991"/>
                    </a:lnTo>
                    <a:lnTo>
                      <a:pt x="3073559" y="865735"/>
                    </a:lnTo>
                    <a:lnTo>
                      <a:pt x="3065169" y="857799"/>
                    </a:lnTo>
                    <a:lnTo>
                      <a:pt x="3056779" y="850316"/>
                    </a:lnTo>
                    <a:lnTo>
                      <a:pt x="3048843" y="842606"/>
                    </a:lnTo>
                    <a:lnTo>
                      <a:pt x="3040907" y="834443"/>
                    </a:lnTo>
                    <a:lnTo>
                      <a:pt x="3033198" y="826734"/>
                    </a:lnTo>
                    <a:lnTo>
                      <a:pt x="3025942" y="818344"/>
                    </a:lnTo>
                    <a:lnTo>
                      <a:pt x="3018686" y="809954"/>
                    </a:lnTo>
                    <a:lnTo>
                      <a:pt x="3011657" y="801791"/>
                    </a:lnTo>
                    <a:lnTo>
                      <a:pt x="3004855" y="793401"/>
                    </a:lnTo>
                    <a:lnTo>
                      <a:pt x="2998279" y="784785"/>
                    </a:lnTo>
                    <a:lnTo>
                      <a:pt x="2992157" y="775941"/>
                    </a:lnTo>
                    <a:lnTo>
                      <a:pt x="2986035" y="767325"/>
                    </a:lnTo>
                    <a:lnTo>
                      <a:pt x="2980139" y="758255"/>
                    </a:lnTo>
                    <a:lnTo>
                      <a:pt x="2974470" y="749412"/>
                    </a:lnTo>
                    <a:lnTo>
                      <a:pt x="2969255" y="740342"/>
                    </a:lnTo>
                    <a:lnTo>
                      <a:pt x="2964040" y="731272"/>
                    </a:lnTo>
                    <a:lnTo>
                      <a:pt x="2959051" y="721975"/>
                    </a:lnTo>
                    <a:lnTo>
                      <a:pt x="2954063" y="712678"/>
                    </a:lnTo>
                    <a:lnTo>
                      <a:pt x="2949755" y="703381"/>
                    </a:lnTo>
                    <a:lnTo>
                      <a:pt x="2945220" y="693631"/>
                    </a:lnTo>
                    <a:lnTo>
                      <a:pt x="2941365" y="684334"/>
                    </a:lnTo>
                    <a:lnTo>
                      <a:pt x="2937511" y="674811"/>
                    </a:lnTo>
                    <a:lnTo>
                      <a:pt x="2933883" y="665060"/>
                    </a:lnTo>
                    <a:lnTo>
                      <a:pt x="2930481" y="655083"/>
                    </a:lnTo>
                    <a:lnTo>
                      <a:pt x="2927307" y="645560"/>
                    </a:lnTo>
                    <a:lnTo>
                      <a:pt x="2924359" y="635583"/>
                    </a:lnTo>
                    <a:lnTo>
                      <a:pt x="2921638" y="625832"/>
                    </a:lnTo>
                    <a:lnTo>
                      <a:pt x="2919144" y="615855"/>
                    </a:lnTo>
                    <a:lnTo>
                      <a:pt x="2916877" y="605652"/>
                    </a:lnTo>
                    <a:lnTo>
                      <a:pt x="2914836" y="595901"/>
                    </a:lnTo>
                    <a:lnTo>
                      <a:pt x="2913022" y="585697"/>
                    </a:lnTo>
                    <a:lnTo>
                      <a:pt x="2911435" y="575494"/>
                    </a:lnTo>
                    <a:lnTo>
                      <a:pt x="2910074" y="565517"/>
                    </a:lnTo>
                    <a:lnTo>
                      <a:pt x="2909167" y="555313"/>
                    </a:lnTo>
                    <a:lnTo>
                      <a:pt x="2908033" y="544882"/>
                    </a:lnTo>
                    <a:lnTo>
                      <a:pt x="2907580" y="534679"/>
                    </a:lnTo>
                    <a:lnTo>
                      <a:pt x="2907127" y="524248"/>
                    </a:lnTo>
                    <a:lnTo>
                      <a:pt x="2906673" y="514271"/>
                    </a:lnTo>
                    <a:lnTo>
                      <a:pt x="2906673" y="503840"/>
                    </a:lnTo>
                    <a:lnTo>
                      <a:pt x="2907127" y="493410"/>
                    </a:lnTo>
                    <a:lnTo>
                      <a:pt x="2907580" y="482979"/>
                    </a:lnTo>
                    <a:lnTo>
                      <a:pt x="2908260" y="472549"/>
                    </a:lnTo>
                    <a:lnTo>
                      <a:pt x="2909394" y="462118"/>
                    </a:lnTo>
                    <a:lnTo>
                      <a:pt x="2910301" y="451688"/>
                    </a:lnTo>
                    <a:lnTo>
                      <a:pt x="2911888" y="441257"/>
                    </a:lnTo>
                    <a:lnTo>
                      <a:pt x="2913475" y="430827"/>
                    </a:lnTo>
                    <a:lnTo>
                      <a:pt x="2915289" y="420396"/>
                    </a:lnTo>
                    <a:lnTo>
                      <a:pt x="2917783" y="410192"/>
                    </a:lnTo>
                    <a:lnTo>
                      <a:pt x="2920051" y="399762"/>
                    </a:lnTo>
                    <a:lnTo>
                      <a:pt x="2922545" y="389331"/>
                    </a:lnTo>
                    <a:lnTo>
                      <a:pt x="2925266" y="379127"/>
                    </a:lnTo>
                    <a:lnTo>
                      <a:pt x="2928441" y="368697"/>
                    </a:lnTo>
                    <a:lnTo>
                      <a:pt x="2931842" y="358266"/>
                    </a:lnTo>
                    <a:lnTo>
                      <a:pt x="2935016" y="347836"/>
                    </a:lnTo>
                    <a:lnTo>
                      <a:pt x="2939098" y="337859"/>
                    </a:lnTo>
                    <a:lnTo>
                      <a:pt x="2942953" y="327428"/>
                    </a:lnTo>
                    <a:lnTo>
                      <a:pt x="2947261" y="317225"/>
                    </a:lnTo>
                    <a:lnTo>
                      <a:pt x="2951795" y="306794"/>
                    </a:lnTo>
                    <a:lnTo>
                      <a:pt x="2956557" y="296590"/>
                    </a:lnTo>
                    <a:lnTo>
                      <a:pt x="2961319" y="286386"/>
                    </a:lnTo>
                    <a:lnTo>
                      <a:pt x="2967895" y="273915"/>
                    </a:lnTo>
                    <a:lnTo>
                      <a:pt x="2974697" y="261671"/>
                    </a:lnTo>
                    <a:lnTo>
                      <a:pt x="2981726" y="249653"/>
                    </a:lnTo>
                    <a:lnTo>
                      <a:pt x="2989209" y="237862"/>
                    </a:lnTo>
                    <a:lnTo>
                      <a:pt x="2996691" y="226071"/>
                    </a:lnTo>
                    <a:lnTo>
                      <a:pt x="3004855" y="214960"/>
                    </a:lnTo>
                    <a:lnTo>
                      <a:pt x="3013244" y="203849"/>
                    </a:lnTo>
                    <a:lnTo>
                      <a:pt x="3021861" y="193192"/>
                    </a:lnTo>
                    <a:lnTo>
                      <a:pt x="3030704" y="182308"/>
                    </a:lnTo>
                    <a:lnTo>
                      <a:pt x="3039773" y="172331"/>
                    </a:lnTo>
                    <a:lnTo>
                      <a:pt x="3049070" y="162127"/>
                    </a:lnTo>
                    <a:lnTo>
                      <a:pt x="3058593" y="152150"/>
                    </a:lnTo>
                    <a:lnTo>
                      <a:pt x="3068571" y="142853"/>
                    </a:lnTo>
                    <a:lnTo>
                      <a:pt x="3078774" y="133556"/>
                    </a:lnTo>
                    <a:lnTo>
                      <a:pt x="3089205" y="124713"/>
                    </a:lnTo>
                    <a:lnTo>
                      <a:pt x="3099861" y="116097"/>
                    </a:lnTo>
                    <a:lnTo>
                      <a:pt x="3110745" y="107480"/>
                    </a:lnTo>
                    <a:lnTo>
                      <a:pt x="3121856" y="99317"/>
                    </a:lnTo>
                    <a:lnTo>
                      <a:pt x="3133193" y="91607"/>
                    </a:lnTo>
                    <a:lnTo>
                      <a:pt x="3144757" y="84125"/>
                    </a:lnTo>
                    <a:lnTo>
                      <a:pt x="3156549" y="76869"/>
                    </a:lnTo>
                    <a:lnTo>
                      <a:pt x="3168566" y="69839"/>
                    </a:lnTo>
                    <a:lnTo>
                      <a:pt x="3180810" y="63037"/>
                    </a:lnTo>
                    <a:lnTo>
                      <a:pt x="3193281" y="56688"/>
                    </a:lnTo>
                    <a:lnTo>
                      <a:pt x="3205753" y="50566"/>
                    </a:lnTo>
                    <a:lnTo>
                      <a:pt x="3218450" y="44670"/>
                    </a:lnTo>
                    <a:lnTo>
                      <a:pt x="3231375" y="39228"/>
                    </a:lnTo>
                    <a:lnTo>
                      <a:pt x="3244753" y="34013"/>
                    </a:lnTo>
                    <a:lnTo>
                      <a:pt x="3257905" y="29251"/>
                    </a:lnTo>
                    <a:lnTo>
                      <a:pt x="3271509" y="24489"/>
                    </a:lnTo>
                    <a:lnTo>
                      <a:pt x="3285341" y="20408"/>
                    </a:lnTo>
                    <a:lnTo>
                      <a:pt x="3299173" y="16326"/>
                    </a:lnTo>
                    <a:lnTo>
                      <a:pt x="3314138" y="12698"/>
                    </a:lnTo>
                    <a:lnTo>
                      <a:pt x="3329330" y="9750"/>
                    </a:lnTo>
                    <a:lnTo>
                      <a:pt x="3344522" y="7029"/>
                    </a:lnTo>
                    <a:lnTo>
                      <a:pt x="3359714" y="4762"/>
                    </a:lnTo>
                    <a:lnTo>
                      <a:pt x="3374453" y="2948"/>
                    </a:lnTo>
                    <a:lnTo>
                      <a:pt x="3389645" y="1587"/>
                    </a:lnTo>
                    <a:lnTo>
                      <a:pt x="3404610" y="454"/>
                    </a:lnTo>
                    <a:lnTo>
                      <a:pt x="341957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charset="0"/>
                  <a:ea typeface="宋体" panose="02010600030101010101" pitchFamily="2" charset="-122"/>
                  <a:cs typeface="+mn-cs"/>
                </a:endParaRPr>
              </a:p>
            </p:txBody>
          </p:sp>
          <p:sp>
            <p:nvSpPr>
              <p:cNvPr id="37899" name="文本框 11"/>
              <p:cNvSpPr txBox="1"/>
              <p:nvPr/>
            </p:nvSpPr>
            <p:spPr>
              <a:xfrm>
                <a:off x="2146" y="2682"/>
                <a:ext cx="403" cy="580"/>
              </a:xfrm>
              <a:prstGeom prst="rect">
                <a:avLst/>
              </a:prstGeom>
              <a:noFill/>
              <a:ln w="9525">
                <a:noFill/>
              </a:ln>
            </p:spPr>
            <p:txBody>
              <a:bodyPr anchor="t" anchorCtr="0">
                <a:spAutoFit/>
              </a:bodyPr>
              <a:p>
                <a:r>
                  <a:rPr lang="en-US" altLang="zh-CN" dirty="0">
                    <a:latin typeface="Calibri" panose="020F0502020204030204" charset="0"/>
                    <a:ea typeface="宋体" panose="02010600030101010101" pitchFamily="2" charset="-122"/>
                  </a:rPr>
                  <a:t>3</a:t>
                </a:r>
                <a:endParaRPr lang="en-US" altLang="zh-CN" dirty="0">
                  <a:latin typeface="Calibri" panose="020F0502020204030204" charset="0"/>
                  <a:ea typeface="宋体" panose="02010600030101010101" pitchFamily="2" charset="-122"/>
                </a:endParaRPr>
              </a:p>
            </p:txBody>
          </p:sp>
        </p:grpSp>
      </p:grpSp>
      <p:sp>
        <p:nvSpPr>
          <p:cNvPr id="37900" name="文本框 13"/>
          <p:cNvSpPr txBox="1"/>
          <p:nvPr/>
        </p:nvSpPr>
        <p:spPr>
          <a:xfrm>
            <a:off x="2911475" y="4357688"/>
            <a:ext cx="6670675" cy="506730"/>
          </a:xfrm>
          <a:prstGeom prst="rect">
            <a:avLst/>
          </a:prstGeom>
          <a:noFill/>
          <a:ln w="9525">
            <a:noFill/>
          </a:ln>
        </p:spPr>
        <p:txBody>
          <a:bodyPr anchor="t" anchorCtr="0">
            <a:spAutoFit/>
          </a:bodyPr>
          <a:p>
            <a:pPr>
              <a:lnSpc>
                <a:spcPct val="150000"/>
              </a:lnSpc>
            </a:pPr>
            <a:r>
              <a:rPr lang="zh-CN" altLang="en-US" sz="1800" dirty="0">
                <a:latin typeface="Calibri" panose="020F0502020204030204" charset="0"/>
                <a:ea typeface="宋体" panose="02010600030101010101" pitchFamily="2" charset="-122"/>
              </a:rPr>
              <a:t>宣布当天或第二天活动的安排、集合的时间、地点。</a:t>
            </a:r>
            <a:endParaRPr lang="zh-CN" altLang="en-US" sz="1800" dirty="0">
              <a:latin typeface="Calibri" panose="020F0502020204030204" charset="0"/>
              <a:ea typeface="宋体" panose="02010600030101010101" pitchFamily="2" charset="-122"/>
            </a:endParaRPr>
          </a:p>
        </p:txBody>
      </p:sp>
      <p:grpSp>
        <p:nvGrpSpPr>
          <p:cNvPr id="37901" name="组合 14"/>
          <p:cNvGrpSpPr/>
          <p:nvPr/>
        </p:nvGrpSpPr>
        <p:grpSpPr>
          <a:xfrm>
            <a:off x="2484438" y="5241925"/>
            <a:ext cx="2057400" cy="385763"/>
            <a:chOff x="1953" y="5427"/>
            <a:chExt cx="3240" cy="608"/>
          </a:xfrm>
        </p:grpSpPr>
        <p:sp>
          <p:nvSpPr>
            <p:cNvPr id="37902" name="文本框 15"/>
            <p:cNvSpPr txBox="1"/>
            <p:nvPr/>
          </p:nvSpPr>
          <p:spPr>
            <a:xfrm>
              <a:off x="2634" y="5427"/>
              <a:ext cx="2559" cy="580"/>
            </a:xfrm>
            <a:prstGeom prst="rect">
              <a:avLst/>
            </a:prstGeom>
            <a:noFill/>
            <a:ln w="9525">
              <a:noFill/>
            </a:ln>
          </p:spPr>
          <p:txBody>
            <a:bodyPr anchor="t" anchorCtr="0">
              <a:spAutoFit/>
            </a:bodyPr>
            <a:p>
              <a:r>
                <a:rPr lang="zh-CN" altLang="en-US" b="1" dirty="0">
                  <a:latin typeface="楷体" panose="02010609060101010101" pitchFamily="49" charset="-122"/>
                  <a:ea typeface="楷体" panose="02010609060101010101" pitchFamily="49" charset="-122"/>
                </a:rPr>
                <a:t>确定叫早时间</a:t>
              </a:r>
              <a:endParaRPr lang="zh-CN" altLang="en-US" b="1" dirty="0">
                <a:latin typeface="楷体" panose="02010609060101010101" pitchFamily="49" charset="-122"/>
                <a:ea typeface="楷体" panose="02010609060101010101" pitchFamily="49" charset="-122"/>
              </a:endParaRPr>
            </a:p>
          </p:txBody>
        </p:sp>
        <p:grpSp>
          <p:nvGrpSpPr>
            <p:cNvPr id="37903" name="组合 16"/>
            <p:cNvGrpSpPr/>
            <p:nvPr/>
          </p:nvGrpSpPr>
          <p:grpSpPr>
            <a:xfrm>
              <a:off x="1953" y="5427"/>
              <a:ext cx="680" cy="608"/>
              <a:chOff x="2021" y="2654"/>
              <a:chExt cx="680" cy="608"/>
            </a:xfrm>
          </p:grpSpPr>
          <p:sp>
            <p:nvSpPr>
              <p:cNvPr id="18" name="边框"/>
              <p:cNvSpPr/>
              <p:nvPr/>
            </p:nvSpPr>
            <p:spPr bwMode="auto">
              <a:xfrm>
                <a:off x="2021" y="2654"/>
                <a:ext cx="680" cy="575"/>
              </a:xfrm>
              <a:custGeom>
                <a:avLst/>
                <a:gdLst>
                  <a:gd name="T0" fmla="*/ 893333 w 4010025"/>
                  <a:gd name="T1" fmla="*/ 533017 h 2946400"/>
                  <a:gd name="T2" fmla="*/ 959340 w 4010025"/>
                  <a:gd name="T3" fmla="*/ 1744540 h 2946400"/>
                  <a:gd name="T4" fmla="*/ 1617366 w 4010025"/>
                  <a:gd name="T5" fmla="*/ 2604631 h 2946400"/>
                  <a:gd name="T6" fmla="*/ 2783259 w 4010025"/>
                  <a:gd name="T7" fmla="*/ 2597144 h 2946400"/>
                  <a:gd name="T8" fmla="*/ 3104220 w 4010025"/>
                  <a:gd name="T9" fmla="*/ 2235955 h 2946400"/>
                  <a:gd name="T10" fmla="*/ 2899849 w 4010025"/>
                  <a:gd name="T11" fmla="*/ 1226126 h 2946400"/>
                  <a:gd name="T12" fmla="*/ 2612912 w 4010025"/>
                  <a:gd name="T13" fmla="*/ 671865 h 2946400"/>
                  <a:gd name="T14" fmla="*/ 3632491 w 4010025"/>
                  <a:gd name="T15" fmla="*/ 39228 h 2946400"/>
                  <a:gd name="T16" fmla="*/ 3985763 w 4010025"/>
                  <a:gd name="T17" fmla="*/ 429693 h 2946400"/>
                  <a:gd name="T18" fmla="*/ 3839738 w 4010025"/>
                  <a:gd name="T19" fmla="*/ 1000425 h 2946400"/>
                  <a:gd name="T20" fmla="*/ 3391459 w 4010025"/>
                  <a:gd name="T21" fmla="*/ 2332359 h 2946400"/>
                  <a:gd name="T22" fmla="*/ 3076960 w 4010025"/>
                  <a:gd name="T23" fmla="*/ 2745952 h 2946400"/>
                  <a:gd name="T24" fmla="*/ 1241895 w 4010025"/>
                  <a:gd name="T25" fmla="*/ 2500155 h 2946400"/>
                  <a:gd name="T26" fmla="*/ 1130335 w 4010025"/>
                  <a:gd name="T27" fmla="*/ 2085654 h 2946400"/>
                  <a:gd name="T28" fmla="*/ 742824 w 4010025"/>
                  <a:gd name="T29" fmla="*/ 1840990 h 2946400"/>
                  <a:gd name="T30" fmla="*/ 319260 w 4010025"/>
                  <a:gd name="T31" fmla="*/ 1939853 h 2946400"/>
                  <a:gd name="T32" fmla="*/ 118136 w 4010025"/>
                  <a:gd name="T33" fmla="*/ 2258665 h 2946400"/>
                  <a:gd name="T34" fmla="*/ 247835 w 4010025"/>
                  <a:gd name="T35" fmla="*/ 2701056 h 2946400"/>
                  <a:gd name="T36" fmla="*/ 734888 w 4010025"/>
                  <a:gd name="T37" fmla="*/ 2792210 h 2946400"/>
                  <a:gd name="T38" fmla="*/ 949391 w 4010025"/>
                  <a:gd name="T39" fmla="*/ 2433943 h 2946400"/>
                  <a:gd name="T40" fmla="*/ 717428 w 4010025"/>
                  <a:gd name="T41" fmla="*/ 2138714 h 2946400"/>
                  <a:gd name="T42" fmla="*/ 412227 w 4010025"/>
                  <a:gd name="T43" fmla="*/ 2294718 h 2946400"/>
                  <a:gd name="T44" fmla="*/ 534897 w 4010025"/>
                  <a:gd name="T45" fmla="*/ 2520109 h 2946400"/>
                  <a:gd name="T46" fmla="*/ 634666 w 4010025"/>
                  <a:gd name="T47" fmla="*/ 2431222 h 2946400"/>
                  <a:gd name="T48" fmla="*/ 588863 w 4010025"/>
                  <a:gd name="T49" fmla="*/ 2308777 h 2946400"/>
                  <a:gd name="T50" fmla="*/ 787947 w 4010025"/>
                  <a:gd name="T51" fmla="*/ 2432810 h 2946400"/>
                  <a:gd name="T52" fmla="*/ 651672 w 4010025"/>
                  <a:gd name="T53" fmla="*/ 2643234 h 2946400"/>
                  <a:gd name="T54" fmla="*/ 353726 w 4010025"/>
                  <a:gd name="T55" fmla="*/ 2570447 h 2946400"/>
                  <a:gd name="T56" fmla="*/ 344656 w 4010025"/>
                  <a:gd name="T57" fmla="*/ 2165470 h 2946400"/>
                  <a:gd name="T58" fmla="*/ 683190 w 4010025"/>
                  <a:gd name="T59" fmla="*/ 2013094 h 2946400"/>
                  <a:gd name="T60" fmla="*/ 1018322 w 4010025"/>
                  <a:gd name="T61" fmla="*/ 2233949 h 2946400"/>
                  <a:gd name="T62" fmla="*/ 1030566 w 4010025"/>
                  <a:gd name="T63" fmla="*/ 2649810 h 2946400"/>
                  <a:gd name="T64" fmla="*/ 573897 w 4010025"/>
                  <a:gd name="T65" fmla="*/ 2946400 h 2946400"/>
                  <a:gd name="T66" fmla="*/ 79815 w 4010025"/>
                  <a:gd name="T67" fmla="*/ 2666816 h 2946400"/>
                  <a:gd name="T68" fmla="*/ 37187 w 4010025"/>
                  <a:gd name="T69" fmla="*/ 2136673 h 2946400"/>
                  <a:gd name="T70" fmla="*/ 361662 w 4010025"/>
                  <a:gd name="T71" fmla="*/ 1790878 h 2946400"/>
                  <a:gd name="T72" fmla="*/ 649178 w 4010025"/>
                  <a:gd name="T73" fmla="*/ 477991 h 2946400"/>
                  <a:gd name="T74" fmla="*/ 1078183 w 4010025"/>
                  <a:gd name="T75" fmla="*/ 183668 h 2946400"/>
                  <a:gd name="T76" fmla="*/ 2765409 w 4010025"/>
                  <a:gd name="T77" fmla="*/ 680479 h 2946400"/>
                  <a:gd name="T78" fmla="*/ 3102129 w 4010025"/>
                  <a:gd name="T79" fmla="*/ 1083416 h 2946400"/>
                  <a:gd name="T80" fmla="*/ 3691445 w 4010025"/>
                  <a:gd name="T81" fmla="*/ 1035118 h 2946400"/>
                  <a:gd name="T82" fmla="*/ 3900053 w 4010025"/>
                  <a:gd name="T83" fmla="*/ 712225 h 2946400"/>
                  <a:gd name="T84" fmla="*/ 3859238 w 4010025"/>
                  <a:gd name="T85" fmla="*/ 365069 h 2946400"/>
                  <a:gd name="T86" fmla="*/ 3617299 w 4010025"/>
                  <a:gd name="T87" fmla="*/ 138091 h 2946400"/>
                  <a:gd name="T88" fmla="*/ 3267881 w 4010025"/>
                  <a:gd name="T89" fmla="*/ 134010 h 2946400"/>
                  <a:gd name="T90" fmla="*/ 3020727 w 4010025"/>
                  <a:gd name="T91" fmla="*/ 405657 h 2946400"/>
                  <a:gd name="T92" fmla="*/ 3073332 w 4010025"/>
                  <a:gd name="T93" fmla="*/ 730138 h 2946400"/>
                  <a:gd name="T94" fmla="*/ 3361301 w 4010025"/>
                  <a:gd name="T95" fmla="*/ 868229 h 2946400"/>
                  <a:gd name="T96" fmla="*/ 3632037 w 4010025"/>
                  <a:gd name="T97" fmla="*/ 689549 h 2946400"/>
                  <a:gd name="T98" fmla="*/ 3537711 w 4010025"/>
                  <a:gd name="T99" fmla="*/ 391599 h 2946400"/>
                  <a:gd name="T100" fmla="*/ 3269922 w 4010025"/>
                  <a:gd name="T101" fmla="*/ 472549 h 2946400"/>
                  <a:gd name="T102" fmla="*/ 3371278 w 4010025"/>
                  <a:gd name="T103" fmla="*/ 616082 h 2946400"/>
                  <a:gd name="T104" fmla="*/ 3480797 w 4010025"/>
                  <a:gd name="T105" fmla="*/ 587511 h 2946400"/>
                  <a:gd name="T106" fmla="*/ 3310510 w 4010025"/>
                  <a:gd name="T107" fmla="*/ 714719 h 2946400"/>
                  <a:gd name="T108" fmla="*/ 3175142 w 4010025"/>
                  <a:gd name="T109" fmla="*/ 465520 h 2946400"/>
                  <a:gd name="T110" fmla="*/ 3374679 w 4010025"/>
                  <a:gd name="T111" fmla="*/ 264165 h 2946400"/>
                  <a:gd name="T112" fmla="*/ 3681015 w 4010025"/>
                  <a:gd name="T113" fmla="*/ 381395 h 2946400"/>
                  <a:gd name="T114" fmla="*/ 3730899 w 4010025"/>
                  <a:gd name="T115" fmla="*/ 696125 h 2946400"/>
                  <a:gd name="T116" fmla="*/ 3358807 w 4010025"/>
                  <a:gd name="T117" fmla="*/ 972308 h 2946400"/>
                  <a:gd name="T118" fmla="*/ 2998279 w 4010025"/>
                  <a:gd name="T119" fmla="*/ 784785 h 2946400"/>
                  <a:gd name="T120" fmla="*/ 2915289 w 4010025"/>
                  <a:gd name="T121" fmla="*/ 420396 h 2946400"/>
                  <a:gd name="T122" fmla="*/ 3193281 w 4010025"/>
                  <a:gd name="T123" fmla="*/ 56688 h 294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10025" h="2946400">
                    <a:moveTo>
                      <a:pt x="1586291" y="358775"/>
                    </a:moveTo>
                    <a:lnTo>
                      <a:pt x="1474011" y="359002"/>
                    </a:lnTo>
                    <a:lnTo>
                      <a:pt x="1371032" y="359683"/>
                    </a:lnTo>
                    <a:lnTo>
                      <a:pt x="1323852" y="360136"/>
                    </a:lnTo>
                    <a:lnTo>
                      <a:pt x="1280528" y="360817"/>
                    </a:lnTo>
                    <a:lnTo>
                      <a:pt x="1241060" y="361498"/>
                    </a:lnTo>
                    <a:lnTo>
                      <a:pt x="1205901" y="362405"/>
                    </a:lnTo>
                    <a:lnTo>
                      <a:pt x="1175280" y="363313"/>
                    </a:lnTo>
                    <a:lnTo>
                      <a:pt x="1149875" y="364447"/>
                    </a:lnTo>
                    <a:lnTo>
                      <a:pt x="1138533" y="365128"/>
                    </a:lnTo>
                    <a:lnTo>
                      <a:pt x="1127419" y="366716"/>
                    </a:lnTo>
                    <a:lnTo>
                      <a:pt x="1116304" y="368531"/>
                    </a:lnTo>
                    <a:lnTo>
                      <a:pt x="1105644" y="371026"/>
                    </a:lnTo>
                    <a:lnTo>
                      <a:pt x="1094756" y="373749"/>
                    </a:lnTo>
                    <a:lnTo>
                      <a:pt x="1084322" y="377152"/>
                    </a:lnTo>
                    <a:lnTo>
                      <a:pt x="1073888" y="381009"/>
                    </a:lnTo>
                    <a:lnTo>
                      <a:pt x="1063907" y="385320"/>
                    </a:lnTo>
                    <a:lnTo>
                      <a:pt x="1053700" y="389857"/>
                    </a:lnTo>
                    <a:lnTo>
                      <a:pt x="1043720" y="395075"/>
                    </a:lnTo>
                    <a:lnTo>
                      <a:pt x="1033966" y="400294"/>
                    </a:lnTo>
                    <a:lnTo>
                      <a:pt x="1024666" y="406419"/>
                    </a:lnTo>
                    <a:lnTo>
                      <a:pt x="1014913" y="412318"/>
                    </a:lnTo>
                    <a:lnTo>
                      <a:pt x="1005839" y="418898"/>
                    </a:lnTo>
                    <a:lnTo>
                      <a:pt x="996766" y="425704"/>
                    </a:lnTo>
                    <a:lnTo>
                      <a:pt x="987693" y="432737"/>
                    </a:lnTo>
                    <a:lnTo>
                      <a:pt x="978847" y="439997"/>
                    </a:lnTo>
                    <a:lnTo>
                      <a:pt x="970228" y="447484"/>
                    </a:lnTo>
                    <a:lnTo>
                      <a:pt x="961835" y="455198"/>
                    </a:lnTo>
                    <a:lnTo>
                      <a:pt x="953442" y="463365"/>
                    </a:lnTo>
                    <a:lnTo>
                      <a:pt x="945503" y="471306"/>
                    </a:lnTo>
                    <a:lnTo>
                      <a:pt x="937338" y="479701"/>
                    </a:lnTo>
                    <a:lnTo>
                      <a:pt x="929625" y="488322"/>
                    </a:lnTo>
                    <a:lnTo>
                      <a:pt x="921913" y="497170"/>
                    </a:lnTo>
                    <a:lnTo>
                      <a:pt x="914428" y="506018"/>
                    </a:lnTo>
                    <a:lnTo>
                      <a:pt x="907169" y="514867"/>
                    </a:lnTo>
                    <a:lnTo>
                      <a:pt x="900138" y="523942"/>
                    </a:lnTo>
                    <a:lnTo>
                      <a:pt x="893333" y="533017"/>
                    </a:lnTo>
                    <a:lnTo>
                      <a:pt x="886528" y="542319"/>
                    </a:lnTo>
                    <a:lnTo>
                      <a:pt x="879950" y="551621"/>
                    </a:lnTo>
                    <a:lnTo>
                      <a:pt x="867475" y="569998"/>
                    </a:lnTo>
                    <a:lnTo>
                      <a:pt x="855453" y="588602"/>
                    </a:lnTo>
                    <a:lnTo>
                      <a:pt x="844111" y="606752"/>
                    </a:lnTo>
                    <a:lnTo>
                      <a:pt x="833904" y="625129"/>
                    </a:lnTo>
                    <a:lnTo>
                      <a:pt x="823924" y="642371"/>
                    </a:lnTo>
                    <a:lnTo>
                      <a:pt x="815078" y="659387"/>
                    </a:lnTo>
                    <a:lnTo>
                      <a:pt x="806685" y="675495"/>
                    </a:lnTo>
                    <a:lnTo>
                      <a:pt x="799200" y="690923"/>
                    </a:lnTo>
                    <a:lnTo>
                      <a:pt x="792395" y="705216"/>
                    </a:lnTo>
                    <a:lnTo>
                      <a:pt x="786497" y="718375"/>
                    </a:lnTo>
                    <a:lnTo>
                      <a:pt x="781280" y="730173"/>
                    </a:lnTo>
                    <a:lnTo>
                      <a:pt x="773114" y="749457"/>
                    </a:lnTo>
                    <a:lnTo>
                      <a:pt x="768124" y="761709"/>
                    </a:lnTo>
                    <a:lnTo>
                      <a:pt x="766763" y="766019"/>
                    </a:lnTo>
                    <a:lnTo>
                      <a:pt x="766763" y="1642445"/>
                    </a:lnTo>
                    <a:lnTo>
                      <a:pt x="776290" y="1644941"/>
                    </a:lnTo>
                    <a:lnTo>
                      <a:pt x="785817" y="1648117"/>
                    </a:lnTo>
                    <a:lnTo>
                      <a:pt x="795570" y="1651520"/>
                    </a:lnTo>
                    <a:lnTo>
                      <a:pt x="805097" y="1655150"/>
                    </a:lnTo>
                    <a:lnTo>
                      <a:pt x="814851" y="1659007"/>
                    </a:lnTo>
                    <a:lnTo>
                      <a:pt x="824377" y="1663318"/>
                    </a:lnTo>
                    <a:lnTo>
                      <a:pt x="834131" y="1667629"/>
                    </a:lnTo>
                    <a:lnTo>
                      <a:pt x="843658" y="1672166"/>
                    </a:lnTo>
                    <a:lnTo>
                      <a:pt x="853411" y="1677157"/>
                    </a:lnTo>
                    <a:lnTo>
                      <a:pt x="862938" y="1681922"/>
                    </a:lnTo>
                    <a:lnTo>
                      <a:pt x="872692" y="1687367"/>
                    </a:lnTo>
                    <a:lnTo>
                      <a:pt x="882218" y="1693039"/>
                    </a:lnTo>
                    <a:lnTo>
                      <a:pt x="891745" y="1698711"/>
                    </a:lnTo>
                    <a:lnTo>
                      <a:pt x="901499" y="1704610"/>
                    </a:lnTo>
                    <a:lnTo>
                      <a:pt x="911026" y="1710735"/>
                    </a:lnTo>
                    <a:lnTo>
                      <a:pt x="920779" y="1717088"/>
                    </a:lnTo>
                    <a:lnTo>
                      <a:pt x="930306" y="1723667"/>
                    </a:lnTo>
                    <a:lnTo>
                      <a:pt x="940059" y="1730474"/>
                    </a:lnTo>
                    <a:lnTo>
                      <a:pt x="949586" y="1737507"/>
                    </a:lnTo>
                    <a:lnTo>
                      <a:pt x="959340" y="1744540"/>
                    </a:lnTo>
                    <a:lnTo>
                      <a:pt x="978393" y="1759287"/>
                    </a:lnTo>
                    <a:lnTo>
                      <a:pt x="997447" y="1774715"/>
                    </a:lnTo>
                    <a:lnTo>
                      <a:pt x="1016500" y="1790823"/>
                    </a:lnTo>
                    <a:lnTo>
                      <a:pt x="1035554" y="1807385"/>
                    </a:lnTo>
                    <a:lnTo>
                      <a:pt x="1054154" y="1824854"/>
                    </a:lnTo>
                    <a:lnTo>
                      <a:pt x="1072980" y="1842551"/>
                    </a:lnTo>
                    <a:lnTo>
                      <a:pt x="1091353" y="1861155"/>
                    </a:lnTo>
                    <a:lnTo>
                      <a:pt x="1109953" y="1879759"/>
                    </a:lnTo>
                    <a:lnTo>
                      <a:pt x="1128099" y="1899043"/>
                    </a:lnTo>
                    <a:lnTo>
                      <a:pt x="1146246" y="1918555"/>
                    </a:lnTo>
                    <a:lnTo>
                      <a:pt x="1164392" y="1938747"/>
                    </a:lnTo>
                    <a:lnTo>
                      <a:pt x="1182084" y="1958939"/>
                    </a:lnTo>
                    <a:lnTo>
                      <a:pt x="1199777" y="1979584"/>
                    </a:lnTo>
                    <a:lnTo>
                      <a:pt x="1217016" y="2000457"/>
                    </a:lnTo>
                    <a:lnTo>
                      <a:pt x="1234255" y="2021557"/>
                    </a:lnTo>
                    <a:lnTo>
                      <a:pt x="1251267" y="2042656"/>
                    </a:lnTo>
                    <a:lnTo>
                      <a:pt x="1268052" y="2063983"/>
                    </a:lnTo>
                    <a:lnTo>
                      <a:pt x="1284610" y="2085536"/>
                    </a:lnTo>
                    <a:lnTo>
                      <a:pt x="1300715" y="2106862"/>
                    </a:lnTo>
                    <a:lnTo>
                      <a:pt x="1316820" y="2128416"/>
                    </a:lnTo>
                    <a:lnTo>
                      <a:pt x="1332471" y="2150196"/>
                    </a:lnTo>
                    <a:lnTo>
                      <a:pt x="1347668" y="2171522"/>
                    </a:lnTo>
                    <a:lnTo>
                      <a:pt x="1363093" y="2192849"/>
                    </a:lnTo>
                    <a:lnTo>
                      <a:pt x="1377610" y="2214175"/>
                    </a:lnTo>
                    <a:lnTo>
                      <a:pt x="1392353" y="2235275"/>
                    </a:lnTo>
                    <a:lnTo>
                      <a:pt x="1406417" y="2256148"/>
                    </a:lnTo>
                    <a:lnTo>
                      <a:pt x="1433636" y="2297212"/>
                    </a:lnTo>
                    <a:lnTo>
                      <a:pt x="1459494" y="2337369"/>
                    </a:lnTo>
                    <a:lnTo>
                      <a:pt x="1483765" y="2375485"/>
                    </a:lnTo>
                    <a:lnTo>
                      <a:pt x="1506221" y="2412012"/>
                    </a:lnTo>
                    <a:lnTo>
                      <a:pt x="1527316" y="2446724"/>
                    </a:lnTo>
                    <a:lnTo>
                      <a:pt x="1546369" y="2478714"/>
                    </a:lnTo>
                    <a:lnTo>
                      <a:pt x="1563608" y="2507981"/>
                    </a:lnTo>
                    <a:lnTo>
                      <a:pt x="1578579" y="2534526"/>
                    </a:lnTo>
                    <a:lnTo>
                      <a:pt x="1591508" y="2557894"/>
                    </a:lnTo>
                    <a:lnTo>
                      <a:pt x="1602623" y="2577405"/>
                    </a:lnTo>
                    <a:lnTo>
                      <a:pt x="1617366" y="2604631"/>
                    </a:lnTo>
                    <a:lnTo>
                      <a:pt x="1622583" y="2614613"/>
                    </a:lnTo>
                    <a:lnTo>
                      <a:pt x="1650710" y="2613252"/>
                    </a:lnTo>
                    <a:lnTo>
                      <a:pt x="1728285" y="2610529"/>
                    </a:lnTo>
                    <a:lnTo>
                      <a:pt x="1782270" y="2609168"/>
                    </a:lnTo>
                    <a:lnTo>
                      <a:pt x="1844874" y="2607580"/>
                    </a:lnTo>
                    <a:lnTo>
                      <a:pt x="1914283" y="2605765"/>
                    </a:lnTo>
                    <a:lnTo>
                      <a:pt x="1989817" y="2604404"/>
                    </a:lnTo>
                    <a:lnTo>
                      <a:pt x="2069660" y="2603269"/>
                    </a:lnTo>
                    <a:lnTo>
                      <a:pt x="2152679" y="2602589"/>
                    </a:lnTo>
                    <a:lnTo>
                      <a:pt x="2237513" y="2602362"/>
                    </a:lnTo>
                    <a:lnTo>
                      <a:pt x="2280383" y="2602589"/>
                    </a:lnTo>
                    <a:lnTo>
                      <a:pt x="2323027" y="2602816"/>
                    </a:lnTo>
                    <a:lnTo>
                      <a:pt x="2365443" y="2603269"/>
                    </a:lnTo>
                    <a:lnTo>
                      <a:pt x="2407860" y="2604177"/>
                    </a:lnTo>
                    <a:lnTo>
                      <a:pt x="2449596" y="2604857"/>
                    </a:lnTo>
                    <a:lnTo>
                      <a:pt x="2490425" y="2606219"/>
                    </a:lnTo>
                    <a:lnTo>
                      <a:pt x="2530801" y="2607580"/>
                    </a:lnTo>
                    <a:lnTo>
                      <a:pt x="2569815" y="2609395"/>
                    </a:lnTo>
                    <a:lnTo>
                      <a:pt x="2607922" y="2611210"/>
                    </a:lnTo>
                    <a:lnTo>
                      <a:pt x="2644441" y="2613479"/>
                    </a:lnTo>
                    <a:lnTo>
                      <a:pt x="2653287" y="2613932"/>
                    </a:lnTo>
                    <a:lnTo>
                      <a:pt x="2662133" y="2614386"/>
                    </a:lnTo>
                    <a:lnTo>
                      <a:pt x="2670980" y="2614386"/>
                    </a:lnTo>
                    <a:lnTo>
                      <a:pt x="2679599" y="2614386"/>
                    </a:lnTo>
                    <a:lnTo>
                      <a:pt x="2688219" y="2613932"/>
                    </a:lnTo>
                    <a:lnTo>
                      <a:pt x="2696611" y="2613479"/>
                    </a:lnTo>
                    <a:lnTo>
                      <a:pt x="2704777" y="2613025"/>
                    </a:lnTo>
                    <a:lnTo>
                      <a:pt x="2713170" y="2612117"/>
                    </a:lnTo>
                    <a:lnTo>
                      <a:pt x="2721335" y="2611210"/>
                    </a:lnTo>
                    <a:lnTo>
                      <a:pt x="2729275" y="2609849"/>
                    </a:lnTo>
                    <a:lnTo>
                      <a:pt x="2737440" y="2608487"/>
                    </a:lnTo>
                    <a:lnTo>
                      <a:pt x="2745152" y="2606899"/>
                    </a:lnTo>
                    <a:lnTo>
                      <a:pt x="2753091" y="2605538"/>
                    </a:lnTo>
                    <a:lnTo>
                      <a:pt x="2760803" y="2603496"/>
                    </a:lnTo>
                    <a:lnTo>
                      <a:pt x="2768289" y="2601454"/>
                    </a:lnTo>
                    <a:lnTo>
                      <a:pt x="2776001" y="2599412"/>
                    </a:lnTo>
                    <a:lnTo>
                      <a:pt x="2783259" y="2597144"/>
                    </a:lnTo>
                    <a:lnTo>
                      <a:pt x="2790518" y="2594648"/>
                    </a:lnTo>
                    <a:lnTo>
                      <a:pt x="2797776" y="2592152"/>
                    </a:lnTo>
                    <a:lnTo>
                      <a:pt x="2805035" y="2589203"/>
                    </a:lnTo>
                    <a:lnTo>
                      <a:pt x="2812067" y="2586480"/>
                    </a:lnTo>
                    <a:lnTo>
                      <a:pt x="2819098" y="2583531"/>
                    </a:lnTo>
                    <a:lnTo>
                      <a:pt x="2825903" y="2580128"/>
                    </a:lnTo>
                    <a:lnTo>
                      <a:pt x="2832708" y="2576952"/>
                    </a:lnTo>
                    <a:lnTo>
                      <a:pt x="2845864" y="2569918"/>
                    </a:lnTo>
                    <a:lnTo>
                      <a:pt x="2859020" y="2562658"/>
                    </a:lnTo>
                    <a:lnTo>
                      <a:pt x="2871722" y="2554718"/>
                    </a:lnTo>
                    <a:lnTo>
                      <a:pt x="2883971" y="2546323"/>
                    </a:lnTo>
                    <a:lnTo>
                      <a:pt x="2895993" y="2537702"/>
                    </a:lnTo>
                    <a:lnTo>
                      <a:pt x="2907561" y="2528627"/>
                    </a:lnTo>
                    <a:lnTo>
                      <a:pt x="2918675" y="2519098"/>
                    </a:lnTo>
                    <a:lnTo>
                      <a:pt x="2929790" y="2509342"/>
                    </a:lnTo>
                    <a:lnTo>
                      <a:pt x="2940451" y="2499133"/>
                    </a:lnTo>
                    <a:lnTo>
                      <a:pt x="2950885" y="2488696"/>
                    </a:lnTo>
                    <a:lnTo>
                      <a:pt x="2960639" y="2477806"/>
                    </a:lnTo>
                    <a:lnTo>
                      <a:pt x="2970619" y="2466916"/>
                    </a:lnTo>
                    <a:lnTo>
                      <a:pt x="2979919" y="2456026"/>
                    </a:lnTo>
                    <a:lnTo>
                      <a:pt x="2988992" y="2444455"/>
                    </a:lnTo>
                    <a:lnTo>
                      <a:pt x="2997611" y="2433112"/>
                    </a:lnTo>
                    <a:lnTo>
                      <a:pt x="3006231" y="2421314"/>
                    </a:lnTo>
                    <a:lnTo>
                      <a:pt x="3014397" y="2409743"/>
                    </a:lnTo>
                    <a:lnTo>
                      <a:pt x="3022335" y="2397719"/>
                    </a:lnTo>
                    <a:lnTo>
                      <a:pt x="3029821" y="2385921"/>
                    </a:lnTo>
                    <a:lnTo>
                      <a:pt x="3037306" y="2373897"/>
                    </a:lnTo>
                    <a:lnTo>
                      <a:pt x="3044111" y="2362099"/>
                    </a:lnTo>
                    <a:lnTo>
                      <a:pt x="3050916" y="2350075"/>
                    </a:lnTo>
                    <a:lnTo>
                      <a:pt x="3057494" y="2338050"/>
                    </a:lnTo>
                    <a:lnTo>
                      <a:pt x="3063845" y="2326026"/>
                    </a:lnTo>
                    <a:lnTo>
                      <a:pt x="3069743" y="2314455"/>
                    </a:lnTo>
                    <a:lnTo>
                      <a:pt x="3075413" y="2302657"/>
                    </a:lnTo>
                    <a:lnTo>
                      <a:pt x="3080857" y="2290860"/>
                    </a:lnTo>
                    <a:lnTo>
                      <a:pt x="3086074" y="2279516"/>
                    </a:lnTo>
                    <a:lnTo>
                      <a:pt x="3095828" y="2257282"/>
                    </a:lnTo>
                    <a:lnTo>
                      <a:pt x="3104220" y="2235955"/>
                    </a:lnTo>
                    <a:lnTo>
                      <a:pt x="3111933" y="2215763"/>
                    </a:lnTo>
                    <a:lnTo>
                      <a:pt x="3118737" y="2196706"/>
                    </a:lnTo>
                    <a:lnTo>
                      <a:pt x="3124635" y="2179009"/>
                    </a:lnTo>
                    <a:lnTo>
                      <a:pt x="3129625" y="2163355"/>
                    </a:lnTo>
                    <a:lnTo>
                      <a:pt x="3133708" y="2149288"/>
                    </a:lnTo>
                    <a:lnTo>
                      <a:pt x="3136883" y="2137491"/>
                    </a:lnTo>
                    <a:lnTo>
                      <a:pt x="3141193" y="2120929"/>
                    </a:lnTo>
                    <a:lnTo>
                      <a:pt x="3142554" y="2115257"/>
                    </a:lnTo>
                    <a:lnTo>
                      <a:pt x="3232151" y="1359076"/>
                    </a:lnTo>
                    <a:lnTo>
                      <a:pt x="3217634" y="1358395"/>
                    </a:lnTo>
                    <a:lnTo>
                      <a:pt x="3203117" y="1357261"/>
                    </a:lnTo>
                    <a:lnTo>
                      <a:pt x="3188827" y="1355900"/>
                    </a:lnTo>
                    <a:lnTo>
                      <a:pt x="3175217" y="1353858"/>
                    </a:lnTo>
                    <a:lnTo>
                      <a:pt x="3161381" y="1351816"/>
                    </a:lnTo>
                    <a:lnTo>
                      <a:pt x="3147771" y="1349320"/>
                    </a:lnTo>
                    <a:lnTo>
                      <a:pt x="3134615" y="1346598"/>
                    </a:lnTo>
                    <a:lnTo>
                      <a:pt x="3121459" y="1343648"/>
                    </a:lnTo>
                    <a:lnTo>
                      <a:pt x="3108530" y="1340245"/>
                    </a:lnTo>
                    <a:lnTo>
                      <a:pt x="3095828" y="1336615"/>
                    </a:lnTo>
                    <a:lnTo>
                      <a:pt x="3083352" y="1332531"/>
                    </a:lnTo>
                    <a:lnTo>
                      <a:pt x="3071103" y="1328221"/>
                    </a:lnTo>
                    <a:lnTo>
                      <a:pt x="3058855" y="1323683"/>
                    </a:lnTo>
                    <a:lnTo>
                      <a:pt x="3047060" y="1318919"/>
                    </a:lnTo>
                    <a:lnTo>
                      <a:pt x="3035265" y="1313927"/>
                    </a:lnTo>
                    <a:lnTo>
                      <a:pt x="3023697" y="1308709"/>
                    </a:lnTo>
                    <a:lnTo>
                      <a:pt x="3012582" y="1303037"/>
                    </a:lnTo>
                    <a:lnTo>
                      <a:pt x="3001241" y="1297138"/>
                    </a:lnTo>
                    <a:lnTo>
                      <a:pt x="2990353" y="1291013"/>
                    </a:lnTo>
                    <a:lnTo>
                      <a:pt x="2979692" y="1284660"/>
                    </a:lnTo>
                    <a:lnTo>
                      <a:pt x="2969031" y="1278308"/>
                    </a:lnTo>
                    <a:lnTo>
                      <a:pt x="2958597" y="1271501"/>
                    </a:lnTo>
                    <a:lnTo>
                      <a:pt x="2948390" y="1264468"/>
                    </a:lnTo>
                    <a:lnTo>
                      <a:pt x="2938409" y="1257208"/>
                    </a:lnTo>
                    <a:lnTo>
                      <a:pt x="2928429" y="1249721"/>
                    </a:lnTo>
                    <a:lnTo>
                      <a:pt x="2918675" y="1242007"/>
                    </a:lnTo>
                    <a:lnTo>
                      <a:pt x="2909149" y="1234294"/>
                    </a:lnTo>
                    <a:lnTo>
                      <a:pt x="2899849" y="1226126"/>
                    </a:lnTo>
                    <a:lnTo>
                      <a:pt x="2890776" y="1218185"/>
                    </a:lnTo>
                    <a:lnTo>
                      <a:pt x="2881476" y="1209564"/>
                    </a:lnTo>
                    <a:lnTo>
                      <a:pt x="2872629" y="1200943"/>
                    </a:lnTo>
                    <a:lnTo>
                      <a:pt x="2864237" y="1192321"/>
                    </a:lnTo>
                    <a:lnTo>
                      <a:pt x="2855617" y="1183246"/>
                    </a:lnTo>
                    <a:lnTo>
                      <a:pt x="2847225" y="1174171"/>
                    </a:lnTo>
                    <a:lnTo>
                      <a:pt x="2839059" y="1164869"/>
                    </a:lnTo>
                    <a:lnTo>
                      <a:pt x="2831120" y="1155340"/>
                    </a:lnTo>
                    <a:lnTo>
                      <a:pt x="2823181" y="1146038"/>
                    </a:lnTo>
                    <a:lnTo>
                      <a:pt x="2815469" y="1136056"/>
                    </a:lnTo>
                    <a:lnTo>
                      <a:pt x="2807984" y="1126073"/>
                    </a:lnTo>
                    <a:lnTo>
                      <a:pt x="2800725" y="1116318"/>
                    </a:lnTo>
                    <a:lnTo>
                      <a:pt x="2793467" y="1106108"/>
                    </a:lnTo>
                    <a:lnTo>
                      <a:pt x="2786435" y="1095899"/>
                    </a:lnTo>
                    <a:lnTo>
                      <a:pt x="2779403" y="1085462"/>
                    </a:lnTo>
                    <a:lnTo>
                      <a:pt x="2772599" y="1075253"/>
                    </a:lnTo>
                    <a:lnTo>
                      <a:pt x="2765794" y="1064816"/>
                    </a:lnTo>
                    <a:lnTo>
                      <a:pt x="2759216" y="1054153"/>
                    </a:lnTo>
                    <a:lnTo>
                      <a:pt x="2753091" y="1043036"/>
                    </a:lnTo>
                    <a:lnTo>
                      <a:pt x="2746740" y="1032373"/>
                    </a:lnTo>
                    <a:lnTo>
                      <a:pt x="2740843" y="1021483"/>
                    </a:lnTo>
                    <a:lnTo>
                      <a:pt x="2734718" y="1010366"/>
                    </a:lnTo>
                    <a:lnTo>
                      <a:pt x="2723377" y="988132"/>
                    </a:lnTo>
                    <a:lnTo>
                      <a:pt x="2712489" y="965898"/>
                    </a:lnTo>
                    <a:lnTo>
                      <a:pt x="2702055" y="943210"/>
                    </a:lnTo>
                    <a:lnTo>
                      <a:pt x="2692075" y="920296"/>
                    </a:lnTo>
                    <a:lnTo>
                      <a:pt x="2682548" y="897381"/>
                    </a:lnTo>
                    <a:lnTo>
                      <a:pt x="2673702" y="874467"/>
                    </a:lnTo>
                    <a:lnTo>
                      <a:pt x="2665309" y="851552"/>
                    </a:lnTo>
                    <a:lnTo>
                      <a:pt x="2657143" y="828637"/>
                    </a:lnTo>
                    <a:lnTo>
                      <a:pt x="2649658" y="805723"/>
                    </a:lnTo>
                    <a:lnTo>
                      <a:pt x="2642400" y="782808"/>
                    </a:lnTo>
                    <a:lnTo>
                      <a:pt x="2635822" y="760121"/>
                    </a:lnTo>
                    <a:lnTo>
                      <a:pt x="2629471" y="737660"/>
                    </a:lnTo>
                    <a:lnTo>
                      <a:pt x="2623573" y="715426"/>
                    </a:lnTo>
                    <a:lnTo>
                      <a:pt x="2617902" y="693419"/>
                    </a:lnTo>
                    <a:lnTo>
                      <a:pt x="2612912" y="671865"/>
                    </a:lnTo>
                    <a:lnTo>
                      <a:pt x="2608149" y="650766"/>
                    </a:lnTo>
                    <a:lnTo>
                      <a:pt x="2603612" y="629893"/>
                    </a:lnTo>
                    <a:lnTo>
                      <a:pt x="2599529" y="609474"/>
                    </a:lnTo>
                    <a:lnTo>
                      <a:pt x="2595900" y="589509"/>
                    </a:lnTo>
                    <a:lnTo>
                      <a:pt x="2592271" y="570451"/>
                    </a:lnTo>
                    <a:lnTo>
                      <a:pt x="2589095" y="551621"/>
                    </a:lnTo>
                    <a:lnTo>
                      <a:pt x="2586146" y="533470"/>
                    </a:lnTo>
                    <a:lnTo>
                      <a:pt x="2583651" y="516001"/>
                    </a:lnTo>
                    <a:lnTo>
                      <a:pt x="2579115" y="483331"/>
                    </a:lnTo>
                    <a:lnTo>
                      <a:pt x="2575486" y="453610"/>
                    </a:lnTo>
                    <a:lnTo>
                      <a:pt x="2572764" y="427973"/>
                    </a:lnTo>
                    <a:lnTo>
                      <a:pt x="2570495" y="405966"/>
                    </a:lnTo>
                    <a:lnTo>
                      <a:pt x="2569361" y="388269"/>
                    </a:lnTo>
                    <a:lnTo>
                      <a:pt x="2568454" y="375337"/>
                    </a:lnTo>
                    <a:lnTo>
                      <a:pt x="2567773" y="364447"/>
                    </a:lnTo>
                    <a:lnTo>
                      <a:pt x="2380414" y="362632"/>
                    </a:lnTo>
                    <a:lnTo>
                      <a:pt x="2183074" y="361044"/>
                    </a:lnTo>
                    <a:lnTo>
                      <a:pt x="1949895" y="359456"/>
                    </a:lnTo>
                    <a:lnTo>
                      <a:pt x="1827409" y="359229"/>
                    </a:lnTo>
                    <a:lnTo>
                      <a:pt x="1705375" y="358775"/>
                    </a:lnTo>
                    <a:lnTo>
                      <a:pt x="1586291" y="358775"/>
                    </a:lnTo>
                    <a:close/>
                    <a:moveTo>
                      <a:pt x="3419575" y="0"/>
                    </a:moveTo>
                    <a:lnTo>
                      <a:pt x="3434314" y="0"/>
                    </a:lnTo>
                    <a:lnTo>
                      <a:pt x="3449052" y="227"/>
                    </a:lnTo>
                    <a:lnTo>
                      <a:pt x="3463791" y="1134"/>
                    </a:lnTo>
                    <a:lnTo>
                      <a:pt x="3478303" y="2041"/>
                    </a:lnTo>
                    <a:lnTo>
                      <a:pt x="3492815" y="3628"/>
                    </a:lnTo>
                    <a:lnTo>
                      <a:pt x="3507326" y="5442"/>
                    </a:lnTo>
                    <a:lnTo>
                      <a:pt x="3521838" y="7710"/>
                    </a:lnTo>
                    <a:lnTo>
                      <a:pt x="3536123" y="10431"/>
                    </a:lnTo>
                    <a:lnTo>
                      <a:pt x="3550181" y="13605"/>
                    </a:lnTo>
                    <a:lnTo>
                      <a:pt x="3564240" y="17006"/>
                    </a:lnTo>
                    <a:lnTo>
                      <a:pt x="3578298" y="20634"/>
                    </a:lnTo>
                    <a:lnTo>
                      <a:pt x="3591903" y="24716"/>
                    </a:lnTo>
                    <a:lnTo>
                      <a:pt x="3605508" y="29251"/>
                    </a:lnTo>
                    <a:lnTo>
                      <a:pt x="3619339" y="34013"/>
                    </a:lnTo>
                    <a:lnTo>
                      <a:pt x="3632491" y="39228"/>
                    </a:lnTo>
                    <a:lnTo>
                      <a:pt x="3645869" y="44670"/>
                    </a:lnTo>
                    <a:lnTo>
                      <a:pt x="3659020" y="50792"/>
                    </a:lnTo>
                    <a:lnTo>
                      <a:pt x="3672171" y="56915"/>
                    </a:lnTo>
                    <a:lnTo>
                      <a:pt x="3684869" y="63490"/>
                    </a:lnTo>
                    <a:lnTo>
                      <a:pt x="3697567" y="70293"/>
                    </a:lnTo>
                    <a:lnTo>
                      <a:pt x="3710039" y="77549"/>
                    </a:lnTo>
                    <a:lnTo>
                      <a:pt x="3722283" y="84805"/>
                    </a:lnTo>
                    <a:lnTo>
                      <a:pt x="3734527" y="92741"/>
                    </a:lnTo>
                    <a:lnTo>
                      <a:pt x="3746545" y="100677"/>
                    </a:lnTo>
                    <a:lnTo>
                      <a:pt x="3758109" y="109067"/>
                    </a:lnTo>
                    <a:lnTo>
                      <a:pt x="3769900" y="117911"/>
                    </a:lnTo>
                    <a:lnTo>
                      <a:pt x="3781010" y="126754"/>
                    </a:lnTo>
                    <a:lnTo>
                      <a:pt x="3792348" y="136051"/>
                    </a:lnTo>
                    <a:lnTo>
                      <a:pt x="3803231" y="145574"/>
                    </a:lnTo>
                    <a:lnTo>
                      <a:pt x="3814115" y="155324"/>
                    </a:lnTo>
                    <a:lnTo>
                      <a:pt x="3824546" y="165528"/>
                    </a:lnTo>
                    <a:lnTo>
                      <a:pt x="3834976" y="175732"/>
                    </a:lnTo>
                    <a:lnTo>
                      <a:pt x="3845180" y="186389"/>
                    </a:lnTo>
                    <a:lnTo>
                      <a:pt x="3854930" y="197047"/>
                    </a:lnTo>
                    <a:lnTo>
                      <a:pt x="3864680" y="208157"/>
                    </a:lnTo>
                    <a:lnTo>
                      <a:pt x="3873977" y="219722"/>
                    </a:lnTo>
                    <a:lnTo>
                      <a:pt x="3883047" y="231059"/>
                    </a:lnTo>
                    <a:lnTo>
                      <a:pt x="3891890" y="242850"/>
                    </a:lnTo>
                    <a:lnTo>
                      <a:pt x="3900506" y="254641"/>
                    </a:lnTo>
                    <a:lnTo>
                      <a:pt x="3908896" y="267339"/>
                    </a:lnTo>
                    <a:lnTo>
                      <a:pt x="3916832" y="279357"/>
                    </a:lnTo>
                    <a:lnTo>
                      <a:pt x="3924768" y="292282"/>
                    </a:lnTo>
                    <a:lnTo>
                      <a:pt x="3932024" y="305207"/>
                    </a:lnTo>
                    <a:lnTo>
                      <a:pt x="3939280" y="318132"/>
                    </a:lnTo>
                    <a:lnTo>
                      <a:pt x="3946309" y="331510"/>
                    </a:lnTo>
                    <a:lnTo>
                      <a:pt x="3952885" y="345115"/>
                    </a:lnTo>
                    <a:lnTo>
                      <a:pt x="3959007" y="358493"/>
                    </a:lnTo>
                    <a:lnTo>
                      <a:pt x="3965129" y="372325"/>
                    </a:lnTo>
                    <a:lnTo>
                      <a:pt x="3970798" y="386384"/>
                    </a:lnTo>
                    <a:lnTo>
                      <a:pt x="3976240" y="400669"/>
                    </a:lnTo>
                    <a:lnTo>
                      <a:pt x="3981228" y="414954"/>
                    </a:lnTo>
                    <a:lnTo>
                      <a:pt x="3985763" y="429693"/>
                    </a:lnTo>
                    <a:lnTo>
                      <a:pt x="3990298" y="444205"/>
                    </a:lnTo>
                    <a:lnTo>
                      <a:pt x="3994379" y="458944"/>
                    </a:lnTo>
                    <a:lnTo>
                      <a:pt x="3998007" y="474136"/>
                    </a:lnTo>
                    <a:lnTo>
                      <a:pt x="4001409" y="489102"/>
                    </a:lnTo>
                    <a:lnTo>
                      <a:pt x="4004356" y="508602"/>
                    </a:lnTo>
                    <a:lnTo>
                      <a:pt x="4006624" y="527876"/>
                    </a:lnTo>
                    <a:lnTo>
                      <a:pt x="4008211" y="546923"/>
                    </a:lnTo>
                    <a:lnTo>
                      <a:pt x="4009571" y="565517"/>
                    </a:lnTo>
                    <a:lnTo>
                      <a:pt x="4010025" y="583883"/>
                    </a:lnTo>
                    <a:lnTo>
                      <a:pt x="4010025" y="602024"/>
                    </a:lnTo>
                    <a:lnTo>
                      <a:pt x="4009571" y="620164"/>
                    </a:lnTo>
                    <a:lnTo>
                      <a:pt x="4008438" y="637397"/>
                    </a:lnTo>
                    <a:lnTo>
                      <a:pt x="4006851" y="654856"/>
                    </a:lnTo>
                    <a:lnTo>
                      <a:pt x="4005037" y="672090"/>
                    </a:lnTo>
                    <a:lnTo>
                      <a:pt x="4002542" y="689096"/>
                    </a:lnTo>
                    <a:lnTo>
                      <a:pt x="3999368" y="705422"/>
                    </a:lnTo>
                    <a:lnTo>
                      <a:pt x="3995967" y="721748"/>
                    </a:lnTo>
                    <a:lnTo>
                      <a:pt x="3991885" y="737847"/>
                    </a:lnTo>
                    <a:lnTo>
                      <a:pt x="3987350" y="753720"/>
                    </a:lnTo>
                    <a:lnTo>
                      <a:pt x="3982362" y="769366"/>
                    </a:lnTo>
                    <a:lnTo>
                      <a:pt x="3977147" y="784785"/>
                    </a:lnTo>
                    <a:lnTo>
                      <a:pt x="3971478" y="799750"/>
                    </a:lnTo>
                    <a:lnTo>
                      <a:pt x="3965356" y="814943"/>
                    </a:lnTo>
                    <a:lnTo>
                      <a:pt x="3958780" y="829455"/>
                    </a:lnTo>
                    <a:lnTo>
                      <a:pt x="3951751" y="844193"/>
                    </a:lnTo>
                    <a:lnTo>
                      <a:pt x="3944268" y="858252"/>
                    </a:lnTo>
                    <a:lnTo>
                      <a:pt x="3936332" y="872084"/>
                    </a:lnTo>
                    <a:lnTo>
                      <a:pt x="3928396" y="885916"/>
                    </a:lnTo>
                    <a:lnTo>
                      <a:pt x="3919779" y="899521"/>
                    </a:lnTo>
                    <a:lnTo>
                      <a:pt x="3910937" y="912672"/>
                    </a:lnTo>
                    <a:lnTo>
                      <a:pt x="3901640" y="926051"/>
                    </a:lnTo>
                    <a:lnTo>
                      <a:pt x="3892117" y="938749"/>
                    </a:lnTo>
                    <a:lnTo>
                      <a:pt x="3882366" y="951447"/>
                    </a:lnTo>
                    <a:lnTo>
                      <a:pt x="3871936" y="964145"/>
                    </a:lnTo>
                    <a:lnTo>
                      <a:pt x="3861505" y="976162"/>
                    </a:lnTo>
                    <a:lnTo>
                      <a:pt x="3850622" y="988407"/>
                    </a:lnTo>
                    <a:lnTo>
                      <a:pt x="3839738" y="1000425"/>
                    </a:lnTo>
                    <a:lnTo>
                      <a:pt x="3828174" y="1011989"/>
                    </a:lnTo>
                    <a:lnTo>
                      <a:pt x="3816383" y="1023553"/>
                    </a:lnTo>
                    <a:lnTo>
                      <a:pt x="3804592" y="1034891"/>
                    </a:lnTo>
                    <a:lnTo>
                      <a:pt x="3792575" y="1046002"/>
                    </a:lnTo>
                    <a:lnTo>
                      <a:pt x="3780103" y="1056886"/>
                    </a:lnTo>
                    <a:lnTo>
                      <a:pt x="3767405" y="1067543"/>
                    </a:lnTo>
                    <a:lnTo>
                      <a:pt x="3754481" y="1077974"/>
                    </a:lnTo>
                    <a:lnTo>
                      <a:pt x="3741556" y="1088404"/>
                    </a:lnTo>
                    <a:lnTo>
                      <a:pt x="3727951" y="1098608"/>
                    </a:lnTo>
                    <a:lnTo>
                      <a:pt x="3714800" y="1108812"/>
                    </a:lnTo>
                    <a:lnTo>
                      <a:pt x="3700969" y="1118335"/>
                    </a:lnTo>
                    <a:lnTo>
                      <a:pt x="3687137" y="1127859"/>
                    </a:lnTo>
                    <a:lnTo>
                      <a:pt x="3673079" y="1137609"/>
                    </a:lnTo>
                    <a:lnTo>
                      <a:pt x="3659020" y="1146906"/>
                    </a:lnTo>
                    <a:lnTo>
                      <a:pt x="3644735" y="1155976"/>
                    </a:lnTo>
                    <a:lnTo>
                      <a:pt x="3630223" y="1164819"/>
                    </a:lnTo>
                    <a:lnTo>
                      <a:pt x="3615711" y="1173662"/>
                    </a:lnTo>
                    <a:lnTo>
                      <a:pt x="3600973" y="1182279"/>
                    </a:lnTo>
                    <a:lnTo>
                      <a:pt x="3586235" y="1190895"/>
                    </a:lnTo>
                    <a:lnTo>
                      <a:pt x="3571269" y="1199285"/>
                    </a:lnTo>
                    <a:lnTo>
                      <a:pt x="3556304" y="1207675"/>
                    </a:lnTo>
                    <a:lnTo>
                      <a:pt x="3541339" y="1215611"/>
                    </a:lnTo>
                    <a:lnTo>
                      <a:pt x="3526147" y="1223548"/>
                    </a:lnTo>
                    <a:lnTo>
                      <a:pt x="3495762" y="1238740"/>
                    </a:lnTo>
                    <a:lnTo>
                      <a:pt x="3464925" y="1253705"/>
                    </a:lnTo>
                    <a:lnTo>
                      <a:pt x="3434314" y="1267991"/>
                    </a:lnTo>
                    <a:lnTo>
                      <a:pt x="3403703" y="1281823"/>
                    </a:lnTo>
                    <a:lnTo>
                      <a:pt x="3403703" y="1386808"/>
                    </a:lnTo>
                    <a:lnTo>
                      <a:pt x="3403703" y="2211728"/>
                    </a:lnTo>
                    <a:lnTo>
                      <a:pt x="3403476" y="2226920"/>
                    </a:lnTo>
                    <a:lnTo>
                      <a:pt x="3402796" y="2242339"/>
                    </a:lnTo>
                    <a:lnTo>
                      <a:pt x="3401889" y="2257758"/>
                    </a:lnTo>
                    <a:lnTo>
                      <a:pt x="3400529" y="2272723"/>
                    </a:lnTo>
                    <a:lnTo>
                      <a:pt x="3398715" y="2287916"/>
                    </a:lnTo>
                    <a:lnTo>
                      <a:pt x="3396674" y="2303108"/>
                    </a:lnTo>
                    <a:lnTo>
                      <a:pt x="3394179" y="2317847"/>
                    </a:lnTo>
                    <a:lnTo>
                      <a:pt x="3391459" y="2332359"/>
                    </a:lnTo>
                    <a:lnTo>
                      <a:pt x="3388284" y="2346871"/>
                    </a:lnTo>
                    <a:lnTo>
                      <a:pt x="3384656" y="2361610"/>
                    </a:lnTo>
                    <a:lnTo>
                      <a:pt x="3380801" y="2375895"/>
                    </a:lnTo>
                    <a:lnTo>
                      <a:pt x="3376493" y="2389954"/>
                    </a:lnTo>
                    <a:lnTo>
                      <a:pt x="3372185" y="2404012"/>
                    </a:lnTo>
                    <a:lnTo>
                      <a:pt x="3367197" y="2417844"/>
                    </a:lnTo>
                    <a:lnTo>
                      <a:pt x="3361981" y="2431449"/>
                    </a:lnTo>
                    <a:lnTo>
                      <a:pt x="3356313" y="2445054"/>
                    </a:lnTo>
                    <a:lnTo>
                      <a:pt x="3350644" y="2458432"/>
                    </a:lnTo>
                    <a:lnTo>
                      <a:pt x="3344295" y="2471584"/>
                    </a:lnTo>
                    <a:lnTo>
                      <a:pt x="3337719" y="2484735"/>
                    </a:lnTo>
                    <a:lnTo>
                      <a:pt x="3331144" y="2497660"/>
                    </a:lnTo>
                    <a:lnTo>
                      <a:pt x="3324115" y="2510132"/>
                    </a:lnTo>
                    <a:lnTo>
                      <a:pt x="3316859" y="2522603"/>
                    </a:lnTo>
                    <a:lnTo>
                      <a:pt x="3308923" y="2534847"/>
                    </a:lnTo>
                    <a:lnTo>
                      <a:pt x="3301213" y="2547092"/>
                    </a:lnTo>
                    <a:lnTo>
                      <a:pt x="3292823" y="2558883"/>
                    </a:lnTo>
                    <a:lnTo>
                      <a:pt x="3284434" y="2570447"/>
                    </a:lnTo>
                    <a:lnTo>
                      <a:pt x="3275591" y="2582012"/>
                    </a:lnTo>
                    <a:lnTo>
                      <a:pt x="3266521" y="2593122"/>
                    </a:lnTo>
                    <a:lnTo>
                      <a:pt x="3257224" y="2604006"/>
                    </a:lnTo>
                    <a:lnTo>
                      <a:pt x="3247701" y="2614890"/>
                    </a:lnTo>
                    <a:lnTo>
                      <a:pt x="3237951" y="2625321"/>
                    </a:lnTo>
                    <a:lnTo>
                      <a:pt x="3227747" y="2635752"/>
                    </a:lnTo>
                    <a:lnTo>
                      <a:pt x="3217543" y="2645729"/>
                    </a:lnTo>
                    <a:lnTo>
                      <a:pt x="3206886" y="2655479"/>
                    </a:lnTo>
                    <a:lnTo>
                      <a:pt x="3196229" y="2665229"/>
                    </a:lnTo>
                    <a:lnTo>
                      <a:pt x="3185345" y="2674526"/>
                    </a:lnTo>
                    <a:lnTo>
                      <a:pt x="3174235" y="2683369"/>
                    </a:lnTo>
                    <a:lnTo>
                      <a:pt x="3162671" y="2692212"/>
                    </a:lnTo>
                    <a:lnTo>
                      <a:pt x="3151107" y="2700829"/>
                    </a:lnTo>
                    <a:lnTo>
                      <a:pt x="3139089" y="2708992"/>
                    </a:lnTo>
                    <a:lnTo>
                      <a:pt x="3127071" y="2716928"/>
                    </a:lnTo>
                    <a:lnTo>
                      <a:pt x="3114827" y="2724638"/>
                    </a:lnTo>
                    <a:lnTo>
                      <a:pt x="3102356" y="2732121"/>
                    </a:lnTo>
                    <a:lnTo>
                      <a:pt x="3089658" y="2739150"/>
                    </a:lnTo>
                    <a:lnTo>
                      <a:pt x="3076960" y="2745952"/>
                    </a:lnTo>
                    <a:lnTo>
                      <a:pt x="3063809" y="2752301"/>
                    </a:lnTo>
                    <a:lnTo>
                      <a:pt x="3050657" y="2758424"/>
                    </a:lnTo>
                    <a:lnTo>
                      <a:pt x="3037053" y="2764319"/>
                    </a:lnTo>
                    <a:lnTo>
                      <a:pt x="3023675" y="2769761"/>
                    </a:lnTo>
                    <a:lnTo>
                      <a:pt x="3010070" y="2774977"/>
                    </a:lnTo>
                    <a:lnTo>
                      <a:pt x="2996238" y="2779965"/>
                    </a:lnTo>
                    <a:lnTo>
                      <a:pt x="2982180" y="2784273"/>
                    </a:lnTo>
                    <a:lnTo>
                      <a:pt x="2967895" y="2788808"/>
                    </a:lnTo>
                    <a:lnTo>
                      <a:pt x="2953609" y="2792436"/>
                    </a:lnTo>
                    <a:lnTo>
                      <a:pt x="2939325" y="2796064"/>
                    </a:lnTo>
                    <a:lnTo>
                      <a:pt x="2924813" y="2799239"/>
                    </a:lnTo>
                    <a:lnTo>
                      <a:pt x="2909847" y="2801960"/>
                    </a:lnTo>
                    <a:lnTo>
                      <a:pt x="2895109" y="2804681"/>
                    </a:lnTo>
                    <a:lnTo>
                      <a:pt x="2880143" y="2806722"/>
                    </a:lnTo>
                    <a:lnTo>
                      <a:pt x="2865178" y="2808309"/>
                    </a:lnTo>
                    <a:lnTo>
                      <a:pt x="2849759" y="2809669"/>
                    </a:lnTo>
                    <a:lnTo>
                      <a:pt x="2834794" y="2810576"/>
                    </a:lnTo>
                    <a:lnTo>
                      <a:pt x="2819375" y="2811257"/>
                    </a:lnTo>
                    <a:lnTo>
                      <a:pt x="2803730" y="2811483"/>
                    </a:lnTo>
                    <a:lnTo>
                      <a:pt x="1290419" y="2811483"/>
                    </a:lnTo>
                    <a:lnTo>
                      <a:pt x="1169562" y="2811483"/>
                    </a:lnTo>
                    <a:lnTo>
                      <a:pt x="1177952" y="2790169"/>
                    </a:lnTo>
                    <a:lnTo>
                      <a:pt x="1185662" y="2768174"/>
                    </a:lnTo>
                    <a:lnTo>
                      <a:pt x="1192917" y="2746633"/>
                    </a:lnTo>
                    <a:lnTo>
                      <a:pt x="1199947" y="2724638"/>
                    </a:lnTo>
                    <a:lnTo>
                      <a:pt x="1206749" y="2702643"/>
                    </a:lnTo>
                    <a:lnTo>
                      <a:pt x="1212644" y="2680648"/>
                    </a:lnTo>
                    <a:lnTo>
                      <a:pt x="1218086" y="2658200"/>
                    </a:lnTo>
                    <a:lnTo>
                      <a:pt x="1223302" y="2635752"/>
                    </a:lnTo>
                    <a:lnTo>
                      <a:pt x="1227837" y="2613530"/>
                    </a:lnTo>
                    <a:lnTo>
                      <a:pt x="1231918" y="2590855"/>
                    </a:lnTo>
                    <a:lnTo>
                      <a:pt x="1235319" y="2568407"/>
                    </a:lnTo>
                    <a:lnTo>
                      <a:pt x="1238267" y="2545505"/>
                    </a:lnTo>
                    <a:lnTo>
                      <a:pt x="1239174" y="2534394"/>
                    </a:lnTo>
                    <a:lnTo>
                      <a:pt x="1240308" y="2522830"/>
                    </a:lnTo>
                    <a:lnTo>
                      <a:pt x="1241441" y="2511719"/>
                    </a:lnTo>
                    <a:lnTo>
                      <a:pt x="1241895" y="2500155"/>
                    </a:lnTo>
                    <a:lnTo>
                      <a:pt x="1242348" y="2488817"/>
                    </a:lnTo>
                    <a:lnTo>
                      <a:pt x="1242802" y="2477706"/>
                    </a:lnTo>
                    <a:lnTo>
                      <a:pt x="1243255" y="2466142"/>
                    </a:lnTo>
                    <a:lnTo>
                      <a:pt x="1243255" y="2454804"/>
                    </a:lnTo>
                    <a:lnTo>
                      <a:pt x="1242802" y="2443240"/>
                    </a:lnTo>
                    <a:lnTo>
                      <a:pt x="1242575" y="2432129"/>
                    </a:lnTo>
                    <a:lnTo>
                      <a:pt x="1242122" y="2420565"/>
                    </a:lnTo>
                    <a:lnTo>
                      <a:pt x="1241441" y="2409227"/>
                    </a:lnTo>
                    <a:lnTo>
                      <a:pt x="1240534" y="2397663"/>
                    </a:lnTo>
                    <a:lnTo>
                      <a:pt x="1239627" y="2386552"/>
                    </a:lnTo>
                    <a:lnTo>
                      <a:pt x="1238267" y="2374988"/>
                    </a:lnTo>
                    <a:lnTo>
                      <a:pt x="1236906" y="2363651"/>
                    </a:lnTo>
                    <a:lnTo>
                      <a:pt x="1235092" y="2352540"/>
                    </a:lnTo>
                    <a:lnTo>
                      <a:pt x="1233278" y="2340975"/>
                    </a:lnTo>
                    <a:lnTo>
                      <a:pt x="1231464" y="2329865"/>
                    </a:lnTo>
                    <a:lnTo>
                      <a:pt x="1229197" y="2318300"/>
                    </a:lnTo>
                    <a:lnTo>
                      <a:pt x="1226703" y="2307190"/>
                    </a:lnTo>
                    <a:lnTo>
                      <a:pt x="1223982" y="2296079"/>
                    </a:lnTo>
                    <a:lnTo>
                      <a:pt x="1221034" y="2284515"/>
                    </a:lnTo>
                    <a:lnTo>
                      <a:pt x="1218086" y="2273404"/>
                    </a:lnTo>
                    <a:lnTo>
                      <a:pt x="1214912" y="2262066"/>
                    </a:lnTo>
                    <a:lnTo>
                      <a:pt x="1211511" y="2250955"/>
                    </a:lnTo>
                    <a:lnTo>
                      <a:pt x="1207429" y="2239845"/>
                    </a:lnTo>
                    <a:lnTo>
                      <a:pt x="1203575" y="2228507"/>
                    </a:lnTo>
                    <a:lnTo>
                      <a:pt x="1199493" y="2217396"/>
                    </a:lnTo>
                    <a:lnTo>
                      <a:pt x="1194958" y="2206285"/>
                    </a:lnTo>
                    <a:lnTo>
                      <a:pt x="1190423" y="2195401"/>
                    </a:lnTo>
                    <a:lnTo>
                      <a:pt x="1185662" y="2184064"/>
                    </a:lnTo>
                    <a:lnTo>
                      <a:pt x="1180446" y="2173180"/>
                    </a:lnTo>
                    <a:lnTo>
                      <a:pt x="1175004" y="2162296"/>
                    </a:lnTo>
                    <a:lnTo>
                      <a:pt x="1169562" y="2151412"/>
                    </a:lnTo>
                    <a:lnTo>
                      <a:pt x="1163667" y="2140301"/>
                    </a:lnTo>
                    <a:lnTo>
                      <a:pt x="1157545" y="2129417"/>
                    </a:lnTo>
                    <a:lnTo>
                      <a:pt x="1151423" y="2118533"/>
                    </a:lnTo>
                    <a:lnTo>
                      <a:pt x="1144620" y="2107649"/>
                    </a:lnTo>
                    <a:lnTo>
                      <a:pt x="1137818" y="2096992"/>
                    </a:lnTo>
                    <a:lnTo>
                      <a:pt x="1130335" y="2085654"/>
                    </a:lnTo>
                    <a:lnTo>
                      <a:pt x="1122172" y="2074543"/>
                    </a:lnTo>
                    <a:lnTo>
                      <a:pt x="1114236" y="2063886"/>
                    </a:lnTo>
                    <a:lnTo>
                      <a:pt x="1105846" y="2053229"/>
                    </a:lnTo>
                    <a:lnTo>
                      <a:pt x="1097457" y="2042798"/>
                    </a:lnTo>
                    <a:lnTo>
                      <a:pt x="1088840" y="2032821"/>
                    </a:lnTo>
                    <a:lnTo>
                      <a:pt x="1079997" y="2023071"/>
                    </a:lnTo>
                    <a:lnTo>
                      <a:pt x="1070927" y="2013321"/>
                    </a:lnTo>
                    <a:lnTo>
                      <a:pt x="1061858" y="2004024"/>
                    </a:lnTo>
                    <a:lnTo>
                      <a:pt x="1052788" y="1994954"/>
                    </a:lnTo>
                    <a:lnTo>
                      <a:pt x="1043038" y="1986111"/>
                    </a:lnTo>
                    <a:lnTo>
                      <a:pt x="1033514" y="1977494"/>
                    </a:lnTo>
                    <a:lnTo>
                      <a:pt x="1023764" y="1968877"/>
                    </a:lnTo>
                    <a:lnTo>
                      <a:pt x="1014014" y="1960941"/>
                    </a:lnTo>
                    <a:lnTo>
                      <a:pt x="1003810" y="1953005"/>
                    </a:lnTo>
                    <a:lnTo>
                      <a:pt x="993607" y="1945295"/>
                    </a:lnTo>
                    <a:lnTo>
                      <a:pt x="983403" y="1938039"/>
                    </a:lnTo>
                    <a:lnTo>
                      <a:pt x="972973" y="1930557"/>
                    </a:lnTo>
                    <a:lnTo>
                      <a:pt x="962542" y="1923981"/>
                    </a:lnTo>
                    <a:lnTo>
                      <a:pt x="951658" y="1917178"/>
                    </a:lnTo>
                    <a:lnTo>
                      <a:pt x="940775" y="1910829"/>
                    </a:lnTo>
                    <a:lnTo>
                      <a:pt x="929891" y="1904707"/>
                    </a:lnTo>
                    <a:lnTo>
                      <a:pt x="918780" y="1898585"/>
                    </a:lnTo>
                    <a:lnTo>
                      <a:pt x="907896" y="1893143"/>
                    </a:lnTo>
                    <a:lnTo>
                      <a:pt x="896332" y="1887701"/>
                    </a:lnTo>
                    <a:lnTo>
                      <a:pt x="885221" y="1882485"/>
                    </a:lnTo>
                    <a:lnTo>
                      <a:pt x="873884" y="1877497"/>
                    </a:lnTo>
                    <a:lnTo>
                      <a:pt x="862320" y="1873189"/>
                    </a:lnTo>
                    <a:lnTo>
                      <a:pt x="850529" y="1868654"/>
                    </a:lnTo>
                    <a:lnTo>
                      <a:pt x="838965" y="1864572"/>
                    </a:lnTo>
                    <a:lnTo>
                      <a:pt x="827174" y="1860717"/>
                    </a:lnTo>
                    <a:lnTo>
                      <a:pt x="815157" y="1857089"/>
                    </a:lnTo>
                    <a:lnTo>
                      <a:pt x="803592" y="1853688"/>
                    </a:lnTo>
                    <a:lnTo>
                      <a:pt x="791575" y="1850514"/>
                    </a:lnTo>
                    <a:lnTo>
                      <a:pt x="779330" y="1848019"/>
                    </a:lnTo>
                    <a:lnTo>
                      <a:pt x="767313" y="1845298"/>
                    </a:lnTo>
                    <a:lnTo>
                      <a:pt x="755069" y="1843031"/>
                    </a:lnTo>
                    <a:lnTo>
                      <a:pt x="742824" y="1840990"/>
                    </a:lnTo>
                    <a:lnTo>
                      <a:pt x="730807" y="1839176"/>
                    </a:lnTo>
                    <a:lnTo>
                      <a:pt x="718562" y="1837589"/>
                    </a:lnTo>
                    <a:lnTo>
                      <a:pt x="706318" y="1836228"/>
                    </a:lnTo>
                    <a:lnTo>
                      <a:pt x="693847" y="1835094"/>
                    </a:lnTo>
                    <a:lnTo>
                      <a:pt x="681602" y="1834414"/>
                    </a:lnTo>
                    <a:lnTo>
                      <a:pt x="669131" y="1833961"/>
                    </a:lnTo>
                    <a:lnTo>
                      <a:pt x="656660" y="1833961"/>
                    </a:lnTo>
                    <a:lnTo>
                      <a:pt x="644416" y="1833961"/>
                    </a:lnTo>
                    <a:lnTo>
                      <a:pt x="631945" y="1834187"/>
                    </a:lnTo>
                    <a:lnTo>
                      <a:pt x="619247" y="1834641"/>
                    </a:lnTo>
                    <a:lnTo>
                      <a:pt x="606776" y="1835775"/>
                    </a:lnTo>
                    <a:lnTo>
                      <a:pt x="594305" y="1836682"/>
                    </a:lnTo>
                    <a:lnTo>
                      <a:pt x="581834" y="1838042"/>
                    </a:lnTo>
                    <a:lnTo>
                      <a:pt x="569363" y="1839629"/>
                    </a:lnTo>
                    <a:lnTo>
                      <a:pt x="556891" y="1841670"/>
                    </a:lnTo>
                    <a:lnTo>
                      <a:pt x="544420" y="1843711"/>
                    </a:lnTo>
                    <a:lnTo>
                      <a:pt x="532176" y="1846432"/>
                    </a:lnTo>
                    <a:lnTo>
                      <a:pt x="519705" y="1848926"/>
                    </a:lnTo>
                    <a:lnTo>
                      <a:pt x="507461" y="1852101"/>
                    </a:lnTo>
                    <a:lnTo>
                      <a:pt x="494989" y="1855275"/>
                    </a:lnTo>
                    <a:lnTo>
                      <a:pt x="482745" y="1858903"/>
                    </a:lnTo>
                    <a:lnTo>
                      <a:pt x="470501" y="1862758"/>
                    </a:lnTo>
                    <a:lnTo>
                      <a:pt x="458256" y="1866840"/>
                    </a:lnTo>
                    <a:lnTo>
                      <a:pt x="446012" y="1871148"/>
                    </a:lnTo>
                    <a:lnTo>
                      <a:pt x="433768" y="1875683"/>
                    </a:lnTo>
                    <a:lnTo>
                      <a:pt x="421977" y="1880671"/>
                    </a:lnTo>
                    <a:lnTo>
                      <a:pt x="411773" y="1885433"/>
                    </a:lnTo>
                    <a:lnTo>
                      <a:pt x="401796" y="1889968"/>
                    </a:lnTo>
                    <a:lnTo>
                      <a:pt x="392273" y="1894730"/>
                    </a:lnTo>
                    <a:lnTo>
                      <a:pt x="382523" y="1899945"/>
                    </a:lnTo>
                    <a:lnTo>
                      <a:pt x="372999" y="1905160"/>
                    </a:lnTo>
                    <a:lnTo>
                      <a:pt x="363703" y="1910376"/>
                    </a:lnTo>
                    <a:lnTo>
                      <a:pt x="354633" y="1916045"/>
                    </a:lnTo>
                    <a:lnTo>
                      <a:pt x="345336" y="1921713"/>
                    </a:lnTo>
                    <a:lnTo>
                      <a:pt x="336493" y="1927609"/>
                    </a:lnTo>
                    <a:lnTo>
                      <a:pt x="327650" y="1933504"/>
                    </a:lnTo>
                    <a:lnTo>
                      <a:pt x="319260" y="1939853"/>
                    </a:lnTo>
                    <a:lnTo>
                      <a:pt x="310871" y="1945976"/>
                    </a:lnTo>
                    <a:lnTo>
                      <a:pt x="302481" y="1952551"/>
                    </a:lnTo>
                    <a:lnTo>
                      <a:pt x="294091" y="1959354"/>
                    </a:lnTo>
                    <a:lnTo>
                      <a:pt x="286382" y="1966156"/>
                    </a:lnTo>
                    <a:lnTo>
                      <a:pt x="278219" y="1973186"/>
                    </a:lnTo>
                    <a:lnTo>
                      <a:pt x="270736" y="1980215"/>
                    </a:lnTo>
                    <a:lnTo>
                      <a:pt x="263254" y="1987471"/>
                    </a:lnTo>
                    <a:lnTo>
                      <a:pt x="255998" y="1994727"/>
                    </a:lnTo>
                    <a:lnTo>
                      <a:pt x="248742" y="2002210"/>
                    </a:lnTo>
                    <a:lnTo>
                      <a:pt x="241713" y="2009693"/>
                    </a:lnTo>
                    <a:lnTo>
                      <a:pt x="234910" y="2017629"/>
                    </a:lnTo>
                    <a:lnTo>
                      <a:pt x="228108" y="2025338"/>
                    </a:lnTo>
                    <a:lnTo>
                      <a:pt x="221532" y="2033501"/>
                    </a:lnTo>
                    <a:lnTo>
                      <a:pt x="215183" y="2041438"/>
                    </a:lnTo>
                    <a:lnTo>
                      <a:pt x="209061" y="2049827"/>
                    </a:lnTo>
                    <a:lnTo>
                      <a:pt x="202939" y="2058217"/>
                    </a:lnTo>
                    <a:lnTo>
                      <a:pt x="197044" y="2066834"/>
                    </a:lnTo>
                    <a:lnTo>
                      <a:pt x="191375" y="2075450"/>
                    </a:lnTo>
                    <a:lnTo>
                      <a:pt x="185933" y="2084294"/>
                    </a:lnTo>
                    <a:lnTo>
                      <a:pt x="180491" y="2093137"/>
                    </a:lnTo>
                    <a:lnTo>
                      <a:pt x="175503" y="2101980"/>
                    </a:lnTo>
                    <a:lnTo>
                      <a:pt x="170287" y="2111050"/>
                    </a:lnTo>
                    <a:lnTo>
                      <a:pt x="165752" y="2120347"/>
                    </a:lnTo>
                    <a:lnTo>
                      <a:pt x="160991" y="2129417"/>
                    </a:lnTo>
                    <a:lnTo>
                      <a:pt x="156456" y="2138714"/>
                    </a:lnTo>
                    <a:lnTo>
                      <a:pt x="152374" y="2148464"/>
                    </a:lnTo>
                    <a:lnTo>
                      <a:pt x="148293" y="2157988"/>
                    </a:lnTo>
                    <a:lnTo>
                      <a:pt x="144438" y="2167738"/>
                    </a:lnTo>
                    <a:lnTo>
                      <a:pt x="140584" y="2177261"/>
                    </a:lnTo>
                    <a:lnTo>
                      <a:pt x="137409" y="2187238"/>
                    </a:lnTo>
                    <a:lnTo>
                      <a:pt x="134008" y="2197442"/>
                    </a:lnTo>
                    <a:lnTo>
                      <a:pt x="130833" y="2207192"/>
                    </a:lnTo>
                    <a:lnTo>
                      <a:pt x="127886" y="2217396"/>
                    </a:lnTo>
                    <a:lnTo>
                      <a:pt x="125165" y="2227827"/>
                    </a:lnTo>
                    <a:lnTo>
                      <a:pt x="122444" y="2238031"/>
                    </a:lnTo>
                    <a:lnTo>
                      <a:pt x="120176" y="2248461"/>
                    </a:lnTo>
                    <a:lnTo>
                      <a:pt x="118136" y="2258665"/>
                    </a:lnTo>
                    <a:lnTo>
                      <a:pt x="116095" y="2269549"/>
                    </a:lnTo>
                    <a:lnTo>
                      <a:pt x="114508" y="2279753"/>
                    </a:lnTo>
                    <a:lnTo>
                      <a:pt x="112920" y="2290410"/>
                    </a:lnTo>
                    <a:lnTo>
                      <a:pt x="111333" y="2301521"/>
                    </a:lnTo>
                    <a:lnTo>
                      <a:pt x="110199" y="2312178"/>
                    </a:lnTo>
                    <a:lnTo>
                      <a:pt x="109292" y="2323062"/>
                    </a:lnTo>
                    <a:lnTo>
                      <a:pt x="108385" y="2333946"/>
                    </a:lnTo>
                    <a:lnTo>
                      <a:pt x="107932" y="2344830"/>
                    </a:lnTo>
                    <a:lnTo>
                      <a:pt x="107705" y="2355941"/>
                    </a:lnTo>
                    <a:lnTo>
                      <a:pt x="107705" y="2367052"/>
                    </a:lnTo>
                    <a:lnTo>
                      <a:pt x="107705" y="2378163"/>
                    </a:lnTo>
                    <a:lnTo>
                      <a:pt x="107932" y="2389500"/>
                    </a:lnTo>
                    <a:lnTo>
                      <a:pt x="108385" y="2400611"/>
                    </a:lnTo>
                    <a:lnTo>
                      <a:pt x="109292" y="2411948"/>
                    </a:lnTo>
                    <a:lnTo>
                      <a:pt x="109973" y="2423286"/>
                    </a:lnTo>
                    <a:lnTo>
                      <a:pt x="111333" y="2434624"/>
                    </a:lnTo>
                    <a:lnTo>
                      <a:pt x="113374" y="2449816"/>
                    </a:lnTo>
                    <a:lnTo>
                      <a:pt x="116095" y="2464555"/>
                    </a:lnTo>
                    <a:lnTo>
                      <a:pt x="119269" y="2479520"/>
                    </a:lnTo>
                    <a:lnTo>
                      <a:pt x="122671" y="2493806"/>
                    </a:lnTo>
                    <a:lnTo>
                      <a:pt x="126979" y="2508091"/>
                    </a:lnTo>
                    <a:lnTo>
                      <a:pt x="131514" y="2522149"/>
                    </a:lnTo>
                    <a:lnTo>
                      <a:pt x="136502" y="2535981"/>
                    </a:lnTo>
                    <a:lnTo>
                      <a:pt x="141944" y="2549359"/>
                    </a:lnTo>
                    <a:lnTo>
                      <a:pt x="148066" y="2562738"/>
                    </a:lnTo>
                    <a:lnTo>
                      <a:pt x="154188" y="2575663"/>
                    </a:lnTo>
                    <a:lnTo>
                      <a:pt x="160991" y="2588361"/>
                    </a:lnTo>
                    <a:lnTo>
                      <a:pt x="168020" y="2601285"/>
                    </a:lnTo>
                    <a:lnTo>
                      <a:pt x="175503" y="2613530"/>
                    </a:lnTo>
                    <a:lnTo>
                      <a:pt x="183439" y="2625321"/>
                    </a:lnTo>
                    <a:lnTo>
                      <a:pt x="191602" y="2637112"/>
                    </a:lnTo>
                    <a:lnTo>
                      <a:pt x="199991" y="2648450"/>
                    </a:lnTo>
                    <a:lnTo>
                      <a:pt x="209061" y="2659787"/>
                    </a:lnTo>
                    <a:lnTo>
                      <a:pt x="218131" y="2670444"/>
                    </a:lnTo>
                    <a:lnTo>
                      <a:pt x="227881" y="2681102"/>
                    </a:lnTo>
                    <a:lnTo>
                      <a:pt x="237631" y="2691305"/>
                    </a:lnTo>
                    <a:lnTo>
                      <a:pt x="247835" y="2701056"/>
                    </a:lnTo>
                    <a:lnTo>
                      <a:pt x="258265" y="2710806"/>
                    </a:lnTo>
                    <a:lnTo>
                      <a:pt x="269149" y="2719876"/>
                    </a:lnTo>
                    <a:lnTo>
                      <a:pt x="280033" y="2728946"/>
                    </a:lnTo>
                    <a:lnTo>
                      <a:pt x="291370" y="2737563"/>
                    </a:lnTo>
                    <a:lnTo>
                      <a:pt x="302708" y="2745499"/>
                    </a:lnTo>
                    <a:lnTo>
                      <a:pt x="314499" y="2753662"/>
                    </a:lnTo>
                    <a:lnTo>
                      <a:pt x="326516" y="2761145"/>
                    </a:lnTo>
                    <a:lnTo>
                      <a:pt x="338761" y="2768174"/>
                    </a:lnTo>
                    <a:lnTo>
                      <a:pt x="351232" y="2774977"/>
                    </a:lnTo>
                    <a:lnTo>
                      <a:pt x="363703" y="2781552"/>
                    </a:lnTo>
                    <a:lnTo>
                      <a:pt x="376401" y="2787448"/>
                    </a:lnTo>
                    <a:lnTo>
                      <a:pt x="389325" y="2793117"/>
                    </a:lnTo>
                    <a:lnTo>
                      <a:pt x="402477" y="2798332"/>
                    </a:lnTo>
                    <a:lnTo>
                      <a:pt x="415628" y="2803320"/>
                    </a:lnTo>
                    <a:lnTo>
                      <a:pt x="429006" y="2807855"/>
                    </a:lnTo>
                    <a:lnTo>
                      <a:pt x="442384" y="2811937"/>
                    </a:lnTo>
                    <a:lnTo>
                      <a:pt x="455989" y="2815565"/>
                    </a:lnTo>
                    <a:lnTo>
                      <a:pt x="469594" y="2818739"/>
                    </a:lnTo>
                    <a:lnTo>
                      <a:pt x="483199" y="2821687"/>
                    </a:lnTo>
                    <a:lnTo>
                      <a:pt x="497257" y="2823955"/>
                    </a:lnTo>
                    <a:lnTo>
                      <a:pt x="511089" y="2825995"/>
                    </a:lnTo>
                    <a:lnTo>
                      <a:pt x="525147" y="2827356"/>
                    </a:lnTo>
                    <a:lnTo>
                      <a:pt x="539205" y="2828263"/>
                    </a:lnTo>
                    <a:lnTo>
                      <a:pt x="553263" y="2829170"/>
                    </a:lnTo>
                    <a:lnTo>
                      <a:pt x="567322" y="2829170"/>
                    </a:lnTo>
                    <a:lnTo>
                      <a:pt x="581607" y="2828943"/>
                    </a:lnTo>
                    <a:lnTo>
                      <a:pt x="595665" y="2827809"/>
                    </a:lnTo>
                    <a:lnTo>
                      <a:pt x="609724" y="2826449"/>
                    </a:lnTo>
                    <a:lnTo>
                      <a:pt x="623782" y="2824635"/>
                    </a:lnTo>
                    <a:lnTo>
                      <a:pt x="638067" y="2822594"/>
                    </a:lnTo>
                    <a:lnTo>
                      <a:pt x="651899" y="2819646"/>
                    </a:lnTo>
                    <a:lnTo>
                      <a:pt x="665957" y="2816472"/>
                    </a:lnTo>
                    <a:lnTo>
                      <a:pt x="680015" y="2812844"/>
                    </a:lnTo>
                    <a:lnTo>
                      <a:pt x="693847" y="2808309"/>
                    </a:lnTo>
                    <a:lnTo>
                      <a:pt x="707452" y="2803547"/>
                    </a:lnTo>
                    <a:lnTo>
                      <a:pt x="721283" y="2798105"/>
                    </a:lnTo>
                    <a:lnTo>
                      <a:pt x="734888" y="2792210"/>
                    </a:lnTo>
                    <a:lnTo>
                      <a:pt x="748493" y="2785861"/>
                    </a:lnTo>
                    <a:lnTo>
                      <a:pt x="761644" y="2778831"/>
                    </a:lnTo>
                    <a:lnTo>
                      <a:pt x="775022" y="2771349"/>
                    </a:lnTo>
                    <a:lnTo>
                      <a:pt x="787947" y="2763185"/>
                    </a:lnTo>
                    <a:lnTo>
                      <a:pt x="800871" y="2754796"/>
                    </a:lnTo>
                    <a:lnTo>
                      <a:pt x="813569" y="2745272"/>
                    </a:lnTo>
                    <a:lnTo>
                      <a:pt x="823093" y="2737789"/>
                    </a:lnTo>
                    <a:lnTo>
                      <a:pt x="831936" y="2729626"/>
                    </a:lnTo>
                    <a:lnTo>
                      <a:pt x="840779" y="2721463"/>
                    </a:lnTo>
                    <a:lnTo>
                      <a:pt x="849169" y="2713074"/>
                    </a:lnTo>
                    <a:lnTo>
                      <a:pt x="856878" y="2704457"/>
                    </a:lnTo>
                    <a:lnTo>
                      <a:pt x="864587" y="2695387"/>
                    </a:lnTo>
                    <a:lnTo>
                      <a:pt x="871843" y="2686544"/>
                    </a:lnTo>
                    <a:lnTo>
                      <a:pt x="878873" y="2677247"/>
                    </a:lnTo>
                    <a:lnTo>
                      <a:pt x="885448" y="2667723"/>
                    </a:lnTo>
                    <a:lnTo>
                      <a:pt x="892024" y="2658200"/>
                    </a:lnTo>
                    <a:lnTo>
                      <a:pt x="897919" y="2648223"/>
                    </a:lnTo>
                    <a:lnTo>
                      <a:pt x="903588" y="2638473"/>
                    </a:lnTo>
                    <a:lnTo>
                      <a:pt x="908803" y="2628269"/>
                    </a:lnTo>
                    <a:lnTo>
                      <a:pt x="913792" y="2618065"/>
                    </a:lnTo>
                    <a:lnTo>
                      <a:pt x="918553" y="2607861"/>
                    </a:lnTo>
                    <a:lnTo>
                      <a:pt x="922861" y="2597204"/>
                    </a:lnTo>
                    <a:lnTo>
                      <a:pt x="927170" y="2586773"/>
                    </a:lnTo>
                    <a:lnTo>
                      <a:pt x="930798" y="2576116"/>
                    </a:lnTo>
                    <a:lnTo>
                      <a:pt x="934199" y="2565459"/>
                    </a:lnTo>
                    <a:lnTo>
                      <a:pt x="937147" y="2554575"/>
                    </a:lnTo>
                    <a:lnTo>
                      <a:pt x="939868" y="2543917"/>
                    </a:lnTo>
                    <a:lnTo>
                      <a:pt x="942135" y="2533033"/>
                    </a:lnTo>
                    <a:lnTo>
                      <a:pt x="944176" y="2522149"/>
                    </a:lnTo>
                    <a:lnTo>
                      <a:pt x="945990" y="2510812"/>
                    </a:lnTo>
                    <a:lnTo>
                      <a:pt x="947577" y="2499928"/>
                    </a:lnTo>
                    <a:lnTo>
                      <a:pt x="948711" y="2489044"/>
                    </a:lnTo>
                    <a:lnTo>
                      <a:pt x="949391" y="2477933"/>
                    </a:lnTo>
                    <a:lnTo>
                      <a:pt x="950071" y="2466822"/>
                    </a:lnTo>
                    <a:lnTo>
                      <a:pt x="950298" y="2455711"/>
                    </a:lnTo>
                    <a:lnTo>
                      <a:pt x="950071" y="2444827"/>
                    </a:lnTo>
                    <a:lnTo>
                      <a:pt x="949391" y="2433943"/>
                    </a:lnTo>
                    <a:lnTo>
                      <a:pt x="948711" y="2423059"/>
                    </a:lnTo>
                    <a:lnTo>
                      <a:pt x="947577" y="2411948"/>
                    </a:lnTo>
                    <a:lnTo>
                      <a:pt x="945990" y="2401064"/>
                    </a:lnTo>
                    <a:lnTo>
                      <a:pt x="944629" y="2390407"/>
                    </a:lnTo>
                    <a:lnTo>
                      <a:pt x="942362" y="2379523"/>
                    </a:lnTo>
                    <a:lnTo>
                      <a:pt x="940094" y="2369093"/>
                    </a:lnTo>
                    <a:lnTo>
                      <a:pt x="937147" y="2358435"/>
                    </a:lnTo>
                    <a:lnTo>
                      <a:pt x="934426" y="2348005"/>
                    </a:lnTo>
                    <a:lnTo>
                      <a:pt x="931024" y="2337801"/>
                    </a:lnTo>
                    <a:lnTo>
                      <a:pt x="927396" y="2327824"/>
                    </a:lnTo>
                    <a:lnTo>
                      <a:pt x="923542" y="2317620"/>
                    </a:lnTo>
                    <a:lnTo>
                      <a:pt x="919234" y="2307643"/>
                    </a:lnTo>
                    <a:lnTo>
                      <a:pt x="914699" y="2298120"/>
                    </a:lnTo>
                    <a:lnTo>
                      <a:pt x="909937" y="2288369"/>
                    </a:lnTo>
                    <a:lnTo>
                      <a:pt x="904722" y="2279072"/>
                    </a:lnTo>
                    <a:lnTo>
                      <a:pt x="899280" y="2270002"/>
                    </a:lnTo>
                    <a:lnTo>
                      <a:pt x="893611" y="2260932"/>
                    </a:lnTo>
                    <a:lnTo>
                      <a:pt x="887262" y="2252089"/>
                    </a:lnTo>
                    <a:lnTo>
                      <a:pt x="881140" y="2243473"/>
                    </a:lnTo>
                    <a:lnTo>
                      <a:pt x="874338" y="2235083"/>
                    </a:lnTo>
                    <a:lnTo>
                      <a:pt x="867308" y="2226920"/>
                    </a:lnTo>
                    <a:lnTo>
                      <a:pt x="860053" y="2219210"/>
                    </a:lnTo>
                    <a:lnTo>
                      <a:pt x="852343" y="2211501"/>
                    </a:lnTo>
                    <a:lnTo>
                      <a:pt x="844407" y="2204245"/>
                    </a:lnTo>
                    <a:lnTo>
                      <a:pt x="836244" y="2197215"/>
                    </a:lnTo>
                    <a:lnTo>
                      <a:pt x="827628" y="2190186"/>
                    </a:lnTo>
                    <a:lnTo>
                      <a:pt x="818785" y="2183610"/>
                    </a:lnTo>
                    <a:lnTo>
                      <a:pt x="809715" y="2177261"/>
                    </a:lnTo>
                    <a:lnTo>
                      <a:pt x="800418" y="2171366"/>
                    </a:lnTo>
                    <a:lnTo>
                      <a:pt x="790441" y="2165924"/>
                    </a:lnTo>
                    <a:lnTo>
                      <a:pt x="780691" y="2160482"/>
                    </a:lnTo>
                    <a:lnTo>
                      <a:pt x="770261" y="2155493"/>
                    </a:lnTo>
                    <a:lnTo>
                      <a:pt x="759603" y="2150958"/>
                    </a:lnTo>
                    <a:lnTo>
                      <a:pt x="749400" y="2147330"/>
                    </a:lnTo>
                    <a:lnTo>
                      <a:pt x="738969" y="2143929"/>
                    </a:lnTo>
                    <a:lnTo>
                      <a:pt x="728312" y="2141435"/>
                    </a:lnTo>
                    <a:lnTo>
                      <a:pt x="717428" y="2138714"/>
                    </a:lnTo>
                    <a:lnTo>
                      <a:pt x="706545" y="2136900"/>
                    </a:lnTo>
                    <a:lnTo>
                      <a:pt x="695207" y="2135539"/>
                    </a:lnTo>
                    <a:lnTo>
                      <a:pt x="684097" y="2134179"/>
                    </a:lnTo>
                    <a:lnTo>
                      <a:pt x="672986" y="2133272"/>
                    </a:lnTo>
                    <a:lnTo>
                      <a:pt x="661422" y="2133045"/>
                    </a:lnTo>
                    <a:lnTo>
                      <a:pt x="650085" y="2133045"/>
                    </a:lnTo>
                    <a:lnTo>
                      <a:pt x="638974" y="2133725"/>
                    </a:lnTo>
                    <a:lnTo>
                      <a:pt x="627410" y="2134632"/>
                    </a:lnTo>
                    <a:lnTo>
                      <a:pt x="616072" y="2135993"/>
                    </a:lnTo>
                    <a:lnTo>
                      <a:pt x="604735" y="2137807"/>
                    </a:lnTo>
                    <a:lnTo>
                      <a:pt x="593625" y="2139848"/>
                    </a:lnTo>
                    <a:lnTo>
                      <a:pt x="582514" y="2142569"/>
                    </a:lnTo>
                    <a:lnTo>
                      <a:pt x="571177" y="2145516"/>
                    </a:lnTo>
                    <a:lnTo>
                      <a:pt x="560519" y="2148918"/>
                    </a:lnTo>
                    <a:lnTo>
                      <a:pt x="549636" y="2153226"/>
                    </a:lnTo>
                    <a:lnTo>
                      <a:pt x="539205" y="2157307"/>
                    </a:lnTo>
                    <a:lnTo>
                      <a:pt x="528775" y="2162296"/>
                    </a:lnTo>
                    <a:lnTo>
                      <a:pt x="519025" y="2167511"/>
                    </a:lnTo>
                    <a:lnTo>
                      <a:pt x="509048" y="2173180"/>
                    </a:lnTo>
                    <a:lnTo>
                      <a:pt x="499524" y="2179529"/>
                    </a:lnTo>
                    <a:lnTo>
                      <a:pt x="490001" y="2186105"/>
                    </a:lnTo>
                    <a:lnTo>
                      <a:pt x="481158" y="2193134"/>
                    </a:lnTo>
                    <a:lnTo>
                      <a:pt x="472541" y="2200843"/>
                    </a:lnTo>
                    <a:lnTo>
                      <a:pt x="464379" y="2208780"/>
                    </a:lnTo>
                    <a:lnTo>
                      <a:pt x="456442" y="2217170"/>
                    </a:lnTo>
                    <a:lnTo>
                      <a:pt x="452588" y="2221478"/>
                    </a:lnTo>
                    <a:lnTo>
                      <a:pt x="448960" y="2226240"/>
                    </a:lnTo>
                    <a:lnTo>
                      <a:pt x="445559" y="2231001"/>
                    </a:lnTo>
                    <a:lnTo>
                      <a:pt x="441931" y="2235536"/>
                    </a:lnTo>
                    <a:lnTo>
                      <a:pt x="438529" y="2240525"/>
                    </a:lnTo>
                    <a:lnTo>
                      <a:pt x="435355" y="2245513"/>
                    </a:lnTo>
                    <a:lnTo>
                      <a:pt x="430593" y="2253223"/>
                    </a:lnTo>
                    <a:lnTo>
                      <a:pt x="426058" y="2261159"/>
                    </a:lnTo>
                    <a:lnTo>
                      <a:pt x="421977" y="2269095"/>
                    </a:lnTo>
                    <a:lnTo>
                      <a:pt x="418349" y="2277485"/>
                    </a:lnTo>
                    <a:lnTo>
                      <a:pt x="415174" y="2286102"/>
                    </a:lnTo>
                    <a:lnTo>
                      <a:pt x="412227" y="2294718"/>
                    </a:lnTo>
                    <a:lnTo>
                      <a:pt x="409733" y="2303335"/>
                    </a:lnTo>
                    <a:lnTo>
                      <a:pt x="407692" y="2312178"/>
                    </a:lnTo>
                    <a:lnTo>
                      <a:pt x="405878" y="2321248"/>
                    </a:lnTo>
                    <a:lnTo>
                      <a:pt x="404517" y="2330091"/>
                    </a:lnTo>
                    <a:lnTo>
                      <a:pt x="403610" y="2339161"/>
                    </a:lnTo>
                    <a:lnTo>
                      <a:pt x="403157" y="2348005"/>
                    </a:lnTo>
                    <a:lnTo>
                      <a:pt x="402930" y="2357075"/>
                    </a:lnTo>
                    <a:lnTo>
                      <a:pt x="403384" y="2366145"/>
                    </a:lnTo>
                    <a:lnTo>
                      <a:pt x="404064" y="2374988"/>
                    </a:lnTo>
                    <a:lnTo>
                      <a:pt x="404971" y="2383831"/>
                    </a:lnTo>
                    <a:lnTo>
                      <a:pt x="406558" y="2392675"/>
                    </a:lnTo>
                    <a:lnTo>
                      <a:pt x="408372" y="2401518"/>
                    </a:lnTo>
                    <a:lnTo>
                      <a:pt x="410639" y="2410134"/>
                    </a:lnTo>
                    <a:lnTo>
                      <a:pt x="413360" y="2418524"/>
                    </a:lnTo>
                    <a:lnTo>
                      <a:pt x="416535" y="2426914"/>
                    </a:lnTo>
                    <a:lnTo>
                      <a:pt x="419936" y="2434850"/>
                    </a:lnTo>
                    <a:lnTo>
                      <a:pt x="423791" y="2443013"/>
                    </a:lnTo>
                    <a:lnTo>
                      <a:pt x="427872" y="2450723"/>
                    </a:lnTo>
                    <a:lnTo>
                      <a:pt x="432634" y="2457979"/>
                    </a:lnTo>
                    <a:lnTo>
                      <a:pt x="437622" y="2465462"/>
                    </a:lnTo>
                    <a:lnTo>
                      <a:pt x="443064" y="2472491"/>
                    </a:lnTo>
                    <a:lnTo>
                      <a:pt x="448733" y="2478840"/>
                    </a:lnTo>
                    <a:lnTo>
                      <a:pt x="454855" y="2485416"/>
                    </a:lnTo>
                    <a:lnTo>
                      <a:pt x="461658" y="2491311"/>
                    </a:lnTo>
                    <a:lnTo>
                      <a:pt x="468460" y="2496753"/>
                    </a:lnTo>
                    <a:lnTo>
                      <a:pt x="475943" y="2501969"/>
                    </a:lnTo>
                    <a:lnTo>
                      <a:pt x="480931" y="2504690"/>
                    </a:lnTo>
                    <a:lnTo>
                      <a:pt x="486146" y="2506957"/>
                    </a:lnTo>
                    <a:lnTo>
                      <a:pt x="491588" y="2508998"/>
                    </a:lnTo>
                    <a:lnTo>
                      <a:pt x="496803" y="2510812"/>
                    </a:lnTo>
                    <a:lnTo>
                      <a:pt x="502019" y="2512626"/>
                    </a:lnTo>
                    <a:lnTo>
                      <a:pt x="507461" y="2514440"/>
                    </a:lnTo>
                    <a:lnTo>
                      <a:pt x="512902" y="2515800"/>
                    </a:lnTo>
                    <a:lnTo>
                      <a:pt x="518344" y="2517161"/>
                    </a:lnTo>
                    <a:lnTo>
                      <a:pt x="523786" y="2518295"/>
                    </a:lnTo>
                    <a:lnTo>
                      <a:pt x="529455" y="2519202"/>
                    </a:lnTo>
                    <a:lnTo>
                      <a:pt x="534897" y="2520109"/>
                    </a:lnTo>
                    <a:lnTo>
                      <a:pt x="540339" y="2520562"/>
                    </a:lnTo>
                    <a:lnTo>
                      <a:pt x="545781" y="2520789"/>
                    </a:lnTo>
                    <a:lnTo>
                      <a:pt x="551223" y="2521016"/>
                    </a:lnTo>
                    <a:lnTo>
                      <a:pt x="556665" y="2521016"/>
                    </a:lnTo>
                    <a:lnTo>
                      <a:pt x="562107" y="2520789"/>
                    </a:lnTo>
                    <a:lnTo>
                      <a:pt x="567322" y="2520335"/>
                    </a:lnTo>
                    <a:lnTo>
                      <a:pt x="572764" y="2519655"/>
                    </a:lnTo>
                    <a:lnTo>
                      <a:pt x="577979" y="2518975"/>
                    </a:lnTo>
                    <a:lnTo>
                      <a:pt x="583194" y="2517841"/>
                    </a:lnTo>
                    <a:lnTo>
                      <a:pt x="588409" y="2516707"/>
                    </a:lnTo>
                    <a:lnTo>
                      <a:pt x="593398" y="2515347"/>
                    </a:lnTo>
                    <a:lnTo>
                      <a:pt x="598386" y="2513533"/>
                    </a:lnTo>
                    <a:lnTo>
                      <a:pt x="603148" y="2511719"/>
                    </a:lnTo>
                    <a:lnTo>
                      <a:pt x="607910" y="2509678"/>
                    </a:lnTo>
                    <a:lnTo>
                      <a:pt x="612671" y="2507184"/>
                    </a:lnTo>
                    <a:lnTo>
                      <a:pt x="617206" y="2504690"/>
                    </a:lnTo>
                    <a:lnTo>
                      <a:pt x="621741" y="2501969"/>
                    </a:lnTo>
                    <a:lnTo>
                      <a:pt x="626049" y="2499021"/>
                    </a:lnTo>
                    <a:lnTo>
                      <a:pt x="630358" y="2495846"/>
                    </a:lnTo>
                    <a:lnTo>
                      <a:pt x="634212" y="2492445"/>
                    </a:lnTo>
                    <a:lnTo>
                      <a:pt x="638067" y="2488817"/>
                    </a:lnTo>
                    <a:lnTo>
                      <a:pt x="642829" y="2482468"/>
                    </a:lnTo>
                    <a:lnTo>
                      <a:pt x="646457" y="2476799"/>
                    </a:lnTo>
                    <a:lnTo>
                      <a:pt x="649631" y="2471584"/>
                    </a:lnTo>
                    <a:lnTo>
                      <a:pt x="651899" y="2466822"/>
                    </a:lnTo>
                    <a:lnTo>
                      <a:pt x="653486" y="2462514"/>
                    </a:lnTo>
                    <a:lnTo>
                      <a:pt x="654166" y="2458432"/>
                    </a:lnTo>
                    <a:lnTo>
                      <a:pt x="654393" y="2454804"/>
                    </a:lnTo>
                    <a:lnTo>
                      <a:pt x="654166" y="2450950"/>
                    </a:lnTo>
                    <a:lnTo>
                      <a:pt x="653259" y="2448002"/>
                    </a:lnTo>
                    <a:lnTo>
                      <a:pt x="651899" y="2445054"/>
                    </a:lnTo>
                    <a:lnTo>
                      <a:pt x="649858" y="2442106"/>
                    </a:lnTo>
                    <a:lnTo>
                      <a:pt x="647364" y="2439839"/>
                    </a:lnTo>
                    <a:lnTo>
                      <a:pt x="644869" y="2437571"/>
                    </a:lnTo>
                    <a:lnTo>
                      <a:pt x="641695" y="2435077"/>
                    </a:lnTo>
                    <a:lnTo>
                      <a:pt x="638294" y="2433036"/>
                    </a:lnTo>
                    <a:lnTo>
                      <a:pt x="634666" y="2431222"/>
                    </a:lnTo>
                    <a:lnTo>
                      <a:pt x="626730" y="2427594"/>
                    </a:lnTo>
                    <a:lnTo>
                      <a:pt x="618113" y="2423966"/>
                    </a:lnTo>
                    <a:lnTo>
                      <a:pt x="609043" y="2420338"/>
                    </a:lnTo>
                    <a:lnTo>
                      <a:pt x="600200" y="2416483"/>
                    </a:lnTo>
                    <a:lnTo>
                      <a:pt x="595665" y="2414443"/>
                    </a:lnTo>
                    <a:lnTo>
                      <a:pt x="591584" y="2411948"/>
                    </a:lnTo>
                    <a:lnTo>
                      <a:pt x="587276" y="2409681"/>
                    </a:lnTo>
                    <a:lnTo>
                      <a:pt x="583421" y="2407187"/>
                    </a:lnTo>
                    <a:lnTo>
                      <a:pt x="579793" y="2404239"/>
                    </a:lnTo>
                    <a:lnTo>
                      <a:pt x="576392" y="2401064"/>
                    </a:lnTo>
                    <a:lnTo>
                      <a:pt x="573217" y="2397663"/>
                    </a:lnTo>
                    <a:lnTo>
                      <a:pt x="570496" y="2394035"/>
                    </a:lnTo>
                    <a:lnTo>
                      <a:pt x="567095" y="2389047"/>
                    </a:lnTo>
                    <a:lnTo>
                      <a:pt x="563921" y="2384285"/>
                    </a:lnTo>
                    <a:lnTo>
                      <a:pt x="561426" y="2379523"/>
                    </a:lnTo>
                    <a:lnTo>
                      <a:pt x="558932" y="2374988"/>
                    </a:lnTo>
                    <a:lnTo>
                      <a:pt x="557118" y="2370680"/>
                    </a:lnTo>
                    <a:lnTo>
                      <a:pt x="555984" y="2366598"/>
                    </a:lnTo>
                    <a:lnTo>
                      <a:pt x="554851" y="2362290"/>
                    </a:lnTo>
                    <a:lnTo>
                      <a:pt x="554170" y="2358435"/>
                    </a:lnTo>
                    <a:lnTo>
                      <a:pt x="553717" y="2354581"/>
                    </a:lnTo>
                    <a:lnTo>
                      <a:pt x="553717" y="2350953"/>
                    </a:lnTo>
                    <a:lnTo>
                      <a:pt x="554170" y="2347551"/>
                    </a:lnTo>
                    <a:lnTo>
                      <a:pt x="554851" y="2344150"/>
                    </a:lnTo>
                    <a:lnTo>
                      <a:pt x="555984" y="2340749"/>
                    </a:lnTo>
                    <a:lnTo>
                      <a:pt x="557118" y="2337574"/>
                    </a:lnTo>
                    <a:lnTo>
                      <a:pt x="558705" y="2334400"/>
                    </a:lnTo>
                    <a:lnTo>
                      <a:pt x="560293" y="2331679"/>
                    </a:lnTo>
                    <a:lnTo>
                      <a:pt x="562333" y="2328731"/>
                    </a:lnTo>
                    <a:lnTo>
                      <a:pt x="564828" y="2326237"/>
                    </a:lnTo>
                    <a:lnTo>
                      <a:pt x="567095" y="2323516"/>
                    </a:lnTo>
                    <a:lnTo>
                      <a:pt x="569589" y="2321248"/>
                    </a:lnTo>
                    <a:lnTo>
                      <a:pt x="572537" y="2318981"/>
                    </a:lnTo>
                    <a:lnTo>
                      <a:pt x="575711" y="2316486"/>
                    </a:lnTo>
                    <a:lnTo>
                      <a:pt x="578659" y="2314446"/>
                    </a:lnTo>
                    <a:lnTo>
                      <a:pt x="581834" y="2312405"/>
                    </a:lnTo>
                    <a:lnTo>
                      <a:pt x="588863" y="2308777"/>
                    </a:lnTo>
                    <a:lnTo>
                      <a:pt x="595892" y="2305376"/>
                    </a:lnTo>
                    <a:lnTo>
                      <a:pt x="603375" y="2302201"/>
                    </a:lnTo>
                    <a:lnTo>
                      <a:pt x="611084" y="2299707"/>
                    </a:lnTo>
                    <a:lnTo>
                      <a:pt x="615392" y="2298346"/>
                    </a:lnTo>
                    <a:lnTo>
                      <a:pt x="619927" y="2297213"/>
                    </a:lnTo>
                    <a:lnTo>
                      <a:pt x="624235" y="2296532"/>
                    </a:lnTo>
                    <a:lnTo>
                      <a:pt x="628770" y="2296079"/>
                    </a:lnTo>
                    <a:lnTo>
                      <a:pt x="633079" y="2295399"/>
                    </a:lnTo>
                    <a:lnTo>
                      <a:pt x="637613" y="2294945"/>
                    </a:lnTo>
                    <a:lnTo>
                      <a:pt x="641922" y="2294945"/>
                    </a:lnTo>
                    <a:lnTo>
                      <a:pt x="646457" y="2294945"/>
                    </a:lnTo>
                    <a:lnTo>
                      <a:pt x="655073" y="2295172"/>
                    </a:lnTo>
                    <a:lnTo>
                      <a:pt x="663689" y="2296306"/>
                    </a:lnTo>
                    <a:lnTo>
                      <a:pt x="671852" y="2297893"/>
                    </a:lnTo>
                    <a:lnTo>
                      <a:pt x="680242" y="2299934"/>
                    </a:lnTo>
                    <a:lnTo>
                      <a:pt x="688632" y="2302428"/>
                    </a:lnTo>
                    <a:lnTo>
                      <a:pt x="696341" y="2305602"/>
                    </a:lnTo>
                    <a:lnTo>
                      <a:pt x="704050" y="2309230"/>
                    </a:lnTo>
                    <a:lnTo>
                      <a:pt x="711760" y="2313312"/>
                    </a:lnTo>
                    <a:lnTo>
                      <a:pt x="719016" y="2317847"/>
                    </a:lnTo>
                    <a:lnTo>
                      <a:pt x="726045" y="2322609"/>
                    </a:lnTo>
                    <a:lnTo>
                      <a:pt x="732847" y="2327824"/>
                    </a:lnTo>
                    <a:lnTo>
                      <a:pt x="739196" y="2333493"/>
                    </a:lnTo>
                    <a:lnTo>
                      <a:pt x="745545" y="2339161"/>
                    </a:lnTo>
                    <a:lnTo>
                      <a:pt x="751214" y="2345510"/>
                    </a:lnTo>
                    <a:lnTo>
                      <a:pt x="756883" y="2351633"/>
                    </a:lnTo>
                    <a:lnTo>
                      <a:pt x="761871" y="2358435"/>
                    </a:lnTo>
                    <a:lnTo>
                      <a:pt x="766633" y="2365238"/>
                    </a:lnTo>
                    <a:lnTo>
                      <a:pt x="770941" y="2372267"/>
                    </a:lnTo>
                    <a:lnTo>
                      <a:pt x="775022" y="2379523"/>
                    </a:lnTo>
                    <a:lnTo>
                      <a:pt x="778197" y="2387006"/>
                    </a:lnTo>
                    <a:lnTo>
                      <a:pt x="781144" y="2394262"/>
                    </a:lnTo>
                    <a:lnTo>
                      <a:pt x="783412" y="2402198"/>
                    </a:lnTo>
                    <a:lnTo>
                      <a:pt x="785679" y="2409681"/>
                    </a:lnTo>
                    <a:lnTo>
                      <a:pt x="786813" y="2417390"/>
                    </a:lnTo>
                    <a:lnTo>
                      <a:pt x="787720" y="2425100"/>
                    </a:lnTo>
                    <a:lnTo>
                      <a:pt x="787947" y="2432810"/>
                    </a:lnTo>
                    <a:lnTo>
                      <a:pt x="787720" y="2440746"/>
                    </a:lnTo>
                    <a:lnTo>
                      <a:pt x="787040" y="2444374"/>
                    </a:lnTo>
                    <a:lnTo>
                      <a:pt x="786586" y="2448229"/>
                    </a:lnTo>
                    <a:lnTo>
                      <a:pt x="786360" y="2456165"/>
                    </a:lnTo>
                    <a:lnTo>
                      <a:pt x="786133" y="2464328"/>
                    </a:lnTo>
                    <a:lnTo>
                      <a:pt x="785226" y="2472491"/>
                    </a:lnTo>
                    <a:lnTo>
                      <a:pt x="784319" y="2480200"/>
                    </a:lnTo>
                    <a:lnTo>
                      <a:pt x="782958" y="2487683"/>
                    </a:lnTo>
                    <a:lnTo>
                      <a:pt x="781371" y="2495393"/>
                    </a:lnTo>
                    <a:lnTo>
                      <a:pt x="779557" y="2502876"/>
                    </a:lnTo>
                    <a:lnTo>
                      <a:pt x="777517" y="2510132"/>
                    </a:lnTo>
                    <a:lnTo>
                      <a:pt x="775249" y="2517161"/>
                    </a:lnTo>
                    <a:lnTo>
                      <a:pt x="772755" y="2524190"/>
                    </a:lnTo>
                    <a:lnTo>
                      <a:pt x="770034" y="2530993"/>
                    </a:lnTo>
                    <a:lnTo>
                      <a:pt x="766859" y="2537795"/>
                    </a:lnTo>
                    <a:lnTo>
                      <a:pt x="763458" y="2544144"/>
                    </a:lnTo>
                    <a:lnTo>
                      <a:pt x="760057" y="2550720"/>
                    </a:lnTo>
                    <a:lnTo>
                      <a:pt x="756429" y="2557069"/>
                    </a:lnTo>
                    <a:lnTo>
                      <a:pt x="752574" y="2562965"/>
                    </a:lnTo>
                    <a:lnTo>
                      <a:pt x="748493" y="2568860"/>
                    </a:lnTo>
                    <a:lnTo>
                      <a:pt x="743958" y="2574756"/>
                    </a:lnTo>
                    <a:lnTo>
                      <a:pt x="739650" y="2580424"/>
                    </a:lnTo>
                    <a:lnTo>
                      <a:pt x="734661" y="2585866"/>
                    </a:lnTo>
                    <a:lnTo>
                      <a:pt x="729673" y="2591082"/>
                    </a:lnTo>
                    <a:lnTo>
                      <a:pt x="724684" y="2596297"/>
                    </a:lnTo>
                    <a:lnTo>
                      <a:pt x="719469" y="2601285"/>
                    </a:lnTo>
                    <a:lnTo>
                      <a:pt x="714027" y="2605820"/>
                    </a:lnTo>
                    <a:lnTo>
                      <a:pt x="708359" y="2610582"/>
                    </a:lnTo>
                    <a:lnTo>
                      <a:pt x="702690" y="2614664"/>
                    </a:lnTo>
                    <a:lnTo>
                      <a:pt x="696568" y="2619199"/>
                    </a:lnTo>
                    <a:lnTo>
                      <a:pt x="690672" y="2623053"/>
                    </a:lnTo>
                    <a:lnTo>
                      <a:pt x="684323" y="2626908"/>
                    </a:lnTo>
                    <a:lnTo>
                      <a:pt x="678201" y="2630536"/>
                    </a:lnTo>
                    <a:lnTo>
                      <a:pt x="671626" y="2633938"/>
                    </a:lnTo>
                    <a:lnTo>
                      <a:pt x="665050" y="2637339"/>
                    </a:lnTo>
                    <a:lnTo>
                      <a:pt x="658474" y="2640513"/>
                    </a:lnTo>
                    <a:lnTo>
                      <a:pt x="651672" y="2643234"/>
                    </a:lnTo>
                    <a:lnTo>
                      <a:pt x="644643" y="2645955"/>
                    </a:lnTo>
                    <a:lnTo>
                      <a:pt x="637613" y="2648223"/>
                    </a:lnTo>
                    <a:lnTo>
                      <a:pt x="630584" y="2650717"/>
                    </a:lnTo>
                    <a:lnTo>
                      <a:pt x="623328" y="2652758"/>
                    </a:lnTo>
                    <a:lnTo>
                      <a:pt x="616072" y="2654572"/>
                    </a:lnTo>
                    <a:lnTo>
                      <a:pt x="608363" y="2656159"/>
                    </a:lnTo>
                    <a:lnTo>
                      <a:pt x="601107" y="2657293"/>
                    </a:lnTo>
                    <a:lnTo>
                      <a:pt x="593625" y="2658653"/>
                    </a:lnTo>
                    <a:lnTo>
                      <a:pt x="586142" y="2659787"/>
                    </a:lnTo>
                    <a:lnTo>
                      <a:pt x="578206" y="2660241"/>
                    </a:lnTo>
                    <a:lnTo>
                      <a:pt x="570723" y="2660694"/>
                    </a:lnTo>
                    <a:lnTo>
                      <a:pt x="563014" y="2661148"/>
                    </a:lnTo>
                    <a:lnTo>
                      <a:pt x="555077" y="2661148"/>
                    </a:lnTo>
                    <a:lnTo>
                      <a:pt x="547368" y="2661148"/>
                    </a:lnTo>
                    <a:lnTo>
                      <a:pt x="539432" y="2660467"/>
                    </a:lnTo>
                    <a:lnTo>
                      <a:pt x="531723" y="2659787"/>
                    </a:lnTo>
                    <a:lnTo>
                      <a:pt x="523560" y="2658880"/>
                    </a:lnTo>
                    <a:lnTo>
                      <a:pt x="515850" y="2657746"/>
                    </a:lnTo>
                    <a:lnTo>
                      <a:pt x="507687" y="2656386"/>
                    </a:lnTo>
                    <a:lnTo>
                      <a:pt x="499978" y="2654799"/>
                    </a:lnTo>
                    <a:lnTo>
                      <a:pt x="492042" y="2652758"/>
                    </a:lnTo>
                    <a:lnTo>
                      <a:pt x="484106" y="2650717"/>
                    </a:lnTo>
                    <a:lnTo>
                      <a:pt x="476169" y="2648223"/>
                    </a:lnTo>
                    <a:lnTo>
                      <a:pt x="468460" y="2645502"/>
                    </a:lnTo>
                    <a:lnTo>
                      <a:pt x="460751" y="2642554"/>
                    </a:lnTo>
                    <a:lnTo>
                      <a:pt x="452814" y="2639380"/>
                    </a:lnTo>
                    <a:lnTo>
                      <a:pt x="445105" y="2635752"/>
                    </a:lnTo>
                    <a:lnTo>
                      <a:pt x="437169" y="2632124"/>
                    </a:lnTo>
                    <a:lnTo>
                      <a:pt x="429460" y="2628042"/>
                    </a:lnTo>
                    <a:lnTo>
                      <a:pt x="421977" y="2623734"/>
                    </a:lnTo>
                    <a:lnTo>
                      <a:pt x="410639" y="2617385"/>
                    </a:lnTo>
                    <a:lnTo>
                      <a:pt x="399982" y="2610355"/>
                    </a:lnTo>
                    <a:lnTo>
                      <a:pt x="390005" y="2603099"/>
                    </a:lnTo>
                    <a:lnTo>
                      <a:pt x="380029" y="2595390"/>
                    </a:lnTo>
                    <a:lnTo>
                      <a:pt x="370959" y="2587454"/>
                    </a:lnTo>
                    <a:lnTo>
                      <a:pt x="362116" y="2579064"/>
                    </a:lnTo>
                    <a:lnTo>
                      <a:pt x="353726" y="2570447"/>
                    </a:lnTo>
                    <a:lnTo>
                      <a:pt x="345790" y="2561604"/>
                    </a:lnTo>
                    <a:lnTo>
                      <a:pt x="338307" y="2552307"/>
                    </a:lnTo>
                    <a:lnTo>
                      <a:pt x="331278" y="2542557"/>
                    </a:lnTo>
                    <a:lnTo>
                      <a:pt x="324929" y="2533033"/>
                    </a:lnTo>
                    <a:lnTo>
                      <a:pt x="318580" y="2522830"/>
                    </a:lnTo>
                    <a:lnTo>
                      <a:pt x="312911" y="2512399"/>
                    </a:lnTo>
                    <a:lnTo>
                      <a:pt x="307696" y="2501969"/>
                    </a:lnTo>
                    <a:lnTo>
                      <a:pt x="302935" y="2491085"/>
                    </a:lnTo>
                    <a:lnTo>
                      <a:pt x="298626" y="2480200"/>
                    </a:lnTo>
                    <a:lnTo>
                      <a:pt x="294772" y="2469090"/>
                    </a:lnTo>
                    <a:lnTo>
                      <a:pt x="291370" y="2457752"/>
                    </a:lnTo>
                    <a:lnTo>
                      <a:pt x="288196" y="2446188"/>
                    </a:lnTo>
                    <a:lnTo>
                      <a:pt x="285702" y="2434397"/>
                    </a:lnTo>
                    <a:lnTo>
                      <a:pt x="283434" y="2422606"/>
                    </a:lnTo>
                    <a:lnTo>
                      <a:pt x="281620" y="2410815"/>
                    </a:lnTo>
                    <a:lnTo>
                      <a:pt x="280487" y="2398570"/>
                    </a:lnTo>
                    <a:lnTo>
                      <a:pt x="279580" y="2386326"/>
                    </a:lnTo>
                    <a:lnTo>
                      <a:pt x="279126" y="2374081"/>
                    </a:lnTo>
                    <a:lnTo>
                      <a:pt x="278899" y="2361610"/>
                    </a:lnTo>
                    <a:lnTo>
                      <a:pt x="279126" y="2349138"/>
                    </a:lnTo>
                    <a:lnTo>
                      <a:pt x="279806" y="2336667"/>
                    </a:lnTo>
                    <a:lnTo>
                      <a:pt x="281167" y="2324196"/>
                    </a:lnTo>
                    <a:lnTo>
                      <a:pt x="282754" y="2311271"/>
                    </a:lnTo>
                    <a:lnTo>
                      <a:pt x="284568" y="2298573"/>
                    </a:lnTo>
                    <a:lnTo>
                      <a:pt x="286835" y="2286102"/>
                    </a:lnTo>
                    <a:lnTo>
                      <a:pt x="290237" y="2274537"/>
                    </a:lnTo>
                    <a:lnTo>
                      <a:pt x="293865" y="2263653"/>
                    </a:lnTo>
                    <a:lnTo>
                      <a:pt x="297493" y="2252769"/>
                    </a:lnTo>
                    <a:lnTo>
                      <a:pt x="301801" y="2242112"/>
                    </a:lnTo>
                    <a:lnTo>
                      <a:pt x="306336" y="2231682"/>
                    </a:lnTo>
                    <a:lnTo>
                      <a:pt x="311097" y="2221478"/>
                    </a:lnTo>
                    <a:lnTo>
                      <a:pt x="316086" y="2211728"/>
                    </a:lnTo>
                    <a:lnTo>
                      <a:pt x="321301" y="2201750"/>
                    </a:lnTo>
                    <a:lnTo>
                      <a:pt x="326743" y="2192454"/>
                    </a:lnTo>
                    <a:lnTo>
                      <a:pt x="332412" y="2183157"/>
                    </a:lnTo>
                    <a:lnTo>
                      <a:pt x="338307" y="2174314"/>
                    </a:lnTo>
                    <a:lnTo>
                      <a:pt x="344656" y="2165470"/>
                    </a:lnTo>
                    <a:lnTo>
                      <a:pt x="350778" y="2156854"/>
                    </a:lnTo>
                    <a:lnTo>
                      <a:pt x="357581" y="2148464"/>
                    </a:lnTo>
                    <a:lnTo>
                      <a:pt x="364383" y="2140074"/>
                    </a:lnTo>
                    <a:lnTo>
                      <a:pt x="371412" y="2132365"/>
                    </a:lnTo>
                    <a:lnTo>
                      <a:pt x="378668" y="2124882"/>
                    </a:lnTo>
                    <a:lnTo>
                      <a:pt x="386378" y="2117172"/>
                    </a:lnTo>
                    <a:lnTo>
                      <a:pt x="393860" y="2110143"/>
                    </a:lnTo>
                    <a:lnTo>
                      <a:pt x="401570" y="2103114"/>
                    </a:lnTo>
                    <a:lnTo>
                      <a:pt x="409733" y="2096765"/>
                    </a:lnTo>
                    <a:lnTo>
                      <a:pt x="417895" y="2090189"/>
                    </a:lnTo>
                    <a:lnTo>
                      <a:pt x="426285" y="2083840"/>
                    </a:lnTo>
                    <a:lnTo>
                      <a:pt x="434901" y="2077945"/>
                    </a:lnTo>
                    <a:lnTo>
                      <a:pt x="443518" y="2072276"/>
                    </a:lnTo>
                    <a:lnTo>
                      <a:pt x="452361" y="2066834"/>
                    </a:lnTo>
                    <a:lnTo>
                      <a:pt x="461204" y="2061619"/>
                    </a:lnTo>
                    <a:lnTo>
                      <a:pt x="470274" y="2056630"/>
                    </a:lnTo>
                    <a:lnTo>
                      <a:pt x="479571" y="2051868"/>
                    </a:lnTo>
                    <a:lnTo>
                      <a:pt x="489094" y="2047560"/>
                    </a:lnTo>
                    <a:lnTo>
                      <a:pt x="498391" y="2043252"/>
                    </a:lnTo>
                    <a:lnTo>
                      <a:pt x="507914" y="2039397"/>
                    </a:lnTo>
                    <a:lnTo>
                      <a:pt x="517664" y="2035769"/>
                    </a:lnTo>
                    <a:lnTo>
                      <a:pt x="527414" y="2032368"/>
                    </a:lnTo>
                    <a:lnTo>
                      <a:pt x="537391" y="2029193"/>
                    </a:lnTo>
                    <a:lnTo>
                      <a:pt x="547595" y="2026472"/>
                    </a:lnTo>
                    <a:lnTo>
                      <a:pt x="557798" y="2023751"/>
                    </a:lnTo>
                    <a:lnTo>
                      <a:pt x="567775" y="2021484"/>
                    </a:lnTo>
                    <a:lnTo>
                      <a:pt x="577979" y="2019216"/>
                    </a:lnTo>
                    <a:lnTo>
                      <a:pt x="588409" y="2017402"/>
                    </a:lnTo>
                    <a:lnTo>
                      <a:pt x="598613" y="2015815"/>
                    </a:lnTo>
                    <a:lnTo>
                      <a:pt x="609270" y="2014454"/>
                    </a:lnTo>
                    <a:lnTo>
                      <a:pt x="619700" y="2013321"/>
                    </a:lnTo>
                    <a:lnTo>
                      <a:pt x="630131" y="2012640"/>
                    </a:lnTo>
                    <a:lnTo>
                      <a:pt x="640788" y="2012414"/>
                    </a:lnTo>
                    <a:lnTo>
                      <a:pt x="650992" y="2012187"/>
                    </a:lnTo>
                    <a:lnTo>
                      <a:pt x="661649" y="2012187"/>
                    </a:lnTo>
                    <a:lnTo>
                      <a:pt x="672533" y="2012414"/>
                    </a:lnTo>
                    <a:lnTo>
                      <a:pt x="683190" y="2013094"/>
                    </a:lnTo>
                    <a:lnTo>
                      <a:pt x="693847" y="2014001"/>
                    </a:lnTo>
                    <a:lnTo>
                      <a:pt x="704504" y="2015135"/>
                    </a:lnTo>
                    <a:lnTo>
                      <a:pt x="715161" y="2016495"/>
                    </a:lnTo>
                    <a:lnTo>
                      <a:pt x="725818" y="2018309"/>
                    </a:lnTo>
                    <a:lnTo>
                      <a:pt x="736475" y="2020350"/>
                    </a:lnTo>
                    <a:lnTo>
                      <a:pt x="747132" y="2022617"/>
                    </a:lnTo>
                    <a:lnTo>
                      <a:pt x="757563" y="2025112"/>
                    </a:lnTo>
                    <a:lnTo>
                      <a:pt x="768220" y="2028059"/>
                    </a:lnTo>
                    <a:lnTo>
                      <a:pt x="778650" y="2031461"/>
                    </a:lnTo>
                    <a:lnTo>
                      <a:pt x="789307" y="2034635"/>
                    </a:lnTo>
                    <a:lnTo>
                      <a:pt x="799738" y="2038490"/>
                    </a:lnTo>
                    <a:lnTo>
                      <a:pt x="809941" y="2042571"/>
                    </a:lnTo>
                    <a:lnTo>
                      <a:pt x="820145" y="2046653"/>
                    </a:lnTo>
                    <a:lnTo>
                      <a:pt x="830575" y="2051415"/>
                    </a:lnTo>
                    <a:lnTo>
                      <a:pt x="840779" y="2056403"/>
                    </a:lnTo>
                    <a:lnTo>
                      <a:pt x="851436" y="2062072"/>
                    </a:lnTo>
                    <a:lnTo>
                      <a:pt x="861866" y="2068421"/>
                    </a:lnTo>
                    <a:lnTo>
                      <a:pt x="871843" y="2074543"/>
                    </a:lnTo>
                    <a:lnTo>
                      <a:pt x="881820" y="2081119"/>
                    </a:lnTo>
                    <a:lnTo>
                      <a:pt x="891570" y="2088148"/>
                    </a:lnTo>
                    <a:lnTo>
                      <a:pt x="901094" y="2095178"/>
                    </a:lnTo>
                    <a:lnTo>
                      <a:pt x="910164" y="2102207"/>
                    </a:lnTo>
                    <a:lnTo>
                      <a:pt x="919007" y="2109690"/>
                    </a:lnTo>
                    <a:lnTo>
                      <a:pt x="927850" y="2117399"/>
                    </a:lnTo>
                    <a:lnTo>
                      <a:pt x="936240" y="2125335"/>
                    </a:lnTo>
                    <a:lnTo>
                      <a:pt x="944629" y="2133272"/>
                    </a:lnTo>
                    <a:lnTo>
                      <a:pt x="952565" y="2141662"/>
                    </a:lnTo>
                    <a:lnTo>
                      <a:pt x="960048" y="2150278"/>
                    </a:lnTo>
                    <a:lnTo>
                      <a:pt x="967757" y="2158895"/>
                    </a:lnTo>
                    <a:lnTo>
                      <a:pt x="975013" y="2167738"/>
                    </a:lnTo>
                    <a:lnTo>
                      <a:pt x="982043" y="2176808"/>
                    </a:lnTo>
                    <a:lnTo>
                      <a:pt x="988391" y="2185878"/>
                    </a:lnTo>
                    <a:lnTo>
                      <a:pt x="994967" y="2195401"/>
                    </a:lnTo>
                    <a:lnTo>
                      <a:pt x="1001316" y="2204698"/>
                    </a:lnTo>
                    <a:lnTo>
                      <a:pt x="1007211" y="2214222"/>
                    </a:lnTo>
                    <a:lnTo>
                      <a:pt x="1012880" y="2224199"/>
                    </a:lnTo>
                    <a:lnTo>
                      <a:pt x="1018322" y="2233949"/>
                    </a:lnTo>
                    <a:lnTo>
                      <a:pt x="1023537" y="2244153"/>
                    </a:lnTo>
                    <a:lnTo>
                      <a:pt x="1028526" y="2254357"/>
                    </a:lnTo>
                    <a:lnTo>
                      <a:pt x="1033287" y="2264787"/>
                    </a:lnTo>
                    <a:lnTo>
                      <a:pt x="1037596" y="2275218"/>
                    </a:lnTo>
                    <a:lnTo>
                      <a:pt x="1041904" y="2285875"/>
                    </a:lnTo>
                    <a:lnTo>
                      <a:pt x="1045759" y="2296532"/>
                    </a:lnTo>
                    <a:lnTo>
                      <a:pt x="1049160" y="2307190"/>
                    </a:lnTo>
                    <a:lnTo>
                      <a:pt x="1052561" y="2318074"/>
                    </a:lnTo>
                    <a:lnTo>
                      <a:pt x="1055509" y="2328958"/>
                    </a:lnTo>
                    <a:lnTo>
                      <a:pt x="1058456" y="2340068"/>
                    </a:lnTo>
                    <a:lnTo>
                      <a:pt x="1061177" y="2351179"/>
                    </a:lnTo>
                    <a:lnTo>
                      <a:pt x="1063445" y="2362290"/>
                    </a:lnTo>
                    <a:lnTo>
                      <a:pt x="1065259" y="2373854"/>
                    </a:lnTo>
                    <a:lnTo>
                      <a:pt x="1067073" y="2384965"/>
                    </a:lnTo>
                    <a:lnTo>
                      <a:pt x="1068660" y="2396529"/>
                    </a:lnTo>
                    <a:lnTo>
                      <a:pt x="1070020" y="2407867"/>
                    </a:lnTo>
                    <a:lnTo>
                      <a:pt x="1070701" y="2419204"/>
                    </a:lnTo>
                    <a:lnTo>
                      <a:pt x="1071381" y="2430769"/>
                    </a:lnTo>
                    <a:lnTo>
                      <a:pt x="1071834" y="2442560"/>
                    </a:lnTo>
                    <a:lnTo>
                      <a:pt x="1072061" y="2453897"/>
                    </a:lnTo>
                    <a:lnTo>
                      <a:pt x="1071834" y="2465688"/>
                    </a:lnTo>
                    <a:lnTo>
                      <a:pt x="1071154" y="2477026"/>
                    </a:lnTo>
                    <a:lnTo>
                      <a:pt x="1070474" y="2488817"/>
                    </a:lnTo>
                    <a:lnTo>
                      <a:pt x="1069567" y="2500608"/>
                    </a:lnTo>
                    <a:lnTo>
                      <a:pt x="1068433" y="2512172"/>
                    </a:lnTo>
                    <a:lnTo>
                      <a:pt x="1066846" y="2523737"/>
                    </a:lnTo>
                    <a:lnTo>
                      <a:pt x="1065032" y="2535301"/>
                    </a:lnTo>
                    <a:lnTo>
                      <a:pt x="1062538" y="2547092"/>
                    </a:lnTo>
                    <a:lnTo>
                      <a:pt x="1060270" y="2558429"/>
                    </a:lnTo>
                    <a:lnTo>
                      <a:pt x="1057776" y="2570221"/>
                    </a:lnTo>
                    <a:lnTo>
                      <a:pt x="1054602" y="2581785"/>
                    </a:lnTo>
                    <a:lnTo>
                      <a:pt x="1051427" y="2593122"/>
                    </a:lnTo>
                    <a:lnTo>
                      <a:pt x="1047799" y="2604687"/>
                    </a:lnTo>
                    <a:lnTo>
                      <a:pt x="1043945" y="2616024"/>
                    </a:lnTo>
                    <a:lnTo>
                      <a:pt x="1039636" y="2627362"/>
                    </a:lnTo>
                    <a:lnTo>
                      <a:pt x="1035328" y="2638699"/>
                    </a:lnTo>
                    <a:lnTo>
                      <a:pt x="1030566" y="2649810"/>
                    </a:lnTo>
                    <a:lnTo>
                      <a:pt x="1025805" y="2661148"/>
                    </a:lnTo>
                    <a:lnTo>
                      <a:pt x="1020590" y="2672258"/>
                    </a:lnTo>
                    <a:lnTo>
                      <a:pt x="1014694" y="2683142"/>
                    </a:lnTo>
                    <a:lnTo>
                      <a:pt x="1009025" y="2694026"/>
                    </a:lnTo>
                    <a:lnTo>
                      <a:pt x="1002903" y="2704684"/>
                    </a:lnTo>
                    <a:lnTo>
                      <a:pt x="993153" y="2719423"/>
                    </a:lnTo>
                    <a:lnTo>
                      <a:pt x="982950" y="2733028"/>
                    </a:lnTo>
                    <a:lnTo>
                      <a:pt x="972519" y="2746633"/>
                    </a:lnTo>
                    <a:lnTo>
                      <a:pt x="961862" y="2759557"/>
                    </a:lnTo>
                    <a:lnTo>
                      <a:pt x="950978" y="2772256"/>
                    </a:lnTo>
                    <a:lnTo>
                      <a:pt x="939868" y="2784273"/>
                    </a:lnTo>
                    <a:lnTo>
                      <a:pt x="928077" y="2796064"/>
                    </a:lnTo>
                    <a:lnTo>
                      <a:pt x="916286" y="2807629"/>
                    </a:lnTo>
                    <a:lnTo>
                      <a:pt x="904268" y="2818286"/>
                    </a:lnTo>
                    <a:lnTo>
                      <a:pt x="891797" y="2828716"/>
                    </a:lnTo>
                    <a:lnTo>
                      <a:pt x="878873" y="2838693"/>
                    </a:lnTo>
                    <a:lnTo>
                      <a:pt x="866175" y="2848217"/>
                    </a:lnTo>
                    <a:lnTo>
                      <a:pt x="853023" y="2857287"/>
                    </a:lnTo>
                    <a:lnTo>
                      <a:pt x="839645" y="2866130"/>
                    </a:lnTo>
                    <a:lnTo>
                      <a:pt x="826267" y="2874067"/>
                    </a:lnTo>
                    <a:lnTo>
                      <a:pt x="812436" y="2882003"/>
                    </a:lnTo>
                    <a:lnTo>
                      <a:pt x="798377" y="2889259"/>
                    </a:lnTo>
                    <a:lnTo>
                      <a:pt x="784319" y="2896288"/>
                    </a:lnTo>
                    <a:lnTo>
                      <a:pt x="770034" y="2902864"/>
                    </a:lnTo>
                    <a:lnTo>
                      <a:pt x="755749" y="2908759"/>
                    </a:lnTo>
                    <a:lnTo>
                      <a:pt x="741010" y="2914202"/>
                    </a:lnTo>
                    <a:lnTo>
                      <a:pt x="726272" y="2919417"/>
                    </a:lnTo>
                    <a:lnTo>
                      <a:pt x="711533" y="2924179"/>
                    </a:lnTo>
                    <a:lnTo>
                      <a:pt x="696341" y="2928260"/>
                    </a:lnTo>
                    <a:lnTo>
                      <a:pt x="681602" y="2932115"/>
                    </a:lnTo>
                    <a:lnTo>
                      <a:pt x="666184" y="2935516"/>
                    </a:lnTo>
                    <a:lnTo>
                      <a:pt x="650992" y="2938464"/>
                    </a:lnTo>
                    <a:lnTo>
                      <a:pt x="635799" y="2940958"/>
                    </a:lnTo>
                    <a:lnTo>
                      <a:pt x="620381" y="2942772"/>
                    </a:lnTo>
                    <a:lnTo>
                      <a:pt x="604735" y="2944359"/>
                    </a:lnTo>
                    <a:lnTo>
                      <a:pt x="589543" y="2945720"/>
                    </a:lnTo>
                    <a:lnTo>
                      <a:pt x="573897" y="2946400"/>
                    </a:lnTo>
                    <a:lnTo>
                      <a:pt x="558479" y="2946400"/>
                    </a:lnTo>
                    <a:lnTo>
                      <a:pt x="542833" y="2946400"/>
                    </a:lnTo>
                    <a:lnTo>
                      <a:pt x="527188" y="2945720"/>
                    </a:lnTo>
                    <a:lnTo>
                      <a:pt x="511996" y="2944586"/>
                    </a:lnTo>
                    <a:lnTo>
                      <a:pt x="496350" y="2942999"/>
                    </a:lnTo>
                    <a:lnTo>
                      <a:pt x="480931" y="2941185"/>
                    </a:lnTo>
                    <a:lnTo>
                      <a:pt x="465286" y="2938691"/>
                    </a:lnTo>
                    <a:lnTo>
                      <a:pt x="450094" y="2935743"/>
                    </a:lnTo>
                    <a:lnTo>
                      <a:pt x="434675" y="2932795"/>
                    </a:lnTo>
                    <a:lnTo>
                      <a:pt x="419483" y="2928714"/>
                    </a:lnTo>
                    <a:lnTo>
                      <a:pt x="404517" y="2924632"/>
                    </a:lnTo>
                    <a:lnTo>
                      <a:pt x="389325" y="2919870"/>
                    </a:lnTo>
                    <a:lnTo>
                      <a:pt x="374360" y="2914655"/>
                    </a:lnTo>
                    <a:lnTo>
                      <a:pt x="359395" y="2909213"/>
                    </a:lnTo>
                    <a:lnTo>
                      <a:pt x="344883" y="2903317"/>
                    </a:lnTo>
                    <a:lnTo>
                      <a:pt x="330371" y="2896742"/>
                    </a:lnTo>
                    <a:lnTo>
                      <a:pt x="316086" y="2889712"/>
                    </a:lnTo>
                    <a:lnTo>
                      <a:pt x="301801" y="2882456"/>
                    </a:lnTo>
                    <a:lnTo>
                      <a:pt x="287742" y="2874747"/>
                    </a:lnTo>
                    <a:lnTo>
                      <a:pt x="273684" y="2866357"/>
                    </a:lnTo>
                    <a:lnTo>
                      <a:pt x="260079" y="2857741"/>
                    </a:lnTo>
                    <a:lnTo>
                      <a:pt x="246474" y="2848444"/>
                    </a:lnTo>
                    <a:lnTo>
                      <a:pt x="233323" y="2838693"/>
                    </a:lnTo>
                    <a:lnTo>
                      <a:pt x="219945" y="2828943"/>
                    </a:lnTo>
                    <a:lnTo>
                      <a:pt x="207247" y="2818286"/>
                    </a:lnTo>
                    <a:lnTo>
                      <a:pt x="194776" y="2807175"/>
                    </a:lnTo>
                    <a:lnTo>
                      <a:pt x="182305" y="2795838"/>
                    </a:lnTo>
                    <a:lnTo>
                      <a:pt x="170287" y="2783820"/>
                    </a:lnTo>
                    <a:lnTo>
                      <a:pt x="158497" y="2771575"/>
                    </a:lnTo>
                    <a:lnTo>
                      <a:pt x="146932" y="2758877"/>
                    </a:lnTo>
                    <a:lnTo>
                      <a:pt x="135822" y="2745499"/>
                    </a:lnTo>
                    <a:lnTo>
                      <a:pt x="124938" y="2731894"/>
                    </a:lnTo>
                    <a:lnTo>
                      <a:pt x="114961" y="2718969"/>
                    </a:lnTo>
                    <a:lnTo>
                      <a:pt x="105664" y="2706271"/>
                    </a:lnTo>
                    <a:lnTo>
                      <a:pt x="96368" y="2693346"/>
                    </a:lnTo>
                    <a:lnTo>
                      <a:pt x="87978" y="2679968"/>
                    </a:lnTo>
                    <a:lnTo>
                      <a:pt x="79815" y="2666816"/>
                    </a:lnTo>
                    <a:lnTo>
                      <a:pt x="72333" y="2653211"/>
                    </a:lnTo>
                    <a:lnTo>
                      <a:pt x="65077" y="2639606"/>
                    </a:lnTo>
                    <a:lnTo>
                      <a:pt x="58274" y="2626001"/>
                    </a:lnTo>
                    <a:lnTo>
                      <a:pt x="51925" y="2612169"/>
                    </a:lnTo>
                    <a:lnTo>
                      <a:pt x="46030" y="2598111"/>
                    </a:lnTo>
                    <a:lnTo>
                      <a:pt x="40588" y="2584052"/>
                    </a:lnTo>
                    <a:lnTo>
                      <a:pt x="35373" y="2569994"/>
                    </a:lnTo>
                    <a:lnTo>
                      <a:pt x="30384" y="2555708"/>
                    </a:lnTo>
                    <a:lnTo>
                      <a:pt x="26076" y="2541423"/>
                    </a:lnTo>
                    <a:lnTo>
                      <a:pt x="21995" y="2526684"/>
                    </a:lnTo>
                    <a:lnTo>
                      <a:pt x="18367" y="2512399"/>
                    </a:lnTo>
                    <a:lnTo>
                      <a:pt x="14966" y="2497660"/>
                    </a:lnTo>
                    <a:lnTo>
                      <a:pt x="12245" y="2483148"/>
                    </a:lnTo>
                    <a:lnTo>
                      <a:pt x="9524" y="2468183"/>
                    </a:lnTo>
                    <a:lnTo>
                      <a:pt x="7256" y="2453444"/>
                    </a:lnTo>
                    <a:lnTo>
                      <a:pt x="5442" y="2438478"/>
                    </a:lnTo>
                    <a:lnTo>
                      <a:pt x="3628" y="2423740"/>
                    </a:lnTo>
                    <a:lnTo>
                      <a:pt x="2268" y="2408547"/>
                    </a:lnTo>
                    <a:lnTo>
                      <a:pt x="1361" y="2393808"/>
                    </a:lnTo>
                    <a:lnTo>
                      <a:pt x="454" y="2378616"/>
                    </a:lnTo>
                    <a:lnTo>
                      <a:pt x="227" y="2363651"/>
                    </a:lnTo>
                    <a:lnTo>
                      <a:pt x="0" y="2348458"/>
                    </a:lnTo>
                    <a:lnTo>
                      <a:pt x="227" y="2333266"/>
                    </a:lnTo>
                    <a:lnTo>
                      <a:pt x="454" y="2318074"/>
                    </a:lnTo>
                    <a:lnTo>
                      <a:pt x="1361" y="2303108"/>
                    </a:lnTo>
                    <a:lnTo>
                      <a:pt x="2041" y="2287689"/>
                    </a:lnTo>
                    <a:lnTo>
                      <a:pt x="3401" y="2272497"/>
                    </a:lnTo>
                    <a:lnTo>
                      <a:pt x="5215" y="2257985"/>
                    </a:lnTo>
                    <a:lnTo>
                      <a:pt x="7710" y="2243699"/>
                    </a:lnTo>
                    <a:lnTo>
                      <a:pt x="10431" y="2229641"/>
                    </a:lnTo>
                    <a:lnTo>
                      <a:pt x="13152" y="2215809"/>
                    </a:lnTo>
                    <a:lnTo>
                      <a:pt x="16553" y="2201977"/>
                    </a:lnTo>
                    <a:lnTo>
                      <a:pt x="20181" y="2188826"/>
                    </a:lnTo>
                    <a:lnTo>
                      <a:pt x="23809" y="2175221"/>
                    </a:lnTo>
                    <a:lnTo>
                      <a:pt x="28117" y="2162296"/>
                    </a:lnTo>
                    <a:lnTo>
                      <a:pt x="32425" y="2149144"/>
                    </a:lnTo>
                    <a:lnTo>
                      <a:pt x="37187" y="2136673"/>
                    </a:lnTo>
                    <a:lnTo>
                      <a:pt x="42175" y="2123975"/>
                    </a:lnTo>
                    <a:lnTo>
                      <a:pt x="47617" y="2111730"/>
                    </a:lnTo>
                    <a:lnTo>
                      <a:pt x="53059" y="2099486"/>
                    </a:lnTo>
                    <a:lnTo>
                      <a:pt x="58728" y="2087468"/>
                    </a:lnTo>
                    <a:lnTo>
                      <a:pt x="64623" y="2075904"/>
                    </a:lnTo>
                    <a:lnTo>
                      <a:pt x="70972" y="2064113"/>
                    </a:lnTo>
                    <a:lnTo>
                      <a:pt x="77548" y="2052775"/>
                    </a:lnTo>
                    <a:lnTo>
                      <a:pt x="84350" y="2041438"/>
                    </a:lnTo>
                    <a:lnTo>
                      <a:pt x="90926" y="2030554"/>
                    </a:lnTo>
                    <a:lnTo>
                      <a:pt x="98182" y="2019670"/>
                    </a:lnTo>
                    <a:lnTo>
                      <a:pt x="105891" y="2009012"/>
                    </a:lnTo>
                    <a:lnTo>
                      <a:pt x="113374" y="1998355"/>
                    </a:lnTo>
                    <a:lnTo>
                      <a:pt x="121083" y="1988151"/>
                    </a:lnTo>
                    <a:lnTo>
                      <a:pt x="129246" y="1977721"/>
                    </a:lnTo>
                    <a:lnTo>
                      <a:pt x="137636" y="1967970"/>
                    </a:lnTo>
                    <a:lnTo>
                      <a:pt x="145799" y="1957993"/>
                    </a:lnTo>
                    <a:lnTo>
                      <a:pt x="154642" y="1948470"/>
                    </a:lnTo>
                    <a:lnTo>
                      <a:pt x="163485" y="1938946"/>
                    </a:lnTo>
                    <a:lnTo>
                      <a:pt x="172328" y="1929650"/>
                    </a:lnTo>
                    <a:lnTo>
                      <a:pt x="181852" y="1920580"/>
                    </a:lnTo>
                    <a:lnTo>
                      <a:pt x="191148" y="1911736"/>
                    </a:lnTo>
                    <a:lnTo>
                      <a:pt x="200898" y="1902893"/>
                    </a:lnTo>
                    <a:lnTo>
                      <a:pt x="210422" y="1894276"/>
                    </a:lnTo>
                    <a:lnTo>
                      <a:pt x="220399" y="1885887"/>
                    </a:lnTo>
                    <a:lnTo>
                      <a:pt x="230375" y="1877497"/>
                    </a:lnTo>
                    <a:lnTo>
                      <a:pt x="240579" y="1869561"/>
                    </a:lnTo>
                    <a:lnTo>
                      <a:pt x="251009" y="1861398"/>
                    </a:lnTo>
                    <a:lnTo>
                      <a:pt x="261440" y="1853688"/>
                    </a:lnTo>
                    <a:lnTo>
                      <a:pt x="272097" y="1846205"/>
                    </a:lnTo>
                    <a:lnTo>
                      <a:pt x="282754" y="1838496"/>
                    </a:lnTo>
                    <a:lnTo>
                      <a:pt x="293638" y="1831240"/>
                    </a:lnTo>
                    <a:lnTo>
                      <a:pt x="304749" y="1824210"/>
                    </a:lnTo>
                    <a:lnTo>
                      <a:pt x="315859" y="1817181"/>
                    </a:lnTo>
                    <a:lnTo>
                      <a:pt x="327197" y="1810379"/>
                    </a:lnTo>
                    <a:lnTo>
                      <a:pt x="338761" y="1804030"/>
                    </a:lnTo>
                    <a:lnTo>
                      <a:pt x="350098" y="1797454"/>
                    </a:lnTo>
                    <a:lnTo>
                      <a:pt x="361662" y="1790878"/>
                    </a:lnTo>
                    <a:lnTo>
                      <a:pt x="373226" y="1784983"/>
                    </a:lnTo>
                    <a:lnTo>
                      <a:pt x="385017" y="1778634"/>
                    </a:lnTo>
                    <a:lnTo>
                      <a:pt x="397035" y="1772965"/>
                    </a:lnTo>
                    <a:lnTo>
                      <a:pt x="408826" y="1767296"/>
                    </a:lnTo>
                    <a:lnTo>
                      <a:pt x="420843" y="1761627"/>
                    </a:lnTo>
                    <a:lnTo>
                      <a:pt x="433087" y="1756412"/>
                    </a:lnTo>
                    <a:lnTo>
                      <a:pt x="445332" y="1750970"/>
                    </a:lnTo>
                    <a:lnTo>
                      <a:pt x="457576" y="1745981"/>
                    </a:lnTo>
                    <a:lnTo>
                      <a:pt x="469821" y="1740993"/>
                    </a:lnTo>
                    <a:lnTo>
                      <a:pt x="482292" y="1736004"/>
                    </a:lnTo>
                    <a:lnTo>
                      <a:pt x="494536" y="1731469"/>
                    </a:lnTo>
                    <a:lnTo>
                      <a:pt x="519478" y="1722626"/>
                    </a:lnTo>
                    <a:lnTo>
                      <a:pt x="544647" y="1714236"/>
                    </a:lnTo>
                    <a:lnTo>
                      <a:pt x="569816" y="1706300"/>
                    </a:lnTo>
                    <a:lnTo>
                      <a:pt x="569816" y="1601314"/>
                    </a:lnTo>
                    <a:lnTo>
                      <a:pt x="569816" y="776622"/>
                    </a:lnTo>
                    <a:lnTo>
                      <a:pt x="569816" y="760976"/>
                    </a:lnTo>
                    <a:lnTo>
                      <a:pt x="570723" y="745784"/>
                    </a:lnTo>
                    <a:lnTo>
                      <a:pt x="571403" y="730365"/>
                    </a:lnTo>
                    <a:lnTo>
                      <a:pt x="572764" y="715399"/>
                    </a:lnTo>
                    <a:lnTo>
                      <a:pt x="574578" y="700207"/>
                    </a:lnTo>
                    <a:lnTo>
                      <a:pt x="576618" y="685014"/>
                    </a:lnTo>
                    <a:lnTo>
                      <a:pt x="579339" y="670276"/>
                    </a:lnTo>
                    <a:lnTo>
                      <a:pt x="581834" y="655763"/>
                    </a:lnTo>
                    <a:lnTo>
                      <a:pt x="585235" y="641251"/>
                    </a:lnTo>
                    <a:lnTo>
                      <a:pt x="588636" y="626513"/>
                    </a:lnTo>
                    <a:lnTo>
                      <a:pt x="592491" y="612227"/>
                    </a:lnTo>
                    <a:lnTo>
                      <a:pt x="596799" y="598169"/>
                    </a:lnTo>
                    <a:lnTo>
                      <a:pt x="601334" y="584110"/>
                    </a:lnTo>
                    <a:lnTo>
                      <a:pt x="606096" y="570278"/>
                    </a:lnTo>
                    <a:lnTo>
                      <a:pt x="611311" y="556673"/>
                    </a:lnTo>
                    <a:lnTo>
                      <a:pt x="616979" y="543068"/>
                    </a:lnTo>
                    <a:lnTo>
                      <a:pt x="622648" y="529690"/>
                    </a:lnTo>
                    <a:lnTo>
                      <a:pt x="628997" y="516538"/>
                    </a:lnTo>
                    <a:lnTo>
                      <a:pt x="635573" y="503387"/>
                    </a:lnTo>
                    <a:lnTo>
                      <a:pt x="642148" y="490689"/>
                    </a:lnTo>
                    <a:lnTo>
                      <a:pt x="649178" y="477991"/>
                    </a:lnTo>
                    <a:lnTo>
                      <a:pt x="656660" y="465520"/>
                    </a:lnTo>
                    <a:lnTo>
                      <a:pt x="664370" y="453275"/>
                    </a:lnTo>
                    <a:lnTo>
                      <a:pt x="672079" y="441257"/>
                    </a:lnTo>
                    <a:lnTo>
                      <a:pt x="680469" y="429239"/>
                    </a:lnTo>
                    <a:lnTo>
                      <a:pt x="689085" y="417675"/>
                    </a:lnTo>
                    <a:lnTo>
                      <a:pt x="697701" y="406111"/>
                    </a:lnTo>
                    <a:lnTo>
                      <a:pt x="706771" y="395000"/>
                    </a:lnTo>
                    <a:lnTo>
                      <a:pt x="716068" y="384116"/>
                    </a:lnTo>
                    <a:lnTo>
                      <a:pt x="725591" y="373232"/>
                    </a:lnTo>
                    <a:lnTo>
                      <a:pt x="735342" y="362801"/>
                    </a:lnTo>
                    <a:lnTo>
                      <a:pt x="745545" y="352371"/>
                    </a:lnTo>
                    <a:lnTo>
                      <a:pt x="755749" y="342394"/>
                    </a:lnTo>
                    <a:lnTo>
                      <a:pt x="766406" y="332644"/>
                    </a:lnTo>
                    <a:lnTo>
                      <a:pt x="777063" y="322893"/>
                    </a:lnTo>
                    <a:lnTo>
                      <a:pt x="788174" y="313823"/>
                    </a:lnTo>
                    <a:lnTo>
                      <a:pt x="799284" y="304753"/>
                    </a:lnTo>
                    <a:lnTo>
                      <a:pt x="810848" y="295910"/>
                    </a:lnTo>
                    <a:lnTo>
                      <a:pt x="822186" y="287293"/>
                    </a:lnTo>
                    <a:lnTo>
                      <a:pt x="834203" y="279130"/>
                    </a:lnTo>
                    <a:lnTo>
                      <a:pt x="846221" y="271194"/>
                    </a:lnTo>
                    <a:lnTo>
                      <a:pt x="858692" y="263485"/>
                    </a:lnTo>
                    <a:lnTo>
                      <a:pt x="870936" y="256229"/>
                    </a:lnTo>
                    <a:lnTo>
                      <a:pt x="883634" y="248973"/>
                    </a:lnTo>
                    <a:lnTo>
                      <a:pt x="896332" y="242170"/>
                    </a:lnTo>
                    <a:lnTo>
                      <a:pt x="909483" y="235821"/>
                    </a:lnTo>
                    <a:lnTo>
                      <a:pt x="922635" y="229699"/>
                    </a:lnTo>
                    <a:lnTo>
                      <a:pt x="936240" y="223803"/>
                    </a:lnTo>
                    <a:lnTo>
                      <a:pt x="949844" y="218361"/>
                    </a:lnTo>
                    <a:lnTo>
                      <a:pt x="963223" y="213146"/>
                    </a:lnTo>
                    <a:lnTo>
                      <a:pt x="977281" y="208157"/>
                    </a:lnTo>
                    <a:lnTo>
                      <a:pt x="991112" y="203849"/>
                    </a:lnTo>
                    <a:lnTo>
                      <a:pt x="1005397" y="199541"/>
                    </a:lnTo>
                    <a:lnTo>
                      <a:pt x="1019683" y="195686"/>
                    </a:lnTo>
                    <a:lnTo>
                      <a:pt x="1033968" y="192058"/>
                    </a:lnTo>
                    <a:lnTo>
                      <a:pt x="1048479" y="188884"/>
                    </a:lnTo>
                    <a:lnTo>
                      <a:pt x="1063445" y="186163"/>
                    </a:lnTo>
                    <a:lnTo>
                      <a:pt x="1078183" y="183668"/>
                    </a:lnTo>
                    <a:lnTo>
                      <a:pt x="1093149" y="181628"/>
                    </a:lnTo>
                    <a:lnTo>
                      <a:pt x="1108114" y="179814"/>
                    </a:lnTo>
                    <a:lnTo>
                      <a:pt x="1123533" y="178453"/>
                    </a:lnTo>
                    <a:lnTo>
                      <a:pt x="1138498" y="177546"/>
                    </a:lnTo>
                    <a:lnTo>
                      <a:pt x="1154144" y="176866"/>
                    </a:lnTo>
                    <a:lnTo>
                      <a:pt x="1169562" y="176639"/>
                    </a:lnTo>
                    <a:lnTo>
                      <a:pt x="2682873" y="176639"/>
                    </a:lnTo>
                    <a:lnTo>
                      <a:pt x="2803730" y="176639"/>
                    </a:lnTo>
                    <a:lnTo>
                      <a:pt x="2793073" y="217908"/>
                    </a:lnTo>
                    <a:lnTo>
                      <a:pt x="2787857" y="238315"/>
                    </a:lnTo>
                    <a:lnTo>
                      <a:pt x="2782869" y="258950"/>
                    </a:lnTo>
                    <a:lnTo>
                      <a:pt x="2778334" y="279357"/>
                    </a:lnTo>
                    <a:lnTo>
                      <a:pt x="2773572" y="300218"/>
                    </a:lnTo>
                    <a:lnTo>
                      <a:pt x="2769491" y="321079"/>
                    </a:lnTo>
                    <a:lnTo>
                      <a:pt x="2765409" y="341714"/>
                    </a:lnTo>
                    <a:lnTo>
                      <a:pt x="2761781" y="362575"/>
                    </a:lnTo>
                    <a:lnTo>
                      <a:pt x="2758380" y="383209"/>
                    </a:lnTo>
                    <a:lnTo>
                      <a:pt x="2755659" y="404070"/>
                    </a:lnTo>
                    <a:lnTo>
                      <a:pt x="2752938" y="424704"/>
                    </a:lnTo>
                    <a:lnTo>
                      <a:pt x="2750897" y="445565"/>
                    </a:lnTo>
                    <a:lnTo>
                      <a:pt x="2749310" y="466200"/>
                    </a:lnTo>
                    <a:lnTo>
                      <a:pt x="2748177" y="486834"/>
                    </a:lnTo>
                    <a:lnTo>
                      <a:pt x="2747496" y="507468"/>
                    </a:lnTo>
                    <a:lnTo>
                      <a:pt x="2747269" y="528103"/>
                    </a:lnTo>
                    <a:lnTo>
                      <a:pt x="2747723" y="548737"/>
                    </a:lnTo>
                    <a:lnTo>
                      <a:pt x="2748630" y="569145"/>
                    </a:lnTo>
                    <a:lnTo>
                      <a:pt x="2749310" y="579575"/>
                    </a:lnTo>
                    <a:lnTo>
                      <a:pt x="2750217" y="589552"/>
                    </a:lnTo>
                    <a:lnTo>
                      <a:pt x="2751124" y="599756"/>
                    </a:lnTo>
                    <a:lnTo>
                      <a:pt x="2752485" y="609960"/>
                    </a:lnTo>
                    <a:lnTo>
                      <a:pt x="2753845" y="620164"/>
                    </a:lnTo>
                    <a:lnTo>
                      <a:pt x="2755433" y="630141"/>
                    </a:lnTo>
                    <a:lnTo>
                      <a:pt x="2757247" y="640344"/>
                    </a:lnTo>
                    <a:lnTo>
                      <a:pt x="2759061" y="650548"/>
                    </a:lnTo>
                    <a:lnTo>
                      <a:pt x="2761101" y="660299"/>
                    </a:lnTo>
                    <a:lnTo>
                      <a:pt x="2763142" y="670502"/>
                    </a:lnTo>
                    <a:lnTo>
                      <a:pt x="2765409" y="680479"/>
                    </a:lnTo>
                    <a:lnTo>
                      <a:pt x="2768130" y="690683"/>
                    </a:lnTo>
                    <a:lnTo>
                      <a:pt x="2771078" y="700433"/>
                    </a:lnTo>
                    <a:lnTo>
                      <a:pt x="2774026" y="710411"/>
                    </a:lnTo>
                    <a:lnTo>
                      <a:pt x="2777200" y="720161"/>
                    </a:lnTo>
                    <a:lnTo>
                      <a:pt x="2780601" y="730138"/>
                    </a:lnTo>
                    <a:lnTo>
                      <a:pt x="2784229" y="740115"/>
                    </a:lnTo>
                    <a:lnTo>
                      <a:pt x="2787857" y="749638"/>
                    </a:lnTo>
                    <a:lnTo>
                      <a:pt x="2791939" y="759615"/>
                    </a:lnTo>
                    <a:lnTo>
                      <a:pt x="2796247" y="769139"/>
                    </a:lnTo>
                    <a:lnTo>
                      <a:pt x="2800555" y="779116"/>
                    </a:lnTo>
                    <a:lnTo>
                      <a:pt x="2805317" y="788640"/>
                    </a:lnTo>
                    <a:lnTo>
                      <a:pt x="2810305" y="798390"/>
                    </a:lnTo>
                    <a:lnTo>
                      <a:pt x="2815521" y="807913"/>
                    </a:lnTo>
                    <a:lnTo>
                      <a:pt x="2820736" y="817210"/>
                    </a:lnTo>
                    <a:lnTo>
                      <a:pt x="2826405" y="826960"/>
                    </a:lnTo>
                    <a:lnTo>
                      <a:pt x="2835247" y="842606"/>
                    </a:lnTo>
                    <a:lnTo>
                      <a:pt x="2844771" y="857799"/>
                    </a:lnTo>
                    <a:lnTo>
                      <a:pt x="2854748" y="872764"/>
                    </a:lnTo>
                    <a:lnTo>
                      <a:pt x="2864951" y="887276"/>
                    </a:lnTo>
                    <a:lnTo>
                      <a:pt x="2875609" y="901561"/>
                    </a:lnTo>
                    <a:lnTo>
                      <a:pt x="2886493" y="915393"/>
                    </a:lnTo>
                    <a:lnTo>
                      <a:pt x="2897830" y="928998"/>
                    </a:lnTo>
                    <a:lnTo>
                      <a:pt x="2909621" y="941923"/>
                    </a:lnTo>
                    <a:lnTo>
                      <a:pt x="2921638" y="954621"/>
                    </a:lnTo>
                    <a:lnTo>
                      <a:pt x="2933883" y="966866"/>
                    </a:lnTo>
                    <a:lnTo>
                      <a:pt x="2946581" y="978883"/>
                    </a:lnTo>
                    <a:lnTo>
                      <a:pt x="2959278" y="990221"/>
                    </a:lnTo>
                    <a:lnTo>
                      <a:pt x="2972656" y="1001559"/>
                    </a:lnTo>
                    <a:lnTo>
                      <a:pt x="2986035" y="1012216"/>
                    </a:lnTo>
                    <a:lnTo>
                      <a:pt x="2999639" y="1022646"/>
                    </a:lnTo>
                    <a:lnTo>
                      <a:pt x="3013697" y="1032397"/>
                    </a:lnTo>
                    <a:lnTo>
                      <a:pt x="3027983" y="1042147"/>
                    </a:lnTo>
                    <a:lnTo>
                      <a:pt x="3042268" y="1051217"/>
                    </a:lnTo>
                    <a:lnTo>
                      <a:pt x="3056779" y="1059833"/>
                    </a:lnTo>
                    <a:lnTo>
                      <a:pt x="3071745" y="1068223"/>
                    </a:lnTo>
                    <a:lnTo>
                      <a:pt x="3086710" y="1076160"/>
                    </a:lnTo>
                    <a:lnTo>
                      <a:pt x="3102129" y="1083416"/>
                    </a:lnTo>
                    <a:lnTo>
                      <a:pt x="3117548" y="1090445"/>
                    </a:lnTo>
                    <a:lnTo>
                      <a:pt x="3133193" y="1097247"/>
                    </a:lnTo>
                    <a:lnTo>
                      <a:pt x="3148612" y="1103143"/>
                    </a:lnTo>
                    <a:lnTo>
                      <a:pt x="3164485" y="1109265"/>
                    </a:lnTo>
                    <a:lnTo>
                      <a:pt x="3180357" y="1114480"/>
                    </a:lnTo>
                    <a:lnTo>
                      <a:pt x="3196456" y="1119469"/>
                    </a:lnTo>
                    <a:lnTo>
                      <a:pt x="3212782" y="1123777"/>
                    </a:lnTo>
                    <a:lnTo>
                      <a:pt x="3229107" y="1127632"/>
                    </a:lnTo>
                    <a:lnTo>
                      <a:pt x="3245433" y="1131260"/>
                    </a:lnTo>
                    <a:lnTo>
                      <a:pt x="3261759" y="1134208"/>
                    </a:lnTo>
                    <a:lnTo>
                      <a:pt x="3278312" y="1136702"/>
                    </a:lnTo>
                    <a:lnTo>
                      <a:pt x="3294864" y="1139196"/>
                    </a:lnTo>
                    <a:lnTo>
                      <a:pt x="3311643" y="1140784"/>
                    </a:lnTo>
                    <a:lnTo>
                      <a:pt x="3328196" y="1141917"/>
                    </a:lnTo>
                    <a:lnTo>
                      <a:pt x="3344522" y="1142824"/>
                    </a:lnTo>
                    <a:lnTo>
                      <a:pt x="3361301" y="1143051"/>
                    </a:lnTo>
                    <a:lnTo>
                      <a:pt x="3377854" y="1142824"/>
                    </a:lnTo>
                    <a:lnTo>
                      <a:pt x="3394633" y="1142371"/>
                    </a:lnTo>
                    <a:lnTo>
                      <a:pt x="3411185" y="1141237"/>
                    </a:lnTo>
                    <a:lnTo>
                      <a:pt x="3427511" y="1139423"/>
                    </a:lnTo>
                    <a:lnTo>
                      <a:pt x="3444064" y="1137382"/>
                    </a:lnTo>
                    <a:lnTo>
                      <a:pt x="3460617" y="1134661"/>
                    </a:lnTo>
                    <a:lnTo>
                      <a:pt x="3476715" y="1131940"/>
                    </a:lnTo>
                    <a:lnTo>
                      <a:pt x="3493041" y="1128312"/>
                    </a:lnTo>
                    <a:lnTo>
                      <a:pt x="3509367" y="1124004"/>
                    </a:lnTo>
                    <a:lnTo>
                      <a:pt x="3525466" y="1119696"/>
                    </a:lnTo>
                    <a:lnTo>
                      <a:pt x="3541339" y="1114480"/>
                    </a:lnTo>
                    <a:lnTo>
                      <a:pt x="3556757" y="1109038"/>
                    </a:lnTo>
                    <a:lnTo>
                      <a:pt x="3572629" y="1102689"/>
                    </a:lnTo>
                    <a:lnTo>
                      <a:pt x="3588049" y="1096114"/>
                    </a:lnTo>
                    <a:lnTo>
                      <a:pt x="3603467" y="1088858"/>
                    </a:lnTo>
                    <a:lnTo>
                      <a:pt x="3618886" y="1081375"/>
                    </a:lnTo>
                    <a:lnTo>
                      <a:pt x="3633625" y="1072985"/>
                    </a:lnTo>
                    <a:lnTo>
                      <a:pt x="3648363" y="1064368"/>
                    </a:lnTo>
                    <a:lnTo>
                      <a:pt x="3663102" y="1055298"/>
                    </a:lnTo>
                    <a:lnTo>
                      <a:pt x="3677387" y="1045548"/>
                    </a:lnTo>
                    <a:lnTo>
                      <a:pt x="3691445" y="1035118"/>
                    </a:lnTo>
                    <a:lnTo>
                      <a:pt x="3705503" y="1024460"/>
                    </a:lnTo>
                    <a:lnTo>
                      <a:pt x="3718881" y="1012896"/>
                    </a:lnTo>
                    <a:lnTo>
                      <a:pt x="3732486" y="1000878"/>
                    </a:lnTo>
                    <a:lnTo>
                      <a:pt x="3745411" y="988407"/>
                    </a:lnTo>
                    <a:lnTo>
                      <a:pt x="3758109" y="975482"/>
                    </a:lnTo>
                    <a:lnTo>
                      <a:pt x="3765138" y="968453"/>
                    </a:lnTo>
                    <a:lnTo>
                      <a:pt x="3771941" y="961424"/>
                    </a:lnTo>
                    <a:lnTo>
                      <a:pt x="3778516" y="954168"/>
                    </a:lnTo>
                    <a:lnTo>
                      <a:pt x="3784638" y="946912"/>
                    </a:lnTo>
                    <a:lnTo>
                      <a:pt x="3790987" y="939656"/>
                    </a:lnTo>
                    <a:lnTo>
                      <a:pt x="3797336" y="931946"/>
                    </a:lnTo>
                    <a:lnTo>
                      <a:pt x="3803231" y="924463"/>
                    </a:lnTo>
                    <a:lnTo>
                      <a:pt x="3808900" y="916754"/>
                    </a:lnTo>
                    <a:lnTo>
                      <a:pt x="3814569" y="909044"/>
                    </a:lnTo>
                    <a:lnTo>
                      <a:pt x="3820011" y="901335"/>
                    </a:lnTo>
                    <a:lnTo>
                      <a:pt x="3825226" y="893172"/>
                    </a:lnTo>
                    <a:lnTo>
                      <a:pt x="3830441" y="885462"/>
                    </a:lnTo>
                    <a:lnTo>
                      <a:pt x="3835429" y="877299"/>
                    </a:lnTo>
                    <a:lnTo>
                      <a:pt x="3840191" y="869136"/>
                    </a:lnTo>
                    <a:lnTo>
                      <a:pt x="3844726" y="860973"/>
                    </a:lnTo>
                    <a:lnTo>
                      <a:pt x="3849488" y="852583"/>
                    </a:lnTo>
                    <a:lnTo>
                      <a:pt x="3853569" y="844420"/>
                    </a:lnTo>
                    <a:lnTo>
                      <a:pt x="3858104" y="836030"/>
                    </a:lnTo>
                    <a:lnTo>
                      <a:pt x="3861959" y="827414"/>
                    </a:lnTo>
                    <a:lnTo>
                      <a:pt x="3865814" y="818797"/>
                    </a:lnTo>
                    <a:lnTo>
                      <a:pt x="3869442" y="810181"/>
                    </a:lnTo>
                    <a:lnTo>
                      <a:pt x="3873297" y="801791"/>
                    </a:lnTo>
                    <a:lnTo>
                      <a:pt x="3876471" y="792721"/>
                    </a:lnTo>
                    <a:lnTo>
                      <a:pt x="3879872" y="784331"/>
                    </a:lnTo>
                    <a:lnTo>
                      <a:pt x="3882820" y="775488"/>
                    </a:lnTo>
                    <a:lnTo>
                      <a:pt x="3885994" y="766191"/>
                    </a:lnTo>
                    <a:lnTo>
                      <a:pt x="3888489" y="757348"/>
                    </a:lnTo>
                    <a:lnTo>
                      <a:pt x="3891209" y="748505"/>
                    </a:lnTo>
                    <a:lnTo>
                      <a:pt x="3893704" y="739435"/>
                    </a:lnTo>
                    <a:lnTo>
                      <a:pt x="3895971" y="730365"/>
                    </a:lnTo>
                    <a:lnTo>
                      <a:pt x="3898239" y="721295"/>
                    </a:lnTo>
                    <a:lnTo>
                      <a:pt x="3900053" y="712225"/>
                    </a:lnTo>
                    <a:lnTo>
                      <a:pt x="3901867" y="702701"/>
                    </a:lnTo>
                    <a:lnTo>
                      <a:pt x="3903681" y="693631"/>
                    </a:lnTo>
                    <a:lnTo>
                      <a:pt x="3905268" y="684334"/>
                    </a:lnTo>
                    <a:lnTo>
                      <a:pt x="3906401" y="675037"/>
                    </a:lnTo>
                    <a:lnTo>
                      <a:pt x="3907535" y="665967"/>
                    </a:lnTo>
                    <a:lnTo>
                      <a:pt x="3908669" y="656444"/>
                    </a:lnTo>
                    <a:lnTo>
                      <a:pt x="3909576" y="646920"/>
                    </a:lnTo>
                    <a:lnTo>
                      <a:pt x="3910029" y="637397"/>
                    </a:lnTo>
                    <a:lnTo>
                      <a:pt x="3910937" y="628100"/>
                    </a:lnTo>
                    <a:lnTo>
                      <a:pt x="3911163" y="618576"/>
                    </a:lnTo>
                    <a:lnTo>
                      <a:pt x="3911390" y="609053"/>
                    </a:lnTo>
                    <a:lnTo>
                      <a:pt x="3911390" y="599529"/>
                    </a:lnTo>
                    <a:lnTo>
                      <a:pt x="3911390" y="590233"/>
                    </a:lnTo>
                    <a:lnTo>
                      <a:pt x="3911163" y="580482"/>
                    </a:lnTo>
                    <a:lnTo>
                      <a:pt x="3910937" y="570959"/>
                    </a:lnTo>
                    <a:lnTo>
                      <a:pt x="3910029" y="561435"/>
                    </a:lnTo>
                    <a:lnTo>
                      <a:pt x="3909576" y="551912"/>
                    </a:lnTo>
                    <a:lnTo>
                      <a:pt x="3908669" y="542161"/>
                    </a:lnTo>
                    <a:lnTo>
                      <a:pt x="3907535" y="532638"/>
                    </a:lnTo>
                    <a:lnTo>
                      <a:pt x="3906401" y="523114"/>
                    </a:lnTo>
                    <a:lnTo>
                      <a:pt x="3905268" y="513364"/>
                    </a:lnTo>
                    <a:lnTo>
                      <a:pt x="3903681" y="503840"/>
                    </a:lnTo>
                    <a:lnTo>
                      <a:pt x="3901867" y="494090"/>
                    </a:lnTo>
                    <a:lnTo>
                      <a:pt x="3900053" y="484567"/>
                    </a:lnTo>
                    <a:lnTo>
                      <a:pt x="3898239" y="475043"/>
                    </a:lnTo>
                    <a:lnTo>
                      <a:pt x="3895971" y="465520"/>
                    </a:lnTo>
                    <a:lnTo>
                      <a:pt x="3893704" y="455769"/>
                    </a:lnTo>
                    <a:lnTo>
                      <a:pt x="3891209" y="446246"/>
                    </a:lnTo>
                    <a:lnTo>
                      <a:pt x="3888489" y="436722"/>
                    </a:lnTo>
                    <a:lnTo>
                      <a:pt x="3885994" y="427199"/>
                    </a:lnTo>
                    <a:lnTo>
                      <a:pt x="3882820" y="417675"/>
                    </a:lnTo>
                    <a:lnTo>
                      <a:pt x="3879872" y="407925"/>
                    </a:lnTo>
                    <a:lnTo>
                      <a:pt x="3876017" y="399308"/>
                    </a:lnTo>
                    <a:lnTo>
                      <a:pt x="3871936" y="390465"/>
                    </a:lnTo>
                    <a:lnTo>
                      <a:pt x="3867628" y="382075"/>
                    </a:lnTo>
                    <a:lnTo>
                      <a:pt x="3863546" y="373459"/>
                    </a:lnTo>
                    <a:lnTo>
                      <a:pt x="3859238" y="365069"/>
                    </a:lnTo>
                    <a:lnTo>
                      <a:pt x="3854703" y="356679"/>
                    </a:lnTo>
                    <a:lnTo>
                      <a:pt x="3849941" y="348743"/>
                    </a:lnTo>
                    <a:lnTo>
                      <a:pt x="3845180" y="340353"/>
                    </a:lnTo>
                    <a:lnTo>
                      <a:pt x="3840191" y="332644"/>
                    </a:lnTo>
                    <a:lnTo>
                      <a:pt x="3835203" y="324707"/>
                    </a:lnTo>
                    <a:lnTo>
                      <a:pt x="3829988" y="316998"/>
                    </a:lnTo>
                    <a:lnTo>
                      <a:pt x="3824773" y="309061"/>
                    </a:lnTo>
                    <a:lnTo>
                      <a:pt x="3819331" y="301579"/>
                    </a:lnTo>
                    <a:lnTo>
                      <a:pt x="3813889" y="294323"/>
                    </a:lnTo>
                    <a:lnTo>
                      <a:pt x="3808220" y="287067"/>
                    </a:lnTo>
                    <a:lnTo>
                      <a:pt x="3802325" y="279811"/>
                    </a:lnTo>
                    <a:lnTo>
                      <a:pt x="3796429" y="272781"/>
                    </a:lnTo>
                    <a:lnTo>
                      <a:pt x="3790534" y="265752"/>
                    </a:lnTo>
                    <a:lnTo>
                      <a:pt x="3784411" y="258950"/>
                    </a:lnTo>
                    <a:lnTo>
                      <a:pt x="3778289" y="252147"/>
                    </a:lnTo>
                    <a:lnTo>
                      <a:pt x="3771941" y="245571"/>
                    </a:lnTo>
                    <a:lnTo>
                      <a:pt x="3765591" y="239222"/>
                    </a:lnTo>
                    <a:lnTo>
                      <a:pt x="3759016" y="232873"/>
                    </a:lnTo>
                    <a:lnTo>
                      <a:pt x="3752213" y="226751"/>
                    </a:lnTo>
                    <a:lnTo>
                      <a:pt x="3745638" y="220629"/>
                    </a:lnTo>
                    <a:lnTo>
                      <a:pt x="3738609" y="214733"/>
                    </a:lnTo>
                    <a:lnTo>
                      <a:pt x="3732033" y="209064"/>
                    </a:lnTo>
                    <a:lnTo>
                      <a:pt x="3725004" y="203169"/>
                    </a:lnTo>
                    <a:lnTo>
                      <a:pt x="3717521" y="197727"/>
                    </a:lnTo>
                    <a:lnTo>
                      <a:pt x="3710492" y="192285"/>
                    </a:lnTo>
                    <a:lnTo>
                      <a:pt x="3703236" y="186843"/>
                    </a:lnTo>
                    <a:lnTo>
                      <a:pt x="3695753" y="181854"/>
                    </a:lnTo>
                    <a:lnTo>
                      <a:pt x="3688271" y="176866"/>
                    </a:lnTo>
                    <a:lnTo>
                      <a:pt x="3680788" y="172104"/>
                    </a:lnTo>
                    <a:lnTo>
                      <a:pt x="3673079" y="167342"/>
                    </a:lnTo>
                    <a:lnTo>
                      <a:pt x="3665369" y="162580"/>
                    </a:lnTo>
                    <a:lnTo>
                      <a:pt x="3657433" y="158272"/>
                    </a:lnTo>
                    <a:lnTo>
                      <a:pt x="3649724" y="153964"/>
                    </a:lnTo>
                    <a:lnTo>
                      <a:pt x="3641561" y="149882"/>
                    </a:lnTo>
                    <a:lnTo>
                      <a:pt x="3633625" y="145801"/>
                    </a:lnTo>
                    <a:lnTo>
                      <a:pt x="3625462" y="142173"/>
                    </a:lnTo>
                    <a:lnTo>
                      <a:pt x="3617299" y="138091"/>
                    </a:lnTo>
                    <a:lnTo>
                      <a:pt x="3608909" y="134690"/>
                    </a:lnTo>
                    <a:lnTo>
                      <a:pt x="3600519" y="131516"/>
                    </a:lnTo>
                    <a:lnTo>
                      <a:pt x="3592130" y="128114"/>
                    </a:lnTo>
                    <a:lnTo>
                      <a:pt x="3583740" y="124940"/>
                    </a:lnTo>
                    <a:lnTo>
                      <a:pt x="3575124" y="121992"/>
                    </a:lnTo>
                    <a:lnTo>
                      <a:pt x="3566507" y="119498"/>
                    </a:lnTo>
                    <a:lnTo>
                      <a:pt x="3557664" y="116777"/>
                    </a:lnTo>
                    <a:lnTo>
                      <a:pt x="3549048" y="114283"/>
                    </a:lnTo>
                    <a:lnTo>
                      <a:pt x="3540205" y="111788"/>
                    </a:lnTo>
                    <a:lnTo>
                      <a:pt x="3531361" y="109748"/>
                    </a:lnTo>
                    <a:lnTo>
                      <a:pt x="3522292" y="107934"/>
                    </a:lnTo>
                    <a:lnTo>
                      <a:pt x="3513449" y="106120"/>
                    </a:lnTo>
                    <a:lnTo>
                      <a:pt x="3504379" y="104306"/>
                    </a:lnTo>
                    <a:lnTo>
                      <a:pt x="3495309" y="102945"/>
                    </a:lnTo>
                    <a:lnTo>
                      <a:pt x="3486012" y="101811"/>
                    </a:lnTo>
                    <a:lnTo>
                      <a:pt x="3476715" y="100451"/>
                    </a:lnTo>
                    <a:lnTo>
                      <a:pt x="3467645" y="99770"/>
                    </a:lnTo>
                    <a:lnTo>
                      <a:pt x="3458349" y="98863"/>
                    </a:lnTo>
                    <a:lnTo>
                      <a:pt x="3448825" y="98183"/>
                    </a:lnTo>
                    <a:lnTo>
                      <a:pt x="3439529" y="97956"/>
                    </a:lnTo>
                    <a:lnTo>
                      <a:pt x="3430232" y="97503"/>
                    </a:lnTo>
                    <a:lnTo>
                      <a:pt x="3420482" y="97276"/>
                    </a:lnTo>
                    <a:lnTo>
                      <a:pt x="3409825" y="98183"/>
                    </a:lnTo>
                    <a:lnTo>
                      <a:pt x="3399168" y="99090"/>
                    </a:lnTo>
                    <a:lnTo>
                      <a:pt x="3388511" y="100451"/>
                    </a:lnTo>
                    <a:lnTo>
                      <a:pt x="3378081" y="102038"/>
                    </a:lnTo>
                    <a:lnTo>
                      <a:pt x="3367423" y="103625"/>
                    </a:lnTo>
                    <a:lnTo>
                      <a:pt x="3357220" y="105666"/>
                    </a:lnTo>
                    <a:lnTo>
                      <a:pt x="3347016" y="107934"/>
                    </a:lnTo>
                    <a:lnTo>
                      <a:pt x="3336813" y="110428"/>
                    </a:lnTo>
                    <a:lnTo>
                      <a:pt x="3326609" y="113149"/>
                    </a:lnTo>
                    <a:lnTo>
                      <a:pt x="3316405" y="116097"/>
                    </a:lnTo>
                    <a:lnTo>
                      <a:pt x="3306655" y="119271"/>
                    </a:lnTo>
                    <a:lnTo>
                      <a:pt x="3296678" y="122672"/>
                    </a:lnTo>
                    <a:lnTo>
                      <a:pt x="3286928" y="126300"/>
                    </a:lnTo>
                    <a:lnTo>
                      <a:pt x="3277178" y="130155"/>
                    </a:lnTo>
                    <a:lnTo>
                      <a:pt x="3267881" y="134010"/>
                    </a:lnTo>
                    <a:lnTo>
                      <a:pt x="3258131" y="138545"/>
                    </a:lnTo>
                    <a:lnTo>
                      <a:pt x="3248835" y="142853"/>
                    </a:lnTo>
                    <a:lnTo>
                      <a:pt x="3239765" y="147615"/>
                    </a:lnTo>
                    <a:lnTo>
                      <a:pt x="3230695" y="152150"/>
                    </a:lnTo>
                    <a:lnTo>
                      <a:pt x="3221851" y="157365"/>
                    </a:lnTo>
                    <a:lnTo>
                      <a:pt x="3213009" y="162580"/>
                    </a:lnTo>
                    <a:lnTo>
                      <a:pt x="3204165" y="168022"/>
                    </a:lnTo>
                    <a:lnTo>
                      <a:pt x="3195549" y="173918"/>
                    </a:lnTo>
                    <a:lnTo>
                      <a:pt x="3187159" y="179587"/>
                    </a:lnTo>
                    <a:lnTo>
                      <a:pt x="3178769" y="185482"/>
                    </a:lnTo>
                    <a:lnTo>
                      <a:pt x="3170833" y="191831"/>
                    </a:lnTo>
                    <a:lnTo>
                      <a:pt x="3162671" y="197954"/>
                    </a:lnTo>
                    <a:lnTo>
                      <a:pt x="3154961" y="204529"/>
                    </a:lnTo>
                    <a:lnTo>
                      <a:pt x="3147252" y="211332"/>
                    </a:lnTo>
                    <a:lnTo>
                      <a:pt x="3139542" y="218361"/>
                    </a:lnTo>
                    <a:lnTo>
                      <a:pt x="3132287" y="225390"/>
                    </a:lnTo>
                    <a:lnTo>
                      <a:pt x="3125031" y="232420"/>
                    </a:lnTo>
                    <a:lnTo>
                      <a:pt x="3118001" y="239902"/>
                    </a:lnTo>
                    <a:lnTo>
                      <a:pt x="3111199" y="247385"/>
                    </a:lnTo>
                    <a:lnTo>
                      <a:pt x="3104397" y="255095"/>
                    </a:lnTo>
                    <a:lnTo>
                      <a:pt x="3098047" y="262804"/>
                    </a:lnTo>
                    <a:lnTo>
                      <a:pt x="3091699" y="270967"/>
                    </a:lnTo>
                    <a:lnTo>
                      <a:pt x="3085577" y="278904"/>
                    </a:lnTo>
                    <a:lnTo>
                      <a:pt x="3079454" y="287293"/>
                    </a:lnTo>
                    <a:lnTo>
                      <a:pt x="3073786" y="295683"/>
                    </a:lnTo>
                    <a:lnTo>
                      <a:pt x="3068344" y="304073"/>
                    </a:lnTo>
                    <a:lnTo>
                      <a:pt x="3062902" y="312690"/>
                    </a:lnTo>
                    <a:lnTo>
                      <a:pt x="3057687" y="321533"/>
                    </a:lnTo>
                    <a:lnTo>
                      <a:pt x="3052698" y="330376"/>
                    </a:lnTo>
                    <a:lnTo>
                      <a:pt x="3047937" y="339219"/>
                    </a:lnTo>
                    <a:lnTo>
                      <a:pt x="3043401" y="348743"/>
                    </a:lnTo>
                    <a:lnTo>
                      <a:pt x="3039093" y="357813"/>
                    </a:lnTo>
                    <a:lnTo>
                      <a:pt x="3035012" y="367110"/>
                    </a:lnTo>
                    <a:lnTo>
                      <a:pt x="3031157" y="376406"/>
                    </a:lnTo>
                    <a:lnTo>
                      <a:pt x="3027529" y="386157"/>
                    </a:lnTo>
                    <a:lnTo>
                      <a:pt x="3024128" y="396134"/>
                    </a:lnTo>
                    <a:lnTo>
                      <a:pt x="3020727" y="405657"/>
                    </a:lnTo>
                    <a:lnTo>
                      <a:pt x="3017779" y="415634"/>
                    </a:lnTo>
                    <a:lnTo>
                      <a:pt x="3015285" y="425385"/>
                    </a:lnTo>
                    <a:lnTo>
                      <a:pt x="3012564" y="435588"/>
                    </a:lnTo>
                    <a:lnTo>
                      <a:pt x="3010297" y="445792"/>
                    </a:lnTo>
                    <a:lnTo>
                      <a:pt x="3008483" y="455769"/>
                    </a:lnTo>
                    <a:lnTo>
                      <a:pt x="3006669" y="466200"/>
                    </a:lnTo>
                    <a:lnTo>
                      <a:pt x="3005308" y="476630"/>
                    </a:lnTo>
                    <a:lnTo>
                      <a:pt x="3004174" y="487061"/>
                    </a:lnTo>
                    <a:lnTo>
                      <a:pt x="3003041" y="497718"/>
                    </a:lnTo>
                    <a:lnTo>
                      <a:pt x="3002587" y="508375"/>
                    </a:lnTo>
                    <a:lnTo>
                      <a:pt x="3001907" y="519033"/>
                    </a:lnTo>
                    <a:lnTo>
                      <a:pt x="3001680" y="529690"/>
                    </a:lnTo>
                    <a:lnTo>
                      <a:pt x="3001907" y="538533"/>
                    </a:lnTo>
                    <a:lnTo>
                      <a:pt x="3002133" y="547377"/>
                    </a:lnTo>
                    <a:lnTo>
                      <a:pt x="3003041" y="555993"/>
                    </a:lnTo>
                    <a:lnTo>
                      <a:pt x="3003721" y="564836"/>
                    </a:lnTo>
                    <a:lnTo>
                      <a:pt x="3005081" y="573453"/>
                    </a:lnTo>
                    <a:lnTo>
                      <a:pt x="3006442" y="582069"/>
                    </a:lnTo>
                    <a:lnTo>
                      <a:pt x="3008029" y="590686"/>
                    </a:lnTo>
                    <a:lnTo>
                      <a:pt x="3009843" y="599076"/>
                    </a:lnTo>
                    <a:lnTo>
                      <a:pt x="3011884" y="607466"/>
                    </a:lnTo>
                    <a:lnTo>
                      <a:pt x="3014151" y="615855"/>
                    </a:lnTo>
                    <a:lnTo>
                      <a:pt x="3016645" y="624018"/>
                    </a:lnTo>
                    <a:lnTo>
                      <a:pt x="3019366" y="632181"/>
                    </a:lnTo>
                    <a:lnTo>
                      <a:pt x="3022314" y="640344"/>
                    </a:lnTo>
                    <a:lnTo>
                      <a:pt x="3025489" y="648507"/>
                    </a:lnTo>
                    <a:lnTo>
                      <a:pt x="3028663" y="656217"/>
                    </a:lnTo>
                    <a:lnTo>
                      <a:pt x="3032518" y="664380"/>
                    </a:lnTo>
                    <a:lnTo>
                      <a:pt x="3036372" y="671863"/>
                    </a:lnTo>
                    <a:lnTo>
                      <a:pt x="3040227" y="679572"/>
                    </a:lnTo>
                    <a:lnTo>
                      <a:pt x="3044309" y="687282"/>
                    </a:lnTo>
                    <a:lnTo>
                      <a:pt x="3048843" y="694538"/>
                    </a:lnTo>
                    <a:lnTo>
                      <a:pt x="3053152" y="702021"/>
                    </a:lnTo>
                    <a:lnTo>
                      <a:pt x="3058140" y="709050"/>
                    </a:lnTo>
                    <a:lnTo>
                      <a:pt x="3063129" y="716306"/>
                    </a:lnTo>
                    <a:lnTo>
                      <a:pt x="3068117" y="723335"/>
                    </a:lnTo>
                    <a:lnTo>
                      <a:pt x="3073332" y="730138"/>
                    </a:lnTo>
                    <a:lnTo>
                      <a:pt x="3078774" y="736940"/>
                    </a:lnTo>
                    <a:lnTo>
                      <a:pt x="3084443" y="743289"/>
                    </a:lnTo>
                    <a:lnTo>
                      <a:pt x="3090111" y="749865"/>
                    </a:lnTo>
                    <a:lnTo>
                      <a:pt x="3096233" y="756441"/>
                    </a:lnTo>
                    <a:lnTo>
                      <a:pt x="3102356" y="762563"/>
                    </a:lnTo>
                    <a:lnTo>
                      <a:pt x="3108705" y="768685"/>
                    </a:lnTo>
                    <a:lnTo>
                      <a:pt x="3114827" y="774581"/>
                    </a:lnTo>
                    <a:lnTo>
                      <a:pt x="3121629" y="780250"/>
                    </a:lnTo>
                    <a:lnTo>
                      <a:pt x="3128205" y="786145"/>
                    </a:lnTo>
                    <a:lnTo>
                      <a:pt x="3135234" y="791587"/>
                    </a:lnTo>
                    <a:lnTo>
                      <a:pt x="3142263" y="796803"/>
                    </a:lnTo>
                    <a:lnTo>
                      <a:pt x="3149293" y="802018"/>
                    </a:lnTo>
                    <a:lnTo>
                      <a:pt x="3156549" y="806780"/>
                    </a:lnTo>
                    <a:lnTo>
                      <a:pt x="3163804" y="811768"/>
                    </a:lnTo>
                    <a:lnTo>
                      <a:pt x="3171287" y="816530"/>
                    </a:lnTo>
                    <a:lnTo>
                      <a:pt x="3178769" y="820838"/>
                    </a:lnTo>
                    <a:lnTo>
                      <a:pt x="3186706" y="825146"/>
                    </a:lnTo>
                    <a:lnTo>
                      <a:pt x="3194415" y="829228"/>
                    </a:lnTo>
                    <a:lnTo>
                      <a:pt x="3202578" y="833083"/>
                    </a:lnTo>
                    <a:lnTo>
                      <a:pt x="3210514" y="837164"/>
                    </a:lnTo>
                    <a:lnTo>
                      <a:pt x="3218904" y="840339"/>
                    </a:lnTo>
                    <a:lnTo>
                      <a:pt x="3227067" y="843740"/>
                    </a:lnTo>
                    <a:lnTo>
                      <a:pt x="3235683" y="846914"/>
                    </a:lnTo>
                    <a:lnTo>
                      <a:pt x="3243846" y="850089"/>
                    </a:lnTo>
                    <a:lnTo>
                      <a:pt x="3252463" y="852583"/>
                    </a:lnTo>
                    <a:lnTo>
                      <a:pt x="3261079" y="855304"/>
                    </a:lnTo>
                    <a:lnTo>
                      <a:pt x="3269922" y="857572"/>
                    </a:lnTo>
                    <a:lnTo>
                      <a:pt x="3278765" y="859613"/>
                    </a:lnTo>
                    <a:lnTo>
                      <a:pt x="3287608" y="861427"/>
                    </a:lnTo>
                    <a:lnTo>
                      <a:pt x="3296678" y="863014"/>
                    </a:lnTo>
                    <a:lnTo>
                      <a:pt x="3305521" y="864601"/>
                    </a:lnTo>
                    <a:lnTo>
                      <a:pt x="3314591" y="865735"/>
                    </a:lnTo>
                    <a:lnTo>
                      <a:pt x="3323661" y="866642"/>
                    </a:lnTo>
                    <a:lnTo>
                      <a:pt x="3333185" y="867549"/>
                    </a:lnTo>
                    <a:lnTo>
                      <a:pt x="3342481" y="868002"/>
                    </a:lnTo>
                    <a:lnTo>
                      <a:pt x="3351778" y="868229"/>
                    </a:lnTo>
                    <a:lnTo>
                      <a:pt x="3361301" y="868229"/>
                    </a:lnTo>
                    <a:lnTo>
                      <a:pt x="3370598" y="868002"/>
                    </a:lnTo>
                    <a:lnTo>
                      <a:pt x="3379895" y="867549"/>
                    </a:lnTo>
                    <a:lnTo>
                      <a:pt x="3386923" y="866642"/>
                    </a:lnTo>
                    <a:lnTo>
                      <a:pt x="3393953" y="865962"/>
                    </a:lnTo>
                    <a:lnTo>
                      <a:pt x="3400755" y="864828"/>
                    </a:lnTo>
                    <a:lnTo>
                      <a:pt x="3407784" y="863694"/>
                    </a:lnTo>
                    <a:lnTo>
                      <a:pt x="3421389" y="860973"/>
                    </a:lnTo>
                    <a:lnTo>
                      <a:pt x="3434767" y="857345"/>
                    </a:lnTo>
                    <a:lnTo>
                      <a:pt x="3448145" y="853490"/>
                    </a:lnTo>
                    <a:lnTo>
                      <a:pt x="3461297" y="848955"/>
                    </a:lnTo>
                    <a:lnTo>
                      <a:pt x="3474221" y="843740"/>
                    </a:lnTo>
                    <a:lnTo>
                      <a:pt x="3486919" y="838071"/>
                    </a:lnTo>
                    <a:lnTo>
                      <a:pt x="3499163" y="831949"/>
                    </a:lnTo>
                    <a:lnTo>
                      <a:pt x="3511408" y="825146"/>
                    </a:lnTo>
                    <a:lnTo>
                      <a:pt x="3522972" y="818117"/>
                    </a:lnTo>
                    <a:lnTo>
                      <a:pt x="3534536" y="810181"/>
                    </a:lnTo>
                    <a:lnTo>
                      <a:pt x="3545420" y="802018"/>
                    </a:lnTo>
                    <a:lnTo>
                      <a:pt x="3556077" y="793401"/>
                    </a:lnTo>
                    <a:lnTo>
                      <a:pt x="3561292" y="788866"/>
                    </a:lnTo>
                    <a:lnTo>
                      <a:pt x="3566281" y="784331"/>
                    </a:lnTo>
                    <a:lnTo>
                      <a:pt x="3571269" y="779569"/>
                    </a:lnTo>
                    <a:lnTo>
                      <a:pt x="3575804" y="774581"/>
                    </a:lnTo>
                    <a:lnTo>
                      <a:pt x="3580566" y="769592"/>
                    </a:lnTo>
                    <a:lnTo>
                      <a:pt x="3585327" y="764377"/>
                    </a:lnTo>
                    <a:lnTo>
                      <a:pt x="3589635" y="759162"/>
                    </a:lnTo>
                    <a:lnTo>
                      <a:pt x="3594171" y="754173"/>
                    </a:lnTo>
                    <a:lnTo>
                      <a:pt x="3598252" y="748505"/>
                    </a:lnTo>
                    <a:lnTo>
                      <a:pt x="3602107" y="743063"/>
                    </a:lnTo>
                    <a:lnTo>
                      <a:pt x="3605961" y="737621"/>
                    </a:lnTo>
                    <a:lnTo>
                      <a:pt x="3609816" y="731952"/>
                    </a:lnTo>
                    <a:lnTo>
                      <a:pt x="3613671" y="726283"/>
                    </a:lnTo>
                    <a:lnTo>
                      <a:pt x="3616845" y="720161"/>
                    </a:lnTo>
                    <a:lnTo>
                      <a:pt x="3620247" y="714265"/>
                    </a:lnTo>
                    <a:lnTo>
                      <a:pt x="3623421" y="708370"/>
                    </a:lnTo>
                    <a:lnTo>
                      <a:pt x="3626595" y="702021"/>
                    </a:lnTo>
                    <a:lnTo>
                      <a:pt x="3629543" y="696125"/>
                    </a:lnTo>
                    <a:lnTo>
                      <a:pt x="3632037" y="689549"/>
                    </a:lnTo>
                    <a:lnTo>
                      <a:pt x="3634531" y="683200"/>
                    </a:lnTo>
                    <a:lnTo>
                      <a:pt x="3637026" y="676851"/>
                    </a:lnTo>
                    <a:lnTo>
                      <a:pt x="3639067" y="670049"/>
                    </a:lnTo>
                    <a:lnTo>
                      <a:pt x="3641107" y="663473"/>
                    </a:lnTo>
                    <a:lnTo>
                      <a:pt x="3642921" y="656670"/>
                    </a:lnTo>
                    <a:lnTo>
                      <a:pt x="3644735" y="650095"/>
                    </a:lnTo>
                    <a:lnTo>
                      <a:pt x="3646096" y="643065"/>
                    </a:lnTo>
                    <a:lnTo>
                      <a:pt x="3647456" y="636036"/>
                    </a:lnTo>
                    <a:lnTo>
                      <a:pt x="3648590" y="629007"/>
                    </a:lnTo>
                    <a:lnTo>
                      <a:pt x="3649497" y="621978"/>
                    </a:lnTo>
                    <a:lnTo>
                      <a:pt x="3650177" y="614495"/>
                    </a:lnTo>
                    <a:lnTo>
                      <a:pt x="3650857" y="607466"/>
                    </a:lnTo>
                    <a:lnTo>
                      <a:pt x="3651084" y="599983"/>
                    </a:lnTo>
                    <a:lnTo>
                      <a:pt x="3651084" y="592727"/>
                    </a:lnTo>
                    <a:lnTo>
                      <a:pt x="3651084" y="585244"/>
                    </a:lnTo>
                    <a:lnTo>
                      <a:pt x="3650857" y="577988"/>
                    </a:lnTo>
                    <a:lnTo>
                      <a:pt x="3650177" y="570278"/>
                    </a:lnTo>
                    <a:lnTo>
                      <a:pt x="3647456" y="557580"/>
                    </a:lnTo>
                    <a:lnTo>
                      <a:pt x="3644055" y="544882"/>
                    </a:lnTo>
                    <a:lnTo>
                      <a:pt x="3639747" y="532411"/>
                    </a:lnTo>
                    <a:lnTo>
                      <a:pt x="3635212" y="519940"/>
                    </a:lnTo>
                    <a:lnTo>
                      <a:pt x="3629997" y="507695"/>
                    </a:lnTo>
                    <a:lnTo>
                      <a:pt x="3624328" y="495677"/>
                    </a:lnTo>
                    <a:lnTo>
                      <a:pt x="3617979" y="483660"/>
                    </a:lnTo>
                    <a:lnTo>
                      <a:pt x="3611403" y="472322"/>
                    </a:lnTo>
                    <a:lnTo>
                      <a:pt x="3604147" y="460985"/>
                    </a:lnTo>
                    <a:lnTo>
                      <a:pt x="3596438" y="450100"/>
                    </a:lnTo>
                    <a:lnTo>
                      <a:pt x="3588275" y="439670"/>
                    </a:lnTo>
                    <a:lnTo>
                      <a:pt x="3580112" y="429693"/>
                    </a:lnTo>
                    <a:lnTo>
                      <a:pt x="3570815" y="419943"/>
                    </a:lnTo>
                    <a:lnTo>
                      <a:pt x="3566507" y="415634"/>
                    </a:lnTo>
                    <a:lnTo>
                      <a:pt x="3561746" y="411099"/>
                    </a:lnTo>
                    <a:lnTo>
                      <a:pt x="3557211" y="406791"/>
                    </a:lnTo>
                    <a:lnTo>
                      <a:pt x="3552222" y="402483"/>
                    </a:lnTo>
                    <a:lnTo>
                      <a:pt x="3547234" y="398401"/>
                    </a:lnTo>
                    <a:lnTo>
                      <a:pt x="3542245" y="394547"/>
                    </a:lnTo>
                    <a:lnTo>
                      <a:pt x="3537711" y="391599"/>
                    </a:lnTo>
                    <a:lnTo>
                      <a:pt x="3533175" y="388424"/>
                    </a:lnTo>
                    <a:lnTo>
                      <a:pt x="3528414" y="385930"/>
                    </a:lnTo>
                    <a:lnTo>
                      <a:pt x="3524106" y="383209"/>
                    </a:lnTo>
                    <a:lnTo>
                      <a:pt x="3519344" y="380715"/>
                    </a:lnTo>
                    <a:lnTo>
                      <a:pt x="3514809" y="378447"/>
                    </a:lnTo>
                    <a:lnTo>
                      <a:pt x="3505059" y="374139"/>
                    </a:lnTo>
                    <a:lnTo>
                      <a:pt x="3495535" y="370511"/>
                    </a:lnTo>
                    <a:lnTo>
                      <a:pt x="3485559" y="367563"/>
                    </a:lnTo>
                    <a:lnTo>
                      <a:pt x="3475809" y="365296"/>
                    </a:lnTo>
                    <a:lnTo>
                      <a:pt x="3465831" y="363255"/>
                    </a:lnTo>
                    <a:lnTo>
                      <a:pt x="3455628" y="361894"/>
                    </a:lnTo>
                    <a:lnTo>
                      <a:pt x="3445878" y="361214"/>
                    </a:lnTo>
                    <a:lnTo>
                      <a:pt x="3435674" y="361214"/>
                    </a:lnTo>
                    <a:lnTo>
                      <a:pt x="3425697" y="361441"/>
                    </a:lnTo>
                    <a:lnTo>
                      <a:pt x="3415947" y="362121"/>
                    </a:lnTo>
                    <a:lnTo>
                      <a:pt x="3405970" y="363482"/>
                    </a:lnTo>
                    <a:lnTo>
                      <a:pt x="3396447" y="365296"/>
                    </a:lnTo>
                    <a:lnTo>
                      <a:pt x="3386697" y="367563"/>
                    </a:lnTo>
                    <a:lnTo>
                      <a:pt x="3377400" y="370284"/>
                    </a:lnTo>
                    <a:lnTo>
                      <a:pt x="3368330" y="373685"/>
                    </a:lnTo>
                    <a:lnTo>
                      <a:pt x="3359261" y="377313"/>
                    </a:lnTo>
                    <a:lnTo>
                      <a:pt x="3350417" y="381395"/>
                    </a:lnTo>
                    <a:lnTo>
                      <a:pt x="3341801" y="385930"/>
                    </a:lnTo>
                    <a:lnTo>
                      <a:pt x="3333638" y="391145"/>
                    </a:lnTo>
                    <a:lnTo>
                      <a:pt x="3325702" y="396361"/>
                    </a:lnTo>
                    <a:lnTo>
                      <a:pt x="3317993" y="402256"/>
                    </a:lnTo>
                    <a:lnTo>
                      <a:pt x="3310737" y="408605"/>
                    </a:lnTo>
                    <a:lnTo>
                      <a:pt x="3303707" y="414954"/>
                    </a:lnTo>
                    <a:lnTo>
                      <a:pt x="3297585" y="421983"/>
                    </a:lnTo>
                    <a:lnTo>
                      <a:pt x="3291236" y="429239"/>
                    </a:lnTo>
                    <a:lnTo>
                      <a:pt x="3285794" y="437176"/>
                    </a:lnTo>
                    <a:lnTo>
                      <a:pt x="3280579" y="444885"/>
                    </a:lnTo>
                    <a:lnTo>
                      <a:pt x="3276271" y="453502"/>
                    </a:lnTo>
                    <a:lnTo>
                      <a:pt x="3274003" y="457810"/>
                    </a:lnTo>
                    <a:lnTo>
                      <a:pt x="3271963" y="462118"/>
                    </a:lnTo>
                    <a:lnTo>
                      <a:pt x="3271056" y="467334"/>
                    </a:lnTo>
                    <a:lnTo>
                      <a:pt x="3269922" y="472549"/>
                    </a:lnTo>
                    <a:lnTo>
                      <a:pt x="3269242" y="477764"/>
                    </a:lnTo>
                    <a:lnTo>
                      <a:pt x="3268788" y="482979"/>
                    </a:lnTo>
                    <a:lnTo>
                      <a:pt x="3268561" y="488421"/>
                    </a:lnTo>
                    <a:lnTo>
                      <a:pt x="3268561" y="493637"/>
                    </a:lnTo>
                    <a:lnTo>
                      <a:pt x="3268788" y="499079"/>
                    </a:lnTo>
                    <a:lnTo>
                      <a:pt x="3269242" y="504294"/>
                    </a:lnTo>
                    <a:lnTo>
                      <a:pt x="3269922" y="509736"/>
                    </a:lnTo>
                    <a:lnTo>
                      <a:pt x="3270602" y="515178"/>
                    </a:lnTo>
                    <a:lnTo>
                      <a:pt x="3271963" y="520393"/>
                    </a:lnTo>
                    <a:lnTo>
                      <a:pt x="3273323" y="525835"/>
                    </a:lnTo>
                    <a:lnTo>
                      <a:pt x="3274684" y="531051"/>
                    </a:lnTo>
                    <a:lnTo>
                      <a:pt x="3276498" y="536266"/>
                    </a:lnTo>
                    <a:lnTo>
                      <a:pt x="3278312" y="541481"/>
                    </a:lnTo>
                    <a:lnTo>
                      <a:pt x="3280352" y="546696"/>
                    </a:lnTo>
                    <a:lnTo>
                      <a:pt x="3282620" y="551685"/>
                    </a:lnTo>
                    <a:lnTo>
                      <a:pt x="3285341" y="556673"/>
                    </a:lnTo>
                    <a:lnTo>
                      <a:pt x="3287835" y="561435"/>
                    </a:lnTo>
                    <a:lnTo>
                      <a:pt x="3291009" y="566197"/>
                    </a:lnTo>
                    <a:lnTo>
                      <a:pt x="3293957" y="570959"/>
                    </a:lnTo>
                    <a:lnTo>
                      <a:pt x="3297132" y="575267"/>
                    </a:lnTo>
                    <a:lnTo>
                      <a:pt x="3300533" y="579575"/>
                    </a:lnTo>
                    <a:lnTo>
                      <a:pt x="3304161" y="583883"/>
                    </a:lnTo>
                    <a:lnTo>
                      <a:pt x="3308242" y="587738"/>
                    </a:lnTo>
                    <a:lnTo>
                      <a:pt x="3312097" y="591593"/>
                    </a:lnTo>
                    <a:lnTo>
                      <a:pt x="3316179" y="595448"/>
                    </a:lnTo>
                    <a:lnTo>
                      <a:pt x="3320713" y="599076"/>
                    </a:lnTo>
                    <a:lnTo>
                      <a:pt x="3325021" y="602024"/>
                    </a:lnTo>
                    <a:lnTo>
                      <a:pt x="3329783" y="605198"/>
                    </a:lnTo>
                    <a:lnTo>
                      <a:pt x="3334772" y="608146"/>
                    </a:lnTo>
                    <a:lnTo>
                      <a:pt x="3339533" y="610640"/>
                    </a:lnTo>
                    <a:lnTo>
                      <a:pt x="3344522" y="613134"/>
                    </a:lnTo>
                    <a:lnTo>
                      <a:pt x="3349283" y="614948"/>
                    </a:lnTo>
                    <a:lnTo>
                      <a:pt x="3354045" y="615855"/>
                    </a:lnTo>
                    <a:lnTo>
                      <a:pt x="3358580" y="616762"/>
                    </a:lnTo>
                    <a:lnTo>
                      <a:pt x="3363115" y="616989"/>
                    </a:lnTo>
                    <a:lnTo>
                      <a:pt x="3367197" y="616989"/>
                    </a:lnTo>
                    <a:lnTo>
                      <a:pt x="3371278" y="616082"/>
                    </a:lnTo>
                    <a:lnTo>
                      <a:pt x="3375359" y="615175"/>
                    </a:lnTo>
                    <a:lnTo>
                      <a:pt x="3378987" y="613815"/>
                    </a:lnTo>
                    <a:lnTo>
                      <a:pt x="3382842" y="612227"/>
                    </a:lnTo>
                    <a:lnTo>
                      <a:pt x="3386243" y="610187"/>
                    </a:lnTo>
                    <a:lnTo>
                      <a:pt x="3389645" y="607466"/>
                    </a:lnTo>
                    <a:lnTo>
                      <a:pt x="3393046" y="604971"/>
                    </a:lnTo>
                    <a:lnTo>
                      <a:pt x="3395993" y="602024"/>
                    </a:lnTo>
                    <a:lnTo>
                      <a:pt x="3399168" y="599076"/>
                    </a:lnTo>
                    <a:lnTo>
                      <a:pt x="3402116" y="595675"/>
                    </a:lnTo>
                    <a:lnTo>
                      <a:pt x="3404837" y="592047"/>
                    </a:lnTo>
                    <a:lnTo>
                      <a:pt x="3407557" y="588419"/>
                    </a:lnTo>
                    <a:lnTo>
                      <a:pt x="3410052" y="584337"/>
                    </a:lnTo>
                    <a:lnTo>
                      <a:pt x="3412546" y="580255"/>
                    </a:lnTo>
                    <a:lnTo>
                      <a:pt x="3417081" y="571866"/>
                    </a:lnTo>
                    <a:lnTo>
                      <a:pt x="3421389" y="563249"/>
                    </a:lnTo>
                    <a:lnTo>
                      <a:pt x="3425017" y="554406"/>
                    </a:lnTo>
                    <a:lnTo>
                      <a:pt x="3428418" y="546016"/>
                    </a:lnTo>
                    <a:lnTo>
                      <a:pt x="3431366" y="537626"/>
                    </a:lnTo>
                    <a:lnTo>
                      <a:pt x="3434087" y="529690"/>
                    </a:lnTo>
                    <a:lnTo>
                      <a:pt x="3438395" y="532411"/>
                    </a:lnTo>
                    <a:lnTo>
                      <a:pt x="3442703" y="534905"/>
                    </a:lnTo>
                    <a:lnTo>
                      <a:pt x="3446331" y="537853"/>
                    </a:lnTo>
                    <a:lnTo>
                      <a:pt x="3450186" y="540801"/>
                    </a:lnTo>
                    <a:lnTo>
                      <a:pt x="3453587" y="543522"/>
                    </a:lnTo>
                    <a:lnTo>
                      <a:pt x="3456989" y="546696"/>
                    </a:lnTo>
                    <a:lnTo>
                      <a:pt x="3459936" y="549644"/>
                    </a:lnTo>
                    <a:lnTo>
                      <a:pt x="3462657" y="552819"/>
                    </a:lnTo>
                    <a:lnTo>
                      <a:pt x="3465605" y="555993"/>
                    </a:lnTo>
                    <a:lnTo>
                      <a:pt x="3467872" y="559394"/>
                    </a:lnTo>
                    <a:lnTo>
                      <a:pt x="3470140" y="562569"/>
                    </a:lnTo>
                    <a:lnTo>
                      <a:pt x="3472407" y="566197"/>
                    </a:lnTo>
                    <a:lnTo>
                      <a:pt x="3474221" y="569598"/>
                    </a:lnTo>
                    <a:lnTo>
                      <a:pt x="3476035" y="572999"/>
                    </a:lnTo>
                    <a:lnTo>
                      <a:pt x="3477623" y="576627"/>
                    </a:lnTo>
                    <a:lnTo>
                      <a:pt x="3478756" y="580255"/>
                    </a:lnTo>
                    <a:lnTo>
                      <a:pt x="3480117" y="583883"/>
                    </a:lnTo>
                    <a:lnTo>
                      <a:pt x="3480797" y="587511"/>
                    </a:lnTo>
                    <a:lnTo>
                      <a:pt x="3481931" y="591140"/>
                    </a:lnTo>
                    <a:lnTo>
                      <a:pt x="3482384" y="594768"/>
                    </a:lnTo>
                    <a:lnTo>
                      <a:pt x="3483065" y="598396"/>
                    </a:lnTo>
                    <a:lnTo>
                      <a:pt x="3483291" y="602477"/>
                    </a:lnTo>
                    <a:lnTo>
                      <a:pt x="3483518" y="606105"/>
                    </a:lnTo>
                    <a:lnTo>
                      <a:pt x="3483518" y="609733"/>
                    </a:lnTo>
                    <a:lnTo>
                      <a:pt x="3483291" y="613588"/>
                    </a:lnTo>
                    <a:lnTo>
                      <a:pt x="3483065" y="617216"/>
                    </a:lnTo>
                    <a:lnTo>
                      <a:pt x="3481931" y="624699"/>
                    </a:lnTo>
                    <a:lnTo>
                      <a:pt x="3480117" y="631955"/>
                    </a:lnTo>
                    <a:lnTo>
                      <a:pt x="3478076" y="639664"/>
                    </a:lnTo>
                    <a:lnTo>
                      <a:pt x="3475128" y="646693"/>
                    </a:lnTo>
                    <a:lnTo>
                      <a:pt x="3471727" y="653949"/>
                    </a:lnTo>
                    <a:lnTo>
                      <a:pt x="3467872" y="660752"/>
                    </a:lnTo>
                    <a:lnTo>
                      <a:pt x="3463791" y="667328"/>
                    </a:lnTo>
                    <a:lnTo>
                      <a:pt x="3458803" y="673677"/>
                    </a:lnTo>
                    <a:lnTo>
                      <a:pt x="3453587" y="679799"/>
                    </a:lnTo>
                    <a:lnTo>
                      <a:pt x="3447919" y="685695"/>
                    </a:lnTo>
                    <a:lnTo>
                      <a:pt x="3441570" y="691137"/>
                    </a:lnTo>
                    <a:lnTo>
                      <a:pt x="3435221" y="696352"/>
                    </a:lnTo>
                    <a:lnTo>
                      <a:pt x="3428418" y="700887"/>
                    </a:lnTo>
                    <a:lnTo>
                      <a:pt x="3421163" y="705422"/>
                    </a:lnTo>
                    <a:lnTo>
                      <a:pt x="3413453" y="709050"/>
                    </a:lnTo>
                    <a:lnTo>
                      <a:pt x="3405517" y="712451"/>
                    </a:lnTo>
                    <a:lnTo>
                      <a:pt x="3397354" y="714946"/>
                    </a:lnTo>
                    <a:lnTo>
                      <a:pt x="3393046" y="716306"/>
                    </a:lnTo>
                    <a:lnTo>
                      <a:pt x="3388737" y="717440"/>
                    </a:lnTo>
                    <a:lnTo>
                      <a:pt x="3384429" y="718120"/>
                    </a:lnTo>
                    <a:lnTo>
                      <a:pt x="3379895" y="719027"/>
                    </a:lnTo>
                    <a:lnTo>
                      <a:pt x="3371051" y="719934"/>
                    </a:lnTo>
                    <a:lnTo>
                      <a:pt x="3362208" y="720388"/>
                    </a:lnTo>
                    <a:lnTo>
                      <a:pt x="3353365" y="720388"/>
                    </a:lnTo>
                    <a:lnTo>
                      <a:pt x="3344749" y="720161"/>
                    </a:lnTo>
                    <a:lnTo>
                      <a:pt x="3335905" y="719481"/>
                    </a:lnTo>
                    <a:lnTo>
                      <a:pt x="3327516" y="718347"/>
                    </a:lnTo>
                    <a:lnTo>
                      <a:pt x="3318899" y="716760"/>
                    </a:lnTo>
                    <a:lnTo>
                      <a:pt x="3310510" y="714719"/>
                    </a:lnTo>
                    <a:lnTo>
                      <a:pt x="3302120" y="712451"/>
                    </a:lnTo>
                    <a:lnTo>
                      <a:pt x="3293957" y="709730"/>
                    </a:lnTo>
                    <a:lnTo>
                      <a:pt x="3285794" y="706782"/>
                    </a:lnTo>
                    <a:lnTo>
                      <a:pt x="3278085" y="703381"/>
                    </a:lnTo>
                    <a:lnTo>
                      <a:pt x="3270149" y="699753"/>
                    </a:lnTo>
                    <a:lnTo>
                      <a:pt x="3262666" y="695672"/>
                    </a:lnTo>
                    <a:lnTo>
                      <a:pt x="3255410" y="691363"/>
                    </a:lnTo>
                    <a:lnTo>
                      <a:pt x="3248381" y="686602"/>
                    </a:lnTo>
                    <a:lnTo>
                      <a:pt x="3241579" y="682067"/>
                    </a:lnTo>
                    <a:lnTo>
                      <a:pt x="3234776" y="676851"/>
                    </a:lnTo>
                    <a:lnTo>
                      <a:pt x="3228654" y="671409"/>
                    </a:lnTo>
                    <a:lnTo>
                      <a:pt x="3222532" y="665514"/>
                    </a:lnTo>
                    <a:lnTo>
                      <a:pt x="3216863" y="659845"/>
                    </a:lnTo>
                    <a:lnTo>
                      <a:pt x="3211421" y="653723"/>
                    </a:lnTo>
                    <a:lnTo>
                      <a:pt x="3206206" y="647374"/>
                    </a:lnTo>
                    <a:lnTo>
                      <a:pt x="3201444" y="640798"/>
                    </a:lnTo>
                    <a:lnTo>
                      <a:pt x="3197136" y="634449"/>
                    </a:lnTo>
                    <a:lnTo>
                      <a:pt x="3193281" y="627646"/>
                    </a:lnTo>
                    <a:lnTo>
                      <a:pt x="3189200" y="620617"/>
                    </a:lnTo>
                    <a:lnTo>
                      <a:pt x="3186252" y="613361"/>
                    </a:lnTo>
                    <a:lnTo>
                      <a:pt x="3183305" y="606332"/>
                    </a:lnTo>
                    <a:lnTo>
                      <a:pt x="3181037" y="598622"/>
                    </a:lnTo>
                    <a:lnTo>
                      <a:pt x="3178769" y="591366"/>
                    </a:lnTo>
                    <a:lnTo>
                      <a:pt x="3177409" y="583883"/>
                    </a:lnTo>
                    <a:lnTo>
                      <a:pt x="3175142" y="574813"/>
                    </a:lnTo>
                    <a:lnTo>
                      <a:pt x="3173101" y="565970"/>
                    </a:lnTo>
                    <a:lnTo>
                      <a:pt x="3171514" y="556900"/>
                    </a:lnTo>
                    <a:lnTo>
                      <a:pt x="3170380" y="547830"/>
                    </a:lnTo>
                    <a:lnTo>
                      <a:pt x="3169473" y="538533"/>
                    </a:lnTo>
                    <a:lnTo>
                      <a:pt x="3169019" y="529463"/>
                    </a:lnTo>
                    <a:lnTo>
                      <a:pt x="3169019" y="520393"/>
                    </a:lnTo>
                    <a:lnTo>
                      <a:pt x="3169246" y="511096"/>
                    </a:lnTo>
                    <a:lnTo>
                      <a:pt x="3169700" y="502026"/>
                    </a:lnTo>
                    <a:lnTo>
                      <a:pt x="3170607" y="492730"/>
                    </a:lnTo>
                    <a:lnTo>
                      <a:pt x="3171741" y="483660"/>
                    </a:lnTo>
                    <a:lnTo>
                      <a:pt x="3173328" y="474590"/>
                    </a:lnTo>
                    <a:lnTo>
                      <a:pt x="3175142" y="465520"/>
                    </a:lnTo>
                    <a:lnTo>
                      <a:pt x="3177409" y="456450"/>
                    </a:lnTo>
                    <a:lnTo>
                      <a:pt x="3179903" y="447606"/>
                    </a:lnTo>
                    <a:lnTo>
                      <a:pt x="3182624" y="438536"/>
                    </a:lnTo>
                    <a:lnTo>
                      <a:pt x="3185345" y="429693"/>
                    </a:lnTo>
                    <a:lnTo>
                      <a:pt x="3188747" y="421076"/>
                    </a:lnTo>
                    <a:lnTo>
                      <a:pt x="3192375" y="412460"/>
                    </a:lnTo>
                    <a:lnTo>
                      <a:pt x="3196003" y="403843"/>
                    </a:lnTo>
                    <a:lnTo>
                      <a:pt x="3199857" y="395454"/>
                    </a:lnTo>
                    <a:lnTo>
                      <a:pt x="3204392" y="387291"/>
                    </a:lnTo>
                    <a:lnTo>
                      <a:pt x="3208700" y="378901"/>
                    </a:lnTo>
                    <a:lnTo>
                      <a:pt x="3213462" y="370964"/>
                    </a:lnTo>
                    <a:lnTo>
                      <a:pt x="3218450" y="363255"/>
                    </a:lnTo>
                    <a:lnTo>
                      <a:pt x="3223665" y="355545"/>
                    </a:lnTo>
                    <a:lnTo>
                      <a:pt x="3229107" y="347836"/>
                    </a:lnTo>
                    <a:lnTo>
                      <a:pt x="3234549" y="340580"/>
                    </a:lnTo>
                    <a:lnTo>
                      <a:pt x="3240218" y="333551"/>
                    </a:lnTo>
                    <a:lnTo>
                      <a:pt x="3246340" y="326748"/>
                    </a:lnTo>
                    <a:lnTo>
                      <a:pt x="3252236" y="319946"/>
                    </a:lnTo>
                    <a:lnTo>
                      <a:pt x="3258585" y="313597"/>
                    </a:lnTo>
                    <a:lnTo>
                      <a:pt x="3264707" y="308608"/>
                    </a:lnTo>
                    <a:lnTo>
                      <a:pt x="3271283" y="303846"/>
                    </a:lnTo>
                    <a:lnTo>
                      <a:pt x="3277405" y="299765"/>
                    </a:lnTo>
                    <a:lnTo>
                      <a:pt x="3283980" y="295683"/>
                    </a:lnTo>
                    <a:lnTo>
                      <a:pt x="3290329" y="292055"/>
                    </a:lnTo>
                    <a:lnTo>
                      <a:pt x="3296451" y="288654"/>
                    </a:lnTo>
                    <a:lnTo>
                      <a:pt x="3303027" y="285253"/>
                    </a:lnTo>
                    <a:lnTo>
                      <a:pt x="3309376" y="282305"/>
                    </a:lnTo>
                    <a:lnTo>
                      <a:pt x="3315725" y="279357"/>
                    </a:lnTo>
                    <a:lnTo>
                      <a:pt x="3322301" y="277090"/>
                    </a:lnTo>
                    <a:lnTo>
                      <a:pt x="3328649" y="274822"/>
                    </a:lnTo>
                    <a:lnTo>
                      <a:pt x="3335225" y="272781"/>
                    </a:lnTo>
                    <a:lnTo>
                      <a:pt x="3341801" y="270967"/>
                    </a:lnTo>
                    <a:lnTo>
                      <a:pt x="3348150" y="269153"/>
                    </a:lnTo>
                    <a:lnTo>
                      <a:pt x="3354952" y="267566"/>
                    </a:lnTo>
                    <a:lnTo>
                      <a:pt x="3361528" y="266206"/>
                    </a:lnTo>
                    <a:lnTo>
                      <a:pt x="3368330" y="265072"/>
                    </a:lnTo>
                    <a:lnTo>
                      <a:pt x="3374679" y="264165"/>
                    </a:lnTo>
                    <a:lnTo>
                      <a:pt x="3388511" y="262351"/>
                    </a:lnTo>
                    <a:lnTo>
                      <a:pt x="3402116" y="261217"/>
                    </a:lnTo>
                    <a:lnTo>
                      <a:pt x="3416174" y="260537"/>
                    </a:lnTo>
                    <a:lnTo>
                      <a:pt x="3430459" y="259857"/>
                    </a:lnTo>
                    <a:lnTo>
                      <a:pt x="3444744" y="259630"/>
                    </a:lnTo>
                    <a:lnTo>
                      <a:pt x="3474675" y="259403"/>
                    </a:lnTo>
                    <a:lnTo>
                      <a:pt x="3482611" y="260990"/>
                    </a:lnTo>
                    <a:lnTo>
                      <a:pt x="3490774" y="262578"/>
                    </a:lnTo>
                    <a:lnTo>
                      <a:pt x="3498937" y="264165"/>
                    </a:lnTo>
                    <a:lnTo>
                      <a:pt x="3506873" y="266206"/>
                    </a:lnTo>
                    <a:lnTo>
                      <a:pt x="3514809" y="268246"/>
                    </a:lnTo>
                    <a:lnTo>
                      <a:pt x="3522519" y="270514"/>
                    </a:lnTo>
                    <a:lnTo>
                      <a:pt x="3530001" y="273008"/>
                    </a:lnTo>
                    <a:lnTo>
                      <a:pt x="3537711" y="275729"/>
                    </a:lnTo>
                    <a:lnTo>
                      <a:pt x="3545193" y="278677"/>
                    </a:lnTo>
                    <a:lnTo>
                      <a:pt x="3552676" y="281625"/>
                    </a:lnTo>
                    <a:lnTo>
                      <a:pt x="3559932" y="285026"/>
                    </a:lnTo>
                    <a:lnTo>
                      <a:pt x="3566961" y="288200"/>
                    </a:lnTo>
                    <a:lnTo>
                      <a:pt x="3573990" y="291602"/>
                    </a:lnTo>
                    <a:lnTo>
                      <a:pt x="3581019" y="295683"/>
                    </a:lnTo>
                    <a:lnTo>
                      <a:pt x="3588049" y="299538"/>
                    </a:lnTo>
                    <a:lnTo>
                      <a:pt x="3594624" y="303393"/>
                    </a:lnTo>
                    <a:lnTo>
                      <a:pt x="3601427" y="307474"/>
                    </a:lnTo>
                    <a:lnTo>
                      <a:pt x="3607775" y="312009"/>
                    </a:lnTo>
                    <a:lnTo>
                      <a:pt x="3614351" y="316318"/>
                    </a:lnTo>
                    <a:lnTo>
                      <a:pt x="3620700" y="321079"/>
                    </a:lnTo>
                    <a:lnTo>
                      <a:pt x="3626595" y="326068"/>
                    </a:lnTo>
                    <a:lnTo>
                      <a:pt x="3632717" y="331056"/>
                    </a:lnTo>
                    <a:lnTo>
                      <a:pt x="3638613" y="335818"/>
                    </a:lnTo>
                    <a:lnTo>
                      <a:pt x="3644282" y="341033"/>
                    </a:lnTo>
                    <a:lnTo>
                      <a:pt x="3649951" y="346702"/>
                    </a:lnTo>
                    <a:lnTo>
                      <a:pt x="3655392" y="352144"/>
                    </a:lnTo>
                    <a:lnTo>
                      <a:pt x="3660834" y="357813"/>
                    </a:lnTo>
                    <a:lnTo>
                      <a:pt x="3666049" y="363482"/>
                    </a:lnTo>
                    <a:lnTo>
                      <a:pt x="3671265" y="369604"/>
                    </a:lnTo>
                    <a:lnTo>
                      <a:pt x="3676253" y="375499"/>
                    </a:lnTo>
                    <a:lnTo>
                      <a:pt x="3681015" y="381395"/>
                    </a:lnTo>
                    <a:lnTo>
                      <a:pt x="3685550" y="387971"/>
                    </a:lnTo>
                    <a:lnTo>
                      <a:pt x="3690085" y="394320"/>
                    </a:lnTo>
                    <a:lnTo>
                      <a:pt x="3694393" y="400669"/>
                    </a:lnTo>
                    <a:lnTo>
                      <a:pt x="3698701" y="407471"/>
                    </a:lnTo>
                    <a:lnTo>
                      <a:pt x="3702783" y="414274"/>
                    </a:lnTo>
                    <a:lnTo>
                      <a:pt x="3706637" y="421076"/>
                    </a:lnTo>
                    <a:lnTo>
                      <a:pt x="3710265" y="428106"/>
                    </a:lnTo>
                    <a:lnTo>
                      <a:pt x="3713893" y="435135"/>
                    </a:lnTo>
                    <a:lnTo>
                      <a:pt x="3717294" y="442164"/>
                    </a:lnTo>
                    <a:lnTo>
                      <a:pt x="3720695" y="449420"/>
                    </a:lnTo>
                    <a:lnTo>
                      <a:pt x="3723870" y="456676"/>
                    </a:lnTo>
                    <a:lnTo>
                      <a:pt x="3726818" y="464159"/>
                    </a:lnTo>
                    <a:lnTo>
                      <a:pt x="3729312" y="471642"/>
                    </a:lnTo>
                    <a:lnTo>
                      <a:pt x="3732033" y="479351"/>
                    </a:lnTo>
                    <a:lnTo>
                      <a:pt x="3734300" y="487061"/>
                    </a:lnTo>
                    <a:lnTo>
                      <a:pt x="3736568" y="494997"/>
                    </a:lnTo>
                    <a:lnTo>
                      <a:pt x="3738609" y="502707"/>
                    </a:lnTo>
                    <a:lnTo>
                      <a:pt x="3740423" y="510870"/>
                    </a:lnTo>
                    <a:lnTo>
                      <a:pt x="3742010" y="518579"/>
                    </a:lnTo>
                    <a:lnTo>
                      <a:pt x="3743597" y="526969"/>
                    </a:lnTo>
                    <a:lnTo>
                      <a:pt x="3744957" y="534905"/>
                    </a:lnTo>
                    <a:lnTo>
                      <a:pt x="3746091" y="543295"/>
                    </a:lnTo>
                    <a:lnTo>
                      <a:pt x="3746771" y="551685"/>
                    </a:lnTo>
                    <a:lnTo>
                      <a:pt x="3747452" y="559848"/>
                    </a:lnTo>
                    <a:lnTo>
                      <a:pt x="3748132" y="568238"/>
                    </a:lnTo>
                    <a:lnTo>
                      <a:pt x="3748359" y="576854"/>
                    </a:lnTo>
                    <a:lnTo>
                      <a:pt x="3748585" y="585471"/>
                    </a:lnTo>
                    <a:lnTo>
                      <a:pt x="3748359" y="594087"/>
                    </a:lnTo>
                    <a:lnTo>
                      <a:pt x="3748132" y="602704"/>
                    </a:lnTo>
                    <a:lnTo>
                      <a:pt x="3747452" y="611547"/>
                    </a:lnTo>
                    <a:lnTo>
                      <a:pt x="3746771" y="620164"/>
                    </a:lnTo>
                    <a:lnTo>
                      <a:pt x="3746091" y="629007"/>
                    </a:lnTo>
                    <a:lnTo>
                      <a:pt x="3744731" y="637850"/>
                    </a:lnTo>
                    <a:lnTo>
                      <a:pt x="3742010" y="652816"/>
                    </a:lnTo>
                    <a:lnTo>
                      <a:pt x="3738609" y="667781"/>
                    </a:lnTo>
                    <a:lnTo>
                      <a:pt x="3734981" y="682067"/>
                    </a:lnTo>
                    <a:lnTo>
                      <a:pt x="3730899" y="696125"/>
                    </a:lnTo>
                    <a:lnTo>
                      <a:pt x="3726137" y="709730"/>
                    </a:lnTo>
                    <a:lnTo>
                      <a:pt x="3721376" y="723335"/>
                    </a:lnTo>
                    <a:lnTo>
                      <a:pt x="3715707" y="736260"/>
                    </a:lnTo>
                    <a:lnTo>
                      <a:pt x="3709812" y="749412"/>
                    </a:lnTo>
                    <a:lnTo>
                      <a:pt x="3703689" y="761883"/>
                    </a:lnTo>
                    <a:lnTo>
                      <a:pt x="3696887" y="773901"/>
                    </a:lnTo>
                    <a:lnTo>
                      <a:pt x="3689858" y="785919"/>
                    </a:lnTo>
                    <a:lnTo>
                      <a:pt x="3682149" y="797483"/>
                    </a:lnTo>
                    <a:lnTo>
                      <a:pt x="3674439" y="808594"/>
                    </a:lnTo>
                    <a:lnTo>
                      <a:pt x="3666049" y="819704"/>
                    </a:lnTo>
                    <a:lnTo>
                      <a:pt x="3657433" y="830135"/>
                    </a:lnTo>
                    <a:lnTo>
                      <a:pt x="3648363" y="840339"/>
                    </a:lnTo>
                    <a:lnTo>
                      <a:pt x="3639067" y="850316"/>
                    </a:lnTo>
                    <a:lnTo>
                      <a:pt x="3629543" y="860066"/>
                    </a:lnTo>
                    <a:lnTo>
                      <a:pt x="3619339" y="869363"/>
                    </a:lnTo>
                    <a:lnTo>
                      <a:pt x="3609136" y="878433"/>
                    </a:lnTo>
                    <a:lnTo>
                      <a:pt x="3598252" y="887049"/>
                    </a:lnTo>
                    <a:lnTo>
                      <a:pt x="3587368" y="895666"/>
                    </a:lnTo>
                    <a:lnTo>
                      <a:pt x="3575804" y="903602"/>
                    </a:lnTo>
                    <a:lnTo>
                      <a:pt x="3564467" y="911538"/>
                    </a:lnTo>
                    <a:lnTo>
                      <a:pt x="3552449" y="918794"/>
                    </a:lnTo>
                    <a:lnTo>
                      <a:pt x="3540205" y="926051"/>
                    </a:lnTo>
                    <a:lnTo>
                      <a:pt x="3527733" y="932853"/>
                    </a:lnTo>
                    <a:lnTo>
                      <a:pt x="3514809" y="939429"/>
                    </a:lnTo>
                    <a:lnTo>
                      <a:pt x="3501658" y="945324"/>
                    </a:lnTo>
                    <a:lnTo>
                      <a:pt x="3488506" y="951220"/>
                    </a:lnTo>
                    <a:lnTo>
                      <a:pt x="3474901" y="956662"/>
                    </a:lnTo>
                    <a:lnTo>
                      <a:pt x="3461070" y="961877"/>
                    </a:lnTo>
                    <a:lnTo>
                      <a:pt x="3449733" y="964371"/>
                    </a:lnTo>
                    <a:lnTo>
                      <a:pt x="3438169" y="966412"/>
                    </a:lnTo>
                    <a:lnTo>
                      <a:pt x="3426831" y="968226"/>
                    </a:lnTo>
                    <a:lnTo>
                      <a:pt x="3415494" y="969813"/>
                    </a:lnTo>
                    <a:lnTo>
                      <a:pt x="3404156" y="970720"/>
                    </a:lnTo>
                    <a:lnTo>
                      <a:pt x="3392819" y="971627"/>
                    </a:lnTo>
                    <a:lnTo>
                      <a:pt x="3381482" y="972081"/>
                    </a:lnTo>
                    <a:lnTo>
                      <a:pt x="3370144" y="972308"/>
                    </a:lnTo>
                    <a:lnTo>
                      <a:pt x="3358807" y="972308"/>
                    </a:lnTo>
                    <a:lnTo>
                      <a:pt x="3347469" y="971854"/>
                    </a:lnTo>
                    <a:lnTo>
                      <a:pt x="3336359" y="971401"/>
                    </a:lnTo>
                    <a:lnTo>
                      <a:pt x="3325021" y="970267"/>
                    </a:lnTo>
                    <a:lnTo>
                      <a:pt x="3313911" y="969133"/>
                    </a:lnTo>
                    <a:lnTo>
                      <a:pt x="3302800" y="967773"/>
                    </a:lnTo>
                    <a:lnTo>
                      <a:pt x="3291463" y="965959"/>
                    </a:lnTo>
                    <a:lnTo>
                      <a:pt x="3280352" y="963691"/>
                    </a:lnTo>
                    <a:lnTo>
                      <a:pt x="3269469" y="961424"/>
                    </a:lnTo>
                    <a:lnTo>
                      <a:pt x="3258585" y="958929"/>
                    </a:lnTo>
                    <a:lnTo>
                      <a:pt x="3247247" y="955982"/>
                    </a:lnTo>
                    <a:lnTo>
                      <a:pt x="3236363" y="952580"/>
                    </a:lnTo>
                    <a:lnTo>
                      <a:pt x="3225706" y="949179"/>
                    </a:lnTo>
                    <a:lnTo>
                      <a:pt x="3214823" y="945551"/>
                    </a:lnTo>
                    <a:lnTo>
                      <a:pt x="3204165" y="941696"/>
                    </a:lnTo>
                    <a:lnTo>
                      <a:pt x="3193281" y="937161"/>
                    </a:lnTo>
                    <a:lnTo>
                      <a:pt x="3182624" y="932853"/>
                    </a:lnTo>
                    <a:lnTo>
                      <a:pt x="3172194" y="928091"/>
                    </a:lnTo>
                    <a:lnTo>
                      <a:pt x="3161537" y="923103"/>
                    </a:lnTo>
                    <a:lnTo>
                      <a:pt x="3151107" y="917887"/>
                    </a:lnTo>
                    <a:lnTo>
                      <a:pt x="3140676" y="912445"/>
                    </a:lnTo>
                    <a:lnTo>
                      <a:pt x="3130246" y="906777"/>
                    </a:lnTo>
                    <a:lnTo>
                      <a:pt x="3120042" y="900881"/>
                    </a:lnTo>
                    <a:lnTo>
                      <a:pt x="3109839" y="894532"/>
                    </a:lnTo>
                    <a:lnTo>
                      <a:pt x="3100542" y="887503"/>
                    </a:lnTo>
                    <a:lnTo>
                      <a:pt x="3091245" y="880247"/>
                    </a:lnTo>
                    <a:lnTo>
                      <a:pt x="3082402" y="872991"/>
                    </a:lnTo>
                    <a:lnTo>
                      <a:pt x="3073559" y="865735"/>
                    </a:lnTo>
                    <a:lnTo>
                      <a:pt x="3065169" y="857799"/>
                    </a:lnTo>
                    <a:lnTo>
                      <a:pt x="3056779" y="850316"/>
                    </a:lnTo>
                    <a:lnTo>
                      <a:pt x="3048843" y="842606"/>
                    </a:lnTo>
                    <a:lnTo>
                      <a:pt x="3040907" y="834443"/>
                    </a:lnTo>
                    <a:lnTo>
                      <a:pt x="3033198" y="826734"/>
                    </a:lnTo>
                    <a:lnTo>
                      <a:pt x="3025942" y="818344"/>
                    </a:lnTo>
                    <a:lnTo>
                      <a:pt x="3018686" y="809954"/>
                    </a:lnTo>
                    <a:lnTo>
                      <a:pt x="3011657" y="801791"/>
                    </a:lnTo>
                    <a:lnTo>
                      <a:pt x="3004855" y="793401"/>
                    </a:lnTo>
                    <a:lnTo>
                      <a:pt x="2998279" y="784785"/>
                    </a:lnTo>
                    <a:lnTo>
                      <a:pt x="2992157" y="775941"/>
                    </a:lnTo>
                    <a:lnTo>
                      <a:pt x="2986035" y="767325"/>
                    </a:lnTo>
                    <a:lnTo>
                      <a:pt x="2980139" y="758255"/>
                    </a:lnTo>
                    <a:lnTo>
                      <a:pt x="2974470" y="749412"/>
                    </a:lnTo>
                    <a:lnTo>
                      <a:pt x="2969255" y="740342"/>
                    </a:lnTo>
                    <a:lnTo>
                      <a:pt x="2964040" y="731272"/>
                    </a:lnTo>
                    <a:lnTo>
                      <a:pt x="2959051" y="721975"/>
                    </a:lnTo>
                    <a:lnTo>
                      <a:pt x="2954063" y="712678"/>
                    </a:lnTo>
                    <a:lnTo>
                      <a:pt x="2949755" y="703381"/>
                    </a:lnTo>
                    <a:lnTo>
                      <a:pt x="2945220" y="693631"/>
                    </a:lnTo>
                    <a:lnTo>
                      <a:pt x="2941365" y="684334"/>
                    </a:lnTo>
                    <a:lnTo>
                      <a:pt x="2937511" y="674811"/>
                    </a:lnTo>
                    <a:lnTo>
                      <a:pt x="2933883" y="665060"/>
                    </a:lnTo>
                    <a:lnTo>
                      <a:pt x="2930481" y="655083"/>
                    </a:lnTo>
                    <a:lnTo>
                      <a:pt x="2927307" y="645560"/>
                    </a:lnTo>
                    <a:lnTo>
                      <a:pt x="2924359" y="635583"/>
                    </a:lnTo>
                    <a:lnTo>
                      <a:pt x="2921638" y="625832"/>
                    </a:lnTo>
                    <a:lnTo>
                      <a:pt x="2919144" y="615855"/>
                    </a:lnTo>
                    <a:lnTo>
                      <a:pt x="2916877" y="605652"/>
                    </a:lnTo>
                    <a:lnTo>
                      <a:pt x="2914836" y="595901"/>
                    </a:lnTo>
                    <a:lnTo>
                      <a:pt x="2913022" y="585697"/>
                    </a:lnTo>
                    <a:lnTo>
                      <a:pt x="2911435" y="575494"/>
                    </a:lnTo>
                    <a:lnTo>
                      <a:pt x="2910074" y="565517"/>
                    </a:lnTo>
                    <a:lnTo>
                      <a:pt x="2909167" y="555313"/>
                    </a:lnTo>
                    <a:lnTo>
                      <a:pt x="2908033" y="544882"/>
                    </a:lnTo>
                    <a:lnTo>
                      <a:pt x="2907580" y="534679"/>
                    </a:lnTo>
                    <a:lnTo>
                      <a:pt x="2907127" y="524248"/>
                    </a:lnTo>
                    <a:lnTo>
                      <a:pt x="2906673" y="514271"/>
                    </a:lnTo>
                    <a:lnTo>
                      <a:pt x="2906673" y="503840"/>
                    </a:lnTo>
                    <a:lnTo>
                      <a:pt x="2907127" y="493410"/>
                    </a:lnTo>
                    <a:lnTo>
                      <a:pt x="2907580" y="482979"/>
                    </a:lnTo>
                    <a:lnTo>
                      <a:pt x="2908260" y="472549"/>
                    </a:lnTo>
                    <a:lnTo>
                      <a:pt x="2909394" y="462118"/>
                    </a:lnTo>
                    <a:lnTo>
                      <a:pt x="2910301" y="451688"/>
                    </a:lnTo>
                    <a:lnTo>
                      <a:pt x="2911888" y="441257"/>
                    </a:lnTo>
                    <a:lnTo>
                      <a:pt x="2913475" y="430827"/>
                    </a:lnTo>
                    <a:lnTo>
                      <a:pt x="2915289" y="420396"/>
                    </a:lnTo>
                    <a:lnTo>
                      <a:pt x="2917783" y="410192"/>
                    </a:lnTo>
                    <a:lnTo>
                      <a:pt x="2920051" y="399762"/>
                    </a:lnTo>
                    <a:lnTo>
                      <a:pt x="2922545" y="389331"/>
                    </a:lnTo>
                    <a:lnTo>
                      <a:pt x="2925266" y="379127"/>
                    </a:lnTo>
                    <a:lnTo>
                      <a:pt x="2928441" y="368697"/>
                    </a:lnTo>
                    <a:lnTo>
                      <a:pt x="2931842" y="358266"/>
                    </a:lnTo>
                    <a:lnTo>
                      <a:pt x="2935016" y="347836"/>
                    </a:lnTo>
                    <a:lnTo>
                      <a:pt x="2939098" y="337859"/>
                    </a:lnTo>
                    <a:lnTo>
                      <a:pt x="2942953" y="327428"/>
                    </a:lnTo>
                    <a:lnTo>
                      <a:pt x="2947261" y="317225"/>
                    </a:lnTo>
                    <a:lnTo>
                      <a:pt x="2951795" y="306794"/>
                    </a:lnTo>
                    <a:lnTo>
                      <a:pt x="2956557" y="296590"/>
                    </a:lnTo>
                    <a:lnTo>
                      <a:pt x="2961319" y="286386"/>
                    </a:lnTo>
                    <a:lnTo>
                      <a:pt x="2967895" y="273915"/>
                    </a:lnTo>
                    <a:lnTo>
                      <a:pt x="2974697" y="261671"/>
                    </a:lnTo>
                    <a:lnTo>
                      <a:pt x="2981726" y="249653"/>
                    </a:lnTo>
                    <a:lnTo>
                      <a:pt x="2989209" y="237862"/>
                    </a:lnTo>
                    <a:lnTo>
                      <a:pt x="2996691" y="226071"/>
                    </a:lnTo>
                    <a:lnTo>
                      <a:pt x="3004855" y="214960"/>
                    </a:lnTo>
                    <a:lnTo>
                      <a:pt x="3013244" y="203849"/>
                    </a:lnTo>
                    <a:lnTo>
                      <a:pt x="3021861" y="193192"/>
                    </a:lnTo>
                    <a:lnTo>
                      <a:pt x="3030704" y="182308"/>
                    </a:lnTo>
                    <a:lnTo>
                      <a:pt x="3039773" y="172331"/>
                    </a:lnTo>
                    <a:lnTo>
                      <a:pt x="3049070" y="162127"/>
                    </a:lnTo>
                    <a:lnTo>
                      <a:pt x="3058593" y="152150"/>
                    </a:lnTo>
                    <a:lnTo>
                      <a:pt x="3068571" y="142853"/>
                    </a:lnTo>
                    <a:lnTo>
                      <a:pt x="3078774" y="133556"/>
                    </a:lnTo>
                    <a:lnTo>
                      <a:pt x="3089205" y="124713"/>
                    </a:lnTo>
                    <a:lnTo>
                      <a:pt x="3099861" y="116097"/>
                    </a:lnTo>
                    <a:lnTo>
                      <a:pt x="3110745" y="107480"/>
                    </a:lnTo>
                    <a:lnTo>
                      <a:pt x="3121856" y="99317"/>
                    </a:lnTo>
                    <a:lnTo>
                      <a:pt x="3133193" y="91607"/>
                    </a:lnTo>
                    <a:lnTo>
                      <a:pt x="3144757" y="84125"/>
                    </a:lnTo>
                    <a:lnTo>
                      <a:pt x="3156549" y="76869"/>
                    </a:lnTo>
                    <a:lnTo>
                      <a:pt x="3168566" y="69839"/>
                    </a:lnTo>
                    <a:lnTo>
                      <a:pt x="3180810" y="63037"/>
                    </a:lnTo>
                    <a:lnTo>
                      <a:pt x="3193281" y="56688"/>
                    </a:lnTo>
                    <a:lnTo>
                      <a:pt x="3205753" y="50566"/>
                    </a:lnTo>
                    <a:lnTo>
                      <a:pt x="3218450" y="44670"/>
                    </a:lnTo>
                    <a:lnTo>
                      <a:pt x="3231375" y="39228"/>
                    </a:lnTo>
                    <a:lnTo>
                      <a:pt x="3244753" y="34013"/>
                    </a:lnTo>
                    <a:lnTo>
                      <a:pt x="3257905" y="29251"/>
                    </a:lnTo>
                    <a:lnTo>
                      <a:pt x="3271509" y="24489"/>
                    </a:lnTo>
                    <a:lnTo>
                      <a:pt x="3285341" y="20408"/>
                    </a:lnTo>
                    <a:lnTo>
                      <a:pt x="3299173" y="16326"/>
                    </a:lnTo>
                    <a:lnTo>
                      <a:pt x="3314138" y="12698"/>
                    </a:lnTo>
                    <a:lnTo>
                      <a:pt x="3329330" y="9750"/>
                    </a:lnTo>
                    <a:lnTo>
                      <a:pt x="3344522" y="7029"/>
                    </a:lnTo>
                    <a:lnTo>
                      <a:pt x="3359714" y="4762"/>
                    </a:lnTo>
                    <a:lnTo>
                      <a:pt x="3374453" y="2948"/>
                    </a:lnTo>
                    <a:lnTo>
                      <a:pt x="3389645" y="1587"/>
                    </a:lnTo>
                    <a:lnTo>
                      <a:pt x="3404610" y="454"/>
                    </a:lnTo>
                    <a:lnTo>
                      <a:pt x="341957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charset="0"/>
                  <a:ea typeface="宋体" panose="02010600030101010101" pitchFamily="2" charset="-122"/>
                  <a:cs typeface="+mn-cs"/>
                </a:endParaRPr>
              </a:p>
            </p:txBody>
          </p:sp>
          <p:sp>
            <p:nvSpPr>
              <p:cNvPr id="37905" name="文本框 18"/>
              <p:cNvSpPr txBox="1"/>
              <p:nvPr/>
            </p:nvSpPr>
            <p:spPr>
              <a:xfrm>
                <a:off x="2146" y="2682"/>
                <a:ext cx="403" cy="580"/>
              </a:xfrm>
              <a:prstGeom prst="rect">
                <a:avLst/>
              </a:prstGeom>
              <a:noFill/>
              <a:ln w="9525">
                <a:noFill/>
              </a:ln>
            </p:spPr>
            <p:txBody>
              <a:bodyPr anchor="t" anchorCtr="0">
                <a:spAutoFit/>
              </a:bodyPr>
              <a:p>
                <a:r>
                  <a:rPr lang="en-US" altLang="zh-CN" dirty="0">
                    <a:latin typeface="Calibri" panose="020F0502020204030204" charset="0"/>
                    <a:ea typeface="宋体" panose="02010600030101010101" pitchFamily="2" charset="-122"/>
                  </a:rPr>
                  <a:t>4</a:t>
                </a:r>
                <a:endParaRPr lang="en-US" altLang="zh-CN" dirty="0">
                  <a:latin typeface="Calibri" panose="020F0502020204030204" charset="0"/>
                  <a:ea typeface="宋体" panose="02010600030101010101" pitchFamily="2" charset="-122"/>
                </a:endParaRPr>
              </a:p>
            </p:txBody>
          </p:sp>
        </p:grpSp>
      </p:grpSp>
      <p:sp>
        <p:nvSpPr>
          <p:cNvPr id="37906" name="文本框 19"/>
          <p:cNvSpPr txBox="1"/>
          <p:nvPr/>
        </p:nvSpPr>
        <p:spPr>
          <a:xfrm>
            <a:off x="2911475" y="5816600"/>
            <a:ext cx="6670675" cy="561975"/>
          </a:xfrm>
          <a:prstGeom prst="rect">
            <a:avLst/>
          </a:prstGeom>
          <a:noFill/>
          <a:ln w="9525">
            <a:noFill/>
          </a:ln>
        </p:spPr>
        <p:txBody>
          <a:bodyPr anchor="t" anchorCtr="0">
            <a:spAutoFit/>
          </a:bodyPr>
          <a:p>
            <a:pPr>
              <a:lnSpc>
                <a:spcPct val="170000"/>
              </a:lnSpc>
            </a:pPr>
            <a:r>
              <a:rPr lang="zh-CN" altLang="en-US" sz="1800" dirty="0">
                <a:latin typeface="Calibri" panose="020F0502020204030204" charset="0"/>
                <a:ea typeface="宋体" panose="02010600030101010101" pitchFamily="2" charset="-122"/>
              </a:rPr>
              <a:t>安排叫早服务，通知每位游客和饭店总服务台叫早时间。</a:t>
            </a:r>
            <a:endParaRPr lang="zh-CN" altLang="en-US" sz="1800" dirty="0">
              <a:latin typeface="Calibri" panose="020F0502020204030204" charset="0"/>
              <a:ea typeface="宋体" panose="02010600030101010101" pitchFamily="2" charset="-122"/>
            </a:endParaRPr>
          </a:p>
        </p:txBody>
      </p:sp>
      <p:sp>
        <p:nvSpPr>
          <p:cNvPr id="2" name="矩形 1"/>
          <p:cNvSpPr/>
          <p:nvPr/>
        </p:nvSpPr>
        <p:spPr>
          <a:xfrm>
            <a:off x="2600325" y="4358005"/>
            <a:ext cx="7087235" cy="811530"/>
          </a:xfrm>
          <a:prstGeom prst="rect">
            <a:avLst/>
          </a:prstGeom>
          <a:noFill/>
          <a:ln w="28575" cap="flat" cmpd="sng" algn="ctr">
            <a:solidFill>
              <a:schemeClr val="accent5">
                <a:lumMod val="75000"/>
              </a:schemeClr>
            </a:solidFill>
            <a:prstDash val="dashDot"/>
            <a:round/>
            <a:headEnd type="none" w="med" len="med"/>
            <a:tailEnd type="none" w="med" len="med"/>
          </a:ln>
          <a:effectLst>
            <a:outerShdw dist="53882" dir="13500000"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3" name="矩形 2"/>
          <p:cNvSpPr/>
          <p:nvPr/>
        </p:nvSpPr>
        <p:spPr>
          <a:xfrm>
            <a:off x="2605405" y="5816600"/>
            <a:ext cx="7005955" cy="966470"/>
          </a:xfrm>
          <a:prstGeom prst="rect">
            <a:avLst/>
          </a:prstGeom>
          <a:noFill/>
          <a:ln w="28575" cap="flat" cmpd="sng" algn="ctr">
            <a:solidFill>
              <a:schemeClr val="accent5">
                <a:lumMod val="75000"/>
              </a:schemeClr>
            </a:solidFill>
            <a:prstDash val="dashDot"/>
            <a:round/>
            <a:headEnd type="none" w="med" len="med"/>
            <a:tailEnd type="none" w="med" len="med"/>
          </a:ln>
          <a:effectLst>
            <a:outerShdw dist="53882" dir="13500000"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smtClean="0">
              <a:ln>
                <a:noFill/>
              </a:ln>
              <a:solidFill>
                <a:schemeClr val="tx1"/>
              </a:solidFill>
              <a:effectLst/>
              <a:uLnTx/>
              <a:uFillTx/>
              <a:latin typeface="Calibri" panose="020F0502020204030204" charset="0"/>
              <a:ea typeface="宋体" panose="02010600030101010101" pitchFamily="2" charset="-122"/>
              <a:cs typeface="+mn-cs"/>
            </a:endParaRPr>
          </a:p>
        </p:txBody>
      </p:sp>
      <p:grpSp>
        <p:nvGrpSpPr>
          <p:cNvPr id="30731" name="组合 1"/>
          <p:cNvGrpSpPr/>
          <p:nvPr/>
        </p:nvGrpSpPr>
        <p:grpSpPr>
          <a:xfrm>
            <a:off x="1522413" y="279400"/>
            <a:ext cx="6116637" cy="492125"/>
            <a:chOff x="-2" y="401"/>
            <a:chExt cx="6985" cy="775"/>
          </a:xfrm>
        </p:grpSpPr>
        <p:grpSp>
          <p:nvGrpSpPr>
            <p:cNvPr id="30732" name="Group 7"/>
            <p:cNvGrpSpPr/>
            <p:nvPr/>
          </p:nvGrpSpPr>
          <p:grpSpPr>
            <a:xfrm>
              <a:off x="-2" y="401"/>
              <a:ext cx="6985" cy="775"/>
              <a:chOff x="48" y="-32"/>
              <a:chExt cx="5697" cy="712"/>
            </a:xfrm>
          </p:grpSpPr>
          <p:sp>
            <p:nvSpPr>
              <p:cNvPr id="30733" name="五边形 13"/>
              <p:cNvSpPr/>
              <p:nvPr>
                <p:custDataLst>
                  <p:tags r:id="rId1"/>
                </p:custDataLst>
              </p:nvPr>
            </p:nvSpPr>
            <p:spPr>
              <a:xfrm>
                <a:off x="48" y="-32"/>
                <a:ext cx="5103" cy="680"/>
              </a:xfrm>
              <a:prstGeom prst="homePlate">
                <a:avLst>
                  <a:gd name="adj" fmla="val 24875"/>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sp>
            <p:nvSpPr>
              <p:cNvPr id="30734" name="燕尾形 14"/>
              <p:cNvSpPr/>
              <p:nvPr>
                <p:custDataLst>
                  <p:tags r:id="rId2"/>
                </p:custDataLst>
              </p:nvPr>
            </p:nvSpPr>
            <p:spPr>
              <a:xfrm>
                <a:off x="5085" y="0"/>
                <a:ext cx="340" cy="680"/>
              </a:xfrm>
              <a:prstGeom prst="chevron">
                <a:avLst>
                  <a:gd name="adj" fmla="val 50000"/>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sp>
            <p:nvSpPr>
              <p:cNvPr id="30735" name="燕尾形 15"/>
              <p:cNvSpPr/>
              <p:nvPr>
                <p:custDataLst>
                  <p:tags r:id="rId3"/>
                </p:custDataLst>
              </p:nvPr>
            </p:nvSpPr>
            <p:spPr>
              <a:xfrm>
                <a:off x="5405" y="0"/>
                <a:ext cx="340" cy="680"/>
              </a:xfrm>
              <a:prstGeom prst="chevron">
                <a:avLst>
                  <a:gd name="adj" fmla="val 50000"/>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grpSp>
        <p:sp>
          <p:nvSpPr>
            <p:cNvPr id="30736" name="文本框 1"/>
            <p:cNvSpPr txBox="1"/>
            <p:nvPr>
              <p:custDataLst>
                <p:tags r:id="rId4"/>
              </p:custDataLst>
            </p:nvPr>
          </p:nvSpPr>
          <p:spPr>
            <a:xfrm>
              <a:off x="186" y="492"/>
              <a:ext cx="6405" cy="628"/>
            </a:xfrm>
            <a:prstGeom prst="rect">
              <a:avLst/>
            </a:prstGeom>
            <a:noFill/>
            <a:ln w="9525">
              <a:noFill/>
            </a:ln>
          </p:spPr>
          <p:txBody>
            <a:bodyPr anchor="t" anchorCtr="0">
              <a:spAutoFit/>
            </a:bodyPr>
            <a:p>
              <a:r>
                <a:rPr lang="zh-CN" altLang="en-US" sz="2000" b="1" dirty="0">
                  <a:solidFill>
                    <a:schemeClr val="bg1"/>
                  </a:solidFill>
                  <a:latin typeface="Calibri" panose="020F0502020204030204" charset="0"/>
                  <a:sym typeface="+mn-ea"/>
                </a:rPr>
                <a:t>任务三：入住</a:t>
              </a:r>
              <a:r>
                <a:rPr lang="zh-CN" altLang="en-US" sz="2000" b="1" dirty="0">
                  <a:solidFill>
                    <a:schemeClr val="bg1"/>
                  </a:solidFill>
                  <a:latin typeface="Calibri" panose="020F0502020204030204" charset="0"/>
                  <a:sym typeface="+mn-ea"/>
                </a:rPr>
                <a:t>饭店服务</a:t>
              </a:r>
              <a:r>
                <a:rPr lang="en-US" altLang="zh-CN" sz="2000" b="1" dirty="0">
                  <a:solidFill>
                    <a:schemeClr val="bg1"/>
                  </a:solidFill>
                  <a:latin typeface="Calibri" panose="020F0502020204030204" charset="0"/>
                  <a:sym typeface="+mn-ea"/>
                </a:rPr>
                <a:t>  </a:t>
              </a:r>
              <a:endParaRPr lang="en-US" altLang="zh-CN" sz="2000" b="1" dirty="0">
                <a:solidFill>
                  <a:schemeClr val="bg1"/>
                </a:solidFill>
                <a:latin typeface="Calibri" panose="020F0502020204030204" charset="0"/>
                <a:sym typeface="+mn-ea"/>
              </a:endParaRPr>
            </a:p>
          </p:txBody>
        </p:sp>
      </p:grpSp>
    </p:spTree>
  </p:cSld>
  <p:clrMapOvr>
    <a:masterClrMapping/>
  </p:clrMapOvr>
  <p:transition spd="slow" advTm="6000">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组合 2"/>
          <p:cNvGrpSpPr/>
          <p:nvPr/>
        </p:nvGrpSpPr>
        <p:grpSpPr>
          <a:xfrm>
            <a:off x="76200" y="-163195"/>
            <a:ext cx="427799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a:t>
              </a:r>
              <a:r>
                <a:rPr lang="zh-CN" altLang="en-US" sz="2400" b="1" dirty="0">
                  <a:solidFill>
                    <a:schemeClr val="bg1"/>
                  </a:solidFill>
                  <a:latin typeface="Calibri" panose="020F0502020204030204" charset="0"/>
                  <a:ea typeface="宋体" panose="02010600030101010101" pitchFamily="2" charset="-122"/>
                </a:rPr>
                <a:t>导游业务</a:t>
              </a:r>
              <a:r>
                <a:rPr lang="zh-CN" altLang="en-US" sz="2400" b="1" dirty="0">
                  <a:solidFill>
                    <a:schemeClr val="bg1"/>
                  </a:solidFill>
                  <a:latin typeface="Calibri" panose="020F0502020204030204" charset="0"/>
                  <a:ea typeface="宋体" panose="02010600030101010101" pitchFamily="2" charset="-122"/>
                </a:rPr>
                <a:t>规范</a:t>
              </a:r>
              <a:endParaRPr lang="zh-CN" altLang="en-US" sz="2400" b="1" dirty="0">
                <a:solidFill>
                  <a:schemeClr val="bg1"/>
                </a:solidFill>
                <a:latin typeface="Calibri" panose="020F0502020204030204" charset="0"/>
                <a:ea typeface="宋体" panose="02010600030101010101" pitchFamily="2" charset="-122"/>
              </a:endParaRPr>
            </a:p>
          </p:txBody>
        </p:sp>
      </p:grpSp>
      <p:pic>
        <p:nvPicPr>
          <p:cNvPr id="4" name="图片 3"/>
          <p:cNvPicPr>
            <a:picLocks noChangeAspect="1"/>
          </p:cNvPicPr>
          <p:nvPr/>
        </p:nvPicPr>
        <p:blipFill>
          <a:blip r:embed="rId3"/>
          <a:stretch>
            <a:fillRect/>
          </a:stretch>
        </p:blipFill>
        <p:spPr>
          <a:xfrm>
            <a:off x="1447800" y="775335"/>
            <a:ext cx="9525635" cy="5734050"/>
          </a:xfrm>
          <a:prstGeom prst="rect">
            <a:avLst/>
          </a:prstGeom>
        </p:spPr>
      </p:pic>
    </p:spTree>
  </p:cSld>
  <p:clrMapOvr>
    <a:masterClrMapping/>
  </p:clrMapOvr>
  <p:transition spd="slow" advTm="6000">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框 1"/>
          <p:cNvSpPr txBox="1"/>
          <p:nvPr/>
        </p:nvSpPr>
        <p:spPr>
          <a:xfrm>
            <a:off x="2286000" y="914400"/>
            <a:ext cx="3117850" cy="398780"/>
          </a:xfrm>
          <a:prstGeom prst="rect">
            <a:avLst/>
          </a:prstGeom>
          <a:noFill/>
          <a:ln w="9525">
            <a:noFill/>
          </a:ln>
        </p:spPr>
        <p:txBody>
          <a:bodyPr anchor="t" anchorCtr="0">
            <a:spAutoFit/>
          </a:bodyPr>
          <a:p>
            <a:r>
              <a:rPr lang="zh-CN" altLang="en-US" sz="2000" dirty="0">
                <a:latin typeface="黑体" panose="02010609060101010101" charset="-122"/>
                <a:ea typeface="黑体" panose="02010609060101010101" charset="-122"/>
              </a:rPr>
              <a:t>核对、商定日程</a:t>
            </a:r>
            <a:endParaRPr lang="zh-CN" altLang="en-US" sz="2000" dirty="0">
              <a:latin typeface="黑体" panose="02010609060101010101" charset="-122"/>
              <a:ea typeface="黑体" panose="02010609060101010101" charset="-122"/>
            </a:endParaRPr>
          </a:p>
        </p:txBody>
      </p:sp>
      <p:grpSp>
        <p:nvGrpSpPr>
          <p:cNvPr id="38914" name="组合 1"/>
          <p:cNvGrpSpPr/>
          <p:nvPr>
            <p:custDataLst>
              <p:tags r:id="rId1"/>
            </p:custDataLst>
          </p:nvPr>
        </p:nvGrpSpPr>
        <p:grpSpPr>
          <a:xfrm>
            <a:off x="1650365" y="1373505"/>
            <a:ext cx="4309745" cy="370508"/>
            <a:chOff x="1332" y="2357"/>
            <a:chExt cx="5653" cy="774"/>
          </a:xfrm>
        </p:grpSpPr>
        <p:sp>
          <p:nvSpPr>
            <p:cNvPr id="38915" name="文本框 2"/>
            <p:cNvSpPr txBox="1"/>
            <p:nvPr>
              <p:custDataLst>
                <p:tags r:id="rId2"/>
              </p:custDataLst>
            </p:nvPr>
          </p:nvSpPr>
          <p:spPr>
            <a:xfrm>
              <a:off x="2080" y="2362"/>
              <a:ext cx="4905" cy="769"/>
            </a:xfrm>
            <a:prstGeom prst="rect">
              <a:avLst/>
            </a:prstGeom>
            <a:noFill/>
            <a:ln w="9525">
              <a:noFill/>
            </a:ln>
          </p:spPr>
          <p:txBody>
            <a:bodyPr anchor="t" anchorCtr="0">
              <a:spAutoFit/>
            </a:bodyPr>
            <a:p>
              <a:r>
                <a:rPr lang="zh-CN" altLang="en-US" b="1" dirty="0">
                  <a:latin typeface="楷体" panose="02010609060101010101" pitchFamily="49" charset="-122"/>
                  <a:ea typeface="楷体" panose="02010609060101010101" pitchFamily="49" charset="-122"/>
                </a:rPr>
                <a:t>是旅游团抵达后的重要程序</a:t>
              </a:r>
              <a:endParaRPr lang="zh-CN" altLang="en-US" b="1" dirty="0">
                <a:latin typeface="楷体" panose="02010609060101010101" pitchFamily="49" charset="-122"/>
                <a:ea typeface="楷体" panose="02010609060101010101" pitchFamily="49" charset="-122"/>
              </a:endParaRPr>
            </a:p>
          </p:txBody>
        </p:sp>
        <p:grpSp>
          <p:nvGrpSpPr>
            <p:cNvPr id="38916" name="组合 7"/>
            <p:cNvGrpSpPr/>
            <p:nvPr/>
          </p:nvGrpSpPr>
          <p:grpSpPr>
            <a:xfrm>
              <a:off x="1332" y="2357"/>
              <a:ext cx="588" cy="769"/>
              <a:chOff x="1382" y="2358"/>
              <a:chExt cx="587" cy="769"/>
            </a:xfrm>
          </p:grpSpPr>
          <p:sp>
            <p:nvSpPr>
              <p:cNvPr id="34821" name="双括号 5"/>
              <p:cNvSpPr>
                <a:spLocks noChangeArrowheads="1"/>
              </p:cNvSpPr>
              <p:nvPr>
                <p:custDataLst>
                  <p:tags r:id="rId3"/>
                </p:custDataLst>
              </p:nvPr>
            </p:nvSpPr>
            <p:spPr bwMode="auto">
              <a:xfrm>
                <a:off x="1382" y="2362"/>
                <a:ext cx="587" cy="576"/>
              </a:xfrm>
              <a:prstGeom prst="bracketPair">
                <a:avLst>
                  <a:gd name="adj" fmla="val 16667"/>
                </a:avLst>
              </a:prstGeom>
              <a:noFill/>
              <a:ln w="9525">
                <a:solidFill>
                  <a:srgbClr val="948A54"/>
                </a:solidFill>
                <a:round/>
              </a:ln>
              <a:effectLst>
                <a:outerShdw dist="53882" dir="13500000"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38918" name="文本框 6"/>
              <p:cNvSpPr txBox="1"/>
              <p:nvPr>
                <p:custDataLst>
                  <p:tags r:id="rId4"/>
                </p:custDataLst>
              </p:nvPr>
            </p:nvSpPr>
            <p:spPr>
              <a:xfrm>
                <a:off x="1431" y="2358"/>
                <a:ext cx="489" cy="769"/>
              </a:xfrm>
              <a:prstGeom prst="rect">
                <a:avLst/>
              </a:prstGeom>
              <a:noFill/>
              <a:ln w="9525">
                <a:noFill/>
              </a:ln>
            </p:spPr>
            <p:txBody>
              <a:bodyPr anchor="t" anchorCtr="0">
                <a:spAutoFit/>
              </a:bodyPr>
              <a:p>
                <a:r>
                  <a:rPr lang="en-US" altLang="zh-CN" dirty="0">
                    <a:latin typeface="Calibri" panose="020F0502020204030204" charset="0"/>
                    <a:ea typeface="宋体" panose="02010600030101010101" pitchFamily="2" charset="-122"/>
                  </a:rPr>
                  <a:t>1</a:t>
                </a:r>
                <a:endParaRPr lang="en-US" altLang="zh-CN" dirty="0">
                  <a:latin typeface="Calibri" panose="020F0502020204030204" charset="0"/>
                  <a:ea typeface="宋体" panose="02010600030101010101" pitchFamily="2" charset="-122"/>
                </a:endParaRPr>
              </a:p>
            </p:txBody>
          </p:sp>
        </p:grpSp>
      </p:grpSp>
      <p:sp>
        <p:nvSpPr>
          <p:cNvPr id="38919" name="文本框 8"/>
          <p:cNvSpPr txBox="1"/>
          <p:nvPr/>
        </p:nvSpPr>
        <p:spPr>
          <a:xfrm>
            <a:off x="1522730" y="1644650"/>
            <a:ext cx="9299575" cy="755650"/>
          </a:xfrm>
          <a:prstGeom prst="rect">
            <a:avLst/>
          </a:prstGeom>
          <a:noFill/>
          <a:ln w="9525">
            <a:noFill/>
          </a:ln>
        </p:spPr>
        <p:txBody>
          <a:bodyPr wrap="square" anchor="t" anchorCtr="0">
            <a:spAutoFit/>
          </a:bodyPr>
          <a:p>
            <a:pPr>
              <a:lnSpc>
                <a:spcPct val="120000"/>
              </a:lnSpc>
            </a:pPr>
            <a:r>
              <a:rPr lang="zh-CN" altLang="en-US" sz="1800" dirty="0">
                <a:latin typeface="Calibri" panose="020F0502020204030204" charset="0"/>
                <a:ea typeface="宋体" panose="02010600030101010101" pitchFamily="2" charset="-122"/>
              </a:rPr>
              <a:t>地陪在接到旅游团后，与领队、全陪导游人员进行日程核对、商定工作，日程核对是与领队、全陪导游人员合作的开始。商定日程并宣布活动日程是领队的职权。</a:t>
            </a:r>
            <a:endParaRPr lang="zh-CN" altLang="en-US" sz="1800" dirty="0">
              <a:latin typeface="Calibri" panose="020F0502020204030204" charset="0"/>
              <a:ea typeface="宋体" panose="02010600030101010101" pitchFamily="2" charset="-122"/>
            </a:endParaRPr>
          </a:p>
        </p:txBody>
      </p:sp>
      <p:grpSp>
        <p:nvGrpSpPr>
          <p:cNvPr id="38920" name="组合 2"/>
          <p:cNvGrpSpPr/>
          <p:nvPr>
            <p:custDataLst>
              <p:tags r:id="rId5"/>
            </p:custDataLst>
          </p:nvPr>
        </p:nvGrpSpPr>
        <p:grpSpPr>
          <a:xfrm>
            <a:off x="1627505" y="2389505"/>
            <a:ext cx="4627245" cy="397260"/>
            <a:chOff x="1382" y="4487"/>
            <a:chExt cx="6068" cy="580"/>
          </a:xfrm>
        </p:grpSpPr>
        <p:sp>
          <p:nvSpPr>
            <p:cNvPr id="38921" name="文本框 3"/>
            <p:cNvSpPr txBox="1"/>
            <p:nvPr>
              <p:custDataLst>
                <p:tags r:id="rId6"/>
              </p:custDataLst>
            </p:nvPr>
          </p:nvSpPr>
          <p:spPr>
            <a:xfrm>
              <a:off x="2080" y="4492"/>
              <a:ext cx="5370" cy="538"/>
            </a:xfrm>
            <a:prstGeom prst="rect">
              <a:avLst/>
            </a:prstGeom>
            <a:noFill/>
            <a:ln w="9525">
              <a:noFill/>
            </a:ln>
          </p:spPr>
          <p:txBody>
            <a:bodyPr anchor="t" anchorCtr="0">
              <a:spAutoFit/>
            </a:bodyPr>
            <a:p>
              <a:r>
                <a:rPr lang="zh-CN" altLang="en-US" b="1" dirty="0">
                  <a:latin typeface="楷体" panose="02010609060101010101" pitchFamily="49" charset="-122"/>
                  <a:ea typeface="楷体" panose="02010609060101010101" pitchFamily="49" charset="-122"/>
                </a:rPr>
                <a:t>是对领队、全陪导游人员的尊重</a:t>
              </a:r>
              <a:endParaRPr lang="zh-CN" altLang="en-US" b="1" dirty="0">
                <a:latin typeface="楷体" panose="02010609060101010101" pitchFamily="49" charset="-122"/>
                <a:ea typeface="楷体" panose="02010609060101010101" pitchFamily="49" charset="-122"/>
              </a:endParaRPr>
            </a:p>
          </p:txBody>
        </p:sp>
        <p:grpSp>
          <p:nvGrpSpPr>
            <p:cNvPr id="38922" name="组合 9"/>
            <p:cNvGrpSpPr/>
            <p:nvPr/>
          </p:nvGrpSpPr>
          <p:grpSpPr>
            <a:xfrm>
              <a:off x="1382" y="4487"/>
              <a:ext cx="587" cy="580"/>
              <a:chOff x="1382" y="2358"/>
              <a:chExt cx="587" cy="580"/>
            </a:xfrm>
          </p:grpSpPr>
          <p:sp>
            <p:nvSpPr>
              <p:cNvPr id="34827" name="双括号 10"/>
              <p:cNvSpPr>
                <a:spLocks noChangeArrowheads="1"/>
              </p:cNvSpPr>
              <p:nvPr>
                <p:custDataLst>
                  <p:tags r:id="rId7"/>
                </p:custDataLst>
              </p:nvPr>
            </p:nvSpPr>
            <p:spPr bwMode="auto">
              <a:xfrm>
                <a:off x="1382" y="2362"/>
                <a:ext cx="587" cy="576"/>
              </a:xfrm>
              <a:prstGeom prst="bracketPair">
                <a:avLst>
                  <a:gd name="adj" fmla="val 16667"/>
                </a:avLst>
              </a:prstGeom>
              <a:noFill/>
              <a:ln w="9525">
                <a:solidFill>
                  <a:srgbClr val="948A54"/>
                </a:solidFill>
                <a:round/>
              </a:ln>
              <a:effectLst>
                <a:outerShdw dist="53882" dir="13500000"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38924" name="文本框 11"/>
              <p:cNvSpPr txBox="1"/>
              <p:nvPr>
                <p:custDataLst>
                  <p:tags r:id="rId8"/>
                </p:custDataLst>
              </p:nvPr>
            </p:nvSpPr>
            <p:spPr>
              <a:xfrm>
                <a:off x="1431" y="2358"/>
                <a:ext cx="489" cy="538"/>
              </a:xfrm>
              <a:prstGeom prst="rect">
                <a:avLst/>
              </a:prstGeom>
              <a:noFill/>
              <a:ln w="9525">
                <a:noFill/>
              </a:ln>
            </p:spPr>
            <p:txBody>
              <a:bodyPr anchor="t" anchorCtr="0">
                <a:spAutoFit/>
              </a:bodyPr>
              <a:p>
                <a:r>
                  <a:rPr lang="en-US" altLang="zh-CN" dirty="0">
                    <a:latin typeface="Calibri" panose="020F0502020204030204" charset="0"/>
                    <a:ea typeface="宋体" panose="02010600030101010101" pitchFamily="2" charset="-122"/>
                  </a:rPr>
                  <a:t>2</a:t>
                </a:r>
                <a:endParaRPr lang="en-US" altLang="zh-CN" dirty="0">
                  <a:latin typeface="Calibri" panose="020F0502020204030204" charset="0"/>
                  <a:ea typeface="宋体" panose="02010600030101010101" pitchFamily="2" charset="-122"/>
                </a:endParaRPr>
              </a:p>
            </p:txBody>
          </p:sp>
        </p:grpSp>
      </p:grpSp>
      <p:sp>
        <p:nvSpPr>
          <p:cNvPr id="38925" name="文本框 12"/>
          <p:cNvSpPr txBox="1"/>
          <p:nvPr/>
        </p:nvSpPr>
        <p:spPr>
          <a:xfrm>
            <a:off x="1605280" y="2764155"/>
            <a:ext cx="8522970" cy="810260"/>
          </a:xfrm>
          <a:prstGeom prst="rect">
            <a:avLst/>
          </a:prstGeom>
          <a:noFill/>
          <a:ln w="9525">
            <a:noFill/>
          </a:ln>
        </p:spPr>
        <p:txBody>
          <a:bodyPr wrap="square" anchor="t" anchorCtr="0">
            <a:spAutoFit/>
          </a:bodyPr>
          <a:p>
            <a:pPr>
              <a:lnSpc>
                <a:spcPct val="130000"/>
              </a:lnSpc>
            </a:pPr>
            <a:r>
              <a:rPr lang="zh-CN" altLang="en-US" sz="1800" dirty="0">
                <a:latin typeface="Calibri" panose="020F0502020204030204" charset="0"/>
                <a:ea typeface="宋体" panose="02010600030101010101" pitchFamily="2" charset="-122"/>
              </a:rPr>
              <a:t>游客仍有权利对活动计划进行审核，也有权提出修改意见，核对、商定日程也是对领队、全陪导游人员的尊重和礼遇。</a:t>
            </a:r>
            <a:endParaRPr lang="zh-CN" altLang="en-US" sz="1800" dirty="0">
              <a:latin typeface="Calibri" panose="020F0502020204030204" charset="0"/>
              <a:ea typeface="宋体" panose="02010600030101010101" pitchFamily="2" charset="-122"/>
            </a:endParaRPr>
          </a:p>
        </p:txBody>
      </p:sp>
      <p:grpSp>
        <p:nvGrpSpPr>
          <p:cNvPr id="38926" name="组合 3"/>
          <p:cNvGrpSpPr/>
          <p:nvPr>
            <p:custDataLst>
              <p:tags r:id="rId9"/>
            </p:custDataLst>
          </p:nvPr>
        </p:nvGrpSpPr>
        <p:grpSpPr>
          <a:xfrm>
            <a:off x="1628775" y="3471545"/>
            <a:ext cx="4227830" cy="419295"/>
            <a:chOff x="1382" y="6790"/>
            <a:chExt cx="5440" cy="580"/>
          </a:xfrm>
        </p:grpSpPr>
        <p:sp>
          <p:nvSpPr>
            <p:cNvPr id="38927" name="文本框 4"/>
            <p:cNvSpPr txBox="1"/>
            <p:nvPr>
              <p:custDataLst>
                <p:tags r:id="rId10"/>
              </p:custDataLst>
            </p:nvPr>
          </p:nvSpPr>
          <p:spPr>
            <a:xfrm>
              <a:off x="2080" y="6795"/>
              <a:ext cx="4742" cy="509"/>
            </a:xfrm>
            <a:prstGeom prst="rect">
              <a:avLst/>
            </a:prstGeom>
            <a:noFill/>
            <a:ln w="9525">
              <a:noFill/>
            </a:ln>
          </p:spPr>
          <p:txBody>
            <a:bodyPr anchor="t" anchorCtr="0">
              <a:spAutoFit/>
            </a:bodyPr>
            <a:p>
              <a:r>
                <a:rPr lang="zh-CN" altLang="en-US" b="1" dirty="0">
                  <a:latin typeface="楷体" panose="02010609060101010101" pitchFamily="49" charset="-122"/>
                  <a:ea typeface="楷体" panose="02010609060101010101" pitchFamily="49" charset="-122"/>
                </a:rPr>
                <a:t>慎重对待游客提出的意见</a:t>
              </a:r>
              <a:endParaRPr lang="zh-CN" altLang="en-US" b="1" dirty="0">
                <a:latin typeface="楷体" panose="02010609060101010101" pitchFamily="49" charset="-122"/>
                <a:ea typeface="楷体" panose="02010609060101010101" pitchFamily="49" charset="-122"/>
              </a:endParaRPr>
            </a:p>
          </p:txBody>
        </p:sp>
        <p:grpSp>
          <p:nvGrpSpPr>
            <p:cNvPr id="38928" name="组合 13"/>
            <p:cNvGrpSpPr/>
            <p:nvPr/>
          </p:nvGrpSpPr>
          <p:grpSpPr>
            <a:xfrm>
              <a:off x="1382" y="6790"/>
              <a:ext cx="587" cy="580"/>
              <a:chOff x="1382" y="2358"/>
              <a:chExt cx="587" cy="580"/>
            </a:xfrm>
          </p:grpSpPr>
          <p:sp>
            <p:nvSpPr>
              <p:cNvPr id="34833" name="双括号 14"/>
              <p:cNvSpPr>
                <a:spLocks noChangeArrowheads="1"/>
              </p:cNvSpPr>
              <p:nvPr>
                <p:custDataLst>
                  <p:tags r:id="rId11"/>
                </p:custDataLst>
              </p:nvPr>
            </p:nvSpPr>
            <p:spPr bwMode="auto">
              <a:xfrm>
                <a:off x="1382" y="2362"/>
                <a:ext cx="587" cy="576"/>
              </a:xfrm>
              <a:prstGeom prst="bracketPair">
                <a:avLst>
                  <a:gd name="adj" fmla="val 16667"/>
                </a:avLst>
              </a:prstGeom>
              <a:noFill/>
              <a:ln w="9525">
                <a:solidFill>
                  <a:srgbClr val="948A54"/>
                </a:solidFill>
                <a:round/>
              </a:ln>
              <a:effectLst>
                <a:outerShdw dist="53882" dir="13500000"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38930" name="文本框 15"/>
              <p:cNvSpPr txBox="1"/>
              <p:nvPr>
                <p:custDataLst>
                  <p:tags r:id="rId12"/>
                </p:custDataLst>
              </p:nvPr>
            </p:nvSpPr>
            <p:spPr>
              <a:xfrm>
                <a:off x="1431" y="2358"/>
                <a:ext cx="489" cy="509"/>
              </a:xfrm>
              <a:prstGeom prst="rect">
                <a:avLst/>
              </a:prstGeom>
              <a:noFill/>
              <a:ln w="9525">
                <a:noFill/>
              </a:ln>
            </p:spPr>
            <p:txBody>
              <a:bodyPr anchor="t" anchorCtr="0">
                <a:spAutoFit/>
              </a:bodyPr>
              <a:p>
                <a:r>
                  <a:rPr lang="en-US" altLang="zh-CN" dirty="0">
                    <a:latin typeface="Calibri" panose="020F0502020204030204" charset="0"/>
                    <a:ea typeface="宋体" panose="02010600030101010101" pitchFamily="2" charset="-122"/>
                  </a:rPr>
                  <a:t>3</a:t>
                </a:r>
                <a:endParaRPr lang="en-US" altLang="zh-CN" dirty="0">
                  <a:latin typeface="Calibri" panose="020F0502020204030204" charset="0"/>
                  <a:ea typeface="宋体" panose="02010600030101010101" pitchFamily="2" charset="-122"/>
                </a:endParaRPr>
              </a:p>
            </p:txBody>
          </p:sp>
        </p:grpSp>
      </p:grpSp>
      <p:sp>
        <p:nvSpPr>
          <p:cNvPr id="38931" name="文本框 16"/>
          <p:cNvSpPr txBox="1"/>
          <p:nvPr/>
        </p:nvSpPr>
        <p:spPr>
          <a:xfrm>
            <a:off x="1536065" y="3835400"/>
            <a:ext cx="8938260" cy="2616200"/>
          </a:xfrm>
          <a:prstGeom prst="rect">
            <a:avLst/>
          </a:prstGeom>
          <a:noFill/>
          <a:ln w="9525">
            <a:noFill/>
          </a:ln>
        </p:spPr>
        <p:txBody>
          <a:bodyPr wrap="square" anchor="t" anchorCtr="0">
            <a:noAutofit/>
          </a:bodyPr>
          <a:p>
            <a:pPr>
              <a:lnSpc>
                <a:spcPct val="140000"/>
              </a:lnSpc>
            </a:pPr>
            <a:r>
              <a:rPr lang="zh-CN" altLang="en-US" sz="1800" b="1" dirty="0">
                <a:latin typeface="Calibri" panose="020F0502020204030204" charset="0"/>
                <a:ea typeface="宋体" panose="02010600030101010101" pitchFamily="2" charset="-122"/>
              </a:rPr>
              <a:t>①游客提出的要求与原日程不符且又涉及接待规格时。</a:t>
            </a:r>
            <a:r>
              <a:rPr lang="zh-CN" altLang="en-US" sz="1800" dirty="0">
                <a:latin typeface="Calibri" panose="020F0502020204030204" charset="0"/>
                <a:ea typeface="宋体" panose="02010600030101010101" pitchFamily="2" charset="-122"/>
              </a:rPr>
              <a:t>地陪一般应婉言拒绝，说明我方不便单方面不执行合同；如此要求是由领队提出，地陪导游人员必须请示旅行社有关部门，视情况而定。</a:t>
            </a:r>
            <a:endParaRPr lang="zh-CN" altLang="en-US" sz="1800" dirty="0">
              <a:latin typeface="Calibri" panose="020F0502020204030204" charset="0"/>
              <a:ea typeface="宋体" panose="02010600030101010101" pitchFamily="2" charset="-122"/>
            </a:endParaRPr>
          </a:p>
          <a:p>
            <a:pPr>
              <a:lnSpc>
                <a:spcPct val="150000"/>
              </a:lnSpc>
            </a:pPr>
            <a:r>
              <a:rPr lang="zh-CN" altLang="en-US" sz="1800" b="1" dirty="0">
                <a:latin typeface="Calibri" panose="020F0502020204030204" charset="0"/>
                <a:ea typeface="宋体" panose="02010600030101010101" pitchFamily="2" charset="-122"/>
              </a:rPr>
              <a:t>②游客提出增加游览项目。</a:t>
            </a:r>
            <a:r>
              <a:rPr lang="zh-CN" altLang="en-US" sz="1800" dirty="0">
                <a:latin typeface="Calibri" panose="020F0502020204030204" charset="0"/>
                <a:ea typeface="宋体" panose="02010600030101010101" pitchFamily="2" charset="-122"/>
              </a:rPr>
              <a:t>地陪经过向旅行社反映后，对合理而可能的要求应尽力安排。需要加收费用的项目，地陪导游人员要事先向领队或游客讲明，按有关规定收费；有困难且无法满足的要求，地陪导游人员要详细解释并说明原因。</a:t>
            </a:r>
            <a:endParaRPr lang="zh-CN" altLang="en-US" sz="1800" dirty="0">
              <a:latin typeface="Calibri" panose="020F0502020204030204" charset="0"/>
              <a:ea typeface="宋体" panose="02010600030101010101" pitchFamily="2" charset="-122"/>
            </a:endParaRPr>
          </a:p>
          <a:p>
            <a:pPr>
              <a:lnSpc>
                <a:spcPct val="150000"/>
              </a:lnSpc>
            </a:pPr>
            <a:r>
              <a:rPr lang="zh-CN" altLang="en-US" sz="1800" b="1" dirty="0">
                <a:latin typeface="Calibri" panose="020F0502020204030204" charset="0"/>
                <a:ea typeface="宋体" panose="02010600030101010101" pitchFamily="2" charset="-122"/>
              </a:rPr>
              <a:t>③领队或全陪导游人员手中的旅行计划与地陪导游人员的接待计划有部分出入。</a:t>
            </a:r>
            <a:endParaRPr lang="zh-CN" altLang="en-US" sz="1800" dirty="0">
              <a:latin typeface="Calibri" panose="020F0502020204030204" charset="0"/>
              <a:ea typeface="宋体" panose="02010600030101010101" pitchFamily="2" charset="-122"/>
            </a:endParaRPr>
          </a:p>
        </p:txBody>
      </p:sp>
      <p:grpSp>
        <p:nvGrpSpPr>
          <p:cNvPr id="30731" name="组合 1"/>
          <p:cNvGrpSpPr/>
          <p:nvPr/>
        </p:nvGrpSpPr>
        <p:grpSpPr>
          <a:xfrm>
            <a:off x="1522413" y="279400"/>
            <a:ext cx="6116637" cy="492125"/>
            <a:chOff x="-2" y="401"/>
            <a:chExt cx="6985" cy="775"/>
          </a:xfrm>
        </p:grpSpPr>
        <p:grpSp>
          <p:nvGrpSpPr>
            <p:cNvPr id="30732" name="Group 7"/>
            <p:cNvGrpSpPr/>
            <p:nvPr/>
          </p:nvGrpSpPr>
          <p:grpSpPr>
            <a:xfrm>
              <a:off x="-2" y="401"/>
              <a:ext cx="6985" cy="775"/>
              <a:chOff x="48" y="-32"/>
              <a:chExt cx="5697" cy="712"/>
            </a:xfrm>
          </p:grpSpPr>
          <p:sp>
            <p:nvSpPr>
              <p:cNvPr id="30733" name="五边形 13"/>
              <p:cNvSpPr/>
              <p:nvPr>
                <p:custDataLst>
                  <p:tags r:id="rId13"/>
                </p:custDataLst>
              </p:nvPr>
            </p:nvSpPr>
            <p:spPr>
              <a:xfrm>
                <a:off x="48" y="-32"/>
                <a:ext cx="5103" cy="680"/>
              </a:xfrm>
              <a:prstGeom prst="homePlate">
                <a:avLst>
                  <a:gd name="adj" fmla="val 24875"/>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sp>
            <p:nvSpPr>
              <p:cNvPr id="30734" name="燕尾形 14"/>
              <p:cNvSpPr/>
              <p:nvPr>
                <p:custDataLst>
                  <p:tags r:id="rId14"/>
                </p:custDataLst>
              </p:nvPr>
            </p:nvSpPr>
            <p:spPr>
              <a:xfrm>
                <a:off x="5085" y="0"/>
                <a:ext cx="340" cy="680"/>
              </a:xfrm>
              <a:prstGeom prst="chevron">
                <a:avLst>
                  <a:gd name="adj" fmla="val 50000"/>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sp>
            <p:nvSpPr>
              <p:cNvPr id="30735" name="燕尾形 15"/>
              <p:cNvSpPr/>
              <p:nvPr>
                <p:custDataLst>
                  <p:tags r:id="rId15"/>
                </p:custDataLst>
              </p:nvPr>
            </p:nvSpPr>
            <p:spPr>
              <a:xfrm>
                <a:off x="5405" y="0"/>
                <a:ext cx="340" cy="680"/>
              </a:xfrm>
              <a:prstGeom prst="chevron">
                <a:avLst>
                  <a:gd name="adj" fmla="val 50000"/>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grpSp>
        <p:sp>
          <p:nvSpPr>
            <p:cNvPr id="30736" name="文本框 1"/>
            <p:cNvSpPr txBox="1"/>
            <p:nvPr>
              <p:custDataLst>
                <p:tags r:id="rId16"/>
              </p:custDataLst>
            </p:nvPr>
          </p:nvSpPr>
          <p:spPr>
            <a:xfrm>
              <a:off x="186" y="492"/>
              <a:ext cx="6405" cy="628"/>
            </a:xfrm>
            <a:prstGeom prst="rect">
              <a:avLst/>
            </a:prstGeom>
            <a:noFill/>
            <a:ln w="9525">
              <a:noFill/>
            </a:ln>
          </p:spPr>
          <p:txBody>
            <a:bodyPr anchor="t" anchorCtr="0">
              <a:spAutoFit/>
            </a:bodyPr>
            <a:p>
              <a:r>
                <a:rPr lang="zh-CN" altLang="en-US" sz="2000" b="1" dirty="0">
                  <a:solidFill>
                    <a:schemeClr val="bg1"/>
                  </a:solidFill>
                  <a:latin typeface="Calibri" panose="020F0502020204030204" charset="0"/>
                  <a:sym typeface="+mn-ea"/>
                </a:rPr>
                <a:t>任务</a:t>
              </a:r>
              <a:r>
                <a:rPr lang="zh-CN" altLang="en-US" sz="2000" b="1" dirty="0">
                  <a:solidFill>
                    <a:schemeClr val="bg1"/>
                  </a:solidFill>
                  <a:latin typeface="Calibri" panose="020F0502020204030204" charset="0"/>
                  <a:sym typeface="+mn-ea"/>
                </a:rPr>
                <a:t>四：核对商定日程及问题处理</a:t>
              </a:r>
              <a:r>
                <a:rPr lang="en-US" altLang="zh-CN" sz="2000" b="1" dirty="0">
                  <a:solidFill>
                    <a:schemeClr val="bg1"/>
                  </a:solidFill>
                  <a:latin typeface="Calibri" panose="020F0502020204030204" charset="0"/>
                  <a:sym typeface="+mn-ea"/>
                </a:rPr>
                <a:t>  </a:t>
              </a:r>
              <a:endParaRPr lang="en-US" altLang="zh-CN" sz="2000" b="1" dirty="0">
                <a:solidFill>
                  <a:schemeClr val="bg1"/>
                </a:solidFill>
                <a:latin typeface="Calibri" panose="020F0502020204030204" charset="0"/>
                <a:sym typeface="+mn-ea"/>
              </a:endParaRPr>
            </a:p>
          </p:txBody>
        </p:sp>
      </p:grpSp>
    </p:spTree>
  </p:cSld>
  <p:clrMapOvr>
    <a:masterClrMapping/>
  </p:clrMapOvr>
  <p:transition spd="slow" advTm="6000">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371600" y="685800"/>
            <a:ext cx="9245600" cy="6022340"/>
          </a:xfrm>
          <a:prstGeom prst="rect">
            <a:avLst/>
          </a:prstGeom>
        </p:spPr>
      </p:pic>
      <p:grpSp>
        <p:nvGrpSpPr>
          <p:cNvPr id="18433" name="组合 2"/>
          <p:cNvGrpSpPr/>
          <p:nvPr/>
        </p:nvGrpSpPr>
        <p:grpSpPr>
          <a:xfrm>
            <a:off x="76200" y="-163195"/>
            <a:ext cx="4277995" cy="938530"/>
            <a:chOff x="-1024" y="-355"/>
            <a:chExt cx="5387" cy="1584"/>
          </a:xfrm>
        </p:grpSpPr>
        <p:sp>
          <p:nvSpPr>
            <p:cNvPr id="15366" name="虚尾箭头 1"/>
            <p:cNvSpPr>
              <a:spLocks noChangeArrowheads="1"/>
            </p:cNvSpPr>
            <p:nvPr>
              <p:custDataLst>
                <p:tags r:id="rId2"/>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3"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a:t>
              </a:r>
              <a:r>
                <a:rPr lang="zh-CN" altLang="en-US" sz="2400" b="1" dirty="0">
                  <a:solidFill>
                    <a:schemeClr val="bg1"/>
                  </a:solidFill>
                  <a:latin typeface="Calibri" panose="020F0502020204030204" charset="0"/>
                  <a:ea typeface="宋体" panose="02010600030101010101" pitchFamily="2" charset="-122"/>
                </a:rPr>
                <a:t>导游业务</a:t>
              </a:r>
              <a:r>
                <a:rPr lang="zh-CN" altLang="en-US" sz="2400" b="1" dirty="0">
                  <a:solidFill>
                    <a:schemeClr val="bg1"/>
                  </a:solidFill>
                  <a:latin typeface="Calibri" panose="020F0502020204030204" charset="0"/>
                  <a:ea typeface="宋体" panose="02010600030101010101" pitchFamily="2" charset="-122"/>
                </a:rPr>
                <a:t>规范</a:t>
              </a:r>
              <a:endParaRPr lang="zh-CN" altLang="en-US" sz="2400" b="1" dirty="0">
                <a:solidFill>
                  <a:schemeClr val="bg1"/>
                </a:solidFill>
                <a:latin typeface="Calibri" panose="020F0502020204030204" charset="0"/>
                <a:ea typeface="宋体" panose="02010600030101010101" pitchFamily="2" charset="-122"/>
              </a:endParaRPr>
            </a:p>
          </p:txBody>
        </p:sp>
      </p:grpSp>
    </p:spTree>
  </p:cSld>
  <p:clrMapOvr>
    <a:masterClrMapping/>
  </p:clrMapOvr>
  <p:transition spd="slow" advTm="6000">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组合 2"/>
          <p:cNvGrpSpPr/>
          <p:nvPr/>
        </p:nvGrpSpPr>
        <p:grpSpPr>
          <a:xfrm>
            <a:off x="76200" y="-163195"/>
            <a:ext cx="427799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a:t>
              </a:r>
              <a:r>
                <a:rPr lang="zh-CN" altLang="en-US" sz="2400" b="1" dirty="0">
                  <a:solidFill>
                    <a:schemeClr val="bg1"/>
                  </a:solidFill>
                  <a:latin typeface="Calibri" panose="020F0502020204030204" charset="0"/>
                  <a:ea typeface="宋体" panose="02010600030101010101" pitchFamily="2" charset="-122"/>
                </a:rPr>
                <a:t>导游业务</a:t>
              </a:r>
              <a:r>
                <a:rPr lang="zh-CN" altLang="en-US" sz="2400" b="1" dirty="0">
                  <a:solidFill>
                    <a:schemeClr val="bg1"/>
                  </a:solidFill>
                  <a:latin typeface="Calibri" panose="020F0502020204030204" charset="0"/>
                  <a:ea typeface="宋体" panose="02010600030101010101" pitchFamily="2" charset="-122"/>
                </a:rPr>
                <a:t>规范</a:t>
              </a:r>
              <a:endParaRPr lang="zh-CN" altLang="en-US" sz="2400" b="1" dirty="0">
                <a:solidFill>
                  <a:schemeClr val="bg1"/>
                </a:solidFill>
                <a:latin typeface="Calibri" panose="020F0502020204030204" charset="0"/>
                <a:ea typeface="宋体" panose="02010600030101010101" pitchFamily="2" charset="-122"/>
              </a:endParaRPr>
            </a:p>
          </p:txBody>
        </p:sp>
      </p:grpSp>
      <p:pic>
        <p:nvPicPr>
          <p:cNvPr id="2" name="图片 1"/>
          <p:cNvPicPr>
            <a:picLocks noChangeAspect="1"/>
          </p:cNvPicPr>
          <p:nvPr/>
        </p:nvPicPr>
        <p:blipFill>
          <a:blip r:embed="rId3"/>
          <a:stretch>
            <a:fillRect/>
          </a:stretch>
        </p:blipFill>
        <p:spPr>
          <a:xfrm>
            <a:off x="609600" y="990600"/>
            <a:ext cx="10888345" cy="5594985"/>
          </a:xfrm>
          <a:prstGeom prst="rect">
            <a:avLst/>
          </a:prstGeom>
        </p:spPr>
      </p:pic>
    </p:spTree>
  </p:cSld>
  <p:clrMapOvr>
    <a:masterClrMapping/>
  </p:clrMapOvr>
  <p:transition spd="slow" advTm="6000">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组合 2"/>
          <p:cNvGrpSpPr/>
          <p:nvPr/>
        </p:nvGrpSpPr>
        <p:grpSpPr>
          <a:xfrm>
            <a:off x="76200" y="-163195"/>
            <a:ext cx="427799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a:t>
              </a:r>
              <a:r>
                <a:rPr lang="zh-CN" altLang="en-US" sz="2400" b="1" dirty="0">
                  <a:solidFill>
                    <a:schemeClr val="bg1"/>
                  </a:solidFill>
                  <a:latin typeface="Calibri" panose="020F0502020204030204" charset="0"/>
                  <a:ea typeface="宋体" panose="02010600030101010101" pitchFamily="2" charset="-122"/>
                </a:rPr>
                <a:t>导游业务</a:t>
              </a:r>
              <a:r>
                <a:rPr lang="zh-CN" altLang="en-US" sz="2400" b="1" dirty="0">
                  <a:solidFill>
                    <a:schemeClr val="bg1"/>
                  </a:solidFill>
                  <a:latin typeface="Calibri" panose="020F0502020204030204" charset="0"/>
                  <a:ea typeface="宋体" panose="02010600030101010101" pitchFamily="2" charset="-122"/>
                </a:rPr>
                <a:t>规范</a:t>
              </a:r>
              <a:endParaRPr lang="zh-CN" altLang="en-US" sz="2400" b="1" dirty="0">
                <a:solidFill>
                  <a:schemeClr val="bg1"/>
                </a:solidFill>
                <a:latin typeface="Calibri" panose="020F0502020204030204" charset="0"/>
                <a:ea typeface="宋体" panose="02010600030101010101" pitchFamily="2" charset="-122"/>
              </a:endParaRPr>
            </a:p>
          </p:txBody>
        </p:sp>
      </p:grpSp>
      <p:pic>
        <p:nvPicPr>
          <p:cNvPr id="2" name="图片 1"/>
          <p:cNvPicPr>
            <a:picLocks noChangeAspect="1"/>
          </p:cNvPicPr>
          <p:nvPr/>
        </p:nvPicPr>
        <p:blipFill>
          <a:blip r:embed="rId3"/>
          <a:stretch>
            <a:fillRect/>
          </a:stretch>
        </p:blipFill>
        <p:spPr>
          <a:xfrm>
            <a:off x="1295400" y="609600"/>
            <a:ext cx="9018905" cy="6415405"/>
          </a:xfrm>
          <a:prstGeom prst="rect">
            <a:avLst/>
          </a:prstGeom>
        </p:spPr>
      </p:pic>
    </p:spTree>
  </p:cSld>
  <p:clrMapOvr>
    <a:masterClrMapping/>
  </p:clrMapOvr>
  <p:transition spd="slow" advTm="6000">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组合 2"/>
          <p:cNvGrpSpPr/>
          <p:nvPr/>
        </p:nvGrpSpPr>
        <p:grpSpPr>
          <a:xfrm>
            <a:off x="76200" y="-163195"/>
            <a:ext cx="427799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a:t>
              </a:r>
              <a:r>
                <a:rPr lang="zh-CN" altLang="en-US" sz="2400" b="1" dirty="0">
                  <a:solidFill>
                    <a:schemeClr val="bg1"/>
                  </a:solidFill>
                  <a:latin typeface="Calibri" panose="020F0502020204030204" charset="0"/>
                  <a:ea typeface="宋体" panose="02010600030101010101" pitchFamily="2" charset="-122"/>
                </a:rPr>
                <a:t>导游业务</a:t>
              </a:r>
              <a:r>
                <a:rPr lang="zh-CN" altLang="en-US" sz="2400" b="1" dirty="0">
                  <a:solidFill>
                    <a:schemeClr val="bg1"/>
                  </a:solidFill>
                  <a:latin typeface="Calibri" panose="020F0502020204030204" charset="0"/>
                  <a:ea typeface="宋体" panose="02010600030101010101" pitchFamily="2" charset="-122"/>
                </a:rPr>
                <a:t>规范</a:t>
              </a:r>
              <a:endParaRPr lang="zh-CN" altLang="en-US" sz="2400" b="1" dirty="0">
                <a:solidFill>
                  <a:schemeClr val="bg1"/>
                </a:solidFill>
                <a:latin typeface="Calibri" panose="020F0502020204030204" charset="0"/>
                <a:ea typeface="宋体" panose="02010600030101010101" pitchFamily="2" charset="-122"/>
              </a:endParaRPr>
            </a:p>
          </p:txBody>
        </p:sp>
      </p:grpSp>
      <p:pic>
        <p:nvPicPr>
          <p:cNvPr id="3" name="图片 2"/>
          <p:cNvPicPr>
            <a:picLocks noChangeAspect="1"/>
          </p:cNvPicPr>
          <p:nvPr/>
        </p:nvPicPr>
        <p:blipFill>
          <a:blip r:embed="rId3"/>
          <a:stretch>
            <a:fillRect/>
          </a:stretch>
        </p:blipFill>
        <p:spPr>
          <a:xfrm>
            <a:off x="533400" y="1295400"/>
            <a:ext cx="10841990" cy="3799205"/>
          </a:xfrm>
          <a:prstGeom prst="rect">
            <a:avLst/>
          </a:prstGeom>
        </p:spPr>
      </p:pic>
    </p:spTree>
  </p:cSld>
  <p:clrMapOvr>
    <a:masterClrMapping/>
  </p:clrMapOvr>
  <p:transition spd="slow" advTm="6000">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组合 2"/>
          <p:cNvGrpSpPr/>
          <p:nvPr/>
        </p:nvGrpSpPr>
        <p:grpSpPr>
          <a:xfrm>
            <a:off x="76200" y="-163195"/>
            <a:ext cx="427799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a:t>
              </a:r>
              <a:r>
                <a:rPr lang="zh-CN" altLang="en-US" sz="2400" b="1" dirty="0">
                  <a:solidFill>
                    <a:schemeClr val="bg1"/>
                  </a:solidFill>
                  <a:latin typeface="Calibri" panose="020F0502020204030204" charset="0"/>
                  <a:ea typeface="宋体" panose="02010600030101010101" pitchFamily="2" charset="-122"/>
                </a:rPr>
                <a:t>导游业务</a:t>
              </a:r>
              <a:r>
                <a:rPr lang="zh-CN" altLang="en-US" sz="2400" b="1" dirty="0">
                  <a:solidFill>
                    <a:schemeClr val="bg1"/>
                  </a:solidFill>
                  <a:latin typeface="Calibri" panose="020F0502020204030204" charset="0"/>
                  <a:ea typeface="宋体" panose="02010600030101010101" pitchFamily="2" charset="-122"/>
                </a:rPr>
                <a:t>规范</a:t>
              </a:r>
              <a:endParaRPr lang="zh-CN" altLang="en-US" sz="2400" b="1" dirty="0">
                <a:solidFill>
                  <a:schemeClr val="bg1"/>
                </a:solidFill>
                <a:latin typeface="Calibri" panose="020F0502020204030204" charset="0"/>
                <a:ea typeface="宋体" panose="02010600030101010101" pitchFamily="2" charset="-122"/>
              </a:endParaRPr>
            </a:p>
          </p:txBody>
        </p:sp>
      </p:grpSp>
      <p:pic>
        <p:nvPicPr>
          <p:cNvPr id="2" name="图片 1"/>
          <p:cNvPicPr>
            <a:picLocks noChangeAspect="1"/>
          </p:cNvPicPr>
          <p:nvPr/>
        </p:nvPicPr>
        <p:blipFill>
          <a:blip r:embed="rId3"/>
          <a:stretch>
            <a:fillRect/>
          </a:stretch>
        </p:blipFill>
        <p:spPr>
          <a:xfrm>
            <a:off x="762000" y="1219200"/>
            <a:ext cx="10205720" cy="5159375"/>
          </a:xfrm>
          <a:prstGeom prst="rect">
            <a:avLst/>
          </a:prstGeom>
        </p:spPr>
      </p:pic>
    </p:spTree>
  </p:cSld>
  <p:clrMapOvr>
    <a:masterClrMapping/>
  </p:clrMapOvr>
  <p:transition spd="slow" advTm="6000">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5800" y="908050"/>
            <a:ext cx="10198100" cy="3568700"/>
          </a:xfrm>
          <a:prstGeom prst="rect">
            <a:avLst/>
          </a:prstGeom>
          <a:solidFill>
            <a:schemeClr val="accent6">
              <a:lumMod val="20000"/>
              <a:lumOff val="80000"/>
            </a:schemeClr>
          </a:solidFill>
        </p:spPr>
        <p:txBody>
          <a:bodyPr wrap="square" rtlCol="0" anchor="t">
            <a:noAutofit/>
          </a:bodyPr>
          <a:p>
            <a:r>
              <a:rPr lang="zh-CN" altLang="en-US" sz="2800">
                <a:highlight>
                  <a:srgbClr val="FFFF00"/>
                </a:highlight>
                <a:sym typeface="+mn-ea"/>
              </a:rPr>
              <a:t>单</a:t>
            </a:r>
            <a:r>
              <a:rPr lang="zh-CN" altLang="en-US" sz="2800">
                <a:highlight>
                  <a:srgbClr val="FFFF00"/>
                </a:highlight>
                <a:sym typeface="+mn-ea"/>
              </a:rPr>
              <a:t>选题</a:t>
            </a:r>
            <a:endParaRPr lang="zh-CN" altLang="en-US" sz="2800">
              <a:highlight>
                <a:srgbClr val="FFFF00"/>
              </a:highlight>
              <a:sym typeface="+mn-ea"/>
            </a:endParaRPr>
          </a:p>
          <a:p>
            <a:pPr marL="0" indent="0">
              <a:buNone/>
            </a:pPr>
            <a:r>
              <a:rPr lang="en-US" altLang="zh-CN" sz="2800">
                <a:sym typeface="+mn-ea"/>
              </a:rPr>
              <a:t>1.</a:t>
            </a:r>
            <a:r>
              <a:rPr lang="zh-CN" altLang="en-US" sz="2800">
                <a:sym typeface="+mn-ea"/>
              </a:rPr>
              <a:t>旅游团首站抵达旅游目的地，应直接前往旅游景点在并在(</a:t>
            </a:r>
            <a:r>
              <a:rPr lang="en-US" altLang="zh-CN" sz="2800">
                <a:sym typeface="+mn-ea"/>
              </a:rPr>
              <a:t>   </a:t>
            </a:r>
            <a:r>
              <a:rPr lang="zh-CN" altLang="en-US" sz="2800">
                <a:sym typeface="+mn-ea"/>
              </a:rPr>
              <a:t>)核对行程计划。</a:t>
            </a:r>
            <a:endParaRPr lang="zh-CN" altLang="en-US" sz="2800"/>
          </a:p>
          <a:p>
            <a:pPr marL="0" indent="0">
              <a:buNone/>
            </a:pPr>
            <a:r>
              <a:rPr lang="zh-CN" altLang="en-US" sz="2800">
                <a:sym typeface="+mn-ea"/>
              </a:rPr>
              <a:t>A、车上</a:t>
            </a:r>
            <a:r>
              <a:rPr lang="en-US" altLang="zh-CN" sz="2800">
                <a:sym typeface="+mn-ea"/>
              </a:rPr>
              <a:t> </a:t>
            </a:r>
            <a:r>
              <a:rPr lang="zh-CN" altLang="en-US" sz="2800">
                <a:sym typeface="+mn-ea"/>
              </a:rPr>
              <a:t>B、酒店大堂</a:t>
            </a:r>
            <a:r>
              <a:rPr lang="en-US" altLang="zh-CN" sz="2800">
                <a:sym typeface="+mn-ea"/>
              </a:rPr>
              <a:t> </a:t>
            </a:r>
            <a:r>
              <a:rPr lang="zh-CN" altLang="en-US" sz="2800">
                <a:sym typeface="+mn-ea"/>
              </a:rPr>
              <a:t>C、旅游车发动前</a:t>
            </a:r>
            <a:r>
              <a:rPr lang="en-US" altLang="zh-CN" sz="2800">
                <a:sym typeface="+mn-ea"/>
              </a:rPr>
              <a:t> </a:t>
            </a:r>
            <a:r>
              <a:rPr lang="zh-CN" altLang="en-US" sz="2800">
                <a:sym typeface="+mn-ea"/>
              </a:rPr>
              <a:t>D、赴景点途中</a:t>
            </a:r>
            <a:endParaRPr lang="zh-CN" altLang="en-US" sz="2800"/>
          </a:p>
          <a:p>
            <a:pPr marL="0" indent="0">
              <a:buNone/>
            </a:pPr>
            <a:endParaRPr lang="zh-CN" altLang="en-US" sz="2800"/>
          </a:p>
          <a:p>
            <a:endParaRPr lang="zh-CN" altLang="en-US" sz="2800">
              <a:sym typeface="+mn-ea"/>
            </a:endParaRPr>
          </a:p>
        </p:txBody>
      </p:sp>
      <p:grpSp>
        <p:nvGrpSpPr>
          <p:cNvPr id="18433" name="组合 2"/>
          <p:cNvGrpSpPr/>
          <p:nvPr/>
        </p:nvGrpSpPr>
        <p:grpSpPr>
          <a:xfrm>
            <a:off x="76200" y="-163195"/>
            <a:ext cx="405955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2022</a:t>
              </a:r>
              <a:r>
                <a:rPr lang="zh-CN" altLang="en-US" sz="2400" b="1" dirty="0">
                  <a:solidFill>
                    <a:schemeClr val="bg1"/>
                  </a:solidFill>
                  <a:latin typeface="Calibri" panose="020F0502020204030204" charset="0"/>
                  <a:ea typeface="宋体" panose="02010600030101010101" pitchFamily="2" charset="-122"/>
                </a:rPr>
                <a:t>年</a:t>
              </a:r>
              <a:endParaRPr lang="zh-CN" altLang="en-US" sz="2400" b="1" dirty="0">
                <a:solidFill>
                  <a:schemeClr val="bg1"/>
                </a:solidFill>
                <a:latin typeface="Calibri" panose="020F0502020204030204" charset="0"/>
                <a:ea typeface="宋体" panose="02010600030101010101" pitchFamily="2" charset="-122"/>
              </a:endParaRPr>
            </a:p>
          </p:txBody>
        </p:sp>
      </p:grpSp>
    </p:spTree>
  </p:cSld>
  <p:clrMapOvr>
    <a:masterClrMapping/>
  </p:clrMapOvr>
  <p:transition spd="slow" advTm="6000">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5800" y="908050"/>
            <a:ext cx="10198100" cy="3568700"/>
          </a:xfrm>
          <a:prstGeom prst="rect">
            <a:avLst/>
          </a:prstGeom>
          <a:solidFill>
            <a:schemeClr val="accent6">
              <a:lumMod val="20000"/>
              <a:lumOff val="80000"/>
            </a:schemeClr>
          </a:solidFill>
        </p:spPr>
        <p:txBody>
          <a:bodyPr wrap="square" rtlCol="0" anchor="t">
            <a:noAutofit/>
          </a:bodyPr>
          <a:p>
            <a:r>
              <a:rPr lang="zh-CN" altLang="en-US" sz="2800">
                <a:highlight>
                  <a:srgbClr val="FFFF00"/>
                </a:highlight>
                <a:sym typeface="+mn-ea"/>
              </a:rPr>
              <a:t>单</a:t>
            </a:r>
            <a:r>
              <a:rPr lang="zh-CN" altLang="en-US" sz="2800">
                <a:highlight>
                  <a:srgbClr val="FFFF00"/>
                </a:highlight>
                <a:sym typeface="+mn-ea"/>
              </a:rPr>
              <a:t>选题</a:t>
            </a:r>
            <a:endParaRPr lang="zh-CN" altLang="en-US" sz="2800">
              <a:highlight>
                <a:srgbClr val="FFFF00"/>
              </a:highlight>
              <a:sym typeface="+mn-ea"/>
            </a:endParaRPr>
          </a:p>
          <a:p>
            <a:pPr marL="0" indent="0">
              <a:buNone/>
            </a:pPr>
            <a:r>
              <a:rPr lang="en-US" altLang="zh-CN" sz="2800">
                <a:sym typeface="+mn-ea"/>
              </a:rPr>
              <a:t>1.</a:t>
            </a:r>
            <a:r>
              <a:rPr lang="zh-CN" altLang="en-US" sz="2800">
                <a:sym typeface="+mn-ea"/>
              </a:rPr>
              <a:t>旅游团首站抵达旅游目的地，应直接前往旅游景点在并在(</a:t>
            </a:r>
            <a:r>
              <a:rPr lang="en-US" altLang="zh-CN" sz="2800">
                <a:sym typeface="+mn-ea"/>
              </a:rPr>
              <a:t>   </a:t>
            </a:r>
            <a:r>
              <a:rPr lang="zh-CN" altLang="en-US" sz="2800">
                <a:sym typeface="+mn-ea"/>
              </a:rPr>
              <a:t>)核对行程计划。</a:t>
            </a:r>
            <a:endParaRPr lang="zh-CN" altLang="en-US" sz="2800"/>
          </a:p>
          <a:p>
            <a:pPr marL="0" indent="0">
              <a:buNone/>
            </a:pPr>
            <a:r>
              <a:rPr lang="zh-CN" altLang="en-US" sz="2800">
                <a:sym typeface="+mn-ea"/>
              </a:rPr>
              <a:t>A、车上</a:t>
            </a:r>
            <a:r>
              <a:rPr lang="en-US" altLang="zh-CN" sz="2800">
                <a:sym typeface="+mn-ea"/>
              </a:rPr>
              <a:t> </a:t>
            </a:r>
            <a:r>
              <a:rPr lang="zh-CN" altLang="en-US" sz="2800">
                <a:sym typeface="+mn-ea"/>
              </a:rPr>
              <a:t>B、酒店大堂</a:t>
            </a:r>
            <a:r>
              <a:rPr lang="en-US" altLang="zh-CN" sz="2800">
                <a:sym typeface="+mn-ea"/>
              </a:rPr>
              <a:t> </a:t>
            </a:r>
            <a:r>
              <a:rPr lang="zh-CN" altLang="en-US" sz="2800">
                <a:sym typeface="+mn-ea"/>
              </a:rPr>
              <a:t>C、旅游车发动前</a:t>
            </a:r>
            <a:r>
              <a:rPr lang="en-US" altLang="zh-CN" sz="2800">
                <a:sym typeface="+mn-ea"/>
              </a:rPr>
              <a:t> </a:t>
            </a:r>
            <a:r>
              <a:rPr lang="zh-CN" altLang="en-US" sz="2800">
                <a:sym typeface="+mn-ea"/>
              </a:rPr>
              <a:t>D、赴景点途中</a:t>
            </a:r>
            <a:endParaRPr lang="zh-CN" altLang="en-US" sz="2800"/>
          </a:p>
          <a:p>
            <a:pPr marL="0" indent="0">
              <a:buNone/>
            </a:pPr>
            <a:r>
              <a:rPr lang="zh-CN" altLang="en-US" sz="2800">
                <a:sym typeface="+mn-ea"/>
              </a:rPr>
              <a:t>答案：A</a:t>
            </a:r>
            <a:endParaRPr lang="zh-CN" altLang="en-US" sz="2800"/>
          </a:p>
          <a:p>
            <a:pPr marL="0" indent="0">
              <a:buNone/>
            </a:pPr>
            <a:r>
              <a:rPr lang="zh-CN" altLang="en-US" sz="2800">
                <a:sym typeface="+mn-ea"/>
              </a:rPr>
              <a:t>【解析】如果团队抵达后是直接去游览点的，核对商定团队行程的时间、地点一般可选择在行车途中。先前往饭店，在首次沿途讲解中进行或者登记入住后在大堂核对商定日程。</a:t>
            </a:r>
            <a:endParaRPr lang="zh-CN" altLang="en-US" sz="2800"/>
          </a:p>
          <a:p>
            <a:pPr marL="0" indent="0">
              <a:buNone/>
            </a:pPr>
            <a:r>
              <a:rPr lang="zh-CN" altLang="en-US" sz="2800">
                <a:sym typeface="+mn-ea"/>
              </a:rPr>
              <a:t>答案出处：第八版导游业务课本第</a:t>
            </a:r>
            <a:r>
              <a:rPr lang="en-US" altLang="zh-CN" sz="2800">
                <a:sym typeface="+mn-ea"/>
              </a:rPr>
              <a:t>83</a:t>
            </a:r>
            <a:r>
              <a:rPr lang="zh-CN" altLang="en-US" sz="2800">
                <a:sym typeface="+mn-ea"/>
              </a:rPr>
              <a:t>页</a:t>
            </a:r>
            <a:endParaRPr lang="zh-CN" altLang="en-US" sz="2800"/>
          </a:p>
          <a:p>
            <a:pPr marL="0" indent="0">
              <a:buNone/>
            </a:pPr>
            <a:endParaRPr lang="zh-CN" altLang="en-US" sz="2800"/>
          </a:p>
          <a:p>
            <a:endParaRPr lang="zh-CN" altLang="en-US" sz="2800">
              <a:sym typeface="+mn-ea"/>
            </a:endParaRPr>
          </a:p>
        </p:txBody>
      </p:sp>
      <p:grpSp>
        <p:nvGrpSpPr>
          <p:cNvPr id="18433" name="组合 2"/>
          <p:cNvGrpSpPr/>
          <p:nvPr/>
        </p:nvGrpSpPr>
        <p:grpSpPr>
          <a:xfrm>
            <a:off x="76200" y="-163195"/>
            <a:ext cx="405955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2022</a:t>
              </a:r>
              <a:r>
                <a:rPr lang="zh-CN" altLang="en-US" sz="2400" b="1" dirty="0">
                  <a:solidFill>
                    <a:schemeClr val="bg1"/>
                  </a:solidFill>
                  <a:latin typeface="Calibri" panose="020F0502020204030204" charset="0"/>
                  <a:ea typeface="宋体" panose="02010600030101010101" pitchFamily="2" charset="-122"/>
                </a:rPr>
                <a:t>年</a:t>
              </a:r>
              <a:endParaRPr lang="zh-CN" altLang="en-US" sz="2400" b="1" dirty="0">
                <a:solidFill>
                  <a:schemeClr val="bg1"/>
                </a:solidFill>
                <a:latin typeface="Calibri" panose="020F0502020204030204" charset="0"/>
                <a:ea typeface="宋体" panose="02010600030101010101" pitchFamily="2" charset="-122"/>
              </a:endParaRPr>
            </a:p>
          </p:txBody>
        </p:sp>
      </p:grpSp>
    </p:spTree>
  </p:cSld>
  <p:clrMapOvr>
    <a:masterClrMapping/>
  </p:clrMapOvr>
  <p:transition spd="slow" advTm="60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52400" y="-76200"/>
            <a:ext cx="7611745" cy="5733415"/>
          </a:xfrm>
          <a:prstGeom prst="rect">
            <a:avLst/>
          </a:prstGeom>
        </p:spPr>
      </p:pic>
      <p:pic>
        <p:nvPicPr>
          <p:cNvPr id="5" name="图片 4"/>
          <p:cNvPicPr>
            <a:picLocks noChangeAspect="1"/>
          </p:cNvPicPr>
          <p:nvPr/>
        </p:nvPicPr>
        <p:blipFill>
          <a:blip r:embed="rId2"/>
          <a:stretch>
            <a:fillRect/>
          </a:stretch>
        </p:blipFill>
        <p:spPr>
          <a:xfrm>
            <a:off x="-163195" y="5638800"/>
            <a:ext cx="7626350" cy="1365885"/>
          </a:xfrm>
          <a:prstGeom prst="rect">
            <a:avLst/>
          </a:prstGeom>
        </p:spPr>
      </p:pic>
      <p:pic>
        <p:nvPicPr>
          <p:cNvPr id="100" name="图片 99"/>
          <p:cNvPicPr/>
          <p:nvPr/>
        </p:nvPicPr>
        <p:blipFill>
          <a:blip r:embed="rId3"/>
          <a:stretch>
            <a:fillRect/>
          </a:stretch>
        </p:blipFill>
        <p:spPr>
          <a:xfrm>
            <a:off x="7421245" y="1219200"/>
            <a:ext cx="4770755" cy="2844165"/>
          </a:xfrm>
          <a:prstGeom prst="rect">
            <a:avLst/>
          </a:prstGeom>
          <a:noFill/>
          <a:ln w="9525">
            <a:noFill/>
          </a:ln>
        </p:spPr>
      </p:pic>
      <p:pic>
        <p:nvPicPr>
          <p:cNvPr id="101" name="图片 100"/>
          <p:cNvPicPr/>
          <p:nvPr/>
        </p:nvPicPr>
        <p:blipFill>
          <a:blip r:embed="rId4"/>
          <a:stretch>
            <a:fillRect/>
          </a:stretch>
        </p:blipFill>
        <p:spPr>
          <a:xfrm>
            <a:off x="7421245" y="4114800"/>
            <a:ext cx="4771390" cy="2802890"/>
          </a:xfrm>
          <a:prstGeom prst="rect">
            <a:avLst/>
          </a:prstGeom>
          <a:noFill/>
          <a:ln w="9525">
            <a:noFill/>
          </a:ln>
        </p:spPr>
      </p:pic>
      <p:sp>
        <p:nvSpPr>
          <p:cNvPr id="2" name="标题 20"/>
          <p:cNvSpPr txBox="1"/>
          <p:nvPr/>
        </p:nvSpPr>
        <p:spPr>
          <a:xfrm>
            <a:off x="7467600" y="152400"/>
            <a:ext cx="10760075" cy="5314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buFont typeface="Arial" panose="020B0604020202020204" pitchFamily="34" charset="0"/>
              <a:buNone/>
              <a:defRPr/>
            </a:pPr>
            <a:r>
              <a:rPr lang="zh-CN" altLang="en-US" sz="2800" spc="300" dirty="0" smtClean="0">
                <a:solidFill>
                  <a:srgbClr val="2075AC"/>
                </a:solidFill>
                <a:latin typeface="Arial" panose="020B0604020202020204"/>
                <a:ea typeface="微软雅黑" panose="020B0503020204020204" pitchFamily="34" charset="-122"/>
                <a:sym typeface="Arial" panose="020B0604020202020204"/>
              </a:rPr>
              <a:t>“日照东方”管乐嘉年华</a:t>
            </a:r>
            <a:endParaRPr lang="zh-CN" altLang="en-US" sz="2800" spc="300" dirty="0" smtClean="0">
              <a:solidFill>
                <a:srgbClr val="2075AC"/>
              </a:solidFill>
              <a:latin typeface="Arial" panose="020B0604020202020204"/>
              <a:ea typeface="微软雅黑" panose="020B0503020204020204" pitchFamily="34" charset="-122"/>
              <a:sym typeface="Arial" panose="020B0604020202020204"/>
            </a:endParaRPr>
          </a:p>
          <a:p>
            <a:pPr fontAlgn="auto">
              <a:spcAft>
                <a:spcPts val="0"/>
              </a:spcAft>
              <a:buFont typeface="Arial" panose="020B0604020202020204" pitchFamily="34" charset="0"/>
              <a:buNone/>
              <a:defRPr/>
            </a:pPr>
            <a:r>
              <a:rPr lang="zh-CN" altLang="en-US" sz="2800" spc="300" dirty="0" smtClean="0">
                <a:solidFill>
                  <a:srgbClr val="2075AC"/>
                </a:solidFill>
                <a:latin typeface="Arial" panose="020B0604020202020204"/>
                <a:ea typeface="微软雅黑" panose="020B0503020204020204" pitchFamily="34" charset="-122"/>
                <a:sym typeface="Arial" panose="020B0604020202020204"/>
              </a:rPr>
              <a:t>志愿服务开场白（欢迎</a:t>
            </a:r>
            <a:r>
              <a:rPr lang="zh-CN" altLang="en-US" sz="2800" spc="300" dirty="0" smtClean="0">
                <a:solidFill>
                  <a:srgbClr val="2075AC"/>
                </a:solidFill>
                <a:latin typeface="Arial" panose="020B0604020202020204"/>
                <a:ea typeface="微软雅黑" panose="020B0503020204020204" pitchFamily="34" charset="-122"/>
                <a:sym typeface="Arial" panose="020B0604020202020204"/>
              </a:rPr>
              <a:t>词）</a:t>
            </a:r>
            <a:endParaRPr lang="zh-CN" altLang="en-US" sz="2800" spc="300" dirty="0" smtClean="0">
              <a:solidFill>
                <a:srgbClr val="2075AC"/>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advTm="6000">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5800" y="908050"/>
            <a:ext cx="10198100" cy="3568700"/>
          </a:xfrm>
          <a:prstGeom prst="rect">
            <a:avLst/>
          </a:prstGeom>
          <a:solidFill>
            <a:schemeClr val="accent6">
              <a:lumMod val="20000"/>
              <a:lumOff val="80000"/>
            </a:schemeClr>
          </a:solidFill>
        </p:spPr>
        <p:txBody>
          <a:bodyPr wrap="square" rtlCol="0" anchor="t">
            <a:noAutofit/>
          </a:bodyPr>
          <a:p>
            <a:r>
              <a:rPr lang="zh-CN" altLang="en-US" sz="2800">
                <a:highlight>
                  <a:srgbClr val="FFFF00"/>
                </a:highlight>
                <a:sym typeface="+mn-ea"/>
              </a:rPr>
              <a:t>判断题</a:t>
            </a:r>
            <a:endParaRPr lang="zh-CN" altLang="en-US" sz="2800">
              <a:highlight>
                <a:srgbClr val="FFFF00"/>
              </a:highlight>
              <a:sym typeface="+mn-ea"/>
            </a:endParaRPr>
          </a:p>
          <a:p>
            <a:pPr marL="0" indent="0">
              <a:buNone/>
            </a:pPr>
            <a:r>
              <a:rPr lang="en-US" altLang="zh-CN" sz="2800">
                <a:sym typeface="+mn-ea"/>
              </a:rPr>
              <a:t>1.</a:t>
            </a:r>
            <a:r>
              <a:rPr lang="zh-CN" altLang="en-US" sz="2800">
                <a:sym typeface="+mn-ea"/>
              </a:rPr>
              <a:t>在核对旅游活动日程时，普通旅游团队由地陪与领队、全陪核对即可，但对于重点考察团，需与团内有关负责人一起核对、商定。（</a:t>
            </a:r>
            <a:r>
              <a:rPr lang="en-US" altLang="zh-CN" sz="2800">
                <a:sym typeface="+mn-ea"/>
              </a:rPr>
              <a:t>  </a:t>
            </a:r>
            <a:r>
              <a:rPr lang="zh-CN" altLang="en-US" sz="2800">
                <a:sym typeface="+mn-ea"/>
              </a:rPr>
              <a:t>）</a:t>
            </a:r>
            <a:endParaRPr lang="zh-CN" altLang="en-US" sz="2800"/>
          </a:p>
          <a:p>
            <a:endParaRPr lang="zh-CN" altLang="en-US" sz="2800"/>
          </a:p>
          <a:p>
            <a:endParaRPr lang="zh-CN" altLang="en-US" sz="2800">
              <a:sym typeface="+mn-ea"/>
            </a:endParaRPr>
          </a:p>
        </p:txBody>
      </p:sp>
      <p:grpSp>
        <p:nvGrpSpPr>
          <p:cNvPr id="18433" name="组合 2"/>
          <p:cNvGrpSpPr/>
          <p:nvPr/>
        </p:nvGrpSpPr>
        <p:grpSpPr>
          <a:xfrm>
            <a:off x="76200" y="-163195"/>
            <a:ext cx="405955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2022</a:t>
              </a:r>
              <a:r>
                <a:rPr lang="zh-CN" altLang="en-US" sz="2400" b="1" dirty="0">
                  <a:solidFill>
                    <a:schemeClr val="bg1"/>
                  </a:solidFill>
                  <a:latin typeface="Calibri" panose="020F0502020204030204" charset="0"/>
                  <a:ea typeface="宋体" panose="02010600030101010101" pitchFamily="2" charset="-122"/>
                </a:rPr>
                <a:t>年</a:t>
              </a:r>
              <a:endParaRPr lang="zh-CN" altLang="en-US" sz="2400" b="1" dirty="0">
                <a:solidFill>
                  <a:schemeClr val="bg1"/>
                </a:solidFill>
                <a:latin typeface="Calibri" panose="020F0502020204030204" charset="0"/>
                <a:ea typeface="宋体" panose="02010600030101010101" pitchFamily="2" charset="-122"/>
              </a:endParaRPr>
            </a:p>
          </p:txBody>
        </p:sp>
      </p:grpSp>
    </p:spTree>
  </p:cSld>
  <p:clrMapOvr>
    <a:masterClrMapping/>
  </p:clrMapOvr>
  <p:transition spd="slow" advTm="6000">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5800" y="908050"/>
            <a:ext cx="10198100" cy="3568700"/>
          </a:xfrm>
          <a:prstGeom prst="rect">
            <a:avLst/>
          </a:prstGeom>
          <a:solidFill>
            <a:schemeClr val="accent6">
              <a:lumMod val="20000"/>
              <a:lumOff val="80000"/>
            </a:schemeClr>
          </a:solidFill>
        </p:spPr>
        <p:txBody>
          <a:bodyPr wrap="square" rtlCol="0" anchor="t">
            <a:noAutofit/>
          </a:bodyPr>
          <a:p>
            <a:r>
              <a:rPr lang="zh-CN" altLang="en-US" sz="2800">
                <a:highlight>
                  <a:srgbClr val="FFFF00"/>
                </a:highlight>
                <a:sym typeface="+mn-ea"/>
              </a:rPr>
              <a:t>判断题</a:t>
            </a:r>
            <a:endParaRPr lang="zh-CN" altLang="en-US" sz="2800">
              <a:highlight>
                <a:srgbClr val="FFFF00"/>
              </a:highlight>
              <a:sym typeface="+mn-ea"/>
            </a:endParaRPr>
          </a:p>
          <a:p>
            <a:pPr marL="0" indent="0">
              <a:buNone/>
            </a:pPr>
            <a:r>
              <a:rPr lang="en-US" altLang="zh-CN" sz="2800">
                <a:sym typeface="+mn-ea"/>
              </a:rPr>
              <a:t>1.</a:t>
            </a:r>
            <a:r>
              <a:rPr lang="zh-CN" altLang="en-US" sz="2800">
                <a:sym typeface="+mn-ea"/>
              </a:rPr>
              <a:t>在核对旅游活动日程时，普通旅游团队由地陪与领队、全陪核对即可，但对于重点考察团，需与团内有关负责人一起核对、商定。</a:t>
            </a:r>
            <a:endParaRPr lang="zh-CN" altLang="en-US" sz="2800"/>
          </a:p>
          <a:p>
            <a:pPr marL="0" indent="0">
              <a:buNone/>
            </a:pPr>
            <a:r>
              <a:rPr lang="zh-CN" altLang="en-US" sz="2800">
                <a:sym typeface="+mn-ea"/>
              </a:rPr>
              <a:t>答案：A</a:t>
            </a:r>
            <a:endParaRPr lang="zh-CN" altLang="en-US" sz="2800"/>
          </a:p>
          <a:p>
            <a:pPr marL="0" indent="0">
              <a:buNone/>
            </a:pPr>
            <a:r>
              <a:rPr lang="zh-CN" altLang="en-US" sz="2800">
                <a:sym typeface="+mn-ea"/>
              </a:rPr>
              <a:t>【解析】商谈日程的对象应根据旅游团的性质而定，对一般旅游团，与领队、全陪商谈；对重点团、专业团、交流团，除领队、全陪外，还应请团内有关负责人一起参加商谈。如果旅游团没有领队，可与全团游客一起商定。</a:t>
            </a:r>
            <a:endParaRPr lang="zh-CN" altLang="en-US" sz="2800"/>
          </a:p>
          <a:p>
            <a:r>
              <a:rPr lang="zh-CN" altLang="en-US" sz="2800">
                <a:sym typeface="+mn-ea"/>
              </a:rPr>
              <a:t>答案出处：第八版导游业务课本第</a:t>
            </a:r>
            <a:r>
              <a:rPr lang="en-US" altLang="zh-CN" sz="2800">
                <a:sym typeface="+mn-ea"/>
              </a:rPr>
              <a:t>83</a:t>
            </a:r>
            <a:r>
              <a:rPr lang="zh-CN" altLang="en-US" sz="2800">
                <a:sym typeface="+mn-ea"/>
              </a:rPr>
              <a:t>页</a:t>
            </a:r>
            <a:endParaRPr lang="zh-CN" altLang="en-US" sz="2800"/>
          </a:p>
          <a:p>
            <a:endParaRPr lang="zh-CN" altLang="en-US" sz="2800">
              <a:sym typeface="+mn-ea"/>
            </a:endParaRPr>
          </a:p>
          <a:p>
            <a:endParaRPr lang="zh-CN" altLang="en-US" sz="2800"/>
          </a:p>
          <a:p>
            <a:endParaRPr lang="zh-CN" altLang="en-US" sz="2800">
              <a:sym typeface="+mn-ea"/>
            </a:endParaRPr>
          </a:p>
        </p:txBody>
      </p:sp>
      <p:grpSp>
        <p:nvGrpSpPr>
          <p:cNvPr id="18433" name="组合 2"/>
          <p:cNvGrpSpPr/>
          <p:nvPr/>
        </p:nvGrpSpPr>
        <p:grpSpPr>
          <a:xfrm>
            <a:off x="76200" y="-163195"/>
            <a:ext cx="405955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2022</a:t>
              </a:r>
              <a:r>
                <a:rPr lang="zh-CN" altLang="en-US" sz="2400" b="1" dirty="0">
                  <a:solidFill>
                    <a:schemeClr val="bg1"/>
                  </a:solidFill>
                  <a:latin typeface="Calibri" panose="020F0502020204030204" charset="0"/>
                  <a:ea typeface="宋体" panose="02010600030101010101" pitchFamily="2" charset="-122"/>
                </a:rPr>
                <a:t>年</a:t>
              </a:r>
              <a:endParaRPr lang="zh-CN" altLang="en-US" sz="2400" b="1" dirty="0">
                <a:solidFill>
                  <a:schemeClr val="bg1"/>
                </a:solidFill>
                <a:latin typeface="Calibri" panose="020F0502020204030204" charset="0"/>
                <a:ea typeface="宋体" panose="02010600030101010101" pitchFamily="2" charset="-122"/>
              </a:endParaRPr>
            </a:p>
          </p:txBody>
        </p:sp>
      </p:grpSp>
    </p:spTree>
  </p:cSld>
  <p:clrMapOvr>
    <a:masterClrMapping/>
  </p:clrMapOvr>
  <p:transition spd="slow" advTm="6000">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932430" y="-76200"/>
            <a:ext cx="6316345" cy="5733415"/>
          </a:xfrm>
          <a:prstGeom prst="rect">
            <a:avLst/>
          </a:prstGeom>
        </p:spPr>
      </p:pic>
      <p:pic>
        <p:nvPicPr>
          <p:cNvPr id="5" name="图片 4"/>
          <p:cNvPicPr>
            <a:picLocks noChangeAspect="1"/>
          </p:cNvPicPr>
          <p:nvPr/>
        </p:nvPicPr>
        <p:blipFill>
          <a:blip r:embed="rId2"/>
          <a:stretch>
            <a:fillRect/>
          </a:stretch>
        </p:blipFill>
        <p:spPr>
          <a:xfrm>
            <a:off x="2932430" y="5638800"/>
            <a:ext cx="6326505" cy="1365885"/>
          </a:xfrm>
          <a:prstGeom prst="rect">
            <a:avLst/>
          </a:prstGeom>
        </p:spPr>
      </p:pic>
    </p:spTree>
  </p:cSld>
  <p:clrMapOvr>
    <a:masterClrMapping/>
  </p:clrMapOvr>
  <p:transition spd="slow" advTm="6000">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02100" y="1046163"/>
            <a:ext cx="3716338" cy="3913187"/>
          </a:xfrm>
          <a:prstGeom prst="rect">
            <a:avLst/>
          </a:prstGeom>
          <a:solidFill>
            <a:srgbClr val="2075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2647950" y="1527175"/>
            <a:ext cx="1192213" cy="3432175"/>
          </a:xfrm>
          <a:prstGeom prst="rect">
            <a:avLst/>
          </a:prstGeom>
          <a:solidFill>
            <a:srgbClr val="2075A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p:nvPr/>
        </p:nvSpPr>
        <p:spPr>
          <a:xfrm>
            <a:off x="1428750" y="1905000"/>
            <a:ext cx="825500" cy="3090863"/>
          </a:xfrm>
          <a:prstGeom prst="rect">
            <a:avLst/>
          </a:prstGeom>
          <a:solidFill>
            <a:srgbClr val="2075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588963" y="2230438"/>
            <a:ext cx="458787" cy="2468562"/>
          </a:xfrm>
          <a:prstGeom prst="rect">
            <a:avLst/>
          </a:prstGeom>
          <a:solidFill>
            <a:srgbClr val="2075A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30163" y="2687638"/>
            <a:ext cx="225426" cy="1712912"/>
          </a:xfrm>
          <a:prstGeom prst="rect">
            <a:avLst/>
          </a:prstGeom>
          <a:solidFill>
            <a:srgbClr val="2075A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8058150" y="1527175"/>
            <a:ext cx="1192213" cy="3432175"/>
          </a:xfrm>
          <a:prstGeom prst="rect">
            <a:avLst/>
          </a:prstGeom>
          <a:solidFill>
            <a:srgbClr val="2075A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9734550" y="1905000"/>
            <a:ext cx="825500" cy="2881313"/>
          </a:xfrm>
          <a:prstGeom prst="rect">
            <a:avLst/>
          </a:prstGeom>
          <a:solidFill>
            <a:srgbClr val="2075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11029950" y="2230438"/>
            <a:ext cx="458788" cy="2300287"/>
          </a:xfrm>
          <a:prstGeom prst="rect">
            <a:avLst/>
          </a:prstGeom>
          <a:solidFill>
            <a:srgbClr val="2075A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11944350" y="2744788"/>
            <a:ext cx="247650" cy="1511300"/>
          </a:xfrm>
          <a:prstGeom prst="rect">
            <a:avLst/>
          </a:prstGeom>
          <a:solidFill>
            <a:srgbClr val="2075A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084" name="图片 15"/>
          <p:cNvPicPr>
            <a:picLocks noChangeAspect="1"/>
          </p:cNvPicPr>
          <p:nvPr/>
        </p:nvPicPr>
        <p:blipFill>
          <a:blip r:embed="rId1" cstate="print"/>
          <a:srcRect/>
          <a:stretch>
            <a:fillRect/>
          </a:stretch>
        </p:blipFill>
        <p:spPr bwMode="auto">
          <a:xfrm>
            <a:off x="3937000" y="1395413"/>
            <a:ext cx="4017963" cy="5267325"/>
          </a:xfrm>
          <a:prstGeom prst="rect">
            <a:avLst/>
          </a:prstGeom>
          <a:noFill/>
          <a:ln w="9525">
            <a:noFill/>
            <a:miter lim="800000"/>
            <a:headEnd/>
            <a:tailEnd/>
          </a:ln>
        </p:spPr>
      </p:pic>
      <p:sp>
        <p:nvSpPr>
          <p:cNvPr id="3085" name="标题 4097"/>
          <p:cNvSpPr txBox="1">
            <a:spLocks noChangeArrowheads="1"/>
          </p:cNvSpPr>
          <p:nvPr/>
        </p:nvSpPr>
        <p:spPr bwMode="auto">
          <a:xfrm>
            <a:off x="4419600" y="1527175"/>
            <a:ext cx="3162300" cy="1414145"/>
          </a:xfrm>
          <a:prstGeom prst="rect">
            <a:avLst/>
          </a:prstGeom>
          <a:noFill/>
          <a:ln w="9525">
            <a:noFill/>
            <a:miter lim="800000"/>
          </a:ln>
        </p:spPr>
        <p:txBody>
          <a:bodyPr anchor="ctr"/>
          <a:lstStyle/>
          <a:p>
            <a:pPr eaLnBrk="1" hangingPunct="1">
              <a:lnSpc>
                <a:spcPct val="150000"/>
              </a:lnSpc>
            </a:pPr>
            <a:r>
              <a:rPr lang="zh-CN" altLang="en-US" sz="3600" b="1">
                <a:solidFill>
                  <a:schemeClr val="bg1"/>
                </a:solidFill>
                <a:latin typeface="微软雅黑" panose="020B0503020204020204" pitchFamily="34" charset="-122"/>
                <a:ea typeface="微软雅黑" panose="020B0503020204020204" pitchFamily="34" charset="-122"/>
              </a:rPr>
              <a:t>讲好中国</a:t>
            </a:r>
            <a:r>
              <a:rPr lang="zh-CN" altLang="en-US" sz="3600" b="1">
                <a:solidFill>
                  <a:schemeClr val="bg1"/>
                </a:solidFill>
                <a:latin typeface="微软雅黑" panose="020B0503020204020204" pitchFamily="34" charset="-122"/>
                <a:ea typeface="微软雅黑" panose="020B0503020204020204" pitchFamily="34" charset="-122"/>
              </a:rPr>
              <a:t>故事</a:t>
            </a:r>
            <a:endParaRPr lang="zh-CN" altLang="en-US" sz="3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350" decel="100000" fill="hold"/>
                                        <p:tgtEl>
                                          <p:spTgt spid="2"/>
                                        </p:tgtEl>
                                        <p:attrNameLst>
                                          <p:attrName>ppt_y</p:attrName>
                                        </p:attrNameLst>
                                      </p:cBhvr>
                                      <p:tavLst>
                                        <p:tav tm="0">
                                          <p:val>
                                            <p:strVal val="#ppt_y+1"/>
                                          </p:val>
                                        </p:tav>
                                        <p:tav tm="100000">
                                          <p:val>
                                            <p:strVal val="#ppt_y-.03"/>
                                          </p:val>
                                        </p:tav>
                                      </p:tavLst>
                                    </p:anim>
                                    <p:anim calcmode="lin" valueType="num">
                                      <p:cBhvr>
                                        <p:cTn id="10" dur="150" accel="100000" fill="hold">
                                          <p:stCondLst>
                                            <p:cond delay="1350"/>
                                          </p:stCondLst>
                                        </p:cTn>
                                        <p:tgtEl>
                                          <p:spTgt spid="2"/>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3084"/>
                                        </p:tgtEl>
                                        <p:attrNameLst>
                                          <p:attrName>style.visibility</p:attrName>
                                        </p:attrNameLst>
                                      </p:cBhvr>
                                      <p:to>
                                        <p:strVal val="visible"/>
                                      </p:to>
                                    </p:set>
                                    <p:anim calcmode="lin" valueType="num">
                                      <p:cBhvr>
                                        <p:cTn id="38" dur="500" fill="hold"/>
                                        <p:tgtEl>
                                          <p:spTgt spid="3084"/>
                                        </p:tgtEl>
                                        <p:attrNameLst>
                                          <p:attrName>ppt_w</p:attrName>
                                        </p:attrNameLst>
                                      </p:cBhvr>
                                      <p:tavLst>
                                        <p:tav tm="0">
                                          <p:val>
                                            <p:fltVal val="0"/>
                                          </p:val>
                                        </p:tav>
                                        <p:tav tm="100000">
                                          <p:val>
                                            <p:strVal val="#ppt_w"/>
                                          </p:val>
                                        </p:tav>
                                      </p:tavLst>
                                    </p:anim>
                                    <p:anim calcmode="lin" valueType="num">
                                      <p:cBhvr>
                                        <p:cTn id="39" dur="500" fill="hold"/>
                                        <p:tgtEl>
                                          <p:spTgt spid="3084"/>
                                        </p:tgtEl>
                                        <p:attrNameLst>
                                          <p:attrName>ppt_h</p:attrName>
                                        </p:attrNameLst>
                                      </p:cBhvr>
                                      <p:tavLst>
                                        <p:tav tm="0">
                                          <p:val>
                                            <p:fltVal val="0"/>
                                          </p:val>
                                        </p:tav>
                                        <p:tav tm="100000">
                                          <p:val>
                                            <p:strVal val="#ppt_h"/>
                                          </p:val>
                                        </p:tav>
                                      </p:tavLst>
                                    </p:anim>
                                    <p:animEffect transition="in" filter="fade">
                                      <p:cBhvr>
                                        <p:cTn id="40" dur="500"/>
                                        <p:tgtEl>
                                          <p:spTgt spid="3084"/>
                                        </p:tgtEl>
                                      </p:cBhvr>
                                    </p:animEffect>
                                  </p:childTnLst>
                                </p:cTn>
                              </p:par>
                            </p:childTnLst>
                          </p:cTn>
                        </p:par>
                        <p:par>
                          <p:cTn id="41" fill="hold">
                            <p:stCondLst>
                              <p:cond delay="2000"/>
                            </p:stCondLst>
                            <p:childTnLst>
                              <p:par>
                                <p:cTn id="42" presetID="16" presetClass="entr" presetSubtype="21" fill="hold" grpId="0" nodeType="afterEffect">
                                  <p:stCondLst>
                                    <p:cond delay="0"/>
                                  </p:stCondLst>
                                  <p:childTnLst>
                                    <p:set>
                                      <p:cBhvr>
                                        <p:cTn id="43" dur="1" fill="hold">
                                          <p:stCondLst>
                                            <p:cond delay="0"/>
                                          </p:stCondLst>
                                        </p:cTn>
                                        <p:tgtEl>
                                          <p:spTgt spid="3085"/>
                                        </p:tgtEl>
                                        <p:attrNameLst>
                                          <p:attrName>style.visibility</p:attrName>
                                        </p:attrNameLst>
                                      </p:cBhvr>
                                      <p:to>
                                        <p:strVal val="visible"/>
                                      </p:to>
                                    </p:set>
                                    <p:animEffect transition="in" filter="barn(inVertical)">
                                      <p:cBhvr>
                                        <p:cTn id="44" dur="5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7" grpId="0" bldLvl="0" animBg="1"/>
      <p:bldP spid="9" grpId="0" bldLvl="0" animBg="1"/>
      <p:bldP spid="11" grpId="0" bldLvl="0" animBg="1"/>
      <p:bldP spid="12" grpId="0" bldLvl="0" animBg="1"/>
      <p:bldP spid="13" grpId="0" bldLvl="0" animBg="1"/>
      <p:bldP spid="14" grpId="0" bldLvl="0" animBg="1"/>
      <p:bldP spid="30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文本框 1"/>
          <p:cNvSpPr txBox="1"/>
          <p:nvPr/>
        </p:nvSpPr>
        <p:spPr>
          <a:xfrm>
            <a:off x="1934210" y="928370"/>
            <a:ext cx="6078855" cy="398780"/>
          </a:xfrm>
          <a:prstGeom prst="rect">
            <a:avLst/>
          </a:prstGeom>
          <a:noFill/>
          <a:ln w="9525">
            <a:noFill/>
          </a:ln>
        </p:spPr>
        <p:txBody>
          <a:bodyPr wrap="square" anchor="t" anchorCtr="0">
            <a:spAutoFit/>
          </a:bodyPr>
          <a:p>
            <a:r>
              <a:rPr lang="zh-CN" altLang="en-US" sz="2000" dirty="0">
                <a:latin typeface="黑体" panose="02010609060101010101" charset="-122"/>
                <a:ea typeface="黑体" panose="02010609060101010101" charset="-122"/>
              </a:rPr>
              <a:t>入住饭店服务</a:t>
            </a:r>
            <a:r>
              <a:rPr lang="en-US" altLang="zh-CN" sz="2000" dirty="0">
                <a:latin typeface="黑体" panose="02010609060101010101" charset="-122"/>
                <a:ea typeface="黑体" panose="02010609060101010101" charset="-122"/>
              </a:rPr>
              <a:t>-</a:t>
            </a:r>
            <a:r>
              <a:rPr lang="zh-CN" altLang="en-US" sz="2000" dirty="0">
                <a:latin typeface="黑体" panose="02010609060101010101" charset="-122"/>
                <a:ea typeface="黑体" panose="02010609060101010101" charset="-122"/>
              </a:rPr>
              <a:t>游客在住宿方面个别要求的</a:t>
            </a:r>
            <a:r>
              <a:rPr lang="zh-CN" altLang="en-US" sz="2000" dirty="0">
                <a:latin typeface="黑体" panose="02010609060101010101" charset="-122"/>
                <a:ea typeface="黑体" panose="02010609060101010101" charset="-122"/>
              </a:rPr>
              <a:t>处理</a:t>
            </a:r>
            <a:endParaRPr lang="zh-CN" altLang="en-US" sz="2000" dirty="0">
              <a:latin typeface="黑体" panose="02010609060101010101" charset="-122"/>
              <a:ea typeface="黑体" panose="02010609060101010101" charset="-122"/>
            </a:endParaRPr>
          </a:p>
        </p:txBody>
      </p:sp>
      <p:grpSp>
        <p:nvGrpSpPr>
          <p:cNvPr id="36866" name="组合 6"/>
          <p:cNvGrpSpPr/>
          <p:nvPr/>
        </p:nvGrpSpPr>
        <p:grpSpPr>
          <a:xfrm>
            <a:off x="682625" y="1506220"/>
            <a:ext cx="7362825" cy="386080"/>
            <a:chOff x="2021" y="2654"/>
            <a:chExt cx="4006" cy="608"/>
          </a:xfrm>
        </p:grpSpPr>
        <p:sp>
          <p:nvSpPr>
            <p:cNvPr id="36867" name="文本框 2"/>
            <p:cNvSpPr txBox="1"/>
            <p:nvPr/>
          </p:nvSpPr>
          <p:spPr>
            <a:xfrm>
              <a:off x="2702" y="2654"/>
              <a:ext cx="3325" cy="580"/>
            </a:xfrm>
            <a:prstGeom prst="rect">
              <a:avLst/>
            </a:prstGeom>
            <a:noFill/>
            <a:ln w="9525">
              <a:noFill/>
            </a:ln>
          </p:spPr>
          <p:txBody>
            <a:bodyPr anchor="t" anchorCtr="0">
              <a:spAutoFit/>
            </a:bodyPr>
            <a:p>
              <a:r>
                <a:rPr lang="zh-CN" altLang="en-US" b="1" dirty="0">
                  <a:latin typeface="楷体" panose="02010609060101010101" pitchFamily="49" charset="-122"/>
                  <a:ea typeface="楷体" panose="02010609060101010101" pitchFamily="49" charset="-122"/>
                </a:rPr>
                <a:t>办理入住登记手续</a:t>
              </a:r>
              <a:r>
                <a:rPr lang="en-US" altLang="zh-CN" b="1" dirty="0">
                  <a:latin typeface="楷体" panose="02010609060101010101" pitchFamily="49" charset="-122"/>
                  <a:ea typeface="楷体" panose="02010609060101010101" pitchFamily="49" charset="-122"/>
                </a:rPr>
                <a:t>  </a:t>
              </a:r>
              <a:endParaRPr lang="zh-CN" altLang="en-US" b="1" dirty="0">
                <a:solidFill>
                  <a:schemeClr val="accent2"/>
                </a:solidFill>
                <a:latin typeface="楷体" panose="02010609060101010101" pitchFamily="49" charset="-122"/>
                <a:ea typeface="楷体" panose="02010609060101010101" pitchFamily="49" charset="-122"/>
              </a:endParaRPr>
            </a:p>
          </p:txBody>
        </p:sp>
        <p:grpSp>
          <p:nvGrpSpPr>
            <p:cNvPr id="36868" name="组合 4"/>
            <p:cNvGrpSpPr/>
            <p:nvPr/>
          </p:nvGrpSpPr>
          <p:grpSpPr>
            <a:xfrm>
              <a:off x="2021" y="2654"/>
              <a:ext cx="680" cy="608"/>
              <a:chOff x="2021" y="2654"/>
              <a:chExt cx="680" cy="608"/>
            </a:xfrm>
          </p:grpSpPr>
          <p:sp>
            <p:nvSpPr>
              <p:cNvPr id="2050" name="边框"/>
              <p:cNvSpPr/>
              <p:nvPr/>
            </p:nvSpPr>
            <p:spPr bwMode="auto">
              <a:xfrm>
                <a:off x="2021" y="2654"/>
                <a:ext cx="680" cy="575"/>
              </a:xfrm>
              <a:custGeom>
                <a:avLst/>
                <a:gdLst>
                  <a:gd name="T0" fmla="*/ 893333 w 4010025"/>
                  <a:gd name="T1" fmla="*/ 533017 h 2946400"/>
                  <a:gd name="T2" fmla="*/ 959340 w 4010025"/>
                  <a:gd name="T3" fmla="*/ 1744540 h 2946400"/>
                  <a:gd name="T4" fmla="*/ 1617366 w 4010025"/>
                  <a:gd name="T5" fmla="*/ 2604631 h 2946400"/>
                  <a:gd name="T6" fmla="*/ 2783259 w 4010025"/>
                  <a:gd name="T7" fmla="*/ 2597144 h 2946400"/>
                  <a:gd name="T8" fmla="*/ 3104220 w 4010025"/>
                  <a:gd name="T9" fmla="*/ 2235955 h 2946400"/>
                  <a:gd name="T10" fmla="*/ 2899849 w 4010025"/>
                  <a:gd name="T11" fmla="*/ 1226126 h 2946400"/>
                  <a:gd name="T12" fmla="*/ 2612912 w 4010025"/>
                  <a:gd name="T13" fmla="*/ 671865 h 2946400"/>
                  <a:gd name="T14" fmla="*/ 3632491 w 4010025"/>
                  <a:gd name="T15" fmla="*/ 39228 h 2946400"/>
                  <a:gd name="T16" fmla="*/ 3985763 w 4010025"/>
                  <a:gd name="T17" fmla="*/ 429693 h 2946400"/>
                  <a:gd name="T18" fmla="*/ 3839738 w 4010025"/>
                  <a:gd name="T19" fmla="*/ 1000425 h 2946400"/>
                  <a:gd name="T20" fmla="*/ 3391459 w 4010025"/>
                  <a:gd name="T21" fmla="*/ 2332359 h 2946400"/>
                  <a:gd name="T22" fmla="*/ 3076960 w 4010025"/>
                  <a:gd name="T23" fmla="*/ 2745952 h 2946400"/>
                  <a:gd name="T24" fmla="*/ 1241895 w 4010025"/>
                  <a:gd name="T25" fmla="*/ 2500155 h 2946400"/>
                  <a:gd name="T26" fmla="*/ 1130335 w 4010025"/>
                  <a:gd name="T27" fmla="*/ 2085654 h 2946400"/>
                  <a:gd name="T28" fmla="*/ 742824 w 4010025"/>
                  <a:gd name="T29" fmla="*/ 1840990 h 2946400"/>
                  <a:gd name="T30" fmla="*/ 319260 w 4010025"/>
                  <a:gd name="T31" fmla="*/ 1939853 h 2946400"/>
                  <a:gd name="T32" fmla="*/ 118136 w 4010025"/>
                  <a:gd name="T33" fmla="*/ 2258665 h 2946400"/>
                  <a:gd name="T34" fmla="*/ 247835 w 4010025"/>
                  <a:gd name="T35" fmla="*/ 2701056 h 2946400"/>
                  <a:gd name="T36" fmla="*/ 734888 w 4010025"/>
                  <a:gd name="T37" fmla="*/ 2792210 h 2946400"/>
                  <a:gd name="T38" fmla="*/ 949391 w 4010025"/>
                  <a:gd name="T39" fmla="*/ 2433943 h 2946400"/>
                  <a:gd name="T40" fmla="*/ 717428 w 4010025"/>
                  <a:gd name="T41" fmla="*/ 2138714 h 2946400"/>
                  <a:gd name="T42" fmla="*/ 412227 w 4010025"/>
                  <a:gd name="T43" fmla="*/ 2294718 h 2946400"/>
                  <a:gd name="T44" fmla="*/ 534897 w 4010025"/>
                  <a:gd name="T45" fmla="*/ 2520109 h 2946400"/>
                  <a:gd name="T46" fmla="*/ 634666 w 4010025"/>
                  <a:gd name="T47" fmla="*/ 2431222 h 2946400"/>
                  <a:gd name="T48" fmla="*/ 588863 w 4010025"/>
                  <a:gd name="T49" fmla="*/ 2308777 h 2946400"/>
                  <a:gd name="T50" fmla="*/ 787947 w 4010025"/>
                  <a:gd name="T51" fmla="*/ 2432810 h 2946400"/>
                  <a:gd name="T52" fmla="*/ 651672 w 4010025"/>
                  <a:gd name="T53" fmla="*/ 2643234 h 2946400"/>
                  <a:gd name="T54" fmla="*/ 353726 w 4010025"/>
                  <a:gd name="T55" fmla="*/ 2570447 h 2946400"/>
                  <a:gd name="T56" fmla="*/ 344656 w 4010025"/>
                  <a:gd name="T57" fmla="*/ 2165470 h 2946400"/>
                  <a:gd name="T58" fmla="*/ 683190 w 4010025"/>
                  <a:gd name="T59" fmla="*/ 2013094 h 2946400"/>
                  <a:gd name="T60" fmla="*/ 1018322 w 4010025"/>
                  <a:gd name="T61" fmla="*/ 2233949 h 2946400"/>
                  <a:gd name="T62" fmla="*/ 1030566 w 4010025"/>
                  <a:gd name="T63" fmla="*/ 2649810 h 2946400"/>
                  <a:gd name="T64" fmla="*/ 573897 w 4010025"/>
                  <a:gd name="T65" fmla="*/ 2946400 h 2946400"/>
                  <a:gd name="T66" fmla="*/ 79815 w 4010025"/>
                  <a:gd name="T67" fmla="*/ 2666816 h 2946400"/>
                  <a:gd name="T68" fmla="*/ 37187 w 4010025"/>
                  <a:gd name="T69" fmla="*/ 2136673 h 2946400"/>
                  <a:gd name="T70" fmla="*/ 361662 w 4010025"/>
                  <a:gd name="T71" fmla="*/ 1790878 h 2946400"/>
                  <a:gd name="T72" fmla="*/ 649178 w 4010025"/>
                  <a:gd name="T73" fmla="*/ 477991 h 2946400"/>
                  <a:gd name="T74" fmla="*/ 1078183 w 4010025"/>
                  <a:gd name="T75" fmla="*/ 183668 h 2946400"/>
                  <a:gd name="T76" fmla="*/ 2765409 w 4010025"/>
                  <a:gd name="T77" fmla="*/ 680479 h 2946400"/>
                  <a:gd name="T78" fmla="*/ 3102129 w 4010025"/>
                  <a:gd name="T79" fmla="*/ 1083416 h 2946400"/>
                  <a:gd name="T80" fmla="*/ 3691445 w 4010025"/>
                  <a:gd name="T81" fmla="*/ 1035118 h 2946400"/>
                  <a:gd name="T82" fmla="*/ 3900053 w 4010025"/>
                  <a:gd name="T83" fmla="*/ 712225 h 2946400"/>
                  <a:gd name="T84" fmla="*/ 3859238 w 4010025"/>
                  <a:gd name="T85" fmla="*/ 365069 h 2946400"/>
                  <a:gd name="T86" fmla="*/ 3617299 w 4010025"/>
                  <a:gd name="T87" fmla="*/ 138091 h 2946400"/>
                  <a:gd name="T88" fmla="*/ 3267881 w 4010025"/>
                  <a:gd name="T89" fmla="*/ 134010 h 2946400"/>
                  <a:gd name="T90" fmla="*/ 3020727 w 4010025"/>
                  <a:gd name="T91" fmla="*/ 405657 h 2946400"/>
                  <a:gd name="T92" fmla="*/ 3073332 w 4010025"/>
                  <a:gd name="T93" fmla="*/ 730138 h 2946400"/>
                  <a:gd name="T94" fmla="*/ 3361301 w 4010025"/>
                  <a:gd name="T95" fmla="*/ 868229 h 2946400"/>
                  <a:gd name="T96" fmla="*/ 3632037 w 4010025"/>
                  <a:gd name="T97" fmla="*/ 689549 h 2946400"/>
                  <a:gd name="T98" fmla="*/ 3537711 w 4010025"/>
                  <a:gd name="T99" fmla="*/ 391599 h 2946400"/>
                  <a:gd name="T100" fmla="*/ 3269922 w 4010025"/>
                  <a:gd name="T101" fmla="*/ 472549 h 2946400"/>
                  <a:gd name="T102" fmla="*/ 3371278 w 4010025"/>
                  <a:gd name="T103" fmla="*/ 616082 h 2946400"/>
                  <a:gd name="T104" fmla="*/ 3480797 w 4010025"/>
                  <a:gd name="T105" fmla="*/ 587511 h 2946400"/>
                  <a:gd name="T106" fmla="*/ 3310510 w 4010025"/>
                  <a:gd name="T107" fmla="*/ 714719 h 2946400"/>
                  <a:gd name="T108" fmla="*/ 3175142 w 4010025"/>
                  <a:gd name="T109" fmla="*/ 465520 h 2946400"/>
                  <a:gd name="T110" fmla="*/ 3374679 w 4010025"/>
                  <a:gd name="T111" fmla="*/ 264165 h 2946400"/>
                  <a:gd name="T112" fmla="*/ 3681015 w 4010025"/>
                  <a:gd name="T113" fmla="*/ 381395 h 2946400"/>
                  <a:gd name="T114" fmla="*/ 3730899 w 4010025"/>
                  <a:gd name="T115" fmla="*/ 696125 h 2946400"/>
                  <a:gd name="T116" fmla="*/ 3358807 w 4010025"/>
                  <a:gd name="T117" fmla="*/ 972308 h 2946400"/>
                  <a:gd name="T118" fmla="*/ 2998279 w 4010025"/>
                  <a:gd name="T119" fmla="*/ 784785 h 2946400"/>
                  <a:gd name="T120" fmla="*/ 2915289 w 4010025"/>
                  <a:gd name="T121" fmla="*/ 420396 h 2946400"/>
                  <a:gd name="T122" fmla="*/ 3193281 w 4010025"/>
                  <a:gd name="T123" fmla="*/ 56688 h 294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10025" h="2946400">
                    <a:moveTo>
                      <a:pt x="1586291" y="358775"/>
                    </a:moveTo>
                    <a:lnTo>
                      <a:pt x="1474011" y="359002"/>
                    </a:lnTo>
                    <a:lnTo>
                      <a:pt x="1371032" y="359683"/>
                    </a:lnTo>
                    <a:lnTo>
                      <a:pt x="1323852" y="360136"/>
                    </a:lnTo>
                    <a:lnTo>
                      <a:pt x="1280528" y="360817"/>
                    </a:lnTo>
                    <a:lnTo>
                      <a:pt x="1241060" y="361498"/>
                    </a:lnTo>
                    <a:lnTo>
                      <a:pt x="1205901" y="362405"/>
                    </a:lnTo>
                    <a:lnTo>
                      <a:pt x="1175280" y="363313"/>
                    </a:lnTo>
                    <a:lnTo>
                      <a:pt x="1149875" y="364447"/>
                    </a:lnTo>
                    <a:lnTo>
                      <a:pt x="1138533" y="365128"/>
                    </a:lnTo>
                    <a:lnTo>
                      <a:pt x="1127419" y="366716"/>
                    </a:lnTo>
                    <a:lnTo>
                      <a:pt x="1116304" y="368531"/>
                    </a:lnTo>
                    <a:lnTo>
                      <a:pt x="1105644" y="371026"/>
                    </a:lnTo>
                    <a:lnTo>
                      <a:pt x="1094756" y="373749"/>
                    </a:lnTo>
                    <a:lnTo>
                      <a:pt x="1084322" y="377152"/>
                    </a:lnTo>
                    <a:lnTo>
                      <a:pt x="1073888" y="381009"/>
                    </a:lnTo>
                    <a:lnTo>
                      <a:pt x="1063907" y="385320"/>
                    </a:lnTo>
                    <a:lnTo>
                      <a:pt x="1053700" y="389857"/>
                    </a:lnTo>
                    <a:lnTo>
                      <a:pt x="1043720" y="395075"/>
                    </a:lnTo>
                    <a:lnTo>
                      <a:pt x="1033966" y="400294"/>
                    </a:lnTo>
                    <a:lnTo>
                      <a:pt x="1024666" y="406419"/>
                    </a:lnTo>
                    <a:lnTo>
                      <a:pt x="1014913" y="412318"/>
                    </a:lnTo>
                    <a:lnTo>
                      <a:pt x="1005839" y="418898"/>
                    </a:lnTo>
                    <a:lnTo>
                      <a:pt x="996766" y="425704"/>
                    </a:lnTo>
                    <a:lnTo>
                      <a:pt x="987693" y="432737"/>
                    </a:lnTo>
                    <a:lnTo>
                      <a:pt x="978847" y="439997"/>
                    </a:lnTo>
                    <a:lnTo>
                      <a:pt x="970228" y="447484"/>
                    </a:lnTo>
                    <a:lnTo>
                      <a:pt x="961835" y="455198"/>
                    </a:lnTo>
                    <a:lnTo>
                      <a:pt x="953442" y="463365"/>
                    </a:lnTo>
                    <a:lnTo>
                      <a:pt x="945503" y="471306"/>
                    </a:lnTo>
                    <a:lnTo>
                      <a:pt x="937338" y="479701"/>
                    </a:lnTo>
                    <a:lnTo>
                      <a:pt x="929625" y="488322"/>
                    </a:lnTo>
                    <a:lnTo>
                      <a:pt x="921913" y="497170"/>
                    </a:lnTo>
                    <a:lnTo>
                      <a:pt x="914428" y="506018"/>
                    </a:lnTo>
                    <a:lnTo>
                      <a:pt x="907169" y="514867"/>
                    </a:lnTo>
                    <a:lnTo>
                      <a:pt x="900138" y="523942"/>
                    </a:lnTo>
                    <a:lnTo>
                      <a:pt x="893333" y="533017"/>
                    </a:lnTo>
                    <a:lnTo>
                      <a:pt x="886528" y="542319"/>
                    </a:lnTo>
                    <a:lnTo>
                      <a:pt x="879950" y="551621"/>
                    </a:lnTo>
                    <a:lnTo>
                      <a:pt x="867475" y="569998"/>
                    </a:lnTo>
                    <a:lnTo>
                      <a:pt x="855453" y="588602"/>
                    </a:lnTo>
                    <a:lnTo>
                      <a:pt x="844111" y="606752"/>
                    </a:lnTo>
                    <a:lnTo>
                      <a:pt x="833904" y="625129"/>
                    </a:lnTo>
                    <a:lnTo>
                      <a:pt x="823924" y="642371"/>
                    </a:lnTo>
                    <a:lnTo>
                      <a:pt x="815078" y="659387"/>
                    </a:lnTo>
                    <a:lnTo>
                      <a:pt x="806685" y="675495"/>
                    </a:lnTo>
                    <a:lnTo>
                      <a:pt x="799200" y="690923"/>
                    </a:lnTo>
                    <a:lnTo>
                      <a:pt x="792395" y="705216"/>
                    </a:lnTo>
                    <a:lnTo>
                      <a:pt x="786497" y="718375"/>
                    </a:lnTo>
                    <a:lnTo>
                      <a:pt x="781280" y="730173"/>
                    </a:lnTo>
                    <a:lnTo>
                      <a:pt x="773114" y="749457"/>
                    </a:lnTo>
                    <a:lnTo>
                      <a:pt x="768124" y="761709"/>
                    </a:lnTo>
                    <a:lnTo>
                      <a:pt x="766763" y="766019"/>
                    </a:lnTo>
                    <a:lnTo>
                      <a:pt x="766763" y="1642445"/>
                    </a:lnTo>
                    <a:lnTo>
                      <a:pt x="776290" y="1644941"/>
                    </a:lnTo>
                    <a:lnTo>
                      <a:pt x="785817" y="1648117"/>
                    </a:lnTo>
                    <a:lnTo>
                      <a:pt x="795570" y="1651520"/>
                    </a:lnTo>
                    <a:lnTo>
                      <a:pt x="805097" y="1655150"/>
                    </a:lnTo>
                    <a:lnTo>
                      <a:pt x="814851" y="1659007"/>
                    </a:lnTo>
                    <a:lnTo>
                      <a:pt x="824377" y="1663318"/>
                    </a:lnTo>
                    <a:lnTo>
                      <a:pt x="834131" y="1667629"/>
                    </a:lnTo>
                    <a:lnTo>
                      <a:pt x="843658" y="1672166"/>
                    </a:lnTo>
                    <a:lnTo>
                      <a:pt x="853411" y="1677157"/>
                    </a:lnTo>
                    <a:lnTo>
                      <a:pt x="862938" y="1681922"/>
                    </a:lnTo>
                    <a:lnTo>
                      <a:pt x="872692" y="1687367"/>
                    </a:lnTo>
                    <a:lnTo>
                      <a:pt x="882218" y="1693039"/>
                    </a:lnTo>
                    <a:lnTo>
                      <a:pt x="891745" y="1698711"/>
                    </a:lnTo>
                    <a:lnTo>
                      <a:pt x="901499" y="1704610"/>
                    </a:lnTo>
                    <a:lnTo>
                      <a:pt x="911026" y="1710735"/>
                    </a:lnTo>
                    <a:lnTo>
                      <a:pt x="920779" y="1717088"/>
                    </a:lnTo>
                    <a:lnTo>
                      <a:pt x="930306" y="1723667"/>
                    </a:lnTo>
                    <a:lnTo>
                      <a:pt x="940059" y="1730474"/>
                    </a:lnTo>
                    <a:lnTo>
                      <a:pt x="949586" y="1737507"/>
                    </a:lnTo>
                    <a:lnTo>
                      <a:pt x="959340" y="1744540"/>
                    </a:lnTo>
                    <a:lnTo>
                      <a:pt x="978393" y="1759287"/>
                    </a:lnTo>
                    <a:lnTo>
                      <a:pt x="997447" y="1774715"/>
                    </a:lnTo>
                    <a:lnTo>
                      <a:pt x="1016500" y="1790823"/>
                    </a:lnTo>
                    <a:lnTo>
                      <a:pt x="1035554" y="1807385"/>
                    </a:lnTo>
                    <a:lnTo>
                      <a:pt x="1054154" y="1824854"/>
                    </a:lnTo>
                    <a:lnTo>
                      <a:pt x="1072980" y="1842551"/>
                    </a:lnTo>
                    <a:lnTo>
                      <a:pt x="1091353" y="1861155"/>
                    </a:lnTo>
                    <a:lnTo>
                      <a:pt x="1109953" y="1879759"/>
                    </a:lnTo>
                    <a:lnTo>
                      <a:pt x="1128099" y="1899043"/>
                    </a:lnTo>
                    <a:lnTo>
                      <a:pt x="1146246" y="1918555"/>
                    </a:lnTo>
                    <a:lnTo>
                      <a:pt x="1164392" y="1938747"/>
                    </a:lnTo>
                    <a:lnTo>
                      <a:pt x="1182084" y="1958939"/>
                    </a:lnTo>
                    <a:lnTo>
                      <a:pt x="1199777" y="1979584"/>
                    </a:lnTo>
                    <a:lnTo>
                      <a:pt x="1217016" y="2000457"/>
                    </a:lnTo>
                    <a:lnTo>
                      <a:pt x="1234255" y="2021557"/>
                    </a:lnTo>
                    <a:lnTo>
                      <a:pt x="1251267" y="2042656"/>
                    </a:lnTo>
                    <a:lnTo>
                      <a:pt x="1268052" y="2063983"/>
                    </a:lnTo>
                    <a:lnTo>
                      <a:pt x="1284610" y="2085536"/>
                    </a:lnTo>
                    <a:lnTo>
                      <a:pt x="1300715" y="2106862"/>
                    </a:lnTo>
                    <a:lnTo>
                      <a:pt x="1316820" y="2128416"/>
                    </a:lnTo>
                    <a:lnTo>
                      <a:pt x="1332471" y="2150196"/>
                    </a:lnTo>
                    <a:lnTo>
                      <a:pt x="1347668" y="2171522"/>
                    </a:lnTo>
                    <a:lnTo>
                      <a:pt x="1363093" y="2192849"/>
                    </a:lnTo>
                    <a:lnTo>
                      <a:pt x="1377610" y="2214175"/>
                    </a:lnTo>
                    <a:lnTo>
                      <a:pt x="1392353" y="2235275"/>
                    </a:lnTo>
                    <a:lnTo>
                      <a:pt x="1406417" y="2256148"/>
                    </a:lnTo>
                    <a:lnTo>
                      <a:pt x="1433636" y="2297212"/>
                    </a:lnTo>
                    <a:lnTo>
                      <a:pt x="1459494" y="2337369"/>
                    </a:lnTo>
                    <a:lnTo>
                      <a:pt x="1483765" y="2375485"/>
                    </a:lnTo>
                    <a:lnTo>
                      <a:pt x="1506221" y="2412012"/>
                    </a:lnTo>
                    <a:lnTo>
                      <a:pt x="1527316" y="2446724"/>
                    </a:lnTo>
                    <a:lnTo>
                      <a:pt x="1546369" y="2478714"/>
                    </a:lnTo>
                    <a:lnTo>
                      <a:pt x="1563608" y="2507981"/>
                    </a:lnTo>
                    <a:lnTo>
                      <a:pt x="1578579" y="2534526"/>
                    </a:lnTo>
                    <a:lnTo>
                      <a:pt x="1591508" y="2557894"/>
                    </a:lnTo>
                    <a:lnTo>
                      <a:pt x="1602623" y="2577405"/>
                    </a:lnTo>
                    <a:lnTo>
                      <a:pt x="1617366" y="2604631"/>
                    </a:lnTo>
                    <a:lnTo>
                      <a:pt x="1622583" y="2614613"/>
                    </a:lnTo>
                    <a:lnTo>
                      <a:pt x="1650710" y="2613252"/>
                    </a:lnTo>
                    <a:lnTo>
                      <a:pt x="1728285" y="2610529"/>
                    </a:lnTo>
                    <a:lnTo>
                      <a:pt x="1782270" y="2609168"/>
                    </a:lnTo>
                    <a:lnTo>
                      <a:pt x="1844874" y="2607580"/>
                    </a:lnTo>
                    <a:lnTo>
                      <a:pt x="1914283" y="2605765"/>
                    </a:lnTo>
                    <a:lnTo>
                      <a:pt x="1989817" y="2604404"/>
                    </a:lnTo>
                    <a:lnTo>
                      <a:pt x="2069660" y="2603269"/>
                    </a:lnTo>
                    <a:lnTo>
                      <a:pt x="2152679" y="2602589"/>
                    </a:lnTo>
                    <a:lnTo>
                      <a:pt x="2237513" y="2602362"/>
                    </a:lnTo>
                    <a:lnTo>
                      <a:pt x="2280383" y="2602589"/>
                    </a:lnTo>
                    <a:lnTo>
                      <a:pt x="2323027" y="2602816"/>
                    </a:lnTo>
                    <a:lnTo>
                      <a:pt x="2365443" y="2603269"/>
                    </a:lnTo>
                    <a:lnTo>
                      <a:pt x="2407860" y="2604177"/>
                    </a:lnTo>
                    <a:lnTo>
                      <a:pt x="2449596" y="2604857"/>
                    </a:lnTo>
                    <a:lnTo>
                      <a:pt x="2490425" y="2606219"/>
                    </a:lnTo>
                    <a:lnTo>
                      <a:pt x="2530801" y="2607580"/>
                    </a:lnTo>
                    <a:lnTo>
                      <a:pt x="2569815" y="2609395"/>
                    </a:lnTo>
                    <a:lnTo>
                      <a:pt x="2607922" y="2611210"/>
                    </a:lnTo>
                    <a:lnTo>
                      <a:pt x="2644441" y="2613479"/>
                    </a:lnTo>
                    <a:lnTo>
                      <a:pt x="2653287" y="2613932"/>
                    </a:lnTo>
                    <a:lnTo>
                      <a:pt x="2662133" y="2614386"/>
                    </a:lnTo>
                    <a:lnTo>
                      <a:pt x="2670980" y="2614386"/>
                    </a:lnTo>
                    <a:lnTo>
                      <a:pt x="2679599" y="2614386"/>
                    </a:lnTo>
                    <a:lnTo>
                      <a:pt x="2688219" y="2613932"/>
                    </a:lnTo>
                    <a:lnTo>
                      <a:pt x="2696611" y="2613479"/>
                    </a:lnTo>
                    <a:lnTo>
                      <a:pt x="2704777" y="2613025"/>
                    </a:lnTo>
                    <a:lnTo>
                      <a:pt x="2713170" y="2612117"/>
                    </a:lnTo>
                    <a:lnTo>
                      <a:pt x="2721335" y="2611210"/>
                    </a:lnTo>
                    <a:lnTo>
                      <a:pt x="2729275" y="2609849"/>
                    </a:lnTo>
                    <a:lnTo>
                      <a:pt x="2737440" y="2608487"/>
                    </a:lnTo>
                    <a:lnTo>
                      <a:pt x="2745152" y="2606899"/>
                    </a:lnTo>
                    <a:lnTo>
                      <a:pt x="2753091" y="2605538"/>
                    </a:lnTo>
                    <a:lnTo>
                      <a:pt x="2760803" y="2603496"/>
                    </a:lnTo>
                    <a:lnTo>
                      <a:pt x="2768289" y="2601454"/>
                    </a:lnTo>
                    <a:lnTo>
                      <a:pt x="2776001" y="2599412"/>
                    </a:lnTo>
                    <a:lnTo>
                      <a:pt x="2783259" y="2597144"/>
                    </a:lnTo>
                    <a:lnTo>
                      <a:pt x="2790518" y="2594648"/>
                    </a:lnTo>
                    <a:lnTo>
                      <a:pt x="2797776" y="2592152"/>
                    </a:lnTo>
                    <a:lnTo>
                      <a:pt x="2805035" y="2589203"/>
                    </a:lnTo>
                    <a:lnTo>
                      <a:pt x="2812067" y="2586480"/>
                    </a:lnTo>
                    <a:lnTo>
                      <a:pt x="2819098" y="2583531"/>
                    </a:lnTo>
                    <a:lnTo>
                      <a:pt x="2825903" y="2580128"/>
                    </a:lnTo>
                    <a:lnTo>
                      <a:pt x="2832708" y="2576952"/>
                    </a:lnTo>
                    <a:lnTo>
                      <a:pt x="2845864" y="2569918"/>
                    </a:lnTo>
                    <a:lnTo>
                      <a:pt x="2859020" y="2562658"/>
                    </a:lnTo>
                    <a:lnTo>
                      <a:pt x="2871722" y="2554718"/>
                    </a:lnTo>
                    <a:lnTo>
                      <a:pt x="2883971" y="2546323"/>
                    </a:lnTo>
                    <a:lnTo>
                      <a:pt x="2895993" y="2537702"/>
                    </a:lnTo>
                    <a:lnTo>
                      <a:pt x="2907561" y="2528627"/>
                    </a:lnTo>
                    <a:lnTo>
                      <a:pt x="2918675" y="2519098"/>
                    </a:lnTo>
                    <a:lnTo>
                      <a:pt x="2929790" y="2509342"/>
                    </a:lnTo>
                    <a:lnTo>
                      <a:pt x="2940451" y="2499133"/>
                    </a:lnTo>
                    <a:lnTo>
                      <a:pt x="2950885" y="2488696"/>
                    </a:lnTo>
                    <a:lnTo>
                      <a:pt x="2960639" y="2477806"/>
                    </a:lnTo>
                    <a:lnTo>
                      <a:pt x="2970619" y="2466916"/>
                    </a:lnTo>
                    <a:lnTo>
                      <a:pt x="2979919" y="2456026"/>
                    </a:lnTo>
                    <a:lnTo>
                      <a:pt x="2988992" y="2444455"/>
                    </a:lnTo>
                    <a:lnTo>
                      <a:pt x="2997611" y="2433112"/>
                    </a:lnTo>
                    <a:lnTo>
                      <a:pt x="3006231" y="2421314"/>
                    </a:lnTo>
                    <a:lnTo>
                      <a:pt x="3014397" y="2409743"/>
                    </a:lnTo>
                    <a:lnTo>
                      <a:pt x="3022335" y="2397719"/>
                    </a:lnTo>
                    <a:lnTo>
                      <a:pt x="3029821" y="2385921"/>
                    </a:lnTo>
                    <a:lnTo>
                      <a:pt x="3037306" y="2373897"/>
                    </a:lnTo>
                    <a:lnTo>
                      <a:pt x="3044111" y="2362099"/>
                    </a:lnTo>
                    <a:lnTo>
                      <a:pt x="3050916" y="2350075"/>
                    </a:lnTo>
                    <a:lnTo>
                      <a:pt x="3057494" y="2338050"/>
                    </a:lnTo>
                    <a:lnTo>
                      <a:pt x="3063845" y="2326026"/>
                    </a:lnTo>
                    <a:lnTo>
                      <a:pt x="3069743" y="2314455"/>
                    </a:lnTo>
                    <a:lnTo>
                      <a:pt x="3075413" y="2302657"/>
                    </a:lnTo>
                    <a:lnTo>
                      <a:pt x="3080857" y="2290860"/>
                    </a:lnTo>
                    <a:lnTo>
                      <a:pt x="3086074" y="2279516"/>
                    </a:lnTo>
                    <a:lnTo>
                      <a:pt x="3095828" y="2257282"/>
                    </a:lnTo>
                    <a:lnTo>
                      <a:pt x="3104220" y="2235955"/>
                    </a:lnTo>
                    <a:lnTo>
                      <a:pt x="3111933" y="2215763"/>
                    </a:lnTo>
                    <a:lnTo>
                      <a:pt x="3118737" y="2196706"/>
                    </a:lnTo>
                    <a:lnTo>
                      <a:pt x="3124635" y="2179009"/>
                    </a:lnTo>
                    <a:lnTo>
                      <a:pt x="3129625" y="2163355"/>
                    </a:lnTo>
                    <a:lnTo>
                      <a:pt x="3133708" y="2149288"/>
                    </a:lnTo>
                    <a:lnTo>
                      <a:pt x="3136883" y="2137491"/>
                    </a:lnTo>
                    <a:lnTo>
                      <a:pt x="3141193" y="2120929"/>
                    </a:lnTo>
                    <a:lnTo>
                      <a:pt x="3142554" y="2115257"/>
                    </a:lnTo>
                    <a:lnTo>
                      <a:pt x="3232151" y="1359076"/>
                    </a:lnTo>
                    <a:lnTo>
                      <a:pt x="3217634" y="1358395"/>
                    </a:lnTo>
                    <a:lnTo>
                      <a:pt x="3203117" y="1357261"/>
                    </a:lnTo>
                    <a:lnTo>
                      <a:pt x="3188827" y="1355900"/>
                    </a:lnTo>
                    <a:lnTo>
                      <a:pt x="3175217" y="1353858"/>
                    </a:lnTo>
                    <a:lnTo>
                      <a:pt x="3161381" y="1351816"/>
                    </a:lnTo>
                    <a:lnTo>
                      <a:pt x="3147771" y="1349320"/>
                    </a:lnTo>
                    <a:lnTo>
                      <a:pt x="3134615" y="1346598"/>
                    </a:lnTo>
                    <a:lnTo>
                      <a:pt x="3121459" y="1343648"/>
                    </a:lnTo>
                    <a:lnTo>
                      <a:pt x="3108530" y="1340245"/>
                    </a:lnTo>
                    <a:lnTo>
                      <a:pt x="3095828" y="1336615"/>
                    </a:lnTo>
                    <a:lnTo>
                      <a:pt x="3083352" y="1332531"/>
                    </a:lnTo>
                    <a:lnTo>
                      <a:pt x="3071103" y="1328221"/>
                    </a:lnTo>
                    <a:lnTo>
                      <a:pt x="3058855" y="1323683"/>
                    </a:lnTo>
                    <a:lnTo>
                      <a:pt x="3047060" y="1318919"/>
                    </a:lnTo>
                    <a:lnTo>
                      <a:pt x="3035265" y="1313927"/>
                    </a:lnTo>
                    <a:lnTo>
                      <a:pt x="3023697" y="1308709"/>
                    </a:lnTo>
                    <a:lnTo>
                      <a:pt x="3012582" y="1303037"/>
                    </a:lnTo>
                    <a:lnTo>
                      <a:pt x="3001241" y="1297138"/>
                    </a:lnTo>
                    <a:lnTo>
                      <a:pt x="2990353" y="1291013"/>
                    </a:lnTo>
                    <a:lnTo>
                      <a:pt x="2979692" y="1284660"/>
                    </a:lnTo>
                    <a:lnTo>
                      <a:pt x="2969031" y="1278308"/>
                    </a:lnTo>
                    <a:lnTo>
                      <a:pt x="2958597" y="1271501"/>
                    </a:lnTo>
                    <a:lnTo>
                      <a:pt x="2948390" y="1264468"/>
                    </a:lnTo>
                    <a:lnTo>
                      <a:pt x="2938409" y="1257208"/>
                    </a:lnTo>
                    <a:lnTo>
                      <a:pt x="2928429" y="1249721"/>
                    </a:lnTo>
                    <a:lnTo>
                      <a:pt x="2918675" y="1242007"/>
                    </a:lnTo>
                    <a:lnTo>
                      <a:pt x="2909149" y="1234294"/>
                    </a:lnTo>
                    <a:lnTo>
                      <a:pt x="2899849" y="1226126"/>
                    </a:lnTo>
                    <a:lnTo>
                      <a:pt x="2890776" y="1218185"/>
                    </a:lnTo>
                    <a:lnTo>
                      <a:pt x="2881476" y="1209564"/>
                    </a:lnTo>
                    <a:lnTo>
                      <a:pt x="2872629" y="1200943"/>
                    </a:lnTo>
                    <a:lnTo>
                      <a:pt x="2864237" y="1192321"/>
                    </a:lnTo>
                    <a:lnTo>
                      <a:pt x="2855617" y="1183246"/>
                    </a:lnTo>
                    <a:lnTo>
                      <a:pt x="2847225" y="1174171"/>
                    </a:lnTo>
                    <a:lnTo>
                      <a:pt x="2839059" y="1164869"/>
                    </a:lnTo>
                    <a:lnTo>
                      <a:pt x="2831120" y="1155340"/>
                    </a:lnTo>
                    <a:lnTo>
                      <a:pt x="2823181" y="1146038"/>
                    </a:lnTo>
                    <a:lnTo>
                      <a:pt x="2815469" y="1136056"/>
                    </a:lnTo>
                    <a:lnTo>
                      <a:pt x="2807984" y="1126073"/>
                    </a:lnTo>
                    <a:lnTo>
                      <a:pt x="2800725" y="1116318"/>
                    </a:lnTo>
                    <a:lnTo>
                      <a:pt x="2793467" y="1106108"/>
                    </a:lnTo>
                    <a:lnTo>
                      <a:pt x="2786435" y="1095899"/>
                    </a:lnTo>
                    <a:lnTo>
                      <a:pt x="2779403" y="1085462"/>
                    </a:lnTo>
                    <a:lnTo>
                      <a:pt x="2772599" y="1075253"/>
                    </a:lnTo>
                    <a:lnTo>
                      <a:pt x="2765794" y="1064816"/>
                    </a:lnTo>
                    <a:lnTo>
                      <a:pt x="2759216" y="1054153"/>
                    </a:lnTo>
                    <a:lnTo>
                      <a:pt x="2753091" y="1043036"/>
                    </a:lnTo>
                    <a:lnTo>
                      <a:pt x="2746740" y="1032373"/>
                    </a:lnTo>
                    <a:lnTo>
                      <a:pt x="2740843" y="1021483"/>
                    </a:lnTo>
                    <a:lnTo>
                      <a:pt x="2734718" y="1010366"/>
                    </a:lnTo>
                    <a:lnTo>
                      <a:pt x="2723377" y="988132"/>
                    </a:lnTo>
                    <a:lnTo>
                      <a:pt x="2712489" y="965898"/>
                    </a:lnTo>
                    <a:lnTo>
                      <a:pt x="2702055" y="943210"/>
                    </a:lnTo>
                    <a:lnTo>
                      <a:pt x="2692075" y="920296"/>
                    </a:lnTo>
                    <a:lnTo>
                      <a:pt x="2682548" y="897381"/>
                    </a:lnTo>
                    <a:lnTo>
                      <a:pt x="2673702" y="874467"/>
                    </a:lnTo>
                    <a:lnTo>
                      <a:pt x="2665309" y="851552"/>
                    </a:lnTo>
                    <a:lnTo>
                      <a:pt x="2657143" y="828637"/>
                    </a:lnTo>
                    <a:lnTo>
                      <a:pt x="2649658" y="805723"/>
                    </a:lnTo>
                    <a:lnTo>
                      <a:pt x="2642400" y="782808"/>
                    </a:lnTo>
                    <a:lnTo>
                      <a:pt x="2635822" y="760121"/>
                    </a:lnTo>
                    <a:lnTo>
                      <a:pt x="2629471" y="737660"/>
                    </a:lnTo>
                    <a:lnTo>
                      <a:pt x="2623573" y="715426"/>
                    </a:lnTo>
                    <a:lnTo>
                      <a:pt x="2617902" y="693419"/>
                    </a:lnTo>
                    <a:lnTo>
                      <a:pt x="2612912" y="671865"/>
                    </a:lnTo>
                    <a:lnTo>
                      <a:pt x="2608149" y="650766"/>
                    </a:lnTo>
                    <a:lnTo>
                      <a:pt x="2603612" y="629893"/>
                    </a:lnTo>
                    <a:lnTo>
                      <a:pt x="2599529" y="609474"/>
                    </a:lnTo>
                    <a:lnTo>
                      <a:pt x="2595900" y="589509"/>
                    </a:lnTo>
                    <a:lnTo>
                      <a:pt x="2592271" y="570451"/>
                    </a:lnTo>
                    <a:lnTo>
                      <a:pt x="2589095" y="551621"/>
                    </a:lnTo>
                    <a:lnTo>
                      <a:pt x="2586146" y="533470"/>
                    </a:lnTo>
                    <a:lnTo>
                      <a:pt x="2583651" y="516001"/>
                    </a:lnTo>
                    <a:lnTo>
                      <a:pt x="2579115" y="483331"/>
                    </a:lnTo>
                    <a:lnTo>
                      <a:pt x="2575486" y="453610"/>
                    </a:lnTo>
                    <a:lnTo>
                      <a:pt x="2572764" y="427973"/>
                    </a:lnTo>
                    <a:lnTo>
                      <a:pt x="2570495" y="405966"/>
                    </a:lnTo>
                    <a:lnTo>
                      <a:pt x="2569361" y="388269"/>
                    </a:lnTo>
                    <a:lnTo>
                      <a:pt x="2568454" y="375337"/>
                    </a:lnTo>
                    <a:lnTo>
                      <a:pt x="2567773" y="364447"/>
                    </a:lnTo>
                    <a:lnTo>
                      <a:pt x="2380414" y="362632"/>
                    </a:lnTo>
                    <a:lnTo>
                      <a:pt x="2183074" y="361044"/>
                    </a:lnTo>
                    <a:lnTo>
                      <a:pt x="1949895" y="359456"/>
                    </a:lnTo>
                    <a:lnTo>
                      <a:pt x="1827409" y="359229"/>
                    </a:lnTo>
                    <a:lnTo>
                      <a:pt x="1705375" y="358775"/>
                    </a:lnTo>
                    <a:lnTo>
                      <a:pt x="1586291" y="358775"/>
                    </a:lnTo>
                    <a:close/>
                    <a:moveTo>
                      <a:pt x="3419575" y="0"/>
                    </a:moveTo>
                    <a:lnTo>
                      <a:pt x="3434314" y="0"/>
                    </a:lnTo>
                    <a:lnTo>
                      <a:pt x="3449052" y="227"/>
                    </a:lnTo>
                    <a:lnTo>
                      <a:pt x="3463791" y="1134"/>
                    </a:lnTo>
                    <a:lnTo>
                      <a:pt x="3478303" y="2041"/>
                    </a:lnTo>
                    <a:lnTo>
                      <a:pt x="3492815" y="3628"/>
                    </a:lnTo>
                    <a:lnTo>
                      <a:pt x="3507326" y="5442"/>
                    </a:lnTo>
                    <a:lnTo>
                      <a:pt x="3521838" y="7710"/>
                    </a:lnTo>
                    <a:lnTo>
                      <a:pt x="3536123" y="10431"/>
                    </a:lnTo>
                    <a:lnTo>
                      <a:pt x="3550181" y="13605"/>
                    </a:lnTo>
                    <a:lnTo>
                      <a:pt x="3564240" y="17006"/>
                    </a:lnTo>
                    <a:lnTo>
                      <a:pt x="3578298" y="20634"/>
                    </a:lnTo>
                    <a:lnTo>
                      <a:pt x="3591903" y="24716"/>
                    </a:lnTo>
                    <a:lnTo>
                      <a:pt x="3605508" y="29251"/>
                    </a:lnTo>
                    <a:lnTo>
                      <a:pt x="3619339" y="34013"/>
                    </a:lnTo>
                    <a:lnTo>
                      <a:pt x="3632491" y="39228"/>
                    </a:lnTo>
                    <a:lnTo>
                      <a:pt x="3645869" y="44670"/>
                    </a:lnTo>
                    <a:lnTo>
                      <a:pt x="3659020" y="50792"/>
                    </a:lnTo>
                    <a:lnTo>
                      <a:pt x="3672171" y="56915"/>
                    </a:lnTo>
                    <a:lnTo>
                      <a:pt x="3684869" y="63490"/>
                    </a:lnTo>
                    <a:lnTo>
                      <a:pt x="3697567" y="70293"/>
                    </a:lnTo>
                    <a:lnTo>
                      <a:pt x="3710039" y="77549"/>
                    </a:lnTo>
                    <a:lnTo>
                      <a:pt x="3722283" y="84805"/>
                    </a:lnTo>
                    <a:lnTo>
                      <a:pt x="3734527" y="92741"/>
                    </a:lnTo>
                    <a:lnTo>
                      <a:pt x="3746545" y="100677"/>
                    </a:lnTo>
                    <a:lnTo>
                      <a:pt x="3758109" y="109067"/>
                    </a:lnTo>
                    <a:lnTo>
                      <a:pt x="3769900" y="117911"/>
                    </a:lnTo>
                    <a:lnTo>
                      <a:pt x="3781010" y="126754"/>
                    </a:lnTo>
                    <a:lnTo>
                      <a:pt x="3792348" y="136051"/>
                    </a:lnTo>
                    <a:lnTo>
                      <a:pt x="3803231" y="145574"/>
                    </a:lnTo>
                    <a:lnTo>
                      <a:pt x="3814115" y="155324"/>
                    </a:lnTo>
                    <a:lnTo>
                      <a:pt x="3824546" y="165528"/>
                    </a:lnTo>
                    <a:lnTo>
                      <a:pt x="3834976" y="175732"/>
                    </a:lnTo>
                    <a:lnTo>
                      <a:pt x="3845180" y="186389"/>
                    </a:lnTo>
                    <a:lnTo>
                      <a:pt x="3854930" y="197047"/>
                    </a:lnTo>
                    <a:lnTo>
                      <a:pt x="3864680" y="208157"/>
                    </a:lnTo>
                    <a:lnTo>
                      <a:pt x="3873977" y="219722"/>
                    </a:lnTo>
                    <a:lnTo>
                      <a:pt x="3883047" y="231059"/>
                    </a:lnTo>
                    <a:lnTo>
                      <a:pt x="3891890" y="242850"/>
                    </a:lnTo>
                    <a:lnTo>
                      <a:pt x="3900506" y="254641"/>
                    </a:lnTo>
                    <a:lnTo>
                      <a:pt x="3908896" y="267339"/>
                    </a:lnTo>
                    <a:lnTo>
                      <a:pt x="3916832" y="279357"/>
                    </a:lnTo>
                    <a:lnTo>
                      <a:pt x="3924768" y="292282"/>
                    </a:lnTo>
                    <a:lnTo>
                      <a:pt x="3932024" y="305207"/>
                    </a:lnTo>
                    <a:lnTo>
                      <a:pt x="3939280" y="318132"/>
                    </a:lnTo>
                    <a:lnTo>
                      <a:pt x="3946309" y="331510"/>
                    </a:lnTo>
                    <a:lnTo>
                      <a:pt x="3952885" y="345115"/>
                    </a:lnTo>
                    <a:lnTo>
                      <a:pt x="3959007" y="358493"/>
                    </a:lnTo>
                    <a:lnTo>
                      <a:pt x="3965129" y="372325"/>
                    </a:lnTo>
                    <a:lnTo>
                      <a:pt x="3970798" y="386384"/>
                    </a:lnTo>
                    <a:lnTo>
                      <a:pt x="3976240" y="400669"/>
                    </a:lnTo>
                    <a:lnTo>
                      <a:pt x="3981228" y="414954"/>
                    </a:lnTo>
                    <a:lnTo>
                      <a:pt x="3985763" y="429693"/>
                    </a:lnTo>
                    <a:lnTo>
                      <a:pt x="3990298" y="444205"/>
                    </a:lnTo>
                    <a:lnTo>
                      <a:pt x="3994379" y="458944"/>
                    </a:lnTo>
                    <a:lnTo>
                      <a:pt x="3998007" y="474136"/>
                    </a:lnTo>
                    <a:lnTo>
                      <a:pt x="4001409" y="489102"/>
                    </a:lnTo>
                    <a:lnTo>
                      <a:pt x="4004356" y="508602"/>
                    </a:lnTo>
                    <a:lnTo>
                      <a:pt x="4006624" y="527876"/>
                    </a:lnTo>
                    <a:lnTo>
                      <a:pt x="4008211" y="546923"/>
                    </a:lnTo>
                    <a:lnTo>
                      <a:pt x="4009571" y="565517"/>
                    </a:lnTo>
                    <a:lnTo>
                      <a:pt x="4010025" y="583883"/>
                    </a:lnTo>
                    <a:lnTo>
                      <a:pt x="4010025" y="602024"/>
                    </a:lnTo>
                    <a:lnTo>
                      <a:pt x="4009571" y="620164"/>
                    </a:lnTo>
                    <a:lnTo>
                      <a:pt x="4008438" y="637397"/>
                    </a:lnTo>
                    <a:lnTo>
                      <a:pt x="4006851" y="654856"/>
                    </a:lnTo>
                    <a:lnTo>
                      <a:pt x="4005037" y="672090"/>
                    </a:lnTo>
                    <a:lnTo>
                      <a:pt x="4002542" y="689096"/>
                    </a:lnTo>
                    <a:lnTo>
                      <a:pt x="3999368" y="705422"/>
                    </a:lnTo>
                    <a:lnTo>
                      <a:pt x="3995967" y="721748"/>
                    </a:lnTo>
                    <a:lnTo>
                      <a:pt x="3991885" y="737847"/>
                    </a:lnTo>
                    <a:lnTo>
                      <a:pt x="3987350" y="753720"/>
                    </a:lnTo>
                    <a:lnTo>
                      <a:pt x="3982362" y="769366"/>
                    </a:lnTo>
                    <a:lnTo>
                      <a:pt x="3977147" y="784785"/>
                    </a:lnTo>
                    <a:lnTo>
                      <a:pt x="3971478" y="799750"/>
                    </a:lnTo>
                    <a:lnTo>
                      <a:pt x="3965356" y="814943"/>
                    </a:lnTo>
                    <a:lnTo>
                      <a:pt x="3958780" y="829455"/>
                    </a:lnTo>
                    <a:lnTo>
                      <a:pt x="3951751" y="844193"/>
                    </a:lnTo>
                    <a:lnTo>
                      <a:pt x="3944268" y="858252"/>
                    </a:lnTo>
                    <a:lnTo>
                      <a:pt x="3936332" y="872084"/>
                    </a:lnTo>
                    <a:lnTo>
                      <a:pt x="3928396" y="885916"/>
                    </a:lnTo>
                    <a:lnTo>
                      <a:pt x="3919779" y="899521"/>
                    </a:lnTo>
                    <a:lnTo>
                      <a:pt x="3910937" y="912672"/>
                    </a:lnTo>
                    <a:lnTo>
                      <a:pt x="3901640" y="926051"/>
                    </a:lnTo>
                    <a:lnTo>
                      <a:pt x="3892117" y="938749"/>
                    </a:lnTo>
                    <a:lnTo>
                      <a:pt x="3882366" y="951447"/>
                    </a:lnTo>
                    <a:lnTo>
                      <a:pt x="3871936" y="964145"/>
                    </a:lnTo>
                    <a:lnTo>
                      <a:pt x="3861505" y="976162"/>
                    </a:lnTo>
                    <a:lnTo>
                      <a:pt x="3850622" y="988407"/>
                    </a:lnTo>
                    <a:lnTo>
                      <a:pt x="3839738" y="1000425"/>
                    </a:lnTo>
                    <a:lnTo>
                      <a:pt x="3828174" y="1011989"/>
                    </a:lnTo>
                    <a:lnTo>
                      <a:pt x="3816383" y="1023553"/>
                    </a:lnTo>
                    <a:lnTo>
                      <a:pt x="3804592" y="1034891"/>
                    </a:lnTo>
                    <a:lnTo>
                      <a:pt x="3792575" y="1046002"/>
                    </a:lnTo>
                    <a:lnTo>
                      <a:pt x="3780103" y="1056886"/>
                    </a:lnTo>
                    <a:lnTo>
                      <a:pt x="3767405" y="1067543"/>
                    </a:lnTo>
                    <a:lnTo>
                      <a:pt x="3754481" y="1077974"/>
                    </a:lnTo>
                    <a:lnTo>
                      <a:pt x="3741556" y="1088404"/>
                    </a:lnTo>
                    <a:lnTo>
                      <a:pt x="3727951" y="1098608"/>
                    </a:lnTo>
                    <a:lnTo>
                      <a:pt x="3714800" y="1108812"/>
                    </a:lnTo>
                    <a:lnTo>
                      <a:pt x="3700969" y="1118335"/>
                    </a:lnTo>
                    <a:lnTo>
                      <a:pt x="3687137" y="1127859"/>
                    </a:lnTo>
                    <a:lnTo>
                      <a:pt x="3673079" y="1137609"/>
                    </a:lnTo>
                    <a:lnTo>
                      <a:pt x="3659020" y="1146906"/>
                    </a:lnTo>
                    <a:lnTo>
                      <a:pt x="3644735" y="1155976"/>
                    </a:lnTo>
                    <a:lnTo>
                      <a:pt x="3630223" y="1164819"/>
                    </a:lnTo>
                    <a:lnTo>
                      <a:pt x="3615711" y="1173662"/>
                    </a:lnTo>
                    <a:lnTo>
                      <a:pt x="3600973" y="1182279"/>
                    </a:lnTo>
                    <a:lnTo>
                      <a:pt x="3586235" y="1190895"/>
                    </a:lnTo>
                    <a:lnTo>
                      <a:pt x="3571269" y="1199285"/>
                    </a:lnTo>
                    <a:lnTo>
                      <a:pt x="3556304" y="1207675"/>
                    </a:lnTo>
                    <a:lnTo>
                      <a:pt x="3541339" y="1215611"/>
                    </a:lnTo>
                    <a:lnTo>
                      <a:pt x="3526147" y="1223548"/>
                    </a:lnTo>
                    <a:lnTo>
                      <a:pt x="3495762" y="1238740"/>
                    </a:lnTo>
                    <a:lnTo>
                      <a:pt x="3464925" y="1253705"/>
                    </a:lnTo>
                    <a:lnTo>
                      <a:pt x="3434314" y="1267991"/>
                    </a:lnTo>
                    <a:lnTo>
                      <a:pt x="3403703" y="1281823"/>
                    </a:lnTo>
                    <a:lnTo>
                      <a:pt x="3403703" y="1386808"/>
                    </a:lnTo>
                    <a:lnTo>
                      <a:pt x="3403703" y="2211728"/>
                    </a:lnTo>
                    <a:lnTo>
                      <a:pt x="3403476" y="2226920"/>
                    </a:lnTo>
                    <a:lnTo>
                      <a:pt x="3402796" y="2242339"/>
                    </a:lnTo>
                    <a:lnTo>
                      <a:pt x="3401889" y="2257758"/>
                    </a:lnTo>
                    <a:lnTo>
                      <a:pt x="3400529" y="2272723"/>
                    </a:lnTo>
                    <a:lnTo>
                      <a:pt x="3398715" y="2287916"/>
                    </a:lnTo>
                    <a:lnTo>
                      <a:pt x="3396674" y="2303108"/>
                    </a:lnTo>
                    <a:lnTo>
                      <a:pt x="3394179" y="2317847"/>
                    </a:lnTo>
                    <a:lnTo>
                      <a:pt x="3391459" y="2332359"/>
                    </a:lnTo>
                    <a:lnTo>
                      <a:pt x="3388284" y="2346871"/>
                    </a:lnTo>
                    <a:lnTo>
                      <a:pt x="3384656" y="2361610"/>
                    </a:lnTo>
                    <a:lnTo>
                      <a:pt x="3380801" y="2375895"/>
                    </a:lnTo>
                    <a:lnTo>
                      <a:pt x="3376493" y="2389954"/>
                    </a:lnTo>
                    <a:lnTo>
                      <a:pt x="3372185" y="2404012"/>
                    </a:lnTo>
                    <a:lnTo>
                      <a:pt x="3367197" y="2417844"/>
                    </a:lnTo>
                    <a:lnTo>
                      <a:pt x="3361981" y="2431449"/>
                    </a:lnTo>
                    <a:lnTo>
                      <a:pt x="3356313" y="2445054"/>
                    </a:lnTo>
                    <a:lnTo>
                      <a:pt x="3350644" y="2458432"/>
                    </a:lnTo>
                    <a:lnTo>
                      <a:pt x="3344295" y="2471584"/>
                    </a:lnTo>
                    <a:lnTo>
                      <a:pt x="3337719" y="2484735"/>
                    </a:lnTo>
                    <a:lnTo>
                      <a:pt x="3331144" y="2497660"/>
                    </a:lnTo>
                    <a:lnTo>
                      <a:pt x="3324115" y="2510132"/>
                    </a:lnTo>
                    <a:lnTo>
                      <a:pt x="3316859" y="2522603"/>
                    </a:lnTo>
                    <a:lnTo>
                      <a:pt x="3308923" y="2534847"/>
                    </a:lnTo>
                    <a:lnTo>
                      <a:pt x="3301213" y="2547092"/>
                    </a:lnTo>
                    <a:lnTo>
                      <a:pt x="3292823" y="2558883"/>
                    </a:lnTo>
                    <a:lnTo>
                      <a:pt x="3284434" y="2570447"/>
                    </a:lnTo>
                    <a:lnTo>
                      <a:pt x="3275591" y="2582012"/>
                    </a:lnTo>
                    <a:lnTo>
                      <a:pt x="3266521" y="2593122"/>
                    </a:lnTo>
                    <a:lnTo>
                      <a:pt x="3257224" y="2604006"/>
                    </a:lnTo>
                    <a:lnTo>
                      <a:pt x="3247701" y="2614890"/>
                    </a:lnTo>
                    <a:lnTo>
                      <a:pt x="3237951" y="2625321"/>
                    </a:lnTo>
                    <a:lnTo>
                      <a:pt x="3227747" y="2635752"/>
                    </a:lnTo>
                    <a:lnTo>
                      <a:pt x="3217543" y="2645729"/>
                    </a:lnTo>
                    <a:lnTo>
                      <a:pt x="3206886" y="2655479"/>
                    </a:lnTo>
                    <a:lnTo>
                      <a:pt x="3196229" y="2665229"/>
                    </a:lnTo>
                    <a:lnTo>
                      <a:pt x="3185345" y="2674526"/>
                    </a:lnTo>
                    <a:lnTo>
                      <a:pt x="3174235" y="2683369"/>
                    </a:lnTo>
                    <a:lnTo>
                      <a:pt x="3162671" y="2692212"/>
                    </a:lnTo>
                    <a:lnTo>
                      <a:pt x="3151107" y="2700829"/>
                    </a:lnTo>
                    <a:lnTo>
                      <a:pt x="3139089" y="2708992"/>
                    </a:lnTo>
                    <a:lnTo>
                      <a:pt x="3127071" y="2716928"/>
                    </a:lnTo>
                    <a:lnTo>
                      <a:pt x="3114827" y="2724638"/>
                    </a:lnTo>
                    <a:lnTo>
                      <a:pt x="3102356" y="2732121"/>
                    </a:lnTo>
                    <a:lnTo>
                      <a:pt x="3089658" y="2739150"/>
                    </a:lnTo>
                    <a:lnTo>
                      <a:pt x="3076960" y="2745952"/>
                    </a:lnTo>
                    <a:lnTo>
                      <a:pt x="3063809" y="2752301"/>
                    </a:lnTo>
                    <a:lnTo>
                      <a:pt x="3050657" y="2758424"/>
                    </a:lnTo>
                    <a:lnTo>
                      <a:pt x="3037053" y="2764319"/>
                    </a:lnTo>
                    <a:lnTo>
                      <a:pt x="3023675" y="2769761"/>
                    </a:lnTo>
                    <a:lnTo>
                      <a:pt x="3010070" y="2774977"/>
                    </a:lnTo>
                    <a:lnTo>
                      <a:pt x="2996238" y="2779965"/>
                    </a:lnTo>
                    <a:lnTo>
                      <a:pt x="2982180" y="2784273"/>
                    </a:lnTo>
                    <a:lnTo>
                      <a:pt x="2967895" y="2788808"/>
                    </a:lnTo>
                    <a:lnTo>
                      <a:pt x="2953609" y="2792436"/>
                    </a:lnTo>
                    <a:lnTo>
                      <a:pt x="2939325" y="2796064"/>
                    </a:lnTo>
                    <a:lnTo>
                      <a:pt x="2924813" y="2799239"/>
                    </a:lnTo>
                    <a:lnTo>
                      <a:pt x="2909847" y="2801960"/>
                    </a:lnTo>
                    <a:lnTo>
                      <a:pt x="2895109" y="2804681"/>
                    </a:lnTo>
                    <a:lnTo>
                      <a:pt x="2880143" y="2806722"/>
                    </a:lnTo>
                    <a:lnTo>
                      <a:pt x="2865178" y="2808309"/>
                    </a:lnTo>
                    <a:lnTo>
                      <a:pt x="2849759" y="2809669"/>
                    </a:lnTo>
                    <a:lnTo>
                      <a:pt x="2834794" y="2810576"/>
                    </a:lnTo>
                    <a:lnTo>
                      <a:pt x="2819375" y="2811257"/>
                    </a:lnTo>
                    <a:lnTo>
                      <a:pt x="2803730" y="2811483"/>
                    </a:lnTo>
                    <a:lnTo>
                      <a:pt x="1290419" y="2811483"/>
                    </a:lnTo>
                    <a:lnTo>
                      <a:pt x="1169562" y="2811483"/>
                    </a:lnTo>
                    <a:lnTo>
                      <a:pt x="1177952" y="2790169"/>
                    </a:lnTo>
                    <a:lnTo>
                      <a:pt x="1185662" y="2768174"/>
                    </a:lnTo>
                    <a:lnTo>
                      <a:pt x="1192917" y="2746633"/>
                    </a:lnTo>
                    <a:lnTo>
                      <a:pt x="1199947" y="2724638"/>
                    </a:lnTo>
                    <a:lnTo>
                      <a:pt x="1206749" y="2702643"/>
                    </a:lnTo>
                    <a:lnTo>
                      <a:pt x="1212644" y="2680648"/>
                    </a:lnTo>
                    <a:lnTo>
                      <a:pt x="1218086" y="2658200"/>
                    </a:lnTo>
                    <a:lnTo>
                      <a:pt x="1223302" y="2635752"/>
                    </a:lnTo>
                    <a:lnTo>
                      <a:pt x="1227837" y="2613530"/>
                    </a:lnTo>
                    <a:lnTo>
                      <a:pt x="1231918" y="2590855"/>
                    </a:lnTo>
                    <a:lnTo>
                      <a:pt x="1235319" y="2568407"/>
                    </a:lnTo>
                    <a:lnTo>
                      <a:pt x="1238267" y="2545505"/>
                    </a:lnTo>
                    <a:lnTo>
                      <a:pt x="1239174" y="2534394"/>
                    </a:lnTo>
                    <a:lnTo>
                      <a:pt x="1240308" y="2522830"/>
                    </a:lnTo>
                    <a:lnTo>
                      <a:pt x="1241441" y="2511719"/>
                    </a:lnTo>
                    <a:lnTo>
                      <a:pt x="1241895" y="2500155"/>
                    </a:lnTo>
                    <a:lnTo>
                      <a:pt x="1242348" y="2488817"/>
                    </a:lnTo>
                    <a:lnTo>
                      <a:pt x="1242802" y="2477706"/>
                    </a:lnTo>
                    <a:lnTo>
                      <a:pt x="1243255" y="2466142"/>
                    </a:lnTo>
                    <a:lnTo>
                      <a:pt x="1243255" y="2454804"/>
                    </a:lnTo>
                    <a:lnTo>
                      <a:pt x="1242802" y="2443240"/>
                    </a:lnTo>
                    <a:lnTo>
                      <a:pt x="1242575" y="2432129"/>
                    </a:lnTo>
                    <a:lnTo>
                      <a:pt x="1242122" y="2420565"/>
                    </a:lnTo>
                    <a:lnTo>
                      <a:pt x="1241441" y="2409227"/>
                    </a:lnTo>
                    <a:lnTo>
                      <a:pt x="1240534" y="2397663"/>
                    </a:lnTo>
                    <a:lnTo>
                      <a:pt x="1239627" y="2386552"/>
                    </a:lnTo>
                    <a:lnTo>
                      <a:pt x="1238267" y="2374988"/>
                    </a:lnTo>
                    <a:lnTo>
                      <a:pt x="1236906" y="2363651"/>
                    </a:lnTo>
                    <a:lnTo>
                      <a:pt x="1235092" y="2352540"/>
                    </a:lnTo>
                    <a:lnTo>
                      <a:pt x="1233278" y="2340975"/>
                    </a:lnTo>
                    <a:lnTo>
                      <a:pt x="1231464" y="2329865"/>
                    </a:lnTo>
                    <a:lnTo>
                      <a:pt x="1229197" y="2318300"/>
                    </a:lnTo>
                    <a:lnTo>
                      <a:pt x="1226703" y="2307190"/>
                    </a:lnTo>
                    <a:lnTo>
                      <a:pt x="1223982" y="2296079"/>
                    </a:lnTo>
                    <a:lnTo>
                      <a:pt x="1221034" y="2284515"/>
                    </a:lnTo>
                    <a:lnTo>
                      <a:pt x="1218086" y="2273404"/>
                    </a:lnTo>
                    <a:lnTo>
                      <a:pt x="1214912" y="2262066"/>
                    </a:lnTo>
                    <a:lnTo>
                      <a:pt x="1211511" y="2250955"/>
                    </a:lnTo>
                    <a:lnTo>
                      <a:pt x="1207429" y="2239845"/>
                    </a:lnTo>
                    <a:lnTo>
                      <a:pt x="1203575" y="2228507"/>
                    </a:lnTo>
                    <a:lnTo>
                      <a:pt x="1199493" y="2217396"/>
                    </a:lnTo>
                    <a:lnTo>
                      <a:pt x="1194958" y="2206285"/>
                    </a:lnTo>
                    <a:lnTo>
                      <a:pt x="1190423" y="2195401"/>
                    </a:lnTo>
                    <a:lnTo>
                      <a:pt x="1185662" y="2184064"/>
                    </a:lnTo>
                    <a:lnTo>
                      <a:pt x="1180446" y="2173180"/>
                    </a:lnTo>
                    <a:lnTo>
                      <a:pt x="1175004" y="2162296"/>
                    </a:lnTo>
                    <a:lnTo>
                      <a:pt x="1169562" y="2151412"/>
                    </a:lnTo>
                    <a:lnTo>
                      <a:pt x="1163667" y="2140301"/>
                    </a:lnTo>
                    <a:lnTo>
                      <a:pt x="1157545" y="2129417"/>
                    </a:lnTo>
                    <a:lnTo>
                      <a:pt x="1151423" y="2118533"/>
                    </a:lnTo>
                    <a:lnTo>
                      <a:pt x="1144620" y="2107649"/>
                    </a:lnTo>
                    <a:lnTo>
                      <a:pt x="1137818" y="2096992"/>
                    </a:lnTo>
                    <a:lnTo>
                      <a:pt x="1130335" y="2085654"/>
                    </a:lnTo>
                    <a:lnTo>
                      <a:pt x="1122172" y="2074543"/>
                    </a:lnTo>
                    <a:lnTo>
                      <a:pt x="1114236" y="2063886"/>
                    </a:lnTo>
                    <a:lnTo>
                      <a:pt x="1105846" y="2053229"/>
                    </a:lnTo>
                    <a:lnTo>
                      <a:pt x="1097457" y="2042798"/>
                    </a:lnTo>
                    <a:lnTo>
                      <a:pt x="1088840" y="2032821"/>
                    </a:lnTo>
                    <a:lnTo>
                      <a:pt x="1079997" y="2023071"/>
                    </a:lnTo>
                    <a:lnTo>
                      <a:pt x="1070927" y="2013321"/>
                    </a:lnTo>
                    <a:lnTo>
                      <a:pt x="1061858" y="2004024"/>
                    </a:lnTo>
                    <a:lnTo>
                      <a:pt x="1052788" y="1994954"/>
                    </a:lnTo>
                    <a:lnTo>
                      <a:pt x="1043038" y="1986111"/>
                    </a:lnTo>
                    <a:lnTo>
                      <a:pt x="1033514" y="1977494"/>
                    </a:lnTo>
                    <a:lnTo>
                      <a:pt x="1023764" y="1968877"/>
                    </a:lnTo>
                    <a:lnTo>
                      <a:pt x="1014014" y="1960941"/>
                    </a:lnTo>
                    <a:lnTo>
                      <a:pt x="1003810" y="1953005"/>
                    </a:lnTo>
                    <a:lnTo>
                      <a:pt x="993607" y="1945295"/>
                    </a:lnTo>
                    <a:lnTo>
                      <a:pt x="983403" y="1938039"/>
                    </a:lnTo>
                    <a:lnTo>
                      <a:pt x="972973" y="1930557"/>
                    </a:lnTo>
                    <a:lnTo>
                      <a:pt x="962542" y="1923981"/>
                    </a:lnTo>
                    <a:lnTo>
                      <a:pt x="951658" y="1917178"/>
                    </a:lnTo>
                    <a:lnTo>
                      <a:pt x="940775" y="1910829"/>
                    </a:lnTo>
                    <a:lnTo>
                      <a:pt x="929891" y="1904707"/>
                    </a:lnTo>
                    <a:lnTo>
                      <a:pt x="918780" y="1898585"/>
                    </a:lnTo>
                    <a:lnTo>
                      <a:pt x="907896" y="1893143"/>
                    </a:lnTo>
                    <a:lnTo>
                      <a:pt x="896332" y="1887701"/>
                    </a:lnTo>
                    <a:lnTo>
                      <a:pt x="885221" y="1882485"/>
                    </a:lnTo>
                    <a:lnTo>
                      <a:pt x="873884" y="1877497"/>
                    </a:lnTo>
                    <a:lnTo>
                      <a:pt x="862320" y="1873189"/>
                    </a:lnTo>
                    <a:lnTo>
                      <a:pt x="850529" y="1868654"/>
                    </a:lnTo>
                    <a:lnTo>
                      <a:pt x="838965" y="1864572"/>
                    </a:lnTo>
                    <a:lnTo>
                      <a:pt x="827174" y="1860717"/>
                    </a:lnTo>
                    <a:lnTo>
                      <a:pt x="815157" y="1857089"/>
                    </a:lnTo>
                    <a:lnTo>
                      <a:pt x="803592" y="1853688"/>
                    </a:lnTo>
                    <a:lnTo>
                      <a:pt x="791575" y="1850514"/>
                    </a:lnTo>
                    <a:lnTo>
                      <a:pt x="779330" y="1848019"/>
                    </a:lnTo>
                    <a:lnTo>
                      <a:pt x="767313" y="1845298"/>
                    </a:lnTo>
                    <a:lnTo>
                      <a:pt x="755069" y="1843031"/>
                    </a:lnTo>
                    <a:lnTo>
                      <a:pt x="742824" y="1840990"/>
                    </a:lnTo>
                    <a:lnTo>
                      <a:pt x="730807" y="1839176"/>
                    </a:lnTo>
                    <a:lnTo>
                      <a:pt x="718562" y="1837589"/>
                    </a:lnTo>
                    <a:lnTo>
                      <a:pt x="706318" y="1836228"/>
                    </a:lnTo>
                    <a:lnTo>
                      <a:pt x="693847" y="1835094"/>
                    </a:lnTo>
                    <a:lnTo>
                      <a:pt x="681602" y="1834414"/>
                    </a:lnTo>
                    <a:lnTo>
                      <a:pt x="669131" y="1833961"/>
                    </a:lnTo>
                    <a:lnTo>
                      <a:pt x="656660" y="1833961"/>
                    </a:lnTo>
                    <a:lnTo>
                      <a:pt x="644416" y="1833961"/>
                    </a:lnTo>
                    <a:lnTo>
                      <a:pt x="631945" y="1834187"/>
                    </a:lnTo>
                    <a:lnTo>
                      <a:pt x="619247" y="1834641"/>
                    </a:lnTo>
                    <a:lnTo>
                      <a:pt x="606776" y="1835775"/>
                    </a:lnTo>
                    <a:lnTo>
                      <a:pt x="594305" y="1836682"/>
                    </a:lnTo>
                    <a:lnTo>
                      <a:pt x="581834" y="1838042"/>
                    </a:lnTo>
                    <a:lnTo>
                      <a:pt x="569363" y="1839629"/>
                    </a:lnTo>
                    <a:lnTo>
                      <a:pt x="556891" y="1841670"/>
                    </a:lnTo>
                    <a:lnTo>
                      <a:pt x="544420" y="1843711"/>
                    </a:lnTo>
                    <a:lnTo>
                      <a:pt x="532176" y="1846432"/>
                    </a:lnTo>
                    <a:lnTo>
                      <a:pt x="519705" y="1848926"/>
                    </a:lnTo>
                    <a:lnTo>
                      <a:pt x="507461" y="1852101"/>
                    </a:lnTo>
                    <a:lnTo>
                      <a:pt x="494989" y="1855275"/>
                    </a:lnTo>
                    <a:lnTo>
                      <a:pt x="482745" y="1858903"/>
                    </a:lnTo>
                    <a:lnTo>
                      <a:pt x="470501" y="1862758"/>
                    </a:lnTo>
                    <a:lnTo>
                      <a:pt x="458256" y="1866840"/>
                    </a:lnTo>
                    <a:lnTo>
                      <a:pt x="446012" y="1871148"/>
                    </a:lnTo>
                    <a:lnTo>
                      <a:pt x="433768" y="1875683"/>
                    </a:lnTo>
                    <a:lnTo>
                      <a:pt x="421977" y="1880671"/>
                    </a:lnTo>
                    <a:lnTo>
                      <a:pt x="411773" y="1885433"/>
                    </a:lnTo>
                    <a:lnTo>
                      <a:pt x="401796" y="1889968"/>
                    </a:lnTo>
                    <a:lnTo>
                      <a:pt x="392273" y="1894730"/>
                    </a:lnTo>
                    <a:lnTo>
                      <a:pt x="382523" y="1899945"/>
                    </a:lnTo>
                    <a:lnTo>
                      <a:pt x="372999" y="1905160"/>
                    </a:lnTo>
                    <a:lnTo>
                      <a:pt x="363703" y="1910376"/>
                    </a:lnTo>
                    <a:lnTo>
                      <a:pt x="354633" y="1916045"/>
                    </a:lnTo>
                    <a:lnTo>
                      <a:pt x="345336" y="1921713"/>
                    </a:lnTo>
                    <a:lnTo>
                      <a:pt x="336493" y="1927609"/>
                    </a:lnTo>
                    <a:lnTo>
                      <a:pt x="327650" y="1933504"/>
                    </a:lnTo>
                    <a:lnTo>
                      <a:pt x="319260" y="1939853"/>
                    </a:lnTo>
                    <a:lnTo>
                      <a:pt x="310871" y="1945976"/>
                    </a:lnTo>
                    <a:lnTo>
                      <a:pt x="302481" y="1952551"/>
                    </a:lnTo>
                    <a:lnTo>
                      <a:pt x="294091" y="1959354"/>
                    </a:lnTo>
                    <a:lnTo>
                      <a:pt x="286382" y="1966156"/>
                    </a:lnTo>
                    <a:lnTo>
                      <a:pt x="278219" y="1973186"/>
                    </a:lnTo>
                    <a:lnTo>
                      <a:pt x="270736" y="1980215"/>
                    </a:lnTo>
                    <a:lnTo>
                      <a:pt x="263254" y="1987471"/>
                    </a:lnTo>
                    <a:lnTo>
                      <a:pt x="255998" y="1994727"/>
                    </a:lnTo>
                    <a:lnTo>
                      <a:pt x="248742" y="2002210"/>
                    </a:lnTo>
                    <a:lnTo>
                      <a:pt x="241713" y="2009693"/>
                    </a:lnTo>
                    <a:lnTo>
                      <a:pt x="234910" y="2017629"/>
                    </a:lnTo>
                    <a:lnTo>
                      <a:pt x="228108" y="2025338"/>
                    </a:lnTo>
                    <a:lnTo>
                      <a:pt x="221532" y="2033501"/>
                    </a:lnTo>
                    <a:lnTo>
                      <a:pt x="215183" y="2041438"/>
                    </a:lnTo>
                    <a:lnTo>
                      <a:pt x="209061" y="2049827"/>
                    </a:lnTo>
                    <a:lnTo>
                      <a:pt x="202939" y="2058217"/>
                    </a:lnTo>
                    <a:lnTo>
                      <a:pt x="197044" y="2066834"/>
                    </a:lnTo>
                    <a:lnTo>
                      <a:pt x="191375" y="2075450"/>
                    </a:lnTo>
                    <a:lnTo>
                      <a:pt x="185933" y="2084294"/>
                    </a:lnTo>
                    <a:lnTo>
                      <a:pt x="180491" y="2093137"/>
                    </a:lnTo>
                    <a:lnTo>
                      <a:pt x="175503" y="2101980"/>
                    </a:lnTo>
                    <a:lnTo>
                      <a:pt x="170287" y="2111050"/>
                    </a:lnTo>
                    <a:lnTo>
                      <a:pt x="165752" y="2120347"/>
                    </a:lnTo>
                    <a:lnTo>
                      <a:pt x="160991" y="2129417"/>
                    </a:lnTo>
                    <a:lnTo>
                      <a:pt x="156456" y="2138714"/>
                    </a:lnTo>
                    <a:lnTo>
                      <a:pt x="152374" y="2148464"/>
                    </a:lnTo>
                    <a:lnTo>
                      <a:pt x="148293" y="2157988"/>
                    </a:lnTo>
                    <a:lnTo>
                      <a:pt x="144438" y="2167738"/>
                    </a:lnTo>
                    <a:lnTo>
                      <a:pt x="140584" y="2177261"/>
                    </a:lnTo>
                    <a:lnTo>
                      <a:pt x="137409" y="2187238"/>
                    </a:lnTo>
                    <a:lnTo>
                      <a:pt x="134008" y="2197442"/>
                    </a:lnTo>
                    <a:lnTo>
                      <a:pt x="130833" y="2207192"/>
                    </a:lnTo>
                    <a:lnTo>
                      <a:pt x="127886" y="2217396"/>
                    </a:lnTo>
                    <a:lnTo>
                      <a:pt x="125165" y="2227827"/>
                    </a:lnTo>
                    <a:lnTo>
                      <a:pt x="122444" y="2238031"/>
                    </a:lnTo>
                    <a:lnTo>
                      <a:pt x="120176" y="2248461"/>
                    </a:lnTo>
                    <a:lnTo>
                      <a:pt x="118136" y="2258665"/>
                    </a:lnTo>
                    <a:lnTo>
                      <a:pt x="116095" y="2269549"/>
                    </a:lnTo>
                    <a:lnTo>
                      <a:pt x="114508" y="2279753"/>
                    </a:lnTo>
                    <a:lnTo>
                      <a:pt x="112920" y="2290410"/>
                    </a:lnTo>
                    <a:lnTo>
                      <a:pt x="111333" y="2301521"/>
                    </a:lnTo>
                    <a:lnTo>
                      <a:pt x="110199" y="2312178"/>
                    </a:lnTo>
                    <a:lnTo>
                      <a:pt x="109292" y="2323062"/>
                    </a:lnTo>
                    <a:lnTo>
                      <a:pt x="108385" y="2333946"/>
                    </a:lnTo>
                    <a:lnTo>
                      <a:pt x="107932" y="2344830"/>
                    </a:lnTo>
                    <a:lnTo>
                      <a:pt x="107705" y="2355941"/>
                    </a:lnTo>
                    <a:lnTo>
                      <a:pt x="107705" y="2367052"/>
                    </a:lnTo>
                    <a:lnTo>
                      <a:pt x="107705" y="2378163"/>
                    </a:lnTo>
                    <a:lnTo>
                      <a:pt x="107932" y="2389500"/>
                    </a:lnTo>
                    <a:lnTo>
                      <a:pt x="108385" y="2400611"/>
                    </a:lnTo>
                    <a:lnTo>
                      <a:pt x="109292" y="2411948"/>
                    </a:lnTo>
                    <a:lnTo>
                      <a:pt x="109973" y="2423286"/>
                    </a:lnTo>
                    <a:lnTo>
                      <a:pt x="111333" y="2434624"/>
                    </a:lnTo>
                    <a:lnTo>
                      <a:pt x="113374" y="2449816"/>
                    </a:lnTo>
                    <a:lnTo>
                      <a:pt x="116095" y="2464555"/>
                    </a:lnTo>
                    <a:lnTo>
                      <a:pt x="119269" y="2479520"/>
                    </a:lnTo>
                    <a:lnTo>
                      <a:pt x="122671" y="2493806"/>
                    </a:lnTo>
                    <a:lnTo>
                      <a:pt x="126979" y="2508091"/>
                    </a:lnTo>
                    <a:lnTo>
                      <a:pt x="131514" y="2522149"/>
                    </a:lnTo>
                    <a:lnTo>
                      <a:pt x="136502" y="2535981"/>
                    </a:lnTo>
                    <a:lnTo>
                      <a:pt x="141944" y="2549359"/>
                    </a:lnTo>
                    <a:lnTo>
                      <a:pt x="148066" y="2562738"/>
                    </a:lnTo>
                    <a:lnTo>
                      <a:pt x="154188" y="2575663"/>
                    </a:lnTo>
                    <a:lnTo>
                      <a:pt x="160991" y="2588361"/>
                    </a:lnTo>
                    <a:lnTo>
                      <a:pt x="168020" y="2601285"/>
                    </a:lnTo>
                    <a:lnTo>
                      <a:pt x="175503" y="2613530"/>
                    </a:lnTo>
                    <a:lnTo>
                      <a:pt x="183439" y="2625321"/>
                    </a:lnTo>
                    <a:lnTo>
                      <a:pt x="191602" y="2637112"/>
                    </a:lnTo>
                    <a:lnTo>
                      <a:pt x="199991" y="2648450"/>
                    </a:lnTo>
                    <a:lnTo>
                      <a:pt x="209061" y="2659787"/>
                    </a:lnTo>
                    <a:lnTo>
                      <a:pt x="218131" y="2670444"/>
                    </a:lnTo>
                    <a:lnTo>
                      <a:pt x="227881" y="2681102"/>
                    </a:lnTo>
                    <a:lnTo>
                      <a:pt x="237631" y="2691305"/>
                    </a:lnTo>
                    <a:lnTo>
                      <a:pt x="247835" y="2701056"/>
                    </a:lnTo>
                    <a:lnTo>
                      <a:pt x="258265" y="2710806"/>
                    </a:lnTo>
                    <a:lnTo>
                      <a:pt x="269149" y="2719876"/>
                    </a:lnTo>
                    <a:lnTo>
                      <a:pt x="280033" y="2728946"/>
                    </a:lnTo>
                    <a:lnTo>
                      <a:pt x="291370" y="2737563"/>
                    </a:lnTo>
                    <a:lnTo>
                      <a:pt x="302708" y="2745499"/>
                    </a:lnTo>
                    <a:lnTo>
                      <a:pt x="314499" y="2753662"/>
                    </a:lnTo>
                    <a:lnTo>
                      <a:pt x="326516" y="2761145"/>
                    </a:lnTo>
                    <a:lnTo>
                      <a:pt x="338761" y="2768174"/>
                    </a:lnTo>
                    <a:lnTo>
                      <a:pt x="351232" y="2774977"/>
                    </a:lnTo>
                    <a:lnTo>
                      <a:pt x="363703" y="2781552"/>
                    </a:lnTo>
                    <a:lnTo>
                      <a:pt x="376401" y="2787448"/>
                    </a:lnTo>
                    <a:lnTo>
                      <a:pt x="389325" y="2793117"/>
                    </a:lnTo>
                    <a:lnTo>
                      <a:pt x="402477" y="2798332"/>
                    </a:lnTo>
                    <a:lnTo>
                      <a:pt x="415628" y="2803320"/>
                    </a:lnTo>
                    <a:lnTo>
                      <a:pt x="429006" y="2807855"/>
                    </a:lnTo>
                    <a:lnTo>
                      <a:pt x="442384" y="2811937"/>
                    </a:lnTo>
                    <a:lnTo>
                      <a:pt x="455989" y="2815565"/>
                    </a:lnTo>
                    <a:lnTo>
                      <a:pt x="469594" y="2818739"/>
                    </a:lnTo>
                    <a:lnTo>
                      <a:pt x="483199" y="2821687"/>
                    </a:lnTo>
                    <a:lnTo>
                      <a:pt x="497257" y="2823955"/>
                    </a:lnTo>
                    <a:lnTo>
                      <a:pt x="511089" y="2825995"/>
                    </a:lnTo>
                    <a:lnTo>
                      <a:pt x="525147" y="2827356"/>
                    </a:lnTo>
                    <a:lnTo>
                      <a:pt x="539205" y="2828263"/>
                    </a:lnTo>
                    <a:lnTo>
                      <a:pt x="553263" y="2829170"/>
                    </a:lnTo>
                    <a:lnTo>
                      <a:pt x="567322" y="2829170"/>
                    </a:lnTo>
                    <a:lnTo>
                      <a:pt x="581607" y="2828943"/>
                    </a:lnTo>
                    <a:lnTo>
                      <a:pt x="595665" y="2827809"/>
                    </a:lnTo>
                    <a:lnTo>
                      <a:pt x="609724" y="2826449"/>
                    </a:lnTo>
                    <a:lnTo>
                      <a:pt x="623782" y="2824635"/>
                    </a:lnTo>
                    <a:lnTo>
                      <a:pt x="638067" y="2822594"/>
                    </a:lnTo>
                    <a:lnTo>
                      <a:pt x="651899" y="2819646"/>
                    </a:lnTo>
                    <a:lnTo>
                      <a:pt x="665957" y="2816472"/>
                    </a:lnTo>
                    <a:lnTo>
                      <a:pt x="680015" y="2812844"/>
                    </a:lnTo>
                    <a:lnTo>
                      <a:pt x="693847" y="2808309"/>
                    </a:lnTo>
                    <a:lnTo>
                      <a:pt x="707452" y="2803547"/>
                    </a:lnTo>
                    <a:lnTo>
                      <a:pt x="721283" y="2798105"/>
                    </a:lnTo>
                    <a:lnTo>
                      <a:pt x="734888" y="2792210"/>
                    </a:lnTo>
                    <a:lnTo>
                      <a:pt x="748493" y="2785861"/>
                    </a:lnTo>
                    <a:lnTo>
                      <a:pt x="761644" y="2778831"/>
                    </a:lnTo>
                    <a:lnTo>
                      <a:pt x="775022" y="2771349"/>
                    </a:lnTo>
                    <a:lnTo>
                      <a:pt x="787947" y="2763185"/>
                    </a:lnTo>
                    <a:lnTo>
                      <a:pt x="800871" y="2754796"/>
                    </a:lnTo>
                    <a:lnTo>
                      <a:pt x="813569" y="2745272"/>
                    </a:lnTo>
                    <a:lnTo>
                      <a:pt x="823093" y="2737789"/>
                    </a:lnTo>
                    <a:lnTo>
                      <a:pt x="831936" y="2729626"/>
                    </a:lnTo>
                    <a:lnTo>
                      <a:pt x="840779" y="2721463"/>
                    </a:lnTo>
                    <a:lnTo>
                      <a:pt x="849169" y="2713074"/>
                    </a:lnTo>
                    <a:lnTo>
                      <a:pt x="856878" y="2704457"/>
                    </a:lnTo>
                    <a:lnTo>
                      <a:pt x="864587" y="2695387"/>
                    </a:lnTo>
                    <a:lnTo>
                      <a:pt x="871843" y="2686544"/>
                    </a:lnTo>
                    <a:lnTo>
                      <a:pt x="878873" y="2677247"/>
                    </a:lnTo>
                    <a:lnTo>
                      <a:pt x="885448" y="2667723"/>
                    </a:lnTo>
                    <a:lnTo>
                      <a:pt x="892024" y="2658200"/>
                    </a:lnTo>
                    <a:lnTo>
                      <a:pt x="897919" y="2648223"/>
                    </a:lnTo>
                    <a:lnTo>
                      <a:pt x="903588" y="2638473"/>
                    </a:lnTo>
                    <a:lnTo>
                      <a:pt x="908803" y="2628269"/>
                    </a:lnTo>
                    <a:lnTo>
                      <a:pt x="913792" y="2618065"/>
                    </a:lnTo>
                    <a:lnTo>
                      <a:pt x="918553" y="2607861"/>
                    </a:lnTo>
                    <a:lnTo>
                      <a:pt x="922861" y="2597204"/>
                    </a:lnTo>
                    <a:lnTo>
                      <a:pt x="927170" y="2586773"/>
                    </a:lnTo>
                    <a:lnTo>
                      <a:pt x="930798" y="2576116"/>
                    </a:lnTo>
                    <a:lnTo>
                      <a:pt x="934199" y="2565459"/>
                    </a:lnTo>
                    <a:lnTo>
                      <a:pt x="937147" y="2554575"/>
                    </a:lnTo>
                    <a:lnTo>
                      <a:pt x="939868" y="2543917"/>
                    </a:lnTo>
                    <a:lnTo>
                      <a:pt x="942135" y="2533033"/>
                    </a:lnTo>
                    <a:lnTo>
                      <a:pt x="944176" y="2522149"/>
                    </a:lnTo>
                    <a:lnTo>
                      <a:pt x="945990" y="2510812"/>
                    </a:lnTo>
                    <a:lnTo>
                      <a:pt x="947577" y="2499928"/>
                    </a:lnTo>
                    <a:lnTo>
                      <a:pt x="948711" y="2489044"/>
                    </a:lnTo>
                    <a:lnTo>
                      <a:pt x="949391" y="2477933"/>
                    </a:lnTo>
                    <a:lnTo>
                      <a:pt x="950071" y="2466822"/>
                    </a:lnTo>
                    <a:lnTo>
                      <a:pt x="950298" y="2455711"/>
                    </a:lnTo>
                    <a:lnTo>
                      <a:pt x="950071" y="2444827"/>
                    </a:lnTo>
                    <a:lnTo>
                      <a:pt x="949391" y="2433943"/>
                    </a:lnTo>
                    <a:lnTo>
                      <a:pt x="948711" y="2423059"/>
                    </a:lnTo>
                    <a:lnTo>
                      <a:pt x="947577" y="2411948"/>
                    </a:lnTo>
                    <a:lnTo>
                      <a:pt x="945990" y="2401064"/>
                    </a:lnTo>
                    <a:lnTo>
                      <a:pt x="944629" y="2390407"/>
                    </a:lnTo>
                    <a:lnTo>
                      <a:pt x="942362" y="2379523"/>
                    </a:lnTo>
                    <a:lnTo>
                      <a:pt x="940094" y="2369093"/>
                    </a:lnTo>
                    <a:lnTo>
                      <a:pt x="937147" y="2358435"/>
                    </a:lnTo>
                    <a:lnTo>
                      <a:pt x="934426" y="2348005"/>
                    </a:lnTo>
                    <a:lnTo>
                      <a:pt x="931024" y="2337801"/>
                    </a:lnTo>
                    <a:lnTo>
                      <a:pt x="927396" y="2327824"/>
                    </a:lnTo>
                    <a:lnTo>
                      <a:pt x="923542" y="2317620"/>
                    </a:lnTo>
                    <a:lnTo>
                      <a:pt x="919234" y="2307643"/>
                    </a:lnTo>
                    <a:lnTo>
                      <a:pt x="914699" y="2298120"/>
                    </a:lnTo>
                    <a:lnTo>
                      <a:pt x="909937" y="2288369"/>
                    </a:lnTo>
                    <a:lnTo>
                      <a:pt x="904722" y="2279072"/>
                    </a:lnTo>
                    <a:lnTo>
                      <a:pt x="899280" y="2270002"/>
                    </a:lnTo>
                    <a:lnTo>
                      <a:pt x="893611" y="2260932"/>
                    </a:lnTo>
                    <a:lnTo>
                      <a:pt x="887262" y="2252089"/>
                    </a:lnTo>
                    <a:lnTo>
                      <a:pt x="881140" y="2243473"/>
                    </a:lnTo>
                    <a:lnTo>
                      <a:pt x="874338" y="2235083"/>
                    </a:lnTo>
                    <a:lnTo>
                      <a:pt x="867308" y="2226920"/>
                    </a:lnTo>
                    <a:lnTo>
                      <a:pt x="860053" y="2219210"/>
                    </a:lnTo>
                    <a:lnTo>
                      <a:pt x="852343" y="2211501"/>
                    </a:lnTo>
                    <a:lnTo>
                      <a:pt x="844407" y="2204245"/>
                    </a:lnTo>
                    <a:lnTo>
                      <a:pt x="836244" y="2197215"/>
                    </a:lnTo>
                    <a:lnTo>
                      <a:pt x="827628" y="2190186"/>
                    </a:lnTo>
                    <a:lnTo>
                      <a:pt x="818785" y="2183610"/>
                    </a:lnTo>
                    <a:lnTo>
                      <a:pt x="809715" y="2177261"/>
                    </a:lnTo>
                    <a:lnTo>
                      <a:pt x="800418" y="2171366"/>
                    </a:lnTo>
                    <a:lnTo>
                      <a:pt x="790441" y="2165924"/>
                    </a:lnTo>
                    <a:lnTo>
                      <a:pt x="780691" y="2160482"/>
                    </a:lnTo>
                    <a:lnTo>
                      <a:pt x="770261" y="2155493"/>
                    </a:lnTo>
                    <a:lnTo>
                      <a:pt x="759603" y="2150958"/>
                    </a:lnTo>
                    <a:lnTo>
                      <a:pt x="749400" y="2147330"/>
                    </a:lnTo>
                    <a:lnTo>
                      <a:pt x="738969" y="2143929"/>
                    </a:lnTo>
                    <a:lnTo>
                      <a:pt x="728312" y="2141435"/>
                    </a:lnTo>
                    <a:lnTo>
                      <a:pt x="717428" y="2138714"/>
                    </a:lnTo>
                    <a:lnTo>
                      <a:pt x="706545" y="2136900"/>
                    </a:lnTo>
                    <a:lnTo>
                      <a:pt x="695207" y="2135539"/>
                    </a:lnTo>
                    <a:lnTo>
                      <a:pt x="684097" y="2134179"/>
                    </a:lnTo>
                    <a:lnTo>
                      <a:pt x="672986" y="2133272"/>
                    </a:lnTo>
                    <a:lnTo>
                      <a:pt x="661422" y="2133045"/>
                    </a:lnTo>
                    <a:lnTo>
                      <a:pt x="650085" y="2133045"/>
                    </a:lnTo>
                    <a:lnTo>
                      <a:pt x="638974" y="2133725"/>
                    </a:lnTo>
                    <a:lnTo>
                      <a:pt x="627410" y="2134632"/>
                    </a:lnTo>
                    <a:lnTo>
                      <a:pt x="616072" y="2135993"/>
                    </a:lnTo>
                    <a:lnTo>
                      <a:pt x="604735" y="2137807"/>
                    </a:lnTo>
                    <a:lnTo>
                      <a:pt x="593625" y="2139848"/>
                    </a:lnTo>
                    <a:lnTo>
                      <a:pt x="582514" y="2142569"/>
                    </a:lnTo>
                    <a:lnTo>
                      <a:pt x="571177" y="2145516"/>
                    </a:lnTo>
                    <a:lnTo>
                      <a:pt x="560519" y="2148918"/>
                    </a:lnTo>
                    <a:lnTo>
                      <a:pt x="549636" y="2153226"/>
                    </a:lnTo>
                    <a:lnTo>
                      <a:pt x="539205" y="2157307"/>
                    </a:lnTo>
                    <a:lnTo>
                      <a:pt x="528775" y="2162296"/>
                    </a:lnTo>
                    <a:lnTo>
                      <a:pt x="519025" y="2167511"/>
                    </a:lnTo>
                    <a:lnTo>
                      <a:pt x="509048" y="2173180"/>
                    </a:lnTo>
                    <a:lnTo>
                      <a:pt x="499524" y="2179529"/>
                    </a:lnTo>
                    <a:lnTo>
                      <a:pt x="490001" y="2186105"/>
                    </a:lnTo>
                    <a:lnTo>
                      <a:pt x="481158" y="2193134"/>
                    </a:lnTo>
                    <a:lnTo>
                      <a:pt x="472541" y="2200843"/>
                    </a:lnTo>
                    <a:lnTo>
                      <a:pt x="464379" y="2208780"/>
                    </a:lnTo>
                    <a:lnTo>
                      <a:pt x="456442" y="2217170"/>
                    </a:lnTo>
                    <a:lnTo>
                      <a:pt x="452588" y="2221478"/>
                    </a:lnTo>
                    <a:lnTo>
                      <a:pt x="448960" y="2226240"/>
                    </a:lnTo>
                    <a:lnTo>
                      <a:pt x="445559" y="2231001"/>
                    </a:lnTo>
                    <a:lnTo>
                      <a:pt x="441931" y="2235536"/>
                    </a:lnTo>
                    <a:lnTo>
                      <a:pt x="438529" y="2240525"/>
                    </a:lnTo>
                    <a:lnTo>
                      <a:pt x="435355" y="2245513"/>
                    </a:lnTo>
                    <a:lnTo>
                      <a:pt x="430593" y="2253223"/>
                    </a:lnTo>
                    <a:lnTo>
                      <a:pt x="426058" y="2261159"/>
                    </a:lnTo>
                    <a:lnTo>
                      <a:pt x="421977" y="2269095"/>
                    </a:lnTo>
                    <a:lnTo>
                      <a:pt x="418349" y="2277485"/>
                    </a:lnTo>
                    <a:lnTo>
                      <a:pt x="415174" y="2286102"/>
                    </a:lnTo>
                    <a:lnTo>
                      <a:pt x="412227" y="2294718"/>
                    </a:lnTo>
                    <a:lnTo>
                      <a:pt x="409733" y="2303335"/>
                    </a:lnTo>
                    <a:lnTo>
                      <a:pt x="407692" y="2312178"/>
                    </a:lnTo>
                    <a:lnTo>
                      <a:pt x="405878" y="2321248"/>
                    </a:lnTo>
                    <a:lnTo>
                      <a:pt x="404517" y="2330091"/>
                    </a:lnTo>
                    <a:lnTo>
                      <a:pt x="403610" y="2339161"/>
                    </a:lnTo>
                    <a:lnTo>
                      <a:pt x="403157" y="2348005"/>
                    </a:lnTo>
                    <a:lnTo>
                      <a:pt x="402930" y="2357075"/>
                    </a:lnTo>
                    <a:lnTo>
                      <a:pt x="403384" y="2366145"/>
                    </a:lnTo>
                    <a:lnTo>
                      <a:pt x="404064" y="2374988"/>
                    </a:lnTo>
                    <a:lnTo>
                      <a:pt x="404971" y="2383831"/>
                    </a:lnTo>
                    <a:lnTo>
                      <a:pt x="406558" y="2392675"/>
                    </a:lnTo>
                    <a:lnTo>
                      <a:pt x="408372" y="2401518"/>
                    </a:lnTo>
                    <a:lnTo>
                      <a:pt x="410639" y="2410134"/>
                    </a:lnTo>
                    <a:lnTo>
                      <a:pt x="413360" y="2418524"/>
                    </a:lnTo>
                    <a:lnTo>
                      <a:pt x="416535" y="2426914"/>
                    </a:lnTo>
                    <a:lnTo>
                      <a:pt x="419936" y="2434850"/>
                    </a:lnTo>
                    <a:lnTo>
                      <a:pt x="423791" y="2443013"/>
                    </a:lnTo>
                    <a:lnTo>
                      <a:pt x="427872" y="2450723"/>
                    </a:lnTo>
                    <a:lnTo>
                      <a:pt x="432634" y="2457979"/>
                    </a:lnTo>
                    <a:lnTo>
                      <a:pt x="437622" y="2465462"/>
                    </a:lnTo>
                    <a:lnTo>
                      <a:pt x="443064" y="2472491"/>
                    </a:lnTo>
                    <a:lnTo>
                      <a:pt x="448733" y="2478840"/>
                    </a:lnTo>
                    <a:lnTo>
                      <a:pt x="454855" y="2485416"/>
                    </a:lnTo>
                    <a:lnTo>
                      <a:pt x="461658" y="2491311"/>
                    </a:lnTo>
                    <a:lnTo>
                      <a:pt x="468460" y="2496753"/>
                    </a:lnTo>
                    <a:lnTo>
                      <a:pt x="475943" y="2501969"/>
                    </a:lnTo>
                    <a:lnTo>
                      <a:pt x="480931" y="2504690"/>
                    </a:lnTo>
                    <a:lnTo>
                      <a:pt x="486146" y="2506957"/>
                    </a:lnTo>
                    <a:lnTo>
                      <a:pt x="491588" y="2508998"/>
                    </a:lnTo>
                    <a:lnTo>
                      <a:pt x="496803" y="2510812"/>
                    </a:lnTo>
                    <a:lnTo>
                      <a:pt x="502019" y="2512626"/>
                    </a:lnTo>
                    <a:lnTo>
                      <a:pt x="507461" y="2514440"/>
                    </a:lnTo>
                    <a:lnTo>
                      <a:pt x="512902" y="2515800"/>
                    </a:lnTo>
                    <a:lnTo>
                      <a:pt x="518344" y="2517161"/>
                    </a:lnTo>
                    <a:lnTo>
                      <a:pt x="523786" y="2518295"/>
                    </a:lnTo>
                    <a:lnTo>
                      <a:pt x="529455" y="2519202"/>
                    </a:lnTo>
                    <a:lnTo>
                      <a:pt x="534897" y="2520109"/>
                    </a:lnTo>
                    <a:lnTo>
                      <a:pt x="540339" y="2520562"/>
                    </a:lnTo>
                    <a:lnTo>
                      <a:pt x="545781" y="2520789"/>
                    </a:lnTo>
                    <a:lnTo>
                      <a:pt x="551223" y="2521016"/>
                    </a:lnTo>
                    <a:lnTo>
                      <a:pt x="556665" y="2521016"/>
                    </a:lnTo>
                    <a:lnTo>
                      <a:pt x="562107" y="2520789"/>
                    </a:lnTo>
                    <a:lnTo>
                      <a:pt x="567322" y="2520335"/>
                    </a:lnTo>
                    <a:lnTo>
                      <a:pt x="572764" y="2519655"/>
                    </a:lnTo>
                    <a:lnTo>
                      <a:pt x="577979" y="2518975"/>
                    </a:lnTo>
                    <a:lnTo>
                      <a:pt x="583194" y="2517841"/>
                    </a:lnTo>
                    <a:lnTo>
                      <a:pt x="588409" y="2516707"/>
                    </a:lnTo>
                    <a:lnTo>
                      <a:pt x="593398" y="2515347"/>
                    </a:lnTo>
                    <a:lnTo>
                      <a:pt x="598386" y="2513533"/>
                    </a:lnTo>
                    <a:lnTo>
                      <a:pt x="603148" y="2511719"/>
                    </a:lnTo>
                    <a:lnTo>
                      <a:pt x="607910" y="2509678"/>
                    </a:lnTo>
                    <a:lnTo>
                      <a:pt x="612671" y="2507184"/>
                    </a:lnTo>
                    <a:lnTo>
                      <a:pt x="617206" y="2504690"/>
                    </a:lnTo>
                    <a:lnTo>
                      <a:pt x="621741" y="2501969"/>
                    </a:lnTo>
                    <a:lnTo>
                      <a:pt x="626049" y="2499021"/>
                    </a:lnTo>
                    <a:lnTo>
                      <a:pt x="630358" y="2495846"/>
                    </a:lnTo>
                    <a:lnTo>
                      <a:pt x="634212" y="2492445"/>
                    </a:lnTo>
                    <a:lnTo>
                      <a:pt x="638067" y="2488817"/>
                    </a:lnTo>
                    <a:lnTo>
                      <a:pt x="642829" y="2482468"/>
                    </a:lnTo>
                    <a:lnTo>
                      <a:pt x="646457" y="2476799"/>
                    </a:lnTo>
                    <a:lnTo>
                      <a:pt x="649631" y="2471584"/>
                    </a:lnTo>
                    <a:lnTo>
                      <a:pt x="651899" y="2466822"/>
                    </a:lnTo>
                    <a:lnTo>
                      <a:pt x="653486" y="2462514"/>
                    </a:lnTo>
                    <a:lnTo>
                      <a:pt x="654166" y="2458432"/>
                    </a:lnTo>
                    <a:lnTo>
                      <a:pt x="654393" y="2454804"/>
                    </a:lnTo>
                    <a:lnTo>
                      <a:pt x="654166" y="2450950"/>
                    </a:lnTo>
                    <a:lnTo>
                      <a:pt x="653259" y="2448002"/>
                    </a:lnTo>
                    <a:lnTo>
                      <a:pt x="651899" y="2445054"/>
                    </a:lnTo>
                    <a:lnTo>
                      <a:pt x="649858" y="2442106"/>
                    </a:lnTo>
                    <a:lnTo>
                      <a:pt x="647364" y="2439839"/>
                    </a:lnTo>
                    <a:lnTo>
                      <a:pt x="644869" y="2437571"/>
                    </a:lnTo>
                    <a:lnTo>
                      <a:pt x="641695" y="2435077"/>
                    </a:lnTo>
                    <a:lnTo>
                      <a:pt x="638294" y="2433036"/>
                    </a:lnTo>
                    <a:lnTo>
                      <a:pt x="634666" y="2431222"/>
                    </a:lnTo>
                    <a:lnTo>
                      <a:pt x="626730" y="2427594"/>
                    </a:lnTo>
                    <a:lnTo>
                      <a:pt x="618113" y="2423966"/>
                    </a:lnTo>
                    <a:lnTo>
                      <a:pt x="609043" y="2420338"/>
                    </a:lnTo>
                    <a:lnTo>
                      <a:pt x="600200" y="2416483"/>
                    </a:lnTo>
                    <a:lnTo>
                      <a:pt x="595665" y="2414443"/>
                    </a:lnTo>
                    <a:lnTo>
                      <a:pt x="591584" y="2411948"/>
                    </a:lnTo>
                    <a:lnTo>
                      <a:pt x="587276" y="2409681"/>
                    </a:lnTo>
                    <a:lnTo>
                      <a:pt x="583421" y="2407187"/>
                    </a:lnTo>
                    <a:lnTo>
                      <a:pt x="579793" y="2404239"/>
                    </a:lnTo>
                    <a:lnTo>
                      <a:pt x="576392" y="2401064"/>
                    </a:lnTo>
                    <a:lnTo>
                      <a:pt x="573217" y="2397663"/>
                    </a:lnTo>
                    <a:lnTo>
                      <a:pt x="570496" y="2394035"/>
                    </a:lnTo>
                    <a:lnTo>
                      <a:pt x="567095" y="2389047"/>
                    </a:lnTo>
                    <a:lnTo>
                      <a:pt x="563921" y="2384285"/>
                    </a:lnTo>
                    <a:lnTo>
                      <a:pt x="561426" y="2379523"/>
                    </a:lnTo>
                    <a:lnTo>
                      <a:pt x="558932" y="2374988"/>
                    </a:lnTo>
                    <a:lnTo>
                      <a:pt x="557118" y="2370680"/>
                    </a:lnTo>
                    <a:lnTo>
                      <a:pt x="555984" y="2366598"/>
                    </a:lnTo>
                    <a:lnTo>
                      <a:pt x="554851" y="2362290"/>
                    </a:lnTo>
                    <a:lnTo>
                      <a:pt x="554170" y="2358435"/>
                    </a:lnTo>
                    <a:lnTo>
                      <a:pt x="553717" y="2354581"/>
                    </a:lnTo>
                    <a:lnTo>
                      <a:pt x="553717" y="2350953"/>
                    </a:lnTo>
                    <a:lnTo>
                      <a:pt x="554170" y="2347551"/>
                    </a:lnTo>
                    <a:lnTo>
                      <a:pt x="554851" y="2344150"/>
                    </a:lnTo>
                    <a:lnTo>
                      <a:pt x="555984" y="2340749"/>
                    </a:lnTo>
                    <a:lnTo>
                      <a:pt x="557118" y="2337574"/>
                    </a:lnTo>
                    <a:lnTo>
                      <a:pt x="558705" y="2334400"/>
                    </a:lnTo>
                    <a:lnTo>
                      <a:pt x="560293" y="2331679"/>
                    </a:lnTo>
                    <a:lnTo>
                      <a:pt x="562333" y="2328731"/>
                    </a:lnTo>
                    <a:lnTo>
                      <a:pt x="564828" y="2326237"/>
                    </a:lnTo>
                    <a:lnTo>
                      <a:pt x="567095" y="2323516"/>
                    </a:lnTo>
                    <a:lnTo>
                      <a:pt x="569589" y="2321248"/>
                    </a:lnTo>
                    <a:lnTo>
                      <a:pt x="572537" y="2318981"/>
                    </a:lnTo>
                    <a:lnTo>
                      <a:pt x="575711" y="2316486"/>
                    </a:lnTo>
                    <a:lnTo>
                      <a:pt x="578659" y="2314446"/>
                    </a:lnTo>
                    <a:lnTo>
                      <a:pt x="581834" y="2312405"/>
                    </a:lnTo>
                    <a:lnTo>
                      <a:pt x="588863" y="2308777"/>
                    </a:lnTo>
                    <a:lnTo>
                      <a:pt x="595892" y="2305376"/>
                    </a:lnTo>
                    <a:lnTo>
                      <a:pt x="603375" y="2302201"/>
                    </a:lnTo>
                    <a:lnTo>
                      <a:pt x="611084" y="2299707"/>
                    </a:lnTo>
                    <a:lnTo>
                      <a:pt x="615392" y="2298346"/>
                    </a:lnTo>
                    <a:lnTo>
                      <a:pt x="619927" y="2297213"/>
                    </a:lnTo>
                    <a:lnTo>
                      <a:pt x="624235" y="2296532"/>
                    </a:lnTo>
                    <a:lnTo>
                      <a:pt x="628770" y="2296079"/>
                    </a:lnTo>
                    <a:lnTo>
                      <a:pt x="633079" y="2295399"/>
                    </a:lnTo>
                    <a:lnTo>
                      <a:pt x="637613" y="2294945"/>
                    </a:lnTo>
                    <a:lnTo>
                      <a:pt x="641922" y="2294945"/>
                    </a:lnTo>
                    <a:lnTo>
                      <a:pt x="646457" y="2294945"/>
                    </a:lnTo>
                    <a:lnTo>
                      <a:pt x="655073" y="2295172"/>
                    </a:lnTo>
                    <a:lnTo>
                      <a:pt x="663689" y="2296306"/>
                    </a:lnTo>
                    <a:lnTo>
                      <a:pt x="671852" y="2297893"/>
                    </a:lnTo>
                    <a:lnTo>
                      <a:pt x="680242" y="2299934"/>
                    </a:lnTo>
                    <a:lnTo>
                      <a:pt x="688632" y="2302428"/>
                    </a:lnTo>
                    <a:lnTo>
                      <a:pt x="696341" y="2305602"/>
                    </a:lnTo>
                    <a:lnTo>
                      <a:pt x="704050" y="2309230"/>
                    </a:lnTo>
                    <a:lnTo>
                      <a:pt x="711760" y="2313312"/>
                    </a:lnTo>
                    <a:lnTo>
                      <a:pt x="719016" y="2317847"/>
                    </a:lnTo>
                    <a:lnTo>
                      <a:pt x="726045" y="2322609"/>
                    </a:lnTo>
                    <a:lnTo>
                      <a:pt x="732847" y="2327824"/>
                    </a:lnTo>
                    <a:lnTo>
                      <a:pt x="739196" y="2333493"/>
                    </a:lnTo>
                    <a:lnTo>
                      <a:pt x="745545" y="2339161"/>
                    </a:lnTo>
                    <a:lnTo>
                      <a:pt x="751214" y="2345510"/>
                    </a:lnTo>
                    <a:lnTo>
                      <a:pt x="756883" y="2351633"/>
                    </a:lnTo>
                    <a:lnTo>
                      <a:pt x="761871" y="2358435"/>
                    </a:lnTo>
                    <a:lnTo>
                      <a:pt x="766633" y="2365238"/>
                    </a:lnTo>
                    <a:lnTo>
                      <a:pt x="770941" y="2372267"/>
                    </a:lnTo>
                    <a:lnTo>
                      <a:pt x="775022" y="2379523"/>
                    </a:lnTo>
                    <a:lnTo>
                      <a:pt x="778197" y="2387006"/>
                    </a:lnTo>
                    <a:lnTo>
                      <a:pt x="781144" y="2394262"/>
                    </a:lnTo>
                    <a:lnTo>
                      <a:pt x="783412" y="2402198"/>
                    </a:lnTo>
                    <a:lnTo>
                      <a:pt x="785679" y="2409681"/>
                    </a:lnTo>
                    <a:lnTo>
                      <a:pt x="786813" y="2417390"/>
                    </a:lnTo>
                    <a:lnTo>
                      <a:pt x="787720" y="2425100"/>
                    </a:lnTo>
                    <a:lnTo>
                      <a:pt x="787947" y="2432810"/>
                    </a:lnTo>
                    <a:lnTo>
                      <a:pt x="787720" y="2440746"/>
                    </a:lnTo>
                    <a:lnTo>
                      <a:pt x="787040" y="2444374"/>
                    </a:lnTo>
                    <a:lnTo>
                      <a:pt x="786586" y="2448229"/>
                    </a:lnTo>
                    <a:lnTo>
                      <a:pt x="786360" y="2456165"/>
                    </a:lnTo>
                    <a:lnTo>
                      <a:pt x="786133" y="2464328"/>
                    </a:lnTo>
                    <a:lnTo>
                      <a:pt x="785226" y="2472491"/>
                    </a:lnTo>
                    <a:lnTo>
                      <a:pt x="784319" y="2480200"/>
                    </a:lnTo>
                    <a:lnTo>
                      <a:pt x="782958" y="2487683"/>
                    </a:lnTo>
                    <a:lnTo>
                      <a:pt x="781371" y="2495393"/>
                    </a:lnTo>
                    <a:lnTo>
                      <a:pt x="779557" y="2502876"/>
                    </a:lnTo>
                    <a:lnTo>
                      <a:pt x="777517" y="2510132"/>
                    </a:lnTo>
                    <a:lnTo>
                      <a:pt x="775249" y="2517161"/>
                    </a:lnTo>
                    <a:lnTo>
                      <a:pt x="772755" y="2524190"/>
                    </a:lnTo>
                    <a:lnTo>
                      <a:pt x="770034" y="2530993"/>
                    </a:lnTo>
                    <a:lnTo>
                      <a:pt x="766859" y="2537795"/>
                    </a:lnTo>
                    <a:lnTo>
                      <a:pt x="763458" y="2544144"/>
                    </a:lnTo>
                    <a:lnTo>
                      <a:pt x="760057" y="2550720"/>
                    </a:lnTo>
                    <a:lnTo>
                      <a:pt x="756429" y="2557069"/>
                    </a:lnTo>
                    <a:lnTo>
                      <a:pt x="752574" y="2562965"/>
                    </a:lnTo>
                    <a:lnTo>
                      <a:pt x="748493" y="2568860"/>
                    </a:lnTo>
                    <a:lnTo>
                      <a:pt x="743958" y="2574756"/>
                    </a:lnTo>
                    <a:lnTo>
                      <a:pt x="739650" y="2580424"/>
                    </a:lnTo>
                    <a:lnTo>
                      <a:pt x="734661" y="2585866"/>
                    </a:lnTo>
                    <a:lnTo>
                      <a:pt x="729673" y="2591082"/>
                    </a:lnTo>
                    <a:lnTo>
                      <a:pt x="724684" y="2596297"/>
                    </a:lnTo>
                    <a:lnTo>
                      <a:pt x="719469" y="2601285"/>
                    </a:lnTo>
                    <a:lnTo>
                      <a:pt x="714027" y="2605820"/>
                    </a:lnTo>
                    <a:lnTo>
                      <a:pt x="708359" y="2610582"/>
                    </a:lnTo>
                    <a:lnTo>
                      <a:pt x="702690" y="2614664"/>
                    </a:lnTo>
                    <a:lnTo>
                      <a:pt x="696568" y="2619199"/>
                    </a:lnTo>
                    <a:lnTo>
                      <a:pt x="690672" y="2623053"/>
                    </a:lnTo>
                    <a:lnTo>
                      <a:pt x="684323" y="2626908"/>
                    </a:lnTo>
                    <a:lnTo>
                      <a:pt x="678201" y="2630536"/>
                    </a:lnTo>
                    <a:lnTo>
                      <a:pt x="671626" y="2633938"/>
                    </a:lnTo>
                    <a:lnTo>
                      <a:pt x="665050" y="2637339"/>
                    </a:lnTo>
                    <a:lnTo>
                      <a:pt x="658474" y="2640513"/>
                    </a:lnTo>
                    <a:lnTo>
                      <a:pt x="651672" y="2643234"/>
                    </a:lnTo>
                    <a:lnTo>
                      <a:pt x="644643" y="2645955"/>
                    </a:lnTo>
                    <a:lnTo>
                      <a:pt x="637613" y="2648223"/>
                    </a:lnTo>
                    <a:lnTo>
                      <a:pt x="630584" y="2650717"/>
                    </a:lnTo>
                    <a:lnTo>
                      <a:pt x="623328" y="2652758"/>
                    </a:lnTo>
                    <a:lnTo>
                      <a:pt x="616072" y="2654572"/>
                    </a:lnTo>
                    <a:lnTo>
                      <a:pt x="608363" y="2656159"/>
                    </a:lnTo>
                    <a:lnTo>
                      <a:pt x="601107" y="2657293"/>
                    </a:lnTo>
                    <a:lnTo>
                      <a:pt x="593625" y="2658653"/>
                    </a:lnTo>
                    <a:lnTo>
                      <a:pt x="586142" y="2659787"/>
                    </a:lnTo>
                    <a:lnTo>
                      <a:pt x="578206" y="2660241"/>
                    </a:lnTo>
                    <a:lnTo>
                      <a:pt x="570723" y="2660694"/>
                    </a:lnTo>
                    <a:lnTo>
                      <a:pt x="563014" y="2661148"/>
                    </a:lnTo>
                    <a:lnTo>
                      <a:pt x="555077" y="2661148"/>
                    </a:lnTo>
                    <a:lnTo>
                      <a:pt x="547368" y="2661148"/>
                    </a:lnTo>
                    <a:lnTo>
                      <a:pt x="539432" y="2660467"/>
                    </a:lnTo>
                    <a:lnTo>
                      <a:pt x="531723" y="2659787"/>
                    </a:lnTo>
                    <a:lnTo>
                      <a:pt x="523560" y="2658880"/>
                    </a:lnTo>
                    <a:lnTo>
                      <a:pt x="515850" y="2657746"/>
                    </a:lnTo>
                    <a:lnTo>
                      <a:pt x="507687" y="2656386"/>
                    </a:lnTo>
                    <a:lnTo>
                      <a:pt x="499978" y="2654799"/>
                    </a:lnTo>
                    <a:lnTo>
                      <a:pt x="492042" y="2652758"/>
                    </a:lnTo>
                    <a:lnTo>
                      <a:pt x="484106" y="2650717"/>
                    </a:lnTo>
                    <a:lnTo>
                      <a:pt x="476169" y="2648223"/>
                    </a:lnTo>
                    <a:lnTo>
                      <a:pt x="468460" y="2645502"/>
                    </a:lnTo>
                    <a:lnTo>
                      <a:pt x="460751" y="2642554"/>
                    </a:lnTo>
                    <a:lnTo>
                      <a:pt x="452814" y="2639380"/>
                    </a:lnTo>
                    <a:lnTo>
                      <a:pt x="445105" y="2635752"/>
                    </a:lnTo>
                    <a:lnTo>
                      <a:pt x="437169" y="2632124"/>
                    </a:lnTo>
                    <a:lnTo>
                      <a:pt x="429460" y="2628042"/>
                    </a:lnTo>
                    <a:lnTo>
                      <a:pt x="421977" y="2623734"/>
                    </a:lnTo>
                    <a:lnTo>
                      <a:pt x="410639" y="2617385"/>
                    </a:lnTo>
                    <a:lnTo>
                      <a:pt x="399982" y="2610355"/>
                    </a:lnTo>
                    <a:lnTo>
                      <a:pt x="390005" y="2603099"/>
                    </a:lnTo>
                    <a:lnTo>
                      <a:pt x="380029" y="2595390"/>
                    </a:lnTo>
                    <a:lnTo>
                      <a:pt x="370959" y="2587454"/>
                    </a:lnTo>
                    <a:lnTo>
                      <a:pt x="362116" y="2579064"/>
                    </a:lnTo>
                    <a:lnTo>
                      <a:pt x="353726" y="2570447"/>
                    </a:lnTo>
                    <a:lnTo>
                      <a:pt x="345790" y="2561604"/>
                    </a:lnTo>
                    <a:lnTo>
                      <a:pt x="338307" y="2552307"/>
                    </a:lnTo>
                    <a:lnTo>
                      <a:pt x="331278" y="2542557"/>
                    </a:lnTo>
                    <a:lnTo>
                      <a:pt x="324929" y="2533033"/>
                    </a:lnTo>
                    <a:lnTo>
                      <a:pt x="318580" y="2522830"/>
                    </a:lnTo>
                    <a:lnTo>
                      <a:pt x="312911" y="2512399"/>
                    </a:lnTo>
                    <a:lnTo>
                      <a:pt x="307696" y="2501969"/>
                    </a:lnTo>
                    <a:lnTo>
                      <a:pt x="302935" y="2491085"/>
                    </a:lnTo>
                    <a:lnTo>
                      <a:pt x="298626" y="2480200"/>
                    </a:lnTo>
                    <a:lnTo>
                      <a:pt x="294772" y="2469090"/>
                    </a:lnTo>
                    <a:lnTo>
                      <a:pt x="291370" y="2457752"/>
                    </a:lnTo>
                    <a:lnTo>
                      <a:pt x="288196" y="2446188"/>
                    </a:lnTo>
                    <a:lnTo>
                      <a:pt x="285702" y="2434397"/>
                    </a:lnTo>
                    <a:lnTo>
                      <a:pt x="283434" y="2422606"/>
                    </a:lnTo>
                    <a:lnTo>
                      <a:pt x="281620" y="2410815"/>
                    </a:lnTo>
                    <a:lnTo>
                      <a:pt x="280487" y="2398570"/>
                    </a:lnTo>
                    <a:lnTo>
                      <a:pt x="279580" y="2386326"/>
                    </a:lnTo>
                    <a:lnTo>
                      <a:pt x="279126" y="2374081"/>
                    </a:lnTo>
                    <a:lnTo>
                      <a:pt x="278899" y="2361610"/>
                    </a:lnTo>
                    <a:lnTo>
                      <a:pt x="279126" y="2349138"/>
                    </a:lnTo>
                    <a:lnTo>
                      <a:pt x="279806" y="2336667"/>
                    </a:lnTo>
                    <a:lnTo>
                      <a:pt x="281167" y="2324196"/>
                    </a:lnTo>
                    <a:lnTo>
                      <a:pt x="282754" y="2311271"/>
                    </a:lnTo>
                    <a:lnTo>
                      <a:pt x="284568" y="2298573"/>
                    </a:lnTo>
                    <a:lnTo>
                      <a:pt x="286835" y="2286102"/>
                    </a:lnTo>
                    <a:lnTo>
                      <a:pt x="290237" y="2274537"/>
                    </a:lnTo>
                    <a:lnTo>
                      <a:pt x="293865" y="2263653"/>
                    </a:lnTo>
                    <a:lnTo>
                      <a:pt x="297493" y="2252769"/>
                    </a:lnTo>
                    <a:lnTo>
                      <a:pt x="301801" y="2242112"/>
                    </a:lnTo>
                    <a:lnTo>
                      <a:pt x="306336" y="2231682"/>
                    </a:lnTo>
                    <a:lnTo>
                      <a:pt x="311097" y="2221478"/>
                    </a:lnTo>
                    <a:lnTo>
                      <a:pt x="316086" y="2211728"/>
                    </a:lnTo>
                    <a:lnTo>
                      <a:pt x="321301" y="2201750"/>
                    </a:lnTo>
                    <a:lnTo>
                      <a:pt x="326743" y="2192454"/>
                    </a:lnTo>
                    <a:lnTo>
                      <a:pt x="332412" y="2183157"/>
                    </a:lnTo>
                    <a:lnTo>
                      <a:pt x="338307" y="2174314"/>
                    </a:lnTo>
                    <a:lnTo>
                      <a:pt x="344656" y="2165470"/>
                    </a:lnTo>
                    <a:lnTo>
                      <a:pt x="350778" y="2156854"/>
                    </a:lnTo>
                    <a:lnTo>
                      <a:pt x="357581" y="2148464"/>
                    </a:lnTo>
                    <a:lnTo>
                      <a:pt x="364383" y="2140074"/>
                    </a:lnTo>
                    <a:lnTo>
                      <a:pt x="371412" y="2132365"/>
                    </a:lnTo>
                    <a:lnTo>
                      <a:pt x="378668" y="2124882"/>
                    </a:lnTo>
                    <a:lnTo>
                      <a:pt x="386378" y="2117172"/>
                    </a:lnTo>
                    <a:lnTo>
                      <a:pt x="393860" y="2110143"/>
                    </a:lnTo>
                    <a:lnTo>
                      <a:pt x="401570" y="2103114"/>
                    </a:lnTo>
                    <a:lnTo>
                      <a:pt x="409733" y="2096765"/>
                    </a:lnTo>
                    <a:lnTo>
                      <a:pt x="417895" y="2090189"/>
                    </a:lnTo>
                    <a:lnTo>
                      <a:pt x="426285" y="2083840"/>
                    </a:lnTo>
                    <a:lnTo>
                      <a:pt x="434901" y="2077945"/>
                    </a:lnTo>
                    <a:lnTo>
                      <a:pt x="443518" y="2072276"/>
                    </a:lnTo>
                    <a:lnTo>
                      <a:pt x="452361" y="2066834"/>
                    </a:lnTo>
                    <a:lnTo>
                      <a:pt x="461204" y="2061619"/>
                    </a:lnTo>
                    <a:lnTo>
                      <a:pt x="470274" y="2056630"/>
                    </a:lnTo>
                    <a:lnTo>
                      <a:pt x="479571" y="2051868"/>
                    </a:lnTo>
                    <a:lnTo>
                      <a:pt x="489094" y="2047560"/>
                    </a:lnTo>
                    <a:lnTo>
                      <a:pt x="498391" y="2043252"/>
                    </a:lnTo>
                    <a:lnTo>
                      <a:pt x="507914" y="2039397"/>
                    </a:lnTo>
                    <a:lnTo>
                      <a:pt x="517664" y="2035769"/>
                    </a:lnTo>
                    <a:lnTo>
                      <a:pt x="527414" y="2032368"/>
                    </a:lnTo>
                    <a:lnTo>
                      <a:pt x="537391" y="2029193"/>
                    </a:lnTo>
                    <a:lnTo>
                      <a:pt x="547595" y="2026472"/>
                    </a:lnTo>
                    <a:lnTo>
                      <a:pt x="557798" y="2023751"/>
                    </a:lnTo>
                    <a:lnTo>
                      <a:pt x="567775" y="2021484"/>
                    </a:lnTo>
                    <a:lnTo>
                      <a:pt x="577979" y="2019216"/>
                    </a:lnTo>
                    <a:lnTo>
                      <a:pt x="588409" y="2017402"/>
                    </a:lnTo>
                    <a:lnTo>
                      <a:pt x="598613" y="2015815"/>
                    </a:lnTo>
                    <a:lnTo>
                      <a:pt x="609270" y="2014454"/>
                    </a:lnTo>
                    <a:lnTo>
                      <a:pt x="619700" y="2013321"/>
                    </a:lnTo>
                    <a:lnTo>
                      <a:pt x="630131" y="2012640"/>
                    </a:lnTo>
                    <a:lnTo>
                      <a:pt x="640788" y="2012414"/>
                    </a:lnTo>
                    <a:lnTo>
                      <a:pt x="650992" y="2012187"/>
                    </a:lnTo>
                    <a:lnTo>
                      <a:pt x="661649" y="2012187"/>
                    </a:lnTo>
                    <a:lnTo>
                      <a:pt x="672533" y="2012414"/>
                    </a:lnTo>
                    <a:lnTo>
                      <a:pt x="683190" y="2013094"/>
                    </a:lnTo>
                    <a:lnTo>
                      <a:pt x="693847" y="2014001"/>
                    </a:lnTo>
                    <a:lnTo>
                      <a:pt x="704504" y="2015135"/>
                    </a:lnTo>
                    <a:lnTo>
                      <a:pt x="715161" y="2016495"/>
                    </a:lnTo>
                    <a:lnTo>
                      <a:pt x="725818" y="2018309"/>
                    </a:lnTo>
                    <a:lnTo>
                      <a:pt x="736475" y="2020350"/>
                    </a:lnTo>
                    <a:lnTo>
                      <a:pt x="747132" y="2022617"/>
                    </a:lnTo>
                    <a:lnTo>
                      <a:pt x="757563" y="2025112"/>
                    </a:lnTo>
                    <a:lnTo>
                      <a:pt x="768220" y="2028059"/>
                    </a:lnTo>
                    <a:lnTo>
                      <a:pt x="778650" y="2031461"/>
                    </a:lnTo>
                    <a:lnTo>
                      <a:pt x="789307" y="2034635"/>
                    </a:lnTo>
                    <a:lnTo>
                      <a:pt x="799738" y="2038490"/>
                    </a:lnTo>
                    <a:lnTo>
                      <a:pt x="809941" y="2042571"/>
                    </a:lnTo>
                    <a:lnTo>
                      <a:pt x="820145" y="2046653"/>
                    </a:lnTo>
                    <a:lnTo>
                      <a:pt x="830575" y="2051415"/>
                    </a:lnTo>
                    <a:lnTo>
                      <a:pt x="840779" y="2056403"/>
                    </a:lnTo>
                    <a:lnTo>
                      <a:pt x="851436" y="2062072"/>
                    </a:lnTo>
                    <a:lnTo>
                      <a:pt x="861866" y="2068421"/>
                    </a:lnTo>
                    <a:lnTo>
                      <a:pt x="871843" y="2074543"/>
                    </a:lnTo>
                    <a:lnTo>
                      <a:pt x="881820" y="2081119"/>
                    </a:lnTo>
                    <a:lnTo>
                      <a:pt x="891570" y="2088148"/>
                    </a:lnTo>
                    <a:lnTo>
                      <a:pt x="901094" y="2095178"/>
                    </a:lnTo>
                    <a:lnTo>
                      <a:pt x="910164" y="2102207"/>
                    </a:lnTo>
                    <a:lnTo>
                      <a:pt x="919007" y="2109690"/>
                    </a:lnTo>
                    <a:lnTo>
                      <a:pt x="927850" y="2117399"/>
                    </a:lnTo>
                    <a:lnTo>
                      <a:pt x="936240" y="2125335"/>
                    </a:lnTo>
                    <a:lnTo>
                      <a:pt x="944629" y="2133272"/>
                    </a:lnTo>
                    <a:lnTo>
                      <a:pt x="952565" y="2141662"/>
                    </a:lnTo>
                    <a:lnTo>
                      <a:pt x="960048" y="2150278"/>
                    </a:lnTo>
                    <a:lnTo>
                      <a:pt x="967757" y="2158895"/>
                    </a:lnTo>
                    <a:lnTo>
                      <a:pt x="975013" y="2167738"/>
                    </a:lnTo>
                    <a:lnTo>
                      <a:pt x="982043" y="2176808"/>
                    </a:lnTo>
                    <a:lnTo>
                      <a:pt x="988391" y="2185878"/>
                    </a:lnTo>
                    <a:lnTo>
                      <a:pt x="994967" y="2195401"/>
                    </a:lnTo>
                    <a:lnTo>
                      <a:pt x="1001316" y="2204698"/>
                    </a:lnTo>
                    <a:lnTo>
                      <a:pt x="1007211" y="2214222"/>
                    </a:lnTo>
                    <a:lnTo>
                      <a:pt x="1012880" y="2224199"/>
                    </a:lnTo>
                    <a:lnTo>
                      <a:pt x="1018322" y="2233949"/>
                    </a:lnTo>
                    <a:lnTo>
                      <a:pt x="1023537" y="2244153"/>
                    </a:lnTo>
                    <a:lnTo>
                      <a:pt x="1028526" y="2254357"/>
                    </a:lnTo>
                    <a:lnTo>
                      <a:pt x="1033287" y="2264787"/>
                    </a:lnTo>
                    <a:lnTo>
                      <a:pt x="1037596" y="2275218"/>
                    </a:lnTo>
                    <a:lnTo>
                      <a:pt x="1041904" y="2285875"/>
                    </a:lnTo>
                    <a:lnTo>
                      <a:pt x="1045759" y="2296532"/>
                    </a:lnTo>
                    <a:lnTo>
                      <a:pt x="1049160" y="2307190"/>
                    </a:lnTo>
                    <a:lnTo>
                      <a:pt x="1052561" y="2318074"/>
                    </a:lnTo>
                    <a:lnTo>
                      <a:pt x="1055509" y="2328958"/>
                    </a:lnTo>
                    <a:lnTo>
                      <a:pt x="1058456" y="2340068"/>
                    </a:lnTo>
                    <a:lnTo>
                      <a:pt x="1061177" y="2351179"/>
                    </a:lnTo>
                    <a:lnTo>
                      <a:pt x="1063445" y="2362290"/>
                    </a:lnTo>
                    <a:lnTo>
                      <a:pt x="1065259" y="2373854"/>
                    </a:lnTo>
                    <a:lnTo>
                      <a:pt x="1067073" y="2384965"/>
                    </a:lnTo>
                    <a:lnTo>
                      <a:pt x="1068660" y="2396529"/>
                    </a:lnTo>
                    <a:lnTo>
                      <a:pt x="1070020" y="2407867"/>
                    </a:lnTo>
                    <a:lnTo>
                      <a:pt x="1070701" y="2419204"/>
                    </a:lnTo>
                    <a:lnTo>
                      <a:pt x="1071381" y="2430769"/>
                    </a:lnTo>
                    <a:lnTo>
                      <a:pt x="1071834" y="2442560"/>
                    </a:lnTo>
                    <a:lnTo>
                      <a:pt x="1072061" y="2453897"/>
                    </a:lnTo>
                    <a:lnTo>
                      <a:pt x="1071834" y="2465688"/>
                    </a:lnTo>
                    <a:lnTo>
                      <a:pt x="1071154" y="2477026"/>
                    </a:lnTo>
                    <a:lnTo>
                      <a:pt x="1070474" y="2488817"/>
                    </a:lnTo>
                    <a:lnTo>
                      <a:pt x="1069567" y="2500608"/>
                    </a:lnTo>
                    <a:lnTo>
                      <a:pt x="1068433" y="2512172"/>
                    </a:lnTo>
                    <a:lnTo>
                      <a:pt x="1066846" y="2523737"/>
                    </a:lnTo>
                    <a:lnTo>
                      <a:pt x="1065032" y="2535301"/>
                    </a:lnTo>
                    <a:lnTo>
                      <a:pt x="1062538" y="2547092"/>
                    </a:lnTo>
                    <a:lnTo>
                      <a:pt x="1060270" y="2558429"/>
                    </a:lnTo>
                    <a:lnTo>
                      <a:pt x="1057776" y="2570221"/>
                    </a:lnTo>
                    <a:lnTo>
                      <a:pt x="1054602" y="2581785"/>
                    </a:lnTo>
                    <a:lnTo>
                      <a:pt x="1051427" y="2593122"/>
                    </a:lnTo>
                    <a:lnTo>
                      <a:pt x="1047799" y="2604687"/>
                    </a:lnTo>
                    <a:lnTo>
                      <a:pt x="1043945" y="2616024"/>
                    </a:lnTo>
                    <a:lnTo>
                      <a:pt x="1039636" y="2627362"/>
                    </a:lnTo>
                    <a:lnTo>
                      <a:pt x="1035328" y="2638699"/>
                    </a:lnTo>
                    <a:lnTo>
                      <a:pt x="1030566" y="2649810"/>
                    </a:lnTo>
                    <a:lnTo>
                      <a:pt x="1025805" y="2661148"/>
                    </a:lnTo>
                    <a:lnTo>
                      <a:pt x="1020590" y="2672258"/>
                    </a:lnTo>
                    <a:lnTo>
                      <a:pt x="1014694" y="2683142"/>
                    </a:lnTo>
                    <a:lnTo>
                      <a:pt x="1009025" y="2694026"/>
                    </a:lnTo>
                    <a:lnTo>
                      <a:pt x="1002903" y="2704684"/>
                    </a:lnTo>
                    <a:lnTo>
                      <a:pt x="993153" y="2719423"/>
                    </a:lnTo>
                    <a:lnTo>
                      <a:pt x="982950" y="2733028"/>
                    </a:lnTo>
                    <a:lnTo>
                      <a:pt x="972519" y="2746633"/>
                    </a:lnTo>
                    <a:lnTo>
                      <a:pt x="961862" y="2759557"/>
                    </a:lnTo>
                    <a:lnTo>
                      <a:pt x="950978" y="2772256"/>
                    </a:lnTo>
                    <a:lnTo>
                      <a:pt x="939868" y="2784273"/>
                    </a:lnTo>
                    <a:lnTo>
                      <a:pt x="928077" y="2796064"/>
                    </a:lnTo>
                    <a:lnTo>
                      <a:pt x="916286" y="2807629"/>
                    </a:lnTo>
                    <a:lnTo>
                      <a:pt x="904268" y="2818286"/>
                    </a:lnTo>
                    <a:lnTo>
                      <a:pt x="891797" y="2828716"/>
                    </a:lnTo>
                    <a:lnTo>
                      <a:pt x="878873" y="2838693"/>
                    </a:lnTo>
                    <a:lnTo>
                      <a:pt x="866175" y="2848217"/>
                    </a:lnTo>
                    <a:lnTo>
                      <a:pt x="853023" y="2857287"/>
                    </a:lnTo>
                    <a:lnTo>
                      <a:pt x="839645" y="2866130"/>
                    </a:lnTo>
                    <a:lnTo>
                      <a:pt x="826267" y="2874067"/>
                    </a:lnTo>
                    <a:lnTo>
                      <a:pt x="812436" y="2882003"/>
                    </a:lnTo>
                    <a:lnTo>
                      <a:pt x="798377" y="2889259"/>
                    </a:lnTo>
                    <a:lnTo>
                      <a:pt x="784319" y="2896288"/>
                    </a:lnTo>
                    <a:lnTo>
                      <a:pt x="770034" y="2902864"/>
                    </a:lnTo>
                    <a:lnTo>
                      <a:pt x="755749" y="2908759"/>
                    </a:lnTo>
                    <a:lnTo>
                      <a:pt x="741010" y="2914202"/>
                    </a:lnTo>
                    <a:lnTo>
                      <a:pt x="726272" y="2919417"/>
                    </a:lnTo>
                    <a:lnTo>
                      <a:pt x="711533" y="2924179"/>
                    </a:lnTo>
                    <a:lnTo>
                      <a:pt x="696341" y="2928260"/>
                    </a:lnTo>
                    <a:lnTo>
                      <a:pt x="681602" y="2932115"/>
                    </a:lnTo>
                    <a:lnTo>
                      <a:pt x="666184" y="2935516"/>
                    </a:lnTo>
                    <a:lnTo>
                      <a:pt x="650992" y="2938464"/>
                    </a:lnTo>
                    <a:lnTo>
                      <a:pt x="635799" y="2940958"/>
                    </a:lnTo>
                    <a:lnTo>
                      <a:pt x="620381" y="2942772"/>
                    </a:lnTo>
                    <a:lnTo>
                      <a:pt x="604735" y="2944359"/>
                    </a:lnTo>
                    <a:lnTo>
                      <a:pt x="589543" y="2945720"/>
                    </a:lnTo>
                    <a:lnTo>
                      <a:pt x="573897" y="2946400"/>
                    </a:lnTo>
                    <a:lnTo>
                      <a:pt x="558479" y="2946400"/>
                    </a:lnTo>
                    <a:lnTo>
                      <a:pt x="542833" y="2946400"/>
                    </a:lnTo>
                    <a:lnTo>
                      <a:pt x="527188" y="2945720"/>
                    </a:lnTo>
                    <a:lnTo>
                      <a:pt x="511996" y="2944586"/>
                    </a:lnTo>
                    <a:lnTo>
                      <a:pt x="496350" y="2942999"/>
                    </a:lnTo>
                    <a:lnTo>
                      <a:pt x="480931" y="2941185"/>
                    </a:lnTo>
                    <a:lnTo>
                      <a:pt x="465286" y="2938691"/>
                    </a:lnTo>
                    <a:lnTo>
                      <a:pt x="450094" y="2935743"/>
                    </a:lnTo>
                    <a:lnTo>
                      <a:pt x="434675" y="2932795"/>
                    </a:lnTo>
                    <a:lnTo>
                      <a:pt x="419483" y="2928714"/>
                    </a:lnTo>
                    <a:lnTo>
                      <a:pt x="404517" y="2924632"/>
                    </a:lnTo>
                    <a:lnTo>
                      <a:pt x="389325" y="2919870"/>
                    </a:lnTo>
                    <a:lnTo>
                      <a:pt x="374360" y="2914655"/>
                    </a:lnTo>
                    <a:lnTo>
                      <a:pt x="359395" y="2909213"/>
                    </a:lnTo>
                    <a:lnTo>
                      <a:pt x="344883" y="2903317"/>
                    </a:lnTo>
                    <a:lnTo>
                      <a:pt x="330371" y="2896742"/>
                    </a:lnTo>
                    <a:lnTo>
                      <a:pt x="316086" y="2889712"/>
                    </a:lnTo>
                    <a:lnTo>
                      <a:pt x="301801" y="2882456"/>
                    </a:lnTo>
                    <a:lnTo>
                      <a:pt x="287742" y="2874747"/>
                    </a:lnTo>
                    <a:lnTo>
                      <a:pt x="273684" y="2866357"/>
                    </a:lnTo>
                    <a:lnTo>
                      <a:pt x="260079" y="2857741"/>
                    </a:lnTo>
                    <a:lnTo>
                      <a:pt x="246474" y="2848444"/>
                    </a:lnTo>
                    <a:lnTo>
                      <a:pt x="233323" y="2838693"/>
                    </a:lnTo>
                    <a:lnTo>
                      <a:pt x="219945" y="2828943"/>
                    </a:lnTo>
                    <a:lnTo>
                      <a:pt x="207247" y="2818286"/>
                    </a:lnTo>
                    <a:lnTo>
                      <a:pt x="194776" y="2807175"/>
                    </a:lnTo>
                    <a:lnTo>
                      <a:pt x="182305" y="2795838"/>
                    </a:lnTo>
                    <a:lnTo>
                      <a:pt x="170287" y="2783820"/>
                    </a:lnTo>
                    <a:lnTo>
                      <a:pt x="158497" y="2771575"/>
                    </a:lnTo>
                    <a:lnTo>
                      <a:pt x="146932" y="2758877"/>
                    </a:lnTo>
                    <a:lnTo>
                      <a:pt x="135822" y="2745499"/>
                    </a:lnTo>
                    <a:lnTo>
                      <a:pt x="124938" y="2731894"/>
                    </a:lnTo>
                    <a:lnTo>
                      <a:pt x="114961" y="2718969"/>
                    </a:lnTo>
                    <a:lnTo>
                      <a:pt x="105664" y="2706271"/>
                    </a:lnTo>
                    <a:lnTo>
                      <a:pt x="96368" y="2693346"/>
                    </a:lnTo>
                    <a:lnTo>
                      <a:pt x="87978" y="2679968"/>
                    </a:lnTo>
                    <a:lnTo>
                      <a:pt x="79815" y="2666816"/>
                    </a:lnTo>
                    <a:lnTo>
                      <a:pt x="72333" y="2653211"/>
                    </a:lnTo>
                    <a:lnTo>
                      <a:pt x="65077" y="2639606"/>
                    </a:lnTo>
                    <a:lnTo>
                      <a:pt x="58274" y="2626001"/>
                    </a:lnTo>
                    <a:lnTo>
                      <a:pt x="51925" y="2612169"/>
                    </a:lnTo>
                    <a:lnTo>
                      <a:pt x="46030" y="2598111"/>
                    </a:lnTo>
                    <a:lnTo>
                      <a:pt x="40588" y="2584052"/>
                    </a:lnTo>
                    <a:lnTo>
                      <a:pt x="35373" y="2569994"/>
                    </a:lnTo>
                    <a:lnTo>
                      <a:pt x="30384" y="2555708"/>
                    </a:lnTo>
                    <a:lnTo>
                      <a:pt x="26076" y="2541423"/>
                    </a:lnTo>
                    <a:lnTo>
                      <a:pt x="21995" y="2526684"/>
                    </a:lnTo>
                    <a:lnTo>
                      <a:pt x="18367" y="2512399"/>
                    </a:lnTo>
                    <a:lnTo>
                      <a:pt x="14966" y="2497660"/>
                    </a:lnTo>
                    <a:lnTo>
                      <a:pt x="12245" y="2483148"/>
                    </a:lnTo>
                    <a:lnTo>
                      <a:pt x="9524" y="2468183"/>
                    </a:lnTo>
                    <a:lnTo>
                      <a:pt x="7256" y="2453444"/>
                    </a:lnTo>
                    <a:lnTo>
                      <a:pt x="5442" y="2438478"/>
                    </a:lnTo>
                    <a:lnTo>
                      <a:pt x="3628" y="2423740"/>
                    </a:lnTo>
                    <a:lnTo>
                      <a:pt x="2268" y="2408547"/>
                    </a:lnTo>
                    <a:lnTo>
                      <a:pt x="1361" y="2393808"/>
                    </a:lnTo>
                    <a:lnTo>
                      <a:pt x="454" y="2378616"/>
                    </a:lnTo>
                    <a:lnTo>
                      <a:pt x="227" y="2363651"/>
                    </a:lnTo>
                    <a:lnTo>
                      <a:pt x="0" y="2348458"/>
                    </a:lnTo>
                    <a:lnTo>
                      <a:pt x="227" y="2333266"/>
                    </a:lnTo>
                    <a:lnTo>
                      <a:pt x="454" y="2318074"/>
                    </a:lnTo>
                    <a:lnTo>
                      <a:pt x="1361" y="2303108"/>
                    </a:lnTo>
                    <a:lnTo>
                      <a:pt x="2041" y="2287689"/>
                    </a:lnTo>
                    <a:lnTo>
                      <a:pt x="3401" y="2272497"/>
                    </a:lnTo>
                    <a:lnTo>
                      <a:pt x="5215" y="2257985"/>
                    </a:lnTo>
                    <a:lnTo>
                      <a:pt x="7710" y="2243699"/>
                    </a:lnTo>
                    <a:lnTo>
                      <a:pt x="10431" y="2229641"/>
                    </a:lnTo>
                    <a:lnTo>
                      <a:pt x="13152" y="2215809"/>
                    </a:lnTo>
                    <a:lnTo>
                      <a:pt x="16553" y="2201977"/>
                    </a:lnTo>
                    <a:lnTo>
                      <a:pt x="20181" y="2188826"/>
                    </a:lnTo>
                    <a:lnTo>
                      <a:pt x="23809" y="2175221"/>
                    </a:lnTo>
                    <a:lnTo>
                      <a:pt x="28117" y="2162296"/>
                    </a:lnTo>
                    <a:lnTo>
                      <a:pt x="32425" y="2149144"/>
                    </a:lnTo>
                    <a:lnTo>
                      <a:pt x="37187" y="2136673"/>
                    </a:lnTo>
                    <a:lnTo>
                      <a:pt x="42175" y="2123975"/>
                    </a:lnTo>
                    <a:lnTo>
                      <a:pt x="47617" y="2111730"/>
                    </a:lnTo>
                    <a:lnTo>
                      <a:pt x="53059" y="2099486"/>
                    </a:lnTo>
                    <a:lnTo>
                      <a:pt x="58728" y="2087468"/>
                    </a:lnTo>
                    <a:lnTo>
                      <a:pt x="64623" y="2075904"/>
                    </a:lnTo>
                    <a:lnTo>
                      <a:pt x="70972" y="2064113"/>
                    </a:lnTo>
                    <a:lnTo>
                      <a:pt x="77548" y="2052775"/>
                    </a:lnTo>
                    <a:lnTo>
                      <a:pt x="84350" y="2041438"/>
                    </a:lnTo>
                    <a:lnTo>
                      <a:pt x="90926" y="2030554"/>
                    </a:lnTo>
                    <a:lnTo>
                      <a:pt x="98182" y="2019670"/>
                    </a:lnTo>
                    <a:lnTo>
                      <a:pt x="105891" y="2009012"/>
                    </a:lnTo>
                    <a:lnTo>
                      <a:pt x="113374" y="1998355"/>
                    </a:lnTo>
                    <a:lnTo>
                      <a:pt x="121083" y="1988151"/>
                    </a:lnTo>
                    <a:lnTo>
                      <a:pt x="129246" y="1977721"/>
                    </a:lnTo>
                    <a:lnTo>
                      <a:pt x="137636" y="1967970"/>
                    </a:lnTo>
                    <a:lnTo>
                      <a:pt x="145799" y="1957993"/>
                    </a:lnTo>
                    <a:lnTo>
                      <a:pt x="154642" y="1948470"/>
                    </a:lnTo>
                    <a:lnTo>
                      <a:pt x="163485" y="1938946"/>
                    </a:lnTo>
                    <a:lnTo>
                      <a:pt x="172328" y="1929650"/>
                    </a:lnTo>
                    <a:lnTo>
                      <a:pt x="181852" y="1920580"/>
                    </a:lnTo>
                    <a:lnTo>
                      <a:pt x="191148" y="1911736"/>
                    </a:lnTo>
                    <a:lnTo>
                      <a:pt x="200898" y="1902893"/>
                    </a:lnTo>
                    <a:lnTo>
                      <a:pt x="210422" y="1894276"/>
                    </a:lnTo>
                    <a:lnTo>
                      <a:pt x="220399" y="1885887"/>
                    </a:lnTo>
                    <a:lnTo>
                      <a:pt x="230375" y="1877497"/>
                    </a:lnTo>
                    <a:lnTo>
                      <a:pt x="240579" y="1869561"/>
                    </a:lnTo>
                    <a:lnTo>
                      <a:pt x="251009" y="1861398"/>
                    </a:lnTo>
                    <a:lnTo>
                      <a:pt x="261440" y="1853688"/>
                    </a:lnTo>
                    <a:lnTo>
                      <a:pt x="272097" y="1846205"/>
                    </a:lnTo>
                    <a:lnTo>
                      <a:pt x="282754" y="1838496"/>
                    </a:lnTo>
                    <a:lnTo>
                      <a:pt x="293638" y="1831240"/>
                    </a:lnTo>
                    <a:lnTo>
                      <a:pt x="304749" y="1824210"/>
                    </a:lnTo>
                    <a:lnTo>
                      <a:pt x="315859" y="1817181"/>
                    </a:lnTo>
                    <a:lnTo>
                      <a:pt x="327197" y="1810379"/>
                    </a:lnTo>
                    <a:lnTo>
                      <a:pt x="338761" y="1804030"/>
                    </a:lnTo>
                    <a:lnTo>
                      <a:pt x="350098" y="1797454"/>
                    </a:lnTo>
                    <a:lnTo>
                      <a:pt x="361662" y="1790878"/>
                    </a:lnTo>
                    <a:lnTo>
                      <a:pt x="373226" y="1784983"/>
                    </a:lnTo>
                    <a:lnTo>
                      <a:pt x="385017" y="1778634"/>
                    </a:lnTo>
                    <a:lnTo>
                      <a:pt x="397035" y="1772965"/>
                    </a:lnTo>
                    <a:lnTo>
                      <a:pt x="408826" y="1767296"/>
                    </a:lnTo>
                    <a:lnTo>
                      <a:pt x="420843" y="1761627"/>
                    </a:lnTo>
                    <a:lnTo>
                      <a:pt x="433087" y="1756412"/>
                    </a:lnTo>
                    <a:lnTo>
                      <a:pt x="445332" y="1750970"/>
                    </a:lnTo>
                    <a:lnTo>
                      <a:pt x="457576" y="1745981"/>
                    </a:lnTo>
                    <a:lnTo>
                      <a:pt x="469821" y="1740993"/>
                    </a:lnTo>
                    <a:lnTo>
                      <a:pt x="482292" y="1736004"/>
                    </a:lnTo>
                    <a:lnTo>
                      <a:pt x="494536" y="1731469"/>
                    </a:lnTo>
                    <a:lnTo>
                      <a:pt x="519478" y="1722626"/>
                    </a:lnTo>
                    <a:lnTo>
                      <a:pt x="544647" y="1714236"/>
                    </a:lnTo>
                    <a:lnTo>
                      <a:pt x="569816" y="1706300"/>
                    </a:lnTo>
                    <a:lnTo>
                      <a:pt x="569816" y="1601314"/>
                    </a:lnTo>
                    <a:lnTo>
                      <a:pt x="569816" y="776622"/>
                    </a:lnTo>
                    <a:lnTo>
                      <a:pt x="569816" y="760976"/>
                    </a:lnTo>
                    <a:lnTo>
                      <a:pt x="570723" y="745784"/>
                    </a:lnTo>
                    <a:lnTo>
                      <a:pt x="571403" y="730365"/>
                    </a:lnTo>
                    <a:lnTo>
                      <a:pt x="572764" y="715399"/>
                    </a:lnTo>
                    <a:lnTo>
                      <a:pt x="574578" y="700207"/>
                    </a:lnTo>
                    <a:lnTo>
                      <a:pt x="576618" y="685014"/>
                    </a:lnTo>
                    <a:lnTo>
                      <a:pt x="579339" y="670276"/>
                    </a:lnTo>
                    <a:lnTo>
                      <a:pt x="581834" y="655763"/>
                    </a:lnTo>
                    <a:lnTo>
                      <a:pt x="585235" y="641251"/>
                    </a:lnTo>
                    <a:lnTo>
                      <a:pt x="588636" y="626513"/>
                    </a:lnTo>
                    <a:lnTo>
                      <a:pt x="592491" y="612227"/>
                    </a:lnTo>
                    <a:lnTo>
                      <a:pt x="596799" y="598169"/>
                    </a:lnTo>
                    <a:lnTo>
                      <a:pt x="601334" y="584110"/>
                    </a:lnTo>
                    <a:lnTo>
                      <a:pt x="606096" y="570278"/>
                    </a:lnTo>
                    <a:lnTo>
                      <a:pt x="611311" y="556673"/>
                    </a:lnTo>
                    <a:lnTo>
                      <a:pt x="616979" y="543068"/>
                    </a:lnTo>
                    <a:lnTo>
                      <a:pt x="622648" y="529690"/>
                    </a:lnTo>
                    <a:lnTo>
                      <a:pt x="628997" y="516538"/>
                    </a:lnTo>
                    <a:lnTo>
                      <a:pt x="635573" y="503387"/>
                    </a:lnTo>
                    <a:lnTo>
                      <a:pt x="642148" y="490689"/>
                    </a:lnTo>
                    <a:lnTo>
                      <a:pt x="649178" y="477991"/>
                    </a:lnTo>
                    <a:lnTo>
                      <a:pt x="656660" y="465520"/>
                    </a:lnTo>
                    <a:lnTo>
                      <a:pt x="664370" y="453275"/>
                    </a:lnTo>
                    <a:lnTo>
                      <a:pt x="672079" y="441257"/>
                    </a:lnTo>
                    <a:lnTo>
                      <a:pt x="680469" y="429239"/>
                    </a:lnTo>
                    <a:lnTo>
                      <a:pt x="689085" y="417675"/>
                    </a:lnTo>
                    <a:lnTo>
                      <a:pt x="697701" y="406111"/>
                    </a:lnTo>
                    <a:lnTo>
                      <a:pt x="706771" y="395000"/>
                    </a:lnTo>
                    <a:lnTo>
                      <a:pt x="716068" y="384116"/>
                    </a:lnTo>
                    <a:lnTo>
                      <a:pt x="725591" y="373232"/>
                    </a:lnTo>
                    <a:lnTo>
                      <a:pt x="735342" y="362801"/>
                    </a:lnTo>
                    <a:lnTo>
                      <a:pt x="745545" y="352371"/>
                    </a:lnTo>
                    <a:lnTo>
                      <a:pt x="755749" y="342394"/>
                    </a:lnTo>
                    <a:lnTo>
                      <a:pt x="766406" y="332644"/>
                    </a:lnTo>
                    <a:lnTo>
                      <a:pt x="777063" y="322893"/>
                    </a:lnTo>
                    <a:lnTo>
                      <a:pt x="788174" y="313823"/>
                    </a:lnTo>
                    <a:lnTo>
                      <a:pt x="799284" y="304753"/>
                    </a:lnTo>
                    <a:lnTo>
                      <a:pt x="810848" y="295910"/>
                    </a:lnTo>
                    <a:lnTo>
                      <a:pt x="822186" y="287293"/>
                    </a:lnTo>
                    <a:lnTo>
                      <a:pt x="834203" y="279130"/>
                    </a:lnTo>
                    <a:lnTo>
                      <a:pt x="846221" y="271194"/>
                    </a:lnTo>
                    <a:lnTo>
                      <a:pt x="858692" y="263485"/>
                    </a:lnTo>
                    <a:lnTo>
                      <a:pt x="870936" y="256229"/>
                    </a:lnTo>
                    <a:lnTo>
                      <a:pt x="883634" y="248973"/>
                    </a:lnTo>
                    <a:lnTo>
                      <a:pt x="896332" y="242170"/>
                    </a:lnTo>
                    <a:lnTo>
                      <a:pt x="909483" y="235821"/>
                    </a:lnTo>
                    <a:lnTo>
                      <a:pt x="922635" y="229699"/>
                    </a:lnTo>
                    <a:lnTo>
                      <a:pt x="936240" y="223803"/>
                    </a:lnTo>
                    <a:lnTo>
                      <a:pt x="949844" y="218361"/>
                    </a:lnTo>
                    <a:lnTo>
                      <a:pt x="963223" y="213146"/>
                    </a:lnTo>
                    <a:lnTo>
                      <a:pt x="977281" y="208157"/>
                    </a:lnTo>
                    <a:lnTo>
                      <a:pt x="991112" y="203849"/>
                    </a:lnTo>
                    <a:lnTo>
                      <a:pt x="1005397" y="199541"/>
                    </a:lnTo>
                    <a:lnTo>
                      <a:pt x="1019683" y="195686"/>
                    </a:lnTo>
                    <a:lnTo>
                      <a:pt x="1033968" y="192058"/>
                    </a:lnTo>
                    <a:lnTo>
                      <a:pt x="1048479" y="188884"/>
                    </a:lnTo>
                    <a:lnTo>
                      <a:pt x="1063445" y="186163"/>
                    </a:lnTo>
                    <a:lnTo>
                      <a:pt x="1078183" y="183668"/>
                    </a:lnTo>
                    <a:lnTo>
                      <a:pt x="1093149" y="181628"/>
                    </a:lnTo>
                    <a:lnTo>
                      <a:pt x="1108114" y="179814"/>
                    </a:lnTo>
                    <a:lnTo>
                      <a:pt x="1123533" y="178453"/>
                    </a:lnTo>
                    <a:lnTo>
                      <a:pt x="1138498" y="177546"/>
                    </a:lnTo>
                    <a:lnTo>
                      <a:pt x="1154144" y="176866"/>
                    </a:lnTo>
                    <a:lnTo>
                      <a:pt x="1169562" y="176639"/>
                    </a:lnTo>
                    <a:lnTo>
                      <a:pt x="2682873" y="176639"/>
                    </a:lnTo>
                    <a:lnTo>
                      <a:pt x="2803730" y="176639"/>
                    </a:lnTo>
                    <a:lnTo>
                      <a:pt x="2793073" y="217908"/>
                    </a:lnTo>
                    <a:lnTo>
                      <a:pt x="2787857" y="238315"/>
                    </a:lnTo>
                    <a:lnTo>
                      <a:pt x="2782869" y="258950"/>
                    </a:lnTo>
                    <a:lnTo>
                      <a:pt x="2778334" y="279357"/>
                    </a:lnTo>
                    <a:lnTo>
                      <a:pt x="2773572" y="300218"/>
                    </a:lnTo>
                    <a:lnTo>
                      <a:pt x="2769491" y="321079"/>
                    </a:lnTo>
                    <a:lnTo>
                      <a:pt x="2765409" y="341714"/>
                    </a:lnTo>
                    <a:lnTo>
                      <a:pt x="2761781" y="362575"/>
                    </a:lnTo>
                    <a:lnTo>
                      <a:pt x="2758380" y="383209"/>
                    </a:lnTo>
                    <a:lnTo>
                      <a:pt x="2755659" y="404070"/>
                    </a:lnTo>
                    <a:lnTo>
                      <a:pt x="2752938" y="424704"/>
                    </a:lnTo>
                    <a:lnTo>
                      <a:pt x="2750897" y="445565"/>
                    </a:lnTo>
                    <a:lnTo>
                      <a:pt x="2749310" y="466200"/>
                    </a:lnTo>
                    <a:lnTo>
                      <a:pt x="2748177" y="486834"/>
                    </a:lnTo>
                    <a:lnTo>
                      <a:pt x="2747496" y="507468"/>
                    </a:lnTo>
                    <a:lnTo>
                      <a:pt x="2747269" y="528103"/>
                    </a:lnTo>
                    <a:lnTo>
                      <a:pt x="2747723" y="548737"/>
                    </a:lnTo>
                    <a:lnTo>
                      <a:pt x="2748630" y="569145"/>
                    </a:lnTo>
                    <a:lnTo>
                      <a:pt x="2749310" y="579575"/>
                    </a:lnTo>
                    <a:lnTo>
                      <a:pt x="2750217" y="589552"/>
                    </a:lnTo>
                    <a:lnTo>
                      <a:pt x="2751124" y="599756"/>
                    </a:lnTo>
                    <a:lnTo>
                      <a:pt x="2752485" y="609960"/>
                    </a:lnTo>
                    <a:lnTo>
                      <a:pt x="2753845" y="620164"/>
                    </a:lnTo>
                    <a:lnTo>
                      <a:pt x="2755433" y="630141"/>
                    </a:lnTo>
                    <a:lnTo>
                      <a:pt x="2757247" y="640344"/>
                    </a:lnTo>
                    <a:lnTo>
                      <a:pt x="2759061" y="650548"/>
                    </a:lnTo>
                    <a:lnTo>
                      <a:pt x="2761101" y="660299"/>
                    </a:lnTo>
                    <a:lnTo>
                      <a:pt x="2763142" y="670502"/>
                    </a:lnTo>
                    <a:lnTo>
                      <a:pt x="2765409" y="680479"/>
                    </a:lnTo>
                    <a:lnTo>
                      <a:pt x="2768130" y="690683"/>
                    </a:lnTo>
                    <a:lnTo>
                      <a:pt x="2771078" y="700433"/>
                    </a:lnTo>
                    <a:lnTo>
                      <a:pt x="2774026" y="710411"/>
                    </a:lnTo>
                    <a:lnTo>
                      <a:pt x="2777200" y="720161"/>
                    </a:lnTo>
                    <a:lnTo>
                      <a:pt x="2780601" y="730138"/>
                    </a:lnTo>
                    <a:lnTo>
                      <a:pt x="2784229" y="740115"/>
                    </a:lnTo>
                    <a:lnTo>
                      <a:pt x="2787857" y="749638"/>
                    </a:lnTo>
                    <a:lnTo>
                      <a:pt x="2791939" y="759615"/>
                    </a:lnTo>
                    <a:lnTo>
                      <a:pt x="2796247" y="769139"/>
                    </a:lnTo>
                    <a:lnTo>
                      <a:pt x="2800555" y="779116"/>
                    </a:lnTo>
                    <a:lnTo>
                      <a:pt x="2805317" y="788640"/>
                    </a:lnTo>
                    <a:lnTo>
                      <a:pt x="2810305" y="798390"/>
                    </a:lnTo>
                    <a:lnTo>
                      <a:pt x="2815521" y="807913"/>
                    </a:lnTo>
                    <a:lnTo>
                      <a:pt x="2820736" y="817210"/>
                    </a:lnTo>
                    <a:lnTo>
                      <a:pt x="2826405" y="826960"/>
                    </a:lnTo>
                    <a:lnTo>
                      <a:pt x="2835247" y="842606"/>
                    </a:lnTo>
                    <a:lnTo>
                      <a:pt x="2844771" y="857799"/>
                    </a:lnTo>
                    <a:lnTo>
                      <a:pt x="2854748" y="872764"/>
                    </a:lnTo>
                    <a:lnTo>
                      <a:pt x="2864951" y="887276"/>
                    </a:lnTo>
                    <a:lnTo>
                      <a:pt x="2875609" y="901561"/>
                    </a:lnTo>
                    <a:lnTo>
                      <a:pt x="2886493" y="915393"/>
                    </a:lnTo>
                    <a:lnTo>
                      <a:pt x="2897830" y="928998"/>
                    </a:lnTo>
                    <a:lnTo>
                      <a:pt x="2909621" y="941923"/>
                    </a:lnTo>
                    <a:lnTo>
                      <a:pt x="2921638" y="954621"/>
                    </a:lnTo>
                    <a:lnTo>
                      <a:pt x="2933883" y="966866"/>
                    </a:lnTo>
                    <a:lnTo>
                      <a:pt x="2946581" y="978883"/>
                    </a:lnTo>
                    <a:lnTo>
                      <a:pt x="2959278" y="990221"/>
                    </a:lnTo>
                    <a:lnTo>
                      <a:pt x="2972656" y="1001559"/>
                    </a:lnTo>
                    <a:lnTo>
                      <a:pt x="2986035" y="1012216"/>
                    </a:lnTo>
                    <a:lnTo>
                      <a:pt x="2999639" y="1022646"/>
                    </a:lnTo>
                    <a:lnTo>
                      <a:pt x="3013697" y="1032397"/>
                    </a:lnTo>
                    <a:lnTo>
                      <a:pt x="3027983" y="1042147"/>
                    </a:lnTo>
                    <a:lnTo>
                      <a:pt x="3042268" y="1051217"/>
                    </a:lnTo>
                    <a:lnTo>
                      <a:pt x="3056779" y="1059833"/>
                    </a:lnTo>
                    <a:lnTo>
                      <a:pt x="3071745" y="1068223"/>
                    </a:lnTo>
                    <a:lnTo>
                      <a:pt x="3086710" y="1076160"/>
                    </a:lnTo>
                    <a:lnTo>
                      <a:pt x="3102129" y="1083416"/>
                    </a:lnTo>
                    <a:lnTo>
                      <a:pt x="3117548" y="1090445"/>
                    </a:lnTo>
                    <a:lnTo>
                      <a:pt x="3133193" y="1097247"/>
                    </a:lnTo>
                    <a:lnTo>
                      <a:pt x="3148612" y="1103143"/>
                    </a:lnTo>
                    <a:lnTo>
                      <a:pt x="3164485" y="1109265"/>
                    </a:lnTo>
                    <a:lnTo>
                      <a:pt x="3180357" y="1114480"/>
                    </a:lnTo>
                    <a:lnTo>
                      <a:pt x="3196456" y="1119469"/>
                    </a:lnTo>
                    <a:lnTo>
                      <a:pt x="3212782" y="1123777"/>
                    </a:lnTo>
                    <a:lnTo>
                      <a:pt x="3229107" y="1127632"/>
                    </a:lnTo>
                    <a:lnTo>
                      <a:pt x="3245433" y="1131260"/>
                    </a:lnTo>
                    <a:lnTo>
                      <a:pt x="3261759" y="1134208"/>
                    </a:lnTo>
                    <a:lnTo>
                      <a:pt x="3278312" y="1136702"/>
                    </a:lnTo>
                    <a:lnTo>
                      <a:pt x="3294864" y="1139196"/>
                    </a:lnTo>
                    <a:lnTo>
                      <a:pt x="3311643" y="1140784"/>
                    </a:lnTo>
                    <a:lnTo>
                      <a:pt x="3328196" y="1141917"/>
                    </a:lnTo>
                    <a:lnTo>
                      <a:pt x="3344522" y="1142824"/>
                    </a:lnTo>
                    <a:lnTo>
                      <a:pt x="3361301" y="1143051"/>
                    </a:lnTo>
                    <a:lnTo>
                      <a:pt x="3377854" y="1142824"/>
                    </a:lnTo>
                    <a:lnTo>
                      <a:pt x="3394633" y="1142371"/>
                    </a:lnTo>
                    <a:lnTo>
                      <a:pt x="3411185" y="1141237"/>
                    </a:lnTo>
                    <a:lnTo>
                      <a:pt x="3427511" y="1139423"/>
                    </a:lnTo>
                    <a:lnTo>
                      <a:pt x="3444064" y="1137382"/>
                    </a:lnTo>
                    <a:lnTo>
                      <a:pt x="3460617" y="1134661"/>
                    </a:lnTo>
                    <a:lnTo>
                      <a:pt x="3476715" y="1131940"/>
                    </a:lnTo>
                    <a:lnTo>
                      <a:pt x="3493041" y="1128312"/>
                    </a:lnTo>
                    <a:lnTo>
                      <a:pt x="3509367" y="1124004"/>
                    </a:lnTo>
                    <a:lnTo>
                      <a:pt x="3525466" y="1119696"/>
                    </a:lnTo>
                    <a:lnTo>
                      <a:pt x="3541339" y="1114480"/>
                    </a:lnTo>
                    <a:lnTo>
                      <a:pt x="3556757" y="1109038"/>
                    </a:lnTo>
                    <a:lnTo>
                      <a:pt x="3572629" y="1102689"/>
                    </a:lnTo>
                    <a:lnTo>
                      <a:pt x="3588049" y="1096114"/>
                    </a:lnTo>
                    <a:lnTo>
                      <a:pt x="3603467" y="1088858"/>
                    </a:lnTo>
                    <a:lnTo>
                      <a:pt x="3618886" y="1081375"/>
                    </a:lnTo>
                    <a:lnTo>
                      <a:pt x="3633625" y="1072985"/>
                    </a:lnTo>
                    <a:lnTo>
                      <a:pt x="3648363" y="1064368"/>
                    </a:lnTo>
                    <a:lnTo>
                      <a:pt x="3663102" y="1055298"/>
                    </a:lnTo>
                    <a:lnTo>
                      <a:pt x="3677387" y="1045548"/>
                    </a:lnTo>
                    <a:lnTo>
                      <a:pt x="3691445" y="1035118"/>
                    </a:lnTo>
                    <a:lnTo>
                      <a:pt x="3705503" y="1024460"/>
                    </a:lnTo>
                    <a:lnTo>
                      <a:pt x="3718881" y="1012896"/>
                    </a:lnTo>
                    <a:lnTo>
                      <a:pt x="3732486" y="1000878"/>
                    </a:lnTo>
                    <a:lnTo>
                      <a:pt x="3745411" y="988407"/>
                    </a:lnTo>
                    <a:lnTo>
                      <a:pt x="3758109" y="975482"/>
                    </a:lnTo>
                    <a:lnTo>
                      <a:pt x="3765138" y="968453"/>
                    </a:lnTo>
                    <a:lnTo>
                      <a:pt x="3771941" y="961424"/>
                    </a:lnTo>
                    <a:lnTo>
                      <a:pt x="3778516" y="954168"/>
                    </a:lnTo>
                    <a:lnTo>
                      <a:pt x="3784638" y="946912"/>
                    </a:lnTo>
                    <a:lnTo>
                      <a:pt x="3790987" y="939656"/>
                    </a:lnTo>
                    <a:lnTo>
                      <a:pt x="3797336" y="931946"/>
                    </a:lnTo>
                    <a:lnTo>
                      <a:pt x="3803231" y="924463"/>
                    </a:lnTo>
                    <a:lnTo>
                      <a:pt x="3808900" y="916754"/>
                    </a:lnTo>
                    <a:lnTo>
                      <a:pt x="3814569" y="909044"/>
                    </a:lnTo>
                    <a:lnTo>
                      <a:pt x="3820011" y="901335"/>
                    </a:lnTo>
                    <a:lnTo>
                      <a:pt x="3825226" y="893172"/>
                    </a:lnTo>
                    <a:lnTo>
                      <a:pt x="3830441" y="885462"/>
                    </a:lnTo>
                    <a:lnTo>
                      <a:pt x="3835429" y="877299"/>
                    </a:lnTo>
                    <a:lnTo>
                      <a:pt x="3840191" y="869136"/>
                    </a:lnTo>
                    <a:lnTo>
                      <a:pt x="3844726" y="860973"/>
                    </a:lnTo>
                    <a:lnTo>
                      <a:pt x="3849488" y="852583"/>
                    </a:lnTo>
                    <a:lnTo>
                      <a:pt x="3853569" y="844420"/>
                    </a:lnTo>
                    <a:lnTo>
                      <a:pt x="3858104" y="836030"/>
                    </a:lnTo>
                    <a:lnTo>
                      <a:pt x="3861959" y="827414"/>
                    </a:lnTo>
                    <a:lnTo>
                      <a:pt x="3865814" y="818797"/>
                    </a:lnTo>
                    <a:lnTo>
                      <a:pt x="3869442" y="810181"/>
                    </a:lnTo>
                    <a:lnTo>
                      <a:pt x="3873297" y="801791"/>
                    </a:lnTo>
                    <a:lnTo>
                      <a:pt x="3876471" y="792721"/>
                    </a:lnTo>
                    <a:lnTo>
                      <a:pt x="3879872" y="784331"/>
                    </a:lnTo>
                    <a:lnTo>
                      <a:pt x="3882820" y="775488"/>
                    </a:lnTo>
                    <a:lnTo>
                      <a:pt x="3885994" y="766191"/>
                    </a:lnTo>
                    <a:lnTo>
                      <a:pt x="3888489" y="757348"/>
                    </a:lnTo>
                    <a:lnTo>
                      <a:pt x="3891209" y="748505"/>
                    </a:lnTo>
                    <a:lnTo>
                      <a:pt x="3893704" y="739435"/>
                    </a:lnTo>
                    <a:lnTo>
                      <a:pt x="3895971" y="730365"/>
                    </a:lnTo>
                    <a:lnTo>
                      <a:pt x="3898239" y="721295"/>
                    </a:lnTo>
                    <a:lnTo>
                      <a:pt x="3900053" y="712225"/>
                    </a:lnTo>
                    <a:lnTo>
                      <a:pt x="3901867" y="702701"/>
                    </a:lnTo>
                    <a:lnTo>
                      <a:pt x="3903681" y="693631"/>
                    </a:lnTo>
                    <a:lnTo>
                      <a:pt x="3905268" y="684334"/>
                    </a:lnTo>
                    <a:lnTo>
                      <a:pt x="3906401" y="675037"/>
                    </a:lnTo>
                    <a:lnTo>
                      <a:pt x="3907535" y="665967"/>
                    </a:lnTo>
                    <a:lnTo>
                      <a:pt x="3908669" y="656444"/>
                    </a:lnTo>
                    <a:lnTo>
                      <a:pt x="3909576" y="646920"/>
                    </a:lnTo>
                    <a:lnTo>
                      <a:pt x="3910029" y="637397"/>
                    </a:lnTo>
                    <a:lnTo>
                      <a:pt x="3910937" y="628100"/>
                    </a:lnTo>
                    <a:lnTo>
                      <a:pt x="3911163" y="618576"/>
                    </a:lnTo>
                    <a:lnTo>
                      <a:pt x="3911390" y="609053"/>
                    </a:lnTo>
                    <a:lnTo>
                      <a:pt x="3911390" y="599529"/>
                    </a:lnTo>
                    <a:lnTo>
                      <a:pt x="3911390" y="590233"/>
                    </a:lnTo>
                    <a:lnTo>
                      <a:pt x="3911163" y="580482"/>
                    </a:lnTo>
                    <a:lnTo>
                      <a:pt x="3910937" y="570959"/>
                    </a:lnTo>
                    <a:lnTo>
                      <a:pt x="3910029" y="561435"/>
                    </a:lnTo>
                    <a:lnTo>
                      <a:pt x="3909576" y="551912"/>
                    </a:lnTo>
                    <a:lnTo>
                      <a:pt x="3908669" y="542161"/>
                    </a:lnTo>
                    <a:lnTo>
                      <a:pt x="3907535" y="532638"/>
                    </a:lnTo>
                    <a:lnTo>
                      <a:pt x="3906401" y="523114"/>
                    </a:lnTo>
                    <a:lnTo>
                      <a:pt x="3905268" y="513364"/>
                    </a:lnTo>
                    <a:lnTo>
                      <a:pt x="3903681" y="503840"/>
                    </a:lnTo>
                    <a:lnTo>
                      <a:pt x="3901867" y="494090"/>
                    </a:lnTo>
                    <a:lnTo>
                      <a:pt x="3900053" y="484567"/>
                    </a:lnTo>
                    <a:lnTo>
                      <a:pt x="3898239" y="475043"/>
                    </a:lnTo>
                    <a:lnTo>
                      <a:pt x="3895971" y="465520"/>
                    </a:lnTo>
                    <a:lnTo>
                      <a:pt x="3893704" y="455769"/>
                    </a:lnTo>
                    <a:lnTo>
                      <a:pt x="3891209" y="446246"/>
                    </a:lnTo>
                    <a:lnTo>
                      <a:pt x="3888489" y="436722"/>
                    </a:lnTo>
                    <a:lnTo>
                      <a:pt x="3885994" y="427199"/>
                    </a:lnTo>
                    <a:lnTo>
                      <a:pt x="3882820" y="417675"/>
                    </a:lnTo>
                    <a:lnTo>
                      <a:pt x="3879872" y="407925"/>
                    </a:lnTo>
                    <a:lnTo>
                      <a:pt x="3876017" y="399308"/>
                    </a:lnTo>
                    <a:lnTo>
                      <a:pt x="3871936" y="390465"/>
                    </a:lnTo>
                    <a:lnTo>
                      <a:pt x="3867628" y="382075"/>
                    </a:lnTo>
                    <a:lnTo>
                      <a:pt x="3863546" y="373459"/>
                    </a:lnTo>
                    <a:lnTo>
                      <a:pt x="3859238" y="365069"/>
                    </a:lnTo>
                    <a:lnTo>
                      <a:pt x="3854703" y="356679"/>
                    </a:lnTo>
                    <a:lnTo>
                      <a:pt x="3849941" y="348743"/>
                    </a:lnTo>
                    <a:lnTo>
                      <a:pt x="3845180" y="340353"/>
                    </a:lnTo>
                    <a:lnTo>
                      <a:pt x="3840191" y="332644"/>
                    </a:lnTo>
                    <a:lnTo>
                      <a:pt x="3835203" y="324707"/>
                    </a:lnTo>
                    <a:lnTo>
                      <a:pt x="3829988" y="316998"/>
                    </a:lnTo>
                    <a:lnTo>
                      <a:pt x="3824773" y="309061"/>
                    </a:lnTo>
                    <a:lnTo>
                      <a:pt x="3819331" y="301579"/>
                    </a:lnTo>
                    <a:lnTo>
                      <a:pt x="3813889" y="294323"/>
                    </a:lnTo>
                    <a:lnTo>
                      <a:pt x="3808220" y="287067"/>
                    </a:lnTo>
                    <a:lnTo>
                      <a:pt x="3802325" y="279811"/>
                    </a:lnTo>
                    <a:lnTo>
                      <a:pt x="3796429" y="272781"/>
                    </a:lnTo>
                    <a:lnTo>
                      <a:pt x="3790534" y="265752"/>
                    </a:lnTo>
                    <a:lnTo>
                      <a:pt x="3784411" y="258950"/>
                    </a:lnTo>
                    <a:lnTo>
                      <a:pt x="3778289" y="252147"/>
                    </a:lnTo>
                    <a:lnTo>
                      <a:pt x="3771941" y="245571"/>
                    </a:lnTo>
                    <a:lnTo>
                      <a:pt x="3765591" y="239222"/>
                    </a:lnTo>
                    <a:lnTo>
                      <a:pt x="3759016" y="232873"/>
                    </a:lnTo>
                    <a:lnTo>
                      <a:pt x="3752213" y="226751"/>
                    </a:lnTo>
                    <a:lnTo>
                      <a:pt x="3745638" y="220629"/>
                    </a:lnTo>
                    <a:lnTo>
                      <a:pt x="3738609" y="214733"/>
                    </a:lnTo>
                    <a:lnTo>
                      <a:pt x="3732033" y="209064"/>
                    </a:lnTo>
                    <a:lnTo>
                      <a:pt x="3725004" y="203169"/>
                    </a:lnTo>
                    <a:lnTo>
                      <a:pt x="3717521" y="197727"/>
                    </a:lnTo>
                    <a:lnTo>
                      <a:pt x="3710492" y="192285"/>
                    </a:lnTo>
                    <a:lnTo>
                      <a:pt x="3703236" y="186843"/>
                    </a:lnTo>
                    <a:lnTo>
                      <a:pt x="3695753" y="181854"/>
                    </a:lnTo>
                    <a:lnTo>
                      <a:pt x="3688271" y="176866"/>
                    </a:lnTo>
                    <a:lnTo>
                      <a:pt x="3680788" y="172104"/>
                    </a:lnTo>
                    <a:lnTo>
                      <a:pt x="3673079" y="167342"/>
                    </a:lnTo>
                    <a:lnTo>
                      <a:pt x="3665369" y="162580"/>
                    </a:lnTo>
                    <a:lnTo>
                      <a:pt x="3657433" y="158272"/>
                    </a:lnTo>
                    <a:lnTo>
                      <a:pt x="3649724" y="153964"/>
                    </a:lnTo>
                    <a:lnTo>
                      <a:pt x="3641561" y="149882"/>
                    </a:lnTo>
                    <a:lnTo>
                      <a:pt x="3633625" y="145801"/>
                    </a:lnTo>
                    <a:lnTo>
                      <a:pt x="3625462" y="142173"/>
                    </a:lnTo>
                    <a:lnTo>
                      <a:pt x="3617299" y="138091"/>
                    </a:lnTo>
                    <a:lnTo>
                      <a:pt x="3608909" y="134690"/>
                    </a:lnTo>
                    <a:lnTo>
                      <a:pt x="3600519" y="131516"/>
                    </a:lnTo>
                    <a:lnTo>
                      <a:pt x="3592130" y="128114"/>
                    </a:lnTo>
                    <a:lnTo>
                      <a:pt x="3583740" y="124940"/>
                    </a:lnTo>
                    <a:lnTo>
                      <a:pt x="3575124" y="121992"/>
                    </a:lnTo>
                    <a:lnTo>
                      <a:pt x="3566507" y="119498"/>
                    </a:lnTo>
                    <a:lnTo>
                      <a:pt x="3557664" y="116777"/>
                    </a:lnTo>
                    <a:lnTo>
                      <a:pt x="3549048" y="114283"/>
                    </a:lnTo>
                    <a:lnTo>
                      <a:pt x="3540205" y="111788"/>
                    </a:lnTo>
                    <a:lnTo>
                      <a:pt x="3531361" y="109748"/>
                    </a:lnTo>
                    <a:lnTo>
                      <a:pt x="3522292" y="107934"/>
                    </a:lnTo>
                    <a:lnTo>
                      <a:pt x="3513449" y="106120"/>
                    </a:lnTo>
                    <a:lnTo>
                      <a:pt x="3504379" y="104306"/>
                    </a:lnTo>
                    <a:lnTo>
                      <a:pt x="3495309" y="102945"/>
                    </a:lnTo>
                    <a:lnTo>
                      <a:pt x="3486012" y="101811"/>
                    </a:lnTo>
                    <a:lnTo>
                      <a:pt x="3476715" y="100451"/>
                    </a:lnTo>
                    <a:lnTo>
                      <a:pt x="3467645" y="99770"/>
                    </a:lnTo>
                    <a:lnTo>
                      <a:pt x="3458349" y="98863"/>
                    </a:lnTo>
                    <a:lnTo>
                      <a:pt x="3448825" y="98183"/>
                    </a:lnTo>
                    <a:lnTo>
                      <a:pt x="3439529" y="97956"/>
                    </a:lnTo>
                    <a:lnTo>
                      <a:pt x="3430232" y="97503"/>
                    </a:lnTo>
                    <a:lnTo>
                      <a:pt x="3420482" y="97276"/>
                    </a:lnTo>
                    <a:lnTo>
                      <a:pt x="3409825" y="98183"/>
                    </a:lnTo>
                    <a:lnTo>
                      <a:pt x="3399168" y="99090"/>
                    </a:lnTo>
                    <a:lnTo>
                      <a:pt x="3388511" y="100451"/>
                    </a:lnTo>
                    <a:lnTo>
                      <a:pt x="3378081" y="102038"/>
                    </a:lnTo>
                    <a:lnTo>
                      <a:pt x="3367423" y="103625"/>
                    </a:lnTo>
                    <a:lnTo>
                      <a:pt x="3357220" y="105666"/>
                    </a:lnTo>
                    <a:lnTo>
                      <a:pt x="3347016" y="107934"/>
                    </a:lnTo>
                    <a:lnTo>
                      <a:pt x="3336813" y="110428"/>
                    </a:lnTo>
                    <a:lnTo>
                      <a:pt x="3326609" y="113149"/>
                    </a:lnTo>
                    <a:lnTo>
                      <a:pt x="3316405" y="116097"/>
                    </a:lnTo>
                    <a:lnTo>
                      <a:pt x="3306655" y="119271"/>
                    </a:lnTo>
                    <a:lnTo>
                      <a:pt x="3296678" y="122672"/>
                    </a:lnTo>
                    <a:lnTo>
                      <a:pt x="3286928" y="126300"/>
                    </a:lnTo>
                    <a:lnTo>
                      <a:pt x="3277178" y="130155"/>
                    </a:lnTo>
                    <a:lnTo>
                      <a:pt x="3267881" y="134010"/>
                    </a:lnTo>
                    <a:lnTo>
                      <a:pt x="3258131" y="138545"/>
                    </a:lnTo>
                    <a:lnTo>
                      <a:pt x="3248835" y="142853"/>
                    </a:lnTo>
                    <a:lnTo>
                      <a:pt x="3239765" y="147615"/>
                    </a:lnTo>
                    <a:lnTo>
                      <a:pt x="3230695" y="152150"/>
                    </a:lnTo>
                    <a:lnTo>
                      <a:pt x="3221851" y="157365"/>
                    </a:lnTo>
                    <a:lnTo>
                      <a:pt x="3213009" y="162580"/>
                    </a:lnTo>
                    <a:lnTo>
                      <a:pt x="3204165" y="168022"/>
                    </a:lnTo>
                    <a:lnTo>
                      <a:pt x="3195549" y="173918"/>
                    </a:lnTo>
                    <a:lnTo>
                      <a:pt x="3187159" y="179587"/>
                    </a:lnTo>
                    <a:lnTo>
                      <a:pt x="3178769" y="185482"/>
                    </a:lnTo>
                    <a:lnTo>
                      <a:pt x="3170833" y="191831"/>
                    </a:lnTo>
                    <a:lnTo>
                      <a:pt x="3162671" y="197954"/>
                    </a:lnTo>
                    <a:lnTo>
                      <a:pt x="3154961" y="204529"/>
                    </a:lnTo>
                    <a:lnTo>
                      <a:pt x="3147252" y="211332"/>
                    </a:lnTo>
                    <a:lnTo>
                      <a:pt x="3139542" y="218361"/>
                    </a:lnTo>
                    <a:lnTo>
                      <a:pt x="3132287" y="225390"/>
                    </a:lnTo>
                    <a:lnTo>
                      <a:pt x="3125031" y="232420"/>
                    </a:lnTo>
                    <a:lnTo>
                      <a:pt x="3118001" y="239902"/>
                    </a:lnTo>
                    <a:lnTo>
                      <a:pt x="3111199" y="247385"/>
                    </a:lnTo>
                    <a:lnTo>
                      <a:pt x="3104397" y="255095"/>
                    </a:lnTo>
                    <a:lnTo>
                      <a:pt x="3098047" y="262804"/>
                    </a:lnTo>
                    <a:lnTo>
                      <a:pt x="3091699" y="270967"/>
                    </a:lnTo>
                    <a:lnTo>
                      <a:pt x="3085577" y="278904"/>
                    </a:lnTo>
                    <a:lnTo>
                      <a:pt x="3079454" y="287293"/>
                    </a:lnTo>
                    <a:lnTo>
                      <a:pt x="3073786" y="295683"/>
                    </a:lnTo>
                    <a:lnTo>
                      <a:pt x="3068344" y="304073"/>
                    </a:lnTo>
                    <a:lnTo>
                      <a:pt x="3062902" y="312690"/>
                    </a:lnTo>
                    <a:lnTo>
                      <a:pt x="3057687" y="321533"/>
                    </a:lnTo>
                    <a:lnTo>
                      <a:pt x="3052698" y="330376"/>
                    </a:lnTo>
                    <a:lnTo>
                      <a:pt x="3047937" y="339219"/>
                    </a:lnTo>
                    <a:lnTo>
                      <a:pt x="3043401" y="348743"/>
                    </a:lnTo>
                    <a:lnTo>
                      <a:pt x="3039093" y="357813"/>
                    </a:lnTo>
                    <a:lnTo>
                      <a:pt x="3035012" y="367110"/>
                    </a:lnTo>
                    <a:lnTo>
                      <a:pt x="3031157" y="376406"/>
                    </a:lnTo>
                    <a:lnTo>
                      <a:pt x="3027529" y="386157"/>
                    </a:lnTo>
                    <a:lnTo>
                      <a:pt x="3024128" y="396134"/>
                    </a:lnTo>
                    <a:lnTo>
                      <a:pt x="3020727" y="405657"/>
                    </a:lnTo>
                    <a:lnTo>
                      <a:pt x="3017779" y="415634"/>
                    </a:lnTo>
                    <a:lnTo>
                      <a:pt x="3015285" y="425385"/>
                    </a:lnTo>
                    <a:lnTo>
                      <a:pt x="3012564" y="435588"/>
                    </a:lnTo>
                    <a:lnTo>
                      <a:pt x="3010297" y="445792"/>
                    </a:lnTo>
                    <a:lnTo>
                      <a:pt x="3008483" y="455769"/>
                    </a:lnTo>
                    <a:lnTo>
                      <a:pt x="3006669" y="466200"/>
                    </a:lnTo>
                    <a:lnTo>
                      <a:pt x="3005308" y="476630"/>
                    </a:lnTo>
                    <a:lnTo>
                      <a:pt x="3004174" y="487061"/>
                    </a:lnTo>
                    <a:lnTo>
                      <a:pt x="3003041" y="497718"/>
                    </a:lnTo>
                    <a:lnTo>
                      <a:pt x="3002587" y="508375"/>
                    </a:lnTo>
                    <a:lnTo>
                      <a:pt x="3001907" y="519033"/>
                    </a:lnTo>
                    <a:lnTo>
                      <a:pt x="3001680" y="529690"/>
                    </a:lnTo>
                    <a:lnTo>
                      <a:pt x="3001907" y="538533"/>
                    </a:lnTo>
                    <a:lnTo>
                      <a:pt x="3002133" y="547377"/>
                    </a:lnTo>
                    <a:lnTo>
                      <a:pt x="3003041" y="555993"/>
                    </a:lnTo>
                    <a:lnTo>
                      <a:pt x="3003721" y="564836"/>
                    </a:lnTo>
                    <a:lnTo>
                      <a:pt x="3005081" y="573453"/>
                    </a:lnTo>
                    <a:lnTo>
                      <a:pt x="3006442" y="582069"/>
                    </a:lnTo>
                    <a:lnTo>
                      <a:pt x="3008029" y="590686"/>
                    </a:lnTo>
                    <a:lnTo>
                      <a:pt x="3009843" y="599076"/>
                    </a:lnTo>
                    <a:lnTo>
                      <a:pt x="3011884" y="607466"/>
                    </a:lnTo>
                    <a:lnTo>
                      <a:pt x="3014151" y="615855"/>
                    </a:lnTo>
                    <a:lnTo>
                      <a:pt x="3016645" y="624018"/>
                    </a:lnTo>
                    <a:lnTo>
                      <a:pt x="3019366" y="632181"/>
                    </a:lnTo>
                    <a:lnTo>
                      <a:pt x="3022314" y="640344"/>
                    </a:lnTo>
                    <a:lnTo>
                      <a:pt x="3025489" y="648507"/>
                    </a:lnTo>
                    <a:lnTo>
                      <a:pt x="3028663" y="656217"/>
                    </a:lnTo>
                    <a:lnTo>
                      <a:pt x="3032518" y="664380"/>
                    </a:lnTo>
                    <a:lnTo>
                      <a:pt x="3036372" y="671863"/>
                    </a:lnTo>
                    <a:lnTo>
                      <a:pt x="3040227" y="679572"/>
                    </a:lnTo>
                    <a:lnTo>
                      <a:pt x="3044309" y="687282"/>
                    </a:lnTo>
                    <a:lnTo>
                      <a:pt x="3048843" y="694538"/>
                    </a:lnTo>
                    <a:lnTo>
                      <a:pt x="3053152" y="702021"/>
                    </a:lnTo>
                    <a:lnTo>
                      <a:pt x="3058140" y="709050"/>
                    </a:lnTo>
                    <a:lnTo>
                      <a:pt x="3063129" y="716306"/>
                    </a:lnTo>
                    <a:lnTo>
                      <a:pt x="3068117" y="723335"/>
                    </a:lnTo>
                    <a:lnTo>
                      <a:pt x="3073332" y="730138"/>
                    </a:lnTo>
                    <a:lnTo>
                      <a:pt x="3078774" y="736940"/>
                    </a:lnTo>
                    <a:lnTo>
                      <a:pt x="3084443" y="743289"/>
                    </a:lnTo>
                    <a:lnTo>
                      <a:pt x="3090111" y="749865"/>
                    </a:lnTo>
                    <a:lnTo>
                      <a:pt x="3096233" y="756441"/>
                    </a:lnTo>
                    <a:lnTo>
                      <a:pt x="3102356" y="762563"/>
                    </a:lnTo>
                    <a:lnTo>
                      <a:pt x="3108705" y="768685"/>
                    </a:lnTo>
                    <a:lnTo>
                      <a:pt x="3114827" y="774581"/>
                    </a:lnTo>
                    <a:lnTo>
                      <a:pt x="3121629" y="780250"/>
                    </a:lnTo>
                    <a:lnTo>
                      <a:pt x="3128205" y="786145"/>
                    </a:lnTo>
                    <a:lnTo>
                      <a:pt x="3135234" y="791587"/>
                    </a:lnTo>
                    <a:lnTo>
                      <a:pt x="3142263" y="796803"/>
                    </a:lnTo>
                    <a:lnTo>
                      <a:pt x="3149293" y="802018"/>
                    </a:lnTo>
                    <a:lnTo>
                      <a:pt x="3156549" y="806780"/>
                    </a:lnTo>
                    <a:lnTo>
                      <a:pt x="3163804" y="811768"/>
                    </a:lnTo>
                    <a:lnTo>
                      <a:pt x="3171287" y="816530"/>
                    </a:lnTo>
                    <a:lnTo>
                      <a:pt x="3178769" y="820838"/>
                    </a:lnTo>
                    <a:lnTo>
                      <a:pt x="3186706" y="825146"/>
                    </a:lnTo>
                    <a:lnTo>
                      <a:pt x="3194415" y="829228"/>
                    </a:lnTo>
                    <a:lnTo>
                      <a:pt x="3202578" y="833083"/>
                    </a:lnTo>
                    <a:lnTo>
                      <a:pt x="3210514" y="837164"/>
                    </a:lnTo>
                    <a:lnTo>
                      <a:pt x="3218904" y="840339"/>
                    </a:lnTo>
                    <a:lnTo>
                      <a:pt x="3227067" y="843740"/>
                    </a:lnTo>
                    <a:lnTo>
                      <a:pt x="3235683" y="846914"/>
                    </a:lnTo>
                    <a:lnTo>
                      <a:pt x="3243846" y="850089"/>
                    </a:lnTo>
                    <a:lnTo>
                      <a:pt x="3252463" y="852583"/>
                    </a:lnTo>
                    <a:lnTo>
                      <a:pt x="3261079" y="855304"/>
                    </a:lnTo>
                    <a:lnTo>
                      <a:pt x="3269922" y="857572"/>
                    </a:lnTo>
                    <a:lnTo>
                      <a:pt x="3278765" y="859613"/>
                    </a:lnTo>
                    <a:lnTo>
                      <a:pt x="3287608" y="861427"/>
                    </a:lnTo>
                    <a:lnTo>
                      <a:pt x="3296678" y="863014"/>
                    </a:lnTo>
                    <a:lnTo>
                      <a:pt x="3305521" y="864601"/>
                    </a:lnTo>
                    <a:lnTo>
                      <a:pt x="3314591" y="865735"/>
                    </a:lnTo>
                    <a:lnTo>
                      <a:pt x="3323661" y="866642"/>
                    </a:lnTo>
                    <a:lnTo>
                      <a:pt x="3333185" y="867549"/>
                    </a:lnTo>
                    <a:lnTo>
                      <a:pt x="3342481" y="868002"/>
                    </a:lnTo>
                    <a:lnTo>
                      <a:pt x="3351778" y="868229"/>
                    </a:lnTo>
                    <a:lnTo>
                      <a:pt x="3361301" y="868229"/>
                    </a:lnTo>
                    <a:lnTo>
                      <a:pt x="3370598" y="868002"/>
                    </a:lnTo>
                    <a:lnTo>
                      <a:pt x="3379895" y="867549"/>
                    </a:lnTo>
                    <a:lnTo>
                      <a:pt x="3386923" y="866642"/>
                    </a:lnTo>
                    <a:lnTo>
                      <a:pt x="3393953" y="865962"/>
                    </a:lnTo>
                    <a:lnTo>
                      <a:pt x="3400755" y="864828"/>
                    </a:lnTo>
                    <a:lnTo>
                      <a:pt x="3407784" y="863694"/>
                    </a:lnTo>
                    <a:lnTo>
                      <a:pt x="3421389" y="860973"/>
                    </a:lnTo>
                    <a:lnTo>
                      <a:pt x="3434767" y="857345"/>
                    </a:lnTo>
                    <a:lnTo>
                      <a:pt x="3448145" y="853490"/>
                    </a:lnTo>
                    <a:lnTo>
                      <a:pt x="3461297" y="848955"/>
                    </a:lnTo>
                    <a:lnTo>
                      <a:pt x="3474221" y="843740"/>
                    </a:lnTo>
                    <a:lnTo>
                      <a:pt x="3486919" y="838071"/>
                    </a:lnTo>
                    <a:lnTo>
                      <a:pt x="3499163" y="831949"/>
                    </a:lnTo>
                    <a:lnTo>
                      <a:pt x="3511408" y="825146"/>
                    </a:lnTo>
                    <a:lnTo>
                      <a:pt x="3522972" y="818117"/>
                    </a:lnTo>
                    <a:lnTo>
                      <a:pt x="3534536" y="810181"/>
                    </a:lnTo>
                    <a:lnTo>
                      <a:pt x="3545420" y="802018"/>
                    </a:lnTo>
                    <a:lnTo>
                      <a:pt x="3556077" y="793401"/>
                    </a:lnTo>
                    <a:lnTo>
                      <a:pt x="3561292" y="788866"/>
                    </a:lnTo>
                    <a:lnTo>
                      <a:pt x="3566281" y="784331"/>
                    </a:lnTo>
                    <a:lnTo>
                      <a:pt x="3571269" y="779569"/>
                    </a:lnTo>
                    <a:lnTo>
                      <a:pt x="3575804" y="774581"/>
                    </a:lnTo>
                    <a:lnTo>
                      <a:pt x="3580566" y="769592"/>
                    </a:lnTo>
                    <a:lnTo>
                      <a:pt x="3585327" y="764377"/>
                    </a:lnTo>
                    <a:lnTo>
                      <a:pt x="3589635" y="759162"/>
                    </a:lnTo>
                    <a:lnTo>
                      <a:pt x="3594171" y="754173"/>
                    </a:lnTo>
                    <a:lnTo>
                      <a:pt x="3598252" y="748505"/>
                    </a:lnTo>
                    <a:lnTo>
                      <a:pt x="3602107" y="743063"/>
                    </a:lnTo>
                    <a:lnTo>
                      <a:pt x="3605961" y="737621"/>
                    </a:lnTo>
                    <a:lnTo>
                      <a:pt x="3609816" y="731952"/>
                    </a:lnTo>
                    <a:lnTo>
                      <a:pt x="3613671" y="726283"/>
                    </a:lnTo>
                    <a:lnTo>
                      <a:pt x="3616845" y="720161"/>
                    </a:lnTo>
                    <a:lnTo>
                      <a:pt x="3620247" y="714265"/>
                    </a:lnTo>
                    <a:lnTo>
                      <a:pt x="3623421" y="708370"/>
                    </a:lnTo>
                    <a:lnTo>
                      <a:pt x="3626595" y="702021"/>
                    </a:lnTo>
                    <a:lnTo>
                      <a:pt x="3629543" y="696125"/>
                    </a:lnTo>
                    <a:lnTo>
                      <a:pt x="3632037" y="689549"/>
                    </a:lnTo>
                    <a:lnTo>
                      <a:pt x="3634531" y="683200"/>
                    </a:lnTo>
                    <a:lnTo>
                      <a:pt x="3637026" y="676851"/>
                    </a:lnTo>
                    <a:lnTo>
                      <a:pt x="3639067" y="670049"/>
                    </a:lnTo>
                    <a:lnTo>
                      <a:pt x="3641107" y="663473"/>
                    </a:lnTo>
                    <a:lnTo>
                      <a:pt x="3642921" y="656670"/>
                    </a:lnTo>
                    <a:lnTo>
                      <a:pt x="3644735" y="650095"/>
                    </a:lnTo>
                    <a:lnTo>
                      <a:pt x="3646096" y="643065"/>
                    </a:lnTo>
                    <a:lnTo>
                      <a:pt x="3647456" y="636036"/>
                    </a:lnTo>
                    <a:lnTo>
                      <a:pt x="3648590" y="629007"/>
                    </a:lnTo>
                    <a:lnTo>
                      <a:pt x="3649497" y="621978"/>
                    </a:lnTo>
                    <a:lnTo>
                      <a:pt x="3650177" y="614495"/>
                    </a:lnTo>
                    <a:lnTo>
                      <a:pt x="3650857" y="607466"/>
                    </a:lnTo>
                    <a:lnTo>
                      <a:pt x="3651084" y="599983"/>
                    </a:lnTo>
                    <a:lnTo>
                      <a:pt x="3651084" y="592727"/>
                    </a:lnTo>
                    <a:lnTo>
                      <a:pt x="3651084" y="585244"/>
                    </a:lnTo>
                    <a:lnTo>
                      <a:pt x="3650857" y="577988"/>
                    </a:lnTo>
                    <a:lnTo>
                      <a:pt x="3650177" y="570278"/>
                    </a:lnTo>
                    <a:lnTo>
                      <a:pt x="3647456" y="557580"/>
                    </a:lnTo>
                    <a:lnTo>
                      <a:pt x="3644055" y="544882"/>
                    </a:lnTo>
                    <a:lnTo>
                      <a:pt x="3639747" y="532411"/>
                    </a:lnTo>
                    <a:lnTo>
                      <a:pt x="3635212" y="519940"/>
                    </a:lnTo>
                    <a:lnTo>
                      <a:pt x="3629997" y="507695"/>
                    </a:lnTo>
                    <a:lnTo>
                      <a:pt x="3624328" y="495677"/>
                    </a:lnTo>
                    <a:lnTo>
                      <a:pt x="3617979" y="483660"/>
                    </a:lnTo>
                    <a:lnTo>
                      <a:pt x="3611403" y="472322"/>
                    </a:lnTo>
                    <a:lnTo>
                      <a:pt x="3604147" y="460985"/>
                    </a:lnTo>
                    <a:lnTo>
                      <a:pt x="3596438" y="450100"/>
                    </a:lnTo>
                    <a:lnTo>
                      <a:pt x="3588275" y="439670"/>
                    </a:lnTo>
                    <a:lnTo>
                      <a:pt x="3580112" y="429693"/>
                    </a:lnTo>
                    <a:lnTo>
                      <a:pt x="3570815" y="419943"/>
                    </a:lnTo>
                    <a:lnTo>
                      <a:pt x="3566507" y="415634"/>
                    </a:lnTo>
                    <a:lnTo>
                      <a:pt x="3561746" y="411099"/>
                    </a:lnTo>
                    <a:lnTo>
                      <a:pt x="3557211" y="406791"/>
                    </a:lnTo>
                    <a:lnTo>
                      <a:pt x="3552222" y="402483"/>
                    </a:lnTo>
                    <a:lnTo>
                      <a:pt x="3547234" y="398401"/>
                    </a:lnTo>
                    <a:lnTo>
                      <a:pt x="3542245" y="394547"/>
                    </a:lnTo>
                    <a:lnTo>
                      <a:pt x="3537711" y="391599"/>
                    </a:lnTo>
                    <a:lnTo>
                      <a:pt x="3533175" y="388424"/>
                    </a:lnTo>
                    <a:lnTo>
                      <a:pt x="3528414" y="385930"/>
                    </a:lnTo>
                    <a:lnTo>
                      <a:pt x="3524106" y="383209"/>
                    </a:lnTo>
                    <a:lnTo>
                      <a:pt x="3519344" y="380715"/>
                    </a:lnTo>
                    <a:lnTo>
                      <a:pt x="3514809" y="378447"/>
                    </a:lnTo>
                    <a:lnTo>
                      <a:pt x="3505059" y="374139"/>
                    </a:lnTo>
                    <a:lnTo>
                      <a:pt x="3495535" y="370511"/>
                    </a:lnTo>
                    <a:lnTo>
                      <a:pt x="3485559" y="367563"/>
                    </a:lnTo>
                    <a:lnTo>
                      <a:pt x="3475809" y="365296"/>
                    </a:lnTo>
                    <a:lnTo>
                      <a:pt x="3465831" y="363255"/>
                    </a:lnTo>
                    <a:lnTo>
                      <a:pt x="3455628" y="361894"/>
                    </a:lnTo>
                    <a:lnTo>
                      <a:pt x="3445878" y="361214"/>
                    </a:lnTo>
                    <a:lnTo>
                      <a:pt x="3435674" y="361214"/>
                    </a:lnTo>
                    <a:lnTo>
                      <a:pt x="3425697" y="361441"/>
                    </a:lnTo>
                    <a:lnTo>
                      <a:pt x="3415947" y="362121"/>
                    </a:lnTo>
                    <a:lnTo>
                      <a:pt x="3405970" y="363482"/>
                    </a:lnTo>
                    <a:lnTo>
                      <a:pt x="3396447" y="365296"/>
                    </a:lnTo>
                    <a:lnTo>
                      <a:pt x="3386697" y="367563"/>
                    </a:lnTo>
                    <a:lnTo>
                      <a:pt x="3377400" y="370284"/>
                    </a:lnTo>
                    <a:lnTo>
                      <a:pt x="3368330" y="373685"/>
                    </a:lnTo>
                    <a:lnTo>
                      <a:pt x="3359261" y="377313"/>
                    </a:lnTo>
                    <a:lnTo>
                      <a:pt x="3350417" y="381395"/>
                    </a:lnTo>
                    <a:lnTo>
                      <a:pt x="3341801" y="385930"/>
                    </a:lnTo>
                    <a:lnTo>
                      <a:pt x="3333638" y="391145"/>
                    </a:lnTo>
                    <a:lnTo>
                      <a:pt x="3325702" y="396361"/>
                    </a:lnTo>
                    <a:lnTo>
                      <a:pt x="3317993" y="402256"/>
                    </a:lnTo>
                    <a:lnTo>
                      <a:pt x="3310737" y="408605"/>
                    </a:lnTo>
                    <a:lnTo>
                      <a:pt x="3303707" y="414954"/>
                    </a:lnTo>
                    <a:lnTo>
                      <a:pt x="3297585" y="421983"/>
                    </a:lnTo>
                    <a:lnTo>
                      <a:pt x="3291236" y="429239"/>
                    </a:lnTo>
                    <a:lnTo>
                      <a:pt x="3285794" y="437176"/>
                    </a:lnTo>
                    <a:lnTo>
                      <a:pt x="3280579" y="444885"/>
                    </a:lnTo>
                    <a:lnTo>
                      <a:pt x="3276271" y="453502"/>
                    </a:lnTo>
                    <a:lnTo>
                      <a:pt x="3274003" y="457810"/>
                    </a:lnTo>
                    <a:lnTo>
                      <a:pt x="3271963" y="462118"/>
                    </a:lnTo>
                    <a:lnTo>
                      <a:pt x="3271056" y="467334"/>
                    </a:lnTo>
                    <a:lnTo>
                      <a:pt x="3269922" y="472549"/>
                    </a:lnTo>
                    <a:lnTo>
                      <a:pt x="3269242" y="477764"/>
                    </a:lnTo>
                    <a:lnTo>
                      <a:pt x="3268788" y="482979"/>
                    </a:lnTo>
                    <a:lnTo>
                      <a:pt x="3268561" y="488421"/>
                    </a:lnTo>
                    <a:lnTo>
                      <a:pt x="3268561" y="493637"/>
                    </a:lnTo>
                    <a:lnTo>
                      <a:pt x="3268788" y="499079"/>
                    </a:lnTo>
                    <a:lnTo>
                      <a:pt x="3269242" y="504294"/>
                    </a:lnTo>
                    <a:lnTo>
                      <a:pt x="3269922" y="509736"/>
                    </a:lnTo>
                    <a:lnTo>
                      <a:pt x="3270602" y="515178"/>
                    </a:lnTo>
                    <a:lnTo>
                      <a:pt x="3271963" y="520393"/>
                    </a:lnTo>
                    <a:lnTo>
                      <a:pt x="3273323" y="525835"/>
                    </a:lnTo>
                    <a:lnTo>
                      <a:pt x="3274684" y="531051"/>
                    </a:lnTo>
                    <a:lnTo>
                      <a:pt x="3276498" y="536266"/>
                    </a:lnTo>
                    <a:lnTo>
                      <a:pt x="3278312" y="541481"/>
                    </a:lnTo>
                    <a:lnTo>
                      <a:pt x="3280352" y="546696"/>
                    </a:lnTo>
                    <a:lnTo>
                      <a:pt x="3282620" y="551685"/>
                    </a:lnTo>
                    <a:lnTo>
                      <a:pt x="3285341" y="556673"/>
                    </a:lnTo>
                    <a:lnTo>
                      <a:pt x="3287835" y="561435"/>
                    </a:lnTo>
                    <a:lnTo>
                      <a:pt x="3291009" y="566197"/>
                    </a:lnTo>
                    <a:lnTo>
                      <a:pt x="3293957" y="570959"/>
                    </a:lnTo>
                    <a:lnTo>
                      <a:pt x="3297132" y="575267"/>
                    </a:lnTo>
                    <a:lnTo>
                      <a:pt x="3300533" y="579575"/>
                    </a:lnTo>
                    <a:lnTo>
                      <a:pt x="3304161" y="583883"/>
                    </a:lnTo>
                    <a:lnTo>
                      <a:pt x="3308242" y="587738"/>
                    </a:lnTo>
                    <a:lnTo>
                      <a:pt x="3312097" y="591593"/>
                    </a:lnTo>
                    <a:lnTo>
                      <a:pt x="3316179" y="595448"/>
                    </a:lnTo>
                    <a:lnTo>
                      <a:pt x="3320713" y="599076"/>
                    </a:lnTo>
                    <a:lnTo>
                      <a:pt x="3325021" y="602024"/>
                    </a:lnTo>
                    <a:lnTo>
                      <a:pt x="3329783" y="605198"/>
                    </a:lnTo>
                    <a:lnTo>
                      <a:pt x="3334772" y="608146"/>
                    </a:lnTo>
                    <a:lnTo>
                      <a:pt x="3339533" y="610640"/>
                    </a:lnTo>
                    <a:lnTo>
                      <a:pt x="3344522" y="613134"/>
                    </a:lnTo>
                    <a:lnTo>
                      <a:pt x="3349283" y="614948"/>
                    </a:lnTo>
                    <a:lnTo>
                      <a:pt x="3354045" y="615855"/>
                    </a:lnTo>
                    <a:lnTo>
                      <a:pt x="3358580" y="616762"/>
                    </a:lnTo>
                    <a:lnTo>
                      <a:pt x="3363115" y="616989"/>
                    </a:lnTo>
                    <a:lnTo>
                      <a:pt x="3367197" y="616989"/>
                    </a:lnTo>
                    <a:lnTo>
                      <a:pt x="3371278" y="616082"/>
                    </a:lnTo>
                    <a:lnTo>
                      <a:pt x="3375359" y="615175"/>
                    </a:lnTo>
                    <a:lnTo>
                      <a:pt x="3378987" y="613815"/>
                    </a:lnTo>
                    <a:lnTo>
                      <a:pt x="3382842" y="612227"/>
                    </a:lnTo>
                    <a:lnTo>
                      <a:pt x="3386243" y="610187"/>
                    </a:lnTo>
                    <a:lnTo>
                      <a:pt x="3389645" y="607466"/>
                    </a:lnTo>
                    <a:lnTo>
                      <a:pt x="3393046" y="604971"/>
                    </a:lnTo>
                    <a:lnTo>
                      <a:pt x="3395993" y="602024"/>
                    </a:lnTo>
                    <a:lnTo>
                      <a:pt x="3399168" y="599076"/>
                    </a:lnTo>
                    <a:lnTo>
                      <a:pt x="3402116" y="595675"/>
                    </a:lnTo>
                    <a:lnTo>
                      <a:pt x="3404837" y="592047"/>
                    </a:lnTo>
                    <a:lnTo>
                      <a:pt x="3407557" y="588419"/>
                    </a:lnTo>
                    <a:lnTo>
                      <a:pt x="3410052" y="584337"/>
                    </a:lnTo>
                    <a:lnTo>
                      <a:pt x="3412546" y="580255"/>
                    </a:lnTo>
                    <a:lnTo>
                      <a:pt x="3417081" y="571866"/>
                    </a:lnTo>
                    <a:lnTo>
                      <a:pt x="3421389" y="563249"/>
                    </a:lnTo>
                    <a:lnTo>
                      <a:pt x="3425017" y="554406"/>
                    </a:lnTo>
                    <a:lnTo>
                      <a:pt x="3428418" y="546016"/>
                    </a:lnTo>
                    <a:lnTo>
                      <a:pt x="3431366" y="537626"/>
                    </a:lnTo>
                    <a:lnTo>
                      <a:pt x="3434087" y="529690"/>
                    </a:lnTo>
                    <a:lnTo>
                      <a:pt x="3438395" y="532411"/>
                    </a:lnTo>
                    <a:lnTo>
                      <a:pt x="3442703" y="534905"/>
                    </a:lnTo>
                    <a:lnTo>
                      <a:pt x="3446331" y="537853"/>
                    </a:lnTo>
                    <a:lnTo>
                      <a:pt x="3450186" y="540801"/>
                    </a:lnTo>
                    <a:lnTo>
                      <a:pt x="3453587" y="543522"/>
                    </a:lnTo>
                    <a:lnTo>
                      <a:pt x="3456989" y="546696"/>
                    </a:lnTo>
                    <a:lnTo>
                      <a:pt x="3459936" y="549644"/>
                    </a:lnTo>
                    <a:lnTo>
                      <a:pt x="3462657" y="552819"/>
                    </a:lnTo>
                    <a:lnTo>
                      <a:pt x="3465605" y="555993"/>
                    </a:lnTo>
                    <a:lnTo>
                      <a:pt x="3467872" y="559394"/>
                    </a:lnTo>
                    <a:lnTo>
                      <a:pt x="3470140" y="562569"/>
                    </a:lnTo>
                    <a:lnTo>
                      <a:pt x="3472407" y="566197"/>
                    </a:lnTo>
                    <a:lnTo>
                      <a:pt x="3474221" y="569598"/>
                    </a:lnTo>
                    <a:lnTo>
                      <a:pt x="3476035" y="572999"/>
                    </a:lnTo>
                    <a:lnTo>
                      <a:pt x="3477623" y="576627"/>
                    </a:lnTo>
                    <a:lnTo>
                      <a:pt x="3478756" y="580255"/>
                    </a:lnTo>
                    <a:lnTo>
                      <a:pt x="3480117" y="583883"/>
                    </a:lnTo>
                    <a:lnTo>
                      <a:pt x="3480797" y="587511"/>
                    </a:lnTo>
                    <a:lnTo>
                      <a:pt x="3481931" y="591140"/>
                    </a:lnTo>
                    <a:lnTo>
                      <a:pt x="3482384" y="594768"/>
                    </a:lnTo>
                    <a:lnTo>
                      <a:pt x="3483065" y="598396"/>
                    </a:lnTo>
                    <a:lnTo>
                      <a:pt x="3483291" y="602477"/>
                    </a:lnTo>
                    <a:lnTo>
                      <a:pt x="3483518" y="606105"/>
                    </a:lnTo>
                    <a:lnTo>
                      <a:pt x="3483518" y="609733"/>
                    </a:lnTo>
                    <a:lnTo>
                      <a:pt x="3483291" y="613588"/>
                    </a:lnTo>
                    <a:lnTo>
                      <a:pt x="3483065" y="617216"/>
                    </a:lnTo>
                    <a:lnTo>
                      <a:pt x="3481931" y="624699"/>
                    </a:lnTo>
                    <a:lnTo>
                      <a:pt x="3480117" y="631955"/>
                    </a:lnTo>
                    <a:lnTo>
                      <a:pt x="3478076" y="639664"/>
                    </a:lnTo>
                    <a:lnTo>
                      <a:pt x="3475128" y="646693"/>
                    </a:lnTo>
                    <a:lnTo>
                      <a:pt x="3471727" y="653949"/>
                    </a:lnTo>
                    <a:lnTo>
                      <a:pt x="3467872" y="660752"/>
                    </a:lnTo>
                    <a:lnTo>
                      <a:pt x="3463791" y="667328"/>
                    </a:lnTo>
                    <a:lnTo>
                      <a:pt x="3458803" y="673677"/>
                    </a:lnTo>
                    <a:lnTo>
                      <a:pt x="3453587" y="679799"/>
                    </a:lnTo>
                    <a:lnTo>
                      <a:pt x="3447919" y="685695"/>
                    </a:lnTo>
                    <a:lnTo>
                      <a:pt x="3441570" y="691137"/>
                    </a:lnTo>
                    <a:lnTo>
                      <a:pt x="3435221" y="696352"/>
                    </a:lnTo>
                    <a:lnTo>
                      <a:pt x="3428418" y="700887"/>
                    </a:lnTo>
                    <a:lnTo>
                      <a:pt x="3421163" y="705422"/>
                    </a:lnTo>
                    <a:lnTo>
                      <a:pt x="3413453" y="709050"/>
                    </a:lnTo>
                    <a:lnTo>
                      <a:pt x="3405517" y="712451"/>
                    </a:lnTo>
                    <a:lnTo>
                      <a:pt x="3397354" y="714946"/>
                    </a:lnTo>
                    <a:lnTo>
                      <a:pt x="3393046" y="716306"/>
                    </a:lnTo>
                    <a:lnTo>
                      <a:pt x="3388737" y="717440"/>
                    </a:lnTo>
                    <a:lnTo>
                      <a:pt x="3384429" y="718120"/>
                    </a:lnTo>
                    <a:lnTo>
                      <a:pt x="3379895" y="719027"/>
                    </a:lnTo>
                    <a:lnTo>
                      <a:pt x="3371051" y="719934"/>
                    </a:lnTo>
                    <a:lnTo>
                      <a:pt x="3362208" y="720388"/>
                    </a:lnTo>
                    <a:lnTo>
                      <a:pt x="3353365" y="720388"/>
                    </a:lnTo>
                    <a:lnTo>
                      <a:pt x="3344749" y="720161"/>
                    </a:lnTo>
                    <a:lnTo>
                      <a:pt x="3335905" y="719481"/>
                    </a:lnTo>
                    <a:lnTo>
                      <a:pt x="3327516" y="718347"/>
                    </a:lnTo>
                    <a:lnTo>
                      <a:pt x="3318899" y="716760"/>
                    </a:lnTo>
                    <a:lnTo>
                      <a:pt x="3310510" y="714719"/>
                    </a:lnTo>
                    <a:lnTo>
                      <a:pt x="3302120" y="712451"/>
                    </a:lnTo>
                    <a:lnTo>
                      <a:pt x="3293957" y="709730"/>
                    </a:lnTo>
                    <a:lnTo>
                      <a:pt x="3285794" y="706782"/>
                    </a:lnTo>
                    <a:lnTo>
                      <a:pt x="3278085" y="703381"/>
                    </a:lnTo>
                    <a:lnTo>
                      <a:pt x="3270149" y="699753"/>
                    </a:lnTo>
                    <a:lnTo>
                      <a:pt x="3262666" y="695672"/>
                    </a:lnTo>
                    <a:lnTo>
                      <a:pt x="3255410" y="691363"/>
                    </a:lnTo>
                    <a:lnTo>
                      <a:pt x="3248381" y="686602"/>
                    </a:lnTo>
                    <a:lnTo>
                      <a:pt x="3241579" y="682067"/>
                    </a:lnTo>
                    <a:lnTo>
                      <a:pt x="3234776" y="676851"/>
                    </a:lnTo>
                    <a:lnTo>
                      <a:pt x="3228654" y="671409"/>
                    </a:lnTo>
                    <a:lnTo>
                      <a:pt x="3222532" y="665514"/>
                    </a:lnTo>
                    <a:lnTo>
                      <a:pt x="3216863" y="659845"/>
                    </a:lnTo>
                    <a:lnTo>
                      <a:pt x="3211421" y="653723"/>
                    </a:lnTo>
                    <a:lnTo>
                      <a:pt x="3206206" y="647374"/>
                    </a:lnTo>
                    <a:lnTo>
                      <a:pt x="3201444" y="640798"/>
                    </a:lnTo>
                    <a:lnTo>
                      <a:pt x="3197136" y="634449"/>
                    </a:lnTo>
                    <a:lnTo>
                      <a:pt x="3193281" y="627646"/>
                    </a:lnTo>
                    <a:lnTo>
                      <a:pt x="3189200" y="620617"/>
                    </a:lnTo>
                    <a:lnTo>
                      <a:pt x="3186252" y="613361"/>
                    </a:lnTo>
                    <a:lnTo>
                      <a:pt x="3183305" y="606332"/>
                    </a:lnTo>
                    <a:lnTo>
                      <a:pt x="3181037" y="598622"/>
                    </a:lnTo>
                    <a:lnTo>
                      <a:pt x="3178769" y="591366"/>
                    </a:lnTo>
                    <a:lnTo>
                      <a:pt x="3177409" y="583883"/>
                    </a:lnTo>
                    <a:lnTo>
                      <a:pt x="3175142" y="574813"/>
                    </a:lnTo>
                    <a:lnTo>
                      <a:pt x="3173101" y="565970"/>
                    </a:lnTo>
                    <a:lnTo>
                      <a:pt x="3171514" y="556900"/>
                    </a:lnTo>
                    <a:lnTo>
                      <a:pt x="3170380" y="547830"/>
                    </a:lnTo>
                    <a:lnTo>
                      <a:pt x="3169473" y="538533"/>
                    </a:lnTo>
                    <a:lnTo>
                      <a:pt x="3169019" y="529463"/>
                    </a:lnTo>
                    <a:lnTo>
                      <a:pt x="3169019" y="520393"/>
                    </a:lnTo>
                    <a:lnTo>
                      <a:pt x="3169246" y="511096"/>
                    </a:lnTo>
                    <a:lnTo>
                      <a:pt x="3169700" y="502026"/>
                    </a:lnTo>
                    <a:lnTo>
                      <a:pt x="3170607" y="492730"/>
                    </a:lnTo>
                    <a:lnTo>
                      <a:pt x="3171741" y="483660"/>
                    </a:lnTo>
                    <a:lnTo>
                      <a:pt x="3173328" y="474590"/>
                    </a:lnTo>
                    <a:lnTo>
                      <a:pt x="3175142" y="465520"/>
                    </a:lnTo>
                    <a:lnTo>
                      <a:pt x="3177409" y="456450"/>
                    </a:lnTo>
                    <a:lnTo>
                      <a:pt x="3179903" y="447606"/>
                    </a:lnTo>
                    <a:lnTo>
                      <a:pt x="3182624" y="438536"/>
                    </a:lnTo>
                    <a:lnTo>
                      <a:pt x="3185345" y="429693"/>
                    </a:lnTo>
                    <a:lnTo>
                      <a:pt x="3188747" y="421076"/>
                    </a:lnTo>
                    <a:lnTo>
                      <a:pt x="3192375" y="412460"/>
                    </a:lnTo>
                    <a:lnTo>
                      <a:pt x="3196003" y="403843"/>
                    </a:lnTo>
                    <a:lnTo>
                      <a:pt x="3199857" y="395454"/>
                    </a:lnTo>
                    <a:lnTo>
                      <a:pt x="3204392" y="387291"/>
                    </a:lnTo>
                    <a:lnTo>
                      <a:pt x="3208700" y="378901"/>
                    </a:lnTo>
                    <a:lnTo>
                      <a:pt x="3213462" y="370964"/>
                    </a:lnTo>
                    <a:lnTo>
                      <a:pt x="3218450" y="363255"/>
                    </a:lnTo>
                    <a:lnTo>
                      <a:pt x="3223665" y="355545"/>
                    </a:lnTo>
                    <a:lnTo>
                      <a:pt x="3229107" y="347836"/>
                    </a:lnTo>
                    <a:lnTo>
                      <a:pt x="3234549" y="340580"/>
                    </a:lnTo>
                    <a:lnTo>
                      <a:pt x="3240218" y="333551"/>
                    </a:lnTo>
                    <a:lnTo>
                      <a:pt x="3246340" y="326748"/>
                    </a:lnTo>
                    <a:lnTo>
                      <a:pt x="3252236" y="319946"/>
                    </a:lnTo>
                    <a:lnTo>
                      <a:pt x="3258585" y="313597"/>
                    </a:lnTo>
                    <a:lnTo>
                      <a:pt x="3264707" y="308608"/>
                    </a:lnTo>
                    <a:lnTo>
                      <a:pt x="3271283" y="303846"/>
                    </a:lnTo>
                    <a:lnTo>
                      <a:pt x="3277405" y="299765"/>
                    </a:lnTo>
                    <a:lnTo>
                      <a:pt x="3283980" y="295683"/>
                    </a:lnTo>
                    <a:lnTo>
                      <a:pt x="3290329" y="292055"/>
                    </a:lnTo>
                    <a:lnTo>
                      <a:pt x="3296451" y="288654"/>
                    </a:lnTo>
                    <a:lnTo>
                      <a:pt x="3303027" y="285253"/>
                    </a:lnTo>
                    <a:lnTo>
                      <a:pt x="3309376" y="282305"/>
                    </a:lnTo>
                    <a:lnTo>
                      <a:pt x="3315725" y="279357"/>
                    </a:lnTo>
                    <a:lnTo>
                      <a:pt x="3322301" y="277090"/>
                    </a:lnTo>
                    <a:lnTo>
                      <a:pt x="3328649" y="274822"/>
                    </a:lnTo>
                    <a:lnTo>
                      <a:pt x="3335225" y="272781"/>
                    </a:lnTo>
                    <a:lnTo>
                      <a:pt x="3341801" y="270967"/>
                    </a:lnTo>
                    <a:lnTo>
                      <a:pt x="3348150" y="269153"/>
                    </a:lnTo>
                    <a:lnTo>
                      <a:pt x="3354952" y="267566"/>
                    </a:lnTo>
                    <a:lnTo>
                      <a:pt x="3361528" y="266206"/>
                    </a:lnTo>
                    <a:lnTo>
                      <a:pt x="3368330" y="265072"/>
                    </a:lnTo>
                    <a:lnTo>
                      <a:pt x="3374679" y="264165"/>
                    </a:lnTo>
                    <a:lnTo>
                      <a:pt x="3388511" y="262351"/>
                    </a:lnTo>
                    <a:lnTo>
                      <a:pt x="3402116" y="261217"/>
                    </a:lnTo>
                    <a:lnTo>
                      <a:pt x="3416174" y="260537"/>
                    </a:lnTo>
                    <a:lnTo>
                      <a:pt x="3430459" y="259857"/>
                    </a:lnTo>
                    <a:lnTo>
                      <a:pt x="3444744" y="259630"/>
                    </a:lnTo>
                    <a:lnTo>
                      <a:pt x="3474675" y="259403"/>
                    </a:lnTo>
                    <a:lnTo>
                      <a:pt x="3482611" y="260990"/>
                    </a:lnTo>
                    <a:lnTo>
                      <a:pt x="3490774" y="262578"/>
                    </a:lnTo>
                    <a:lnTo>
                      <a:pt x="3498937" y="264165"/>
                    </a:lnTo>
                    <a:lnTo>
                      <a:pt x="3506873" y="266206"/>
                    </a:lnTo>
                    <a:lnTo>
                      <a:pt x="3514809" y="268246"/>
                    </a:lnTo>
                    <a:lnTo>
                      <a:pt x="3522519" y="270514"/>
                    </a:lnTo>
                    <a:lnTo>
                      <a:pt x="3530001" y="273008"/>
                    </a:lnTo>
                    <a:lnTo>
                      <a:pt x="3537711" y="275729"/>
                    </a:lnTo>
                    <a:lnTo>
                      <a:pt x="3545193" y="278677"/>
                    </a:lnTo>
                    <a:lnTo>
                      <a:pt x="3552676" y="281625"/>
                    </a:lnTo>
                    <a:lnTo>
                      <a:pt x="3559932" y="285026"/>
                    </a:lnTo>
                    <a:lnTo>
                      <a:pt x="3566961" y="288200"/>
                    </a:lnTo>
                    <a:lnTo>
                      <a:pt x="3573990" y="291602"/>
                    </a:lnTo>
                    <a:lnTo>
                      <a:pt x="3581019" y="295683"/>
                    </a:lnTo>
                    <a:lnTo>
                      <a:pt x="3588049" y="299538"/>
                    </a:lnTo>
                    <a:lnTo>
                      <a:pt x="3594624" y="303393"/>
                    </a:lnTo>
                    <a:lnTo>
                      <a:pt x="3601427" y="307474"/>
                    </a:lnTo>
                    <a:lnTo>
                      <a:pt x="3607775" y="312009"/>
                    </a:lnTo>
                    <a:lnTo>
                      <a:pt x="3614351" y="316318"/>
                    </a:lnTo>
                    <a:lnTo>
                      <a:pt x="3620700" y="321079"/>
                    </a:lnTo>
                    <a:lnTo>
                      <a:pt x="3626595" y="326068"/>
                    </a:lnTo>
                    <a:lnTo>
                      <a:pt x="3632717" y="331056"/>
                    </a:lnTo>
                    <a:lnTo>
                      <a:pt x="3638613" y="335818"/>
                    </a:lnTo>
                    <a:lnTo>
                      <a:pt x="3644282" y="341033"/>
                    </a:lnTo>
                    <a:lnTo>
                      <a:pt x="3649951" y="346702"/>
                    </a:lnTo>
                    <a:lnTo>
                      <a:pt x="3655392" y="352144"/>
                    </a:lnTo>
                    <a:lnTo>
                      <a:pt x="3660834" y="357813"/>
                    </a:lnTo>
                    <a:lnTo>
                      <a:pt x="3666049" y="363482"/>
                    </a:lnTo>
                    <a:lnTo>
                      <a:pt x="3671265" y="369604"/>
                    </a:lnTo>
                    <a:lnTo>
                      <a:pt x="3676253" y="375499"/>
                    </a:lnTo>
                    <a:lnTo>
                      <a:pt x="3681015" y="381395"/>
                    </a:lnTo>
                    <a:lnTo>
                      <a:pt x="3685550" y="387971"/>
                    </a:lnTo>
                    <a:lnTo>
                      <a:pt x="3690085" y="394320"/>
                    </a:lnTo>
                    <a:lnTo>
                      <a:pt x="3694393" y="400669"/>
                    </a:lnTo>
                    <a:lnTo>
                      <a:pt x="3698701" y="407471"/>
                    </a:lnTo>
                    <a:lnTo>
                      <a:pt x="3702783" y="414274"/>
                    </a:lnTo>
                    <a:lnTo>
                      <a:pt x="3706637" y="421076"/>
                    </a:lnTo>
                    <a:lnTo>
                      <a:pt x="3710265" y="428106"/>
                    </a:lnTo>
                    <a:lnTo>
                      <a:pt x="3713893" y="435135"/>
                    </a:lnTo>
                    <a:lnTo>
                      <a:pt x="3717294" y="442164"/>
                    </a:lnTo>
                    <a:lnTo>
                      <a:pt x="3720695" y="449420"/>
                    </a:lnTo>
                    <a:lnTo>
                      <a:pt x="3723870" y="456676"/>
                    </a:lnTo>
                    <a:lnTo>
                      <a:pt x="3726818" y="464159"/>
                    </a:lnTo>
                    <a:lnTo>
                      <a:pt x="3729312" y="471642"/>
                    </a:lnTo>
                    <a:lnTo>
                      <a:pt x="3732033" y="479351"/>
                    </a:lnTo>
                    <a:lnTo>
                      <a:pt x="3734300" y="487061"/>
                    </a:lnTo>
                    <a:lnTo>
                      <a:pt x="3736568" y="494997"/>
                    </a:lnTo>
                    <a:lnTo>
                      <a:pt x="3738609" y="502707"/>
                    </a:lnTo>
                    <a:lnTo>
                      <a:pt x="3740423" y="510870"/>
                    </a:lnTo>
                    <a:lnTo>
                      <a:pt x="3742010" y="518579"/>
                    </a:lnTo>
                    <a:lnTo>
                      <a:pt x="3743597" y="526969"/>
                    </a:lnTo>
                    <a:lnTo>
                      <a:pt x="3744957" y="534905"/>
                    </a:lnTo>
                    <a:lnTo>
                      <a:pt x="3746091" y="543295"/>
                    </a:lnTo>
                    <a:lnTo>
                      <a:pt x="3746771" y="551685"/>
                    </a:lnTo>
                    <a:lnTo>
                      <a:pt x="3747452" y="559848"/>
                    </a:lnTo>
                    <a:lnTo>
                      <a:pt x="3748132" y="568238"/>
                    </a:lnTo>
                    <a:lnTo>
                      <a:pt x="3748359" y="576854"/>
                    </a:lnTo>
                    <a:lnTo>
                      <a:pt x="3748585" y="585471"/>
                    </a:lnTo>
                    <a:lnTo>
                      <a:pt x="3748359" y="594087"/>
                    </a:lnTo>
                    <a:lnTo>
                      <a:pt x="3748132" y="602704"/>
                    </a:lnTo>
                    <a:lnTo>
                      <a:pt x="3747452" y="611547"/>
                    </a:lnTo>
                    <a:lnTo>
                      <a:pt x="3746771" y="620164"/>
                    </a:lnTo>
                    <a:lnTo>
                      <a:pt x="3746091" y="629007"/>
                    </a:lnTo>
                    <a:lnTo>
                      <a:pt x="3744731" y="637850"/>
                    </a:lnTo>
                    <a:lnTo>
                      <a:pt x="3742010" y="652816"/>
                    </a:lnTo>
                    <a:lnTo>
                      <a:pt x="3738609" y="667781"/>
                    </a:lnTo>
                    <a:lnTo>
                      <a:pt x="3734981" y="682067"/>
                    </a:lnTo>
                    <a:lnTo>
                      <a:pt x="3730899" y="696125"/>
                    </a:lnTo>
                    <a:lnTo>
                      <a:pt x="3726137" y="709730"/>
                    </a:lnTo>
                    <a:lnTo>
                      <a:pt x="3721376" y="723335"/>
                    </a:lnTo>
                    <a:lnTo>
                      <a:pt x="3715707" y="736260"/>
                    </a:lnTo>
                    <a:lnTo>
                      <a:pt x="3709812" y="749412"/>
                    </a:lnTo>
                    <a:lnTo>
                      <a:pt x="3703689" y="761883"/>
                    </a:lnTo>
                    <a:lnTo>
                      <a:pt x="3696887" y="773901"/>
                    </a:lnTo>
                    <a:lnTo>
                      <a:pt x="3689858" y="785919"/>
                    </a:lnTo>
                    <a:lnTo>
                      <a:pt x="3682149" y="797483"/>
                    </a:lnTo>
                    <a:lnTo>
                      <a:pt x="3674439" y="808594"/>
                    </a:lnTo>
                    <a:lnTo>
                      <a:pt x="3666049" y="819704"/>
                    </a:lnTo>
                    <a:lnTo>
                      <a:pt x="3657433" y="830135"/>
                    </a:lnTo>
                    <a:lnTo>
                      <a:pt x="3648363" y="840339"/>
                    </a:lnTo>
                    <a:lnTo>
                      <a:pt x="3639067" y="850316"/>
                    </a:lnTo>
                    <a:lnTo>
                      <a:pt x="3629543" y="860066"/>
                    </a:lnTo>
                    <a:lnTo>
                      <a:pt x="3619339" y="869363"/>
                    </a:lnTo>
                    <a:lnTo>
                      <a:pt x="3609136" y="878433"/>
                    </a:lnTo>
                    <a:lnTo>
                      <a:pt x="3598252" y="887049"/>
                    </a:lnTo>
                    <a:lnTo>
                      <a:pt x="3587368" y="895666"/>
                    </a:lnTo>
                    <a:lnTo>
                      <a:pt x="3575804" y="903602"/>
                    </a:lnTo>
                    <a:lnTo>
                      <a:pt x="3564467" y="911538"/>
                    </a:lnTo>
                    <a:lnTo>
                      <a:pt x="3552449" y="918794"/>
                    </a:lnTo>
                    <a:lnTo>
                      <a:pt x="3540205" y="926051"/>
                    </a:lnTo>
                    <a:lnTo>
                      <a:pt x="3527733" y="932853"/>
                    </a:lnTo>
                    <a:lnTo>
                      <a:pt x="3514809" y="939429"/>
                    </a:lnTo>
                    <a:lnTo>
                      <a:pt x="3501658" y="945324"/>
                    </a:lnTo>
                    <a:lnTo>
                      <a:pt x="3488506" y="951220"/>
                    </a:lnTo>
                    <a:lnTo>
                      <a:pt x="3474901" y="956662"/>
                    </a:lnTo>
                    <a:lnTo>
                      <a:pt x="3461070" y="961877"/>
                    </a:lnTo>
                    <a:lnTo>
                      <a:pt x="3449733" y="964371"/>
                    </a:lnTo>
                    <a:lnTo>
                      <a:pt x="3438169" y="966412"/>
                    </a:lnTo>
                    <a:lnTo>
                      <a:pt x="3426831" y="968226"/>
                    </a:lnTo>
                    <a:lnTo>
                      <a:pt x="3415494" y="969813"/>
                    </a:lnTo>
                    <a:lnTo>
                      <a:pt x="3404156" y="970720"/>
                    </a:lnTo>
                    <a:lnTo>
                      <a:pt x="3392819" y="971627"/>
                    </a:lnTo>
                    <a:lnTo>
                      <a:pt x="3381482" y="972081"/>
                    </a:lnTo>
                    <a:lnTo>
                      <a:pt x="3370144" y="972308"/>
                    </a:lnTo>
                    <a:lnTo>
                      <a:pt x="3358807" y="972308"/>
                    </a:lnTo>
                    <a:lnTo>
                      <a:pt x="3347469" y="971854"/>
                    </a:lnTo>
                    <a:lnTo>
                      <a:pt x="3336359" y="971401"/>
                    </a:lnTo>
                    <a:lnTo>
                      <a:pt x="3325021" y="970267"/>
                    </a:lnTo>
                    <a:lnTo>
                      <a:pt x="3313911" y="969133"/>
                    </a:lnTo>
                    <a:lnTo>
                      <a:pt x="3302800" y="967773"/>
                    </a:lnTo>
                    <a:lnTo>
                      <a:pt x="3291463" y="965959"/>
                    </a:lnTo>
                    <a:lnTo>
                      <a:pt x="3280352" y="963691"/>
                    </a:lnTo>
                    <a:lnTo>
                      <a:pt x="3269469" y="961424"/>
                    </a:lnTo>
                    <a:lnTo>
                      <a:pt x="3258585" y="958929"/>
                    </a:lnTo>
                    <a:lnTo>
                      <a:pt x="3247247" y="955982"/>
                    </a:lnTo>
                    <a:lnTo>
                      <a:pt x="3236363" y="952580"/>
                    </a:lnTo>
                    <a:lnTo>
                      <a:pt x="3225706" y="949179"/>
                    </a:lnTo>
                    <a:lnTo>
                      <a:pt x="3214823" y="945551"/>
                    </a:lnTo>
                    <a:lnTo>
                      <a:pt x="3204165" y="941696"/>
                    </a:lnTo>
                    <a:lnTo>
                      <a:pt x="3193281" y="937161"/>
                    </a:lnTo>
                    <a:lnTo>
                      <a:pt x="3182624" y="932853"/>
                    </a:lnTo>
                    <a:lnTo>
                      <a:pt x="3172194" y="928091"/>
                    </a:lnTo>
                    <a:lnTo>
                      <a:pt x="3161537" y="923103"/>
                    </a:lnTo>
                    <a:lnTo>
                      <a:pt x="3151107" y="917887"/>
                    </a:lnTo>
                    <a:lnTo>
                      <a:pt x="3140676" y="912445"/>
                    </a:lnTo>
                    <a:lnTo>
                      <a:pt x="3130246" y="906777"/>
                    </a:lnTo>
                    <a:lnTo>
                      <a:pt x="3120042" y="900881"/>
                    </a:lnTo>
                    <a:lnTo>
                      <a:pt x="3109839" y="894532"/>
                    </a:lnTo>
                    <a:lnTo>
                      <a:pt x="3100542" y="887503"/>
                    </a:lnTo>
                    <a:lnTo>
                      <a:pt x="3091245" y="880247"/>
                    </a:lnTo>
                    <a:lnTo>
                      <a:pt x="3082402" y="872991"/>
                    </a:lnTo>
                    <a:lnTo>
                      <a:pt x="3073559" y="865735"/>
                    </a:lnTo>
                    <a:lnTo>
                      <a:pt x="3065169" y="857799"/>
                    </a:lnTo>
                    <a:lnTo>
                      <a:pt x="3056779" y="850316"/>
                    </a:lnTo>
                    <a:lnTo>
                      <a:pt x="3048843" y="842606"/>
                    </a:lnTo>
                    <a:lnTo>
                      <a:pt x="3040907" y="834443"/>
                    </a:lnTo>
                    <a:lnTo>
                      <a:pt x="3033198" y="826734"/>
                    </a:lnTo>
                    <a:lnTo>
                      <a:pt x="3025942" y="818344"/>
                    </a:lnTo>
                    <a:lnTo>
                      <a:pt x="3018686" y="809954"/>
                    </a:lnTo>
                    <a:lnTo>
                      <a:pt x="3011657" y="801791"/>
                    </a:lnTo>
                    <a:lnTo>
                      <a:pt x="3004855" y="793401"/>
                    </a:lnTo>
                    <a:lnTo>
                      <a:pt x="2998279" y="784785"/>
                    </a:lnTo>
                    <a:lnTo>
                      <a:pt x="2992157" y="775941"/>
                    </a:lnTo>
                    <a:lnTo>
                      <a:pt x="2986035" y="767325"/>
                    </a:lnTo>
                    <a:lnTo>
                      <a:pt x="2980139" y="758255"/>
                    </a:lnTo>
                    <a:lnTo>
                      <a:pt x="2974470" y="749412"/>
                    </a:lnTo>
                    <a:lnTo>
                      <a:pt x="2969255" y="740342"/>
                    </a:lnTo>
                    <a:lnTo>
                      <a:pt x="2964040" y="731272"/>
                    </a:lnTo>
                    <a:lnTo>
                      <a:pt x="2959051" y="721975"/>
                    </a:lnTo>
                    <a:lnTo>
                      <a:pt x="2954063" y="712678"/>
                    </a:lnTo>
                    <a:lnTo>
                      <a:pt x="2949755" y="703381"/>
                    </a:lnTo>
                    <a:lnTo>
                      <a:pt x="2945220" y="693631"/>
                    </a:lnTo>
                    <a:lnTo>
                      <a:pt x="2941365" y="684334"/>
                    </a:lnTo>
                    <a:lnTo>
                      <a:pt x="2937511" y="674811"/>
                    </a:lnTo>
                    <a:lnTo>
                      <a:pt x="2933883" y="665060"/>
                    </a:lnTo>
                    <a:lnTo>
                      <a:pt x="2930481" y="655083"/>
                    </a:lnTo>
                    <a:lnTo>
                      <a:pt x="2927307" y="645560"/>
                    </a:lnTo>
                    <a:lnTo>
                      <a:pt x="2924359" y="635583"/>
                    </a:lnTo>
                    <a:lnTo>
                      <a:pt x="2921638" y="625832"/>
                    </a:lnTo>
                    <a:lnTo>
                      <a:pt x="2919144" y="615855"/>
                    </a:lnTo>
                    <a:lnTo>
                      <a:pt x="2916877" y="605652"/>
                    </a:lnTo>
                    <a:lnTo>
                      <a:pt x="2914836" y="595901"/>
                    </a:lnTo>
                    <a:lnTo>
                      <a:pt x="2913022" y="585697"/>
                    </a:lnTo>
                    <a:lnTo>
                      <a:pt x="2911435" y="575494"/>
                    </a:lnTo>
                    <a:lnTo>
                      <a:pt x="2910074" y="565517"/>
                    </a:lnTo>
                    <a:lnTo>
                      <a:pt x="2909167" y="555313"/>
                    </a:lnTo>
                    <a:lnTo>
                      <a:pt x="2908033" y="544882"/>
                    </a:lnTo>
                    <a:lnTo>
                      <a:pt x="2907580" y="534679"/>
                    </a:lnTo>
                    <a:lnTo>
                      <a:pt x="2907127" y="524248"/>
                    </a:lnTo>
                    <a:lnTo>
                      <a:pt x="2906673" y="514271"/>
                    </a:lnTo>
                    <a:lnTo>
                      <a:pt x="2906673" y="503840"/>
                    </a:lnTo>
                    <a:lnTo>
                      <a:pt x="2907127" y="493410"/>
                    </a:lnTo>
                    <a:lnTo>
                      <a:pt x="2907580" y="482979"/>
                    </a:lnTo>
                    <a:lnTo>
                      <a:pt x="2908260" y="472549"/>
                    </a:lnTo>
                    <a:lnTo>
                      <a:pt x="2909394" y="462118"/>
                    </a:lnTo>
                    <a:lnTo>
                      <a:pt x="2910301" y="451688"/>
                    </a:lnTo>
                    <a:lnTo>
                      <a:pt x="2911888" y="441257"/>
                    </a:lnTo>
                    <a:lnTo>
                      <a:pt x="2913475" y="430827"/>
                    </a:lnTo>
                    <a:lnTo>
                      <a:pt x="2915289" y="420396"/>
                    </a:lnTo>
                    <a:lnTo>
                      <a:pt x="2917783" y="410192"/>
                    </a:lnTo>
                    <a:lnTo>
                      <a:pt x="2920051" y="399762"/>
                    </a:lnTo>
                    <a:lnTo>
                      <a:pt x="2922545" y="389331"/>
                    </a:lnTo>
                    <a:lnTo>
                      <a:pt x="2925266" y="379127"/>
                    </a:lnTo>
                    <a:lnTo>
                      <a:pt x="2928441" y="368697"/>
                    </a:lnTo>
                    <a:lnTo>
                      <a:pt x="2931842" y="358266"/>
                    </a:lnTo>
                    <a:lnTo>
                      <a:pt x="2935016" y="347836"/>
                    </a:lnTo>
                    <a:lnTo>
                      <a:pt x="2939098" y="337859"/>
                    </a:lnTo>
                    <a:lnTo>
                      <a:pt x="2942953" y="327428"/>
                    </a:lnTo>
                    <a:lnTo>
                      <a:pt x="2947261" y="317225"/>
                    </a:lnTo>
                    <a:lnTo>
                      <a:pt x="2951795" y="306794"/>
                    </a:lnTo>
                    <a:lnTo>
                      <a:pt x="2956557" y="296590"/>
                    </a:lnTo>
                    <a:lnTo>
                      <a:pt x="2961319" y="286386"/>
                    </a:lnTo>
                    <a:lnTo>
                      <a:pt x="2967895" y="273915"/>
                    </a:lnTo>
                    <a:lnTo>
                      <a:pt x="2974697" y="261671"/>
                    </a:lnTo>
                    <a:lnTo>
                      <a:pt x="2981726" y="249653"/>
                    </a:lnTo>
                    <a:lnTo>
                      <a:pt x="2989209" y="237862"/>
                    </a:lnTo>
                    <a:lnTo>
                      <a:pt x="2996691" y="226071"/>
                    </a:lnTo>
                    <a:lnTo>
                      <a:pt x="3004855" y="214960"/>
                    </a:lnTo>
                    <a:lnTo>
                      <a:pt x="3013244" y="203849"/>
                    </a:lnTo>
                    <a:lnTo>
                      <a:pt x="3021861" y="193192"/>
                    </a:lnTo>
                    <a:lnTo>
                      <a:pt x="3030704" y="182308"/>
                    </a:lnTo>
                    <a:lnTo>
                      <a:pt x="3039773" y="172331"/>
                    </a:lnTo>
                    <a:lnTo>
                      <a:pt x="3049070" y="162127"/>
                    </a:lnTo>
                    <a:lnTo>
                      <a:pt x="3058593" y="152150"/>
                    </a:lnTo>
                    <a:lnTo>
                      <a:pt x="3068571" y="142853"/>
                    </a:lnTo>
                    <a:lnTo>
                      <a:pt x="3078774" y="133556"/>
                    </a:lnTo>
                    <a:lnTo>
                      <a:pt x="3089205" y="124713"/>
                    </a:lnTo>
                    <a:lnTo>
                      <a:pt x="3099861" y="116097"/>
                    </a:lnTo>
                    <a:lnTo>
                      <a:pt x="3110745" y="107480"/>
                    </a:lnTo>
                    <a:lnTo>
                      <a:pt x="3121856" y="99317"/>
                    </a:lnTo>
                    <a:lnTo>
                      <a:pt x="3133193" y="91607"/>
                    </a:lnTo>
                    <a:lnTo>
                      <a:pt x="3144757" y="84125"/>
                    </a:lnTo>
                    <a:lnTo>
                      <a:pt x="3156549" y="76869"/>
                    </a:lnTo>
                    <a:lnTo>
                      <a:pt x="3168566" y="69839"/>
                    </a:lnTo>
                    <a:lnTo>
                      <a:pt x="3180810" y="63037"/>
                    </a:lnTo>
                    <a:lnTo>
                      <a:pt x="3193281" y="56688"/>
                    </a:lnTo>
                    <a:lnTo>
                      <a:pt x="3205753" y="50566"/>
                    </a:lnTo>
                    <a:lnTo>
                      <a:pt x="3218450" y="44670"/>
                    </a:lnTo>
                    <a:lnTo>
                      <a:pt x="3231375" y="39228"/>
                    </a:lnTo>
                    <a:lnTo>
                      <a:pt x="3244753" y="34013"/>
                    </a:lnTo>
                    <a:lnTo>
                      <a:pt x="3257905" y="29251"/>
                    </a:lnTo>
                    <a:lnTo>
                      <a:pt x="3271509" y="24489"/>
                    </a:lnTo>
                    <a:lnTo>
                      <a:pt x="3285341" y="20408"/>
                    </a:lnTo>
                    <a:lnTo>
                      <a:pt x="3299173" y="16326"/>
                    </a:lnTo>
                    <a:lnTo>
                      <a:pt x="3314138" y="12698"/>
                    </a:lnTo>
                    <a:lnTo>
                      <a:pt x="3329330" y="9750"/>
                    </a:lnTo>
                    <a:lnTo>
                      <a:pt x="3344522" y="7029"/>
                    </a:lnTo>
                    <a:lnTo>
                      <a:pt x="3359714" y="4762"/>
                    </a:lnTo>
                    <a:lnTo>
                      <a:pt x="3374453" y="2948"/>
                    </a:lnTo>
                    <a:lnTo>
                      <a:pt x="3389645" y="1587"/>
                    </a:lnTo>
                    <a:lnTo>
                      <a:pt x="3404610" y="454"/>
                    </a:lnTo>
                    <a:lnTo>
                      <a:pt x="341957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charset="0"/>
                  <a:ea typeface="宋体" panose="02010600030101010101" pitchFamily="2" charset="-122"/>
                  <a:cs typeface="+mn-cs"/>
                </a:endParaRPr>
              </a:p>
            </p:txBody>
          </p:sp>
          <p:sp>
            <p:nvSpPr>
              <p:cNvPr id="36870" name="文本框 3"/>
              <p:cNvSpPr txBox="1"/>
              <p:nvPr/>
            </p:nvSpPr>
            <p:spPr>
              <a:xfrm>
                <a:off x="2146" y="2682"/>
                <a:ext cx="403" cy="580"/>
              </a:xfrm>
              <a:prstGeom prst="rect">
                <a:avLst/>
              </a:prstGeom>
              <a:noFill/>
              <a:ln w="9525">
                <a:noFill/>
              </a:ln>
            </p:spPr>
            <p:txBody>
              <a:bodyPr anchor="t" anchorCtr="0">
                <a:spAutoFit/>
              </a:bodyPr>
              <a:p>
                <a:r>
                  <a:rPr lang="en-US" altLang="zh-CN" dirty="0">
                    <a:latin typeface="Calibri" panose="020F0502020204030204" charset="0"/>
                    <a:ea typeface="宋体" panose="02010600030101010101" pitchFamily="2" charset="-122"/>
                  </a:rPr>
                  <a:t>    1</a:t>
                </a:r>
                <a:endParaRPr lang="en-US" altLang="zh-CN" dirty="0">
                  <a:latin typeface="Calibri" panose="020F0502020204030204" charset="0"/>
                  <a:ea typeface="宋体" panose="02010600030101010101" pitchFamily="2" charset="-122"/>
                </a:endParaRPr>
              </a:p>
            </p:txBody>
          </p:sp>
        </p:grpSp>
      </p:grpSp>
      <p:sp>
        <p:nvSpPr>
          <p:cNvPr id="32775" name="文本框 5"/>
          <p:cNvSpPr txBox="1"/>
          <p:nvPr/>
        </p:nvSpPr>
        <p:spPr>
          <a:xfrm>
            <a:off x="685483" y="1953578"/>
            <a:ext cx="7018338" cy="3969385"/>
          </a:xfrm>
          <a:prstGeom prst="rect">
            <a:avLst/>
          </a:prstGeom>
          <a:noFill/>
          <a:ln w="28575" cap="flat" cmpd="dbl">
            <a:solidFill>
              <a:schemeClr val="accent5">
                <a:lumMod val="50000"/>
              </a:schemeClr>
            </a:solidFill>
            <a:prstDash val="dashDot"/>
            <a:round/>
            <a:headEnd type="none" w="med" len="med"/>
            <a:tailEnd type="none" w="med" len="med"/>
          </a:ln>
        </p:spPr>
        <p:txBody>
          <a:bodyPr>
            <a:spAutoFit/>
          </a:bodyPr>
          <a:lstStyle/>
          <a:p>
            <a:pPr marR="0" defTabSz="914400">
              <a:lnSpc>
                <a:spcPct val="150000"/>
              </a:lnSpc>
              <a:buClrTx/>
              <a:buSzTx/>
              <a:defRPr/>
            </a:pPr>
            <a:r>
              <a:rPr kumimoji="0" lang="en-US" altLang="zh-CN" sz="2400" kern="1200" cap="none" spc="0" normalizeH="0" baseline="0" noProof="1">
                <a:latin typeface="Calibri" panose="020F0502020204030204" charset="0"/>
                <a:ea typeface="宋体" panose="02010600030101010101" pitchFamily="2" charset="-122"/>
                <a:cs typeface="+mn-ea"/>
              </a:rPr>
              <a:t>1</a:t>
            </a:r>
            <a:r>
              <a:rPr kumimoji="0" lang="zh-CN" altLang="en-US" sz="2400" kern="1200" cap="none" spc="0" normalizeH="0" baseline="0" noProof="1">
                <a:latin typeface="Calibri" panose="020F0502020204030204" charset="0"/>
                <a:ea typeface="宋体" panose="02010600030101010101" pitchFamily="2" charset="-122"/>
                <a:cs typeface="+mn-ea"/>
              </a:rPr>
              <a:t>）地陪办理入住登记（</a:t>
            </a:r>
            <a:r>
              <a:rPr kumimoji="0" lang="en-US" altLang="zh-CN" sz="2400" kern="1200" cap="none" spc="0" normalizeH="0" baseline="0" noProof="1">
                <a:latin typeface="Calibri" panose="020F0502020204030204" charset="0"/>
                <a:ea typeface="宋体" panose="02010600030101010101" pitchFamily="2" charset="-122"/>
                <a:cs typeface="+mn-ea"/>
              </a:rPr>
              <a:t>check in</a:t>
            </a:r>
            <a:r>
              <a:rPr kumimoji="0" lang="zh-CN" altLang="en-US" sz="2400" kern="1200" cap="none" spc="0" normalizeH="0" baseline="0" noProof="1">
                <a:latin typeface="Calibri" panose="020F0502020204030204" charset="0"/>
                <a:ea typeface="宋体" panose="02010600030101010101" pitchFamily="2" charset="-122"/>
                <a:cs typeface="+mn-ea"/>
              </a:rPr>
              <a:t>）手续：地陪导游人员要领取房卡，协助办理入住登记手续，请</a:t>
            </a:r>
            <a:r>
              <a:rPr kumimoji="0" lang="zh-CN" altLang="en-US" sz="2400" b="1" kern="1200" cap="none" spc="0" normalizeH="0" baseline="0" noProof="1">
                <a:solidFill>
                  <a:srgbClr val="FF0000"/>
                </a:solidFill>
                <a:latin typeface="Calibri" panose="020F0502020204030204" charset="0"/>
                <a:ea typeface="宋体" panose="02010600030101010101" pitchFamily="2" charset="-122"/>
                <a:cs typeface="+mn-ea"/>
              </a:rPr>
              <a:t>领队</a:t>
            </a:r>
            <a:r>
              <a:rPr kumimoji="0" lang="zh-CN" altLang="en-US" sz="2400" kern="1200" cap="none" spc="0" normalizeH="0" baseline="0" noProof="1">
                <a:latin typeface="Calibri" panose="020F0502020204030204" charset="0"/>
                <a:ea typeface="宋体" panose="02010600030101010101" pitchFamily="2" charset="-122"/>
                <a:cs typeface="+mn-ea"/>
              </a:rPr>
              <a:t>分发房卡。</a:t>
            </a:r>
            <a:r>
              <a:rPr lang="zh-CN" altLang="en-US" sz="2400" b="1" dirty="0">
                <a:latin typeface="楷体" panose="02010609060101010101" pitchFamily="49" charset="-122"/>
                <a:ea typeface="楷体" panose="02010609060101010101" pitchFamily="49" charset="-122"/>
                <a:sym typeface="+mn-ea"/>
              </a:rPr>
              <a:t>房卡：</a:t>
            </a:r>
            <a:r>
              <a:rPr lang="zh-CN" altLang="en-US" sz="2400" b="1" dirty="0">
                <a:solidFill>
                  <a:srgbClr val="FF0000"/>
                </a:solidFill>
                <a:latin typeface="楷体" panose="02010609060101010101" pitchFamily="49" charset="-122"/>
                <a:ea typeface="楷体" panose="02010609060101010101" pitchFamily="49" charset="-122"/>
                <a:sym typeface="+mn-ea"/>
              </a:rPr>
              <a:t>领队</a:t>
            </a:r>
            <a:r>
              <a:rPr lang="en-US" altLang="zh-CN" sz="2400" b="1" dirty="0">
                <a:latin typeface="楷体" panose="02010609060101010101" pitchFamily="49" charset="-122"/>
                <a:ea typeface="楷体" panose="02010609060101010101" pitchFamily="49" charset="-122"/>
                <a:sym typeface="+mn-ea"/>
              </a:rPr>
              <a:t>-</a:t>
            </a:r>
            <a:r>
              <a:rPr lang="zh-CN" altLang="en-US" sz="2400" b="1" dirty="0">
                <a:solidFill>
                  <a:schemeClr val="accent1">
                    <a:lumMod val="75000"/>
                  </a:schemeClr>
                </a:solidFill>
                <a:latin typeface="楷体" panose="02010609060101010101" pitchFamily="49" charset="-122"/>
                <a:ea typeface="楷体" panose="02010609060101010101" pitchFamily="49" charset="-122"/>
                <a:sym typeface="+mn-ea"/>
              </a:rPr>
              <a:t>旅游团团长</a:t>
            </a:r>
            <a:r>
              <a:rPr lang="en-US" altLang="zh-CN" sz="2400" b="1" dirty="0">
                <a:latin typeface="楷体" panose="02010609060101010101" pitchFamily="49" charset="-122"/>
                <a:ea typeface="楷体" panose="02010609060101010101" pitchFamily="49" charset="-122"/>
                <a:sym typeface="+mn-ea"/>
              </a:rPr>
              <a:t>-</a:t>
            </a:r>
            <a:r>
              <a:rPr lang="zh-CN" altLang="en-US" sz="2400" b="1" dirty="0">
                <a:solidFill>
                  <a:schemeClr val="accent2"/>
                </a:solidFill>
                <a:latin typeface="楷体" panose="02010609060101010101" pitchFamily="49" charset="-122"/>
                <a:ea typeface="楷体" panose="02010609060101010101" pitchFamily="49" charset="-122"/>
                <a:sym typeface="+mn-ea"/>
              </a:rPr>
              <a:t>全陪</a:t>
            </a:r>
            <a:endParaRPr kumimoji="0" lang="zh-CN" altLang="en-US" sz="2400" kern="1200" cap="none" spc="0" normalizeH="0" baseline="0" noProof="1">
              <a:latin typeface="Calibri" panose="020F0502020204030204" charset="0"/>
              <a:ea typeface="宋体" panose="02010600030101010101" pitchFamily="2" charset="-122"/>
              <a:cs typeface="+mn-ea"/>
            </a:endParaRPr>
          </a:p>
          <a:p>
            <a:pPr marR="0" defTabSz="914400">
              <a:lnSpc>
                <a:spcPct val="150000"/>
              </a:lnSpc>
              <a:buClrTx/>
              <a:buSzTx/>
              <a:defRPr/>
            </a:pPr>
            <a:r>
              <a:rPr kumimoji="0" lang="en-US" altLang="zh-CN" sz="2400" kern="1200" cap="none" spc="0" normalizeH="0" baseline="0" noProof="1">
                <a:latin typeface="Calibri" panose="020F0502020204030204" charset="0"/>
                <a:ea typeface="宋体" panose="02010600030101010101" pitchFamily="2" charset="-122"/>
                <a:cs typeface="+mn-ea"/>
              </a:rPr>
              <a:t>2</a:t>
            </a:r>
            <a:r>
              <a:rPr kumimoji="0" lang="zh-CN" altLang="en-US" sz="2400" kern="1200" cap="none" spc="0" normalizeH="0" baseline="0" noProof="1">
                <a:latin typeface="Calibri" panose="020F0502020204030204" charset="0"/>
                <a:ea typeface="宋体" panose="02010600030101010101" pitchFamily="2" charset="-122"/>
                <a:cs typeface="+mn-ea"/>
              </a:rPr>
              <a:t>）地陪要掌握领队、全陪导游人员和团员的房间号。</a:t>
            </a:r>
            <a:endParaRPr kumimoji="0" lang="zh-CN" altLang="en-US" sz="2400" kern="1200" cap="none" spc="0" normalizeH="0" baseline="0" noProof="1">
              <a:latin typeface="Calibri" panose="020F0502020204030204" charset="0"/>
              <a:ea typeface="宋体" panose="02010600030101010101" pitchFamily="2" charset="-122"/>
              <a:cs typeface="+mn-ea"/>
            </a:endParaRPr>
          </a:p>
          <a:p>
            <a:pPr marR="0" defTabSz="914400">
              <a:lnSpc>
                <a:spcPct val="150000"/>
              </a:lnSpc>
              <a:buClrTx/>
              <a:buSzTx/>
              <a:defRPr/>
            </a:pPr>
            <a:r>
              <a:rPr kumimoji="0" lang="en-US" altLang="zh-CN" sz="2400" kern="1200" cap="none" spc="0" normalizeH="0" baseline="0" noProof="1">
                <a:latin typeface="Calibri" panose="020F0502020204030204" charset="0"/>
                <a:ea typeface="宋体" panose="02010600030101010101" pitchFamily="2" charset="-122"/>
                <a:cs typeface="+mn-ea"/>
              </a:rPr>
              <a:t>3</a:t>
            </a:r>
            <a:r>
              <a:rPr kumimoji="0" lang="zh-CN" altLang="en-US" sz="2400" kern="1200" cap="none" spc="0" normalizeH="0" baseline="0" noProof="1">
                <a:latin typeface="Calibri" panose="020F0502020204030204" charset="0"/>
                <a:ea typeface="宋体" panose="02010600030101010101" pitchFamily="2" charset="-122"/>
                <a:cs typeface="+mn-ea"/>
              </a:rPr>
              <a:t>）向游客介绍饭店设施和住店注意事项。照顾游客入住，督促行李进房。</a:t>
            </a:r>
            <a:endParaRPr kumimoji="0" lang="zh-CN" altLang="en-US" sz="2400" kern="1200" cap="none" spc="0" normalizeH="0" baseline="0" noProof="1">
              <a:latin typeface="Calibri" panose="020F0502020204030204" charset="0"/>
              <a:ea typeface="宋体" panose="02010600030101010101" pitchFamily="2" charset="-122"/>
              <a:cs typeface="+mn-cs"/>
            </a:endParaRPr>
          </a:p>
        </p:txBody>
      </p:sp>
      <p:grpSp>
        <p:nvGrpSpPr>
          <p:cNvPr id="30731" name="组合 1"/>
          <p:cNvGrpSpPr/>
          <p:nvPr/>
        </p:nvGrpSpPr>
        <p:grpSpPr>
          <a:xfrm>
            <a:off x="1522413" y="279400"/>
            <a:ext cx="6116637" cy="492125"/>
            <a:chOff x="-2" y="401"/>
            <a:chExt cx="6985" cy="775"/>
          </a:xfrm>
        </p:grpSpPr>
        <p:grpSp>
          <p:nvGrpSpPr>
            <p:cNvPr id="30732" name="Group 7"/>
            <p:cNvGrpSpPr/>
            <p:nvPr/>
          </p:nvGrpSpPr>
          <p:grpSpPr>
            <a:xfrm>
              <a:off x="-2" y="401"/>
              <a:ext cx="6985" cy="775"/>
              <a:chOff x="48" y="-32"/>
              <a:chExt cx="5697" cy="712"/>
            </a:xfrm>
          </p:grpSpPr>
          <p:sp>
            <p:nvSpPr>
              <p:cNvPr id="30733" name="五边形 13"/>
              <p:cNvSpPr/>
              <p:nvPr>
                <p:custDataLst>
                  <p:tags r:id="rId1"/>
                </p:custDataLst>
              </p:nvPr>
            </p:nvSpPr>
            <p:spPr>
              <a:xfrm>
                <a:off x="48" y="-32"/>
                <a:ext cx="5103" cy="680"/>
              </a:xfrm>
              <a:prstGeom prst="homePlate">
                <a:avLst>
                  <a:gd name="adj" fmla="val 24875"/>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sp>
            <p:nvSpPr>
              <p:cNvPr id="30734" name="燕尾形 14"/>
              <p:cNvSpPr/>
              <p:nvPr>
                <p:custDataLst>
                  <p:tags r:id="rId2"/>
                </p:custDataLst>
              </p:nvPr>
            </p:nvSpPr>
            <p:spPr>
              <a:xfrm>
                <a:off x="5085" y="0"/>
                <a:ext cx="340" cy="680"/>
              </a:xfrm>
              <a:prstGeom prst="chevron">
                <a:avLst>
                  <a:gd name="adj" fmla="val 50000"/>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sp>
            <p:nvSpPr>
              <p:cNvPr id="30735" name="燕尾形 15"/>
              <p:cNvSpPr/>
              <p:nvPr>
                <p:custDataLst>
                  <p:tags r:id="rId3"/>
                </p:custDataLst>
              </p:nvPr>
            </p:nvSpPr>
            <p:spPr>
              <a:xfrm>
                <a:off x="5405" y="0"/>
                <a:ext cx="340" cy="680"/>
              </a:xfrm>
              <a:prstGeom prst="chevron">
                <a:avLst>
                  <a:gd name="adj" fmla="val 50000"/>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grpSp>
        <p:sp>
          <p:nvSpPr>
            <p:cNvPr id="30736" name="文本框 1"/>
            <p:cNvSpPr txBox="1"/>
            <p:nvPr>
              <p:custDataLst>
                <p:tags r:id="rId4"/>
              </p:custDataLst>
            </p:nvPr>
          </p:nvSpPr>
          <p:spPr>
            <a:xfrm>
              <a:off x="186" y="492"/>
              <a:ext cx="6405" cy="628"/>
            </a:xfrm>
            <a:prstGeom prst="rect">
              <a:avLst/>
            </a:prstGeom>
            <a:noFill/>
            <a:ln w="9525">
              <a:noFill/>
            </a:ln>
          </p:spPr>
          <p:txBody>
            <a:bodyPr anchor="t" anchorCtr="0">
              <a:spAutoFit/>
            </a:bodyPr>
            <a:p>
              <a:r>
                <a:rPr lang="zh-CN" altLang="en-US" sz="2000" b="1" dirty="0">
                  <a:solidFill>
                    <a:schemeClr val="bg1"/>
                  </a:solidFill>
                  <a:latin typeface="Calibri" panose="020F0502020204030204" charset="0"/>
                  <a:sym typeface="+mn-ea"/>
                </a:rPr>
                <a:t>任务三：入住</a:t>
              </a:r>
              <a:r>
                <a:rPr lang="zh-CN" altLang="en-US" sz="2000" b="1" dirty="0">
                  <a:solidFill>
                    <a:schemeClr val="bg1"/>
                  </a:solidFill>
                  <a:latin typeface="Calibri" panose="020F0502020204030204" charset="0"/>
                  <a:sym typeface="+mn-ea"/>
                </a:rPr>
                <a:t>饭店服务</a:t>
              </a:r>
              <a:r>
                <a:rPr lang="en-US" altLang="zh-CN" sz="2000" b="1" dirty="0">
                  <a:solidFill>
                    <a:schemeClr val="bg1"/>
                  </a:solidFill>
                  <a:latin typeface="Calibri" panose="020F0502020204030204" charset="0"/>
                  <a:sym typeface="+mn-ea"/>
                </a:rPr>
                <a:t>  </a:t>
              </a:r>
              <a:endParaRPr lang="en-US" altLang="zh-CN" sz="2000" b="1" dirty="0">
                <a:solidFill>
                  <a:schemeClr val="bg1"/>
                </a:solidFill>
                <a:latin typeface="Calibri" panose="020F0502020204030204" charset="0"/>
                <a:sym typeface="+mn-ea"/>
              </a:endParaRPr>
            </a:p>
          </p:txBody>
        </p:sp>
      </p:grpSp>
      <p:pic>
        <p:nvPicPr>
          <p:cNvPr id="100" name="图片 99"/>
          <p:cNvPicPr/>
          <p:nvPr/>
        </p:nvPicPr>
        <p:blipFill>
          <a:blip r:embed="rId5"/>
          <a:stretch>
            <a:fillRect/>
          </a:stretch>
        </p:blipFill>
        <p:spPr>
          <a:xfrm>
            <a:off x="8001000" y="1892300"/>
            <a:ext cx="3644900" cy="4585335"/>
          </a:xfrm>
          <a:prstGeom prst="rect">
            <a:avLst/>
          </a:prstGeom>
          <a:noFill/>
          <a:ln w="9525">
            <a:noFill/>
          </a:ln>
        </p:spPr>
      </p:pic>
    </p:spTree>
  </p:cSld>
  <p:clrMapOvr>
    <a:masterClrMapping/>
  </p:clrMapOvr>
  <p:transition spd="slow" advTm="60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组合 2"/>
          <p:cNvGrpSpPr/>
          <p:nvPr/>
        </p:nvGrpSpPr>
        <p:grpSpPr>
          <a:xfrm>
            <a:off x="76200" y="-163195"/>
            <a:ext cx="427799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a:t>
              </a:r>
              <a:r>
                <a:rPr lang="zh-CN" altLang="en-US" sz="2400" b="1" dirty="0">
                  <a:solidFill>
                    <a:schemeClr val="bg1"/>
                  </a:solidFill>
                  <a:latin typeface="Calibri" panose="020F0502020204030204" charset="0"/>
                  <a:ea typeface="宋体" panose="02010600030101010101" pitchFamily="2" charset="-122"/>
                </a:rPr>
                <a:t>导游业务</a:t>
              </a:r>
              <a:r>
                <a:rPr lang="zh-CN" altLang="en-US" sz="2400" b="1" dirty="0">
                  <a:solidFill>
                    <a:schemeClr val="bg1"/>
                  </a:solidFill>
                  <a:latin typeface="Calibri" panose="020F0502020204030204" charset="0"/>
                  <a:ea typeface="宋体" panose="02010600030101010101" pitchFamily="2" charset="-122"/>
                </a:rPr>
                <a:t>规范</a:t>
              </a:r>
              <a:endParaRPr lang="zh-CN" altLang="en-US" sz="2400" b="1" dirty="0">
                <a:solidFill>
                  <a:schemeClr val="bg1"/>
                </a:solidFill>
                <a:latin typeface="Calibri" panose="020F0502020204030204" charset="0"/>
                <a:ea typeface="宋体" panose="02010600030101010101" pitchFamily="2" charset="-122"/>
              </a:endParaRPr>
            </a:p>
          </p:txBody>
        </p:sp>
      </p:grpSp>
      <p:pic>
        <p:nvPicPr>
          <p:cNvPr id="3" name="图片 2"/>
          <p:cNvPicPr>
            <a:picLocks noChangeAspect="1"/>
          </p:cNvPicPr>
          <p:nvPr/>
        </p:nvPicPr>
        <p:blipFill>
          <a:blip r:embed="rId3"/>
          <a:stretch>
            <a:fillRect/>
          </a:stretch>
        </p:blipFill>
        <p:spPr>
          <a:xfrm>
            <a:off x="990600" y="1219200"/>
            <a:ext cx="10391140" cy="5166995"/>
          </a:xfrm>
          <a:prstGeom prst="rect">
            <a:avLst/>
          </a:prstGeom>
        </p:spPr>
      </p:pic>
      <p:pic>
        <p:nvPicPr>
          <p:cNvPr id="2" name="图片 1"/>
          <p:cNvPicPr>
            <a:picLocks noChangeAspect="1"/>
          </p:cNvPicPr>
          <p:nvPr/>
        </p:nvPicPr>
        <p:blipFill>
          <a:blip r:embed="rId4"/>
          <a:stretch>
            <a:fillRect/>
          </a:stretch>
        </p:blipFill>
        <p:spPr>
          <a:xfrm>
            <a:off x="4724400" y="4800600"/>
            <a:ext cx="6195695" cy="447040"/>
          </a:xfrm>
          <a:prstGeom prst="rect">
            <a:avLst/>
          </a:prstGeom>
        </p:spPr>
      </p:pic>
    </p:spTree>
  </p:cSld>
  <p:clrMapOvr>
    <a:masterClrMapping/>
  </p:clrMapOvr>
  <p:transition spd="slow" advTm="6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905000" y="609600"/>
            <a:ext cx="7851140" cy="6291580"/>
          </a:xfrm>
          <a:prstGeom prst="rect">
            <a:avLst/>
          </a:prstGeom>
        </p:spPr>
      </p:pic>
      <p:grpSp>
        <p:nvGrpSpPr>
          <p:cNvPr id="18433" name="组合 2"/>
          <p:cNvGrpSpPr/>
          <p:nvPr/>
        </p:nvGrpSpPr>
        <p:grpSpPr>
          <a:xfrm>
            <a:off x="76200" y="-163195"/>
            <a:ext cx="4277995" cy="938530"/>
            <a:chOff x="-1024" y="-355"/>
            <a:chExt cx="5387" cy="1584"/>
          </a:xfrm>
        </p:grpSpPr>
        <p:sp>
          <p:nvSpPr>
            <p:cNvPr id="15366" name="虚尾箭头 1"/>
            <p:cNvSpPr>
              <a:spLocks noChangeArrowheads="1"/>
            </p:cNvSpPr>
            <p:nvPr>
              <p:custDataLst>
                <p:tags r:id="rId2"/>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3"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a:t>
              </a:r>
              <a:r>
                <a:rPr lang="zh-CN" altLang="en-US" sz="2400" b="1" dirty="0">
                  <a:solidFill>
                    <a:schemeClr val="bg1"/>
                  </a:solidFill>
                  <a:latin typeface="Calibri" panose="020F0502020204030204" charset="0"/>
                  <a:ea typeface="宋体" panose="02010600030101010101" pitchFamily="2" charset="-122"/>
                </a:rPr>
                <a:t>导游业务</a:t>
              </a:r>
              <a:r>
                <a:rPr lang="zh-CN" altLang="en-US" sz="2400" b="1" dirty="0">
                  <a:solidFill>
                    <a:schemeClr val="bg1"/>
                  </a:solidFill>
                  <a:latin typeface="Calibri" panose="020F0502020204030204" charset="0"/>
                  <a:ea typeface="宋体" panose="02010600030101010101" pitchFamily="2" charset="-122"/>
                </a:rPr>
                <a:t>规范</a:t>
              </a:r>
              <a:endParaRPr lang="zh-CN" altLang="en-US" sz="2400" b="1" dirty="0">
                <a:solidFill>
                  <a:schemeClr val="bg1"/>
                </a:solidFill>
                <a:latin typeface="Calibri" panose="020F0502020204030204" charset="0"/>
                <a:ea typeface="宋体" panose="02010600030101010101" pitchFamily="2" charset="-122"/>
              </a:endParaRPr>
            </a:p>
          </p:txBody>
        </p:sp>
      </p:grpSp>
    </p:spTree>
  </p:cSld>
  <p:clrMapOvr>
    <a:masterClrMapping/>
  </p:clrMapOvr>
  <p:transition spd="slow" advTm="600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组合 2"/>
          <p:cNvGrpSpPr/>
          <p:nvPr/>
        </p:nvGrpSpPr>
        <p:grpSpPr>
          <a:xfrm>
            <a:off x="76200" y="-163195"/>
            <a:ext cx="4277995" cy="938530"/>
            <a:chOff x="-1024" y="-355"/>
            <a:chExt cx="5387" cy="1584"/>
          </a:xfrm>
        </p:grpSpPr>
        <p:sp>
          <p:nvSpPr>
            <p:cNvPr id="15366" name="虚尾箭头 1"/>
            <p:cNvSpPr>
              <a:spLocks noChangeArrowheads="1"/>
            </p:cNvSpPr>
            <p:nvPr>
              <p:custDataLst>
                <p:tags r:id="rId1"/>
              </p:custDataLst>
            </p:nvPr>
          </p:nvSpPr>
          <p:spPr bwMode="auto">
            <a:xfrm>
              <a:off x="-1024" y="-355"/>
              <a:ext cx="5158" cy="1584"/>
            </a:xfrm>
            <a:custGeom>
              <a:avLst/>
              <a:gdLst/>
              <a:ahLst/>
              <a:cxnLst>
                <a:cxn ang="0">
                  <a:pos x="0" y="396"/>
                </a:cxn>
                <a:cxn ang="0">
                  <a:pos x="49" y="396"/>
                </a:cxn>
                <a:cxn ang="0">
                  <a:pos x="49" y="1188"/>
                </a:cxn>
                <a:cxn ang="0">
                  <a:pos x="0" y="1188"/>
                </a:cxn>
                <a:cxn ang="0">
                  <a:pos x="99" y="396"/>
                </a:cxn>
                <a:cxn ang="0">
                  <a:pos x="198" y="396"/>
                </a:cxn>
                <a:cxn ang="0">
                  <a:pos x="198" y="1188"/>
                </a:cxn>
                <a:cxn ang="0">
                  <a:pos x="99" y="1188"/>
                </a:cxn>
                <a:cxn ang="0">
                  <a:pos x="247" y="396"/>
                </a:cxn>
                <a:cxn ang="0">
                  <a:pos x="4366" y="396"/>
                </a:cxn>
                <a:cxn ang="0">
                  <a:pos x="4366" y="0"/>
                </a:cxn>
                <a:cxn ang="0">
                  <a:pos x="5158" y="792"/>
                </a:cxn>
                <a:cxn ang="0">
                  <a:pos x="4366" y="1584"/>
                </a:cxn>
                <a:cxn ang="0">
                  <a:pos x="4366" y="1188"/>
                </a:cxn>
                <a:cxn ang="0">
                  <a:pos x="247" y="1188"/>
                </a:cxn>
              </a:cxnLst>
              <a:rect l="0" t="0" r="r" b="b"/>
              <a:pathLst>
                <a:path w="5158" h="1584">
                  <a:moveTo>
                    <a:pt x="0" y="396"/>
                  </a:moveTo>
                  <a:lnTo>
                    <a:pt x="49" y="396"/>
                  </a:lnTo>
                  <a:lnTo>
                    <a:pt x="49" y="1188"/>
                  </a:lnTo>
                  <a:lnTo>
                    <a:pt x="0" y="1188"/>
                  </a:lnTo>
                  <a:close/>
                  <a:moveTo>
                    <a:pt x="99" y="396"/>
                  </a:moveTo>
                  <a:lnTo>
                    <a:pt x="198" y="396"/>
                  </a:lnTo>
                  <a:lnTo>
                    <a:pt x="198" y="1188"/>
                  </a:lnTo>
                  <a:lnTo>
                    <a:pt x="99" y="1188"/>
                  </a:lnTo>
                  <a:close/>
                  <a:moveTo>
                    <a:pt x="247" y="396"/>
                  </a:moveTo>
                  <a:lnTo>
                    <a:pt x="4366" y="396"/>
                  </a:lnTo>
                  <a:lnTo>
                    <a:pt x="4366" y="0"/>
                  </a:lnTo>
                  <a:lnTo>
                    <a:pt x="5158" y="792"/>
                  </a:lnTo>
                  <a:lnTo>
                    <a:pt x="4366" y="1584"/>
                  </a:lnTo>
                  <a:lnTo>
                    <a:pt x="4366" y="1188"/>
                  </a:lnTo>
                  <a:lnTo>
                    <a:pt x="247" y="1188"/>
                  </a:lnTo>
                  <a:close/>
                </a:path>
              </a:pathLst>
            </a:custGeom>
            <a:blipFill dpi="0" rotWithShape="1">
              <a:blip r:embed="rId2" cstate="print"/>
              <a:srcRect/>
              <a:tile tx="0" ty="0" sx="100000" sy="100000" flip="none" algn="tl"/>
            </a:blipFill>
            <a:ln w="9525">
              <a:noFill/>
              <a:round/>
            </a:ln>
            <a:effectLst>
              <a:outerShdw dist="53882" dir="13500000" algn="ctr" rotWithShape="0">
                <a:schemeClr val="bg2">
                  <a:alpha val="50000"/>
                </a:schemeClr>
              </a:outerShdw>
            </a:effectLst>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8435" name="文本框 1"/>
            <p:cNvSpPr txBox="1"/>
            <p:nvPr/>
          </p:nvSpPr>
          <p:spPr>
            <a:xfrm>
              <a:off x="-224" y="49"/>
              <a:ext cx="4587" cy="777"/>
            </a:xfrm>
            <a:prstGeom prst="rect">
              <a:avLst/>
            </a:prstGeom>
            <a:noFill/>
            <a:ln w="9525">
              <a:noFill/>
            </a:ln>
          </p:spPr>
          <p:txBody>
            <a:bodyPr anchor="t" anchorCtr="0">
              <a:spAutoFit/>
            </a:bodyPr>
            <a:p>
              <a:r>
                <a:rPr lang="zh-CN" altLang="en-US" sz="2400" b="1" dirty="0">
                  <a:solidFill>
                    <a:schemeClr val="bg1"/>
                  </a:solidFill>
                  <a:latin typeface="Calibri" panose="020F0502020204030204" charset="0"/>
                  <a:ea typeface="宋体" panose="02010600030101010101" pitchFamily="2" charset="-122"/>
                </a:rPr>
                <a:t>考试真题</a:t>
              </a:r>
              <a:r>
                <a:rPr lang="en-US" altLang="zh-CN" sz="2400" b="1" dirty="0">
                  <a:solidFill>
                    <a:schemeClr val="bg1"/>
                  </a:solidFill>
                  <a:latin typeface="Calibri" panose="020F0502020204030204" charset="0"/>
                  <a:ea typeface="宋体" panose="02010600030101010101" pitchFamily="2" charset="-122"/>
                </a:rPr>
                <a:t> </a:t>
              </a:r>
              <a:r>
                <a:rPr lang="zh-CN" altLang="en-US" sz="2400" b="1" dirty="0">
                  <a:solidFill>
                    <a:schemeClr val="bg1"/>
                  </a:solidFill>
                  <a:latin typeface="Calibri" panose="020F0502020204030204" charset="0"/>
                  <a:ea typeface="宋体" panose="02010600030101010101" pitchFamily="2" charset="-122"/>
                </a:rPr>
                <a:t>导游业务</a:t>
              </a:r>
              <a:r>
                <a:rPr lang="zh-CN" altLang="en-US" sz="2400" b="1" dirty="0">
                  <a:solidFill>
                    <a:schemeClr val="bg1"/>
                  </a:solidFill>
                  <a:latin typeface="Calibri" panose="020F0502020204030204" charset="0"/>
                  <a:ea typeface="宋体" panose="02010600030101010101" pitchFamily="2" charset="-122"/>
                </a:rPr>
                <a:t>规范</a:t>
              </a:r>
              <a:endParaRPr lang="zh-CN" altLang="en-US" sz="2400" b="1" dirty="0">
                <a:solidFill>
                  <a:schemeClr val="bg1"/>
                </a:solidFill>
                <a:latin typeface="Calibri" panose="020F0502020204030204" charset="0"/>
                <a:ea typeface="宋体" panose="02010600030101010101" pitchFamily="2" charset="-122"/>
              </a:endParaRPr>
            </a:p>
          </p:txBody>
        </p:sp>
      </p:grpSp>
      <p:pic>
        <p:nvPicPr>
          <p:cNvPr id="2" name="图片 1"/>
          <p:cNvPicPr>
            <a:picLocks noChangeAspect="1"/>
          </p:cNvPicPr>
          <p:nvPr/>
        </p:nvPicPr>
        <p:blipFill>
          <a:blip r:embed="rId3"/>
          <a:stretch>
            <a:fillRect/>
          </a:stretch>
        </p:blipFill>
        <p:spPr>
          <a:xfrm>
            <a:off x="1048385" y="1143000"/>
            <a:ext cx="10094595" cy="5040630"/>
          </a:xfrm>
          <a:prstGeom prst="rect">
            <a:avLst/>
          </a:prstGeom>
        </p:spPr>
      </p:pic>
    </p:spTree>
  </p:cSld>
  <p:clrMapOvr>
    <a:masterClrMapping/>
  </p:clrMapOvr>
  <p:transition spd="slow" advTm="600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31" name="组合 1"/>
          <p:cNvGrpSpPr/>
          <p:nvPr/>
        </p:nvGrpSpPr>
        <p:grpSpPr>
          <a:xfrm>
            <a:off x="1522413" y="279400"/>
            <a:ext cx="6116637" cy="492125"/>
            <a:chOff x="-2" y="401"/>
            <a:chExt cx="6985" cy="775"/>
          </a:xfrm>
        </p:grpSpPr>
        <p:grpSp>
          <p:nvGrpSpPr>
            <p:cNvPr id="30732" name="Group 7"/>
            <p:cNvGrpSpPr/>
            <p:nvPr/>
          </p:nvGrpSpPr>
          <p:grpSpPr>
            <a:xfrm>
              <a:off x="-2" y="401"/>
              <a:ext cx="6985" cy="775"/>
              <a:chOff x="48" y="-32"/>
              <a:chExt cx="5697" cy="712"/>
            </a:xfrm>
          </p:grpSpPr>
          <p:sp>
            <p:nvSpPr>
              <p:cNvPr id="30733" name="五边形 13"/>
              <p:cNvSpPr/>
              <p:nvPr>
                <p:custDataLst>
                  <p:tags r:id="rId1"/>
                </p:custDataLst>
              </p:nvPr>
            </p:nvSpPr>
            <p:spPr>
              <a:xfrm>
                <a:off x="48" y="-32"/>
                <a:ext cx="5103" cy="680"/>
              </a:xfrm>
              <a:prstGeom prst="homePlate">
                <a:avLst>
                  <a:gd name="adj" fmla="val 24875"/>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sp>
            <p:nvSpPr>
              <p:cNvPr id="30734" name="燕尾形 14"/>
              <p:cNvSpPr/>
              <p:nvPr>
                <p:custDataLst>
                  <p:tags r:id="rId2"/>
                </p:custDataLst>
              </p:nvPr>
            </p:nvSpPr>
            <p:spPr>
              <a:xfrm>
                <a:off x="5085" y="0"/>
                <a:ext cx="340" cy="680"/>
              </a:xfrm>
              <a:prstGeom prst="chevron">
                <a:avLst>
                  <a:gd name="adj" fmla="val 50000"/>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sp>
            <p:nvSpPr>
              <p:cNvPr id="30735" name="燕尾形 15"/>
              <p:cNvSpPr/>
              <p:nvPr>
                <p:custDataLst>
                  <p:tags r:id="rId3"/>
                </p:custDataLst>
              </p:nvPr>
            </p:nvSpPr>
            <p:spPr>
              <a:xfrm>
                <a:off x="5405" y="0"/>
                <a:ext cx="340" cy="680"/>
              </a:xfrm>
              <a:prstGeom prst="chevron">
                <a:avLst>
                  <a:gd name="adj" fmla="val 50000"/>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grpSp>
        <p:sp>
          <p:nvSpPr>
            <p:cNvPr id="30736" name="文本框 1"/>
            <p:cNvSpPr txBox="1"/>
            <p:nvPr>
              <p:custDataLst>
                <p:tags r:id="rId4"/>
              </p:custDataLst>
            </p:nvPr>
          </p:nvSpPr>
          <p:spPr>
            <a:xfrm>
              <a:off x="186" y="492"/>
              <a:ext cx="6405" cy="628"/>
            </a:xfrm>
            <a:prstGeom prst="rect">
              <a:avLst/>
            </a:prstGeom>
            <a:noFill/>
            <a:ln w="9525">
              <a:noFill/>
            </a:ln>
          </p:spPr>
          <p:txBody>
            <a:bodyPr anchor="t" anchorCtr="0">
              <a:spAutoFit/>
            </a:bodyPr>
            <a:p>
              <a:r>
                <a:rPr lang="zh-CN" altLang="en-US" sz="2000" b="1" dirty="0">
                  <a:solidFill>
                    <a:schemeClr val="bg1"/>
                  </a:solidFill>
                  <a:latin typeface="Calibri" panose="020F0502020204030204" charset="0"/>
                  <a:sym typeface="+mn-ea"/>
                </a:rPr>
                <a:t>任务三：入住饭店服务</a:t>
              </a:r>
              <a:r>
                <a:rPr lang="en-US" altLang="zh-CN" sz="2000" b="1" dirty="0">
                  <a:solidFill>
                    <a:schemeClr val="bg1"/>
                  </a:solidFill>
                  <a:latin typeface="Calibri" panose="020F0502020204030204" charset="0"/>
                  <a:sym typeface="+mn-ea"/>
                </a:rPr>
                <a:t>   </a:t>
              </a:r>
              <a:r>
                <a:rPr lang="zh-CN" altLang="en-US" sz="2000" b="1" dirty="0">
                  <a:solidFill>
                    <a:schemeClr val="bg1"/>
                  </a:solidFill>
                  <a:latin typeface="Calibri" panose="020F0502020204030204" charset="0"/>
                  <a:sym typeface="+mn-ea"/>
                </a:rPr>
                <a:t>客房内设施</a:t>
              </a:r>
              <a:r>
                <a:rPr lang="en-US" altLang="zh-CN" sz="2000" b="1" dirty="0">
                  <a:solidFill>
                    <a:schemeClr val="bg1"/>
                  </a:solidFill>
                  <a:latin typeface="Calibri" panose="020F0502020204030204" charset="0"/>
                  <a:sym typeface="+mn-ea"/>
                </a:rPr>
                <a:t>  </a:t>
              </a:r>
              <a:endParaRPr lang="en-US" altLang="zh-CN" sz="2000" b="1" dirty="0">
                <a:solidFill>
                  <a:schemeClr val="bg1"/>
                </a:solidFill>
                <a:latin typeface="Calibri" panose="020F0502020204030204" charset="0"/>
                <a:sym typeface="+mn-ea"/>
              </a:endParaRPr>
            </a:p>
          </p:txBody>
        </p:sp>
      </p:grpSp>
      <p:pic>
        <p:nvPicPr>
          <p:cNvPr id="2" name="图片 1"/>
          <p:cNvPicPr/>
          <p:nvPr/>
        </p:nvPicPr>
        <p:blipFill>
          <a:blip r:embed="rId5"/>
          <a:stretch>
            <a:fillRect/>
          </a:stretch>
        </p:blipFill>
        <p:spPr>
          <a:xfrm>
            <a:off x="0" y="838200"/>
            <a:ext cx="9130030" cy="5795645"/>
          </a:xfrm>
          <a:prstGeom prst="rect">
            <a:avLst/>
          </a:prstGeom>
          <a:noFill/>
          <a:ln w="9525">
            <a:noFill/>
          </a:ln>
        </p:spPr>
      </p:pic>
      <p:pic>
        <p:nvPicPr>
          <p:cNvPr id="3" name="图片 2"/>
          <p:cNvPicPr>
            <a:picLocks noChangeAspect="1"/>
          </p:cNvPicPr>
          <p:nvPr/>
        </p:nvPicPr>
        <p:blipFill>
          <a:blip r:embed="rId6"/>
          <a:stretch>
            <a:fillRect/>
          </a:stretch>
        </p:blipFill>
        <p:spPr>
          <a:xfrm>
            <a:off x="6781800" y="806450"/>
            <a:ext cx="5230495" cy="5827395"/>
          </a:xfrm>
          <a:prstGeom prst="rect">
            <a:avLst/>
          </a:prstGeom>
        </p:spPr>
      </p:pic>
    </p:spTree>
  </p:cSld>
  <p:clrMapOvr>
    <a:masterClrMapping/>
  </p:clrMapOvr>
  <p:transition spd="slow" advTm="600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31" name="组合 1"/>
          <p:cNvGrpSpPr/>
          <p:nvPr/>
        </p:nvGrpSpPr>
        <p:grpSpPr>
          <a:xfrm>
            <a:off x="1522413" y="279400"/>
            <a:ext cx="6116637" cy="492125"/>
            <a:chOff x="-2" y="401"/>
            <a:chExt cx="6985" cy="775"/>
          </a:xfrm>
        </p:grpSpPr>
        <p:grpSp>
          <p:nvGrpSpPr>
            <p:cNvPr id="30732" name="Group 7"/>
            <p:cNvGrpSpPr/>
            <p:nvPr/>
          </p:nvGrpSpPr>
          <p:grpSpPr>
            <a:xfrm>
              <a:off x="-2" y="401"/>
              <a:ext cx="6985" cy="775"/>
              <a:chOff x="48" y="-32"/>
              <a:chExt cx="5697" cy="712"/>
            </a:xfrm>
          </p:grpSpPr>
          <p:sp>
            <p:nvSpPr>
              <p:cNvPr id="30733" name="五边形 13"/>
              <p:cNvSpPr/>
              <p:nvPr>
                <p:custDataLst>
                  <p:tags r:id="rId1"/>
                </p:custDataLst>
              </p:nvPr>
            </p:nvSpPr>
            <p:spPr>
              <a:xfrm>
                <a:off x="48" y="-32"/>
                <a:ext cx="5103" cy="680"/>
              </a:xfrm>
              <a:prstGeom prst="homePlate">
                <a:avLst>
                  <a:gd name="adj" fmla="val 24875"/>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sp>
            <p:nvSpPr>
              <p:cNvPr id="30734" name="燕尾形 14"/>
              <p:cNvSpPr/>
              <p:nvPr>
                <p:custDataLst>
                  <p:tags r:id="rId2"/>
                </p:custDataLst>
              </p:nvPr>
            </p:nvSpPr>
            <p:spPr>
              <a:xfrm>
                <a:off x="5085" y="0"/>
                <a:ext cx="340" cy="680"/>
              </a:xfrm>
              <a:prstGeom prst="chevron">
                <a:avLst>
                  <a:gd name="adj" fmla="val 50000"/>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sp>
            <p:nvSpPr>
              <p:cNvPr id="30735" name="燕尾形 15"/>
              <p:cNvSpPr/>
              <p:nvPr>
                <p:custDataLst>
                  <p:tags r:id="rId3"/>
                </p:custDataLst>
              </p:nvPr>
            </p:nvSpPr>
            <p:spPr>
              <a:xfrm>
                <a:off x="5405" y="0"/>
                <a:ext cx="340" cy="680"/>
              </a:xfrm>
              <a:prstGeom prst="chevron">
                <a:avLst>
                  <a:gd name="adj" fmla="val 50000"/>
                </a:avLst>
              </a:prstGeom>
              <a:solidFill>
                <a:srgbClr val="00B0F0"/>
              </a:solidFill>
              <a:ln w="9525">
                <a:noFill/>
              </a:ln>
            </p:spPr>
            <p:txBody>
              <a:bodyPr anchor="t" anchorCtr="0"/>
              <a:p>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grpSp>
        <p:sp>
          <p:nvSpPr>
            <p:cNvPr id="30736" name="文本框 1"/>
            <p:cNvSpPr txBox="1"/>
            <p:nvPr>
              <p:custDataLst>
                <p:tags r:id="rId4"/>
              </p:custDataLst>
            </p:nvPr>
          </p:nvSpPr>
          <p:spPr>
            <a:xfrm>
              <a:off x="186" y="492"/>
              <a:ext cx="6405" cy="628"/>
            </a:xfrm>
            <a:prstGeom prst="rect">
              <a:avLst/>
            </a:prstGeom>
            <a:noFill/>
            <a:ln w="9525">
              <a:noFill/>
            </a:ln>
          </p:spPr>
          <p:txBody>
            <a:bodyPr anchor="t" anchorCtr="0">
              <a:spAutoFit/>
            </a:bodyPr>
            <a:p>
              <a:r>
                <a:rPr lang="zh-CN" altLang="en-US" sz="2000" b="1" dirty="0">
                  <a:solidFill>
                    <a:schemeClr val="bg1"/>
                  </a:solidFill>
                  <a:latin typeface="Calibri" panose="020F0502020204030204" charset="0"/>
                  <a:sym typeface="+mn-ea"/>
                </a:rPr>
                <a:t>任务三：入住饭店服务</a:t>
              </a:r>
              <a:r>
                <a:rPr lang="en-US" altLang="zh-CN" sz="2000" b="1" dirty="0">
                  <a:solidFill>
                    <a:schemeClr val="bg1"/>
                  </a:solidFill>
                  <a:latin typeface="Calibri" panose="020F0502020204030204" charset="0"/>
                  <a:sym typeface="+mn-ea"/>
                </a:rPr>
                <a:t>   </a:t>
              </a:r>
              <a:r>
                <a:rPr lang="zh-CN" altLang="en-US" sz="2000" b="1" dirty="0">
                  <a:solidFill>
                    <a:schemeClr val="bg1"/>
                  </a:solidFill>
                  <a:latin typeface="Calibri" panose="020F0502020204030204" charset="0"/>
                  <a:sym typeface="+mn-ea"/>
                </a:rPr>
                <a:t>客房内设施</a:t>
              </a:r>
              <a:r>
                <a:rPr lang="en-US" altLang="zh-CN" sz="2000" b="1" dirty="0">
                  <a:solidFill>
                    <a:schemeClr val="bg1"/>
                  </a:solidFill>
                  <a:latin typeface="Calibri" panose="020F0502020204030204" charset="0"/>
                  <a:sym typeface="+mn-ea"/>
                </a:rPr>
                <a:t>  </a:t>
              </a:r>
              <a:endParaRPr lang="en-US" altLang="zh-CN" sz="2000" b="1" dirty="0">
                <a:solidFill>
                  <a:schemeClr val="bg1"/>
                </a:solidFill>
                <a:latin typeface="Calibri" panose="020F0502020204030204" charset="0"/>
                <a:sym typeface="+mn-ea"/>
              </a:endParaRPr>
            </a:p>
          </p:txBody>
        </p:sp>
      </p:grpSp>
      <p:pic>
        <p:nvPicPr>
          <p:cNvPr id="4" name="图片 3"/>
          <p:cNvPicPr>
            <a:picLocks noChangeAspect="1"/>
          </p:cNvPicPr>
          <p:nvPr/>
        </p:nvPicPr>
        <p:blipFill>
          <a:blip r:embed="rId5"/>
          <a:stretch>
            <a:fillRect/>
          </a:stretch>
        </p:blipFill>
        <p:spPr>
          <a:xfrm>
            <a:off x="4267200" y="1066800"/>
            <a:ext cx="7832090" cy="5529580"/>
          </a:xfrm>
          <a:prstGeom prst="rect">
            <a:avLst/>
          </a:prstGeom>
        </p:spPr>
      </p:pic>
      <p:pic>
        <p:nvPicPr>
          <p:cNvPr id="101" name="图片 100"/>
          <p:cNvPicPr/>
          <p:nvPr/>
        </p:nvPicPr>
        <p:blipFill>
          <a:blip r:embed="rId6"/>
          <a:stretch>
            <a:fillRect/>
          </a:stretch>
        </p:blipFill>
        <p:spPr>
          <a:xfrm>
            <a:off x="-76200" y="1066800"/>
            <a:ext cx="7364095" cy="5514975"/>
          </a:xfrm>
          <a:prstGeom prst="rect">
            <a:avLst/>
          </a:prstGeom>
          <a:noFill/>
          <a:ln w="9525">
            <a:noFill/>
          </a:ln>
        </p:spPr>
      </p:pic>
    </p:spTree>
  </p:cSld>
  <p:clrMapOvr>
    <a:masterClrMapping/>
  </p:clrMapOvr>
  <p:transition spd="slow" advTm="6000">
    <p:random/>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PLACING_PICTURE_USER_VIEWPORT" val="{&quot;height&quot;:1477.5007874015748,&quot;width&quot;:10390}"/>
</p:tagLst>
</file>

<file path=ppt/tags/tag22.xml><?xml version="1.0" encoding="utf-8"?>
<p:tagLst xmlns:p="http://schemas.openxmlformats.org/presentationml/2006/main">
  <p:tag name="KSO_WM_UNIT_PLACING_PICTURE_USER_VIEWPORT" val="{&quot;height&quot;:1477.5007874015748,&quot;width&quot;:10390}"/>
</p:tagLst>
</file>

<file path=ppt/tags/tag23.xml><?xml version="1.0" encoding="utf-8"?>
<p:tagLst xmlns:p="http://schemas.openxmlformats.org/presentationml/2006/main">
  <p:tag name="KSO_WM_UNIT_PLACING_PICTURE_USER_VIEWPORT" val="{&quot;height&quot;:1477.5007874015748,&quot;width&quot;:10390}"/>
</p:tagLst>
</file>

<file path=ppt/tags/tag24.xml><?xml version="1.0" encoding="utf-8"?>
<p:tagLst xmlns:p="http://schemas.openxmlformats.org/presentationml/2006/main">
  <p:tag name="KSO_WM_UNIT_PLACING_PICTURE_USER_VIEWPORT" val="{&quot;height&quot;:1477.5007874015748,&quot;width&quot;:10390}"/>
</p:tagLst>
</file>

<file path=ppt/tags/tag25.xml><?xml version="1.0" encoding="utf-8"?>
<p:tagLst xmlns:p="http://schemas.openxmlformats.org/presentationml/2006/main">
  <p:tag name="KSO_WM_UNIT_PLACING_PICTURE_USER_VIEWPORT" val="{&quot;height&quot;:1477.5007874015748,&quot;width&quot;:10390}"/>
</p:tagLst>
</file>

<file path=ppt/tags/tag26.xml><?xml version="1.0" encoding="utf-8"?>
<p:tagLst xmlns:p="http://schemas.openxmlformats.org/presentationml/2006/main">
  <p:tag name="KSO_WM_UNIT_PLACING_PICTURE_USER_VIEWPORT" val="{&quot;height&quot;:1477.5007874015748,&quot;width&quot;:10390}"/>
</p:tagLst>
</file>

<file path=ppt/tags/tag27.xml><?xml version="1.0" encoding="utf-8"?>
<p:tagLst xmlns:p="http://schemas.openxmlformats.org/presentationml/2006/main">
  <p:tag name="KSO_WM_UNIT_PLACING_PICTURE_USER_VIEWPORT" val="{&quot;height&quot;:1477.5007874015748,&quot;width&quot;:10390}"/>
</p:tagLst>
</file>

<file path=ppt/tags/tag28.xml><?xml version="1.0" encoding="utf-8"?>
<p:tagLst xmlns:p="http://schemas.openxmlformats.org/presentationml/2006/main">
  <p:tag name="KSO_WM_UNIT_PLACING_PICTURE_USER_VIEWPORT" val="{&quot;height&quot;:1477.5007874015748,&quot;width&quot;:10390}"/>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UNIT_PLACING_PICTURE_USER_VIEWPORT" val="{&quot;height&quot;:1477.5007874015748,&quot;width&quot;:10390}"/>
</p:tagLst>
</file>

<file path=ppt/tags/tag34.xml><?xml version="1.0" encoding="utf-8"?>
<p:tagLst xmlns:p="http://schemas.openxmlformats.org/presentationml/2006/main">
  <p:tag name="KSO_WM_DIAGRAM_VIRTUALLY_FRAME" val="{&quot;height&quot;:205.67503937007874,&quot;left&quot;:128.15,&quot;top&quot;:100.95,&quot;width&quot;:364.35}"/>
</p:tagLst>
</file>

<file path=ppt/tags/tag35.xml><?xml version="1.0" encoding="utf-8"?>
<p:tagLst xmlns:p="http://schemas.openxmlformats.org/presentationml/2006/main">
  <p:tag name="KSO_WM_DIAGRAM_VIRTUALLY_FRAME" val="{&quot;height&quot;:205.67503937007874,&quot;left&quot;:128.15,&quot;top&quot;:100.95,&quot;width&quot;:364.35}"/>
</p:tagLst>
</file>

<file path=ppt/tags/tag36.xml><?xml version="1.0" encoding="utf-8"?>
<p:tagLst xmlns:p="http://schemas.openxmlformats.org/presentationml/2006/main">
  <p:tag name="KSO_WM_DIAGRAM_VIRTUALLY_FRAME" val="{&quot;height&quot;:205.67503937007874,&quot;left&quot;:128.15,&quot;top&quot;:100.95,&quot;width&quot;:364.35}"/>
</p:tagLst>
</file>

<file path=ppt/tags/tag37.xml><?xml version="1.0" encoding="utf-8"?>
<p:tagLst xmlns:p="http://schemas.openxmlformats.org/presentationml/2006/main">
  <p:tag name="KSO_WM_DIAGRAM_VIRTUALLY_FRAME" val="{&quot;height&quot;:205.67503937007874,&quot;left&quot;:128.15,&quot;top&quot;:100.95,&quot;width&quot;:364.35}"/>
</p:tagLst>
</file>

<file path=ppt/tags/tag38.xml><?xml version="1.0" encoding="utf-8"?>
<p:tagLst xmlns:p="http://schemas.openxmlformats.org/presentationml/2006/main">
  <p:tag name="KSO_WM_DIAGRAM_VIRTUALLY_FRAME" val="{&quot;height&quot;:205.67503937007874,&quot;left&quot;:128.15,&quot;top&quot;:100.95,&quot;width&quot;:364.35}"/>
</p:tagLst>
</file>

<file path=ppt/tags/tag39.xml><?xml version="1.0" encoding="utf-8"?>
<p:tagLst xmlns:p="http://schemas.openxmlformats.org/presentationml/2006/main">
  <p:tag name="KSO_WM_DIAGRAM_VIRTUALLY_FRAME" val="{&quot;height&quot;:205.67503937007874,&quot;left&quot;:128.15,&quot;top&quot;:100.95,&quot;width&quot;:364.35}"/>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DIAGRAM_VIRTUALLY_FRAME" val="{&quot;height&quot;:205.67503937007874,&quot;left&quot;:128.15,&quot;top&quot;:100.95,&quot;width&quot;:364.35}"/>
</p:tagLst>
</file>

<file path=ppt/tags/tag41.xml><?xml version="1.0" encoding="utf-8"?>
<p:tagLst xmlns:p="http://schemas.openxmlformats.org/presentationml/2006/main">
  <p:tag name="KSO_WM_DIAGRAM_VIRTUALLY_FRAME" val="{&quot;height&quot;:205.67503937007874,&quot;left&quot;:128.15,&quot;top&quot;:100.95,&quot;width&quot;:364.35}"/>
</p:tagLst>
</file>

<file path=ppt/tags/tag42.xml><?xml version="1.0" encoding="utf-8"?>
<p:tagLst xmlns:p="http://schemas.openxmlformats.org/presentationml/2006/main">
  <p:tag name="KSO_WM_DIAGRAM_VIRTUALLY_FRAME" val="{&quot;height&quot;:205.67503937007874,&quot;left&quot;:128.15,&quot;top&quot;:100.95,&quot;width&quot;:364.35}"/>
</p:tagLst>
</file>

<file path=ppt/tags/tag43.xml><?xml version="1.0" encoding="utf-8"?>
<p:tagLst xmlns:p="http://schemas.openxmlformats.org/presentationml/2006/main">
  <p:tag name="KSO_WM_DIAGRAM_VIRTUALLY_FRAME" val="{&quot;height&quot;:205.67503937007874,&quot;left&quot;:128.15,&quot;top&quot;:100.95,&quot;width&quot;:364.35}"/>
</p:tagLst>
</file>

<file path=ppt/tags/tag44.xml><?xml version="1.0" encoding="utf-8"?>
<p:tagLst xmlns:p="http://schemas.openxmlformats.org/presentationml/2006/main">
  <p:tag name="KSO_WM_DIAGRAM_VIRTUALLY_FRAME" val="{&quot;height&quot;:205.67503937007874,&quot;left&quot;:128.15,&quot;top&quot;:100.95,&quot;width&quot;:364.35}"/>
</p:tagLst>
</file>

<file path=ppt/tags/tag45.xml><?xml version="1.0" encoding="utf-8"?>
<p:tagLst xmlns:p="http://schemas.openxmlformats.org/presentationml/2006/main">
  <p:tag name="KSO_WM_DIAGRAM_VIRTUALLY_FRAME" val="{&quot;height&quot;:205.67503937007874,&quot;left&quot;:128.15,&quot;top&quot;:100.95,&quot;width&quot;:364.35}"/>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PLACING_PICTURE_USER_VIEWPORT" val="{&quot;height&quot;:1477.5007874015748,&quot;width&quot;:10390}"/>
</p:tagLst>
</file>

<file path=ppt/tags/tag50.xml><?xml version="1.0" encoding="utf-8"?>
<p:tagLst xmlns:p="http://schemas.openxmlformats.org/presentationml/2006/main">
  <p:tag name="KSO_WM_UNIT_PLACING_PICTURE_USER_VIEWPORT" val="{&quot;height&quot;:1477.5007874015748,&quot;width&quot;:10390}"/>
</p:tagLst>
</file>

<file path=ppt/tags/tag51.xml><?xml version="1.0" encoding="utf-8"?>
<p:tagLst xmlns:p="http://schemas.openxmlformats.org/presentationml/2006/main">
  <p:tag name="KSO_WM_UNIT_PLACING_PICTURE_USER_VIEWPORT" val="{&quot;height&quot;:1477.5007874015748,&quot;width&quot;:10390}"/>
</p:tagLst>
</file>

<file path=ppt/tags/tag52.xml><?xml version="1.0" encoding="utf-8"?>
<p:tagLst xmlns:p="http://schemas.openxmlformats.org/presentationml/2006/main">
  <p:tag name="KSO_WM_UNIT_PLACING_PICTURE_USER_VIEWPORT" val="{&quot;height&quot;:1477.5007874015748,&quot;width&quot;:10390}"/>
</p:tagLst>
</file>

<file path=ppt/tags/tag53.xml><?xml version="1.0" encoding="utf-8"?>
<p:tagLst xmlns:p="http://schemas.openxmlformats.org/presentationml/2006/main">
  <p:tag name="KSO_WM_UNIT_PLACING_PICTURE_USER_VIEWPORT" val="{&quot;height&quot;:1477.5007874015748,&quot;width&quot;:10390}"/>
</p:tagLst>
</file>

<file path=ppt/tags/tag54.xml><?xml version="1.0" encoding="utf-8"?>
<p:tagLst xmlns:p="http://schemas.openxmlformats.org/presentationml/2006/main">
  <p:tag name="KSO_WM_UNIT_PLACING_PICTURE_USER_VIEWPORT" val="{&quot;height&quot;:1477.5007874015748,&quot;width&quot;:10390}"/>
</p:tagLst>
</file>

<file path=ppt/tags/tag55.xml><?xml version="1.0" encoding="utf-8"?>
<p:tagLst xmlns:p="http://schemas.openxmlformats.org/presentationml/2006/main">
  <p:tag name="KSO_WM_UNIT_PLACING_PICTURE_USER_VIEWPORT" val="{&quot;height&quot;:1477.5007874015748,&quot;width&quot;:10390}"/>
</p:tagLst>
</file>

<file path=ppt/tags/tag56.xml><?xml version="1.0" encoding="utf-8"?>
<p:tagLst xmlns:p="http://schemas.openxmlformats.org/presentationml/2006/main">
  <p:tag name="KSO_WM_UNIT_PLACING_PICTURE_USER_VIEWPORT" val="{&quot;height&quot;:1477.5007874015748,&quot;width&quot;:10390}"/>
</p:tagLst>
</file>

<file path=ppt/tags/tag57.xml><?xml version="1.0" encoding="utf-8"?>
<p:tagLst xmlns:p="http://schemas.openxmlformats.org/presentationml/2006/main">
  <p:tag name="KSO_WM_UNIT_PLACING_PICTURE_USER_VIEWPORT" val="{&quot;height&quot;:1477.5007874015748,&quot;width&quot;:10390}"/>
</p:tagLst>
</file>

<file path=ppt/tags/tag58.xml><?xml version="1.0" encoding="utf-8"?>
<p:tagLst xmlns:p="http://schemas.openxmlformats.org/presentationml/2006/main">
  <p:tag name="KSO_WM_UNIT_PLACING_PICTURE_USER_VIEWPORT" val="{&quot;height&quot;:1477.5007874015748,&quot;width&quot;:10390}"/>
</p:tagLst>
</file>

<file path=ppt/tags/tag59.xml><?xml version="1.0" encoding="utf-8"?>
<p:tagLst xmlns:p="http://schemas.openxmlformats.org/presentationml/2006/main">
  <p:tag name="COMMONDATA" val="eyJoZGlkIjoiZjA5MTY4MDhlZTc1MGQ3MjE3OTYyYmZhYWE2OGExOTEifQ=="/>
  <p:tag name="KSO_WPP_MARK_KEY" val="15dc4aae-cd2e-4238-a5eb-08314a298b2d"/>
  <p:tag name="commondata" val="eyJoZGlkIjoiYjI0NTZmMGJmZTJiZDhmYjhlMTI2YzI5ODIyMDBmNDYifQ=="/>
</p:tagLst>
</file>

<file path=ppt/tags/tag6.xml><?xml version="1.0" encoding="utf-8"?>
<p:tagLst xmlns:p="http://schemas.openxmlformats.org/presentationml/2006/main">
  <p:tag name="KSO_WM_UNIT_PLACING_PICTURE_USER_VIEWPORT" val="{&quot;height&quot;:1477.5007874015748,&quot;width&quot;:10390}"/>
</p:tagLst>
</file>

<file path=ppt/tags/tag7.xml><?xml version="1.0" encoding="utf-8"?>
<p:tagLst xmlns:p="http://schemas.openxmlformats.org/presentationml/2006/main">
  <p:tag name="KSO_WM_UNIT_PLACING_PICTURE_USER_VIEWPORT" val="{&quot;height&quot;:1477.5007874015748,&quot;width&quot;:10390}"/>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2014</Words>
  <Application>WPS 演示</Application>
  <PresentationFormat>自定义</PresentationFormat>
  <Paragraphs>182</Paragraphs>
  <Slides>33</Slides>
  <Notes>59</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33</vt:i4>
      </vt:variant>
    </vt:vector>
  </HeadingPairs>
  <TitlesOfParts>
    <vt:vector size="54" baseType="lpstr">
      <vt:lpstr>Arial</vt:lpstr>
      <vt:lpstr>宋体</vt:lpstr>
      <vt:lpstr>Wingdings</vt:lpstr>
      <vt:lpstr>Calibri Light</vt:lpstr>
      <vt:lpstr>Roboto</vt:lpstr>
      <vt:lpstr>Times New Roman</vt:lpstr>
      <vt:lpstr>思源黑体 CN Light</vt:lpstr>
      <vt:lpstr>微软雅黑</vt:lpstr>
      <vt:lpstr>方正姚体</vt:lpstr>
      <vt:lpstr>Batang</vt:lpstr>
      <vt:lpstr>Constantia</vt:lpstr>
      <vt:lpstr>Calibri</vt:lpstr>
      <vt:lpstr>黑体</vt:lpstr>
      <vt:lpstr>楷体</vt:lpstr>
      <vt:lpstr>Wingdings</vt:lpstr>
      <vt:lpstr>Arial Unicode MS</vt:lpstr>
      <vt:lpstr>Arial</vt:lpstr>
      <vt:lpstr>Webdings</vt:lpstr>
      <vt:lpstr>Agency FB</vt:lpstr>
      <vt:lpstr>Wingdings 3</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王大利</cp:lastModifiedBy>
  <cp:revision>259</cp:revision>
  <dcterms:created xsi:type="dcterms:W3CDTF">2018-04-25T07:34:00Z</dcterms:created>
  <dcterms:modified xsi:type="dcterms:W3CDTF">2024-05-07T00:26:11Z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2052-12.1.0.16910</vt:lpwstr>
  </property>
  <property fmtid="{D5CDD505-2E9C-101B-9397-08002B2CF9AE}" pid="4" name="ICV">
    <vt:lpwstr>541E7B66E4144A91937D4A9C8FBAB88F</vt:lpwstr>
  </property>
</Properties>
</file>