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6" r:id="rId3"/>
    <p:sldId id="335" r:id="rId5"/>
    <p:sldId id="310" r:id="rId6"/>
    <p:sldId id="404" r:id="rId7"/>
    <p:sldId id="319" r:id="rId8"/>
    <p:sldId id="317" r:id="rId9"/>
    <p:sldId id="294" r:id="rId10"/>
    <p:sldId id="309" r:id="rId11"/>
    <p:sldId id="430" r:id="rId12"/>
    <p:sldId id="324" r:id="rId13"/>
    <p:sldId id="352" r:id="rId14"/>
    <p:sldId id="286" r:id="rId15"/>
    <p:sldId id="316" r:id="rId16"/>
    <p:sldId id="431" r:id="rId17"/>
    <p:sldId id="658" r:id="rId18"/>
    <p:sldId id="432" r:id="rId19"/>
    <p:sldId id="433" r:id="rId20"/>
    <p:sldId id="434" r:id="rId21"/>
    <p:sldId id="456" r:id="rId22"/>
    <p:sldId id="457" r:id="rId23"/>
    <p:sldId id="630" r:id="rId24"/>
    <p:sldId id="631" r:id="rId25"/>
    <p:sldId id="458" r:id="rId26"/>
    <p:sldId id="459" r:id="rId27"/>
    <p:sldId id="460" r:id="rId28"/>
    <p:sldId id="461" r:id="rId29"/>
    <p:sldId id="462" r:id="rId30"/>
    <p:sldId id="463" r:id="rId31"/>
    <p:sldId id="632" r:id="rId32"/>
    <p:sldId id="815" r:id="rId33"/>
    <p:sldId id="464" r:id="rId34"/>
    <p:sldId id="465" r:id="rId35"/>
    <p:sldId id="466" r:id="rId36"/>
    <p:sldId id="467" r:id="rId37"/>
    <p:sldId id="470" r:id="rId38"/>
    <p:sldId id="468" r:id="rId39"/>
    <p:sldId id="469" r:id="rId40"/>
    <p:sldId id="633" r:id="rId41"/>
    <p:sldId id="634" r:id="rId42"/>
    <p:sldId id="816" r:id="rId43"/>
    <p:sldId id="288" r:id="rId44"/>
    <p:sldId id="472" r:id="rId45"/>
    <p:sldId id="473" r:id="rId46"/>
    <p:sldId id="474" r:id="rId47"/>
    <p:sldId id="475" r:id="rId48"/>
    <p:sldId id="477" r:id="rId49"/>
    <p:sldId id="635" r:id="rId50"/>
    <p:sldId id="818" r:id="rId51"/>
    <p:sldId id="819" r:id="rId52"/>
    <p:sldId id="481" r:id="rId53"/>
    <p:sldId id="482" r:id="rId54"/>
    <p:sldId id="483" r:id="rId55"/>
    <p:sldId id="484" r:id="rId56"/>
    <p:sldId id="487" r:id="rId57"/>
    <p:sldId id="485" r:id="rId58"/>
    <p:sldId id="497" r:id="rId59"/>
    <p:sldId id="637" r:id="rId60"/>
    <p:sldId id="638" r:id="rId61"/>
    <p:sldId id="639" r:id="rId62"/>
    <p:sldId id="489" r:id="rId63"/>
    <p:sldId id="490" r:id="rId64"/>
    <p:sldId id="491" r:id="rId65"/>
    <p:sldId id="494" r:id="rId66"/>
    <p:sldId id="495" r:id="rId67"/>
    <p:sldId id="290" r:id="rId68"/>
    <p:sldId id="499" r:id="rId69"/>
    <p:sldId id="500" r:id="rId70"/>
    <p:sldId id="501" r:id="rId71"/>
    <p:sldId id="502" r:id="rId72"/>
    <p:sldId id="503" r:id="rId73"/>
    <p:sldId id="504" r:id="rId74"/>
    <p:sldId id="505" r:id="rId75"/>
    <p:sldId id="640" r:id="rId76"/>
    <p:sldId id="641" r:id="rId77"/>
    <p:sldId id="642" r:id="rId78"/>
    <p:sldId id="643" r:id="rId79"/>
    <p:sldId id="644" r:id="rId80"/>
    <p:sldId id="822" r:id="rId81"/>
    <p:sldId id="823" r:id="rId82"/>
    <p:sldId id="507" r:id="rId83"/>
    <p:sldId id="508" r:id="rId84"/>
    <p:sldId id="509" r:id="rId85"/>
    <p:sldId id="510" r:id="rId86"/>
    <p:sldId id="511" r:id="rId87"/>
    <p:sldId id="512" r:id="rId88"/>
    <p:sldId id="514" r:id="rId89"/>
    <p:sldId id="645" r:id="rId90"/>
    <p:sldId id="646" r:id="rId91"/>
    <p:sldId id="647" r:id="rId92"/>
    <p:sldId id="648" r:id="rId93"/>
    <p:sldId id="515" r:id="rId94"/>
    <p:sldId id="516" r:id="rId95"/>
    <p:sldId id="517" r:id="rId96"/>
    <p:sldId id="518" r:id="rId97"/>
    <p:sldId id="520" r:id="rId98"/>
    <p:sldId id="521" r:id="rId99"/>
    <p:sldId id="649" r:id="rId100"/>
    <p:sldId id="650" r:id="rId101"/>
    <p:sldId id="523" r:id="rId102"/>
    <p:sldId id="524" r:id="rId103"/>
    <p:sldId id="525" r:id="rId104"/>
    <p:sldId id="526" r:id="rId105"/>
    <p:sldId id="528" r:id="rId106"/>
    <p:sldId id="529" r:id="rId107"/>
    <p:sldId id="651" r:id="rId108"/>
    <p:sldId id="652" r:id="rId109"/>
    <p:sldId id="653" r:id="rId110"/>
    <p:sldId id="530" r:id="rId111"/>
    <p:sldId id="531" r:id="rId112"/>
    <p:sldId id="532" r:id="rId113"/>
    <p:sldId id="533" r:id="rId114"/>
    <p:sldId id="535" r:id="rId115"/>
    <p:sldId id="536" r:id="rId116"/>
    <p:sldId id="825" r:id="rId117"/>
    <p:sldId id="537" r:id="rId118"/>
    <p:sldId id="538" r:id="rId119"/>
    <p:sldId id="539" r:id="rId120"/>
    <p:sldId id="540" r:id="rId121"/>
    <p:sldId id="543" r:id="rId122"/>
    <p:sldId id="541" r:id="rId123"/>
    <p:sldId id="542" r:id="rId124"/>
    <p:sldId id="654" r:id="rId125"/>
    <p:sldId id="655" r:id="rId126"/>
    <p:sldId id="656" r:id="rId127"/>
    <p:sldId id="826" r:id="rId128"/>
    <p:sldId id="289" r:id="rId129"/>
    <p:sldId id="545" r:id="rId130"/>
    <p:sldId id="546" r:id="rId131"/>
    <p:sldId id="547" r:id="rId132"/>
    <p:sldId id="550" r:id="rId133"/>
    <p:sldId id="551" r:id="rId134"/>
    <p:sldId id="657" r:id="rId135"/>
    <p:sldId id="350" r:id="rId1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B9C"/>
    <a:srgbClr val="59ACB4"/>
    <a:srgbClr val="1D495D"/>
    <a:srgbClr val="F5EDE8"/>
    <a:srgbClr val="CF3C27"/>
    <a:srgbClr val="EF644F"/>
    <a:srgbClr val="D7BEA9"/>
    <a:srgbClr val="DDC7B5"/>
    <a:srgbClr val="A52F1F"/>
    <a:srgbClr val="EF6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2" autoAdjust="0"/>
  </p:normalViewPr>
  <p:slideViewPr>
    <p:cSldViewPr snapToGrid="0" showGuides="1">
      <p:cViewPr varScale="1">
        <p:scale>
          <a:sx n="59" d="100"/>
          <a:sy n="59" d="100"/>
        </p:scale>
        <p:origin x="-72" y="-1404"/>
      </p:cViewPr>
      <p:guideLst>
        <p:guide orient="horz" pos="3487"/>
        <p:guide orient="horz" pos="1609"/>
        <p:guide pos="758"/>
        <p:guide pos="7169"/>
        <p:guide pos="4880"/>
        <p:guide pos="3713"/>
        <p:guide pos="235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9" Type="http://schemas.openxmlformats.org/officeDocument/2006/relationships/tableStyles" Target="tableStyles.xml"/><Relationship Id="rId138" Type="http://schemas.openxmlformats.org/officeDocument/2006/relationships/viewProps" Target="viewProps.xml"/><Relationship Id="rId137" Type="http://schemas.openxmlformats.org/officeDocument/2006/relationships/presProps" Target="presProps.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6" Type="http://schemas.microsoft.com/office/2011/relationships/chartColorStyle" Target="colors1.xml"/><Relationship Id="rId5" Type="http://schemas.microsoft.com/office/2011/relationships/chartStyle" Target="style1.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dPt>
          <c:dPt>
            <c:idx val="1"/>
            <c:invertIfNegative val="0"/>
            <c:bubble3D val="0"/>
            <c:spPr>
              <a:blipFill>
                <a:blip xmlns:r="http://schemas.openxmlformats.org/officeDocument/2006/relationships" r:embed="rId4"/>
                <a:stretch>
                  <a:fillRect/>
                </a:stretch>
              </a:blipFill>
              <a:ln>
                <a:noFill/>
              </a:ln>
              <a:effectLst/>
            </c:spPr>
          </c:dPt>
          <c:dPt>
            <c:idx val="2"/>
            <c:invertIfNegative val="0"/>
            <c:bubble3D val="0"/>
            <c:spPr>
              <a:blipFill>
                <a:blip xmlns:r="http://schemas.openxmlformats.org/officeDocument/2006/relationships" r:embed="rId3"/>
                <a:stretch>
                  <a:fillRect/>
                </a:stretch>
              </a:blipFill>
              <a:ln>
                <a:noFill/>
              </a:ln>
              <a:effectLst/>
            </c:spPr>
          </c:dPt>
          <c:dPt>
            <c:idx val="3"/>
            <c:invertIfNegative val="0"/>
            <c:bubble3D val="0"/>
            <c:spPr>
              <a:blipFill>
                <a:blip xmlns:r="http://schemas.openxmlformats.org/officeDocument/2006/relationships" r:embed="rId4"/>
                <a:stretch>
                  <a:fillRect/>
                </a:stretch>
              </a:blip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rgbClr val="365C6C"/>
                    </a:solidFill>
                    <a:latin typeface="微软雅黑" panose="020B0503020204020204" pitchFamily="34" charset="-122"/>
                    <a:ea typeface="微软雅黑" panose="020B0503020204020204"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2.8</c:v>
                </c:pt>
              </c:numCache>
            </c:numRef>
          </c:val>
        </c:ser>
        <c:dLbls>
          <c:showLegendKey val="0"/>
          <c:showVal val="0"/>
          <c:showCatName val="0"/>
          <c:showSerName val="0"/>
          <c:showPercent val="0"/>
          <c:showBubbleSize val="0"/>
        </c:dLbls>
        <c:gapWidth val="219"/>
        <c:overlap val="-27"/>
        <c:axId val="478797184"/>
        <c:axId val="479097984"/>
      </c:barChart>
      <c:catAx>
        <c:axId val="4787971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79097984"/>
        <c:crosses val="autoZero"/>
        <c:auto val="1"/>
        <c:lblAlgn val="ctr"/>
        <c:lblOffset val="100"/>
        <c:noMultiLvlLbl val="0"/>
      </c:catAx>
      <c:valAx>
        <c:axId val="4790979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787971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BD47C-9CBD-485E-86F8-141CF891BA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1E532-4FA6-4EA8-BA48-2D92FFDC07A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E1E532-4FA6-4EA8-BA48-2D92FFDC07A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userDrawn="1"/>
        </p:nvSpPr>
        <p:spPr>
          <a:xfrm>
            <a:off x="2691481" y="474530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F5EDE8"/>
                </a:solidFill>
                <a:effectLst/>
                <a:uLnTx/>
                <a:uFillTx/>
              </a:rPr>
              <a:t>PPT</a:t>
            </a:r>
            <a:r>
              <a:rPr kumimoji="0" lang="zh-CN" altLang="en-US" sz="100" b="0" i="0" u="none" strike="noStrike" kern="0" cap="none" spc="0" normalizeH="0" baseline="0" noProof="0" dirty="0" smtClean="0">
                <a:ln>
                  <a:noFill/>
                </a:ln>
                <a:solidFill>
                  <a:srgbClr val="F5EDE8"/>
                </a:solidFill>
                <a:effectLst/>
                <a:uLnTx/>
                <a:uFillTx/>
              </a:rPr>
              <a:t>模板下载：</a:t>
            </a:r>
            <a:r>
              <a:rPr kumimoji="0" lang="en-US" altLang="zh-CN" sz="100" b="0" i="0" u="none" strike="noStrike" kern="0" cap="none" spc="0" normalizeH="0" baseline="0" noProof="0" dirty="0" smtClean="0">
                <a:ln>
                  <a:noFill/>
                </a:ln>
                <a:solidFill>
                  <a:srgbClr val="F5EDE8"/>
                </a:solidFill>
                <a:effectLst/>
                <a:uLnTx/>
                <a:uFillTx/>
              </a:rPr>
              <a:t>www.1ppt.com/moban/     </a:t>
            </a:r>
            <a:r>
              <a:rPr kumimoji="0" lang="zh-CN" altLang="en-US" sz="100" b="0" i="0" u="none" strike="noStrike" kern="0" cap="none" spc="0" normalizeH="0" baseline="0" noProof="0" dirty="0" smtClean="0">
                <a:ln>
                  <a:noFill/>
                </a:ln>
                <a:solidFill>
                  <a:srgbClr val="F5EDE8"/>
                </a:solidFill>
                <a:effectLst/>
                <a:uLnTx/>
                <a:uFillTx/>
              </a:rPr>
              <a:t>行业</a:t>
            </a:r>
            <a:r>
              <a:rPr kumimoji="0" lang="en-US" altLang="zh-CN" sz="100" b="0" i="0" u="none" strike="noStrike" kern="0" cap="none" spc="0" normalizeH="0" baseline="0" noProof="0" dirty="0" smtClean="0">
                <a:ln>
                  <a:noFill/>
                </a:ln>
                <a:solidFill>
                  <a:srgbClr val="F5EDE8"/>
                </a:solidFill>
                <a:effectLst/>
                <a:uLnTx/>
                <a:uFillTx/>
              </a:rPr>
              <a:t>PPT</a:t>
            </a:r>
            <a:r>
              <a:rPr kumimoji="0" lang="zh-CN" altLang="en-US" sz="100" b="0" i="0" u="none" strike="noStrike" kern="0" cap="none" spc="0" normalizeH="0" baseline="0" noProof="0" dirty="0" smtClean="0">
                <a:ln>
                  <a:noFill/>
                </a:ln>
                <a:solidFill>
                  <a:srgbClr val="F5EDE8"/>
                </a:solidFill>
                <a:effectLst/>
                <a:uLnTx/>
                <a:uFillTx/>
              </a:rPr>
              <a:t>模板：</a:t>
            </a:r>
            <a:r>
              <a:rPr kumimoji="0" lang="en-US" altLang="zh-CN" sz="100" b="0" i="0" u="none" strike="noStrike" kern="0" cap="none" spc="0" normalizeH="0" baseline="0" noProof="0" dirty="0" smtClean="0">
                <a:ln>
                  <a:noFill/>
                </a:ln>
                <a:solidFill>
                  <a:srgbClr val="F5EDE8"/>
                </a:solidFill>
                <a:effectLst/>
                <a:uLnTx/>
                <a:uFillTx/>
              </a:rPr>
              <a:t>www.1ppt.com/hangye/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节日</a:t>
            </a:r>
            <a:r>
              <a:rPr kumimoji="0" lang="en-US" altLang="zh-CN" sz="100" b="0" i="0" u="none" strike="noStrike" kern="0" cap="none" spc="0" normalizeH="0" baseline="0" noProof="0" dirty="0" smtClean="0">
                <a:ln>
                  <a:noFill/>
                </a:ln>
                <a:solidFill>
                  <a:srgbClr val="F5EDE8"/>
                </a:solidFill>
                <a:effectLst/>
                <a:uLnTx/>
                <a:uFillTx/>
              </a:rPr>
              <a:t>PPT</a:t>
            </a:r>
            <a:r>
              <a:rPr kumimoji="0" lang="zh-CN" altLang="en-US" sz="100" b="0" i="0" u="none" strike="noStrike" kern="0" cap="none" spc="0" normalizeH="0" baseline="0" noProof="0" dirty="0" smtClean="0">
                <a:ln>
                  <a:noFill/>
                </a:ln>
                <a:solidFill>
                  <a:srgbClr val="F5EDE8"/>
                </a:solidFill>
                <a:effectLst/>
                <a:uLnTx/>
                <a:uFillTx/>
              </a:rPr>
              <a:t>模板：</a:t>
            </a:r>
            <a:r>
              <a:rPr kumimoji="0" lang="en-US" altLang="zh-CN" sz="100" b="0" i="0" u="none" strike="noStrike" kern="0" cap="none" spc="0" normalizeH="0" baseline="0" noProof="0" dirty="0" smtClean="0">
                <a:ln>
                  <a:noFill/>
                </a:ln>
                <a:solidFill>
                  <a:srgbClr val="F5EDE8"/>
                </a:solidFill>
                <a:effectLst/>
                <a:uLnTx/>
                <a:uFillTx/>
              </a:rPr>
              <a:t>www.1ppt.com/jieri/           PPT</a:t>
            </a:r>
            <a:r>
              <a:rPr kumimoji="0" lang="zh-CN" altLang="en-US" sz="100" b="0" i="0" u="none" strike="noStrike" kern="0" cap="none" spc="0" normalizeH="0" baseline="0" noProof="0" dirty="0" smtClean="0">
                <a:ln>
                  <a:noFill/>
                </a:ln>
                <a:solidFill>
                  <a:srgbClr val="F5EDE8"/>
                </a:solidFill>
                <a:effectLst/>
                <a:uLnTx/>
                <a:uFillTx/>
              </a:rPr>
              <a:t>素材下载：</a:t>
            </a:r>
            <a:r>
              <a:rPr kumimoji="0" lang="en-US" altLang="zh-CN" sz="100" b="0" i="0" u="none" strike="noStrike" kern="0" cap="none" spc="0" normalizeH="0" baseline="0" noProof="0" dirty="0" smtClean="0">
                <a:ln>
                  <a:noFill/>
                </a:ln>
                <a:solidFill>
                  <a:srgbClr val="F5EDE8"/>
                </a:solidFill>
                <a:effectLst/>
                <a:uLnTx/>
                <a:uFillTx/>
              </a:rPr>
              <a:t>www.1ppt.com/sucai/</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F5EDE8"/>
                </a:solidFill>
                <a:effectLst/>
                <a:uLnTx/>
                <a:uFillTx/>
              </a:rPr>
              <a:t>PPT</a:t>
            </a:r>
            <a:r>
              <a:rPr kumimoji="0" lang="zh-CN" altLang="en-US" sz="100" b="0" i="0" u="none" strike="noStrike" kern="0" cap="none" spc="0" normalizeH="0" baseline="0" noProof="0" dirty="0" smtClean="0">
                <a:ln>
                  <a:noFill/>
                </a:ln>
                <a:solidFill>
                  <a:srgbClr val="F5EDE8"/>
                </a:solidFill>
                <a:effectLst/>
                <a:uLnTx/>
                <a:uFillTx/>
              </a:rPr>
              <a:t>背景图片：</a:t>
            </a:r>
            <a:r>
              <a:rPr kumimoji="0" lang="en-US" altLang="zh-CN" sz="100" b="0" i="0" u="none" strike="noStrike" kern="0" cap="none" spc="0" normalizeH="0" baseline="0" noProof="0" dirty="0" smtClean="0">
                <a:ln>
                  <a:noFill/>
                </a:ln>
                <a:solidFill>
                  <a:srgbClr val="F5EDE8"/>
                </a:solidFill>
                <a:effectLst/>
                <a:uLnTx/>
                <a:uFillTx/>
              </a:rPr>
              <a:t>www.1ppt.com/beijing/      PPT</a:t>
            </a:r>
            <a:r>
              <a:rPr kumimoji="0" lang="zh-CN" altLang="en-US" sz="100" b="0" i="0" u="none" strike="noStrike" kern="0" cap="none" spc="0" normalizeH="0" baseline="0" noProof="0" dirty="0" smtClean="0">
                <a:ln>
                  <a:noFill/>
                </a:ln>
                <a:solidFill>
                  <a:srgbClr val="F5EDE8"/>
                </a:solidFill>
                <a:effectLst/>
                <a:uLnTx/>
                <a:uFillTx/>
              </a:rPr>
              <a:t>图表下载：</a:t>
            </a:r>
            <a:r>
              <a:rPr kumimoji="0" lang="en-US" altLang="zh-CN" sz="100" b="0" i="0" u="none" strike="noStrike" kern="0" cap="none" spc="0" normalizeH="0" baseline="0" noProof="0" dirty="0" smtClean="0">
                <a:ln>
                  <a:noFill/>
                </a:ln>
                <a:solidFill>
                  <a:srgbClr val="F5EDE8"/>
                </a:solidFill>
                <a:effectLst/>
                <a:uLnTx/>
                <a:uFillTx/>
              </a:rPr>
              <a:t>www.1ppt.com/tubiao/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优秀</a:t>
            </a:r>
            <a:r>
              <a:rPr kumimoji="0" lang="en-US" altLang="zh-CN" sz="100" b="0" i="0" u="none" strike="noStrike" kern="0" cap="none" spc="0" normalizeH="0" baseline="0" noProof="0" dirty="0" smtClean="0">
                <a:ln>
                  <a:noFill/>
                </a:ln>
                <a:solidFill>
                  <a:srgbClr val="F5EDE8"/>
                </a:solidFill>
                <a:effectLst/>
                <a:uLnTx/>
                <a:uFillTx/>
              </a:rPr>
              <a:t>PPT</a:t>
            </a:r>
            <a:r>
              <a:rPr kumimoji="0" lang="zh-CN" altLang="en-US" sz="100" b="0" i="0" u="none" strike="noStrike" kern="0" cap="none" spc="0" normalizeH="0" baseline="0" noProof="0" dirty="0" smtClean="0">
                <a:ln>
                  <a:noFill/>
                </a:ln>
                <a:solidFill>
                  <a:srgbClr val="F5EDE8"/>
                </a:solidFill>
                <a:effectLst/>
                <a:uLnTx/>
                <a:uFillTx/>
              </a:rPr>
              <a:t>下载：</a:t>
            </a:r>
            <a:r>
              <a:rPr kumimoji="0" lang="en-US" altLang="zh-CN" sz="100" b="0" i="0" u="none" strike="noStrike" kern="0" cap="none" spc="0" normalizeH="0" baseline="0" noProof="0" dirty="0" smtClean="0">
                <a:ln>
                  <a:noFill/>
                </a:ln>
                <a:solidFill>
                  <a:srgbClr val="F5EDE8"/>
                </a:solidFill>
                <a:effectLst/>
                <a:uLnTx/>
                <a:uFillTx/>
              </a:rPr>
              <a:t>www.1ppt.com/xiazai/        PPT</a:t>
            </a:r>
            <a:r>
              <a:rPr kumimoji="0" lang="zh-CN" altLang="en-US" sz="100" b="0" i="0" u="none" strike="noStrike" kern="0" cap="none" spc="0" normalizeH="0" baseline="0" noProof="0" dirty="0" smtClean="0">
                <a:ln>
                  <a:noFill/>
                </a:ln>
                <a:solidFill>
                  <a:srgbClr val="F5EDE8"/>
                </a:solidFill>
                <a:effectLst/>
                <a:uLnTx/>
                <a:uFillTx/>
              </a:rPr>
              <a:t>教程： </a:t>
            </a:r>
            <a:r>
              <a:rPr kumimoji="0" lang="en-US" altLang="zh-CN" sz="100" b="0" i="0" u="none" strike="noStrike" kern="0" cap="none" spc="0" normalizeH="0" baseline="0" noProof="0" dirty="0" smtClean="0">
                <a:ln>
                  <a:noFill/>
                </a:ln>
                <a:solidFill>
                  <a:srgbClr val="F5EDE8"/>
                </a:solidFill>
                <a:effectLst/>
                <a:uLnTx/>
                <a:uFillTx/>
              </a:rPr>
              <a:t>www.1ppt.com/powerpoint/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F5EDE8"/>
                </a:solidFill>
                <a:effectLst/>
                <a:uLnTx/>
                <a:uFillTx/>
              </a:rPr>
              <a:t>Word</a:t>
            </a:r>
            <a:r>
              <a:rPr kumimoji="0" lang="zh-CN" altLang="en-US" sz="100" b="0" i="0" u="none" strike="noStrike" kern="0" cap="none" spc="0" normalizeH="0" baseline="0" noProof="0" dirty="0" smtClean="0">
                <a:ln>
                  <a:noFill/>
                </a:ln>
                <a:solidFill>
                  <a:srgbClr val="F5EDE8"/>
                </a:solidFill>
                <a:effectLst/>
                <a:uLnTx/>
                <a:uFillTx/>
              </a:rPr>
              <a:t>教程： </a:t>
            </a:r>
            <a:r>
              <a:rPr kumimoji="0" lang="en-US" altLang="zh-CN" sz="100" b="0" i="0" u="none" strike="noStrike" kern="0" cap="none" spc="0" normalizeH="0" baseline="0" noProof="0" dirty="0" smtClean="0">
                <a:ln>
                  <a:noFill/>
                </a:ln>
                <a:solidFill>
                  <a:srgbClr val="F5EDE8"/>
                </a:solidFill>
                <a:effectLst/>
                <a:uLnTx/>
                <a:uFillTx/>
              </a:rPr>
              <a:t>www.1ppt.com/word/              Excel</a:t>
            </a:r>
            <a:r>
              <a:rPr kumimoji="0" lang="zh-CN" altLang="en-US" sz="100" b="0" i="0" u="none" strike="noStrike" kern="0" cap="none" spc="0" normalizeH="0" baseline="0" noProof="0" dirty="0" smtClean="0">
                <a:ln>
                  <a:noFill/>
                </a:ln>
                <a:solidFill>
                  <a:srgbClr val="F5EDE8"/>
                </a:solidFill>
                <a:effectLst/>
                <a:uLnTx/>
                <a:uFillTx/>
              </a:rPr>
              <a:t>教程：</a:t>
            </a:r>
            <a:r>
              <a:rPr kumimoji="0" lang="en-US" altLang="zh-CN" sz="100" b="0" i="0" u="none" strike="noStrike" kern="0" cap="none" spc="0" normalizeH="0" baseline="0" noProof="0" dirty="0" smtClean="0">
                <a:ln>
                  <a:noFill/>
                </a:ln>
                <a:solidFill>
                  <a:srgbClr val="F5EDE8"/>
                </a:solidFill>
                <a:effectLst/>
                <a:uLnTx/>
                <a:uFillTx/>
              </a:rPr>
              <a:t>www.1ppt.com/excel/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资料下载：</a:t>
            </a:r>
            <a:r>
              <a:rPr kumimoji="0" lang="en-US" altLang="zh-CN" sz="100" b="0" i="0" u="none" strike="noStrike" kern="0" cap="none" spc="0" normalizeH="0" baseline="0" noProof="0" dirty="0" smtClean="0">
                <a:ln>
                  <a:noFill/>
                </a:ln>
                <a:solidFill>
                  <a:srgbClr val="F5EDE8"/>
                </a:solidFill>
                <a:effectLst/>
                <a:uLnTx/>
                <a:uFillTx/>
              </a:rPr>
              <a:t>www.1ppt.com/ziliao/                PPT</a:t>
            </a:r>
            <a:r>
              <a:rPr kumimoji="0" lang="zh-CN" altLang="en-US" sz="100" b="0" i="0" u="none" strike="noStrike" kern="0" cap="none" spc="0" normalizeH="0" baseline="0" noProof="0" dirty="0" smtClean="0">
                <a:ln>
                  <a:noFill/>
                </a:ln>
                <a:solidFill>
                  <a:srgbClr val="F5EDE8"/>
                </a:solidFill>
                <a:effectLst/>
                <a:uLnTx/>
                <a:uFillTx/>
              </a:rPr>
              <a:t>课件下载：</a:t>
            </a:r>
            <a:r>
              <a:rPr kumimoji="0" lang="en-US" altLang="zh-CN" sz="100" b="0" i="0" u="none" strike="noStrike" kern="0" cap="none" spc="0" normalizeH="0" baseline="0" noProof="0" dirty="0" smtClean="0">
                <a:ln>
                  <a:noFill/>
                </a:ln>
                <a:solidFill>
                  <a:srgbClr val="F5EDE8"/>
                </a:solidFill>
                <a:effectLst/>
                <a:uLnTx/>
                <a:uFillTx/>
              </a:rPr>
              <a:t>www.1ppt.com/kejian/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范文下载：</a:t>
            </a:r>
            <a:r>
              <a:rPr kumimoji="0" lang="en-US" altLang="zh-CN" sz="100" b="0" i="0" u="none" strike="noStrike" kern="0" cap="none" spc="0" normalizeH="0" baseline="0" noProof="0" dirty="0" smtClean="0">
                <a:ln>
                  <a:noFill/>
                </a:ln>
                <a:solidFill>
                  <a:srgbClr val="F5EDE8"/>
                </a:solidFill>
                <a:effectLst/>
                <a:uLnTx/>
                <a:uFillTx/>
              </a:rPr>
              <a:t>www.1ppt.com/fanwen/             </a:t>
            </a:r>
            <a:r>
              <a:rPr kumimoji="0" lang="zh-CN" altLang="en-US" sz="100" b="0" i="0" u="none" strike="noStrike" kern="0" cap="none" spc="0" normalizeH="0" baseline="0" noProof="0" dirty="0" smtClean="0">
                <a:ln>
                  <a:noFill/>
                </a:ln>
                <a:solidFill>
                  <a:srgbClr val="F5EDE8"/>
                </a:solidFill>
                <a:effectLst/>
                <a:uLnTx/>
                <a:uFillTx/>
              </a:rPr>
              <a:t>试卷下载：</a:t>
            </a:r>
            <a:r>
              <a:rPr kumimoji="0" lang="en-US" altLang="zh-CN" sz="100" b="0" i="0" u="none" strike="noStrike" kern="0" cap="none" spc="0" normalizeH="0" baseline="0" noProof="0" dirty="0" smtClean="0">
                <a:ln>
                  <a:noFill/>
                </a:ln>
                <a:solidFill>
                  <a:srgbClr val="F5EDE8"/>
                </a:solidFill>
                <a:effectLst/>
                <a:uLnTx/>
                <a:uFillTx/>
              </a:rPr>
              <a:t>www.1ppt.com/shiti/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教案下载：</a:t>
            </a:r>
            <a:r>
              <a:rPr kumimoji="0" lang="en-US" altLang="zh-CN" sz="100" b="0" i="0" u="none" strike="noStrike" kern="0" cap="none" spc="0" normalizeH="0" baseline="0" noProof="0" dirty="0" smtClean="0">
                <a:ln>
                  <a:noFill/>
                </a:ln>
                <a:solidFill>
                  <a:srgbClr val="F5EDE8"/>
                </a:solidFill>
                <a:effectLst/>
                <a:uLnTx/>
                <a:uFillTx/>
              </a:rPr>
              <a:t>www.1ppt.com/jiaoan/        </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F5EDE8"/>
                </a:solidFill>
                <a:effectLst/>
                <a:uLnTx/>
                <a:uFillTx/>
              </a:rPr>
              <a:t>字体下载：</a:t>
            </a:r>
            <a:r>
              <a:rPr kumimoji="0" lang="en-US" altLang="zh-CN" sz="100" b="0" i="0" u="none" strike="noStrike" kern="0" cap="none" spc="0" normalizeH="0" baseline="0" noProof="0" dirty="0" smtClean="0">
                <a:ln>
                  <a:noFill/>
                </a:ln>
                <a:solidFill>
                  <a:srgbClr val="F5EDE8"/>
                </a:solidFill>
                <a:effectLst/>
                <a:uLnTx/>
                <a:uFillTx/>
              </a:rPr>
              <a:t>www.1ppt.com/ziti/</a:t>
            </a:r>
            <a:endParaRPr kumimoji="0" lang="en-US" altLang="zh-CN" sz="100" b="0" i="0" u="none" strike="noStrike" kern="0" cap="none" spc="0" normalizeH="0" baseline="0" noProof="0" dirty="0" smtClean="0">
              <a:ln>
                <a:noFill/>
              </a:ln>
              <a:solidFill>
                <a:srgbClr val="F5EDE8"/>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F5EDE8"/>
                </a:solidFill>
                <a:effectLst/>
                <a:uLnTx/>
                <a:uFillTx/>
              </a:rPr>
              <a:t> </a:t>
            </a:r>
            <a:endParaRPr kumimoji="0" lang="zh-CN" altLang="en-US" sz="100" b="0" i="0" u="none" strike="noStrike" kern="0" cap="none" spc="0" normalizeH="0" baseline="0" noProof="0" dirty="0" smtClean="0">
              <a:ln>
                <a:noFill/>
              </a:ln>
              <a:solidFill>
                <a:srgbClr val="F5EDE8"/>
              </a:solidFill>
              <a:effectLst/>
              <a:uLnTx/>
              <a:uFillTx/>
            </a:endParaRPr>
          </a:p>
        </p:txBody>
      </p:sp>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6857857-ABD4-484D-83A3-8C8150782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1686E2-3A2D-42C5-9BCB-D10707A55A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E8"/>
        </a:solidFill>
        <a:effectLst/>
      </p:bgPr>
    </p:bg>
    <p:spTree>
      <p:nvGrpSpPr>
        <p:cNvPr id="1" name=""/>
        <p:cNvGrpSpPr/>
        <p:nvPr/>
      </p:nvGrpSpPr>
      <p:grpSpPr>
        <a:xfrm>
          <a:off x="0" y="0"/>
          <a:ext cx="0" cy="0"/>
          <a:chOff x="0" y="0"/>
          <a:chExt cx="0" cy="0"/>
        </a:xfrm>
      </p:grpSpPr>
      <p:grpSp>
        <p:nvGrpSpPr>
          <p:cNvPr id="212" name="组合 211"/>
          <p:cNvGrpSpPr/>
          <p:nvPr userDrawn="1"/>
        </p:nvGrpSpPr>
        <p:grpSpPr>
          <a:xfrm>
            <a:off x="316366" y="762000"/>
            <a:ext cx="11559270" cy="5334000"/>
            <a:chOff x="-177801" y="684213"/>
            <a:chExt cx="10882314" cy="4872038"/>
          </a:xfrm>
          <a:solidFill>
            <a:srgbClr val="EBDED5">
              <a:alpha val="49804"/>
            </a:srgbClr>
          </a:solidFill>
        </p:grpSpPr>
        <p:sp>
          <p:nvSpPr>
            <p:cNvPr id="213"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4"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5"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6"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7"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8"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9"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0"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1"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2"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3"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4"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5"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6"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7"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8"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9"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0"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1"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2"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3"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4"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5"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6"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7"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8"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9"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0"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1"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2"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3"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4"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5"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6"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7"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8"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9"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0"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1"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2"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3"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4"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5"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6"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7"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8"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9"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0"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1"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2"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3"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4"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5"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6"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7"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8"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9"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0"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1"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2"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3"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4"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5"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6"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7"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8"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9"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0"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1"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2"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3"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4"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5"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6"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7"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8"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9"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0"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1"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2"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3"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4"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5"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6"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57857-ABD4-484D-83A3-8C815078262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686E2-3A2D-42C5-9BCB-D10707A55AC6}" type="slidenum">
              <a:rPr lang="zh-CN" altLang="en-US" smtClean="0"/>
            </a:fld>
            <a:endParaRPr lang="zh-CN" altLang="en-US"/>
          </a:p>
        </p:txBody>
      </p:sp>
      <p:grpSp>
        <p:nvGrpSpPr>
          <p:cNvPr id="7" name="组合 6"/>
          <p:cNvGrpSpPr/>
          <p:nvPr userDrawn="1"/>
        </p:nvGrpSpPr>
        <p:grpSpPr>
          <a:xfrm>
            <a:off x="0" y="6704011"/>
            <a:ext cx="12218988" cy="158751"/>
            <a:chOff x="0" y="6704011"/>
            <a:chExt cx="12218988" cy="158751"/>
          </a:xfrm>
        </p:grpSpPr>
        <p:grpSp>
          <p:nvGrpSpPr>
            <p:cNvPr id="8" name="组合 7"/>
            <p:cNvGrpSpPr/>
            <p:nvPr/>
          </p:nvGrpSpPr>
          <p:grpSpPr>
            <a:xfrm>
              <a:off x="0" y="6704011"/>
              <a:ext cx="7593013" cy="158751"/>
              <a:chOff x="927100" y="3159125"/>
              <a:chExt cx="7593013" cy="158751"/>
            </a:xfrm>
          </p:grpSpPr>
          <p:sp>
            <p:nvSpPr>
              <p:cNvPr id="54" name="AutoShape 3"/>
              <p:cNvSpPr>
                <a:spLocks noChangeAspect="1" noChangeArrowheads="1" noTextEdit="1"/>
              </p:cNvSpPr>
              <p:nvPr/>
            </p:nvSpPr>
            <p:spPr bwMode="auto">
              <a:xfrm>
                <a:off x="927100" y="3159125"/>
                <a:ext cx="75930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Line 5"/>
              <p:cNvSpPr>
                <a:spLocks noChangeShapeType="1"/>
              </p:cNvSpPr>
              <p:nvPr/>
            </p:nvSpPr>
            <p:spPr bwMode="auto">
              <a:xfrm flipV="1">
                <a:off x="9302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Line 6"/>
              <p:cNvSpPr>
                <a:spLocks noChangeShapeType="1"/>
              </p:cNvSpPr>
              <p:nvPr/>
            </p:nvSpPr>
            <p:spPr bwMode="auto">
              <a:xfrm flipV="1">
                <a:off x="103663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7" name="Line 7"/>
              <p:cNvSpPr>
                <a:spLocks noChangeShapeType="1"/>
              </p:cNvSpPr>
              <p:nvPr/>
            </p:nvSpPr>
            <p:spPr bwMode="auto">
              <a:xfrm flipV="1">
                <a:off x="114141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Line 8"/>
              <p:cNvSpPr>
                <a:spLocks noChangeShapeType="1"/>
              </p:cNvSpPr>
              <p:nvPr/>
            </p:nvSpPr>
            <p:spPr bwMode="auto">
              <a:xfrm flipV="1">
                <a:off x="12461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9" name="Line 9"/>
              <p:cNvSpPr>
                <a:spLocks noChangeShapeType="1"/>
              </p:cNvSpPr>
              <p:nvPr/>
            </p:nvSpPr>
            <p:spPr bwMode="auto">
              <a:xfrm flipV="1">
                <a:off x="13509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10"/>
              <p:cNvSpPr>
                <a:spLocks noChangeShapeType="1"/>
              </p:cNvSpPr>
              <p:nvPr/>
            </p:nvSpPr>
            <p:spPr bwMode="auto">
              <a:xfrm flipV="1">
                <a:off x="14557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11"/>
              <p:cNvSpPr>
                <a:spLocks noChangeShapeType="1"/>
              </p:cNvSpPr>
              <p:nvPr/>
            </p:nvSpPr>
            <p:spPr bwMode="auto">
              <a:xfrm flipV="1">
                <a:off x="1562100"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Line 12"/>
              <p:cNvSpPr>
                <a:spLocks noChangeShapeType="1"/>
              </p:cNvSpPr>
              <p:nvPr/>
            </p:nvSpPr>
            <p:spPr bwMode="auto">
              <a:xfrm flipV="1">
                <a:off x="16668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3" name="Line 13"/>
              <p:cNvSpPr>
                <a:spLocks noChangeShapeType="1"/>
              </p:cNvSpPr>
              <p:nvPr/>
            </p:nvSpPr>
            <p:spPr bwMode="auto">
              <a:xfrm flipV="1">
                <a:off x="17716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14"/>
              <p:cNvSpPr>
                <a:spLocks noChangeShapeType="1"/>
              </p:cNvSpPr>
              <p:nvPr/>
            </p:nvSpPr>
            <p:spPr bwMode="auto">
              <a:xfrm flipV="1">
                <a:off x="187642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5"/>
              <p:cNvSpPr>
                <a:spLocks noChangeShapeType="1"/>
              </p:cNvSpPr>
              <p:nvPr/>
            </p:nvSpPr>
            <p:spPr bwMode="auto">
              <a:xfrm flipV="1">
                <a:off x="198278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Line 16"/>
              <p:cNvSpPr>
                <a:spLocks noChangeShapeType="1"/>
              </p:cNvSpPr>
              <p:nvPr/>
            </p:nvSpPr>
            <p:spPr bwMode="auto">
              <a:xfrm flipV="1">
                <a:off x="20875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7" name="Line 17"/>
              <p:cNvSpPr>
                <a:spLocks noChangeShapeType="1"/>
              </p:cNvSpPr>
              <p:nvPr/>
            </p:nvSpPr>
            <p:spPr bwMode="auto">
              <a:xfrm flipV="1">
                <a:off x="21923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18"/>
              <p:cNvSpPr>
                <a:spLocks noChangeShapeType="1"/>
              </p:cNvSpPr>
              <p:nvPr/>
            </p:nvSpPr>
            <p:spPr bwMode="auto">
              <a:xfrm flipV="1">
                <a:off x="22971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Line 19"/>
              <p:cNvSpPr>
                <a:spLocks noChangeShapeType="1"/>
              </p:cNvSpPr>
              <p:nvPr/>
            </p:nvSpPr>
            <p:spPr bwMode="auto">
              <a:xfrm flipV="1">
                <a:off x="2403475"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0" name="Line 20"/>
              <p:cNvSpPr>
                <a:spLocks noChangeShapeType="1"/>
              </p:cNvSpPr>
              <p:nvPr/>
            </p:nvSpPr>
            <p:spPr bwMode="auto">
              <a:xfrm flipV="1">
                <a:off x="25082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1" name="Line 21"/>
              <p:cNvSpPr>
                <a:spLocks noChangeShapeType="1"/>
              </p:cNvSpPr>
              <p:nvPr/>
            </p:nvSpPr>
            <p:spPr bwMode="auto">
              <a:xfrm flipV="1">
                <a:off x="261302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2" name="Line 22"/>
              <p:cNvSpPr>
                <a:spLocks noChangeShapeType="1"/>
              </p:cNvSpPr>
              <p:nvPr/>
            </p:nvSpPr>
            <p:spPr bwMode="auto">
              <a:xfrm flipV="1">
                <a:off x="27178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3" name="Line 23"/>
              <p:cNvSpPr>
                <a:spLocks noChangeShapeType="1"/>
              </p:cNvSpPr>
              <p:nvPr/>
            </p:nvSpPr>
            <p:spPr bwMode="auto">
              <a:xfrm flipV="1">
                <a:off x="282416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4" name="Line 24"/>
              <p:cNvSpPr>
                <a:spLocks noChangeShapeType="1"/>
              </p:cNvSpPr>
              <p:nvPr/>
            </p:nvSpPr>
            <p:spPr bwMode="auto">
              <a:xfrm flipV="1">
                <a:off x="292893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Line 25"/>
              <p:cNvSpPr>
                <a:spLocks noChangeShapeType="1"/>
              </p:cNvSpPr>
              <p:nvPr/>
            </p:nvSpPr>
            <p:spPr bwMode="auto">
              <a:xfrm flipV="1">
                <a:off x="30337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6" name="Line 26"/>
              <p:cNvSpPr>
                <a:spLocks noChangeShapeType="1"/>
              </p:cNvSpPr>
              <p:nvPr/>
            </p:nvSpPr>
            <p:spPr bwMode="auto">
              <a:xfrm flipV="1">
                <a:off x="31384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27"/>
              <p:cNvSpPr>
                <a:spLocks noChangeShapeType="1"/>
              </p:cNvSpPr>
              <p:nvPr/>
            </p:nvSpPr>
            <p:spPr bwMode="auto">
              <a:xfrm flipV="1">
                <a:off x="32432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28"/>
              <p:cNvSpPr>
                <a:spLocks noChangeShapeType="1"/>
              </p:cNvSpPr>
              <p:nvPr/>
            </p:nvSpPr>
            <p:spPr bwMode="auto">
              <a:xfrm flipV="1">
                <a:off x="3349625"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Line 29"/>
              <p:cNvSpPr>
                <a:spLocks noChangeShapeType="1"/>
              </p:cNvSpPr>
              <p:nvPr/>
            </p:nvSpPr>
            <p:spPr bwMode="auto">
              <a:xfrm flipV="1">
                <a:off x="34544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30"/>
              <p:cNvSpPr>
                <a:spLocks noChangeShapeType="1"/>
              </p:cNvSpPr>
              <p:nvPr/>
            </p:nvSpPr>
            <p:spPr bwMode="auto">
              <a:xfrm flipV="1">
                <a:off x="35591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1" name="Line 31"/>
              <p:cNvSpPr>
                <a:spLocks noChangeShapeType="1"/>
              </p:cNvSpPr>
              <p:nvPr/>
            </p:nvSpPr>
            <p:spPr bwMode="auto">
              <a:xfrm flipV="1">
                <a:off x="36639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2" name="Line 32"/>
              <p:cNvSpPr>
                <a:spLocks noChangeShapeType="1"/>
              </p:cNvSpPr>
              <p:nvPr/>
            </p:nvSpPr>
            <p:spPr bwMode="auto">
              <a:xfrm flipV="1">
                <a:off x="377031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3" name="Line 33"/>
              <p:cNvSpPr>
                <a:spLocks noChangeShapeType="1"/>
              </p:cNvSpPr>
              <p:nvPr/>
            </p:nvSpPr>
            <p:spPr bwMode="auto">
              <a:xfrm flipV="1">
                <a:off x="38750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4" name="Line 34"/>
              <p:cNvSpPr>
                <a:spLocks noChangeShapeType="1"/>
              </p:cNvSpPr>
              <p:nvPr/>
            </p:nvSpPr>
            <p:spPr bwMode="auto">
              <a:xfrm flipV="1">
                <a:off x="39798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5" name="Line 35"/>
              <p:cNvSpPr>
                <a:spLocks noChangeShapeType="1"/>
              </p:cNvSpPr>
              <p:nvPr/>
            </p:nvSpPr>
            <p:spPr bwMode="auto">
              <a:xfrm flipV="1">
                <a:off x="40846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6" name="Line 36"/>
              <p:cNvSpPr>
                <a:spLocks noChangeShapeType="1"/>
              </p:cNvSpPr>
              <p:nvPr/>
            </p:nvSpPr>
            <p:spPr bwMode="auto">
              <a:xfrm flipV="1">
                <a:off x="4191000"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7" name="Line 37"/>
              <p:cNvSpPr>
                <a:spLocks noChangeShapeType="1"/>
              </p:cNvSpPr>
              <p:nvPr/>
            </p:nvSpPr>
            <p:spPr bwMode="auto">
              <a:xfrm flipV="1">
                <a:off x="42957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8" name="Line 38"/>
              <p:cNvSpPr>
                <a:spLocks noChangeShapeType="1"/>
              </p:cNvSpPr>
              <p:nvPr/>
            </p:nvSpPr>
            <p:spPr bwMode="auto">
              <a:xfrm flipV="1">
                <a:off x="44005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9" name="Line 39"/>
              <p:cNvSpPr>
                <a:spLocks noChangeShapeType="1"/>
              </p:cNvSpPr>
              <p:nvPr/>
            </p:nvSpPr>
            <p:spPr bwMode="auto">
              <a:xfrm flipV="1">
                <a:off x="450532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0" name="Line 40"/>
              <p:cNvSpPr>
                <a:spLocks noChangeShapeType="1"/>
              </p:cNvSpPr>
              <p:nvPr/>
            </p:nvSpPr>
            <p:spPr bwMode="auto">
              <a:xfrm flipV="1">
                <a:off x="461168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1" name="Line 41"/>
              <p:cNvSpPr>
                <a:spLocks noChangeShapeType="1"/>
              </p:cNvSpPr>
              <p:nvPr/>
            </p:nvSpPr>
            <p:spPr bwMode="auto">
              <a:xfrm flipV="1">
                <a:off x="471646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2" name="Line 42"/>
              <p:cNvSpPr>
                <a:spLocks noChangeShapeType="1"/>
              </p:cNvSpPr>
              <p:nvPr/>
            </p:nvSpPr>
            <p:spPr bwMode="auto">
              <a:xfrm flipV="1">
                <a:off x="48212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43"/>
              <p:cNvSpPr>
                <a:spLocks noChangeShapeType="1"/>
              </p:cNvSpPr>
              <p:nvPr/>
            </p:nvSpPr>
            <p:spPr bwMode="auto">
              <a:xfrm flipV="1">
                <a:off x="49260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Line 44"/>
              <p:cNvSpPr>
                <a:spLocks noChangeShapeType="1"/>
              </p:cNvSpPr>
              <p:nvPr/>
            </p:nvSpPr>
            <p:spPr bwMode="auto">
              <a:xfrm flipV="1">
                <a:off x="50307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5" name="Line 45"/>
              <p:cNvSpPr>
                <a:spLocks noChangeShapeType="1"/>
              </p:cNvSpPr>
              <p:nvPr/>
            </p:nvSpPr>
            <p:spPr bwMode="auto">
              <a:xfrm flipV="1">
                <a:off x="5137150"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Line 46"/>
              <p:cNvSpPr>
                <a:spLocks noChangeShapeType="1"/>
              </p:cNvSpPr>
              <p:nvPr/>
            </p:nvSpPr>
            <p:spPr bwMode="auto">
              <a:xfrm flipV="1">
                <a:off x="524192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7" name="Line 47"/>
              <p:cNvSpPr>
                <a:spLocks noChangeShapeType="1"/>
              </p:cNvSpPr>
              <p:nvPr/>
            </p:nvSpPr>
            <p:spPr bwMode="auto">
              <a:xfrm flipV="1">
                <a:off x="53467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8" name="Line 48"/>
              <p:cNvSpPr>
                <a:spLocks noChangeShapeType="1"/>
              </p:cNvSpPr>
              <p:nvPr/>
            </p:nvSpPr>
            <p:spPr bwMode="auto">
              <a:xfrm flipV="1">
                <a:off x="54514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9" name="Line 49"/>
              <p:cNvSpPr>
                <a:spLocks noChangeShapeType="1"/>
              </p:cNvSpPr>
              <p:nvPr/>
            </p:nvSpPr>
            <p:spPr bwMode="auto">
              <a:xfrm flipV="1">
                <a:off x="555783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0" name="Line 50"/>
              <p:cNvSpPr>
                <a:spLocks noChangeShapeType="1"/>
              </p:cNvSpPr>
              <p:nvPr/>
            </p:nvSpPr>
            <p:spPr bwMode="auto">
              <a:xfrm flipV="1">
                <a:off x="56626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1" name="Line 51"/>
              <p:cNvSpPr>
                <a:spLocks noChangeShapeType="1"/>
              </p:cNvSpPr>
              <p:nvPr/>
            </p:nvSpPr>
            <p:spPr bwMode="auto">
              <a:xfrm flipV="1">
                <a:off x="57673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 name="Line 52"/>
              <p:cNvSpPr>
                <a:spLocks noChangeShapeType="1"/>
              </p:cNvSpPr>
              <p:nvPr/>
            </p:nvSpPr>
            <p:spPr bwMode="auto">
              <a:xfrm flipV="1">
                <a:off x="58721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 name="Line 53"/>
              <p:cNvSpPr>
                <a:spLocks noChangeShapeType="1"/>
              </p:cNvSpPr>
              <p:nvPr/>
            </p:nvSpPr>
            <p:spPr bwMode="auto">
              <a:xfrm flipV="1">
                <a:off x="5978525"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Line 54"/>
              <p:cNvSpPr>
                <a:spLocks noChangeShapeType="1"/>
              </p:cNvSpPr>
              <p:nvPr/>
            </p:nvSpPr>
            <p:spPr bwMode="auto">
              <a:xfrm flipV="1">
                <a:off x="60833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Line 55"/>
              <p:cNvSpPr>
                <a:spLocks noChangeShapeType="1"/>
              </p:cNvSpPr>
              <p:nvPr/>
            </p:nvSpPr>
            <p:spPr bwMode="auto">
              <a:xfrm flipV="1">
                <a:off x="61880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Line 56"/>
              <p:cNvSpPr>
                <a:spLocks noChangeShapeType="1"/>
              </p:cNvSpPr>
              <p:nvPr/>
            </p:nvSpPr>
            <p:spPr bwMode="auto">
              <a:xfrm flipV="1">
                <a:off x="62928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Line 57"/>
              <p:cNvSpPr>
                <a:spLocks noChangeShapeType="1"/>
              </p:cNvSpPr>
              <p:nvPr/>
            </p:nvSpPr>
            <p:spPr bwMode="auto">
              <a:xfrm flipV="1">
                <a:off x="639921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8" name="Line 58"/>
              <p:cNvSpPr>
                <a:spLocks noChangeShapeType="1"/>
              </p:cNvSpPr>
              <p:nvPr/>
            </p:nvSpPr>
            <p:spPr bwMode="auto">
              <a:xfrm flipV="1">
                <a:off x="650398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Line 59"/>
              <p:cNvSpPr>
                <a:spLocks noChangeShapeType="1"/>
              </p:cNvSpPr>
              <p:nvPr/>
            </p:nvSpPr>
            <p:spPr bwMode="auto">
              <a:xfrm flipV="1">
                <a:off x="660876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Line 60"/>
              <p:cNvSpPr>
                <a:spLocks noChangeShapeType="1"/>
              </p:cNvSpPr>
              <p:nvPr/>
            </p:nvSpPr>
            <p:spPr bwMode="auto">
              <a:xfrm flipV="1">
                <a:off x="67135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Line 61"/>
              <p:cNvSpPr>
                <a:spLocks noChangeShapeType="1"/>
              </p:cNvSpPr>
              <p:nvPr/>
            </p:nvSpPr>
            <p:spPr bwMode="auto">
              <a:xfrm flipV="1">
                <a:off x="68183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Line 62"/>
              <p:cNvSpPr>
                <a:spLocks noChangeShapeType="1"/>
              </p:cNvSpPr>
              <p:nvPr/>
            </p:nvSpPr>
            <p:spPr bwMode="auto">
              <a:xfrm flipV="1">
                <a:off x="6924675"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3" name="Line 63"/>
              <p:cNvSpPr>
                <a:spLocks noChangeShapeType="1"/>
              </p:cNvSpPr>
              <p:nvPr/>
            </p:nvSpPr>
            <p:spPr bwMode="auto">
              <a:xfrm flipV="1">
                <a:off x="702945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4" name="Line 64"/>
              <p:cNvSpPr>
                <a:spLocks noChangeShapeType="1"/>
              </p:cNvSpPr>
              <p:nvPr/>
            </p:nvSpPr>
            <p:spPr bwMode="auto">
              <a:xfrm flipV="1">
                <a:off x="713422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5" name="Line 65"/>
              <p:cNvSpPr>
                <a:spLocks noChangeShapeType="1"/>
              </p:cNvSpPr>
              <p:nvPr/>
            </p:nvSpPr>
            <p:spPr bwMode="auto">
              <a:xfrm flipV="1">
                <a:off x="72390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6" name="Line 66"/>
              <p:cNvSpPr>
                <a:spLocks noChangeShapeType="1"/>
              </p:cNvSpPr>
              <p:nvPr/>
            </p:nvSpPr>
            <p:spPr bwMode="auto">
              <a:xfrm flipV="1">
                <a:off x="734536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7" name="Line 67"/>
              <p:cNvSpPr>
                <a:spLocks noChangeShapeType="1"/>
              </p:cNvSpPr>
              <p:nvPr/>
            </p:nvSpPr>
            <p:spPr bwMode="auto">
              <a:xfrm flipV="1">
                <a:off x="745013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8" name="Line 68"/>
              <p:cNvSpPr>
                <a:spLocks noChangeShapeType="1"/>
              </p:cNvSpPr>
              <p:nvPr/>
            </p:nvSpPr>
            <p:spPr bwMode="auto">
              <a:xfrm flipV="1">
                <a:off x="7554913"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9" name="Line 69"/>
              <p:cNvSpPr>
                <a:spLocks noChangeShapeType="1"/>
              </p:cNvSpPr>
              <p:nvPr/>
            </p:nvSpPr>
            <p:spPr bwMode="auto">
              <a:xfrm flipV="1">
                <a:off x="76596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0" name="Line 70"/>
              <p:cNvSpPr>
                <a:spLocks noChangeShapeType="1"/>
              </p:cNvSpPr>
              <p:nvPr/>
            </p:nvSpPr>
            <p:spPr bwMode="auto">
              <a:xfrm flipV="1">
                <a:off x="7766050"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1" name="Line 71"/>
              <p:cNvSpPr>
                <a:spLocks noChangeShapeType="1"/>
              </p:cNvSpPr>
              <p:nvPr/>
            </p:nvSpPr>
            <p:spPr bwMode="auto">
              <a:xfrm flipV="1">
                <a:off x="7870825"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2" name="Line 72"/>
              <p:cNvSpPr>
                <a:spLocks noChangeShapeType="1"/>
              </p:cNvSpPr>
              <p:nvPr/>
            </p:nvSpPr>
            <p:spPr bwMode="auto">
              <a:xfrm flipV="1">
                <a:off x="7975600"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3" name="Line 73"/>
              <p:cNvSpPr>
                <a:spLocks noChangeShapeType="1"/>
              </p:cNvSpPr>
              <p:nvPr/>
            </p:nvSpPr>
            <p:spPr bwMode="auto">
              <a:xfrm flipV="1">
                <a:off x="8080375"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4" name="Line 74"/>
              <p:cNvSpPr>
                <a:spLocks noChangeShapeType="1"/>
              </p:cNvSpPr>
              <p:nvPr/>
            </p:nvSpPr>
            <p:spPr bwMode="auto">
              <a:xfrm flipV="1">
                <a:off x="8186738"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5" name="Line 75"/>
              <p:cNvSpPr>
                <a:spLocks noChangeShapeType="1"/>
              </p:cNvSpPr>
              <p:nvPr/>
            </p:nvSpPr>
            <p:spPr bwMode="auto">
              <a:xfrm flipV="1">
                <a:off x="8291513" y="3163888"/>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6" name="Line 76"/>
              <p:cNvSpPr>
                <a:spLocks noChangeShapeType="1"/>
              </p:cNvSpPr>
              <p:nvPr/>
            </p:nvSpPr>
            <p:spPr bwMode="auto">
              <a:xfrm flipV="1">
                <a:off x="8396288" y="3163888"/>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7577138" y="6708774"/>
              <a:ext cx="4641850" cy="153988"/>
              <a:chOff x="7577138" y="6708774"/>
              <a:chExt cx="4641850" cy="153988"/>
            </a:xfrm>
          </p:grpSpPr>
          <p:sp>
            <p:nvSpPr>
              <p:cNvPr id="10" name="Line 5"/>
              <p:cNvSpPr>
                <a:spLocks noChangeShapeType="1"/>
              </p:cNvSpPr>
              <p:nvPr/>
            </p:nvSpPr>
            <p:spPr bwMode="auto">
              <a:xfrm flipV="1">
                <a:off x="757713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6"/>
              <p:cNvSpPr>
                <a:spLocks noChangeShapeType="1"/>
              </p:cNvSpPr>
              <p:nvPr/>
            </p:nvSpPr>
            <p:spPr bwMode="auto">
              <a:xfrm flipV="1">
                <a:off x="7683501"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7"/>
              <p:cNvSpPr>
                <a:spLocks noChangeShapeType="1"/>
              </p:cNvSpPr>
              <p:nvPr/>
            </p:nvSpPr>
            <p:spPr bwMode="auto">
              <a:xfrm flipV="1">
                <a:off x="7788276"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8"/>
              <p:cNvSpPr>
                <a:spLocks noChangeShapeType="1"/>
              </p:cNvSpPr>
              <p:nvPr/>
            </p:nvSpPr>
            <p:spPr bwMode="auto">
              <a:xfrm flipV="1">
                <a:off x="789305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9"/>
              <p:cNvSpPr>
                <a:spLocks noChangeShapeType="1"/>
              </p:cNvSpPr>
              <p:nvPr/>
            </p:nvSpPr>
            <p:spPr bwMode="auto">
              <a:xfrm flipV="1">
                <a:off x="799782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10"/>
              <p:cNvSpPr>
                <a:spLocks noChangeShapeType="1"/>
              </p:cNvSpPr>
              <p:nvPr/>
            </p:nvSpPr>
            <p:spPr bwMode="auto">
              <a:xfrm flipV="1">
                <a:off x="810260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Line 11"/>
              <p:cNvSpPr>
                <a:spLocks noChangeShapeType="1"/>
              </p:cNvSpPr>
              <p:nvPr/>
            </p:nvSpPr>
            <p:spPr bwMode="auto">
              <a:xfrm flipV="1">
                <a:off x="8208963"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12"/>
              <p:cNvSpPr>
                <a:spLocks noChangeShapeType="1"/>
              </p:cNvSpPr>
              <p:nvPr/>
            </p:nvSpPr>
            <p:spPr bwMode="auto">
              <a:xfrm flipV="1">
                <a:off x="831373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3"/>
              <p:cNvSpPr>
                <a:spLocks noChangeShapeType="1"/>
              </p:cNvSpPr>
              <p:nvPr/>
            </p:nvSpPr>
            <p:spPr bwMode="auto">
              <a:xfrm flipV="1">
                <a:off x="841851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14"/>
              <p:cNvSpPr>
                <a:spLocks noChangeShapeType="1"/>
              </p:cNvSpPr>
              <p:nvPr/>
            </p:nvSpPr>
            <p:spPr bwMode="auto">
              <a:xfrm flipV="1">
                <a:off x="852328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15"/>
              <p:cNvSpPr>
                <a:spLocks noChangeShapeType="1"/>
              </p:cNvSpPr>
              <p:nvPr/>
            </p:nvSpPr>
            <p:spPr bwMode="auto">
              <a:xfrm flipV="1">
                <a:off x="8629651"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16"/>
              <p:cNvSpPr>
                <a:spLocks noChangeShapeType="1"/>
              </p:cNvSpPr>
              <p:nvPr/>
            </p:nvSpPr>
            <p:spPr bwMode="auto">
              <a:xfrm flipV="1">
                <a:off x="873442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17"/>
              <p:cNvSpPr>
                <a:spLocks noChangeShapeType="1"/>
              </p:cNvSpPr>
              <p:nvPr/>
            </p:nvSpPr>
            <p:spPr bwMode="auto">
              <a:xfrm flipV="1">
                <a:off x="883920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18"/>
              <p:cNvSpPr>
                <a:spLocks noChangeShapeType="1"/>
              </p:cNvSpPr>
              <p:nvPr/>
            </p:nvSpPr>
            <p:spPr bwMode="auto">
              <a:xfrm flipV="1">
                <a:off x="894397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19"/>
              <p:cNvSpPr>
                <a:spLocks noChangeShapeType="1"/>
              </p:cNvSpPr>
              <p:nvPr/>
            </p:nvSpPr>
            <p:spPr bwMode="auto">
              <a:xfrm flipV="1">
                <a:off x="9050338"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20"/>
              <p:cNvSpPr>
                <a:spLocks noChangeShapeType="1"/>
              </p:cNvSpPr>
              <p:nvPr/>
            </p:nvSpPr>
            <p:spPr bwMode="auto">
              <a:xfrm flipV="1">
                <a:off x="915511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21"/>
              <p:cNvSpPr>
                <a:spLocks noChangeShapeType="1"/>
              </p:cNvSpPr>
              <p:nvPr/>
            </p:nvSpPr>
            <p:spPr bwMode="auto">
              <a:xfrm flipV="1">
                <a:off x="925988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22"/>
              <p:cNvSpPr>
                <a:spLocks noChangeShapeType="1"/>
              </p:cNvSpPr>
              <p:nvPr/>
            </p:nvSpPr>
            <p:spPr bwMode="auto">
              <a:xfrm flipV="1">
                <a:off x="936466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23"/>
              <p:cNvSpPr>
                <a:spLocks noChangeShapeType="1"/>
              </p:cNvSpPr>
              <p:nvPr/>
            </p:nvSpPr>
            <p:spPr bwMode="auto">
              <a:xfrm flipV="1">
                <a:off x="9471026"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24"/>
              <p:cNvSpPr>
                <a:spLocks noChangeShapeType="1"/>
              </p:cNvSpPr>
              <p:nvPr/>
            </p:nvSpPr>
            <p:spPr bwMode="auto">
              <a:xfrm flipV="1">
                <a:off x="9575801"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25"/>
              <p:cNvSpPr>
                <a:spLocks noChangeShapeType="1"/>
              </p:cNvSpPr>
              <p:nvPr/>
            </p:nvSpPr>
            <p:spPr bwMode="auto">
              <a:xfrm flipV="1">
                <a:off x="968057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26"/>
              <p:cNvSpPr>
                <a:spLocks noChangeShapeType="1"/>
              </p:cNvSpPr>
              <p:nvPr/>
            </p:nvSpPr>
            <p:spPr bwMode="auto">
              <a:xfrm flipV="1">
                <a:off x="978535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27"/>
              <p:cNvSpPr>
                <a:spLocks noChangeShapeType="1"/>
              </p:cNvSpPr>
              <p:nvPr/>
            </p:nvSpPr>
            <p:spPr bwMode="auto">
              <a:xfrm flipV="1">
                <a:off x="989012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28"/>
              <p:cNvSpPr>
                <a:spLocks noChangeShapeType="1"/>
              </p:cNvSpPr>
              <p:nvPr/>
            </p:nvSpPr>
            <p:spPr bwMode="auto">
              <a:xfrm flipV="1">
                <a:off x="9996488"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Line 29"/>
              <p:cNvSpPr>
                <a:spLocks noChangeShapeType="1"/>
              </p:cNvSpPr>
              <p:nvPr/>
            </p:nvSpPr>
            <p:spPr bwMode="auto">
              <a:xfrm flipV="1">
                <a:off x="1010126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Line 30"/>
              <p:cNvSpPr>
                <a:spLocks noChangeShapeType="1"/>
              </p:cNvSpPr>
              <p:nvPr/>
            </p:nvSpPr>
            <p:spPr bwMode="auto">
              <a:xfrm flipV="1">
                <a:off x="1020603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31"/>
              <p:cNvSpPr>
                <a:spLocks noChangeShapeType="1"/>
              </p:cNvSpPr>
              <p:nvPr/>
            </p:nvSpPr>
            <p:spPr bwMode="auto">
              <a:xfrm flipV="1">
                <a:off x="1031081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Line 32"/>
              <p:cNvSpPr>
                <a:spLocks noChangeShapeType="1"/>
              </p:cNvSpPr>
              <p:nvPr/>
            </p:nvSpPr>
            <p:spPr bwMode="auto">
              <a:xfrm flipV="1">
                <a:off x="10417176"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Line 33"/>
              <p:cNvSpPr>
                <a:spLocks noChangeShapeType="1"/>
              </p:cNvSpPr>
              <p:nvPr/>
            </p:nvSpPr>
            <p:spPr bwMode="auto">
              <a:xfrm flipV="1">
                <a:off x="1052195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34"/>
              <p:cNvSpPr>
                <a:spLocks noChangeShapeType="1"/>
              </p:cNvSpPr>
              <p:nvPr/>
            </p:nvSpPr>
            <p:spPr bwMode="auto">
              <a:xfrm flipV="1">
                <a:off x="1062672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35"/>
              <p:cNvSpPr>
                <a:spLocks noChangeShapeType="1"/>
              </p:cNvSpPr>
              <p:nvPr/>
            </p:nvSpPr>
            <p:spPr bwMode="auto">
              <a:xfrm flipV="1">
                <a:off x="1073150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36"/>
              <p:cNvSpPr>
                <a:spLocks noChangeShapeType="1"/>
              </p:cNvSpPr>
              <p:nvPr/>
            </p:nvSpPr>
            <p:spPr bwMode="auto">
              <a:xfrm flipV="1">
                <a:off x="10837863"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37"/>
              <p:cNvSpPr>
                <a:spLocks noChangeShapeType="1"/>
              </p:cNvSpPr>
              <p:nvPr/>
            </p:nvSpPr>
            <p:spPr bwMode="auto">
              <a:xfrm flipV="1">
                <a:off x="1094263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Line 38"/>
              <p:cNvSpPr>
                <a:spLocks noChangeShapeType="1"/>
              </p:cNvSpPr>
              <p:nvPr/>
            </p:nvSpPr>
            <p:spPr bwMode="auto">
              <a:xfrm flipV="1">
                <a:off x="1104741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39"/>
              <p:cNvSpPr>
                <a:spLocks noChangeShapeType="1"/>
              </p:cNvSpPr>
              <p:nvPr/>
            </p:nvSpPr>
            <p:spPr bwMode="auto">
              <a:xfrm flipV="1">
                <a:off x="1115218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40"/>
              <p:cNvSpPr>
                <a:spLocks noChangeShapeType="1"/>
              </p:cNvSpPr>
              <p:nvPr/>
            </p:nvSpPr>
            <p:spPr bwMode="auto">
              <a:xfrm flipV="1">
                <a:off x="11258551"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41"/>
              <p:cNvSpPr>
                <a:spLocks noChangeShapeType="1"/>
              </p:cNvSpPr>
              <p:nvPr/>
            </p:nvSpPr>
            <p:spPr bwMode="auto">
              <a:xfrm flipV="1">
                <a:off x="11363326"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Line 42"/>
              <p:cNvSpPr>
                <a:spLocks noChangeShapeType="1"/>
              </p:cNvSpPr>
              <p:nvPr/>
            </p:nvSpPr>
            <p:spPr bwMode="auto">
              <a:xfrm flipV="1">
                <a:off x="1146810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43"/>
              <p:cNvSpPr>
                <a:spLocks noChangeShapeType="1"/>
              </p:cNvSpPr>
              <p:nvPr/>
            </p:nvSpPr>
            <p:spPr bwMode="auto">
              <a:xfrm flipV="1">
                <a:off x="11572876"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44"/>
              <p:cNvSpPr>
                <a:spLocks noChangeShapeType="1"/>
              </p:cNvSpPr>
              <p:nvPr/>
            </p:nvSpPr>
            <p:spPr bwMode="auto">
              <a:xfrm flipV="1">
                <a:off x="11677651"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Line 45"/>
              <p:cNvSpPr>
                <a:spLocks noChangeShapeType="1"/>
              </p:cNvSpPr>
              <p:nvPr/>
            </p:nvSpPr>
            <p:spPr bwMode="auto">
              <a:xfrm flipV="1">
                <a:off x="11784013" y="6708774"/>
                <a:ext cx="119063"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46"/>
              <p:cNvSpPr>
                <a:spLocks noChangeShapeType="1"/>
              </p:cNvSpPr>
              <p:nvPr/>
            </p:nvSpPr>
            <p:spPr bwMode="auto">
              <a:xfrm flipV="1">
                <a:off x="1188878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Line 47"/>
              <p:cNvSpPr>
                <a:spLocks noChangeShapeType="1"/>
              </p:cNvSpPr>
              <p:nvPr/>
            </p:nvSpPr>
            <p:spPr bwMode="auto">
              <a:xfrm flipV="1">
                <a:off x="11993563"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3" name="Line 48"/>
              <p:cNvSpPr>
                <a:spLocks noChangeShapeType="1"/>
              </p:cNvSpPr>
              <p:nvPr/>
            </p:nvSpPr>
            <p:spPr bwMode="auto">
              <a:xfrm flipV="1">
                <a:off x="12098338" y="6708774"/>
                <a:ext cx="120650" cy="153988"/>
              </a:xfrm>
              <a:prstGeom prst="line">
                <a:avLst/>
              </a:prstGeom>
              <a:noFill/>
              <a:ln w="15875" cap="flat">
                <a:solidFill>
                  <a:srgbClr val="C2BC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9" Type="http://schemas.openxmlformats.org/officeDocument/2006/relationships/notesSlide" Target="../notesSlides/notesSlide1.xml"/><Relationship Id="rId48" Type="http://schemas.openxmlformats.org/officeDocument/2006/relationships/slideLayout" Target="../slideLayouts/slideLayout7.xml"/><Relationship Id="rId47" Type="http://schemas.openxmlformats.org/officeDocument/2006/relationships/image" Target="../media/image47.png"/><Relationship Id="rId46" Type="http://schemas.openxmlformats.org/officeDocument/2006/relationships/image" Target="../media/image46.png"/><Relationship Id="rId45" Type="http://schemas.openxmlformats.org/officeDocument/2006/relationships/image" Target="../media/image45.png"/><Relationship Id="rId44" Type="http://schemas.openxmlformats.org/officeDocument/2006/relationships/image" Target="../media/image44.png"/><Relationship Id="rId43" Type="http://schemas.openxmlformats.org/officeDocument/2006/relationships/image" Target="../media/image43.png"/><Relationship Id="rId42" Type="http://schemas.openxmlformats.org/officeDocument/2006/relationships/image" Target="../media/image42.png"/><Relationship Id="rId41" Type="http://schemas.openxmlformats.org/officeDocument/2006/relationships/image" Target="../media/image41.png"/><Relationship Id="rId40" Type="http://schemas.openxmlformats.org/officeDocument/2006/relationships/image" Target="../media/image40.png"/><Relationship Id="rId4" Type="http://schemas.openxmlformats.org/officeDocument/2006/relationships/image" Target="../media/image4.png"/><Relationship Id="rId39" Type="http://schemas.openxmlformats.org/officeDocument/2006/relationships/image" Target="../media/image39.png"/><Relationship Id="rId38" Type="http://schemas.openxmlformats.org/officeDocument/2006/relationships/image" Target="../media/image38.png"/><Relationship Id="rId37" Type="http://schemas.openxmlformats.org/officeDocument/2006/relationships/image" Target="../media/image37.png"/><Relationship Id="rId36" Type="http://schemas.openxmlformats.org/officeDocument/2006/relationships/image" Target="../media/image36.png"/><Relationship Id="rId35" Type="http://schemas.openxmlformats.org/officeDocument/2006/relationships/image" Target="../media/image35.png"/><Relationship Id="rId34" Type="http://schemas.openxmlformats.org/officeDocument/2006/relationships/image" Target="../media/image34.png"/><Relationship Id="rId33" Type="http://schemas.openxmlformats.org/officeDocument/2006/relationships/image" Target="../media/image33.png"/><Relationship Id="rId32" Type="http://schemas.openxmlformats.org/officeDocument/2006/relationships/image" Target="../media/image32.png"/><Relationship Id="rId31" Type="http://schemas.openxmlformats.org/officeDocument/2006/relationships/image" Target="../media/image31.png"/><Relationship Id="rId30" Type="http://schemas.openxmlformats.org/officeDocument/2006/relationships/image" Target="../media/image30.png"/><Relationship Id="rId3" Type="http://schemas.openxmlformats.org/officeDocument/2006/relationships/image" Target="../media/image3.png"/><Relationship Id="rId29" Type="http://schemas.openxmlformats.org/officeDocument/2006/relationships/image" Target="../media/image29.png"/><Relationship Id="rId28" Type="http://schemas.openxmlformats.org/officeDocument/2006/relationships/image" Target="../media/image28.png"/><Relationship Id="rId27" Type="http://schemas.openxmlformats.org/officeDocument/2006/relationships/image" Target="../media/image27.png"/><Relationship Id="rId26" Type="http://schemas.openxmlformats.org/officeDocument/2006/relationships/image" Target="../media/image26.png"/><Relationship Id="rId25" Type="http://schemas.openxmlformats.org/officeDocument/2006/relationships/image" Target="../media/image25.png"/><Relationship Id="rId24" Type="http://schemas.openxmlformats.org/officeDocument/2006/relationships/image" Target="../media/image24.png"/><Relationship Id="rId23" Type="http://schemas.openxmlformats.org/officeDocument/2006/relationships/image" Target="../media/image23.png"/><Relationship Id="rId22" Type="http://schemas.openxmlformats.org/officeDocument/2006/relationships/image" Target="../media/image22.png"/><Relationship Id="rId21" Type="http://schemas.openxmlformats.org/officeDocument/2006/relationships/image" Target="../media/image21.png"/><Relationship Id="rId20" Type="http://schemas.openxmlformats.org/officeDocument/2006/relationships/image" Target="../media/image20.png"/><Relationship Id="rId2" Type="http://schemas.openxmlformats.org/officeDocument/2006/relationships/image" Target="../media/image2.png"/><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05.xml"/></Relationships>
</file>

<file path=ppt/slides/_rels/slide10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file:///C:\Documents and Settings\Administrator\Application Data\Tencent\Users\108575360\QQ\WinTemp\RichOle\BI$ZHQ)Z5)MZUDXKD[}_H59.jpg" TargetMode="External"/><Relationship Id="rId4" Type="http://schemas.openxmlformats.org/officeDocument/2006/relationships/image" Target="../media/image61.jpeg"/><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 Target="slide105.xml"/></Relationships>
</file>

<file path=ppt/slides/_rels/slide10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slide" Target="slide104.xml"/><Relationship Id="rId1" Type="http://schemas.openxmlformats.org/officeDocument/2006/relationships/slide" Target="slide10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slide" Target="slide104.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slide" Target="slide10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14.xml"/><Relationship Id="rId1" Type="http://schemas.openxmlformats.org/officeDocument/2006/relationships/image" Target="../media/image62.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slide" Target="slide1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24.xml"/><Relationship Id="rId2" Type="http://schemas.openxmlformats.org/officeDocument/2006/relationships/slide" Target="slide123.xml"/><Relationship Id="rId1" Type="http://schemas.openxmlformats.org/officeDocument/2006/relationships/slide" Target="slide122.xml"/></Relationships>
</file>

<file path=ppt/slides/_rels/slide1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jpeg"/><Relationship Id="rId2" Type="http://schemas.openxmlformats.org/officeDocument/2006/relationships/slide" Target="slide125.xml"/><Relationship Id="rId1" Type="http://schemas.openxmlformats.org/officeDocument/2006/relationships/slide" Target="slide124.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slide" Target="slide12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slide" Target="slide120.xml"/></Relationships>
</file>

<file path=ppt/slides/_rels/slide124.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slide" Target="slide120.xml"/><Relationship Id="rId1" Type="http://schemas.openxmlformats.org/officeDocument/2006/relationships/slide" Target="slide121.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slide" Target="slide1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32.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C:\Documents and Settings\Administrator\Application Data\Tencent\Users\108575360\QQ\WinTemp\RichOle\JC~03Q``WZ3K@P0`]OAX@~A.jpg" TargetMode="External"/><Relationship Id="rId1" Type="http://schemas.openxmlformats.org/officeDocument/2006/relationships/image" Target="../media/image64.jpe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slide" Target="slide130.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6.emf"/><Relationship Id="rId1" Type="http://schemas.openxmlformats.org/officeDocument/2006/relationships/image" Target="../media/image6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slide" Target="slide20.xml"/><Relationship Id="rId1" Type="http://schemas.openxmlformats.org/officeDocument/2006/relationships/slide" Target="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0.xml"/><Relationship Id="rId1"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slide" Target="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slide" Target="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9.xml"/><Relationship Id="rId1"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jpeg"/><Relationship Id="rId1"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48.jpeg"/><Relationship Id="rId3" Type="http://schemas.openxmlformats.org/officeDocument/2006/relationships/slide" Target="slide10.xml"/><Relationship Id="rId2" Type="http://schemas.openxmlformats.org/officeDocument/2006/relationships/slide" Target="slide6.xml"/><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slide" Target="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5.jpeg"/><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slide" Target="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 Target="slide5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slide" Target="slide5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slide" Target="slide5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slide" Target="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77.xml"/><Relationship Id="rId4" Type="http://schemas.openxmlformats.org/officeDocument/2006/relationships/slide" Target="slide76.xml"/><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 Target="slide73.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slide" Target="slide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slide" Target="slide7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slide" Target="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89.xml"/><Relationship Id="rId2" Type="http://schemas.openxmlformats.org/officeDocument/2006/relationships/slide" Target="slide88.xml"/><Relationship Id="rId1" Type="http://schemas.openxmlformats.org/officeDocument/2006/relationships/slide" Target="slide87.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9.jpeg"/><Relationship Id="rId1" Type="http://schemas.openxmlformats.org/officeDocument/2006/relationships/slide" Target="slide9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slide" Target="slide8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slide" Target="slide8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slide" Target="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slide" Target="slide8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98.xml"/><Relationship Id="rId1" Type="http://schemas.openxmlformats.org/officeDocument/2006/relationships/slide" Target="slide97.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98.xml"/><Relationship Id="rId1" Type="http://schemas.openxmlformats.org/officeDocument/2006/relationships/image" Target="../media/image60.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slide" Target="slide95.xml"/></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slide" Target="slide96.xml"/><Relationship Id="rId1" Type="http://schemas.openxmlformats.org/officeDocument/2006/relationships/slide" Target="slide9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5EDE8"/>
        </a:solidFill>
        <a:effectLst/>
      </p:bgPr>
    </p:bg>
    <p:spTree>
      <p:nvGrpSpPr>
        <p:cNvPr id="1" name=""/>
        <p:cNvGrpSpPr/>
        <p:nvPr/>
      </p:nvGrpSpPr>
      <p:grpSpPr>
        <a:xfrm>
          <a:off x="0" y="0"/>
          <a:ext cx="0" cy="0"/>
          <a:chOff x="0" y="0"/>
          <a:chExt cx="0" cy="0"/>
        </a:xfrm>
      </p:grpSpPr>
      <p:grpSp>
        <p:nvGrpSpPr>
          <p:cNvPr id="714" name="组合 713"/>
          <p:cNvGrpSpPr/>
          <p:nvPr/>
        </p:nvGrpSpPr>
        <p:grpSpPr>
          <a:xfrm>
            <a:off x="316366" y="762000"/>
            <a:ext cx="11559270" cy="5334000"/>
            <a:chOff x="-177801" y="684213"/>
            <a:chExt cx="10882314" cy="4872038"/>
          </a:xfrm>
          <a:solidFill>
            <a:srgbClr val="EBDED5">
              <a:alpha val="49804"/>
            </a:srgbClr>
          </a:solidFill>
        </p:grpSpPr>
        <p:sp>
          <p:nvSpPr>
            <p:cNvPr id="715"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16"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17"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18"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19"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0"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1"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2"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3"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4"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5"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6"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7"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8"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29"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0"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1"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2"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3"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4"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5"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6"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7"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8"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39"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0"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1"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2"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3"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4"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5"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6"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7"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8"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49"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0"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1"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2"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3"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4"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5"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6"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7"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8"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59"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0"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1"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2"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3"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4"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5"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6"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7"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8"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69"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0"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1"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2"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3"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4"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5"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6"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7"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8"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79"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0"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1"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2"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3"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4"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5"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6"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7"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8"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89"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0"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1"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2"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3"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4"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5"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6"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7"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sp>
          <p:nvSpPr>
            <p:cNvPr id="798"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baseline="-25000">
                <a:latin typeface="+mn-lt"/>
                <a:ea typeface="+mn-ea"/>
              </a:endParaRPr>
            </a:p>
          </p:txBody>
        </p:sp>
      </p:grpSp>
      <p:grpSp>
        <p:nvGrpSpPr>
          <p:cNvPr id="3083" name="组合 3082"/>
          <p:cNvGrpSpPr/>
          <p:nvPr/>
        </p:nvGrpSpPr>
        <p:grpSpPr>
          <a:xfrm>
            <a:off x="-6252" y="1041400"/>
            <a:ext cx="6109204" cy="5816600"/>
            <a:chOff x="-6252" y="1041400"/>
            <a:chExt cx="6109204" cy="5816600"/>
          </a:xfrm>
        </p:grpSpPr>
        <p:sp>
          <p:nvSpPr>
            <p:cNvPr id="4" name="AutoShape 3"/>
            <p:cNvSpPr>
              <a:spLocks noChangeAspect="1" noChangeArrowheads="1" noTextEdit="1"/>
            </p:cNvSpPr>
            <p:nvPr/>
          </p:nvSpPr>
          <p:spPr bwMode="auto">
            <a:xfrm flipH="1" flipV="1">
              <a:off x="-6252" y="1041400"/>
              <a:ext cx="6109204"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4" name="Rectangle 6"/>
            <p:cNvSpPr>
              <a:spLocks noChangeArrowheads="1"/>
            </p:cNvSpPr>
            <p:nvPr/>
          </p:nvSpPr>
          <p:spPr bwMode="auto">
            <a:xfrm flipH="1" flipV="1">
              <a:off x="-3296" y="1041400"/>
              <a:ext cx="610624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5" name="Freeform 7"/>
            <p:cNvSpPr/>
            <p:nvPr/>
          </p:nvSpPr>
          <p:spPr bwMode="auto">
            <a:xfrm flipH="1" flipV="1">
              <a:off x="-3296" y="1682763"/>
              <a:ext cx="5422029" cy="5175237"/>
            </a:xfrm>
            <a:custGeom>
              <a:avLst/>
              <a:gdLst>
                <a:gd name="T0" fmla="*/ 2114 w 2114"/>
                <a:gd name="T1" fmla="*/ 0 h 2018"/>
                <a:gd name="T2" fmla="*/ 2114 w 2114"/>
                <a:gd name="T3" fmla="*/ 1698 h 2018"/>
                <a:gd name="T4" fmla="*/ 1270 w 2114"/>
                <a:gd name="T5" fmla="*/ 2018 h 2018"/>
                <a:gd name="T6" fmla="*/ 0 w 2114"/>
                <a:gd name="T7" fmla="*/ 747 h 2018"/>
                <a:gd name="T8" fmla="*/ 316 w 2114"/>
                <a:gd name="T9" fmla="*/ 0 h 2018"/>
                <a:gd name="T10" fmla="*/ 2114 w 2114"/>
                <a:gd name="T11" fmla="*/ 0 h 2018"/>
              </a:gdLst>
              <a:ahLst/>
              <a:cxnLst>
                <a:cxn ang="0">
                  <a:pos x="T0" y="T1"/>
                </a:cxn>
                <a:cxn ang="0">
                  <a:pos x="T2" y="T3"/>
                </a:cxn>
                <a:cxn ang="0">
                  <a:pos x="T4" y="T5"/>
                </a:cxn>
                <a:cxn ang="0">
                  <a:pos x="T6" y="T7"/>
                </a:cxn>
                <a:cxn ang="0">
                  <a:pos x="T8" y="T9"/>
                </a:cxn>
                <a:cxn ang="0">
                  <a:pos x="T10" y="T11"/>
                </a:cxn>
              </a:cxnLst>
              <a:rect l="0" t="0" r="r" b="b"/>
              <a:pathLst>
                <a:path w="2114" h="2018">
                  <a:moveTo>
                    <a:pt x="2114" y="0"/>
                  </a:moveTo>
                  <a:cubicBezTo>
                    <a:pt x="2114" y="378"/>
                    <a:pt x="2114" y="1698"/>
                    <a:pt x="2114" y="1698"/>
                  </a:cubicBezTo>
                  <a:cubicBezTo>
                    <a:pt x="1890" y="1897"/>
                    <a:pt x="1594" y="2018"/>
                    <a:pt x="1270" y="2018"/>
                  </a:cubicBezTo>
                  <a:cubicBezTo>
                    <a:pt x="569" y="2018"/>
                    <a:pt x="0" y="1449"/>
                    <a:pt x="0" y="747"/>
                  </a:cubicBezTo>
                  <a:cubicBezTo>
                    <a:pt x="0" y="468"/>
                    <a:pt x="121" y="154"/>
                    <a:pt x="316" y="0"/>
                  </a:cubicBezTo>
                  <a:cubicBezTo>
                    <a:pt x="2114" y="0"/>
                    <a:pt x="2114" y="0"/>
                    <a:pt x="2114" y="0"/>
                  </a:cubicBezTo>
                </a:path>
              </a:pathLst>
            </a:custGeom>
            <a:solidFill>
              <a:srgbClr val="D7C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6" name="Freeform 14"/>
            <p:cNvSpPr/>
            <p:nvPr/>
          </p:nvSpPr>
          <p:spPr bwMode="auto">
            <a:xfrm flipH="1" flipV="1">
              <a:off x="-3296" y="2059600"/>
              <a:ext cx="5025980" cy="4798400"/>
            </a:xfrm>
            <a:custGeom>
              <a:avLst/>
              <a:gdLst>
                <a:gd name="T0" fmla="*/ 1960 w 1960"/>
                <a:gd name="T1" fmla="*/ 0 h 1871"/>
                <a:gd name="T2" fmla="*/ 1960 w 1960"/>
                <a:gd name="T3" fmla="*/ 1574 h 1871"/>
                <a:gd name="T4" fmla="*/ 1178 w 1960"/>
                <a:gd name="T5" fmla="*/ 1871 h 1871"/>
                <a:gd name="T6" fmla="*/ 0 w 1960"/>
                <a:gd name="T7" fmla="*/ 693 h 1871"/>
                <a:gd name="T8" fmla="*/ 225 w 1960"/>
                <a:gd name="T9" fmla="*/ 0 h 1871"/>
                <a:gd name="T10" fmla="*/ 1960 w 1960"/>
                <a:gd name="T11" fmla="*/ 0 h 1871"/>
              </a:gdLst>
              <a:ahLst/>
              <a:cxnLst>
                <a:cxn ang="0">
                  <a:pos x="T0" y="T1"/>
                </a:cxn>
                <a:cxn ang="0">
                  <a:pos x="T2" y="T3"/>
                </a:cxn>
                <a:cxn ang="0">
                  <a:pos x="T4" y="T5"/>
                </a:cxn>
                <a:cxn ang="0">
                  <a:pos x="T6" y="T7"/>
                </a:cxn>
                <a:cxn ang="0">
                  <a:pos x="T8" y="T9"/>
                </a:cxn>
                <a:cxn ang="0">
                  <a:pos x="T10" y="T11"/>
                </a:cxn>
              </a:cxnLst>
              <a:rect l="0" t="0" r="r" b="b"/>
              <a:pathLst>
                <a:path w="1960" h="1871">
                  <a:moveTo>
                    <a:pt x="1960" y="0"/>
                  </a:moveTo>
                  <a:cubicBezTo>
                    <a:pt x="1960" y="350"/>
                    <a:pt x="1960" y="1574"/>
                    <a:pt x="1960" y="1574"/>
                  </a:cubicBezTo>
                  <a:cubicBezTo>
                    <a:pt x="1752" y="1758"/>
                    <a:pt x="1478" y="1871"/>
                    <a:pt x="1178" y="1871"/>
                  </a:cubicBezTo>
                  <a:cubicBezTo>
                    <a:pt x="527" y="1871"/>
                    <a:pt x="0" y="1343"/>
                    <a:pt x="0" y="693"/>
                  </a:cubicBezTo>
                  <a:cubicBezTo>
                    <a:pt x="0" y="434"/>
                    <a:pt x="84" y="194"/>
                    <a:pt x="225" y="0"/>
                  </a:cubicBezTo>
                  <a:cubicBezTo>
                    <a:pt x="1960" y="0"/>
                    <a:pt x="1960" y="0"/>
                    <a:pt x="1960" y="0"/>
                  </a:cubicBezTo>
                </a:path>
              </a:pathLst>
            </a:custGeom>
            <a:solidFill>
              <a:srgbClr val="1D49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7" name="Freeform 15"/>
            <p:cNvSpPr/>
            <p:nvPr/>
          </p:nvSpPr>
          <p:spPr bwMode="auto">
            <a:xfrm flipH="1" flipV="1">
              <a:off x="-3296" y="2121667"/>
              <a:ext cx="4993469" cy="4736333"/>
            </a:xfrm>
            <a:custGeom>
              <a:avLst/>
              <a:gdLst>
                <a:gd name="T0" fmla="*/ 1947 w 1947"/>
                <a:gd name="T1" fmla="*/ 0 h 1847"/>
                <a:gd name="T2" fmla="*/ 1947 w 1947"/>
                <a:gd name="T3" fmla="*/ 1552 h 1847"/>
                <a:gd name="T4" fmla="*/ 1172 w 1947"/>
                <a:gd name="T5" fmla="*/ 1847 h 1847"/>
                <a:gd name="T6" fmla="*/ 0 w 1947"/>
                <a:gd name="T7" fmla="*/ 676 h 1847"/>
                <a:gd name="T8" fmla="*/ 214 w 1947"/>
                <a:gd name="T9" fmla="*/ 0 h 1847"/>
                <a:gd name="T10" fmla="*/ 1947 w 1947"/>
                <a:gd name="T11" fmla="*/ 0 h 1847"/>
              </a:gdLst>
              <a:ahLst/>
              <a:cxnLst>
                <a:cxn ang="0">
                  <a:pos x="T0" y="T1"/>
                </a:cxn>
                <a:cxn ang="0">
                  <a:pos x="T2" y="T3"/>
                </a:cxn>
                <a:cxn ang="0">
                  <a:pos x="T4" y="T5"/>
                </a:cxn>
                <a:cxn ang="0">
                  <a:pos x="T6" y="T7"/>
                </a:cxn>
                <a:cxn ang="0">
                  <a:pos x="T8" y="T9"/>
                </a:cxn>
                <a:cxn ang="0">
                  <a:pos x="T10" y="T11"/>
                </a:cxn>
              </a:cxnLst>
              <a:rect l="0" t="0" r="r" b="b"/>
              <a:pathLst>
                <a:path w="1947" h="1847">
                  <a:moveTo>
                    <a:pt x="1947" y="0"/>
                  </a:moveTo>
                  <a:cubicBezTo>
                    <a:pt x="1947" y="365"/>
                    <a:pt x="1947" y="1552"/>
                    <a:pt x="1947" y="1552"/>
                  </a:cubicBezTo>
                  <a:cubicBezTo>
                    <a:pt x="1740" y="1736"/>
                    <a:pt x="1470" y="1847"/>
                    <a:pt x="1172" y="1847"/>
                  </a:cubicBezTo>
                  <a:cubicBezTo>
                    <a:pt x="525" y="1847"/>
                    <a:pt x="0" y="1323"/>
                    <a:pt x="0" y="676"/>
                  </a:cubicBezTo>
                  <a:cubicBezTo>
                    <a:pt x="0" y="424"/>
                    <a:pt x="79" y="191"/>
                    <a:pt x="214" y="0"/>
                  </a:cubicBezTo>
                  <a:cubicBezTo>
                    <a:pt x="1947" y="0"/>
                    <a:pt x="1947" y="0"/>
                    <a:pt x="1947"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4108" name="Freeform 16"/>
            <p:cNvSpPr/>
            <p:nvPr/>
          </p:nvSpPr>
          <p:spPr bwMode="auto">
            <a:xfrm flipH="1" flipV="1">
              <a:off x="-3296" y="3439860"/>
              <a:ext cx="3769855" cy="3418140"/>
            </a:xfrm>
            <a:custGeom>
              <a:avLst/>
              <a:gdLst>
                <a:gd name="T0" fmla="*/ 1470 w 1470"/>
                <a:gd name="T1" fmla="*/ 0 h 1333"/>
                <a:gd name="T2" fmla="*/ 1470 w 1470"/>
                <a:gd name="T3" fmla="*/ 1294 h 1333"/>
                <a:gd name="T4" fmla="*/ 1172 w 1470"/>
                <a:gd name="T5" fmla="*/ 1333 h 1333"/>
                <a:gd name="T6" fmla="*/ 0 w 1470"/>
                <a:gd name="T7" fmla="*/ 161 h 1333"/>
                <a:gd name="T8" fmla="*/ 11 w 1470"/>
                <a:gd name="T9" fmla="*/ 0 h 1333"/>
                <a:gd name="T10" fmla="*/ 1470 w 1470"/>
                <a:gd name="T11" fmla="*/ 0 h 1333"/>
              </a:gdLst>
              <a:ahLst/>
              <a:cxnLst>
                <a:cxn ang="0">
                  <a:pos x="T0" y="T1"/>
                </a:cxn>
                <a:cxn ang="0">
                  <a:pos x="T2" y="T3"/>
                </a:cxn>
                <a:cxn ang="0">
                  <a:pos x="T4" y="T5"/>
                </a:cxn>
                <a:cxn ang="0">
                  <a:pos x="T6" y="T7"/>
                </a:cxn>
                <a:cxn ang="0">
                  <a:pos x="T8" y="T9"/>
                </a:cxn>
                <a:cxn ang="0">
                  <a:pos x="T10" y="T11"/>
                </a:cxn>
              </a:cxnLst>
              <a:rect l="0" t="0" r="r" b="b"/>
              <a:pathLst>
                <a:path w="1470" h="1333">
                  <a:moveTo>
                    <a:pt x="1470" y="0"/>
                  </a:moveTo>
                  <a:cubicBezTo>
                    <a:pt x="1470" y="365"/>
                    <a:pt x="1470" y="1294"/>
                    <a:pt x="1470" y="1294"/>
                  </a:cubicBezTo>
                  <a:cubicBezTo>
                    <a:pt x="1375" y="1319"/>
                    <a:pt x="1275" y="1333"/>
                    <a:pt x="1172" y="1333"/>
                  </a:cubicBezTo>
                  <a:cubicBezTo>
                    <a:pt x="525" y="1333"/>
                    <a:pt x="0" y="808"/>
                    <a:pt x="0" y="161"/>
                  </a:cubicBezTo>
                  <a:cubicBezTo>
                    <a:pt x="0" y="106"/>
                    <a:pt x="4" y="53"/>
                    <a:pt x="11" y="0"/>
                  </a:cubicBezTo>
                  <a:cubicBezTo>
                    <a:pt x="1470" y="0"/>
                    <a:pt x="1470" y="0"/>
                    <a:pt x="1470" y="0"/>
                  </a:cubicBezTo>
                </a:path>
              </a:pathLst>
            </a:custGeom>
            <a:solidFill>
              <a:srgbClr val="59ACB4"/>
            </a:solidFill>
            <a:ln>
              <a:noFill/>
            </a:ln>
          </p:spPr>
          <p:txBody>
            <a:bodyPr vert="horz" wrap="square" lIns="91440" tIns="45720" rIns="91440" bIns="45720" numCol="1" anchor="t" anchorCtr="0" compatLnSpc="1"/>
            <a:lstStyle/>
            <a:p>
              <a:endParaRPr lang="zh-CN" altLang="en-US"/>
            </a:p>
          </p:txBody>
        </p:sp>
        <p:pic>
          <p:nvPicPr>
            <p:cNvPr id="3090" name="Picture 18"/>
            <p:cNvPicPr>
              <a:picLocks noChangeAspect="1" noChangeArrowheads="1"/>
            </p:cNvPicPr>
            <p:nvPr/>
          </p:nvPicPr>
          <p:blipFill>
            <a:blip r:embed="rId1" cstate="email"/>
            <a:srcRect/>
            <a:stretch>
              <a:fillRect/>
            </a:stretch>
          </p:blipFill>
          <p:spPr bwMode="auto">
            <a:xfrm flipH="1" flipV="1">
              <a:off x="3272975" y="6074768"/>
              <a:ext cx="446294" cy="4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p:cNvPicPr>
              <a:picLocks noChangeAspect="1" noChangeArrowheads="1"/>
            </p:cNvPicPr>
            <p:nvPr/>
          </p:nvPicPr>
          <p:blipFill>
            <a:blip r:embed="rId2" cstate="email"/>
            <a:srcRect/>
            <a:stretch>
              <a:fillRect/>
            </a:stretch>
          </p:blipFill>
          <p:spPr bwMode="auto">
            <a:xfrm flipH="1" flipV="1">
              <a:off x="960226" y="3775320"/>
              <a:ext cx="438905" cy="4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0"/>
            <p:cNvPicPr>
              <a:picLocks noChangeAspect="1" noChangeArrowheads="1"/>
            </p:cNvPicPr>
            <p:nvPr/>
          </p:nvPicPr>
          <p:blipFill>
            <a:blip r:embed="rId3" cstate="email"/>
            <a:srcRect/>
            <a:stretch>
              <a:fillRect/>
            </a:stretch>
          </p:blipFill>
          <p:spPr bwMode="auto">
            <a:xfrm flipH="1" flipV="1">
              <a:off x="574522" y="3196024"/>
              <a:ext cx="354671" cy="2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p:cNvPicPr>
              <a:picLocks noChangeAspect="1" noChangeArrowheads="1"/>
            </p:cNvPicPr>
            <p:nvPr/>
          </p:nvPicPr>
          <p:blipFill>
            <a:blip r:embed="rId4" cstate="email"/>
            <a:srcRect/>
            <a:stretch>
              <a:fillRect/>
            </a:stretch>
          </p:blipFill>
          <p:spPr bwMode="auto">
            <a:xfrm flipH="1" flipV="1">
              <a:off x="406052" y="3430994"/>
              <a:ext cx="808354" cy="90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p:cNvPicPr>
              <a:picLocks noChangeAspect="1" noChangeArrowheads="1"/>
            </p:cNvPicPr>
            <p:nvPr/>
          </p:nvPicPr>
          <p:blipFill>
            <a:blip r:embed="rId5" cstate="email"/>
            <a:srcRect/>
            <a:stretch>
              <a:fillRect/>
            </a:stretch>
          </p:blipFill>
          <p:spPr bwMode="auto">
            <a:xfrm flipH="1" flipV="1">
              <a:off x="828702" y="3779753"/>
              <a:ext cx="354671" cy="41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p:cNvPicPr>
              <a:picLocks noChangeAspect="1" noChangeArrowheads="1"/>
            </p:cNvPicPr>
            <p:nvPr/>
          </p:nvPicPr>
          <p:blipFill>
            <a:blip r:embed="rId6" cstate="email"/>
            <a:srcRect/>
            <a:stretch>
              <a:fillRect/>
            </a:stretch>
          </p:blipFill>
          <p:spPr bwMode="auto">
            <a:xfrm flipH="1" flipV="1">
              <a:off x="3945371" y="6028957"/>
              <a:ext cx="430039" cy="4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p:cNvPicPr>
              <a:picLocks noChangeAspect="1" noChangeArrowheads="1"/>
            </p:cNvPicPr>
            <p:nvPr/>
          </p:nvPicPr>
          <p:blipFill>
            <a:blip r:embed="rId7" cstate="email"/>
            <a:srcRect/>
            <a:stretch>
              <a:fillRect/>
            </a:stretch>
          </p:blipFill>
          <p:spPr bwMode="auto">
            <a:xfrm flipH="1" flipV="1">
              <a:off x="2615357" y="5662464"/>
              <a:ext cx="523139" cy="5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p:cNvPicPr>
              <a:picLocks noChangeAspect="1" noChangeArrowheads="1"/>
            </p:cNvPicPr>
            <p:nvPr/>
          </p:nvPicPr>
          <p:blipFill>
            <a:blip r:embed="rId8" cstate="email"/>
            <a:srcRect/>
            <a:stretch>
              <a:fillRect/>
            </a:stretch>
          </p:blipFill>
          <p:spPr bwMode="auto">
            <a:xfrm flipH="1" flipV="1">
              <a:off x="3120762" y="5960978"/>
              <a:ext cx="369449" cy="4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6"/>
            <p:cNvPicPr>
              <a:picLocks noChangeAspect="1" noChangeArrowheads="1"/>
            </p:cNvPicPr>
            <p:nvPr/>
          </p:nvPicPr>
          <p:blipFill>
            <a:blip r:embed="rId9" cstate="email"/>
            <a:srcRect/>
            <a:stretch>
              <a:fillRect/>
            </a:stretch>
          </p:blipFill>
          <p:spPr bwMode="auto">
            <a:xfrm flipH="1" flipV="1">
              <a:off x="3241941" y="6026001"/>
              <a:ext cx="299993" cy="35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p:cNvPicPr>
              <a:picLocks noChangeAspect="1" noChangeArrowheads="1"/>
            </p:cNvPicPr>
            <p:nvPr/>
          </p:nvPicPr>
          <p:blipFill>
            <a:blip r:embed="rId10" cstate="email"/>
            <a:srcRect/>
            <a:stretch>
              <a:fillRect/>
            </a:stretch>
          </p:blipFill>
          <p:spPr bwMode="auto">
            <a:xfrm flipH="1" flipV="1">
              <a:off x="2532599" y="1967977"/>
              <a:ext cx="240881" cy="19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p:cNvPicPr>
              <a:picLocks noChangeAspect="1" noChangeArrowheads="1"/>
            </p:cNvPicPr>
            <p:nvPr/>
          </p:nvPicPr>
          <p:blipFill>
            <a:blip r:embed="rId11" cstate="email"/>
            <a:srcRect/>
            <a:stretch>
              <a:fillRect/>
            </a:stretch>
          </p:blipFill>
          <p:spPr bwMode="auto">
            <a:xfrm flipH="1" flipV="1">
              <a:off x="2503043" y="2098023"/>
              <a:ext cx="276348" cy="1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29"/>
            <p:cNvPicPr>
              <a:picLocks noChangeAspect="1" noChangeArrowheads="1"/>
            </p:cNvPicPr>
            <p:nvPr/>
          </p:nvPicPr>
          <p:blipFill>
            <a:blip r:embed="rId12" cstate="email"/>
            <a:srcRect/>
            <a:stretch>
              <a:fillRect/>
            </a:stretch>
          </p:blipFill>
          <p:spPr bwMode="auto">
            <a:xfrm flipH="1" flipV="1">
              <a:off x="2328664" y="2155657"/>
              <a:ext cx="453683" cy="99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0"/>
            <p:cNvPicPr>
              <a:picLocks noChangeAspect="1" noChangeArrowheads="1"/>
            </p:cNvPicPr>
            <p:nvPr/>
          </p:nvPicPr>
          <p:blipFill>
            <a:blip r:embed="rId13" cstate="email"/>
            <a:srcRect/>
            <a:stretch>
              <a:fillRect/>
            </a:stretch>
          </p:blipFill>
          <p:spPr bwMode="auto">
            <a:xfrm flipH="1" flipV="1">
              <a:off x="1306030" y="2332992"/>
              <a:ext cx="991601" cy="88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1"/>
            <p:cNvPicPr>
              <a:picLocks noChangeAspect="1" noChangeArrowheads="1"/>
            </p:cNvPicPr>
            <p:nvPr/>
          </p:nvPicPr>
          <p:blipFill>
            <a:blip r:embed="rId14" cstate="email"/>
            <a:srcRect/>
            <a:stretch>
              <a:fillRect/>
            </a:stretch>
          </p:blipFill>
          <p:spPr bwMode="auto">
            <a:xfrm flipH="1" flipV="1">
              <a:off x="4950272" y="4455105"/>
              <a:ext cx="94579" cy="1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2"/>
            <p:cNvPicPr>
              <a:picLocks noChangeAspect="1" noChangeArrowheads="1"/>
            </p:cNvPicPr>
            <p:nvPr/>
          </p:nvPicPr>
          <p:blipFill>
            <a:blip r:embed="rId15" cstate="email"/>
            <a:srcRect/>
            <a:stretch>
              <a:fillRect/>
            </a:stretch>
          </p:blipFill>
          <p:spPr bwMode="auto">
            <a:xfrm flipH="1" flipV="1">
              <a:off x="4904460" y="4440327"/>
              <a:ext cx="91623" cy="20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p:cNvPicPr>
              <a:picLocks noChangeAspect="1" noChangeArrowheads="1"/>
            </p:cNvPicPr>
            <p:nvPr/>
          </p:nvPicPr>
          <p:blipFill>
            <a:blip r:embed="rId16" cstate="email"/>
            <a:srcRect/>
            <a:stretch>
              <a:fillRect/>
            </a:stretch>
          </p:blipFill>
          <p:spPr bwMode="auto">
            <a:xfrm flipH="1" flipV="1">
              <a:off x="4291175" y="4435894"/>
              <a:ext cx="669441" cy="4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
            <p:cNvPicPr>
              <a:picLocks noChangeAspect="1" noChangeArrowheads="1"/>
            </p:cNvPicPr>
            <p:nvPr/>
          </p:nvPicPr>
          <p:blipFill>
            <a:blip r:embed="rId17" cstate="email"/>
            <a:srcRect/>
            <a:stretch>
              <a:fillRect/>
            </a:stretch>
          </p:blipFill>
          <p:spPr bwMode="auto">
            <a:xfrm flipH="1" flipV="1">
              <a:off x="4289698" y="3878765"/>
              <a:ext cx="299993" cy="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p:cNvPicPr>
              <a:picLocks noChangeAspect="1" noChangeArrowheads="1"/>
            </p:cNvPicPr>
            <p:nvPr/>
          </p:nvPicPr>
          <p:blipFill>
            <a:blip r:embed="rId18" cstate="email"/>
            <a:srcRect/>
            <a:stretch>
              <a:fillRect/>
            </a:stretch>
          </p:blipFill>
          <p:spPr bwMode="auto">
            <a:xfrm flipH="1" flipV="1">
              <a:off x="1087316" y="4254126"/>
              <a:ext cx="676830" cy="42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6"/>
            <p:cNvPicPr>
              <a:picLocks noChangeAspect="1" noChangeArrowheads="1"/>
            </p:cNvPicPr>
            <p:nvPr/>
          </p:nvPicPr>
          <p:blipFill>
            <a:blip r:embed="rId19" cstate="email"/>
            <a:srcRect/>
            <a:stretch>
              <a:fillRect/>
            </a:stretch>
          </p:blipFill>
          <p:spPr bwMode="auto">
            <a:xfrm flipH="1" flipV="1">
              <a:off x="722301" y="2825098"/>
              <a:ext cx="345804" cy="39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7"/>
            <p:cNvPicPr>
              <a:picLocks noChangeAspect="1" noChangeArrowheads="1"/>
            </p:cNvPicPr>
            <p:nvPr/>
          </p:nvPicPr>
          <p:blipFill>
            <a:blip r:embed="rId20" cstate="email"/>
            <a:srcRect/>
            <a:stretch>
              <a:fillRect/>
            </a:stretch>
          </p:blipFill>
          <p:spPr bwMode="auto">
            <a:xfrm flipH="1" flipV="1">
              <a:off x="779935" y="3139868"/>
              <a:ext cx="270437" cy="3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8"/>
            <p:cNvPicPr>
              <a:picLocks noChangeAspect="1" noChangeArrowheads="1"/>
            </p:cNvPicPr>
            <p:nvPr/>
          </p:nvPicPr>
          <p:blipFill>
            <a:blip r:embed="rId21" cstate="screen"/>
            <a:srcRect/>
            <a:stretch>
              <a:fillRect/>
            </a:stretch>
          </p:blipFill>
          <p:spPr bwMode="auto">
            <a:xfrm flipH="1" flipV="1">
              <a:off x="912936" y="3435427"/>
              <a:ext cx="172902" cy="7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39"/>
            <p:cNvPicPr>
              <a:picLocks noChangeAspect="1" noChangeArrowheads="1"/>
            </p:cNvPicPr>
            <p:nvPr/>
          </p:nvPicPr>
          <p:blipFill>
            <a:blip r:embed="rId22" cstate="screen"/>
            <a:srcRect/>
            <a:stretch>
              <a:fillRect/>
            </a:stretch>
          </p:blipFill>
          <p:spPr bwMode="auto">
            <a:xfrm flipH="1" flipV="1">
              <a:off x="4876382" y="5873788"/>
              <a:ext cx="59112" cy="12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0"/>
            <p:cNvPicPr>
              <a:picLocks noChangeAspect="1" noChangeArrowheads="1"/>
            </p:cNvPicPr>
            <p:nvPr/>
          </p:nvPicPr>
          <p:blipFill>
            <a:blip r:embed="rId23" cstate="email"/>
            <a:srcRect/>
            <a:stretch>
              <a:fillRect/>
            </a:stretch>
          </p:blipFill>
          <p:spPr bwMode="auto">
            <a:xfrm flipH="1" flipV="1">
              <a:off x="4849782" y="5839799"/>
              <a:ext cx="76845" cy="16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1"/>
            <p:cNvPicPr>
              <a:picLocks noChangeAspect="1" noChangeArrowheads="1"/>
            </p:cNvPicPr>
            <p:nvPr/>
          </p:nvPicPr>
          <p:blipFill>
            <a:blip r:embed="rId24" cstate="email"/>
            <a:srcRect/>
            <a:stretch>
              <a:fillRect/>
            </a:stretch>
          </p:blipFill>
          <p:spPr bwMode="auto">
            <a:xfrm flipH="1" flipV="1">
              <a:off x="4141918" y="5445227"/>
              <a:ext cx="769931" cy="57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p:cNvPicPr>
              <a:picLocks noChangeAspect="1" noChangeArrowheads="1"/>
            </p:cNvPicPr>
            <p:nvPr/>
          </p:nvPicPr>
          <p:blipFill>
            <a:blip r:embed="rId25" cstate="email"/>
            <a:srcRect/>
            <a:stretch>
              <a:fillRect/>
            </a:stretch>
          </p:blipFill>
          <p:spPr bwMode="auto">
            <a:xfrm flipH="1" flipV="1">
              <a:off x="3308442" y="4038368"/>
              <a:ext cx="1046279" cy="214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p:cNvPicPr>
              <a:picLocks noChangeAspect="1" noChangeArrowheads="1"/>
            </p:cNvPicPr>
            <p:nvPr/>
          </p:nvPicPr>
          <p:blipFill>
            <a:blip r:embed="rId26" cstate="email"/>
            <a:srcRect/>
            <a:stretch>
              <a:fillRect/>
            </a:stretch>
          </p:blipFill>
          <p:spPr bwMode="auto">
            <a:xfrm flipH="1" flipV="1">
              <a:off x="3240463" y="4855588"/>
              <a:ext cx="523139" cy="1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4"/>
            <p:cNvPicPr>
              <a:picLocks noChangeAspect="1" noChangeArrowheads="1"/>
            </p:cNvPicPr>
            <p:nvPr/>
          </p:nvPicPr>
          <p:blipFill>
            <a:blip r:embed="rId27" cstate="email"/>
            <a:srcRect/>
            <a:stretch>
              <a:fillRect/>
            </a:stretch>
          </p:blipFill>
          <p:spPr bwMode="auto">
            <a:xfrm flipH="1" flipV="1">
              <a:off x="3503511" y="6026001"/>
              <a:ext cx="196547" cy="15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45"/>
            <p:cNvPicPr>
              <a:picLocks noChangeAspect="1" noChangeArrowheads="1"/>
            </p:cNvPicPr>
            <p:nvPr/>
          </p:nvPicPr>
          <p:blipFill>
            <a:blip r:embed="rId28" cstate="screen"/>
            <a:srcRect/>
            <a:stretch>
              <a:fillRect/>
            </a:stretch>
          </p:blipFill>
          <p:spPr bwMode="auto">
            <a:xfrm flipH="1" flipV="1">
              <a:off x="3434054" y="5971322"/>
              <a:ext cx="84235" cy="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6"/>
            <p:cNvPicPr>
              <a:picLocks noChangeAspect="1" noChangeArrowheads="1"/>
            </p:cNvPicPr>
            <p:nvPr/>
          </p:nvPicPr>
          <p:blipFill>
            <a:blip r:embed="rId29" cstate="screen"/>
            <a:srcRect/>
            <a:stretch>
              <a:fillRect/>
            </a:stretch>
          </p:blipFill>
          <p:spPr bwMode="auto">
            <a:xfrm flipH="1" flipV="1">
              <a:off x="3473955" y="6026001"/>
              <a:ext cx="63546" cy="6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7"/>
            <p:cNvPicPr>
              <a:picLocks noChangeAspect="1" noChangeArrowheads="1"/>
            </p:cNvPicPr>
            <p:nvPr/>
          </p:nvPicPr>
          <p:blipFill>
            <a:blip r:embed="rId30" cstate="email"/>
            <a:srcRect/>
            <a:stretch>
              <a:fillRect/>
            </a:stretch>
          </p:blipFill>
          <p:spPr bwMode="auto">
            <a:xfrm flipH="1" flipV="1">
              <a:off x="3862615" y="4543773"/>
              <a:ext cx="487672" cy="3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8"/>
            <p:cNvPicPr>
              <a:picLocks noChangeAspect="1" noChangeArrowheads="1"/>
            </p:cNvPicPr>
            <p:nvPr/>
          </p:nvPicPr>
          <p:blipFill>
            <a:blip r:embed="rId31" cstate="email"/>
            <a:srcRect/>
            <a:stretch>
              <a:fillRect/>
            </a:stretch>
          </p:blipFill>
          <p:spPr bwMode="auto">
            <a:xfrm flipH="1" flipV="1">
              <a:off x="3799070" y="5394982"/>
              <a:ext cx="492106" cy="4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Freeform 49"/>
            <p:cNvSpPr/>
            <p:nvPr/>
          </p:nvSpPr>
          <p:spPr bwMode="auto">
            <a:xfrm flipH="1" flipV="1">
              <a:off x="3525678" y="3964477"/>
              <a:ext cx="56156" cy="57634"/>
            </a:xfrm>
            <a:custGeom>
              <a:avLst/>
              <a:gdLst>
                <a:gd name="T0" fmla="*/ 19 w 38"/>
                <a:gd name="T1" fmla="*/ 39 h 39"/>
                <a:gd name="T2" fmla="*/ 0 w 38"/>
                <a:gd name="T3" fmla="*/ 18 h 39"/>
                <a:gd name="T4" fmla="*/ 21 w 38"/>
                <a:gd name="T5" fmla="*/ 0 h 39"/>
                <a:gd name="T6" fmla="*/ 38 w 38"/>
                <a:gd name="T7" fmla="*/ 19 h 39"/>
                <a:gd name="T8" fmla="*/ 19 w 38"/>
                <a:gd name="T9" fmla="*/ 39 h 39"/>
              </a:gdLst>
              <a:ahLst/>
              <a:cxnLst>
                <a:cxn ang="0">
                  <a:pos x="T0" y="T1"/>
                </a:cxn>
                <a:cxn ang="0">
                  <a:pos x="T2" y="T3"/>
                </a:cxn>
                <a:cxn ang="0">
                  <a:pos x="T4" y="T5"/>
                </a:cxn>
                <a:cxn ang="0">
                  <a:pos x="T6" y="T7"/>
                </a:cxn>
                <a:cxn ang="0">
                  <a:pos x="T8" y="T9"/>
                </a:cxn>
              </a:cxnLst>
              <a:rect l="0" t="0" r="r" b="b"/>
              <a:pathLst>
                <a:path w="38" h="39">
                  <a:moveTo>
                    <a:pt x="19" y="39"/>
                  </a:moveTo>
                  <a:lnTo>
                    <a:pt x="0" y="18"/>
                  </a:lnTo>
                  <a:lnTo>
                    <a:pt x="21" y="0"/>
                  </a:lnTo>
                  <a:lnTo>
                    <a:pt x="38" y="19"/>
                  </a:lnTo>
                  <a:lnTo>
                    <a:pt x="19" y="39"/>
                  </a:lnTo>
                  <a:close/>
                </a:path>
              </a:pathLst>
            </a:custGeom>
            <a:solidFill>
              <a:srgbClr val="D1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Freeform 50"/>
            <p:cNvSpPr/>
            <p:nvPr/>
          </p:nvSpPr>
          <p:spPr bwMode="auto">
            <a:xfrm flipH="1" flipV="1">
              <a:off x="3550800" y="3964477"/>
              <a:ext cx="31034" cy="57634"/>
            </a:xfrm>
            <a:custGeom>
              <a:avLst/>
              <a:gdLst>
                <a:gd name="T0" fmla="*/ 19 w 21"/>
                <a:gd name="T1" fmla="*/ 39 h 39"/>
                <a:gd name="T2" fmla="*/ 0 w 21"/>
                <a:gd name="T3" fmla="*/ 18 h 39"/>
                <a:gd name="T4" fmla="*/ 21 w 21"/>
                <a:gd name="T5" fmla="*/ 0 h 39"/>
                <a:gd name="T6" fmla="*/ 19 w 21"/>
                <a:gd name="T7" fmla="*/ 39 h 39"/>
              </a:gdLst>
              <a:ahLst/>
              <a:cxnLst>
                <a:cxn ang="0">
                  <a:pos x="T0" y="T1"/>
                </a:cxn>
                <a:cxn ang="0">
                  <a:pos x="T2" y="T3"/>
                </a:cxn>
                <a:cxn ang="0">
                  <a:pos x="T4" y="T5"/>
                </a:cxn>
                <a:cxn ang="0">
                  <a:pos x="T6" y="T7"/>
                </a:cxn>
              </a:cxnLst>
              <a:rect l="0" t="0" r="r" b="b"/>
              <a:pathLst>
                <a:path w="21" h="39">
                  <a:moveTo>
                    <a:pt x="19" y="39"/>
                  </a:moveTo>
                  <a:lnTo>
                    <a:pt x="0" y="18"/>
                  </a:lnTo>
                  <a:lnTo>
                    <a:pt x="21" y="0"/>
                  </a:lnTo>
                  <a:lnTo>
                    <a:pt x="19" y="39"/>
                  </a:lnTo>
                  <a:close/>
                </a:path>
              </a:pathLst>
            </a:custGeom>
            <a:solidFill>
              <a:srgbClr val="AA9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1" name="Freeform 51"/>
            <p:cNvSpPr/>
            <p:nvPr/>
          </p:nvSpPr>
          <p:spPr bwMode="auto">
            <a:xfrm flipH="1" flipV="1">
              <a:off x="3540456" y="3983689"/>
              <a:ext cx="133002" cy="137435"/>
            </a:xfrm>
            <a:custGeom>
              <a:avLst/>
              <a:gdLst>
                <a:gd name="T0" fmla="*/ 60 w 90"/>
                <a:gd name="T1" fmla="*/ 93 h 93"/>
                <a:gd name="T2" fmla="*/ 0 w 90"/>
                <a:gd name="T3" fmla="*/ 27 h 93"/>
                <a:gd name="T4" fmla="*/ 29 w 90"/>
                <a:gd name="T5" fmla="*/ 0 h 93"/>
                <a:gd name="T6" fmla="*/ 90 w 90"/>
                <a:gd name="T7" fmla="*/ 66 h 93"/>
                <a:gd name="T8" fmla="*/ 60 w 90"/>
                <a:gd name="T9" fmla="*/ 93 h 93"/>
              </a:gdLst>
              <a:ahLst/>
              <a:cxnLst>
                <a:cxn ang="0">
                  <a:pos x="T0" y="T1"/>
                </a:cxn>
                <a:cxn ang="0">
                  <a:pos x="T2" y="T3"/>
                </a:cxn>
                <a:cxn ang="0">
                  <a:pos x="T4" y="T5"/>
                </a:cxn>
                <a:cxn ang="0">
                  <a:pos x="T6" y="T7"/>
                </a:cxn>
                <a:cxn ang="0">
                  <a:pos x="T8" y="T9"/>
                </a:cxn>
              </a:cxnLst>
              <a:rect l="0" t="0" r="r" b="b"/>
              <a:pathLst>
                <a:path w="90" h="93">
                  <a:moveTo>
                    <a:pt x="60" y="93"/>
                  </a:moveTo>
                  <a:lnTo>
                    <a:pt x="0" y="27"/>
                  </a:lnTo>
                  <a:lnTo>
                    <a:pt x="29" y="0"/>
                  </a:lnTo>
                  <a:lnTo>
                    <a:pt x="90" y="66"/>
                  </a:lnTo>
                  <a:lnTo>
                    <a:pt x="60" y="93"/>
                  </a:lnTo>
                  <a:close/>
                </a:path>
              </a:pathLst>
            </a:custGeom>
            <a:solidFill>
              <a:srgbClr val="F04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52"/>
            <p:cNvSpPr/>
            <p:nvPr/>
          </p:nvSpPr>
          <p:spPr bwMode="auto">
            <a:xfrm flipH="1" flipV="1">
              <a:off x="3584790" y="3983689"/>
              <a:ext cx="88668" cy="137435"/>
            </a:xfrm>
            <a:custGeom>
              <a:avLst/>
              <a:gdLst>
                <a:gd name="T0" fmla="*/ 60 w 60"/>
                <a:gd name="T1" fmla="*/ 93 h 93"/>
                <a:gd name="T2" fmla="*/ 0 w 60"/>
                <a:gd name="T3" fmla="*/ 27 h 93"/>
                <a:gd name="T4" fmla="*/ 29 w 60"/>
                <a:gd name="T5" fmla="*/ 0 h 93"/>
                <a:gd name="T6" fmla="*/ 60 w 60"/>
                <a:gd name="T7" fmla="*/ 93 h 93"/>
              </a:gdLst>
              <a:ahLst/>
              <a:cxnLst>
                <a:cxn ang="0">
                  <a:pos x="T0" y="T1"/>
                </a:cxn>
                <a:cxn ang="0">
                  <a:pos x="T2" y="T3"/>
                </a:cxn>
                <a:cxn ang="0">
                  <a:pos x="T4" y="T5"/>
                </a:cxn>
                <a:cxn ang="0">
                  <a:pos x="T6" y="T7"/>
                </a:cxn>
              </a:cxnLst>
              <a:rect l="0" t="0" r="r" b="b"/>
              <a:pathLst>
                <a:path w="60" h="93">
                  <a:moveTo>
                    <a:pt x="60" y="93"/>
                  </a:moveTo>
                  <a:lnTo>
                    <a:pt x="0" y="27"/>
                  </a:lnTo>
                  <a:lnTo>
                    <a:pt x="29" y="0"/>
                  </a:lnTo>
                  <a:lnTo>
                    <a:pt x="60" y="93"/>
                  </a:lnTo>
                  <a:close/>
                </a:path>
              </a:pathLst>
            </a:custGeom>
            <a:solidFill>
              <a:srgbClr val="D23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Freeform 53"/>
            <p:cNvSpPr/>
            <p:nvPr/>
          </p:nvSpPr>
          <p:spPr bwMode="auto">
            <a:xfrm flipH="1" flipV="1">
              <a:off x="3626168" y="4075312"/>
              <a:ext cx="53201" cy="51723"/>
            </a:xfrm>
            <a:custGeom>
              <a:avLst/>
              <a:gdLst>
                <a:gd name="T0" fmla="*/ 14 w 21"/>
                <a:gd name="T1" fmla="*/ 14 h 20"/>
                <a:gd name="T2" fmla="*/ 2 w 21"/>
                <a:gd name="T3" fmla="*/ 18 h 20"/>
                <a:gd name="T4" fmla="*/ 7 w 21"/>
                <a:gd name="T5" fmla="*/ 6 h 20"/>
                <a:gd name="T6" fmla="*/ 19 w 21"/>
                <a:gd name="T7" fmla="*/ 2 h 20"/>
                <a:gd name="T8" fmla="*/ 14 w 21"/>
                <a:gd name="T9" fmla="*/ 14 h 20"/>
              </a:gdLst>
              <a:ahLst/>
              <a:cxnLst>
                <a:cxn ang="0">
                  <a:pos x="T0" y="T1"/>
                </a:cxn>
                <a:cxn ang="0">
                  <a:pos x="T2" y="T3"/>
                </a:cxn>
                <a:cxn ang="0">
                  <a:pos x="T4" y="T5"/>
                </a:cxn>
                <a:cxn ang="0">
                  <a:pos x="T6" y="T7"/>
                </a:cxn>
                <a:cxn ang="0">
                  <a:pos x="T8" y="T9"/>
                </a:cxn>
              </a:cxnLst>
              <a:rect l="0" t="0" r="r" b="b"/>
              <a:pathLst>
                <a:path w="21" h="20">
                  <a:moveTo>
                    <a:pt x="14" y="14"/>
                  </a:moveTo>
                  <a:cubicBezTo>
                    <a:pt x="9" y="19"/>
                    <a:pt x="4" y="20"/>
                    <a:pt x="2" y="18"/>
                  </a:cubicBezTo>
                  <a:cubicBezTo>
                    <a:pt x="0" y="16"/>
                    <a:pt x="2" y="11"/>
                    <a:pt x="7" y="6"/>
                  </a:cubicBezTo>
                  <a:cubicBezTo>
                    <a:pt x="12" y="2"/>
                    <a:pt x="17" y="0"/>
                    <a:pt x="19" y="2"/>
                  </a:cubicBezTo>
                  <a:cubicBezTo>
                    <a:pt x="21" y="4"/>
                    <a:pt x="19" y="10"/>
                    <a:pt x="14" y="14"/>
                  </a:cubicBezTo>
                  <a:close/>
                </a:path>
              </a:pathLst>
            </a:custGeom>
            <a:solidFill>
              <a:srgbClr val="D23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4" name="Freeform 54"/>
            <p:cNvSpPr/>
            <p:nvPr/>
          </p:nvSpPr>
          <p:spPr bwMode="auto">
            <a:xfrm flipH="1" flipV="1">
              <a:off x="3643901" y="4093046"/>
              <a:ext cx="22167" cy="20689"/>
            </a:xfrm>
            <a:custGeom>
              <a:avLst/>
              <a:gdLst>
                <a:gd name="T0" fmla="*/ 3 w 9"/>
                <a:gd name="T1" fmla="*/ 8 h 8"/>
                <a:gd name="T2" fmla="*/ 1 w 9"/>
                <a:gd name="T3" fmla="*/ 8 h 8"/>
                <a:gd name="T4" fmla="*/ 1 w 9"/>
                <a:gd name="T5" fmla="*/ 6 h 8"/>
                <a:gd name="T6" fmla="*/ 6 w 9"/>
                <a:gd name="T7" fmla="*/ 0 h 8"/>
                <a:gd name="T8" fmla="*/ 9 w 9"/>
                <a:gd name="T9" fmla="*/ 1 h 8"/>
                <a:gd name="T10" fmla="*/ 8 w 9"/>
                <a:gd name="T11" fmla="*/ 3 h 8"/>
                <a:gd name="T12" fmla="*/ 3 w 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3" y="8"/>
                  </a:moveTo>
                  <a:cubicBezTo>
                    <a:pt x="2" y="8"/>
                    <a:pt x="1" y="8"/>
                    <a:pt x="1" y="8"/>
                  </a:cubicBezTo>
                  <a:cubicBezTo>
                    <a:pt x="0" y="7"/>
                    <a:pt x="0" y="6"/>
                    <a:pt x="1" y="6"/>
                  </a:cubicBezTo>
                  <a:cubicBezTo>
                    <a:pt x="6" y="0"/>
                    <a:pt x="6" y="0"/>
                    <a:pt x="6" y="0"/>
                  </a:cubicBezTo>
                  <a:cubicBezTo>
                    <a:pt x="7" y="0"/>
                    <a:pt x="8" y="0"/>
                    <a:pt x="9" y="1"/>
                  </a:cubicBezTo>
                  <a:cubicBezTo>
                    <a:pt x="9" y="1"/>
                    <a:pt x="9" y="2"/>
                    <a:pt x="8" y="3"/>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Freeform 55"/>
            <p:cNvSpPr/>
            <p:nvPr/>
          </p:nvSpPr>
          <p:spPr bwMode="auto">
            <a:xfrm flipH="1" flipV="1">
              <a:off x="3578878" y="4023589"/>
              <a:ext cx="54679" cy="54679"/>
            </a:xfrm>
            <a:custGeom>
              <a:avLst/>
              <a:gdLst>
                <a:gd name="T0" fmla="*/ 4 w 21"/>
                <a:gd name="T1" fmla="*/ 1 h 21"/>
                <a:gd name="T2" fmla="*/ 10 w 21"/>
                <a:gd name="T3" fmla="*/ 1 h 21"/>
                <a:gd name="T4" fmla="*/ 19 w 21"/>
                <a:gd name="T5" fmla="*/ 12 h 21"/>
                <a:gd name="T6" fmla="*/ 19 w 21"/>
                <a:gd name="T7" fmla="*/ 18 h 21"/>
                <a:gd name="T8" fmla="*/ 17 w 21"/>
                <a:gd name="T9" fmla="*/ 20 h 21"/>
                <a:gd name="T10" fmla="*/ 11 w 21"/>
                <a:gd name="T11" fmla="*/ 20 h 21"/>
                <a:gd name="T12" fmla="*/ 1 w 21"/>
                <a:gd name="T13" fmla="*/ 9 h 21"/>
                <a:gd name="T14" fmla="*/ 2 w 21"/>
                <a:gd name="T15" fmla="*/ 4 h 21"/>
                <a:gd name="T16" fmla="*/ 4 w 21"/>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4" y="1"/>
                  </a:moveTo>
                  <a:cubicBezTo>
                    <a:pt x="6" y="0"/>
                    <a:pt x="8" y="0"/>
                    <a:pt x="10" y="1"/>
                  </a:cubicBezTo>
                  <a:cubicBezTo>
                    <a:pt x="19" y="12"/>
                    <a:pt x="19" y="12"/>
                    <a:pt x="19" y="12"/>
                  </a:cubicBezTo>
                  <a:cubicBezTo>
                    <a:pt x="21" y="14"/>
                    <a:pt x="21" y="16"/>
                    <a:pt x="19" y="18"/>
                  </a:cubicBezTo>
                  <a:cubicBezTo>
                    <a:pt x="17" y="20"/>
                    <a:pt x="17" y="20"/>
                    <a:pt x="17" y="20"/>
                  </a:cubicBezTo>
                  <a:cubicBezTo>
                    <a:pt x="15" y="21"/>
                    <a:pt x="13" y="21"/>
                    <a:pt x="11" y="20"/>
                  </a:cubicBezTo>
                  <a:cubicBezTo>
                    <a:pt x="1" y="9"/>
                    <a:pt x="1" y="9"/>
                    <a:pt x="1" y="9"/>
                  </a:cubicBezTo>
                  <a:cubicBezTo>
                    <a:pt x="0" y="8"/>
                    <a:pt x="0" y="5"/>
                    <a:pt x="2" y="4"/>
                  </a:cubicBezTo>
                  <a:lnTo>
                    <a:pt x="4" y="1"/>
                  </a:ln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6" name="Freeform 56"/>
            <p:cNvSpPr/>
            <p:nvPr/>
          </p:nvSpPr>
          <p:spPr bwMode="auto">
            <a:xfrm flipH="1" flipV="1">
              <a:off x="3578879" y="4032456"/>
              <a:ext cx="44334" cy="45812"/>
            </a:xfrm>
            <a:custGeom>
              <a:avLst/>
              <a:gdLst>
                <a:gd name="T0" fmla="*/ 0 w 17"/>
                <a:gd name="T1" fmla="*/ 1 h 18"/>
                <a:gd name="T2" fmla="*/ 6 w 17"/>
                <a:gd name="T3" fmla="*/ 1 h 18"/>
                <a:gd name="T4" fmla="*/ 15 w 17"/>
                <a:gd name="T5" fmla="*/ 12 h 18"/>
                <a:gd name="T6" fmla="*/ 15 w 17"/>
                <a:gd name="T7" fmla="*/ 18 h 18"/>
                <a:gd name="T8" fmla="*/ 0 w 17"/>
                <a:gd name="T9" fmla="*/ 1 h 18"/>
              </a:gdLst>
              <a:ahLst/>
              <a:cxnLst>
                <a:cxn ang="0">
                  <a:pos x="T0" y="T1"/>
                </a:cxn>
                <a:cxn ang="0">
                  <a:pos x="T2" y="T3"/>
                </a:cxn>
                <a:cxn ang="0">
                  <a:pos x="T4" y="T5"/>
                </a:cxn>
                <a:cxn ang="0">
                  <a:pos x="T6" y="T7"/>
                </a:cxn>
                <a:cxn ang="0">
                  <a:pos x="T8" y="T9"/>
                </a:cxn>
              </a:cxnLst>
              <a:rect l="0" t="0" r="r" b="b"/>
              <a:pathLst>
                <a:path w="17" h="18">
                  <a:moveTo>
                    <a:pt x="0" y="1"/>
                  </a:moveTo>
                  <a:cubicBezTo>
                    <a:pt x="2" y="0"/>
                    <a:pt x="4" y="0"/>
                    <a:pt x="6" y="1"/>
                  </a:cubicBezTo>
                  <a:cubicBezTo>
                    <a:pt x="15" y="12"/>
                    <a:pt x="15" y="12"/>
                    <a:pt x="15" y="12"/>
                  </a:cubicBezTo>
                  <a:cubicBezTo>
                    <a:pt x="17" y="14"/>
                    <a:pt x="17" y="16"/>
                    <a:pt x="15" y="18"/>
                  </a:cubicBezTo>
                  <a:lnTo>
                    <a:pt x="0" y="1"/>
                  </a:lnTo>
                  <a:close/>
                </a:path>
              </a:pathLst>
            </a:custGeom>
            <a:solidFill>
              <a:srgbClr val="032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7"/>
            <p:cNvSpPr/>
            <p:nvPr/>
          </p:nvSpPr>
          <p:spPr bwMode="auto">
            <a:xfrm flipH="1" flipV="1">
              <a:off x="2491222" y="3370404"/>
              <a:ext cx="954655" cy="969433"/>
            </a:xfrm>
            <a:custGeom>
              <a:avLst/>
              <a:gdLst>
                <a:gd name="T0" fmla="*/ 369 w 372"/>
                <a:gd name="T1" fmla="*/ 336 h 378"/>
                <a:gd name="T2" fmla="*/ 248 w 372"/>
                <a:gd name="T3" fmla="*/ 212 h 378"/>
                <a:gd name="T4" fmla="*/ 165 w 372"/>
                <a:gd name="T5" fmla="*/ 127 h 378"/>
                <a:gd name="T6" fmla="*/ 44 w 372"/>
                <a:gd name="T7" fmla="*/ 2 h 378"/>
                <a:gd name="T8" fmla="*/ 35 w 372"/>
                <a:gd name="T9" fmla="*/ 2 h 378"/>
                <a:gd name="T10" fmla="*/ 27 w 372"/>
                <a:gd name="T11" fmla="*/ 10 h 378"/>
                <a:gd name="T12" fmla="*/ 2 w 372"/>
                <a:gd name="T13" fmla="*/ 93 h 378"/>
                <a:gd name="T14" fmla="*/ 4 w 372"/>
                <a:gd name="T15" fmla="*/ 102 h 378"/>
                <a:gd name="T16" fmla="*/ 95 w 372"/>
                <a:gd name="T17" fmla="*/ 195 h 378"/>
                <a:gd name="T18" fmla="*/ 178 w 372"/>
                <a:gd name="T19" fmla="*/ 280 h 378"/>
                <a:gd name="T20" fmla="*/ 268 w 372"/>
                <a:gd name="T21" fmla="*/ 373 h 378"/>
                <a:gd name="T22" fmla="*/ 278 w 372"/>
                <a:gd name="T23" fmla="*/ 376 h 378"/>
                <a:gd name="T24" fmla="*/ 360 w 372"/>
                <a:gd name="T25" fmla="*/ 355 h 378"/>
                <a:gd name="T26" fmla="*/ 370 w 372"/>
                <a:gd name="T27" fmla="*/ 345 h 378"/>
                <a:gd name="T28" fmla="*/ 369 w 372"/>
                <a:gd name="T29" fmla="*/ 33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378">
                  <a:moveTo>
                    <a:pt x="369" y="336"/>
                  </a:moveTo>
                  <a:cubicBezTo>
                    <a:pt x="366" y="333"/>
                    <a:pt x="303" y="268"/>
                    <a:pt x="248" y="212"/>
                  </a:cubicBezTo>
                  <a:cubicBezTo>
                    <a:pt x="248" y="212"/>
                    <a:pt x="209" y="172"/>
                    <a:pt x="165" y="127"/>
                  </a:cubicBezTo>
                  <a:cubicBezTo>
                    <a:pt x="110" y="69"/>
                    <a:pt x="46" y="4"/>
                    <a:pt x="44" y="2"/>
                  </a:cubicBezTo>
                  <a:cubicBezTo>
                    <a:pt x="42" y="0"/>
                    <a:pt x="38" y="0"/>
                    <a:pt x="35" y="2"/>
                  </a:cubicBezTo>
                  <a:cubicBezTo>
                    <a:pt x="34" y="2"/>
                    <a:pt x="27" y="10"/>
                    <a:pt x="27" y="10"/>
                  </a:cubicBezTo>
                  <a:cubicBezTo>
                    <a:pt x="2" y="93"/>
                    <a:pt x="2" y="93"/>
                    <a:pt x="2" y="93"/>
                  </a:cubicBezTo>
                  <a:cubicBezTo>
                    <a:pt x="2" y="93"/>
                    <a:pt x="0" y="97"/>
                    <a:pt x="4" y="102"/>
                  </a:cubicBezTo>
                  <a:cubicBezTo>
                    <a:pt x="7" y="105"/>
                    <a:pt x="52" y="151"/>
                    <a:pt x="95" y="195"/>
                  </a:cubicBezTo>
                  <a:cubicBezTo>
                    <a:pt x="137" y="238"/>
                    <a:pt x="178" y="280"/>
                    <a:pt x="178" y="280"/>
                  </a:cubicBezTo>
                  <a:cubicBezTo>
                    <a:pt x="221" y="325"/>
                    <a:pt x="266" y="370"/>
                    <a:pt x="268" y="373"/>
                  </a:cubicBezTo>
                  <a:cubicBezTo>
                    <a:pt x="273" y="378"/>
                    <a:pt x="278" y="376"/>
                    <a:pt x="278" y="376"/>
                  </a:cubicBezTo>
                  <a:cubicBezTo>
                    <a:pt x="360" y="355"/>
                    <a:pt x="360" y="355"/>
                    <a:pt x="360" y="355"/>
                  </a:cubicBezTo>
                  <a:cubicBezTo>
                    <a:pt x="361" y="354"/>
                    <a:pt x="369" y="346"/>
                    <a:pt x="370" y="345"/>
                  </a:cubicBezTo>
                  <a:cubicBezTo>
                    <a:pt x="371" y="343"/>
                    <a:pt x="372" y="339"/>
                    <a:pt x="369" y="3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8"/>
            <p:cNvSpPr/>
            <p:nvPr/>
          </p:nvSpPr>
          <p:spPr bwMode="auto">
            <a:xfrm flipH="1" flipV="1">
              <a:off x="2772002" y="2848742"/>
              <a:ext cx="1210314" cy="1216226"/>
            </a:xfrm>
            <a:custGeom>
              <a:avLst/>
              <a:gdLst>
                <a:gd name="T0" fmla="*/ 286 w 472"/>
                <a:gd name="T1" fmla="*/ 468 h 474"/>
                <a:gd name="T2" fmla="*/ 263 w 472"/>
                <a:gd name="T3" fmla="*/ 467 h 474"/>
                <a:gd name="T4" fmla="*/ 6 w 472"/>
                <a:gd name="T5" fmla="*/ 204 h 474"/>
                <a:gd name="T6" fmla="*/ 6 w 472"/>
                <a:gd name="T7" fmla="*/ 180 h 474"/>
                <a:gd name="T8" fmla="*/ 185 w 472"/>
                <a:gd name="T9" fmla="*/ 6 h 474"/>
                <a:gd name="T10" fmla="*/ 209 w 472"/>
                <a:gd name="T11" fmla="*/ 6 h 474"/>
                <a:gd name="T12" fmla="*/ 465 w 472"/>
                <a:gd name="T13" fmla="*/ 270 h 474"/>
                <a:gd name="T14" fmla="*/ 465 w 472"/>
                <a:gd name="T15" fmla="*/ 293 h 474"/>
                <a:gd name="T16" fmla="*/ 286 w 472"/>
                <a:gd name="T17" fmla="*/ 46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474">
                  <a:moveTo>
                    <a:pt x="286" y="468"/>
                  </a:moveTo>
                  <a:cubicBezTo>
                    <a:pt x="279" y="474"/>
                    <a:pt x="269" y="474"/>
                    <a:pt x="263" y="467"/>
                  </a:cubicBezTo>
                  <a:cubicBezTo>
                    <a:pt x="6" y="204"/>
                    <a:pt x="6" y="204"/>
                    <a:pt x="6" y="204"/>
                  </a:cubicBezTo>
                  <a:cubicBezTo>
                    <a:pt x="0" y="197"/>
                    <a:pt x="0" y="187"/>
                    <a:pt x="6" y="180"/>
                  </a:cubicBezTo>
                  <a:cubicBezTo>
                    <a:pt x="185" y="6"/>
                    <a:pt x="185" y="6"/>
                    <a:pt x="185" y="6"/>
                  </a:cubicBezTo>
                  <a:cubicBezTo>
                    <a:pt x="192" y="0"/>
                    <a:pt x="202" y="0"/>
                    <a:pt x="209" y="6"/>
                  </a:cubicBezTo>
                  <a:cubicBezTo>
                    <a:pt x="465" y="270"/>
                    <a:pt x="465" y="270"/>
                    <a:pt x="465" y="270"/>
                  </a:cubicBezTo>
                  <a:cubicBezTo>
                    <a:pt x="472" y="277"/>
                    <a:pt x="472" y="287"/>
                    <a:pt x="465" y="293"/>
                  </a:cubicBezTo>
                  <a:lnTo>
                    <a:pt x="286" y="468"/>
                  </a:lnTo>
                  <a:close/>
                </a:path>
              </a:pathLst>
            </a:custGeom>
            <a:solidFill>
              <a:srgbClr val="EBE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9"/>
            <p:cNvSpPr/>
            <p:nvPr/>
          </p:nvSpPr>
          <p:spPr bwMode="auto">
            <a:xfrm flipH="1" flipV="1">
              <a:off x="2789736" y="2848742"/>
              <a:ext cx="1176325" cy="693086"/>
            </a:xfrm>
            <a:custGeom>
              <a:avLst/>
              <a:gdLst>
                <a:gd name="T0" fmla="*/ 280 w 459"/>
                <a:gd name="T1" fmla="*/ 264 h 270"/>
                <a:gd name="T2" fmla="*/ 257 w 459"/>
                <a:gd name="T3" fmla="*/ 263 h 270"/>
                <a:gd name="T4" fmla="*/ 0 w 459"/>
                <a:gd name="T5" fmla="*/ 0 h 270"/>
                <a:gd name="T6" fmla="*/ 459 w 459"/>
                <a:gd name="T7" fmla="*/ 89 h 270"/>
                <a:gd name="T8" fmla="*/ 280 w 459"/>
                <a:gd name="T9" fmla="*/ 264 h 270"/>
              </a:gdLst>
              <a:ahLst/>
              <a:cxnLst>
                <a:cxn ang="0">
                  <a:pos x="T0" y="T1"/>
                </a:cxn>
                <a:cxn ang="0">
                  <a:pos x="T2" y="T3"/>
                </a:cxn>
                <a:cxn ang="0">
                  <a:pos x="T4" y="T5"/>
                </a:cxn>
                <a:cxn ang="0">
                  <a:pos x="T6" y="T7"/>
                </a:cxn>
                <a:cxn ang="0">
                  <a:pos x="T8" y="T9"/>
                </a:cxn>
              </a:cxnLst>
              <a:rect l="0" t="0" r="r" b="b"/>
              <a:pathLst>
                <a:path w="459" h="270">
                  <a:moveTo>
                    <a:pt x="280" y="264"/>
                  </a:moveTo>
                  <a:cubicBezTo>
                    <a:pt x="273" y="270"/>
                    <a:pt x="263" y="270"/>
                    <a:pt x="257" y="263"/>
                  </a:cubicBezTo>
                  <a:cubicBezTo>
                    <a:pt x="0" y="0"/>
                    <a:pt x="0" y="0"/>
                    <a:pt x="0" y="0"/>
                  </a:cubicBezTo>
                  <a:cubicBezTo>
                    <a:pt x="459" y="89"/>
                    <a:pt x="459" y="89"/>
                    <a:pt x="459" y="89"/>
                  </a:cubicBezTo>
                  <a:lnTo>
                    <a:pt x="280" y="264"/>
                  </a:lnTo>
                  <a:close/>
                </a:path>
              </a:pathLst>
            </a:custGeom>
            <a:solidFill>
              <a:srgbClr val="D9D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Freeform 60"/>
            <p:cNvSpPr/>
            <p:nvPr/>
          </p:nvSpPr>
          <p:spPr bwMode="auto">
            <a:xfrm flipH="1" flipV="1">
              <a:off x="2822247" y="3092579"/>
              <a:ext cx="902933" cy="916233"/>
            </a:xfrm>
            <a:custGeom>
              <a:avLst/>
              <a:gdLst>
                <a:gd name="T0" fmla="*/ 256 w 352"/>
                <a:gd name="T1" fmla="*/ 353 h 357"/>
                <a:gd name="T2" fmla="*/ 243 w 352"/>
                <a:gd name="T3" fmla="*/ 353 h 357"/>
                <a:gd name="T4" fmla="*/ 3 w 352"/>
                <a:gd name="T5" fmla="*/ 106 h 357"/>
                <a:gd name="T6" fmla="*/ 3 w 352"/>
                <a:gd name="T7" fmla="*/ 94 h 357"/>
                <a:gd name="T8" fmla="*/ 96 w 352"/>
                <a:gd name="T9" fmla="*/ 4 h 357"/>
                <a:gd name="T10" fmla="*/ 109 w 352"/>
                <a:gd name="T11" fmla="*/ 4 h 357"/>
                <a:gd name="T12" fmla="*/ 349 w 352"/>
                <a:gd name="T13" fmla="*/ 250 h 357"/>
                <a:gd name="T14" fmla="*/ 349 w 352"/>
                <a:gd name="T15" fmla="*/ 263 h 357"/>
                <a:gd name="T16" fmla="*/ 256 w 352"/>
                <a:gd name="T17" fmla="*/ 35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7">
                  <a:moveTo>
                    <a:pt x="256" y="353"/>
                  </a:moveTo>
                  <a:cubicBezTo>
                    <a:pt x="252" y="357"/>
                    <a:pt x="247" y="357"/>
                    <a:pt x="243" y="353"/>
                  </a:cubicBezTo>
                  <a:cubicBezTo>
                    <a:pt x="3" y="106"/>
                    <a:pt x="3" y="106"/>
                    <a:pt x="3" y="106"/>
                  </a:cubicBezTo>
                  <a:cubicBezTo>
                    <a:pt x="0" y="103"/>
                    <a:pt x="0" y="97"/>
                    <a:pt x="3" y="94"/>
                  </a:cubicBezTo>
                  <a:cubicBezTo>
                    <a:pt x="96" y="4"/>
                    <a:pt x="96" y="4"/>
                    <a:pt x="96" y="4"/>
                  </a:cubicBezTo>
                  <a:cubicBezTo>
                    <a:pt x="100" y="0"/>
                    <a:pt x="105" y="0"/>
                    <a:pt x="109" y="4"/>
                  </a:cubicBezTo>
                  <a:cubicBezTo>
                    <a:pt x="349" y="250"/>
                    <a:pt x="349" y="250"/>
                    <a:pt x="349" y="250"/>
                  </a:cubicBezTo>
                  <a:cubicBezTo>
                    <a:pt x="352" y="254"/>
                    <a:pt x="352" y="260"/>
                    <a:pt x="349" y="263"/>
                  </a:cubicBezTo>
                  <a:lnTo>
                    <a:pt x="256" y="353"/>
                  </a:lnTo>
                  <a:close/>
                </a:path>
              </a:pathLst>
            </a:custGeom>
            <a:solidFill>
              <a:srgbClr val="1B5A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1" name="Freeform 61"/>
            <p:cNvSpPr/>
            <p:nvPr/>
          </p:nvSpPr>
          <p:spPr bwMode="auto">
            <a:xfrm flipH="1" flipV="1">
              <a:off x="2822247" y="3095534"/>
              <a:ext cx="905889" cy="675353"/>
            </a:xfrm>
            <a:custGeom>
              <a:avLst/>
              <a:gdLst>
                <a:gd name="T0" fmla="*/ 257 w 353"/>
                <a:gd name="T1" fmla="*/ 260 h 263"/>
                <a:gd name="T2" fmla="*/ 244 w 353"/>
                <a:gd name="T3" fmla="*/ 260 h 263"/>
                <a:gd name="T4" fmla="*/ 4 w 353"/>
                <a:gd name="T5" fmla="*/ 13 h 263"/>
                <a:gd name="T6" fmla="*/ 4 w 353"/>
                <a:gd name="T7" fmla="*/ 0 h 263"/>
                <a:gd name="T8" fmla="*/ 350 w 353"/>
                <a:gd name="T9" fmla="*/ 157 h 263"/>
                <a:gd name="T10" fmla="*/ 349 w 353"/>
                <a:gd name="T11" fmla="*/ 170 h 263"/>
                <a:gd name="T12" fmla="*/ 257 w 353"/>
                <a:gd name="T13" fmla="*/ 260 h 263"/>
              </a:gdLst>
              <a:ahLst/>
              <a:cxnLst>
                <a:cxn ang="0">
                  <a:pos x="T0" y="T1"/>
                </a:cxn>
                <a:cxn ang="0">
                  <a:pos x="T2" y="T3"/>
                </a:cxn>
                <a:cxn ang="0">
                  <a:pos x="T4" y="T5"/>
                </a:cxn>
                <a:cxn ang="0">
                  <a:pos x="T6" y="T7"/>
                </a:cxn>
                <a:cxn ang="0">
                  <a:pos x="T8" y="T9"/>
                </a:cxn>
                <a:cxn ang="0">
                  <a:pos x="T10" y="T11"/>
                </a:cxn>
                <a:cxn ang="0">
                  <a:pos x="T12" y="T13"/>
                </a:cxn>
              </a:cxnLst>
              <a:rect l="0" t="0" r="r" b="b"/>
              <a:pathLst>
                <a:path w="353" h="263">
                  <a:moveTo>
                    <a:pt x="257" y="260"/>
                  </a:moveTo>
                  <a:cubicBezTo>
                    <a:pt x="253" y="263"/>
                    <a:pt x="247" y="263"/>
                    <a:pt x="244" y="260"/>
                  </a:cubicBezTo>
                  <a:cubicBezTo>
                    <a:pt x="4" y="13"/>
                    <a:pt x="4" y="13"/>
                    <a:pt x="4" y="13"/>
                  </a:cubicBezTo>
                  <a:cubicBezTo>
                    <a:pt x="0" y="9"/>
                    <a:pt x="1" y="4"/>
                    <a:pt x="4" y="0"/>
                  </a:cubicBezTo>
                  <a:cubicBezTo>
                    <a:pt x="350" y="157"/>
                    <a:pt x="350" y="157"/>
                    <a:pt x="350" y="157"/>
                  </a:cubicBezTo>
                  <a:cubicBezTo>
                    <a:pt x="353" y="161"/>
                    <a:pt x="353" y="166"/>
                    <a:pt x="349" y="170"/>
                  </a:cubicBezTo>
                  <a:lnTo>
                    <a:pt x="257" y="260"/>
                  </a:lnTo>
                  <a:close/>
                </a:path>
              </a:pathLst>
            </a:custGeom>
            <a:solidFill>
              <a:srgbClr val="1940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2" name="Freeform 62"/>
            <p:cNvSpPr/>
            <p:nvPr/>
          </p:nvSpPr>
          <p:spPr bwMode="auto">
            <a:xfrm flipH="1" flipV="1">
              <a:off x="3435532" y="3193068"/>
              <a:ext cx="323637" cy="323638"/>
            </a:xfrm>
            <a:custGeom>
              <a:avLst/>
              <a:gdLst>
                <a:gd name="T0" fmla="*/ 76 w 126"/>
                <a:gd name="T1" fmla="*/ 124 h 126"/>
                <a:gd name="T2" fmla="*/ 70 w 126"/>
                <a:gd name="T3" fmla="*/ 124 h 126"/>
                <a:gd name="T4" fmla="*/ 2 w 126"/>
                <a:gd name="T5" fmla="*/ 54 h 126"/>
                <a:gd name="T6" fmla="*/ 2 w 126"/>
                <a:gd name="T7" fmla="*/ 48 h 126"/>
                <a:gd name="T8" fmla="*/ 50 w 126"/>
                <a:gd name="T9" fmla="*/ 2 h 126"/>
                <a:gd name="T10" fmla="*/ 56 w 126"/>
                <a:gd name="T11" fmla="*/ 2 h 126"/>
                <a:gd name="T12" fmla="*/ 124 w 126"/>
                <a:gd name="T13" fmla="*/ 72 h 126"/>
                <a:gd name="T14" fmla="*/ 124 w 126"/>
                <a:gd name="T15" fmla="*/ 78 h 126"/>
                <a:gd name="T16" fmla="*/ 76 w 126"/>
                <a:gd name="T17"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6">
                  <a:moveTo>
                    <a:pt x="76" y="124"/>
                  </a:moveTo>
                  <a:cubicBezTo>
                    <a:pt x="75" y="126"/>
                    <a:pt x="72" y="126"/>
                    <a:pt x="70" y="124"/>
                  </a:cubicBezTo>
                  <a:cubicBezTo>
                    <a:pt x="2" y="54"/>
                    <a:pt x="2" y="54"/>
                    <a:pt x="2" y="54"/>
                  </a:cubicBezTo>
                  <a:cubicBezTo>
                    <a:pt x="0" y="52"/>
                    <a:pt x="0" y="50"/>
                    <a:pt x="2" y="48"/>
                  </a:cubicBezTo>
                  <a:cubicBezTo>
                    <a:pt x="50" y="2"/>
                    <a:pt x="50" y="2"/>
                    <a:pt x="50" y="2"/>
                  </a:cubicBezTo>
                  <a:cubicBezTo>
                    <a:pt x="51" y="0"/>
                    <a:pt x="54" y="0"/>
                    <a:pt x="56" y="2"/>
                  </a:cubicBezTo>
                  <a:cubicBezTo>
                    <a:pt x="124" y="72"/>
                    <a:pt x="124" y="72"/>
                    <a:pt x="124" y="72"/>
                  </a:cubicBezTo>
                  <a:cubicBezTo>
                    <a:pt x="126" y="74"/>
                    <a:pt x="126" y="76"/>
                    <a:pt x="124" y="78"/>
                  </a:cubicBezTo>
                  <a:lnTo>
                    <a:pt x="76" y="124"/>
                  </a:lnTo>
                  <a:close/>
                </a:path>
              </a:pathLst>
            </a:custGeom>
            <a:solidFill>
              <a:srgbClr val="5A5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3"/>
            <p:cNvSpPr/>
            <p:nvPr/>
          </p:nvSpPr>
          <p:spPr bwMode="auto">
            <a:xfrm flipH="1" flipV="1">
              <a:off x="3435532" y="3193068"/>
              <a:ext cx="323637" cy="199503"/>
            </a:xfrm>
            <a:custGeom>
              <a:avLst/>
              <a:gdLst>
                <a:gd name="T0" fmla="*/ 76 w 126"/>
                <a:gd name="T1" fmla="*/ 76 h 78"/>
                <a:gd name="T2" fmla="*/ 70 w 126"/>
                <a:gd name="T3" fmla="*/ 76 h 78"/>
                <a:gd name="T4" fmla="*/ 2 w 126"/>
                <a:gd name="T5" fmla="*/ 6 h 78"/>
                <a:gd name="T6" fmla="*/ 2 w 126"/>
                <a:gd name="T7" fmla="*/ 0 h 78"/>
                <a:gd name="T8" fmla="*/ 124 w 126"/>
                <a:gd name="T9" fmla="*/ 24 h 78"/>
                <a:gd name="T10" fmla="*/ 124 w 126"/>
                <a:gd name="T11" fmla="*/ 30 h 78"/>
                <a:gd name="T12" fmla="*/ 76 w 126"/>
                <a:gd name="T13" fmla="*/ 76 h 78"/>
              </a:gdLst>
              <a:ahLst/>
              <a:cxnLst>
                <a:cxn ang="0">
                  <a:pos x="T0" y="T1"/>
                </a:cxn>
                <a:cxn ang="0">
                  <a:pos x="T2" y="T3"/>
                </a:cxn>
                <a:cxn ang="0">
                  <a:pos x="T4" y="T5"/>
                </a:cxn>
                <a:cxn ang="0">
                  <a:pos x="T6" y="T7"/>
                </a:cxn>
                <a:cxn ang="0">
                  <a:pos x="T8" y="T9"/>
                </a:cxn>
                <a:cxn ang="0">
                  <a:pos x="T10" y="T11"/>
                </a:cxn>
                <a:cxn ang="0">
                  <a:pos x="T12" y="T13"/>
                </a:cxn>
              </a:cxnLst>
              <a:rect l="0" t="0" r="r" b="b"/>
              <a:pathLst>
                <a:path w="126" h="78">
                  <a:moveTo>
                    <a:pt x="76" y="76"/>
                  </a:moveTo>
                  <a:cubicBezTo>
                    <a:pt x="75" y="78"/>
                    <a:pt x="72" y="78"/>
                    <a:pt x="70" y="76"/>
                  </a:cubicBezTo>
                  <a:cubicBezTo>
                    <a:pt x="2" y="6"/>
                    <a:pt x="2" y="6"/>
                    <a:pt x="2" y="6"/>
                  </a:cubicBezTo>
                  <a:cubicBezTo>
                    <a:pt x="0" y="4"/>
                    <a:pt x="0" y="2"/>
                    <a:pt x="2" y="0"/>
                  </a:cubicBezTo>
                  <a:cubicBezTo>
                    <a:pt x="124" y="24"/>
                    <a:pt x="124" y="24"/>
                    <a:pt x="124" y="24"/>
                  </a:cubicBezTo>
                  <a:cubicBezTo>
                    <a:pt x="126" y="26"/>
                    <a:pt x="126" y="28"/>
                    <a:pt x="124" y="30"/>
                  </a:cubicBezTo>
                  <a:lnTo>
                    <a:pt x="76" y="76"/>
                  </a:lnTo>
                  <a:close/>
                </a:path>
              </a:pathLst>
            </a:custGeom>
            <a:solidFill>
              <a:srgbClr val="38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4"/>
            <p:cNvSpPr/>
            <p:nvPr/>
          </p:nvSpPr>
          <p:spPr bwMode="auto">
            <a:xfrm flipH="1" flipV="1">
              <a:off x="2507477" y="3349714"/>
              <a:ext cx="959089" cy="973867"/>
            </a:xfrm>
            <a:custGeom>
              <a:avLst/>
              <a:gdLst>
                <a:gd name="T0" fmla="*/ 369 w 374"/>
                <a:gd name="T1" fmla="*/ 338 h 380"/>
                <a:gd name="T2" fmla="*/ 248 w 374"/>
                <a:gd name="T3" fmla="*/ 214 h 380"/>
                <a:gd name="T4" fmla="*/ 165 w 374"/>
                <a:gd name="T5" fmla="*/ 128 h 380"/>
                <a:gd name="T6" fmla="*/ 44 w 374"/>
                <a:gd name="T7" fmla="*/ 4 h 380"/>
                <a:gd name="T8" fmla="*/ 33 w 374"/>
                <a:gd name="T9" fmla="*/ 6 h 380"/>
                <a:gd name="T10" fmla="*/ 2 w 374"/>
                <a:gd name="T11" fmla="*/ 94 h 380"/>
                <a:gd name="T12" fmla="*/ 5 w 374"/>
                <a:gd name="T13" fmla="*/ 104 h 380"/>
                <a:gd name="T14" fmla="*/ 95 w 374"/>
                <a:gd name="T15" fmla="*/ 197 h 380"/>
                <a:gd name="T16" fmla="*/ 178 w 374"/>
                <a:gd name="T17" fmla="*/ 282 h 380"/>
                <a:gd name="T18" fmla="*/ 268 w 374"/>
                <a:gd name="T19" fmla="*/ 375 h 380"/>
                <a:gd name="T20" fmla="*/ 278 w 374"/>
                <a:gd name="T21" fmla="*/ 378 h 380"/>
                <a:gd name="T22" fmla="*/ 367 w 374"/>
                <a:gd name="T23" fmla="*/ 349 h 380"/>
                <a:gd name="T24" fmla="*/ 369 w 374"/>
                <a:gd name="T25" fmla="*/ 33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380">
                  <a:moveTo>
                    <a:pt x="369" y="338"/>
                  </a:moveTo>
                  <a:cubicBezTo>
                    <a:pt x="366" y="335"/>
                    <a:pt x="303" y="270"/>
                    <a:pt x="248" y="214"/>
                  </a:cubicBezTo>
                  <a:cubicBezTo>
                    <a:pt x="248" y="214"/>
                    <a:pt x="209" y="173"/>
                    <a:pt x="165" y="128"/>
                  </a:cubicBezTo>
                  <a:cubicBezTo>
                    <a:pt x="110" y="71"/>
                    <a:pt x="46" y="6"/>
                    <a:pt x="44" y="4"/>
                  </a:cubicBezTo>
                  <a:cubicBezTo>
                    <a:pt x="41" y="0"/>
                    <a:pt x="35" y="2"/>
                    <a:pt x="33" y="6"/>
                  </a:cubicBezTo>
                  <a:cubicBezTo>
                    <a:pt x="2" y="94"/>
                    <a:pt x="2" y="94"/>
                    <a:pt x="2" y="94"/>
                  </a:cubicBezTo>
                  <a:cubicBezTo>
                    <a:pt x="2" y="94"/>
                    <a:pt x="0" y="99"/>
                    <a:pt x="5" y="104"/>
                  </a:cubicBezTo>
                  <a:cubicBezTo>
                    <a:pt x="7" y="106"/>
                    <a:pt x="52" y="152"/>
                    <a:pt x="95" y="197"/>
                  </a:cubicBezTo>
                  <a:cubicBezTo>
                    <a:pt x="137" y="240"/>
                    <a:pt x="178" y="282"/>
                    <a:pt x="178" y="282"/>
                  </a:cubicBezTo>
                  <a:cubicBezTo>
                    <a:pt x="221" y="326"/>
                    <a:pt x="266" y="372"/>
                    <a:pt x="268" y="375"/>
                  </a:cubicBezTo>
                  <a:cubicBezTo>
                    <a:pt x="273" y="380"/>
                    <a:pt x="278" y="378"/>
                    <a:pt x="278" y="378"/>
                  </a:cubicBezTo>
                  <a:cubicBezTo>
                    <a:pt x="367" y="349"/>
                    <a:pt x="367" y="349"/>
                    <a:pt x="367" y="349"/>
                  </a:cubicBezTo>
                  <a:cubicBezTo>
                    <a:pt x="370" y="348"/>
                    <a:pt x="374" y="342"/>
                    <a:pt x="369" y="338"/>
                  </a:cubicBezTo>
                </a:path>
              </a:pathLst>
            </a:custGeom>
            <a:solidFill>
              <a:srgbClr val="032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5"/>
            <p:cNvSpPr/>
            <p:nvPr/>
          </p:nvSpPr>
          <p:spPr bwMode="auto">
            <a:xfrm flipH="1" flipV="1">
              <a:off x="2550334" y="3374837"/>
              <a:ext cx="892588" cy="905889"/>
            </a:xfrm>
            <a:custGeom>
              <a:avLst/>
              <a:gdLst>
                <a:gd name="T0" fmla="*/ 344 w 348"/>
                <a:gd name="T1" fmla="*/ 317 h 353"/>
                <a:gd name="T2" fmla="*/ 219 w 348"/>
                <a:gd name="T3" fmla="*/ 188 h 353"/>
                <a:gd name="T4" fmla="*/ 145 w 348"/>
                <a:gd name="T5" fmla="*/ 113 h 353"/>
                <a:gd name="T6" fmla="*/ 38 w 348"/>
                <a:gd name="T7" fmla="*/ 3 h 353"/>
                <a:gd name="T8" fmla="*/ 29 w 348"/>
                <a:gd name="T9" fmla="*/ 5 h 353"/>
                <a:gd name="T10" fmla="*/ 2 w 348"/>
                <a:gd name="T11" fmla="*/ 77 h 353"/>
                <a:gd name="T12" fmla="*/ 4 w 348"/>
                <a:gd name="T13" fmla="*/ 85 h 353"/>
                <a:gd name="T14" fmla="*/ 84 w 348"/>
                <a:gd name="T15" fmla="*/ 168 h 353"/>
                <a:gd name="T16" fmla="*/ 162 w 348"/>
                <a:gd name="T17" fmla="*/ 248 h 353"/>
                <a:gd name="T18" fmla="*/ 260 w 348"/>
                <a:gd name="T19" fmla="*/ 348 h 353"/>
                <a:gd name="T20" fmla="*/ 268 w 348"/>
                <a:gd name="T21" fmla="*/ 351 h 353"/>
                <a:gd name="T22" fmla="*/ 342 w 348"/>
                <a:gd name="T23" fmla="*/ 326 h 353"/>
                <a:gd name="T24" fmla="*/ 344 w 348"/>
                <a:gd name="T25" fmla="*/ 31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 h="353">
                  <a:moveTo>
                    <a:pt x="344" y="317"/>
                  </a:moveTo>
                  <a:cubicBezTo>
                    <a:pt x="341" y="314"/>
                    <a:pt x="267" y="238"/>
                    <a:pt x="219" y="188"/>
                  </a:cubicBezTo>
                  <a:cubicBezTo>
                    <a:pt x="219" y="188"/>
                    <a:pt x="184" y="153"/>
                    <a:pt x="145" y="113"/>
                  </a:cubicBezTo>
                  <a:cubicBezTo>
                    <a:pt x="96" y="62"/>
                    <a:pt x="40" y="4"/>
                    <a:pt x="38" y="3"/>
                  </a:cubicBezTo>
                  <a:cubicBezTo>
                    <a:pt x="35" y="0"/>
                    <a:pt x="30" y="1"/>
                    <a:pt x="29" y="5"/>
                  </a:cubicBezTo>
                  <a:cubicBezTo>
                    <a:pt x="2" y="77"/>
                    <a:pt x="2" y="77"/>
                    <a:pt x="2" y="77"/>
                  </a:cubicBezTo>
                  <a:cubicBezTo>
                    <a:pt x="2" y="77"/>
                    <a:pt x="0" y="81"/>
                    <a:pt x="4" y="85"/>
                  </a:cubicBezTo>
                  <a:cubicBezTo>
                    <a:pt x="6" y="88"/>
                    <a:pt x="46" y="128"/>
                    <a:pt x="84" y="168"/>
                  </a:cubicBezTo>
                  <a:cubicBezTo>
                    <a:pt x="121" y="206"/>
                    <a:pt x="162" y="248"/>
                    <a:pt x="162" y="248"/>
                  </a:cubicBezTo>
                  <a:cubicBezTo>
                    <a:pt x="200" y="287"/>
                    <a:pt x="258" y="346"/>
                    <a:pt x="260" y="348"/>
                  </a:cubicBezTo>
                  <a:cubicBezTo>
                    <a:pt x="264" y="353"/>
                    <a:pt x="268" y="351"/>
                    <a:pt x="268" y="351"/>
                  </a:cubicBezTo>
                  <a:cubicBezTo>
                    <a:pt x="342" y="326"/>
                    <a:pt x="342" y="326"/>
                    <a:pt x="342" y="326"/>
                  </a:cubicBezTo>
                  <a:cubicBezTo>
                    <a:pt x="345" y="326"/>
                    <a:pt x="348" y="321"/>
                    <a:pt x="344" y="317"/>
                  </a:cubicBezTo>
                </a:path>
              </a:pathLst>
            </a:custGeom>
            <a:solidFill>
              <a:srgbClr val="B79D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6"/>
            <p:cNvSpPr/>
            <p:nvPr/>
          </p:nvSpPr>
          <p:spPr bwMode="auto">
            <a:xfrm flipH="1" flipV="1">
              <a:off x="2653779" y="3464983"/>
              <a:ext cx="517228" cy="526095"/>
            </a:xfrm>
            <a:custGeom>
              <a:avLst/>
              <a:gdLst>
                <a:gd name="T0" fmla="*/ 237 w 350"/>
                <a:gd name="T1" fmla="*/ 356 h 356"/>
                <a:gd name="T2" fmla="*/ 0 w 350"/>
                <a:gd name="T3" fmla="*/ 113 h 356"/>
                <a:gd name="T4" fmla="*/ 48 w 350"/>
                <a:gd name="T5" fmla="*/ 0 h 356"/>
                <a:gd name="T6" fmla="*/ 350 w 350"/>
                <a:gd name="T7" fmla="*/ 311 h 356"/>
                <a:gd name="T8" fmla="*/ 237 w 350"/>
                <a:gd name="T9" fmla="*/ 356 h 356"/>
              </a:gdLst>
              <a:ahLst/>
              <a:cxnLst>
                <a:cxn ang="0">
                  <a:pos x="T0" y="T1"/>
                </a:cxn>
                <a:cxn ang="0">
                  <a:pos x="T2" y="T3"/>
                </a:cxn>
                <a:cxn ang="0">
                  <a:pos x="T4" y="T5"/>
                </a:cxn>
                <a:cxn ang="0">
                  <a:pos x="T6" y="T7"/>
                </a:cxn>
                <a:cxn ang="0">
                  <a:pos x="T8" y="T9"/>
                </a:cxn>
              </a:cxnLst>
              <a:rect l="0" t="0" r="r" b="b"/>
              <a:pathLst>
                <a:path w="350" h="356">
                  <a:moveTo>
                    <a:pt x="237" y="356"/>
                  </a:moveTo>
                  <a:lnTo>
                    <a:pt x="0" y="113"/>
                  </a:lnTo>
                  <a:lnTo>
                    <a:pt x="48" y="0"/>
                  </a:lnTo>
                  <a:lnTo>
                    <a:pt x="350" y="311"/>
                  </a:lnTo>
                  <a:lnTo>
                    <a:pt x="237" y="356"/>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7"/>
            <p:cNvSpPr/>
            <p:nvPr/>
          </p:nvSpPr>
          <p:spPr bwMode="auto">
            <a:xfrm flipH="1" flipV="1">
              <a:off x="2653779" y="3464983"/>
              <a:ext cx="517228" cy="526095"/>
            </a:xfrm>
            <a:custGeom>
              <a:avLst/>
              <a:gdLst>
                <a:gd name="T0" fmla="*/ 237 w 350"/>
                <a:gd name="T1" fmla="*/ 356 h 356"/>
                <a:gd name="T2" fmla="*/ 0 w 350"/>
                <a:gd name="T3" fmla="*/ 113 h 356"/>
                <a:gd name="T4" fmla="*/ 48 w 350"/>
                <a:gd name="T5" fmla="*/ 0 h 356"/>
                <a:gd name="T6" fmla="*/ 350 w 350"/>
                <a:gd name="T7" fmla="*/ 311 h 356"/>
                <a:gd name="T8" fmla="*/ 237 w 350"/>
                <a:gd name="T9" fmla="*/ 356 h 356"/>
              </a:gdLst>
              <a:ahLst/>
              <a:cxnLst>
                <a:cxn ang="0">
                  <a:pos x="T0" y="T1"/>
                </a:cxn>
                <a:cxn ang="0">
                  <a:pos x="T2" y="T3"/>
                </a:cxn>
                <a:cxn ang="0">
                  <a:pos x="T4" y="T5"/>
                </a:cxn>
                <a:cxn ang="0">
                  <a:pos x="T6" y="T7"/>
                </a:cxn>
                <a:cxn ang="0">
                  <a:pos x="T8" y="T9"/>
                </a:cxn>
              </a:cxnLst>
              <a:rect l="0" t="0" r="r" b="b"/>
              <a:pathLst>
                <a:path w="350" h="356">
                  <a:moveTo>
                    <a:pt x="237" y="356"/>
                  </a:moveTo>
                  <a:lnTo>
                    <a:pt x="0" y="113"/>
                  </a:lnTo>
                  <a:lnTo>
                    <a:pt x="48" y="0"/>
                  </a:lnTo>
                  <a:lnTo>
                    <a:pt x="350" y="311"/>
                  </a:lnTo>
                  <a:lnTo>
                    <a:pt x="237" y="3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2" name="Freeform 68"/>
            <p:cNvSpPr/>
            <p:nvPr/>
          </p:nvSpPr>
          <p:spPr bwMode="auto">
            <a:xfrm flipH="1" flipV="1">
              <a:off x="2653778" y="3528528"/>
              <a:ext cx="447772" cy="462550"/>
            </a:xfrm>
            <a:custGeom>
              <a:avLst/>
              <a:gdLst>
                <a:gd name="T0" fmla="*/ 298 w 303"/>
                <a:gd name="T1" fmla="*/ 313 h 313"/>
                <a:gd name="T2" fmla="*/ 0 w 303"/>
                <a:gd name="T3" fmla="*/ 5 h 313"/>
                <a:gd name="T4" fmla="*/ 1 w 303"/>
                <a:gd name="T5" fmla="*/ 0 h 313"/>
                <a:gd name="T6" fmla="*/ 303 w 303"/>
                <a:gd name="T7" fmla="*/ 311 h 313"/>
                <a:gd name="T8" fmla="*/ 298 w 303"/>
                <a:gd name="T9" fmla="*/ 313 h 313"/>
              </a:gdLst>
              <a:ahLst/>
              <a:cxnLst>
                <a:cxn ang="0">
                  <a:pos x="T0" y="T1"/>
                </a:cxn>
                <a:cxn ang="0">
                  <a:pos x="T2" y="T3"/>
                </a:cxn>
                <a:cxn ang="0">
                  <a:pos x="T4" y="T5"/>
                </a:cxn>
                <a:cxn ang="0">
                  <a:pos x="T6" y="T7"/>
                </a:cxn>
                <a:cxn ang="0">
                  <a:pos x="T8" y="T9"/>
                </a:cxn>
              </a:cxnLst>
              <a:rect l="0" t="0" r="r" b="b"/>
              <a:pathLst>
                <a:path w="303" h="313">
                  <a:moveTo>
                    <a:pt x="298" y="313"/>
                  </a:moveTo>
                  <a:lnTo>
                    <a:pt x="0" y="5"/>
                  </a:lnTo>
                  <a:lnTo>
                    <a:pt x="1" y="0"/>
                  </a:lnTo>
                  <a:lnTo>
                    <a:pt x="303" y="311"/>
                  </a:lnTo>
                  <a:lnTo>
                    <a:pt x="298" y="31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3" name="Freeform 69"/>
            <p:cNvSpPr/>
            <p:nvPr/>
          </p:nvSpPr>
          <p:spPr bwMode="auto">
            <a:xfrm flipH="1" flipV="1">
              <a:off x="2653778" y="3528528"/>
              <a:ext cx="447772" cy="462550"/>
            </a:xfrm>
            <a:custGeom>
              <a:avLst/>
              <a:gdLst>
                <a:gd name="T0" fmla="*/ 298 w 303"/>
                <a:gd name="T1" fmla="*/ 313 h 313"/>
                <a:gd name="T2" fmla="*/ 0 w 303"/>
                <a:gd name="T3" fmla="*/ 5 h 313"/>
                <a:gd name="T4" fmla="*/ 1 w 303"/>
                <a:gd name="T5" fmla="*/ 0 h 313"/>
                <a:gd name="T6" fmla="*/ 303 w 303"/>
                <a:gd name="T7" fmla="*/ 311 h 313"/>
                <a:gd name="T8" fmla="*/ 298 w 303"/>
                <a:gd name="T9" fmla="*/ 313 h 313"/>
              </a:gdLst>
              <a:ahLst/>
              <a:cxnLst>
                <a:cxn ang="0">
                  <a:pos x="T0" y="T1"/>
                </a:cxn>
                <a:cxn ang="0">
                  <a:pos x="T2" y="T3"/>
                </a:cxn>
                <a:cxn ang="0">
                  <a:pos x="T4" y="T5"/>
                </a:cxn>
                <a:cxn ang="0">
                  <a:pos x="T6" y="T7"/>
                </a:cxn>
                <a:cxn ang="0">
                  <a:pos x="T8" y="T9"/>
                </a:cxn>
              </a:cxnLst>
              <a:rect l="0" t="0" r="r" b="b"/>
              <a:pathLst>
                <a:path w="303" h="313">
                  <a:moveTo>
                    <a:pt x="298" y="313"/>
                  </a:moveTo>
                  <a:lnTo>
                    <a:pt x="0" y="5"/>
                  </a:lnTo>
                  <a:lnTo>
                    <a:pt x="1" y="0"/>
                  </a:lnTo>
                  <a:lnTo>
                    <a:pt x="303" y="311"/>
                  </a:lnTo>
                  <a:lnTo>
                    <a:pt x="298"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4" name="Freeform 70"/>
            <p:cNvSpPr/>
            <p:nvPr/>
          </p:nvSpPr>
          <p:spPr bwMode="auto">
            <a:xfrm flipH="1" flipV="1">
              <a:off x="2975939" y="3730985"/>
              <a:ext cx="177335" cy="232014"/>
            </a:xfrm>
            <a:custGeom>
              <a:avLst/>
              <a:gdLst>
                <a:gd name="T0" fmla="*/ 62 w 120"/>
                <a:gd name="T1" fmla="*/ 157 h 157"/>
                <a:gd name="T2" fmla="*/ 0 w 120"/>
                <a:gd name="T3" fmla="*/ 92 h 157"/>
                <a:gd name="T4" fmla="*/ 43 w 120"/>
                <a:gd name="T5" fmla="*/ 0 h 157"/>
                <a:gd name="T6" fmla="*/ 120 w 120"/>
                <a:gd name="T7" fmla="*/ 77 h 157"/>
                <a:gd name="T8" fmla="*/ 62 w 120"/>
                <a:gd name="T9" fmla="*/ 157 h 157"/>
              </a:gdLst>
              <a:ahLst/>
              <a:cxnLst>
                <a:cxn ang="0">
                  <a:pos x="T0" y="T1"/>
                </a:cxn>
                <a:cxn ang="0">
                  <a:pos x="T2" y="T3"/>
                </a:cxn>
                <a:cxn ang="0">
                  <a:pos x="T4" y="T5"/>
                </a:cxn>
                <a:cxn ang="0">
                  <a:pos x="T6" y="T7"/>
                </a:cxn>
                <a:cxn ang="0">
                  <a:pos x="T8" y="T9"/>
                </a:cxn>
              </a:cxnLst>
              <a:rect l="0" t="0" r="r" b="b"/>
              <a:pathLst>
                <a:path w="120" h="157">
                  <a:moveTo>
                    <a:pt x="62" y="157"/>
                  </a:moveTo>
                  <a:lnTo>
                    <a:pt x="0" y="92"/>
                  </a:lnTo>
                  <a:lnTo>
                    <a:pt x="43" y="0"/>
                  </a:lnTo>
                  <a:lnTo>
                    <a:pt x="120" y="77"/>
                  </a:lnTo>
                  <a:lnTo>
                    <a:pt x="62" y="157"/>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71"/>
            <p:cNvSpPr/>
            <p:nvPr/>
          </p:nvSpPr>
          <p:spPr bwMode="auto">
            <a:xfrm flipH="1" flipV="1">
              <a:off x="2848847" y="3685174"/>
              <a:ext cx="130046" cy="133002"/>
            </a:xfrm>
            <a:custGeom>
              <a:avLst/>
              <a:gdLst>
                <a:gd name="T0" fmla="*/ 64 w 88"/>
                <a:gd name="T1" fmla="*/ 90 h 90"/>
                <a:gd name="T2" fmla="*/ 0 w 88"/>
                <a:gd name="T3" fmla="*/ 24 h 90"/>
                <a:gd name="T4" fmla="*/ 19 w 88"/>
                <a:gd name="T5" fmla="*/ 0 h 90"/>
                <a:gd name="T6" fmla="*/ 88 w 88"/>
                <a:gd name="T7" fmla="*/ 69 h 90"/>
                <a:gd name="T8" fmla="*/ 64 w 88"/>
                <a:gd name="T9" fmla="*/ 90 h 90"/>
              </a:gdLst>
              <a:ahLst/>
              <a:cxnLst>
                <a:cxn ang="0">
                  <a:pos x="T0" y="T1"/>
                </a:cxn>
                <a:cxn ang="0">
                  <a:pos x="T2" y="T3"/>
                </a:cxn>
                <a:cxn ang="0">
                  <a:pos x="T4" y="T5"/>
                </a:cxn>
                <a:cxn ang="0">
                  <a:pos x="T6" y="T7"/>
                </a:cxn>
                <a:cxn ang="0">
                  <a:pos x="T8" y="T9"/>
                </a:cxn>
              </a:cxnLst>
              <a:rect l="0" t="0" r="r" b="b"/>
              <a:pathLst>
                <a:path w="88" h="90">
                  <a:moveTo>
                    <a:pt x="64" y="90"/>
                  </a:moveTo>
                  <a:lnTo>
                    <a:pt x="0" y="24"/>
                  </a:lnTo>
                  <a:lnTo>
                    <a:pt x="19" y="0"/>
                  </a:lnTo>
                  <a:lnTo>
                    <a:pt x="88" y="69"/>
                  </a:lnTo>
                  <a:lnTo>
                    <a:pt x="64" y="9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72"/>
            <p:cNvSpPr/>
            <p:nvPr/>
          </p:nvSpPr>
          <p:spPr bwMode="auto">
            <a:xfrm flipH="1" flipV="1">
              <a:off x="2848847" y="3685174"/>
              <a:ext cx="130046" cy="133002"/>
            </a:xfrm>
            <a:custGeom>
              <a:avLst/>
              <a:gdLst>
                <a:gd name="T0" fmla="*/ 64 w 88"/>
                <a:gd name="T1" fmla="*/ 90 h 90"/>
                <a:gd name="T2" fmla="*/ 0 w 88"/>
                <a:gd name="T3" fmla="*/ 24 h 90"/>
                <a:gd name="T4" fmla="*/ 19 w 88"/>
                <a:gd name="T5" fmla="*/ 0 h 90"/>
                <a:gd name="T6" fmla="*/ 88 w 88"/>
                <a:gd name="T7" fmla="*/ 69 h 90"/>
                <a:gd name="T8" fmla="*/ 64 w 88"/>
                <a:gd name="T9" fmla="*/ 90 h 90"/>
              </a:gdLst>
              <a:ahLst/>
              <a:cxnLst>
                <a:cxn ang="0">
                  <a:pos x="T0" y="T1"/>
                </a:cxn>
                <a:cxn ang="0">
                  <a:pos x="T2" y="T3"/>
                </a:cxn>
                <a:cxn ang="0">
                  <a:pos x="T4" y="T5"/>
                </a:cxn>
                <a:cxn ang="0">
                  <a:pos x="T6" y="T7"/>
                </a:cxn>
                <a:cxn ang="0">
                  <a:pos x="T8" y="T9"/>
                </a:cxn>
              </a:cxnLst>
              <a:rect l="0" t="0" r="r" b="b"/>
              <a:pathLst>
                <a:path w="88" h="90">
                  <a:moveTo>
                    <a:pt x="64" y="90"/>
                  </a:moveTo>
                  <a:lnTo>
                    <a:pt x="0" y="24"/>
                  </a:lnTo>
                  <a:lnTo>
                    <a:pt x="19" y="0"/>
                  </a:lnTo>
                  <a:lnTo>
                    <a:pt x="88" y="69"/>
                  </a:lnTo>
                  <a:lnTo>
                    <a:pt x="64"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7" name="Freeform 73"/>
            <p:cNvSpPr/>
            <p:nvPr/>
          </p:nvSpPr>
          <p:spPr bwMode="auto">
            <a:xfrm flipH="1" flipV="1">
              <a:off x="2730624" y="3566951"/>
              <a:ext cx="146302" cy="141868"/>
            </a:xfrm>
            <a:custGeom>
              <a:avLst/>
              <a:gdLst>
                <a:gd name="T0" fmla="*/ 71 w 99"/>
                <a:gd name="T1" fmla="*/ 96 h 96"/>
                <a:gd name="T2" fmla="*/ 0 w 99"/>
                <a:gd name="T3" fmla="*/ 21 h 96"/>
                <a:gd name="T4" fmla="*/ 23 w 99"/>
                <a:gd name="T5" fmla="*/ 0 h 96"/>
                <a:gd name="T6" fmla="*/ 99 w 99"/>
                <a:gd name="T7" fmla="*/ 78 h 96"/>
                <a:gd name="T8" fmla="*/ 71 w 99"/>
                <a:gd name="T9" fmla="*/ 96 h 96"/>
              </a:gdLst>
              <a:ahLst/>
              <a:cxnLst>
                <a:cxn ang="0">
                  <a:pos x="T0" y="T1"/>
                </a:cxn>
                <a:cxn ang="0">
                  <a:pos x="T2" y="T3"/>
                </a:cxn>
                <a:cxn ang="0">
                  <a:pos x="T4" y="T5"/>
                </a:cxn>
                <a:cxn ang="0">
                  <a:pos x="T6" y="T7"/>
                </a:cxn>
                <a:cxn ang="0">
                  <a:pos x="T8" y="T9"/>
                </a:cxn>
              </a:cxnLst>
              <a:rect l="0" t="0" r="r" b="b"/>
              <a:pathLst>
                <a:path w="99" h="96">
                  <a:moveTo>
                    <a:pt x="71" y="96"/>
                  </a:moveTo>
                  <a:lnTo>
                    <a:pt x="0" y="21"/>
                  </a:lnTo>
                  <a:lnTo>
                    <a:pt x="23" y="0"/>
                  </a:lnTo>
                  <a:lnTo>
                    <a:pt x="99" y="78"/>
                  </a:lnTo>
                  <a:lnTo>
                    <a:pt x="71" y="96"/>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74"/>
            <p:cNvSpPr/>
            <p:nvPr/>
          </p:nvSpPr>
          <p:spPr bwMode="auto">
            <a:xfrm flipH="1" flipV="1">
              <a:off x="2730624" y="3566951"/>
              <a:ext cx="146302" cy="141868"/>
            </a:xfrm>
            <a:custGeom>
              <a:avLst/>
              <a:gdLst>
                <a:gd name="T0" fmla="*/ 71 w 99"/>
                <a:gd name="T1" fmla="*/ 96 h 96"/>
                <a:gd name="T2" fmla="*/ 0 w 99"/>
                <a:gd name="T3" fmla="*/ 21 h 96"/>
                <a:gd name="T4" fmla="*/ 23 w 99"/>
                <a:gd name="T5" fmla="*/ 0 h 96"/>
                <a:gd name="T6" fmla="*/ 99 w 99"/>
                <a:gd name="T7" fmla="*/ 78 h 96"/>
                <a:gd name="T8" fmla="*/ 71 w 99"/>
                <a:gd name="T9" fmla="*/ 96 h 96"/>
              </a:gdLst>
              <a:ahLst/>
              <a:cxnLst>
                <a:cxn ang="0">
                  <a:pos x="T0" y="T1"/>
                </a:cxn>
                <a:cxn ang="0">
                  <a:pos x="T2" y="T3"/>
                </a:cxn>
                <a:cxn ang="0">
                  <a:pos x="T4" y="T5"/>
                </a:cxn>
                <a:cxn ang="0">
                  <a:pos x="T6" y="T7"/>
                </a:cxn>
                <a:cxn ang="0">
                  <a:pos x="T8" y="T9"/>
                </a:cxn>
              </a:cxnLst>
              <a:rect l="0" t="0" r="r" b="b"/>
              <a:pathLst>
                <a:path w="99" h="96">
                  <a:moveTo>
                    <a:pt x="71" y="96"/>
                  </a:moveTo>
                  <a:lnTo>
                    <a:pt x="0" y="21"/>
                  </a:lnTo>
                  <a:lnTo>
                    <a:pt x="23" y="0"/>
                  </a:lnTo>
                  <a:lnTo>
                    <a:pt x="99" y="78"/>
                  </a:lnTo>
                  <a:lnTo>
                    <a:pt x="71"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75"/>
            <p:cNvSpPr/>
            <p:nvPr/>
          </p:nvSpPr>
          <p:spPr bwMode="auto">
            <a:xfrm flipH="1" flipV="1">
              <a:off x="2891704" y="3654141"/>
              <a:ext cx="118224" cy="124135"/>
            </a:xfrm>
            <a:custGeom>
              <a:avLst/>
              <a:gdLst>
                <a:gd name="T0" fmla="*/ 59 w 80"/>
                <a:gd name="T1" fmla="*/ 84 h 84"/>
                <a:gd name="T2" fmla="*/ 0 w 80"/>
                <a:gd name="T3" fmla="*/ 23 h 84"/>
                <a:gd name="T4" fmla="*/ 17 w 80"/>
                <a:gd name="T5" fmla="*/ 0 h 84"/>
                <a:gd name="T6" fmla="*/ 80 w 80"/>
                <a:gd name="T7" fmla="*/ 66 h 84"/>
                <a:gd name="T8" fmla="*/ 59 w 80"/>
                <a:gd name="T9" fmla="*/ 84 h 84"/>
              </a:gdLst>
              <a:ahLst/>
              <a:cxnLst>
                <a:cxn ang="0">
                  <a:pos x="T0" y="T1"/>
                </a:cxn>
                <a:cxn ang="0">
                  <a:pos x="T2" y="T3"/>
                </a:cxn>
                <a:cxn ang="0">
                  <a:pos x="T4" y="T5"/>
                </a:cxn>
                <a:cxn ang="0">
                  <a:pos x="T6" y="T7"/>
                </a:cxn>
                <a:cxn ang="0">
                  <a:pos x="T8" y="T9"/>
                </a:cxn>
              </a:cxnLst>
              <a:rect l="0" t="0" r="r" b="b"/>
              <a:pathLst>
                <a:path w="80" h="84">
                  <a:moveTo>
                    <a:pt x="59" y="84"/>
                  </a:moveTo>
                  <a:lnTo>
                    <a:pt x="0" y="23"/>
                  </a:lnTo>
                  <a:lnTo>
                    <a:pt x="17" y="0"/>
                  </a:lnTo>
                  <a:lnTo>
                    <a:pt x="80" y="66"/>
                  </a:lnTo>
                  <a:lnTo>
                    <a:pt x="59" y="8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76"/>
            <p:cNvSpPr/>
            <p:nvPr/>
          </p:nvSpPr>
          <p:spPr bwMode="auto">
            <a:xfrm flipH="1" flipV="1">
              <a:off x="3230118" y="4044279"/>
              <a:ext cx="125613" cy="171424"/>
            </a:xfrm>
            <a:custGeom>
              <a:avLst/>
              <a:gdLst>
                <a:gd name="T0" fmla="*/ 24 w 85"/>
                <a:gd name="T1" fmla="*/ 0 h 116"/>
                <a:gd name="T2" fmla="*/ 0 w 85"/>
                <a:gd name="T3" fmla="*/ 60 h 116"/>
                <a:gd name="T4" fmla="*/ 55 w 85"/>
                <a:gd name="T5" fmla="*/ 116 h 116"/>
                <a:gd name="T6" fmla="*/ 85 w 85"/>
                <a:gd name="T7" fmla="*/ 62 h 116"/>
                <a:gd name="T8" fmla="*/ 24 w 85"/>
                <a:gd name="T9" fmla="*/ 0 h 116"/>
              </a:gdLst>
              <a:ahLst/>
              <a:cxnLst>
                <a:cxn ang="0">
                  <a:pos x="T0" y="T1"/>
                </a:cxn>
                <a:cxn ang="0">
                  <a:pos x="T2" y="T3"/>
                </a:cxn>
                <a:cxn ang="0">
                  <a:pos x="T4" y="T5"/>
                </a:cxn>
                <a:cxn ang="0">
                  <a:pos x="T6" y="T7"/>
                </a:cxn>
                <a:cxn ang="0">
                  <a:pos x="T8" y="T9"/>
                </a:cxn>
              </a:cxnLst>
              <a:rect l="0" t="0" r="r" b="b"/>
              <a:pathLst>
                <a:path w="85" h="116">
                  <a:moveTo>
                    <a:pt x="24" y="0"/>
                  </a:moveTo>
                  <a:lnTo>
                    <a:pt x="0" y="60"/>
                  </a:lnTo>
                  <a:lnTo>
                    <a:pt x="55" y="116"/>
                  </a:lnTo>
                  <a:lnTo>
                    <a:pt x="85" y="62"/>
                  </a:lnTo>
                  <a:lnTo>
                    <a:pt x="2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77"/>
            <p:cNvSpPr/>
            <p:nvPr/>
          </p:nvSpPr>
          <p:spPr bwMode="auto">
            <a:xfrm flipH="1" flipV="1">
              <a:off x="3414843" y="3905365"/>
              <a:ext cx="48768" cy="48768"/>
            </a:xfrm>
            <a:custGeom>
              <a:avLst/>
              <a:gdLst>
                <a:gd name="T0" fmla="*/ 14 w 19"/>
                <a:gd name="T1" fmla="*/ 19 h 19"/>
                <a:gd name="T2" fmla="*/ 11 w 19"/>
                <a:gd name="T3" fmla="*/ 18 h 19"/>
                <a:gd name="T4" fmla="*/ 2 w 19"/>
                <a:gd name="T5" fmla="*/ 8 h 19"/>
                <a:gd name="T6" fmla="*/ 1 w 19"/>
                <a:gd name="T7" fmla="*/ 5 h 19"/>
                <a:gd name="T8" fmla="*/ 6 w 19"/>
                <a:gd name="T9" fmla="*/ 0 h 19"/>
                <a:gd name="T10" fmla="*/ 8 w 19"/>
                <a:gd name="T11" fmla="*/ 1 h 19"/>
                <a:gd name="T12" fmla="*/ 18 w 19"/>
                <a:gd name="T13" fmla="*/ 11 h 19"/>
                <a:gd name="T14" fmla="*/ 19 w 19"/>
                <a:gd name="T15" fmla="*/ 14 h 19"/>
                <a:gd name="T16" fmla="*/ 14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9"/>
                  </a:moveTo>
                  <a:cubicBezTo>
                    <a:pt x="14" y="19"/>
                    <a:pt x="12" y="19"/>
                    <a:pt x="11" y="18"/>
                  </a:cubicBezTo>
                  <a:cubicBezTo>
                    <a:pt x="2" y="8"/>
                    <a:pt x="2" y="8"/>
                    <a:pt x="2" y="8"/>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78"/>
            <p:cNvSpPr/>
            <p:nvPr/>
          </p:nvSpPr>
          <p:spPr bwMode="auto">
            <a:xfrm flipH="1" flipV="1">
              <a:off x="3373465" y="3862510"/>
              <a:ext cx="47289" cy="51723"/>
            </a:xfrm>
            <a:custGeom>
              <a:avLst/>
              <a:gdLst>
                <a:gd name="T0" fmla="*/ 13 w 18"/>
                <a:gd name="T1" fmla="*/ 19 h 20"/>
                <a:gd name="T2" fmla="*/ 11 w 18"/>
                <a:gd name="T3" fmla="*/ 18 h 20"/>
                <a:gd name="T4" fmla="*/ 1 w 18"/>
                <a:gd name="T5" fmla="*/ 8 h 20"/>
                <a:gd name="T6" fmla="*/ 0 w 18"/>
                <a:gd name="T7" fmla="*/ 6 h 20"/>
                <a:gd name="T8" fmla="*/ 5 w 18"/>
                <a:gd name="T9" fmla="*/ 1 h 20"/>
                <a:gd name="T10" fmla="*/ 7 w 18"/>
                <a:gd name="T11" fmla="*/ 2 h 20"/>
                <a:gd name="T12" fmla="*/ 17 w 18"/>
                <a:gd name="T13" fmla="*/ 12 h 20"/>
                <a:gd name="T14" fmla="*/ 18 w 18"/>
                <a:gd name="T15" fmla="*/ 14 h 20"/>
                <a:gd name="T16" fmla="*/ 13 w 18"/>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6" y="1"/>
                    <a:pt x="7" y="2"/>
                  </a:cubicBezTo>
                  <a:cubicBezTo>
                    <a:pt x="17" y="12"/>
                    <a:pt x="17" y="12"/>
                    <a:pt x="17" y="12"/>
                  </a:cubicBezTo>
                  <a:cubicBezTo>
                    <a:pt x="18" y="13"/>
                    <a:pt x="18"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79"/>
            <p:cNvSpPr/>
            <p:nvPr/>
          </p:nvSpPr>
          <p:spPr bwMode="auto">
            <a:xfrm flipH="1" flipV="1">
              <a:off x="3330608" y="3821131"/>
              <a:ext cx="48768" cy="48768"/>
            </a:xfrm>
            <a:custGeom>
              <a:avLst/>
              <a:gdLst>
                <a:gd name="T0" fmla="*/ 13 w 19"/>
                <a:gd name="T1" fmla="*/ 19 h 19"/>
                <a:gd name="T2" fmla="*/ 11 w 19"/>
                <a:gd name="T3" fmla="*/ 18 h 19"/>
                <a:gd name="T4" fmla="*/ 1 w 19"/>
                <a:gd name="T5" fmla="*/ 8 h 19"/>
                <a:gd name="T6" fmla="*/ 0 w 19"/>
                <a:gd name="T7" fmla="*/ 5 h 19"/>
                <a:gd name="T8" fmla="*/ 5 w 19"/>
                <a:gd name="T9" fmla="*/ 1 h 19"/>
                <a:gd name="T10" fmla="*/ 8 w 19"/>
                <a:gd name="T11" fmla="*/ 1 h 19"/>
                <a:gd name="T12" fmla="*/ 17 w 19"/>
                <a:gd name="T13" fmla="*/ 11 h 19"/>
                <a:gd name="T14" fmla="*/ 18 w 19"/>
                <a:gd name="T15" fmla="*/ 14 h 19"/>
                <a:gd name="T16" fmla="*/ 13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7" y="0"/>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80"/>
            <p:cNvSpPr/>
            <p:nvPr/>
          </p:nvSpPr>
          <p:spPr bwMode="auto">
            <a:xfrm flipH="1" flipV="1">
              <a:off x="3289230" y="3778275"/>
              <a:ext cx="48768" cy="48768"/>
            </a:xfrm>
            <a:custGeom>
              <a:avLst/>
              <a:gdLst>
                <a:gd name="T0" fmla="*/ 14 w 19"/>
                <a:gd name="T1" fmla="*/ 18 h 19"/>
                <a:gd name="T2" fmla="*/ 11 w 19"/>
                <a:gd name="T3" fmla="*/ 17 h 19"/>
                <a:gd name="T4" fmla="*/ 1 w 19"/>
                <a:gd name="T5" fmla="*/ 7 h 19"/>
                <a:gd name="T6" fmla="*/ 0 w 19"/>
                <a:gd name="T7" fmla="*/ 5 h 19"/>
                <a:gd name="T8" fmla="*/ 5 w 19"/>
                <a:gd name="T9" fmla="*/ 0 h 19"/>
                <a:gd name="T10" fmla="*/ 8 w 19"/>
                <a:gd name="T11" fmla="*/ 1 h 19"/>
                <a:gd name="T12" fmla="*/ 18 w 19"/>
                <a:gd name="T13" fmla="*/ 11 h 19"/>
                <a:gd name="T14" fmla="*/ 18 w 19"/>
                <a:gd name="T15" fmla="*/ 14 h 19"/>
                <a:gd name="T16" fmla="*/ 14 w 19"/>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8"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81"/>
            <p:cNvSpPr/>
            <p:nvPr/>
          </p:nvSpPr>
          <p:spPr bwMode="auto">
            <a:xfrm flipH="1" flipV="1">
              <a:off x="3247852" y="3736897"/>
              <a:ext cx="48768" cy="48768"/>
            </a:xfrm>
            <a:custGeom>
              <a:avLst/>
              <a:gdLst>
                <a:gd name="T0" fmla="*/ 14 w 19"/>
                <a:gd name="T1" fmla="*/ 19 h 19"/>
                <a:gd name="T2" fmla="*/ 11 w 19"/>
                <a:gd name="T3" fmla="*/ 18 h 19"/>
                <a:gd name="T4" fmla="*/ 1 w 19"/>
                <a:gd name="T5" fmla="*/ 8 h 19"/>
                <a:gd name="T6" fmla="*/ 1 w 19"/>
                <a:gd name="T7" fmla="*/ 5 h 19"/>
                <a:gd name="T8" fmla="*/ 5 w 19"/>
                <a:gd name="T9" fmla="*/ 1 h 19"/>
                <a:gd name="T10" fmla="*/ 8 w 19"/>
                <a:gd name="T11" fmla="*/ 2 h 19"/>
                <a:gd name="T12" fmla="*/ 18 w 19"/>
                <a:gd name="T13" fmla="*/ 12 h 19"/>
                <a:gd name="T14" fmla="*/ 19 w 19"/>
                <a:gd name="T15" fmla="*/ 14 h 19"/>
                <a:gd name="T16" fmla="*/ 14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9"/>
                  </a:moveTo>
                  <a:cubicBezTo>
                    <a:pt x="13" y="19"/>
                    <a:pt x="12" y="19"/>
                    <a:pt x="11" y="18"/>
                  </a:cubicBezTo>
                  <a:cubicBezTo>
                    <a:pt x="1" y="8"/>
                    <a:pt x="1" y="8"/>
                    <a:pt x="1" y="8"/>
                  </a:cubicBezTo>
                  <a:cubicBezTo>
                    <a:pt x="0" y="7"/>
                    <a:pt x="0" y="6"/>
                    <a:pt x="1" y="5"/>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4" name="Freeform 82"/>
            <p:cNvSpPr/>
            <p:nvPr/>
          </p:nvSpPr>
          <p:spPr bwMode="auto">
            <a:xfrm flipH="1" flipV="1">
              <a:off x="3207952" y="3692563"/>
              <a:ext cx="48768" cy="48768"/>
            </a:xfrm>
            <a:custGeom>
              <a:avLst/>
              <a:gdLst>
                <a:gd name="T0" fmla="*/ 14 w 19"/>
                <a:gd name="T1" fmla="*/ 19 h 19"/>
                <a:gd name="T2" fmla="*/ 11 w 19"/>
                <a:gd name="T3" fmla="*/ 18 h 19"/>
                <a:gd name="T4" fmla="*/ 2 w 19"/>
                <a:gd name="T5" fmla="*/ 8 h 19"/>
                <a:gd name="T6" fmla="*/ 1 w 19"/>
                <a:gd name="T7" fmla="*/ 5 h 19"/>
                <a:gd name="T8" fmla="*/ 6 w 19"/>
                <a:gd name="T9" fmla="*/ 0 h 19"/>
                <a:gd name="T10" fmla="*/ 8 w 19"/>
                <a:gd name="T11" fmla="*/ 1 h 19"/>
                <a:gd name="T12" fmla="*/ 18 w 19"/>
                <a:gd name="T13" fmla="*/ 11 h 19"/>
                <a:gd name="T14" fmla="*/ 19 w 19"/>
                <a:gd name="T15" fmla="*/ 14 h 19"/>
                <a:gd name="T16" fmla="*/ 14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9"/>
                  </a:moveTo>
                  <a:cubicBezTo>
                    <a:pt x="13" y="19"/>
                    <a:pt x="12" y="19"/>
                    <a:pt x="11" y="18"/>
                  </a:cubicBezTo>
                  <a:cubicBezTo>
                    <a:pt x="2" y="8"/>
                    <a:pt x="2" y="8"/>
                    <a:pt x="2" y="8"/>
                  </a:cubicBezTo>
                  <a:cubicBezTo>
                    <a:pt x="1" y="7"/>
                    <a:pt x="0" y="6"/>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5" name="Freeform 83"/>
            <p:cNvSpPr/>
            <p:nvPr/>
          </p:nvSpPr>
          <p:spPr bwMode="auto">
            <a:xfrm flipH="1" flipV="1">
              <a:off x="3166574" y="3649707"/>
              <a:ext cx="48768" cy="48768"/>
            </a:xfrm>
            <a:custGeom>
              <a:avLst/>
              <a:gdLst>
                <a:gd name="T0" fmla="*/ 14 w 19"/>
                <a:gd name="T1" fmla="*/ 18 h 19"/>
                <a:gd name="T2" fmla="*/ 12 w 19"/>
                <a:gd name="T3" fmla="*/ 17 h 19"/>
                <a:gd name="T4" fmla="*/ 2 w 19"/>
                <a:gd name="T5" fmla="*/ 7 h 19"/>
                <a:gd name="T6" fmla="*/ 1 w 19"/>
                <a:gd name="T7" fmla="*/ 5 h 19"/>
                <a:gd name="T8" fmla="*/ 6 w 19"/>
                <a:gd name="T9" fmla="*/ 0 h 19"/>
                <a:gd name="T10" fmla="*/ 8 w 19"/>
                <a:gd name="T11" fmla="*/ 1 h 19"/>
                <a:gd name="T12" fmla="*/ 18 w 19"/>
                <a:gd name="T13" fmla="*/ 11 h 19"/>
                <a:gd name="T14" fmla="*/ 19 w 19"/>
                <a:gd name="T15" fmla="*/ 14 h 19"/>
                <a:gd name="T16" fmla="*/ 14 w 19"/>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8"/>
                  </a:moveTo>
                  <a:cubicBezTo>
                    <a:pt x="14" y="19"/>
                    <a:pt x="12" y="18"/>
                    <a:pt x="12" y="17"/>
                  </a:cubicBezTo>
                  <a:cubicBezTo>
                    <a:pt x="2" y="7"/>
                    <a:pt x="2" y="7"/>
                    <a:pt x="2" y="7"/>
                  </a:cubicBezTo>
                  <a:cubicBezTo>
                    <a:pt x="1" y="6"/>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6" name="Freeform 84"/>
            <p:cNvSpPr/>
            <p:nvPr/>
          </p:nvSpPr>
          <p:spPr bwMode="auto">
            <a:xfrm flipH="1" flipV="1">
              <a:off x="3122240" y="3608329"/>
              <a:ext cx="48768" cy="48768"/>
            </a:xfrm>
            <a:custGeom>
              <a:avLst/>
              <a:gdLst>
                <a:gd name="T0" fmla="*/ 13 w 19"/>
                <a:gd name="T1" fmla="*/ 19 h 19"/>
                <a:gd name="T2" fmla="*/ 11 w 19"/>
                <a:gd name="T3" fmla="*/ 18 h 19"/>
                <a:gd name="T4" fmla="*/ 1 w 19"/>
                <a:gd name="T5" fmla="*/ 8 h 19"/>
                <a:gd name="T6" fmla="*/ 0 w 19"/>
                <a:gd name="T7" fmla="*/ 5 h 19"/>
                <a:gd name="T8" fmla="*/ 5 w 19"/>
                <a:gd name="T9" fmla="*/ 1 h 19"/>
                <a:gd name="T10" fmla="*/ 7 w 19"/>
                <a:gd name="T11" fmla="*/ 2 h 19"/>
                <a:gd name="T12" fmla="*/ 17 w 19"/>
                <a:gd name="T13" fmla="*/ 12 h 19"/>
                <a:gd name="T14" fmla="*/ 18 w 19"/>
                <a:gd name="T15" fmla="*/ 14 h 19"/>
                <a:gd name="T16" fmla="*/ 13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7" y="1"/>
                    <a:pt x="7"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7" name="Freeform 85"/>
            <p:cNvSpPr/>
            <p:nvPr/>
          </p:nvSpPr>
          <p:spPr bwMode="auto">
            <a:xfrm flipH="1" flipV="1">
              <a:off x="3082339" y="3565472"/>
              <a:ext cx="48768" cy="48768"/>
            </a:xfrm>
            <a:custGeom>
              <a:avLst/>
              <a:gdLst>
                <a:gd name="T0" fmla="*/ 13 w 19"/>
                <a:gd name="T1" fmla="*/ 19 h 19"/>
                <a:gd name="T2" fmla="*/ 11 w 19"/>
                <a:gd name="T3" fmla="*/ 18 h 19"/>
                <a:gd name="T4" fmla="*/ 1 w 19"/>
                <a:gd name="T5" fmla="*/ 8 h 19"/>
                <a:gd name="T6" fmla="*/ 0 w 19"/>
                <a:gd name="T7" fmla="*/ 5 h 19"/>
                <a:gd name="T8" fmla="*/ 5 w 19"/>
                <a:gd name="T9" fmla="*/ 0 h 19"/>
                <a:gd name="T10" fmla="*/ 8 w 19"/>
                <a:gd name="T11" fmla="*/ 1 h 19"/>
                <a:gd name="T12" fmla="*/ 17 w 19"/>
                <a:gd name="T13" fmla="*/ 11 h 19"/>
                <a:gd name="T14" fmla="*/ 18 w 19"/>
                <a:gd name="T15" fmla="*/ 14 h 19"/>
                <a:gd name="T16" fmla="*/ 13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3" y="19"/>
                  </a:moveTo>
                  <a:cubicBezTo>
                    <a:pt x="13" y="19"/>
                    <a:pt x="12" y="19"/>
                    <a:pt x="11" y="18"/>
                  </a:cubicBezTo>
                  <a:cubicBezTo>
                    <a:pt x="1" y="8"/>
                    <a:pt x="1" y="8"/>
                    <a:pt x="1" y="8"/>
                  </a:cubicBezTo>
                  <a:cubicBezTo>
                    <a:pt x="0" y="7"/>
                    <a:pt x="0" y="5"/>
                    <a:pt x="0" y="5"/>
                  </a:cubicBezTo>
                  <a:cubicBezTo>
                    <a:pt x="5" y="0"/>
                    <a:pt x="5" y="0"/>
                    <a:pt x="5" y="0"/>
                  </a:cubicBezTo>
                  <a:cubicBezTo>
                    <a:pt x="6" y="0"/>
                    <a:pt x="7" y="0"/>
                    <a:pt x="8" y="1"/>
                  </a:cubicBezTo>
                  <a:cubicBezTo>
                    <a:pt x="17" y="11"/>
                    <a:pt x="17" y="11"/>
                    <a:pt x="17" y="11"/>
                  </a:cubicBezTo>
                  <a:cubicBezTo>
                    <a:pt x="18" y="12"/>
                    <a:pt x="19" y="13"/>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8" name="Freeform 86"/>
            <p:cNvSpPr/>
            <p:nvPr/>
          </p:nvSpPr>
          <p:spPr bwMode="auto">
            <a:xfrm flipH="1" flipV="1">
              <a:off x="3040961" y="3521139"/>
              <a:ext cx="48768" cy="51723"/>
            </a:xfrm>
            <a:custGeom>
              <a:avLst/>
              <a:gdLst>
                <a:gd name="T0" fmla="*/ 14 w 19"/>
                <a:gd name="T1" fmla="*/ 19 h 20"/>
                <a:gd name="T2" fmla="*/ 11 w 19"/>
                <a:gd name="T3" fmla="*/ 18 h 20"/>
                <a:gd name="T4" fmla="*/ 1 w 19"/>
                <a:gd name="T5" fmla="*/ 8 h 20"/>
                <a:gd name="T6" fmla="*/ 0 w 19"/>
                <a:gd name="T7" fmla="*/ 6 h 20"/>
                <a:gd name="T8" fmla="*/ 5 w 19"/>
                <a:gd name="T9" fmla="*/ 1 h 20"/>
                <a:gd name="T10" fmla="*/ 8 w 19"/>
                <a:gd name="T11" fmla="*/ 2 h 20"/>
                <a:gd name="T12" fmla="*/ 18 w 19"/>
                <a:gd name="T13" fmla="*/ 12 h 20"/>
                <a:gd name="T14" fmla="*/ 18 w 19"/>
                <a:gd name="T15" fmla="*/ 14 h 20"/>
                <a:gd name="T16" fmla="*/ 14 w 19"/>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4" y="19"/>
                  </a:moveTo>
                  <a:cubicBezTo>
                    <a:pt x="13" y="20"/>
                    <a:pt x="12" y="19"/>
                    <a:pt x="11" y="18"/>
                  </a:cubicBezTo>
                  <a:cubicBezTo>
                    <a:pt x="1" y="8"/>
                    <a:pt x="1" y="8"/>
                    <a:pt x="1" y="8"/>
                  </a:cubicBezTo>
                  <a:cubicBezTo>
                    <a:pt x="0" y="7"/>
                    <a:pt x="0" y="6"/>
                    <a:pt x="0" y="6"/>
                  </a:cubicBezTo>
                  <a:cubicBezTo>
                    <a:pt x="5" y="1"/>
                    <a:pt x="5" y="1"/>
                    <a:pt x="5" y="1"/>
                  </a:cubicBezTo>
                  <a:cubicBezTo>
                    <a:pt x="6" y="0"/>
                    <a:pt x="7" y="1"/>
                    <a:pt x="8" y="2"/>
                  </a:cubicBezTo>
                  <a:cubicBezTo>
                    <a:pt x="18" y="12"/>
                    <a:pt x="18" y="12"/>
                    <a:pt x="18" y="12"/>
                  </a:cubicBezTo>
                  <a:cubicBezTo>
                    <a:pt x="19" y="13"/>
                    <a:pt x="19" y="14"/>
                    <a:pt x="18"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9" name="Freeform 87"/>
            <p:cNvSpPr/>
            <p:nvPr/>
          </p:nvSpPr>
          <p:spPr bwMode="auto">
            <a:xfrm flipH="1" flipV="1">
              <a:off x="2999582" y="3479760"/>
              <a:ext cx="48768" cy="48768"/>
            </a:xfrm>
            <a:custGeom>
              <a:avLst/>
              <a:gdLst>
                <a:gd name="T0" fmla="*/ 14 w 19"/>
                <a:gd name="T1" fmla="*/ 19 h 19"/>
                <a:gd name="T2" fmla="*/ 11 w 19"/>
                <a:gd name="T3" fmla="*/ 18 h 19"/>
                <a:gd name="T4" fmla="*/ 1 w 19"/>
                <a:gd name="T5" fmla="*/ 8 h 19"/>
                <a:gd name="T6" fmla="*/ 1 w 19"/>
                <a:gd name="T7" fmla="*/ 5 h 19"/>
                <a:gd name="T8" fmla="*/ 5 w 19"/>
                <a:gd name="T9" fmla="*/ 1 h 19"/>
                <a:gd name="T10" fmla="*/ 8 w 19"/>
                <a:gd name="T11" fmla="*/ 1 h 19"/>
                <a:gd name="T12" fmla="*/ 18 w 19"/>
                <a:gd name="T13" fmla="*/ 11 h 19"/>
                <a:gd name="T14" fmla="*/ 19 w 19"/>
                <a:gd name="T15" fmla="*/ 14 h 19"/>
                <a:gd name="T16" fmla="*/ 14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9"/>
                  </a:moveTo>
                  <a:cubicBezTo>
                    <a:pt x="13" y="19"/>
                    <a:pt x="12" y="19"/>
                    <a:pt x="11" y="18"/>
                  </a:cubicBezTo>
                  <a:cubicBezTo>
                    <a:pt x="1" y="8"/>
                    <a:pt x="1" y="8"/>
                    <a:pt x="1" y="8"/>
                  </a:cubicBezTo>
                  <a:cubicBezTo>
                    <a:pt x="1" y="7"/>
                    <a:pt x="0" y="6"/>
                    <a:pt x="1" y="5"/>
                  </a:cubicBezTo>
                  <a:cubicBezTo>
                    <a:pt x="5" y="1"/>
                    <a:pt x="5" y="1"/>
                    <a:pt x="5" y="1"/>
                  </a:cubicBezTo>
                  <a:cubicBezTo>
                    <a:pt x="6" y="0"/>
                    <a:pt x="7" y="0"/>
                    <a:pt x="8" y="1"/>
                  </a:cubicBezTo>
                  <a:cubicBezTo>
                    <a:pt x="18" y="11"/>
                    <a:pt x="18" y="11"/>
                    <a:pt x="18" y="11"/>
                  </a:cubicBezTo>
                  <a:cubicBezTo>
                    <a:pt x="19" y="12"/>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0" name="Freeform 88"/>
            <p:cNvSpPr/>
            <p:nvPr/>
          </p:nvSpPr>
          <p:spPr bwMode="auto">
            <a:xfrm flipH="1" flipV="1">
              <a:off x="2958204" y="3436905"/>
              <a:ext cx="48768" cy="48768"/>
            </a:xfrm>
            <a:custGeom>
              <a:avLst/>
              <a:gdLst>
                <a:gd name="T0" fmla="*/ 14 w 19"/>
                <a:gd name="T1" fmla="*/ 18 h 19"/>
                <a:gd name="T2" fmla="*/ 11 w 19"/>
                <a:gd name="T3" fmla="*/ 17 h 19"/>
                <a:gd name="T4" fmla="*/ 2 w 19"/>
                <a:gd name="T5" fmla="*/ 7 h 19"/>
                <a:gd name="T6" fmla="*/ 1 w 19"/>
                <a:gd name="T7" fmla="*/ 5 h 19"/>
                <a:gd name="T8" fmla="*/ 6 w 19"/>
                <a:gd name="T9" fmla="*/ 0 h 19"/>
                <a:gd name="T10" fmla="*/ 8 w 19"/>
                <a:gd name="T11" fmla="*/ 1 h 19"/>
                <a:gd name="T12" fmla="*/ 18 w 19"/>
                <a:gd name="T13" fmla="*/ 11 h 19"/>
                <a:gd name="T14" fmla="*/ 19 w 19"/>
                <a:gd name="T15" fmla="*/ 14 h 19"/>
                <a:gd name="T16" fmla="*/ 14 w 19"/>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4" y="18"/>
                  </a:moveTo>
                  <a:cubicBezTo>
                    <a:pt x="13" y="19"/>
                    <a:pt x="12" y="18"/>
                    <a:pt x="11" y="17"/>
                  </a:cubicBezTo>
                  <a:cubicBezTo>
                    <a:pt x="2" y="7"/>
                    <a:pt x="2" y="7"/>
                    <a:pt x="2" y="7"/>
                  </a:cubicBezTo>
                  <a:cubicBezTo>
                    <a:pt x="1" y="6"/>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1" name="Freeform 89"/>
            <p:cNvSpPr/>
            <p:nvPr/>
          </p:nvSpPr>
          <p:spPr bwMode="auto">
            <a:xfrm flipH="1" flipV="1">
              <a:off x="2918303" y="3395527"/>
              <a:ext cx="45812" cy="48768"/>
            </a:xfrm>
            <a:custGeom>
              <a:avLst/>
              <a:gdLst>
                <a:gd name="T0" fmla="*/ 13 w 18"/>
                <a:gd name="T1" fmla="*/ 19 h 19"/>
                <a:gd name="T2" fmla="*/ 11 w 18"/>
                <a:gd name="T3" fmla="*/ 18 h 19"/>
                <a:gd name="T4" fmla="*/ 1 w 18"/>
                <a:gd name="T5" fmla="*/ 8 h 19"/>
                <a:gd name="T6" fmla="*/ 0 w 18"/>
                <a:gd name="T7" fmla="*/ 5 h 19"/>
                <a:gd name="T8" fmla="*/ 5 w 18"/>
                <a:gd name="T9" fmla="*/ 1 h 19"/>
                <a:gd name="T10" fmla="*/ 7 w 18"/>
                <a:gd name="T11" fmla="*/ 2 h 19"/>
                <a:gd name="T12" fmla="*/ 17 w 18"/>
                <a:gd name="T13" fmla="*/ 12 h 19"/>
                <a:gd name="T14" fmla="*/ 18 w 18"/>
                <a:gd name="T15" fmla="*/ 14 h 19"/>
                <a:gd name="T16" fmla="*/ 13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6" y="1"/>
                    <a:pt x="7" y="2"/>
                  </a:cubicBezTo>
                  <a:cubicBezTo>
                    <a:pt x="17" y="12"/>
                    <a:pt x="17" y="12"/>
                    <a:pt x="17" y="12"/>
                  </a:cubicBezTo>
                  <a:cubicBezTo>
                    <a:pt x="18" y="13"/>
                    <a:pt x="18"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2" name="Freeform 90"/>
            <p:cNvSpPr/>
            <p:nvPr/>
          </p:nvSpPr>
          <p:spPr bwMode="auto">
            <a:xfrm flipH="1" flipV="1">
              <a:off x="2873969" y="3352670"/>
              <a:ext cx="48768" cy="48768"/>
            </a:xfrm>
            <a:custGeom>
              <a:avLst/>
              <a:gdLst>
                <a:gd name="T0" fmla="*/ 13 w 19"/>
                <a:gd name="T1" fmla="*/ 19 h 19"/>
                <a:gd name="T2" fmla="*/ 11 w 19"/>
                <a:gd name="T3" fmla="*/ 18 h 19"/>
                <a:gd name="T4" fmla="*/ 1 w 19"/>
                <a:gd name="T5" fmla="*/ 8 h 19"/>
                <a:gd name="T6" fmla="*/ 0 w 19"/>
                <a:gd name="T7" fmla="*/ 5 h 19"/>
                <a:gd name="T8" fmla="*/ 5 w 19"/>
                <a:gd name="T9" fmla="*/ 0 h 19"/>
                <a:gd name="T10" fmla="*/ 8 w 19"/>
                <a:gd name="T11" fmla="*/ 1 h 19"/>
                <a:gd name="T12" fmla="*/ 17 w 19"/>
                <a:gd name="T13" fmla="*/ 11 h 19"/>
                <a:gd name="T14" fmla="*/ 18 w 19"/>
                <a:gd name="T15" fmla="*/ 14 h 19"/>
                <a:gd name="T16" fmla="*/ 13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3" y="19"/>
                  </a:moveTo>
                  <a:cubicBezTo>
                    <a:pt x="13" y="19"/>
                    <a:pt x="12" y="19"/>
                    <a:pt x="11" y="18"/>
                  </a:cubicBezTo>
                  <a:cubicBezTo>
                    <a:pt x="1" y="8"/>
                    <a:pt x="1" y="8"/>
                    <a:pt x="1" y="8"/>
                  </a:cubicBezTo>
                  <a:cubicBezTo>
                    <a:pt x="0" y="7"/>
                    <a:pt x="0" y="6"/>
                    <a:pt x="0" y="5"/>
                  </a:cubicBezTo>
                  <a:cubicBezTo>
                    <a:pt x="5" y="0"/>
                    <a:pt x="5" y="0"/>
                    <a:pt x="5" y="0"/>
                  </a:cubicBezTo>
                  <a:cubicBezTo>
                    <a:pt x="5" y="0"/>
                    <a:pt x="7" y="0"/>
                    <a:pt x="8" y="1"/>
                  </a:cubicBezTo>
                  <a:cubicBezTo>
                    <a:pt x="17" y="11"/>
                    <a:pt x="17" y="11"/>
                    <a:pt x="17" y="11"/>
                  </a:cubicBezTo>
                  <a:cubicBezTo>
                    <a:pt x="18" y="12"/>
                    <a:pt x="19" y="13"/>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3" name="Freeform 91"/>
            <p:cNvSpPr/>
            <p:nvPr/>
          </p:nvSpPr>
          <p:spPr bwMode="auto">
            <a:xfrm flipH="1" flipV="1">
              <a:off x="3438488" y="3865465"/>
              <a:ext cx="66501" cy="66501"/>
            </a:xfrm>
            <a:custGeom>
              <a:avLst/>
              <a:gdLst>
                <a:gd name="T0" fmla="*/ 15 w 26"/>
                <a:gd name="T1" fmla="*/ 25 h 26"/>
                <a:gd name="T2" fmla="*/ 11 w 26"/>
                <a:gd name="T3" fmla="*/ 25 h 26"/>
                <a:gd name="T4" fmla="*/ 1 w 26"/>
                <a:gd name="T5" fmla="*/ 14 h 26"/>
                <a:gd name="T6" fmla="*/ 1 w 26"/>
                <a:gd name="T7" fmla="*/ 11 h 26"/>
                <a:gd name="T8" fmla="*/ 11 w 26"/>
                <a:gd name="T9" fmla="*/ 1 h 26"/>
                <a:gd name="T10" fmla="*/ 15 w 26"/>
                <a:gd name="T11" fmla="*/ 1 h 26"/>
                <a:gd name="T12" fmla="*/ 25 w 26"/>
                <a:gd name="T13" fmla="*/ 11 h 26"/>
                <a:gd name="T14" fmla="*/ 25 w 26"/>
                <a:gd name="T15" fmla="*/ 15 h 26"/>
                <a:gd name="T16" fmla="*/ 15 w 26"/>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5" y="25"/>
                  </a:moveTo>
                  <a:cubicBezTo>
                    <a:pt x="14" y="26"/>
                    <a:pt x="12" y="25"/>
                    <a:pt x="11" y="25"/>
                  </a:cubicBezTo>
                  <a:cubicBezTo>
                    <a:pt x="1" y="14"/>
                    <a:pt x="1" y="14"/>
                    <a:pt x="1" y="14"/>
                  </a:cubicBezTo>
                  <a:cubicBezTo>
                    <a:pt x="0" y="14"/>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4" name="Freeform 92"/>
            <p:cNvSpPr/>
            <p:nvPr/>
          </p:nvSpPr>
          <p:spPr bwMode="auto">
            <a:xfrm flipH="1" flipV="1">
              <a:off x="3400065" y="3824087"/>
              <a:ext cx="63546" cy="66501"/>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2" y="25"/>
                    <a:pt x="11" y="25"/>
                  </a:cubicBezTo>
                  <a:cubicBezTo>
                    <a:pt x="1" y="15"/>
                    <a:pt x="1" y="15"/>
                    <a:pt x="1" y="15"/>
                  </a:cubicBezTo>
                  <a:cubicBezTo>
                    <a:pt x="0" y="14"/>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5" name="Freeform 93"/>
            <p:cNvSpPr/>
            <p:nvPr/>
          </p:nvSpPr>
          <p:spPr bwMode="auto">
            <a:xfrm flipH="1" flipV="1">
              <a:off x="3358687" y="3782709"/>
              <a:ext cx="63546" cy="66501"/>
            </a:xfrm>
            <a:custGeom>
              <a:avLst/>
              <a:gdLst>
                <a:gd name="T0" fmla="*/ 14 w 25"/>
                <a:gd name="T1" fmla="*/ 25 h 26"/>
                <a:gd name="T2" fmla="*/ 10 w 25"/>
                <a:gd name="T3" fmla="*/ 25 h 26"/>
                <a:gd name="T4" fmla="*/ 1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1" y="26"/>
                    <a:pt x="10" y="25"/>
                  </a:cubicBezTo>
                  <a:cubicBezTo>
                    <a:pt x="1" y="15"/>
                    <a:pt x="1" y="15"/>
                    <a:pt x="1" y="15"/>
                  </a:cubicBezTo>
                  <a:cubicBezTo>
                    <a:pt x="0" y="14"/>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94"/>
            <p:cNvSpPr/>
            <p:nvPr/>
          </p:nvSpPr>
          <p:spPr bwMode="auto">
            <a:xfrm flipH="1" flipV="1">
              <a:off x="3320264" y="3741330"/>
              <a:ext cx="63546" cy="67979"/>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5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2" y="26"/>
                    <a:pt x="11" y="25"/>
                  </a:cubicBezTo>
                  <a:cubicBezTo>
                    <a:pt x="1" y="15"/>
                    <a:pt x="1" y="15"/>
                    <a:pt x="1" y="15"/>
                  </a:cubicBezTo>
                  <a:cubicBezTo>
                    <a:pt x="0" y="14"/>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Freeform 95"/>
            <p:cNvSpPr/>
            <p:nvPr/>
          </p:nvSpPr>
          <p:spPr bwMode="auto">
            <a:xfrm flipH="1" flipV="1">
              <a:off x="3278886" y="3701430"/>
              <a:ext cx="65023" cy="66501"/>
            </a:xfrm>
            <a:custGeom>
              <a:avLst/>
              <a:gdLst>
                <a:gd name="T0" fmla="*/ 14 w 25"/>
                <a:gd name="T1" fmla="*/ 25 h 26"/>
                <a:gd name="T2" fmla="*/ 10 w 25"/>
                <a:gd name="T3" fmla="*/ 25 h 26"/>
                <a:gd name="T4" fmla="*/ 1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1" y="26"/>
                    <a:pt x="10" y="25"/>
                  </a:cubicBezTo>
                  <a:cubicBezTo>
                    <a:pt x="1" y="15"/>
                    <a:pt x="1" y="15"/>
                    <a:pt x="1" y="15"/>
                  </a:cubicBezTo>
                  <a:cubicBezTo>
                    <a:pt x="0" y="14"/>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96"/>
            <p:cNvSpPr/>
            <p:nvPr/>
          </p:nvSpPr>
          <p:spPr bwMode="auto">
            <a:xfrm flipH="1" flipV="1">
              <a:off x="3240463" y="3660051"/>
              <a:ext cx="65023" cy="66501"/>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5 w 25"/>
                <a:gd name="T11" fmla="*/ 1 h 26"/>
                <a:gd name="T12" fmla="*/ 25 w 25"/>
                <a:gd name="T13" fmla="*/ 11 h 26"/>
                <a:gd name="T14" fmla="*/ 25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4" y="26"/>
                    <a:pt x="12" y="26"/>
                    <a:pt x="11" y="25"/>
                  </a:cubicBezTo>
                  <a:cubicBezTo>
                    <a:pt x="1" y="15"/>
                    <a:pt x="1" y="15"/>
                    <a:pt x="1" y="15"/>
                  </a:cubicBezTo>
                  <a:cubicBezTo>
                    <a:pt x="0" y="14"/>
                    <a:pt x="0" y="12"/>
                    <a:pt x="1" y="11"/>
                  </a:cubicBezTo>
                  <a:cubicBezTo>
                    <a:pt x="11" y="1"/>
                    <a:pt x="11" y="1"/>
                    <a:pt x="11" y="1"/>
                  </a:cubicBezTo>
                  <a:cubicBezTo>
                    <a:pt x="12" y="0"/>
                    <a:pt x="14" y="0"/>
                    <a:pt x="15" y="1"/>
                  </a:cubicBezTo>
                  <a:cubicBezTo>
                    <a:pt x="25" y="11"/>
                    <a:pt x="25" y="11"/>
                    <a:pt x="25" y="11"/>
                  </a:cubicBezTo>
                  <a:cubicBezTo>
                    <a:pt x="25" y="12"/>
                    <a:pt x="25" y="14"/>
                    <a:pt x="25"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97"/>
            <p:cNvSpPr/>
            <p:nvPr/>
          </p:nvSpPr>
          <p:spPr bwMode="auto">
            <a:xfrm flipH="1" flipV="1">
              <a:off x="3199085" y="3618673"/>
              <a:ext cx="65023" cy="66501"/>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2" y="26"/>
                    <a:pt x="11" y="25"/>
                  </a:cubicBezTo>
                  <a:cubicBezTo>
                    <a:pt x="1" y="15"/>
                    <a:pt x="1" y="15"/>
                    <a:pt x="1" y="15"/>
                  </a:cubicBezTo>
                  <a:cubicBezTo>
                    <a:pt x="0" y="14"/>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98"/>
            <p:cNvSpPr/>
            <p:nvPr/>
          </p:nvSpPr>
          <p:spPr bwMode="auto">
            <a:xfrm flipH="1" flipV="1">
              <a:off x="3159184" y="3577295"/>
              <a:ext cx="63546" cy="66501"/>
            </a:xfrm>
            <a:custGeom>
              <a:avLst/>
              <a:gdLst>
                <a:gd name="T0" fmla="*/ 14 w 25"/>
                <a:gd name="T1" fmla="*/ 25 h 26"/>
                <a:gd name="T2" fmla="*/ 10 w 25"/>
                <a:gd name="T3" fmla="*/ 25 h 26"/>
                <a:gd name="T4" fmla="*/ 0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1" y="26"/>
                    <a:pt x="10" y="25"/>
                  </a:cubicBezTo>
                  <a:cubicBezTo>
                    <a:pt x="0" y="15"/>
                    <a:pt x="0" y="15"/>
                    <a:pt x="0" y="15"/>
                  </a:cubicBezTo>
                  <a:cubicBezTo>
                    <a:pt x="0" y="14"/>
                    <a:pt x="0" y="12"/>
                    <a:pt x="1" y="11"/>
                  </a:cubicBezTo>
                  <a:cubicBezTo>
                    <a:pt x="11" y="1"/>
                    <a:pt x="11" y="1"/>
                    <a:pt x="11" y="1"/>
                  </a:cubicBezTo>
                  <a:cubicBezTo>
                    <a:pt x="11"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Freeform 99"/>
            <p:cNvSpPr/>
            <p:nvPr/>
          </p:nvSpPr>
          <p:spPr bwMode="auto">
            <a:xfrm flipH="1" flipV="1">
              <a:off x="3120761" y="3537395"/>
              <a:ext cx="63546" cy="66501"/>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5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2" y="26"/>
                    <a:pt x="11" y="25"/>
                  </a:cubicBezTo>
                  <a:cubicBezTo>
                    <a:pt x="1" y="15"/>
                    <a:pt x="1" y="15"/>
                    <a:pt x="1" y="15"/>
                  </a:cubicBezTo>
                  <a:cubicBezTo>
                    <a:pt x="0" y="14"/>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4" name="Freeform 100"/>
            <p:cNvSpPr/>
            <p:nvPr/>
          </p:nvSpPr>
          <p:spPr bwMode="auto">
            <a:xfrm flipH="1" flipV="1">
              <a:off x="3079383" y="3496017"/>
              <a:ext cx="63546" cy="66501"/>
            </a:xfrm>
            <a:custGeom>
              <a:avLst/>
              <a:gdLst>
                <a:gd name="T0" fmla="*/ 14 w 25"/>
                <a:gd name="T1" fmla="*/ 25 h 26"/>
                <a:gd name="T2" fmla="*/ 10 w 25"/>
                <a:gd name="T3" fmla="*/ 25 h 26"/>
                <a:gd name="T4" fmla="*/ 1 w 25"/>
                <a:gd name="T5" fmla="*/ 15 h 26"/>
                <a:gd name="T6" fmla="*/ 1 w 25"/>
                <a:gd name="T7" fmla="*/ 11 h 26"/>
                <a:gd name="T8" fmla="*/ 11 w 25"/>
                <a:gd name="T9" fmla="*/ 1 h 26"/>
                <a:gd name="T10" fmla="*/ 14 w 25"/>
                <a:gd name="T11" fmla="*/ 1 h 26"/>
                <a:gd name="T12" fmla="*/ 24 w 25"/>
                <a:gd name="T13" fmla="*/ 11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1" y="26"/>
                    <a:pt x="10" y="25"/>
                  </a:cubicBezTo>
                  <a:cubicBezTo>
                    <a:pt x="1" y="15"/>
                    <a:pt x="1" y="15"/>
                    <a:pt x="1" y="15"/>
                  </a:cubicBezTo>
                  <a:cubicBezTo>
                    <a:pt x="0" y="14"/>
                    <a:pt x="0" y="12"/>
                    <a:pt x="1" y="11"/>
                  </a:cubicBezTo>
                  <a:cubicBezTo>
                    <a:pt x="11" y="1"/>
                    <a:pt x="11" y="1"/>
                    <a:pt x="11" y="1"/>
                  </a:cubicBezTo>
                  <a:cubicBezTo>
                    <a:pt x="12" y="0"/>
                    <a:pt x="13" y="1"/>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5" name="Freeform 101"/>
            <p:cNvSpPr/>
            <p:nvPr/>
          </p:nvSpPr>
          <p:spPr bwMode="auto">
            <a:xfrm flipH="1" flipV="1">
              <a:off x="3040961" y="3454638"/>
              <a:ext cx="63546" cy="66501"/>
            </a:xfrm>
            <a:custGeom>
              <a:avLst/>
              <a:gdLst>
                <a:gd name="T0" fmla="*/ 14 w 25"/>
                <a:gd name="T1" fmla="*/ 25 h 26"/>
                <a:gd name="T2" fmla="*/ 11 w 25"/>
                <a:gd name="T3" fmla="*/ 25 h 26"/>
                <a:gd name="T4" fmla="*/ 1 w 25"/>
                <a:gd name="T5" fmla="*/ 15 h 26"/>
                <a:gd name="T6" fmla="*/ 1 w 25"/>
                <a:gd name="T7" fmla="*/ 11 h 26"/>
                <a:gd name="T8" fmla="*/ 11 w 25"/>
                <a:gd name="T9" fmla="*/ 1 h 26"/>
                <a:gd name="T10" fmla="*/ 15 w 25"/>
                <a:gd name="T11" fmla="*/ 2 h 26"/>
                <a:gd name="T12" fmla="*/ 25 w 25"/>
                <a:gd name="T13" fmla="*/ 12 h 26"/>
                <a:gd name="T14" fmla="*/ 24 w 25"/>
                <a:gd name="T15" fmla="*/ 15 h 26"/>
                <a:gd name="T16" fmla="*/ 14 w 2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4" y="25"/>
                  </a:moveTo>
                  <a:cubicBezTo>
                    <a:pt x="13" y="26"/>
                    <a:pt x="12" y="26"/>
                    <a:pt x="11" y="25"/>
                  </a:cubicBezTo>
                  <a:cubicBezTo>
                    <a:pt x="1" y="15"/>
                    <a:pt x="1" y="15"/>
                    <a:pt x="1" y="15"/>
                  </a:cubicBezTo>
                  <a:cubicBezTo>
                    <a:pt x="0" y="14"/>
                    <a:pt x="0" y="12"/>
                    <a:pt x="1" y="11"/>
                  </a:cubicBezTo>
                  <a:cubicBezTo>
                    <a:pt x="11" y="1"/>
                    <a:pt x="11" y="1"/>
                    <a:pt x="11" y="1"/>
                  </a:cubicBezTo>
                  <a:cubicBezTo>
                    <a:pt x="12" y="0"/>
                    <a:pt x="14" y="1"/>
                    <a:pt x="15" y="2"/>
                  </a:cubicBezTo>
                  <a:cubicBezTo>
                    <a:pt x="25" y="12"/>
                    <a:pt x="25" y="12"/>
                    <a:pt x="25" y="12"/>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6" name="Freeform 102"/>
            <p:cNvSpPr/>
            <p:nvPr/>
          </p:nvSpPr>
          <p:spPr bwMode="auto">
            <a:xfrm flipH="1" flipV="1">
              <a:off x="2999582" y="3413260"/>
              <a:ext cx="63546" cy="65023"/>
            </a:xfrm>
            <a:custGeom>
              <a:avLst/>
              <a:gdLst>
                <a:gd name="T0" fmla="*/ 14 w 25"/>
                <a:gd name="T1" fmla="*/ 24 h 25"/>
                <a:gd name="T2" fmla="*/ 11 w 25"/>
                <a:gd name="T3" fmla="*/ 24 h 25"/>
                <a:gd name="T4" fmla="*/ 1 w 25"/>
                <a:gd name="T5" fmla="*/ 14 h 25"/>
                <a:gd name="T6" fmla="*/ 1 w 25"/>
                <a:gd name="T7" fmla="*/ 10 h 25"/>
                <a:gd name="T8" fmla="*/ 11 w 25"/>
                <a:gd name="T9" fmla="*/ 0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0"/>
                    <a:pt x="11" y="0"/>
                    <a:pt x="11" y="0"/>
                  </a:cubicBezTo>
                  <a:cubicBezTo>
                    <a:pt x="12" y="0"/>
                    <a:pt x="13" y="0"/>
                    <a:pt x="14" y="1"/>
                  </a:cubicBezTo>
                  <a:cubicBezTo>
                    <a:pt x="24" y="11"/>
                    <a:pt x="24" y="11"/>
                    <a:pt x="24" y="11"/>
                  </a:cubicBezTo>
                  <a:cubicBezTo>
                    <a:pt x="25" y="11"/>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7" name="Freeform 103"/>
            <p:cNvSpPr/>
            <p:nvPr/>
          </p:nvSpPr>
          <p:spPr bwMode="auto">
            <a:xfrm flipH="1" flipV="1">
              <a:off x="2958204" y="3373359"/>
              <a:ext cx="65023" cy="63546"/>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104"/>
            <p:cNvSpPr/>
            <p:nvPr/>
          </p:nvSpPr>
          <p:spPr bwMode="auto">
            <a:xfrm flipH="1" flipV="1">
              <a:off x="3428143" y="3772365"/>
              <a:ext cx="63546" cy="65023"/>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105"/>
            <p:cNvSpPr/>
            <p:nvPr/>
          </p:nvSpPr>
          <p:spPr bwMode="auto">
            <a:xfrm flipH="1" flipV="1">
              <a:off x="3469522" y="3813743"/>
              <a:ext cx="76845" cy="76845"/>
            </a:xfrm>
            <a:custGeom>
              <a:avLst/>
              <a:gdLst>
                <a:gd name="T0" fmla="*/ 19 w 30"/>
                <a:gd name="T1" fmla="*/ 29 h 30"/>
                <a:gd name="T2" fmla="*/ 16 w 30"/>
                <a:gd name="T3" fmla="*/ 29 h 30"/>
                <a:gd name="T4" fmla="*/ 1 w 30"/>
                <a:gd name="T5" fmla="*/ 14 h 30"/>
                <a:gd name="T6" fmla="*/ 1 w 30"/>
                <a:gd name="T7" fmla="*/ 11 h 30"/>
                <a:gd name="T8" fmla="*/ 11 w 30"/>
                <a:gd name="T9" fmla="*/ 1 h 30"/>
                <a:gd name="T10" fmla="*/ 15 w 30"/>
                <a:gd name="T11" fmla="*/ 1 h 30"/>
                <a:gd name="T12" fmla="*/ 29 w 30"/>
                <a:gd name="T13" fmla="*/ 16 h 30"/>
                <a:gd name="T14" fmla="*/ 29 w 30"/>
                <a:gd name="T15" fmla="*/ 19 h 30"/>
                <a:gd name="T16" fmla="*/ 19 w 3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29"/>
                  </a:moveTo>
                  <a:cubicBezTo>
                    <a:pt x="18" y="30"/>
                    <a:pt x="17" y="30"/>
                    <a:pt x="16" y="29"/>
                  </a:cubicBezTo>
                  <a:cubicBezTo>
                    <a:pt x="1" y="14"/>
                    <a:pt x="1" y="14"/>
                    <a:pt x="1" y="14"/>
                  </a:cubicBezTo>
                  <a:cubicBezTo>
                    <a:pt x="0" y="13"/>
                    <a:pt x="0" y="12"/>
                    <a:pt x="1" y="11"/>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106"/>
            <p:cNvSpPr/>
            <p:nvPr/>
          </p:nvSpPr>
          <p:spPr bwMode="auto">
            <a:xfrm flipH="1" flipV="1">
              <a:off x="3540456" y="3639363"/>
              <a:ext cx="76845" cy="76845"/>
            </a:xfrm>
            <a:custGeom>
              <a:avLst/>
              <a:gdLst>
                <a:gd name="T0" fmla="*/ 19 w 30"/>
                <a:gd name="T1" fmla="*/ 30 h 30"/>
                <a:gd name="T2" fmla="*/ 16 w 30"/>
                <a:gd name="T3" fmla="*/ 29 h 30"/>
                <a:gd name="T4" fmla="*/ 1 w 30"/>
                <a:gd name="T5" fmla="*/ 14 h 30"/>
                <a:gd name="T6" fmla="*/ 1 w 30"/>
                <a:gd name="T7" fmla="*/ 11 h 30"/>
                <a:gd name="T8" fmla="*/ 11 w 30"/>
                <a:gd name="T9" fmla="*/ 1 h 30"/>
                <a:gd name="T10" fmla="*/ 15 w 30"/>
                <a:gd name="T11" fmla="*/ 1 h 30"/>
                <a:gd name="T12" fmla="*/ 29 w 30"/>
                <a:gd name="T13" fmla="*/ 16 h 30"/>
                <a:gd name="T14" fmla="*/ 29 w 30"/>
                <a:gd name="T15" fmla="*/ 20 h 30"/>
                <a:gd name="T16" fmla="*/ 19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30"/>
                  </a:moveTo>
                  <a:cubicBezTo>
                    <a:pt x="18" y="30"/>
                    <a:pt x="17" y="30"/>
                    <a:pt x="16" y="29"/>
                  </a:cubicBezTo>
                  <a:cubicBezTo>
                    <a:pt x="1" y="14"/>
                    <a:pt x="1" y="14"/>
                    <a:pt x="1" y="14"/>
                  </a:cubicBezTo>
                  <a:cubicBezTo>
                    <a:pt x="0" y="14"/>
                    <a:pt x="0" y="12"/>
                    <a:pt x="1" y="11"/>
                  </a:cubicBezTo>
                  <a:cubicBezTo>
                    <a:pt x="11" y="1"/>
                    <a:pt x="11" y="1"/>
                    <a:pt x="11" y="1"/>
                  </a:cubicBezTo>
                  <a:cubicBezTo>
                    <a:pt x="12" y="0"/>
                    <a:pt x="14" y="0"/>
                    <a:pt x="15" y="1"/>
                  </a:cubicBezTo>
                  <a:cubicBezTo>
                    <a:pt x="29" y="16"/>
                    <a:pt x="29" y="16"/>
                    <a:pt x="29" y="16"/>
                  </a:cubicBezTo>
                  <a:cubicBezTo>
                    <a:pt x="30" y="17"/>
                    <a:pt x="30" y="19"/>
                    <a:pt x="29" y="20"/>
                  </a:cubicBezTo>
                  <a:lnTo>
                    <a:pt x="19" y="3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107"/>
            <p:cNvSpPr/>
            <p:nvPr/>
          </p:nvSpPr>
          <p:spPr bwMode="auto">
            <a:xfrm flipH="1" flipV="1">
              <a:off x="3592178" y="3692563"/>
              <a:ext cx="76845" cy="78324"/>
            </a:xfrm>
            <a:custGeom>
              <a:avLst/>
              <a:gdLst>
                <a:gd name="T0" fmla="*/ 19 w 30"/>
                <a:gd name="T1" fmla="*/ 30 h 30"/>
                <a:gd name="T2" fmla="*/ 15 w 30"/>
                <a:gd name="T3" fmla="*/ 29 h 30"/>
                <a:gd name="T4" fmla="*/ 1 w 30"/>
                <a:gd name="T5" fmla="*/ 15 h 30"/>
                <a:gd name="T6" fmla="*/ 1 w 30"/>
                <a:gd name="T7" fmla="*/ 11 h 30"/>
                <a:gd name="T8" fmla="*/ 11 w 30"/>
                <a:gd name="T9" fmla="*/ 1 h 30"/>
                <a:gd name="T10" fmla="*/ 14 w 30"/>
                <a:gd name="T11" fmla="*/ 1 h 30"/>
                <a:gd name="T12" fmla="*/ 29 w 30"/>
                <a:gd name="T13" fmla="*/ 16 h 30"/>
                <a:gd name="T14" fmla="*/ 29 w 30"/>
                <a:gd name="T15" fmla="*/ 20 h 30"/>
                <a:gd name="T16" fmla="*/ 19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30"/>
                  </a:moveTo>
                  <a:cubicBezTo>
                    <a:pt x="18" y="30"/>
                    <a:pt x="16" y="30"/>
                    <a:pt x="15" y="29"/>
                  </a:cubicBezTo>
                  <a:cubicBezTo>
                    <a:pt x="1" y="15"/>
                    <a:pt x="1" y="15"/>
                    <a:pt x="1" y="15"/>
                  </a:cubicBezTo>
                  <a:cubicBezTo>
                    <a:pt x="0" y="14"/>
                    <a:pt x="0" y="12"/>
                    <a:pt x="1" y="11"/>
                  </a:cubicBezTo>
                  <a:cubicBezTo>
                    <a:pt x="11" y="1"/>
                    <a:pt x="11" y="1"/>
                    <a:pt x="11" y="1"/>
                  </a:cubicBezTo>
                  <a:cubicBezTo>
                    <a:pt x="12" y="0"/>
                    <a:pt x="13" y="0"/>
                    <a:pt x="14" y="1"/>
                  </a:cubicBezTo>
                  <a:cubicBezTo>
                    <a:pt x="29" y="16"/>
                    <a:pt x="29" y="16"/>
                    <a:pt x="29" y="16"/>
                  </a:cubicBezTo>
                  <a:cubicBezTo>
                    <a:pt x="30" y="17"/>
                    <a:pt x="30" y="19"/>
                    <a:pt x="29" y="20"/>
                  </a:cubicBezTo>
                  <a:lnTo>
                    <a:pt x="19" y="3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108"/>
            <p:cNvSpPr/>
            <p:nvPr/>
          </p:nvSpPr>
          <p:spPr bwMode="auto">
            <a:xfrm flipH="1" flipV="1">
              <a:off x="3490211" y="3586163"/>
              <a:ext cx="76845" cy="76845"/>
            </a:xfrm>
            <a:custGeom>
              <a:avLst/>
              <a:gdLst>
                <a:gd name="T0" fmla="*/ 19 w 30"/>
                <a:gd name="T1" fmla="*/ 29 h 30"/>
                <a:gd name="T2" fmla="*/ 16 w 30"/>
                <a:gd name="T3" fmla="*/ 29 h 30"/>
                <a:gd name="T4" fmla="*/ 1 w 30"/>
                <a:gd name="T5" fmla="*/ 14 h 30"/>
                <a:gd name="T6" fmla="*/ 1 w 30"/>
                <a:gd name="T7" fmla="*/ 11 h 30"/>
                <a:gd name="T8" fmla="*/ 11 w 30"/>
                <a:gd name="T9" fmla="*/ 1 h 30"/>
                <a:gd name="T10" fmla="*/ 15 w 30"/>
                <a:gd name="T11" fmla="*/ 1 h 30"/>
                <a:gd name="T12" fmla="*/ 30 w 30"/>
                <a:gd name="T13" fmla="*/ 16 h 30"/>
                <a:gd name="T14" fmla="*/ 29 w 30"/>
                <a:gd name="T15" fmla="*/ 20 h 30"/>
                <a:gd name="T16" fmla="*/ 19 w 3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29"/>
                  </a:moveTo>
                  <a:cubicBezTo>
                    <a:pt x="18" y="30"/>
                    <a:pt x="17" y="30"/>
                    <a:pt x="16" y="29"/>
                  </a:cubicBezTo>
                  <a:cubicBezTo>
                    <a:pt x="1" y="14"/>
                    <a:pt x="1" y="14"/>
                    <a:pt x="1" y="14"/>
                  </a:cubicBezTo>
                  <a:cubicBezTo>
                    <a:pt x="0" y="14"/>
                    <a:pt x="0" y="12"/>
                    <a:pt x="1" y="11"/>
                  </a:cubicBezTo>
                  <a:cubicBezTo>
                    <a:pt x="11" y="1"/>
                    <a:pt x="11" y="1"/>
                    <a:pt x="11" y="1"/>
                  </a:cubicBezTo>
                  <a:cubicBezTo>
                    <a:pt x="12" y="0"/>
                    <a:pt x="14" y="0"/>
                    <a:pt x="15" y="1"/>
                  </a:cubicBezTo>
                  <a:cubicBezTo>
                    <a:pt x="30" y="16"/>
                    <a:pt x="30" y="16"/>
                    <a:pt x="30" y="16"/>
                  </a:cubicBezTo>
                  <a:cubicBezTo>
                    <a:pt x="30" y="17"/>
                    <a:pt x="30" y="19"/>
                    <a:pt x="29" y="20"/>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109"/>
            <p:cNvSpPr/>
            <p:nvPr/>
          </p:nvSpPr>
          <p:spPr bwMode="auto">
            <a:xfrm flipH="1" flipV="1">
              <a:off x="3222730" y="3314247"/>
              <a:ext cx="289648" cy="294082"/>
            </a:xfrm>
            <a:custGeom>
              <a:avLst/>
              <a:gdLst>
                <a:gd name="T0" fmla="*/ 102 w 113"/>
                <a:gd name="T1" fmla="*/ 115 h 115"/>
                <a:gd name="T2" fmla="*/ 98 w 113"/>
                <a:gd name="T3" fmla="*/ 114 h 115"/>
                <a:gd name="T4" fmla="*/ 1 w 113"/>
                <a:gd name="T5" fmla="*/ 14 h 115"/>
                <a:gd name="T6" fmla="*/ 1 w 113"/>
                <a:gd name="T7" fmla="*/ 11 h 115"/>
                <a:gd name="T8" fmla="*/ 11 w 113"/>
                <a:gd name="T9" fmla="*/ 1 h 115"/>
                <a:gd name="T10" fmla="*/ 14 w 113"/>
                <a:gd name="T11" fmla="*/ 1 h 115"/>
                <a:gd name="T12" fmla="*/ 112 w 113"/>
                <a:gd name="T13" fmla="*/ 101 h 115"/>
                <a:gd name="T14" fmla="*/ 112 w 113"/>
                <a:gd name="T15" fmla="*/ 105 h 115"/>
                <a:gd name="T16" fmla="*/ 102 w 113"/>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5">
                  <a:moveTo>
                    <a:pt x="102" y="115"/>
                  </a:moveTo>
                  <a:cubicBezTo>
                    <a:pt x="101" y="115"/>
                    <a:pt x="99" y="115"/>
                    <a:pt x="98" y="114"/>
                  </a:cubicBezTo>
                  <a:cubicBezTo>
                    <a:pt x="1" y="14"/>
                    <a:pt x="1" y="14"/>
                    <a:pt x="1" y="14"/>
                  </a:cubicBezTo>
                  <a:cubicBezTo>
                    <a:pt x="0" y="13"/>
                    <a:pt x="0" y="12"/>
                    <a:pt x="1" y="11"/>
                  </a:cubicBezTo>
                  <a:cubicBezTo>
                    <a:pt x="11" y="1"/>
                    <a:pt x="11" y="1"/>
                    <a:pt x="11" y="1"/>
                  </a:cubicBezTo>
                  <a:cubicBezTo>
                    <a:pt x="12" y="0"/>
                    <a:pt x="13" y="0"/>
                    <a:pt x="14" y="1"/>
                  </a:cubicBezTo>
                  <a:cubicBezTo>
                    <a:pt x="112" y="101"/>
                    <a:pt x="112" y="101"/>
                    <a:pt x="112" y="101"/>
                  </a:cubicBezTo>
                  <a:cubicBezTo>
                    <a:pt x="113" y="102"/>
                    <a:pt x="113" y="104"/>
                    <a:pt x="112" y="105"/>
                  </a:cubicBezTo>
                  <a:lnTo>
                    <a:pt x="102" y="11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110"/>
            <p:cNvSpPr/>
            <p:nvPr/>
          </p:nvSpPr>
          <p:spPr bwMode="auto">
            <a:xfrm flipH="1" flipV="1">
              <a:off x="3117807" y="3203413"/>
              <a:ext cx="76845" cy="76845"/>
            </a:xfrm>
            <a:custGeom>
              <a:avLst/>
              <a:gdLst>
                <a:gd name="T0" fmla="*/ 19 w 30"/>
                <a:gd name="T1" fmla="*/ 29 h 30"/>
                <a:gd name="T2" fmla="*/ 15 w 30"/>
                <a:gd name="T3" fmla="*/ 29 h 30"/>
                <a:gd name="T4" fmla="*/ 1 w 30"/>
                <a:gd name="T5" fmla="*/ 14 h 30"/>
                <a:gd name="T6" fmla="*/ 1 w 30"/>
                <a:gd name="T7" fmla="*/ 10 h 30"/>
                <a:gd name="T8" fmla="*/ 11 w 30"/>
                <a:gd name="T9" fmla="*/ 0 h 30"/>
                <a:gd name="T10" fmla="*/ 14 w 30"/>
                <a:gd name="T11" fmla="*/ 1 h 30"/>
                <a:gd name="T12" fmla="*/ 29 w 30"/>
                <a:gd name="T13" fmla="*/ 15 h 30"/>
                <a:gd name="T14" fmla="*/ 29 w 30"/>
                <a:gd name="T15" fmla="*/ 19 h 30"/>
                <a:gd name="T16" fmla="*/ 19 w 3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29"/>
                  </a:moveTo>
                  <a:cubicBezTo>
                    <a:pt x="18" y="30"/>
                    <a:pt x="16" y="30"/>
                    <a:pt x="15" y="29"/>
                  </a:cubicBezTo>
                  <a:cubicBezTo>
                    <a:pt x="1" y="14"/>
                    <a:pt x="1" y="14"/>
                    <a:pt x="1" y="14"/>
                  </a:cubicBezTo>
                  <a:cubicBezTo>
                    <a:pt x="0" y="13"/>
                    <a:pt x="0" y="11"/>
                    <a:pt x="1" y="10"/>
                  </a:cubicBezTo>
                  <a:cubicBezTo>
                    <a:pt x="11" y="0"/>
                    <a:pt x="11" y="0"/>
                    <a:pt x="11" y="0"/>
                  </a:cubicBezTo>
                  <a:cubicBezTo>
                    <a:pt x="12" y="0"/>
                    <a:pt x="13" y="0"/>
                    <a:pt x="14" y="1"/>
                  </a:cubicBezTo>
                  <a:cubicBezTo>
                    <a:pt x="29" y="15"/>
                    <a:pt x="29" y="15"/>
                    <a:pt x="29" y="15"/>
                  </a:cubicBezTo>
                  <a:cubicBezTo>
                    <a:pt x="30" y="16"/>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111"/>
            <p:cNvSpPr/>
            <p:nvPr/>
          </p:nvSpPr>
          <p:spPr bwMode="auto">
            <a:xfrm flipH="1" flipV="1">
              <a:off x="3171007" y="3256614"/>
              <a:ext cx="76845" cy="76845"/>
            </a:xfrm>
            <a:custGeom>
              <a:avLst/>
              <a:gdLst>
                <a:gd name="T0" fmla="*/ 19 w 30"/>
                <a:gd name="T1" fmla="*/ 29 h 30"/>
                <a:gd name="T2" fmla="*/ 16 w 30"/>
                <a:gd name="T3" fmla="*/ 29 h 30"/>
                <a:gd name="T4" fmla="*/ 1 w 30"/>
                <a:gd name="T5" fmla="*/ 14 h 30"/>
                <a:gd name="T6" fmla="*/ 1 w 30"/>
                <a:gd name="T7" fmla="*/ 10 h 30"/>
                <a:gd name="T8" fmla="*/ 11 w 30"/>
                <a:gd name="T9" fmla="*/ 0 h 30"/>
                <a:gd name="T10" fmla="*/ 15 w 30"/>
                <a:gd name="T11" fmla="*/ 1 h 30"/>
                <a:gd name="T12" fmla="*/ 29 w 30"/>
                <a:gd name="T13" fmla="*/ 16 h 30"/>
                <a:gd name="T14" fmla="*/ 29 w 30"/>
                <a:gd name="T15" fmla="*/ 19 h 30"/>
                <a:gd name="T16" fmla="*/ 19 w 3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29"/>
                  </a:moveTo>
                  <a:cubicBezTo>
                    <a:pt x="18" y="30"/>
                    <a:pt x="17" y="30"/>
                    <a:pt x="16" y="29"/>
                  </a:cubicBezTo>
                  <a:cubicBezTo>
                    <a:pt x="1" y="14"/>
                    <a:pt x="1" y="14"/>
                    <a:pt x="1" y="14"/>
                  </a:cubicBezTo>
                  <a:cubicBezTo>
                    <a:pt x="0" y="13"/>
                    <a:pt x="0" y="11"/>
                    <a:pt x="1" y="10"/>
                  </a:cubicBezTo>
                  <a:cubicBezTo>
                    <a:pt x="11" y="0"/>
                    <a:pt x="11" y="0"/>
                    <a:pt x="11" y="0"/>
                  </a:cubicBezTo>
                  <a:cubicBezTo>
                    <a:pt x="12" y="0"/>
                    <a:pt x="14" y="0"/>
                    <a:pt x="15" y="1"/>
                  </a:cubicBezTo>
                  <a:cubicBezTo>
                    <a:pt x="29" y="16"/>
                    <a:pt x="29" y="16"/>
                    <a:pt x="29" y="16"/>
                  </a:cubicBezTo>
                  <a:cubicBezTo>
                    <a:pt x="30" y="16"/>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112"/>
            <p:cNvSpPr/>
            <p:nvPr/>
          </p:nvSpPr>
          <p:spPr bwMode="auto">
            <a:xfrm flipH="1" flipV="1">
              <a:off x="3066084" y="3150213"/>
              <a:ext cx="76845" cy="76845"/>
            </a:xfrm>
            <a:custGeom>
              <a:avLst/>
              <a:gdLst>
                <a:gd name="T0" fmla="*/ 19 w 30"/>
                <a:gd name="T1" fmla="*/ 29 h 30"/>
                <a:gd name="T2" fmla="*/ 16 w 30"/>
                <a:gd name="T3" fmla="*/ 29 h 30"/>
                <a:gd name="T4" fmla="*/ 1 w 30"/>
                <a:gd name="T5" fmla="*/ 14 h 30"/>
                <a:gd name="T6" fmla="*/ 1 w 30"/>
                <a:gd name="T7" fmla="*/ 10 h 30"/>
                <a:gd name="T8" fmla="*/ 11 w 30"/>
                <a:gd name="T9" fmla="*/ 0 h 30"/>
                <a:gd name="T10" fmla="*/ 15 w 30"/>
                <a:gd name="T11" fmla="*/ 0 h 30"/>
                <a:gd name="T12" fmla="*/ 29 w 30"/>
                <a:gd name="T13" fmla="*/ 15 h 30"/>
                <a:gd name="T14" fmla="*/ 29 w 30"/>
                <a:gd name="T15" fmla="*/ 19 h 30"/>
                <a:gd name="T16" fmla="*/ 19 w 3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9" y="29"/>
                  </a:moveTo>
                  <a:cubicBezTo>
                    <a:pt x="18" y="30"/>
                    <a:pt x="17" y="30"/>
                    <a:pt x="16" y="29"/>
                  </a:cubicBezTo>
                  <a:cubicBezTo>
                    <a:pt x="1" y="14"/>
                    <a:pt x="1" y="14"/>
                    <a:pt x="1" y="14"/>
                  </a:cubicBezTo>
                  <a:cubicBezTo>
                    <a:pt x="0" y="13"/>
                    <a:pt x="0" y="11"/>
                    <a:pt x="1" y="10"/>
                  </a:cubicBezTo>
                  <a:cubicBezTo>
                    <a:pt x="11" y="0"/>
                    <a:pt x="11" y="0"/>
                    <a:pt x="11" y="0"/>
                  </a:cubicBezTo>
                  <a:cubicBezTo>
                    <a:pt x="12" y="0"/>
                    <a:pt x="14" y="0"/>
                    <a:pt x="15" y="0"/>
                  </a:cubicBezTo>
                  <a:cubicBezTo>
                    <a:pt x="29" y="15"/>
                    <a:pt x="29" y="15"/>
                    <a:pt x="29" y="15"/>
                  </a:cubicBezTo>
                  <a:cubicBezTo>
                    <a:pt x="30" y="16"/>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113"/>
            <p:cNvSpPr/>
            <p:nvPr/>
          </p:nvSpPr>
          <p:spPr bwMode="auto">
            <a:xfrm flipH="1" flipV="1">
              <a:off x="3499077" y="3760542"/>
              <a:ext cx="90146" cy="88668"/>
            </a:xfrm>
            <a:custGeom>
              <a:avLst/>
              <a:gdLst>
                <a:gd name="T0" fmla="*/ 24 w 35"/>
                <a:gd name="T1" fmla="*/ 34 h 35"/>
                <a:gd name="T2" fmla="*/ 20 w 35"/>
                <a:gd name="T3" fmla="*/ 34 h 35"/>
                <a:gd name="T4" fmla="*/ 1 w 35"/>
                <a:gd name="T5" fmla="*/ 14 h 35"/>
                <a:gd name="T6" fmla="*/ 1 w 35"/>
                <a:gd name="T7" fmla="*/ 11 h 35"/>
                <a:gd name="T8" fmla="*/ 11 w 35"/>
                <a:gd name="T9" fmla="*/ 1 h 35"/>
                <a:gd name="T10" fmla="*/ 15 w 35"/>
                <a:gd name="T11" fmla="*/ 1 h 35"/>
                <a:gd name="T12" fmla="*/ 34 w 35"/>
                <a:gd name="T13" fmla="*/ 21 h 35"/>
                <a:gd name="T14" fmla="*/ 34 w 35"/>
                <a:gd name="T15" fmla="*/ 24 h 35"/>
                <a:gd name="T16" fmla="*/ 24 w 35"/>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4"/>
                  </a:moveTo>
                  <a:cubicBezTo>
                    <a:pt x="23" y="35"/>
                    <a:pt x="21" y="35"/>
                    <a:pt x="20" y="34"/>
                  </a:cubicBezTo>
                  <a:cubicBezTo>
                    <a:pt x="1" y="14"/>
                    <a:pt x="1" y="14"/>
                    <a:pt x="1" y="14"/>
                  </a:cubicBezTo>
                  <a:cubicBezTo>
                    <a:pt x="0" y="14"/>
                    <a:pt x="0" y="12"/>
                    <a:pt x="1" y="11"/>
                  </a:cubicBezTo>
                  <a:cubicBezTo>
                    <a:pt x="11" y="1"/>
                    <a:pt x="11" y="1"/>
                    <a:pt x="11" y="1"/>
                  </a:cubicBezTo>
                  <a:cubicBezTo>
                    <a:pt x="12" y="0"/>
                    <a:pt x="14" y="0"/>
                    <a:pt x="15" y="1"/>
                  </a:cubicBezTo>
                  <a:cubicBezTo>
                    <a:pt x="34" y="21"/>
                    <a:pt x="34" y="21"/>
                    <a:pt x="34" y="21"/>
                  </a:cubicBezTo>
                  <a:cubicBezTo>
                    <a:pt x="35" y="22"/>
                    <a:pt x="35" y="23"/>
                    <a:pt x="34" y="24"/>
                  </a:cubicBezTo>
                  <a:lnTo>
                    <a:pt x="24" y="3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114"/>
            <p:cNvSpPr/>
            <p:nvPr/>
          </p:nvSpPr>
          <p:spPr bwMode="auto">
            <a:xfrm flipH="1" flipV="1">
              <a:off x="3389720" y="3730986"/>
              <a:ext cx="63546" cy="65023"/>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115"/>
            <p:cNvSpPr/>
            <p:nvPr/>
          </p:nvSpPr>
          <p:spPr bwMode="auto">
            <a:xfrm flipH="1" flipV="1">
              <a:off x="3348342" y="3691085"/>
              <a:ext cx="63546" cy="63546"/>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116"/>
            <p:cNvSpPr/>
            <p:nvPr/>
          </p:nvSpPr>
          <p:spPr bwMode="auto">
            <a:xfrm flipH="1" flipV="1">
              <a:off x="3309919" y="3649707"/>
              <a:ext cx="63546"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5 w 25"/>
                <a:gd name="T13" fmla="*/ 11 h 25"/>
                <a:gd name="T14" fmla="*/ 25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5"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117"/>
            <p:cNvSpPr/>
            <p:nvPr/>
          </p:nvSpPr>
          <p:spPr bwMode="auto">
            <a:xfrm flipH="1" flipV="1">
              <a:off x="3268542" y="3608329"/>
              <a:ext cx="65023" cy="65023"/>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118"/>
            <p:cNvSpPr/>
            <p:nvPr/>
          </p:nvSpPr>
          <p:spPr bwMode="auto">
            <a:xfrm flipH="1" flipV="1">
              <a:off x="3228641" y="3566951"/>
              <a:ext cx="63546" cy="65023"/>
            </a:xfrm>
            <a:custGeom>
              <a:avLst/>
              <a:gdLst>
                <a:gd name="T0" fmla="*/ 14 w 25"/>
                <a:gd name="T1" fmla="*/ 24 h 25"/>
                <a:gd name="T2" fmla="*/ 10 w 25"/>
                <a:gd name="T3" fmla="*/ 24 h 25"/>
                <a:gd name="T4" fmla="*/ 0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0" y="14"/>
                    <a:pt x="0" y="14"/>
                    <a:pt x="0" y="14"/>
                  </a:cubicBezTo>
                  <a:cubicBezTo>
                    <a:pt x="0" y="13"/>
                    <a:pt x="0" y="11"/>
                    <a:pt x="1" y="10"/>
                  </a:cubicBezTo>
                  <a:cubicBezTo>
                    <a:pt x="11" y="1"/>
                    <a:pt x="11" y="1"/>
                    <a:pt x="11" y="1"/>
                  </a:cubicBezTo>
                  <a:cubicBezTo>
                    <a:pt x="11"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119"/>
            <p:cNvSpPr/>
            <p:nvPr/>
          </p:nvSpPr>
          <p:spPr bwMode="auto">
            <a:xfrm flipH="1" flipV="1">
              <a:off x="3188741" y="3527050"/>
              <a:ext cx="65023"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120"/>
            <p:cNvSpPr/>
            <p:nvPr/>
          </p:nvSpPr>
          <p:spPr bwMode="auto">
            <a:xfrm flipH="1" flipV="1">
              <a:off x="3148840" y="3485672"/>
              <a:ext cx="63546" cy="63546"/>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Freeform 121"/>
            <p:cNvSpPr/>
            <p:nvPr/>
          </p:nvSpPr>
          <p:spPr bwMode="auto">
            <a:xfrm flipH="1" flipV="1">
              <a:off x="3110417" y="3444294"/>
              <a:ext cx="63546" cy="65023"/>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5 w 25"/>
                <a:gd name="T11" fmla="*/ 1 h 25"/>
                <a:gd name="T12" fmla="*/ 25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1"/>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6" name="Freeform 122"/>
            <p:cNvSpPr/>
            <p:nvPr/>
          </p:nvSpPr>
          <p:spPr bwMode="auto">
            <a:xfrm flipH="1" flipV="1">
              <a:off x="3069039" y="3402916"/>
              <a:ext cx="63546" cy="65023"/>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7" name="Freeform 123"/>
            <p:cNvSpPr/>
            <p:nvPr/>
          </p:nvSpPr>
          <p:spPr bwMode="auto">
            <a:xfrm flipH="1" flipV="1">
              <a:off x="3027661" y="3363015"/>
              <a:ext cx="66501" cy="63546"/>
            </a:xfrm>
            <a:custGeom>
              <a:avLst/>
              <a:gdLst>
                <a:gd name="T0" fmla="*/ 15 w 26"/>
                <a:gd name="T1" fmla="*/ 24 h 25"/>
                <a:gd name="T2" fmla="*/ 11 w 26"/>
                <a:gd name="T3" fmla="*/ 24 h 25"/>
                <a:gd name="T4" fmla="*/ 1 w 26"/>
                <a:gd name="T5" fmla="*/ 14 h 25"/>
                <a:gd name="T6" fmla="*/ 1 w 26"/>
                <a:gd name="T7" fmla="*/ 11 h 25"/>
                <a:gd name="T8" fmla="*/ 11 w 26"/>
                <a:gd name="T9" fmla="*/ 1 h 25"/>
                <a:gd name="T10" fmla="*/ 15 w 26"/>
                <a:gd name="T11" fmla="*/ 1 h 25"/>
                <a:gd name="T12" fmla="*/ 25 w 26"/>
                <a:gd name="T13" fmla="*/ 11 h 25"/>
                <a:gd name="T14" fmla="*/ 25 w 26"/>
                <a:gd name="T15" fmla="*/ 14 h 25"/>
                <a:gd name="T16" fmla="*/ 15 w 26"/>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5" y="24"/>
                  </a:moveTo>
                  <a:cubicBezTo>
                    <a:pt x="14" y="25"/>
                    <a:pt x="12" y="25"/>
                    <a:pt x="11" y="24"/>
                  </a:cubicBezTo>
                  <a:cubicBezTo>
                    <a:pt x="1" y="14"/>
                    <a:pt x="1" y="14"/>
                    <a:pt x="1" y="14"/>
                  </a:cubicBezTo>
                  <a:cubicBezTo>
                    <a:pt x="0" y="13"/>
                    <a:pt x="0" y="11"/>
                    <a:pt x="1" y="11"/>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8" name="Freeform 124"/>
            <p:cNvSpPr/>
            <p:nvPr/>
          </p:nvSpPr>
          <p:spPr bwMode="auto">
            <a:xfrm flipH="1" flipV="1">
              <a:off x="2989238" y="3321637"/>
              <a:ext cx="65023" cy="63546"/>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9" name="Freeform 125"/>
            <p:cNvSpPr/>
            <p:nvPr/>
          </p:nvSpPr>
          <p:spPr bwMode="auto">
            <a:xfrm flipH="1" flipV="1">
              <a:off x="3459177" y="3719163"/>
              <a:ext cx="63546"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0" name="Freeform 126"/>
            <p:cNvSpPr/>
            <p:nvPr/>
          </p:nvSpPr>
          <p:spPr bwMode="auto">
            <a:xfrm flipH="1" flipV="1">
              <a:off x="3417799" y="3677785"/>
              <a:ext cx="63546" cy="63546"/>
            </a:xfrm>
            <a:custGeom>
              <a:avLst/>
              <a:gdLst>
                <a:gd name="T0" fmla="*/ 14 w 25"/>
                <a:gd name="T1" fmla="*/ 24 h 25"/>
                <a:gd name="T2" fmla="*/ 10 w 25"/>
                <a:gd name="T3" fmla="*/ 24 h 25"/>
                <a:gd name="T4" fmla="*/ 0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0" y="14"/>
                    <a:pt x="0" y="14"/>
                    <a:pt x="0" y="14"/>
                  </a:cubicBezTo>
                  <a:cubicBezTo>
                    <a:pt x="0" y="13"/>
                    <a:pt x="0" y="11"/>
                    <a:pt x="1" y="10"/>
                  </a:cubicBezTo>
                  <a:cubicBezTo>
                    <a:pt x="11" y="1"/>
                    <a:pt x="11" y="1"/>
                    <a:pt x="11" y="1"/>
                  </a:cubicBezTo>
                  <a:cubicBezTo>
                    <a:pt x="11"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1" name="Freeform 127"/>
            <p:cNvSpPr/>
            <p:nvPr/>
          </p:nvSpPr>
          <p:spPr bwMode="auto">
            <a:xfrm flipH="1" flipV="1">
              <a:off x="3379376" y="3636408"/>
              <a:ext cx="63546" cy="65023"/>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2" name="Freeform 128"/>
            <p:cNvSpPr/>
            <p:nvPr/>
          </p:nvSpPr>
          <p:spPr bwMode="auto">
            <a:xfrm flipH="1" flipV="1">
              <a:off x="3337998" y="3596507"/>
              <a:ext cx="65023" cy="63546"/>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3" name="Freeform 129"/>
            <p:cNvSpPr/>
            <p:nvPr/>
          </p:nvSpPr>
          <p:spPr bwMode="auto">
            <a:xfrm flipH="1" flipV="1">
              <a:off x="3299575" y="3555128"/>
              <a:ext cx="65023"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5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4" name="Freeform 130"/>
            <p:cNvSpPr/>
            <p:nvPr/>
          </p:nvSpPr>
          <p:spPr bwMode="auto">
            <a:xfrm flipH="1" flipV="1">
              <a:off x="3258197" y="3513750"/>
              <a:ext cx="65023"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5" name="Freeform 131"/>
            <p:cNvSpPr/>
            <p:nvPr/>
          </p:nvSpPr>
          <p:spPr bwMode="auto">
            <a:xfrm flipH="1" flipV="1">
              <a:off x="3218296" y="3472372"/>
              <a:ext cx="66501" cy="65023"/>
            </a:xfrm>
            <a:custGeom>
              <a:avLst/>
              <a:gdLst>
                <a:gd name="T0" fmla="*/ 15 w 26"/>
                <a:gd name="T1" fmla="*/ 24 h 25"/>
                <a:gd name="T2" fmla="*/ 11 w 26"/>
                <a:gd name="T3" fmla="*/ 24 h 25"/>
                <a:gd name="T4" fmla="*/ 1 w 26"/>
                <a:gd name="T5" fmla="*/ 14 h 25"/>
                <a:gd name="T6" fmla="*/ 1 w 26"/>
                <a:gd name="T7" fmla="*/ 10 h 25"/>
                <a:gd name="T8" fmla="*/ 11 w 26"/>
                <a:gd name="T9" fmla="*/ 1 h 25"/>
                <a:gd name="T10" fmla="*/ 15 w 26"/>
                <a:gd name="T11" fmla="*/ 1 h 25"/>
                <a:gd name="T12" fmla="*/ 25 w 26"/>
                <a:gd name="T13" fmla="*/ 11 h 25"/>
                <a:gd name="T14" fmla="*/ 25 w 26"/>
                <a:gd name="T15" fmla="*/ 14 h 25"/>
                <a:gd name="T16" fmla="*/ 15 w 26"/>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6" name="Freeform 132"/>
            <p:cNvSpPr/>
            <p:nvPr/>
          </p:nvSpPr>
          <p:spPr bwMode="auto">
            <a:xfrm flipH="1" flipV="1">
              <a:off x="3179873" y="3430994"/>
              <a:ext cx="63546" cy="65023"/>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7" name="Freeform 133"/>
            <p:cNvSpPr/>
            <p:nvPr/>
          </p:nvSpPr>
          <p:spPr bwMode="auto">
            <a:xfrm flipH="1" flipV="1">
              <a:off x="3138495" y="3391093"/>
              <a:ext cx="63546" cy="63546"/>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8" name="Freeform 134"/>
            <p:cNvSpPr/>
            <p:nvPr/>
          </p:nvSpPr>
          <p:spPr bwMode="auto">
            <a:xfrm flipH="1" flipV="1">
              <a:off x="3100072" y="3349714"/>
              <a:ext cx="63546" cy="63546"/>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1"/>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9" name="Freeform 135"/>
            <p:cNvSpPr/>
            <p:nvPr/>
          </p:nvSpPr>
          <p:spPr bwMode="auto">
            <a:xfrm flipH="1" flipV="1">
              <a:off x="3058694" y="3308337"/>
              <a:ext cx="63546" cy="65023"/>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1" y="24"/>
                  </a:cubicBezTo>
                  <a:cubicBezTo>
                    <a:pt x="1" y="14"/>
                    <a:pt x="1" y="14"/>
                    <a:pt x="1" y="14"/>
                  </a:cubicBezTo>
                  <a:cubicBezTo>
                    <a:pt x="0" y="13"/>
                    <a:pt x="0" y="11"/>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0" name="Freeform 136"/>
            <p:cNvSpPr/>
            <p:nvPr/>
          </p:nvSpPr>
          <p:spPr bwMode="auto">
            <a:xfrm flipH="1" flipV="1">
              <a:off x="3017316" y="3266959"/>
              <a:ext cx="66501" cy="65023"/>
            </a:xfrm>
            <a:custGeom>
              <a:avLst/>
              <a:gdLst>
                <a:gd name="T0" fmla="*/ 15 w 26"/>
                <a:gd name="T1" fmla="*/ 24 h 25"/>
                <a:gd name="T2" fmla="*/ 11 w 26"/>
                <a:gd name="T3" fmla="*/ 24 h 25"/>
                <a:gd name="T4" fmla="*/ 1 w 26"/>
                <a:gd name="T5" fmla="*/ 14 h 25"/>
                <a:gd name="T6" fmla="*/ 1 w 26"/>
                <a:gd name="T7" fmla="*/ 11 h 25"/>
                <a:gd name="T8" fmla="*/ 11 w 26"/>
                <a:gd name="T9" fmla="*/ 1 h 25"/>
                <a:gd name="T10" fmla="*/ 15 w 26"/>
                <a:gd name="T11" fmla="*/ 1 h 25"/>
                <a:gd name="T12" fmla="*/ 25 w 26"/>
                <a:gd name="T13" fmla="*/ 11 h 25"/>
                <a:gd name="T14" fmla="*/ 25 w 26"/>
                <a:gd name="T15" fmla="*/ 14 h 25"/>
                <a:gd name="T16" fmla="*/ 15 w 26"/>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5" y="24"/>
                  </a:moveTo>
                  <a:cubicBezTo>
                    <a:pt x="14" y="25"/>
                    <a:pt x="12" y="25"/>
                    <a:pt x="11" y="24"/>
                  </a:cubicBezTo>
                  <a:cubicBezTo>
                    <a:pt x="1" y="14"/>
                    <a:pt x="1" y="14"/>
                    <a:pt x="1" y="14"/>
                  </a:cubicBezTo>
                  <a:cubicBezTo>
                    <a:pt x="0" y="13"/>
                    <a:pt x="0" y="11"/>
                    <a:pt x="1" y="11"/>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1" name="Freeform 137"/>
            <p:cNvSpPr/>
            <p:nvPr/>
          </p:nvSpPr>
          <p:spPr bwMode="auto">
            <a:xfrm flipH="1" flipV="1">
              <a:off x="3484299" y="3663007"/>
              <a:ext cx="63546"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2" name="Freeform 138"/>
            <p:cNvSpPr/>
            <p:nvPr/>
          </p:nvSpPr>
          <p:spPr bwMode="auto">
            <a:xfrm flipH="1" flipV="1">
              <a:off x="3522722" y="3702908"/>
              <a:ext cx="66501" cy="65023"/>
            </a:xfrm>
            <a:custGeom>
              <a:avLst/>
              <a:gdLst>
                <a:gd name="T0" fmla="*/ 15 w 26"/>
                <a:gd name="T1" fmla="*/ 24 h 25"/>
                <a:gd name="T2" fmla="*/ 11 w 26"/>
                <a:gd name="T3" fmla="*/ 24 h 25"/>
                <a:gd name="T4" fmla="*/ 1 w 26"/>
                <a:gd name="T5" fmla="*/ 14 h 25"/>
                <a:gd name="T6" fmla="*/ 1 w 26"/>
                <a:gd name="T7" fmla="*/ 10 h 25"/>
                <a:gd name="T8" fmla="*/ 11 w 26"/>
                <a:gd name="T9" fmla="*/ 1 h 25"/>
                <a:gd name="T10" fmla="*/ 15 w 26"/>
                <a:gd name="T11" fmla="*/ 1 h 25"/>
                <a:gd name="T12" fmla="*/ 25 w 26"/>
                <a:gd name="T13" fmla="*/ 11 h 25"/>
                <a:gd name="T14" fmla="*/ 25 w 26"/>
                <a:gd name="T15" fmla="*/ 14 h 25"/>
                <a:gd name="T16" fmla="*/ 15 w 26"/>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5"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3" name="Freeform 139"/>
            <p:cNvSpPr/>
            <p:nvPr/>
          </p:nvSpPr>
          <p:spPr bwMode="auto">
            <a:xfrm flipH="1" flipV="1">
              <a:off x="3564100" y="3744286"/>
              <a:ext cx="63546" cy="65023"/>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40"/>
            <p:cNvSpPr/>
            <p:nvPr/>
          </p:nvSpPr>
          <p:spPr bwMode="auto">
            <a:xfrm flipH="1" flipV="1">
              <a:off x="3442922" y="3621629"/>
              <a:ext cx="65023" cy="63546"/>
            </a:xfrm>
            <a:custGeom>
              <a:avLst/>
              <a:gdLst>
                <a:gd name="T0" fmla="*/ 14 w 25"/>
                <a:gd name="T1" fmla="*/ 24 h 25"/>
                <a:gd name="T2" fmla="*/ 10 w 25"/>
                <a:gd name="T3" fmla="*/ 24 h 25"/>
                <a:gd name="T4" fmla="*/ 0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0" y="14"/>
                    <a:pt x="0" y="14"/>
                    <a:pt x="0"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41"/>
            <p:cNvSpPr/>
            <p:nvPr/>
          </p:nvSpPr>
          <p:spPr bwMode="auto">
            <a:xfrm flipH="1" flipV="1">
              <a:off x="3404499" y="3580250"/>
              <a:ext cx="65023"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42"/>
            <p:cNvSpPr/>
            <p:nvPr/>
          </p:nvSpPr>
          <p:spPr bwMode="auto">
            <a:xfrm flipH="1" flipV="1">
              <a:off x="3364598" y="3538873"/>
              <a:ext cx="63546" cy="65023"/>
            </a:xfrm>
            <a:custGeom>
              <a:avLst/>
              <a:gdLst>
                <a:gd name="T0" fmla="*/ 14 w 25"/>
                <a:gd name="T1" fmla="*/ 24 h 25"/>
                <a:gd name="T2" fmla="*/ 10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43"/>
            <p:cNvSpPr/>
            <p:nvPr/>
          </p:nvSpPr>
          <p:spPr bwMode="auto">
            <a:xfrm flipH="1" flipV="1">
              <a:off x="3324698" y="3498972"/>
              <a:ext cx="65023"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5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44"/>
            <p:cNvSpPr/>
            <p:nvPr/>
          </p:nvSpPr>
          <p:spPr bwMode="auto">
            <a:xfrm flipH="1" flipV="1">
              <a:off x="3284797" y="3457594"/>
              <a:ext cx="63546" cy="63546"/>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Freeform 145"/>
            <p:cNvSpPr/>
            <p:nvPr/>
          </p:nvSpPr>
          <p:spPr bwMode="auto">
            <a:xfrm flipH="1" flipV="1">
              <a:off x="3243419" y="3416216"/>
              <a:ext cx="66501" cy="63546"/>
            </a:xfrm>
            <a:custGeom>
              <a:avLst/>
              <a:gdLst>
                <a:gd name="T0" fmla="*/ 15 w 26"/>
                <a:gd name="T1" fmla="*/ 24 h 25"/>
                <a:gd name="T2" fmla="*/ 11 w 26"/>
                <a:gd name="T3" fmla="*/ 24 h 25"/>
                <a:gd name="T4" fmla="*/ 1 w 26"/>
                <a:gd name="T5" fmla="*/ 14 h 25"/>
                <a:gd name="T6" fmla="*/ 1 w 26"/>
                <a:gd name="T7" fmla="*/ 10 h 25"/>
                <a:gd name="T8" fmla="*/ 11 w 26"/>
                <a:gd name="T9" fmla="*/ 1 h 25"/>
                <a:gd name="T10" fmla="*/ 15 w 26"/>
                <a:gd name="T11" fmla="*/ 1 h 25"/>
                <a:gd name="T12" fmla="*/ 25 w 26"/>
                <a:gd name="T13" fmla="*/ 11 h 25"/>
                <a:gd name="T14" fmla="*/ 25 w 26"/>
                <a:gd name="T15" fmla="*/ 14 h 25"/>
                <a:gd name="T16" fmla="*/ 15 w 26"/>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0" name="Freeform 146"/>
            <p:cNvSpPr/>
            <p:nvPr/>
          </p:nvSpPr>
          <p:spPr bwMode="auto">
            <a:xfrm flipH="1" flipV="1">
              <a:off x="3204996" y="3374837"/>
              <a:ext cx="63546" cy="65023"/>
            </a:xfrm>
            <a:custGeom>
              <a:avLst/>
              <a:gdLst>
                <a:gd name="T0" fmla="*/ 14 w 25"/>
                <a:gd name="T1" fmla="*/ 24 h 25"/>
                <a:gd name="T2" fmla="*/ 11 w 25"/>
                <a:gd name="T3" fmla="*/ 24 h 25"/>
                <a:gd name="T4" fmla="*/ 1 w 25"/>
                <a:gd name="T5" fmla="*/ 14 h 25"/>
                <a:gd name="T6" fmla="*/ 1 w 25"/>
                <a:gd name="T7" fmla="*/ 10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Freeform 147"/>
            <p:cNvSpPr/>
            <p:nvPr/>
          </p:nvSpPr>
          <p:spPr bwMode="auto">
            <a:xfrm flipH="1" flipV="1">
              <a:off x="3163618" y="3333459"/>
              <a:ext cx="65023" cy="65023"/>
            </a:xfrm>
            <a:custGeom>
              <a:avLst/>
              <a:gdLst>
                <a:gd name="T0" fmla="*/ 14 w 25"/>
                <a:gd name="T1" fmla="*/ 24 h 25"/>
                <a:gd name="T2" fmla="*/ 10 w 25"/>
                <a:gd name="T3" fmla="*/ 24 h 25"/>
                <a:gd name="T4" fmla="*/ 1 w 25"/>
                <a:gd name="T5" fmla="*/ 14 h 25"/>
                <a:gd name="T6" fmla="*/ 1 w 25"/>
                <a:gd name="T7" fmla="*/ 11 h 25"/>
                <a:gd name="T8" fmla="*/ 11 w 25"/>
                <a:gd name="T9" fmla="*/ 1 h 25"/>
                <a:gd name="T10" fmla="*/ 14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1" y="25"/>
                    <a:pt x="10" y="24"/>
                  </a:cubicBezTo>
                  <a:cubicBezTo>
                    <a:pt x="1" y="14"/>
                    <a:pt x="1" y="14"/>
                    <a:pt x="1" y="14"/>
                  </a:cubicBezTo>
                  <a:cubicBezTo>
                    <a:pt x="0" y="13"/>
                    <a:pt x="0" y="11"/>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2" name="Freeform 148"/>
            <p:cNvSpPr/>
            <p:nvPr/>
          </p:nvSpPr>
          <p:spPr bwMode="auto">
            <a:xfrm flipH="1" flipV="1">
              <a:off x="3125195" y="3293558"/>
              <a:ext cx="63546" cy="63546"/>
            </a:xfrm>
            <a:custGeom>
              <a:avLst/>
              <a:gdLst>
                <a:gd name="T0" fmla="*/ 14 w 25"/>
                <a:gd name="T1" fmla="*/ 24 h 25"/>
                <a:gd name="T2" fmla="*/ 11 w 25"/>
                <a:gd name="T3" fmla="*/ 24 h 25"/>
                <a:gd name="T4" fmla="*/ 1 w 25"/>
                <a:gd name="T5" fmla="*/ 14 h 25"/>
                <a:gd name="T6" fmla="*/ 1 w 25"/>
                <a:gd name="T7" fmla="*/ 11 h 25"/>
                <a:gd name="T8" fmla="*/ 11 w 25"/>
                <a:gd name="T9" fmla="*/ 1 h 25"/>
                <a:gd name="T10" fmla="*/ 15 w 25"/>
                <a:gd name="T11" fmla="*/ 1 h 25"/>
                <a:gd name="T12" fmla="*/ 24 w 25"/>
                <a:gd name="T13" fmla="*/ 11 h 25"/>
                <a:gd name="T14" fmla="*/ 24 w 25"/>
                <a:gd name="T15" fmla="*/ 14 h 25"/>
                <a:gd name="T16" fmla="*/ 14 w 25"/>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4" y="24"/>
                  </a:moveTo>
                  <a:cubicBezTo>
                    <a:pt x="13" y="25"/>
                    <a:pt x="12" y="25"/>
                    <a:pt x="11" y="24"/>
                  </a:cubicBezTo>
                  <a:cubicBezTo>
                    <a:pt x="1" y="14"/>
                    <a:pt x="1" y="14"/>
                    <a:pt x="1" y="14"/>
                  </a:cubicBezTo>
                  <a:cubicBezTo>
                    <a:pt x="0" y="13"/>
                    <a:pt x="0" y="11"/>
                    <a:pt x="1" y="11"/>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49"/>
            <p:cNvSpPr/>
            <p:nvPr/>
          </p:nvSpPr>
          <p:spPr bwMode="auto">
            <a:xfrm flipH="1" flipV="1">
              <a:off x="2940471" y="3272870"/>
              <a:ext cx="72412" cy="70934"/>
            </a:xfrm>
            <a:custGeom>
              <a:avLst/>
              <a:gdLst>
                <a:gd name="T0" fmla="*/ 17 w 28"/>
                <a:gd name="T1" fmla="*/ 27 h 28"/>
                <a:gd name="T2" fmla="*/ 13 w 28"/>
                <a:gd name="T3" fmla="*/ 27 h 28"/>
                <a:gd name="T4" fmla="*/ 1 w 28"/>
                <a:gd name="T5" fmla="*/ 14 h 28"/>
                <a:gd name="T6" fmla="*/ 1 w 28"/>
                <a:gd name="T7" fmla="*/ 11 h 28"/>
                <a:gd name="T8" fmla="*/ 11 w 28"/>
                <a:gd name="T9" fmla="*/ 1 h 28"/>
                <a:gd name="T10" fmla="*/ 14 w 28"/>
                <a:gd name="T11" fmla="*/ 1 h 28"/>
                <a:gd name="T12" fmla="*/ 27 w 28"/>
                <a:gd name="T13" fmla="*/ 14 h 28"/>
                <a:gd name="T14" fmla="*/ 27 w 28"/>
                <a:gd name="T15" fmla="*/ 18 h 28"/>
                <a:gd name="T16" fmla="*/ 17 w 28"/>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7" y="27"/>
                  </a:moveTo>
                  <a:cubicBezTo>
                    <a:pt x="16" y="28"/>
                    <a:pt x="14" y="28"/>
                    <a:pt x="13" y="27"/>
                  </a:cubicBezTo>
                  <a:cubicBezTo>
                    <a:pt x="1" y="14"/>
                    <a:pt x="1" y="14"/>
                    <a:pt x="1" y="14"/>
                  </a:cubicBezTo>
                  <a:cubicBezTo>
                    <a:pt x="0" y="13"/>
                    <a:pt x="0" y="12"/>
                    <a:pt x="1" y="11"/>
                  </a:cubicBezTo>
                  <a:cubicBezTo>
                    <a:pt x="11" y="1"/>
                    <a:pt x="11" y="1"/>
                    <a:pt x="11" y="1"/>
                  </a:cubicBezTo>
                  <a:cubicBezTo>
                    <a:pt x="12" y="0"/>
                    <a:pt x="13" y="0"/>
                    <a:pt x="14" y="1"/>
                  </a:cubicBezTo>
                  <a:cubicBezTo>
                    <a:pt x="27" y="14"/>
                    <a:pt x="27" y="14"/>
                    <a:pt x="27" y="14"/>
                  </a:cubicBezTo>
                  <a:cubicBezTo>
                    <a:pt x="28" y="15"/>
                    <a:pt x="28" y="17"/>
                    <a:pt x="27" y="18"/>
                  </a:cubicBezTo>
                  <a:lnTo>
                    <a:pt x="17" y="27"/>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50"/>
            <p:cNvSpPr/>
            <p:nvPr/>
          </p:nvSpPr>
          <p:spPr bwMode="auto">
            <a:xfrm flipH="1" flipV="1">
              <a:off x="2958204" y="3231492"/>
              <a:ext cx="85712" cy="82757"/>
            </a:xfrm>
            <a:custGeom>
              <a:avLst/>
              <a:gdLst>
                <a:gd name="T0" fmla="*/ 12 w 33"/>
                <a:gd name="T1" fmla="*/ 31 h 32"/>
                <a:gd name="T2" fmla="*/ 9 w 33"/>
                <a:gd name="T3" fmla="*/ 31 h 32"/>
                <a:gd name="T4" fmla="*/ 1 w 33"/>
                <a:gd name="T5" fmla="*/ 24 h 32"/>
                <a:gd name="T6" fmla="*/ 1 w 33"/>
                <a:gd name="T7" fmla="*/ 20 h 32"/>
                <a:gd name="T8" fmla="*/ 21 w 33"/>
                <a:gd name="T9" fmla="*/ 1 h 32"/>
                <a:gd name="T10" fmla="*/ 24 w 33"/>
                <a:gd name="T11" fmla="*/ 1 h 32"/>
                <a:gd name="T12" fmla="*/ 32 w 33"/>
                <a:gd name="T13" fmla="*/ 9 h 32"/>
                <a:gd name="T14" fmla="*/ 32 w 33"/>
                <a:gd name="T15" fmla="*/ 12 h 32"/>
                <a:gd name="T16" fmla="*/ 12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12" y="31"/>
                  </a:moveTo>
                  <a:cubicBezTo>
                    <a:pt x="11" y="32"/>
                    <a:pt x="10" y="32"/>
                    <a:pt x="9" y="31"/>
                  </a:cubicBezTo>
                  <a:cubicBezTo>
                    <a:pt x="1" y="24"/>
                    <a:pt x="1" y="24"/>
                    <a:pt x="1" y="24"/>
                  </a:cubicBezTo>
                  <a:cubicBezTo>
                    <a:pt x="0" y="23"/>
                    <a:pt x="0" y="21"/>
                    <a:pt x="1" y="20"/>
                  </a:cubicBezTo>
                  <a:cubicBezTo>
                    <a:pt x="21" y="1"/>
                    <a:pt x="21" y="1"/>
                    <a:pt x="21" y="1"/>
                  </a:cubicBezTo>
                  <a:cubicBezTo>
                    <a:pt x="22" y="0"/>
                    <a:pt x="23" y="0"/>
                    <a:pt x="24" y="1"/>
                  </a:cubicBezTo>
                  <a:cubicBezTo>
                    <a:pt x="32" y="9"/>
                    <a:pt x="32" y="9"/>
                    <a:pt x="32" y="9"/>
                  </a:cubicBezTo>
                  <a:cubicBezTo>
                    <a:pt x="33" y="10"/>
                    <a:pt x="33" y="12"/>
                    <a:pt x="32" y="12"/>
                  </a:cubicBezTo>
                  <a:lnTo>
                    <a:pt x="12" y="31"/>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5" name="Freeform 151"/>
            <p:cNvSpPr/>
            <p:nvPr/>
          </p:nvSpPr>
          <p:spPr bwMode="auto">
            <a:xfrm flipH="1" flipV="1">
              <a:off x="2899092" y="3314247"/>
              <a:ext cx="82757" cy="78324"/>
            </a:xfrm>
            <a:custGeom>
              <a:avLst/>
              <a:gdLst>
                <a:gd name="T0" fmla="*/ 21 w 32"/>
                <a:gd name="T1" fmla="*/ 30 h 31"/>
                <a:gd name="T2" fmla="*/ 17 w 32"/>
                <a:gd name="T3" fmla="*/ 30 h 31"/>
                <a:gd name="T4" fmla="*/ 1 w 32"/>
                <a:gd name="T5" fmla="*/ 14 h 31"/>
                <a:gd name="T6" fmla="*/ 1 w 32"/>
                <a:gd name="T7" fmla="*/ 10 h 31"/>
                <a:gd name="T8" fmla="*/ 11 w 32"/>
                <a:gd name="T9" fmla="*/ 1 h 31"/>
                <a:gd name="T10" fmla="*/ 15 w 32"/>
                <a:gd name="T11" fmla="*/ 1 h 31"/>
                <a:gd name="T12" fmla="*/ 31 w 32"/>
                <a:gd name="T13" fmla="*/ 17 h 31"/>
                <a:gd name="T14" fmla="*/ 31 w 32"/>
                <a:gd name="T15" fmla="*/ 21 h 31"/>
                <a:gd name="T16" fmla="*/ 21 w 32"/>
                <a:gd name="T17"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1">
                  <a:moveTo>
                    <a:pt x="21" y="30"/>
                  </a:moveTo>
                  <a:cubicBezTo>
                    <a:pt x="20" y="31"/>
                    <a:pt x="18" y="31"/>
                    <a:pt x="17" y="30"/>
                  </a:cubicBezTo>
                  <a:cubicBezTo>
                    <a:pt x="1" y="14"/>
                    <a:pt x="1" y="14"/>
                    <a:pt x="1" y="14"/>
                  </a:cubicBezTo>
                  <a:cubicBezTo>
                    <a:pt x="0" y="13"/>
                    <a:pt x="0" y="11"/>
                    <a:pt x="1" y="10"/>
                  </a:cubicBezTo>
                  <a:cubicBezTo>
                    <a:pt x="11" y="1"/>
                    <a:pt x="11" y="1"/>
                    <a:pt x="11" y="1"/>
                  </a:cubicBezTo>
                  <a:cubicBezTo>
                    <a:pt x="12" y="0"/>
                    <a:pt x="14" y="0"/>
                    <a:pt x="15" y="1"/>
                  </a:cubicBezTo>
                  <a:cubicBezTo>
                    <a:pt x="31" y="17"/>
                    <a:pt x="31" y="17"/>
                    <a:pt x="31" y="17"/>
                  </a:cubicBezTo>
                  <a:cubicBezTo>
                    <a:pt x="32" y="18"/>
                    <a:pt x="32" y="20"/>
                    <a:pt x="31" y="21"/>
                  </a:cubicBezTo>
                  <a:lnTo>
                    <a:pt x="21" y="3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6" name="Freeform 152"/>
            <p:cNvSpPr/>
            <p:nvPr/>
          </p:nvSpPr>
          <p:spPr bwMode="auto">
            <a:xfrm flipH="1" flipV="1">
              <a:off x="3024705" y="3190113"/>
              <a:ext cx="124135" cy="125613"/>
            </a:xfrm>
            <a:custGeom>
              <a:avLst/>
              <a:gdLst>
                <a:gd name="T0" fmla="*/ 37 w 48"/>
                <a:gd name="T1" fmla="*/ 48 h 49"/>
                <a:gd name="T2" fmla="*/ 34 w 48"/>
                <a:gd name="T3" fmla="*/ 48 h 49"/>
                <a:gd name="T4" fmla="*/ 1 w 48"/>
                <a:gd name="T5" fmla="*/ 14 h 49"/>
                <a:gd name="T6" fmla="*/ 1 w 48"/>
                <a:gd name="T7" fmla="*/ 11 h 49"/>
                <a:gd name="T8" fmla="*/ 11 w 48"/>
                <a:gd name="T9" fmla="*/ 1 h 49"/>
                <a:gd name="T10" fmla="*/ 15 w 48"/>
                <a:gd name="T11" fmla="*/ 1 h 49"/>
                <a:gd name="T12" fmla="*/ 47 w 48"/>
                <a:gd name="T13" fmla="*/ 35 h 49"/>
                <a:gd name="T14" fmla="*/ 47 w 48"/>
                <a:gd name="T15" fmla="*/ 38 h 49"/>
                <a:gd name="T16" fmla="*/ 37 w 48"/>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9">
                  <a:moveTo>
                    <a:pt x="37" y="48"/>
                  </a:moveTo>
                  <a:cubicBezTo>
                    <a:pt x="36" y="49"/>
                    <a:pt x="35" y="49"/>
                    <a:pt x="34" y="48"/>
                  </a:cubicBezTo>
                  <a:cubicBezTo>
                    <a:pt x="1" y="14"/>
                    <a:pt x="1" y="14"/>
                    <a:pt x="1" y="14"/>
                  </a:cubicBezTo>
                  <a:cubicBezTo>
                    <a:pt x="0" y="13"/>
                    <a:pt x="0" y="12"/>
                    <a:pt x="1" y="11"/>
                  </a:cubicBezTo>
                  <a:cubicBezTo>
                    <a:pt x="11" y="1"/>
                    <a:pt x="11" y="1"/>
                    <a:pt x="11" y="1"/>
                  </a:cubicBezTo>
                  <a:cubicBezTo>
                    <a:pt x="12" y="0"/>
                    <a:pt x="14" y="0"/>
                    <a:pt x="15" y="1"/>
                  </a:cubicBezTo>
                  <a:cubicBezTo>
                    <a:pt x="47" y="35"/>
                    <a:pt x="47" y="35"/>
                    <a:pt x="47" y="35"/>
                  </a:cubicBezTo>
                  <a:cubicBezTo>
                    <a:pt x="48" y="36"/>
                    <a:pt x="48" y="37"/>
                    <a:pt x="47" y="38"/>
                  </a:cubicBezTo>
                  <a:lnTo>
                    <a:pt x="37" y="48"/>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Freeform 153"/>
            <p:cNvSpPr/>
            <p:nvPr/>
          </p:nvSpPr>
          <p:spPr bwMode="auto">
            <a:xfrm flipH="1" flipV="1">
              <a:off x="4004484" y="4616185"/>
              <a:ext cx="280781" cy="218714"/>
            </a:xfrm>
            <a:custGeom>
              <a:avLst/>
              <a:gdLst>
                <a:gd name="T0" fmla="*/ 53 w 109"/>
                <a:gd name="T1" fmla="*/ 75 h 85"/>
                <a:gd name="T2" fmla="*/ 6 w 109"/>
                <a:gd name="T3" fmla="*/ 59 h 85"/>
                <a:gd name="T4" fmla="*/ 30 w 109"/>
                <a:gd name="T5" fmla="*/ 16 h 85"/>
                <a:gd name="T6" fmla="*/ 101 w 109"/>
                <a:gd name="T7" fmla="*/ 23 h 85"/>
                <a:gd name="T8" fmla="*/ 53 w 109"/>
                <a:gd name="T9" fmla="*/ 75 h 85"/>
              </a:gdLst>
              <a:ahLst/>
              <a:cxnLst>
                <a:cxn ang="0">
                  <a:pos x="T0" y="T1"/>
                </a:cxn>
                <a:cxn ang="0">
                  <a:pos x="T2" y="T3"/>
                </a:cxn>
                <a:cxn ang="0">
                  <a:pos x="T4" y="T5"/>
                </a:cxn>
                <a:cxn ang="0">
                  <a:pos x="T6" y="T7"/>
                </a:cxn>
                <a:cxn ang="0">
                  <a:pos x="T8" y="T9"/>
                </a:cxn>
              </a:cxnLst>
              <a:rect l="0" t="0" r="r" b="b"/>
              <a:pathLst>
                <a:path w="109" h="85">
                  <a:moveTo>
                    <a:pt x="53" y="75"/>
                  </a:moveTo>
                  <a:cubicBezTo>
                    <a:pt x="27" y="85"/>
                    <a:pt x="12" y="76"/>
                    <a:pt x="6" y="59"/>
                  </a:cubicBezTo>
                  <a:cubicBezTo>
                    <a:pt x="0" y="43"/>
                    <a:pt x="4" y="26"/>
                    <a:pt x="30" y="16"/>
                  </a:cubicBezTo>
                  <a:cubicBezTo>
                    <a:pt x="56" y="6"/>
                    <a:pt x="92" y="0"/>
                    <a:pt x="101" y="23"/>
                  </a:cubicBezTo>
                  <a:cubicBezTo>
                    <a:pt x="109" y="44"/>
                    <a:pt x="79" y="65"/>
                    <a:pt x="53" y="75"/>
                  </a:cubicBezTo>
                  <a:close/>
                </a:path>
              </a:pathLst>
            </a:custGeom>
            <a:solidFill>
              <a:srgbClr val="E6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8" name="Freeform 154"/>
            <p:cNvSpPr/>
            <p:nvPr/>
          </p:nvSpPr>
          <p:spPr bwMode="auto">
            <a:xfrm flipH="1" flipV="1">
              <a:off x="4042906" y="4616185"/>
              <a:ext cx="236447" cy="143347"/>
            </a:xfrm>
            <a:custGeom>
              <a:avLst/>
              <a:gdLst>
                <a:gd name="T0" fmla="*/ 8 w 92"/>
                <a:gd name="T1" fmla="*/ 0 h 56"/>
                <a:gd name="T2" fmla="*/ 4 w 92"/>
                <a:gd name="T3" fmla="*/ 30 h 56"/>
                <a:gd name="T4" fmla="*/ 51 w 92"/>
                <a:gd name="T5" fmla="*/ 46 h 56"/>
                <a:gd name="T6" fmla="*/ 92 w 92"/>
                <a:gd name="T7" fmla="*/ 20 h 56"/>
                <a:gd name="T8" fmla="*/ 8 w 92"/>
                <a:gd name="T9" fmla="*/ 0 h 56"/>
              </a:gdLst>
              <a:ahLst/>
              <a:cxnLst>
                <a:cxn ang="0">
                  <a:pos x="T0" y="T1"/>
                </a:cxn>
                <a:cxn ang="0">
                  <a:pos x="T2" y="T3"/>
                </a:cxn>
                <a:cxn ang="0">
                  <a:pos x="T4" y="T5"/>
                </a:cxn>
                <a:cxn ang="0">
                  <a:pos x="T6" y="T7"/>
                </a:cxn>
                <a:cxn ang="0">
                  <a:pos x="T8" y="T9"/>
                </a:cxn>
              </a:cxnLst>
              <a:rect l="0" t="0" r="r" b="b"/>
              <a:pathLst>
                <a:path w="92" h="56">
                  <a:moveTo>
                    <a:pt x="8" y="0"/>
                  </a:moveTo>
                  <a:cubicBezTo>
                    <a:pt x="0" y="9"/>
                    <a:pt x="0" y="20"/>
                    <a:pt x="4" y="30"/>
                  </a:cubicBezTo>
                  <a:cubicBezTo>
                    <a:pt x="10" y="47"/>
                    <a:pt x="25" y="56"/>
                    <a:pt x="51" y="46"/>
                  </a:cubicBezTo>
                  <a:cubicBezTo>
                    <a:pt x="66" y="40"/>
                    <a:pt x="82" y="31"/>
                    <a:pt x="92" y="20"/>
                  </a:cubicBezTo>
                  <a:lnTo>
                    <a:pt x="8" y="0"/>
                  </a:lnTo>
                  <a:close/>
                </a:path>
              </a:pathLst>
            </a:custGeom>
            <a:solidFill>
              <a:srgbClr val="BEB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9" name="Freeform 155"/>
            <p:cNvSpPr/>
            <p:nvPr/>
          </p:nvSpPr>
          <p:spPr bwMode="auto">
            <a:xfrm flipH="1" flipV="1">
              <a:off x="4025172" y="4724064"/>
              <a:ext cx="131524" cy="54679"/>
            </a:xfrm>
            <a:custGeom>
              <a:avLst/>
              <a:gdLst>
                <a:gd name="T0" fmla="*/ 6 w 51"/>
                <a:gd name="T1" fmla="*/ 19 h 21"/>
                <a:gd name="T2" fmla="*/ 0 w 51"/>
                <a:gd name="T3" fmla="*/ 21 h 21"/>
                <a:gd name="T4" fmla="*/ 6 w 51"/>
                <a:gd name="T5" fmla="*/ 17 h 21"/>
                <a:gd name="T6" fmla="*/ 45 w 51"/>
                <a:gd name="T7" fmla="*/ 2 h 21"/>
                <a:gd name="T8" fmla="*/ 51 w 51"/>
                <a:gd name="T9" fmla="*/ 1 h 21"/>
                <a:gd name="T10" fmla="*/ 45 w 51"/>
                <a:gd name="T11" fmla="*/ 4 h 21"/>
                <a:gd name="T12" fmla="*/ 6 w 51"/>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51" h="21">
                  <a:moveTo>
                    <a:pt x="6" y="19"/>
                  </a:moveTo>
                  <a:cubicBezTo>
                    <a:pt x="3" y="21"/>
                    <a:pt x="0" y="21"/>
                    <a:pt x="0" y="21"/>
                  </a:cubicBezTo>
                  <a:cubicBezTo>
                    <a:pt x="0" y="20"/>
                    <a:pt x="2" y="18"/>
                    <a:pt x="6" y="17"/>
                  </a:cubicBezTo>
                  <a:cubicBezTo>
                    <a:pt x="45" y="2"/>
                    <a:pt x="45" y="2"/>
                    <a:pt x="45" y="2"/>
                  </a:cubicBezTo>
                  <a:cubicBezTo>
                    <a:pt x="48" y="1"/>
                    <a:pt x="51" y="0"/>
                    <a:pt x="51" y="1"/>
                  </a:cubicBezTo>
                  <a:cubicBezTo>
                    <a:pt x="51" y="1"/>
                    <a:pt x="49" y="3"/>
                    <a:pt x="45" y="4"/>
                  </a:cubicBezTo>
                  <a:lnTo>
                    <a:pt x="6" y="19"/>
                  </a:lnTo>
                  <a:close/>
                </a:path>
              </a:pathLst>
            </a:custGeom>
            <a:solidFill>
              <a:srgbClr val="2B44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0" name="Freeform 156"/>
            <p:cNvSpPr/>
            <p:nvPr/>
          </p:nvSpPr>
          <p:spPr bwMode="auto">
            <a:xfrm flipH="1" flipV="1">
              <a:off x="4056206" y="4731453"/>
              <a:ext cx="72412" cy="38423"/>
            </a:xfrm>
            <a:custGeom>
              <a:avLst/>
              <a:gdLst>
                <a:gd name="T0" fmla="*/ 5 w 28"/>
                <a:gd name="T1" fmla="*/ 15 h 15"/>
                <a:gd name="T2" fmla="*/ 0 w 28"/>
                <a:gd name="T3" fmla="*/ 13 h 15"/>
                <a:gd name="T4" fmla="*/ 2 w 28"/>
                <a:gd name="T5" fmla="*/ 8 h 15"/>
                <a:gd name="T6" fmla="*/ 23 w 28"/>
                <a:gd name="T7" fmla="*/ 0 h 15"/>
                <a:gd name="T8" fmla="*/ 27 w 28"/>
                <a:gd name="T9" fmla="*/ 2 h 15"/>
                <a:gd name="T10" fmla="*/ 25 w 28"/>
                <a:gd name="T11" fmla="*/ 7 h 15"/>
                <a:gd name="T12" fmla="*/ 5 w 2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5" y="15"/>
                  </a:moveTo>
                  <a:cubicBezTo>
                    <a:pt x="3" y="15"/>
                    <a:pt x="1" y="15"/>
                    <a:pt x="0" y="13"/>
                  </a:cubicBezTo>
                  <a:cubicBezTo>
                    <a:pt x="0" y="11"/>
                    <a:pt x="1" y="9"/>
                    <a:pt x="2" y="8"/>
                  </a:cubicBezTo>
                  <a:cubicBezTo>
                    <a:pt x="23" y="0"/>
                    <a:pt x="23" y="0"/>
                    <a:pt x="23" y="0"/>
                  </a:cubicBezTo>
                  <a:cubicBezTo>
                    <a:pt x="25" y="0"/>
                    <a:pt x="27" y="1"/>
                    <a:pt x="27" y="2"/>
                  </a:cubicBezTo>
                  <a:cubicBezTo>
                    <a:pt x="28" y="4"/>
                    <a:pt x="27" y="6"/>
                    <a:pt x="25" y="7"/>
                  </a:cubicBezTo>
                  <a:lnTo>
                    <a:pt x="5" y="15"/>
                  </a:lnTo>
                  <a:close/>
                </a:path>
              </a:pathLst>
            </a:custGeom>
            <a:solidFill>
              <a:srgbClr val="6DD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229" name="Picture 157"/>
            <p:cNvPicPr>
              <a:picLocks noChangeAspect="1" noChangeArrowheads="1"/>
            </p:cNvPicPr>
            <p:nvPr/>
          </p:nvPicPr>
          <p:blipFill>
            <a:blip r:embed="rId32" cstate="email"/>
            <a:srcRect/>
            <a:stretch>
              <a:fillRect/>
            </a:stretch>
          </p:blipFill>
          <p:spPr bwMode="auto">
            <a:xfrm flipH="1" flipV="1">
              <a:off x="2195662" y="4605840"/>
              <a:ext cx="100490" cy="5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 name="图片 813"/>
            <p:cNvPicPr>
              <a:picLocks noChangeAspect="1" noChangeArrowheads="1"/>
            </p:cNvPicPr>
            <p:nvPr/>
          </p:nvPicPr>
          <p:blipFill>
            <a:blip r:embed="rId33" cstate="email"/>
            <a:srcRect/>
            <a:stretch>
              <a:fillRect/>
            </a:stretch>
          </p:blipFill>
          <p:spPr bwMode="auto">
            <a:xfrm flipH="1" flipV="1">
              <a:off x="1812913" y="3357104"/>
              <a:ext cx="1139380" cy="960567"/>
            </a:xfrm>
            <a:custGeom>
              <a:avLst/>
              <a:gdLst>
                <a:gd name="connsiteX0" fmla="*/ 1139380 w 1139380"/>
                <a:gd name="connsiteY0" fmla="*/ 960567 h 960567"/>
                <a:gd name="connsiteX1" fmla="*/ 388268 w 1139380"/>
                <a:gd name="connsiteY1" fmla="*/ 960567 h 960567"/>
                <a:gd name="connsiteX2" fmla="*/ 527499 w 1139380"/>
                <a:gd name="connsiteY2" fmla="*/ 905914 h 960567"/>
                <a:gd name="connsiteX3" fmla="*/ 0 w 1139380"/>
                <a:gd name="connsiteY3" fmla="*/ 366267 h 960567"/>
                <a:gd name="connsiteX4" fmla="*/ 0 w 1139380"/>
                <a:gd name="connsiteY4" fmla="*/ 0 h 960567"/>
                <a:gd name="connsiteX5" fmla="*/ 1139380 w 1139380"/>
                <a:gd name="connsiteY5" fmla="*/ 0 h 96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380" h="960567">
                  <a:moveTo>
                    <a:pt x="1139380" y="960567"/>
                  </a:moveTo>
                  <a:lnTo>
                    <a:pt x="388268" y="960567"/>
                  </a:lnTo>
                  <a:lnTo>
                    <a:pt x="527499" y="905914"/>
                  </a:lnTo>
                  <a:lnTo>
                    <a:pt x="0" y="366267"/>
                  </a:lnTo>
                  <a:lnTo>
                    <a:pt x="0" y="0"/>
                  </a:lnTo>
                  <a:lnTo>
                    <a:pt x="113938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 name="图片 812"/>
            <p:cNvPicPr>
              <a:picLocks noChangeAspect="1" noChangeArrowheads="1"/>
            </p:cNvPicPr>
            <p:nvPr/>
          </p:nvPicPr>
          <p:blipFill>
            <a:blip r:embed="rId34" cstate="email"/>
            <a:srcRect/>
            <a:stretch>
              <a:fillRect/>
            </a:stretch>
          </p:blipFill>
          <p:spPr bwMode="auto">
            <a:xfrm flipH="1" flipV="1">
              <a:off x="1848381" y="3844776"/>
              <a:ext cx="1031501" cy="808354"/>
            </a:xfrm>
            <a:custGeom>
              <a:avLst/>
              <a:gdLst>
                <a:gd name="connsiteX0" fmla="*/ 1031501 w 1031501"/>
                <a:gd name="connsiteY0" fmla="*/ 808354 h 808354"/>
                <a:gd name="connsiteX1" fmla="*/ 33695 w 1031501"/>
                <a:gd name="connsiteY1" fmla="*/ 808354 h 808354"/>
                <a:gd name="connsiteX2" fmla="*/ 0 w 1031501"/>
                <a:gd name="connsiteY2" fmla="*/ 772764 h 808354"/>
                <a:gd name="connsiteX3" fmla="*/ 0 w 1031501"/>
                <a:gd name="connsiteY3" fmla="*/ 0 h 808354"/>
                <a:gd name="connsiteX4" fmla="*/ 1031501 w 1031501"/>
                <a:gd name="connsiteY4" fmla="*/ 0 h 808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1" h="808354">
                  <a:moveTo>
                    <a:pt x="1031501" y="808354"/>
                  </a:moveTo>
                  <a:lnTo>
                    <a:pt x="33695" y="808354"/>
                  </a:lnTo>
                  <a:lnTo>
                    <a:pt x="0" y="772764"/>
                  </a:lnTo>
                  <a:lnTo>
                    <a:pt x="0" y="0"/>
                  </a:lnTo>
                  <a:lnTo>
                    <a:pt x="103150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1" name="Picture 169"/>
            <p:cNvPicPr>
              <a:picLocks noChangeAspect="1" noChangeArrowheads="1"/>
            </p:cNvPicPr>
            <p:nvPr/>
          </p:nvPicPr>
          <p:blipFill>
            <a:blip r:embed="rId35" cstate="email"/>
            <a:srcRect/>
            <a:stretch>
              <a:fillRect/>
            </a:stretch>
          </p:blipFill>
          <p:spPr bwMode="auto">
            <a:xfrm flipH="1" flipV="1">
              <a:off x="372063" y="5663942"/>
              <a:ext cx="1176325" cy="108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1" name="Freeform 170"/>
            <p:cNvSpPr/>
            <p:nvPr/>
          </p:nvSpPr>
          <p:spPr bwMode="auto">
            <a:xfrm flipH="1" flipV="1">
              <a:off x="3915816" y="4995979"/>
              <a:ext cx="543828" cy="874854"/>
            </a:xfrm>
            <a:custGeom>
              <a:avLst/>
              <a:gdLst>
                <a:gd name="T0" fmla="*/ 123 w 212"/>
                <a:gd name="T1" fmla="*/ 339 h 341"/>
                <a:gd name="T2" fmla="*/ 133 w 212"/>
                <a:gd name="T3" fmla="*/ 334 h 341"/>
                <a:gd name="T4" fmla="*/ 211 w 212"/>
                <a:gd name="T5" fmla="*/ 41 h 341"/>
                <a:gd name="T6" fmla="*/ 205 w 212"/>
                <a:gd name="T7" fmla="*/ 32 h 341"/>
                <a:gd name="T8" fmla="*/ 90 w 212"/>
                <a:gd name="T9" fmla="*/ 1 h 341"/>
                <a:gd name="T10" fmla="*/ 80 w 212"/>
                <a:gd name="T11" fmla="*/ 6 h 341"/>
                <a:gd name="T12" fmla="*/ 1 w 212"/>
                <a:gd name="T13" fmla="*/ 299 h 341"/>
                <a:gd name="T14" fmla="*/ 7 w 212"/>
                <a:gd name="T15" fmla="*/ 309 h 341"/>
                <a:gd name="T16" fmla="*/ 123 w 212"/>
                <a:gd name="T17"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41">
                  <a:moveTo>
                    <a:pt x="123" y="339"/>
                  </a:moveTo>
                  <a:cubicBezTo>
                    <a:pt x="127" y="341"/>
                    <a:pt x="132" y="338"/>
                    <a:pt x="133" y="334"/>
                  </a:cubicBezTo>
                  <a:cubicBezTo>
                    <a:pt x="211" y="41"/>
                    <a:pt x="211" y="41"/>
                    <a:pt x="211" y="41"/>
                  </a:cubicBezTo>
                  <a:cubicBezTo>
                    <a:pt x="212" y="37"/>
                    <a:pt x="210" y="33"/>
                    <a:pt x="205" y="32"/>
                  </a:cubicBezTo>
                  <a:cubicBezTo>
                    <a:pt x="90" y="1"/>
                    <a:pt x="90" y="1"/>
                    <a:pt x="90" y="1"/>
                  </a:cubicBezTo>
                  <a:cubicBezTo>
                    <a:pt x="86" y="0"/>
                    <a:pt x="81" y="2"/>
                    <a:pt x="80" y="6"/>
                  </a:cubicBezTo>
                  <a:cubicBezTo>
                    <a:pt x="1" y="299"/>
                    <a:pt x="1" y="299"/>
                    <a:pt x="1" y="299"/>
                  </a:cubicBezTo>
                  <a:cubicBezTo>
                    <a:pt x="0" y="303"/>
                    <a:pt x="3" y="307"/>
                    <a:pt x="7" y="309"/>
                  </a:cubicBezTo>
                  <a:lnTo>
                    <a:pt x="123" y="339"/>
                  </a:lnTo>
                  <a:close/>
                </a:path>
              </a:pathLst>
            </a:custGeom>
            <a:solidFill>
              <a:srgbClr val="D9D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0" name="Freeform 171"/>
            <p:cNvSpPr/>
            <p:nvPr/>
          </p:nvSpPr>
          <p:spPr bwMode="auto">
            <a:xfrm flipH="1" flipV="1">
              <a:off x="3915816" y="4998934"/>
              <a:ext cx="543828" cy="792098"/>
            </a:xfrm>
            <a:custGeom>
              <a:avLst/>
              <a:gdLst>
                <a:gd name="T0" fmla="*/ 123 w 212"/>
                <a:gd name="T1" fmla="*/ 308 h 309"/>
                <a:gd name="T2" fmla="*/ 133 w 212"/>
                <a:gd name="T3" fmla="*/ 303 h 309"/>
                <a:gd name="T4" fmla="*/ 211 w 212"/>
                <a:gd name="T5" fmla="*/ 10 h 309"/>
                <a:gd name="T6" fmla="*/ 205 w 212"/>
                <a:gd name="T7" fmla="*/ 0 h 309"/>
                <a:gd name="T8" fmla="*/ 1 w 212"/>
                <a:gd name="T9" fmla="*/ 267 h 309"/>
                <a:gd name="T10" fmla="*/ 7 w 212"/>
                <a:gd name="T11" fmla="*/ 277 h 309"/>
                <a:gd name="T12" fmla="*/ 123 w 212"/>
                <a:gd name="T13" fmla="*/ 308 h 309"/>
              </a:gdLst>
              <a:ahLst/>
              <a:cxnLst>
                <a:cxn ang="0">
                  <a:pos x="T0" y="T1"/>
                </a:cxn>
                <a:cxn ang="0">
                  <a:pos x="T2" y="T3"/>
                </a:cxn>
                <a:cxn ang="0">
                  <a:pos x="T4" y="T5"/>
                </a:cxn>
                <a:cxn ang="0">
                  <a:pos x="T6" y="T7"/>
                </a:cxn>
                <a:cxn ang="0">
                  <a:pos x="T8" y="T9"/>
                </a:cxn>
                <a:cxn ang="0">
                  <a:pos x="T10" y="T11"/>
                </a:cxn>
                <a:cxn ang="0">
                  <a:pos x="T12" y="T13"/>
                </a:cxn>
              </a:cxnLst>
              <a:rect l="0" t="0" r="r" b="b"/>
              <a:pathLst>
                <a:path w="212" h="309">
                  <a:moveTo>
                    <a:pt x="123" y="308"/>
                  </a:moveTo>
                  <a:cubicBezTo>
                    <a:pt x="127" y="309"/>
                    <a:pt x="132" y="307"/>
                    <a:pt x="133" y="303"/>
                  </a:cubicBezTo>
                  <a:cubicBezTo>
                    <a:pt x="211" y="10"/>
                    <a:pt x="211" y="10"/>
                    <a:pt x="211" y="10"/>
                  </a:cubicBezTo>
                  <a:cubicBezTo>
                    <a:pt x="212" y="6"/>
                    <a:pt x="210" y="1"/>
                    <a:pt x="205" y="0"/>
                  </a:cubicBezTo>
                  <a:cubicBezTo>
                    <a:pt x="1" y="267"/>
                    <a:pt x="1" y="267"/>
                    <a:pt x="1" y="267"/>
                  </a:cubicBezTo>
                  <a:cubicBezTo>
                    <a:pt x="0" y="272"/>
                    <a:pt x="3" y="276"/>
                    <a:pt x="7" y="277"/>
                  </a:cubicBezTo>
                  <a:lnTo>
                    <a:pt x="123" y="308"/>
                  </a:lnTo>
                  <a:close/>
                </a:path>
              </a:pathLst>
            </a:custGeom>
            <a:solidFill>
              <a:srgbClr val="EBE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1" name="Freeform 172"/>
            <p:cNvSpPr/>
            <p:nvPr/>
          </p:nvSpPr>
          <p:spPr bwMode="auto">
            <a:xfrm flipH="1" flipV="1">
              <a:off x="3945371" y="5717142"/>
              <a:ext cx="33990" cy="48768"/>
            </a:xfrm>
            <a:custGeom>
              <a:avLst/>
              <a:gdLst>
                <a:gd name="T0" fmla="*/ 1 w 13"/>
                <a:gd name="T1" fmla="*/ 17 h 19"/>
                <a:gd name="T2" fmla="*/ 1 w 13"/>
                <a:gd name="T3" fmla="*/ 14 h 19"/>
                <a:gd name="T4" fmla="*/ 4 w 13"/>
                <a:gd name="T5" fmla="*/ 2 h 19"/>
                <a:gd name="T6" fmla="*/ 6 w 13"/>
                <a:gd name="T7" fmla="*/ 0 h 19"/>
                <a:gd name="T8" fmla="*/ 12 w 13"/>
                <a:gd name="T9" fmla="*/ 2 h 19"/>
                <a:gd name="T10" fmla="*/ 12 w 13"/>
                <a:gd name="T11" fmla="*/ 4 h 19"/>
                <a:gd name="T12" fmla="*/ 9 w 13"/>
                <a:gd name="T13" fmla="*/ 17 h 19"/>
                <a:gd name="T14" fmla="*/ 7 w 13"/>
                <a:gd name="T15" fmla="*/ 19 h 19"/>
                <a:gd name="T16" fmla="*/ 1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 y="17"/>
                  </a:moveTo>
                  <a:cubicBezTo>
                    <a:pt x="1" y="17"/>
                    <a:pt x="0" y="16"/>
                    <a:pt x="1" y="14"/>
                  </a:cubicBezTo>
                  <a:cubicBezTo>
                    <a:pt x="4" y="2"/>
                    <a:pt x="4" y="2"/>
                    <a:pt x="4" y="2"/>
                  </a:cubicBezTo>
                  <a:cubicBezTo>
                    <a:pt x="4" y="1"/>
                    <a:pt x="5" y="0"/>
                    <a:pt x="6" y="0"/>
                  </a:cubicBezTo>
                  <a:cubicBezTo>
                    <a:pt x="12" y="2"/>
                    <a:pt x="12" y="2"/>
                    <a:pt x="12" y="2"/>
                  </a:cubicBezTo>
                  <a:cubicBezTo>
                    <a:pt x="12" y="2"/>
                    <a:pt x="13" y="3"/>
                    <a:pt x="12" y="4"/>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2" name="Freeform 173"/>
            <p:cNvSpPr/>
            <p:nvPr/>
          </p:nvSpPr>
          <p:spPr bwMode="auto">
            <a:xfrm flipH="1" flipV="1">
              <a:off x="3961627" y="5665419"/>
              <a:ext cx="31034" cy="45812"/>
            </a:xfrm>
            <a:custGeom>
              <a:avLst/>
              <a:gdLst>
                <a:gd name="T0" fmla="*/ 1 w 12"/>
                <a:gd name="T1" fmla="*/ 17 h 18"/>
                <a:gd name="T2" fmla="*/ 0 w 12"/>
                <a:gd name="T3" fmla="*/ 14 h 18"/>
                <a:gd name="T4" fmla="*/ 4 w 12"/>
                <a:gd name="T5" fmla="*/ 2 h 18"/>
                <a:gd name="T6" fmla="*/ 5 w 12"/>
                <a:gd name="T7" fmla="*/ 0 h 18"/>
                <a:gd name="T8" fmla="*/ 11 w 12"/>
                <a:gd name="T9" fmla="*/ 1 h 18"/>
                <a:gd name="T10" fmla="*/ 12 w 12"/>
                <a:gd name="T11" fmla="*/ 4 h 18"/>
                <a:gd name="T12" fmla="*/ 8 w 12"/>
                <a:gd name="T13" fmla="*/ 16 h 18"/>
                <a:gd name="T14" fmla="*/ 7 w 12"/>
                <a:gd name="T15" fmla="*/ 18 h 18"/>
                <a:gd name="T16" fmla="*/ 1 w 1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 y="17"/>
                  </a:moveTo>
                  <a:cubicBezTo>
                    <a:pt x="0" y="16"/>
                    <a:pt x="0" y="15"/>
                    <a:pt x="0" y="14"/>
                  </a:cubicBezTo>
                  <a:cubicBezTo>
                    <a:pt x="4" y="2"/>
                    <a:pt x="4" y="2"/>
                    <a:pt x="4" y="2"/>
                  </a:cubicBezTo>
                  <a:cubicBezTo>
                    <a:pt x="4" y="0"/>
                    <a:pt x="5" y="0"/>
                    <a:pt x="5" y="0"/>
                  </a:cubicBezTo>
                  <a:cubicBezTo>
                    <a:pt x="11" y="1"/>
                    <a:pt x="11" y="1"/>
                    <a:pt x="11" y="1"/>
                  </a:cubicBezTo>
                  <a:cubicBezTo>
                    <a:pt x="12" y="2"/>
                    <a:pt x="12" y="3"/>
                    <a:pt x="12" y="4"/>
                  </a:cubicBezTo>
                  <a:cubicBezTo>
                    <a:pt x="8" y="16"/>
                    <a:pt x="8" y="16"/>
                    <a:pt x="8" y="16"/>
                  </a:cubicBezTo>
                  <a:cubicBezTo>
                    <a:pt x="8" y="18"/>
                    <a:pt x="7"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3" name="Freeform 174"/>
            <p:cNvSpPr/>
            <p:nvPr/>
          </p:nvSpPr>
          <p:spPr bwMode="auto">
            <a:xfrm flipH="1" flipV="1">
              <a:off x="3976405" y="5612219"/>
              <a:ext cx="31034" cy="48768"/>
            </a:xfrm>
            <a:custGeom>
              <a:avLst/>
              <a:gdLst>
                <a:gd name="T0" fmla="*/ 1 w 12"/>
                <a:gd name="T1" fmla="*/ 17 h 19"/>
                <a:gd name="T2" fmla="*/ 1 w 12"/>
                <a:gd name="T3" fmla="*/ 15 h 19"/>
                <a:gd name="T4" fmla="*/ 4 w 12"/>
                <a:gd name="T5" fmla="*/ 2 h 19"/>
                <a:gd name="T6" fmla="*/ 6 w 12"/>
                <a:gd name="T7" fmla="*/ 0 h 19"/>
                <a:gd name="T8" fmla="*/ 12 w 12"/>
                <a:gd name="T9" fmla="*/ 2 h 19"/>
                <a:gd name="T10" fmla="*/ 12 w 12"/>
                <a:gd name="T11" fmla="*/ 5 h 19"/>
                <a:gd name="T12" fmla="*/ 9 w 12"/>
                <a:gd name="T13" fmla="*/ 17 h 19"/>
                <a:gd name="T14" fmla="*/ 7 w 12"/>
                <a:gd name="T15" fmla="*/ 19 h 19"/>
                <a:gd name="T16" fmla="*/ 1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 y="17"/>
                  </a:moveTo>
                  <a:cubicBezTo>
                    <a:pt x="0" y="17"/>
                    <a:pt x="0" y="16"/>
                    <a:pt x="1" y="15"/>
                  </a:cubicBezTo>
                  <a:cubicBezTo>
                    <a:pt x="4" y="2"/>
                    <a:pt x="4" y="2"/>
                    <a:pt x="4" y="2"/>
                  </a:cubicBezTo>
                  <a:cubicBezTo>
                    <a:pt x="4" y="1"/>
                    <a:pt x="5" y="0"/>
                    <a:pt x="6" y="0"/>
                  </a:cubicBezTo>
                  <a:cubicBezTo>
                    <a:pt x="12" y="2"/>
                    <a:pt x="12" y="2"/>
                    <a:pt x="12" y="2"/>
                  </a:cubicBezTo>
                  <a:cubicBezTo>
                    <a:pt x="12" y="2"/>
                    <a:pt x="12" y="3"/>
                    <a:pt x="12" y="5"/>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4" name="Freeform 175"/>
            <p:cNvSpPr/>
            <p:nvPr/>
          </p:nvSpPr>
          <p:spPr bwMode="auto">
            <a:xfrm flipH="1" flipV="1">
              <a:off x="3989705" y="5557540"/>
              <a:ext cx="31034" cy="48768"/>
            </a:xfrm>
            <a:custGeom>
              <a:avLst/>
              <a:gdLst>
                <a:gd name="T0" fmla="*/ 0 w 12"/>
                <a:gd name="T1" fmla="*/ 17 h 19"/>
                <a:gd name="T2" fmla="*/ 0 w 12"/>
                <a:gd name="T3" fmla="*/ 14 h 19"/>
                <a:gd name="T4" fmla="*/ 3 w 12"/>
                <a:gd name="T5" fmla="*/ 2 h 19"/>
                <a:gd name="T6" fmla="*/ 5 w 12"/>
                <a:gd name="T7" fmla="*/ 0 h 19"/>
                <a:gd name="T8" fmla="*/ 11 w 12"/>
                <a:gd name="T9" fmla="*/ 2 h 19"/>
                <a:gd name="T10" fmla="*/ 11 w 12"/>
                <a:gd name="T11" fmla="*/ 4 h 19"/>
                <a:gd name="T12" fmla="*/ 8 w 12"/>
                <a:gd name="T13" fmla="*/ 17 h 19"/>
                <a:gd name="T14" fmla="*/ 6 w 12"/>
                <a:gd name="T15" fmla="*/ 19 h 19"/>
                <a:gd name="T16" fmla="*/ 0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0" y="17"/>
                  </a:moveTo>
                  <a:cubicBezTo>
                    <a:pt x="0" y="17"/>
                    <a:pt x="0" y="16"/>
                    <a:pt x="0" y="14"/>
                  </a:cubicBezTo>
                  <a:cubicBezTo>
                    <a:pt x="3" y="2"/>
                    <a:pt x="3" y="2"/>
                    <a:pt x="3" y="2"/>
                  </a:cubicBezTo>
                  <a:cubicBezTo>
                    <a:pt x="4" y="1"/>
                    <a:pt x="4" y="0"/>
                    <a:pt x="5" y="0"/>
                  </a:cubicBezTo>
                  <a:cubicBezTo>
                    <a:pt x="11" y="2"/>
                    <a:pt x="11" y="2"/>
                    <a:pt x="11" y="2"/>
                  </a:cubicBezTo>
                  <a:cubicBezTo>
                    <a:pt x="12"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5" name="Freeform 176"/>
            <p:cNvSpPr/>
            <p:nvPr/>
          </p:nvSpPr>
          <p:spPr bwMode="auto">
            <a:xfrm flipH="1" flipV="1">
              <a:off x="4004483" y="5505817"/>
              <a:ext cx="31034" cy="47289"/>
            </a:xfrm>
            <a:custGeom>
              <a:avLst/>
              <a:gdLst>
                <a:gd name="T0" fmla="*/ 1 w 12"/>
                <a:gd name="T1" fmla="*/ 17 h 18"/>
                <a:gd name="T2" fmla="*/ 0 w 12"/>
                <a:gd name="T3" fmla="*/ 14 h 18"/>
                <a:gd name="T4" fmla="*/ 4 w 12"/>
                <a:gd name="T5" fmla="*/ 2 h 18"/>
                <a:gd name="T6" fmla="*/ 5 w 12"/>
                <a:gd name="T7" fmla="*/ 0 h 18"/>
                <a:gd name="T8" fmla="*/ 11 w 12"/>
                <a:gd name="T9" fmla="*/ 1 h 18"/>
                <a:gd name="T10" fmla="*/ 12 w 12"/>
                <a:gd name="T11" fmla="*/ 4 h 18"/>
                <a:gd name="T12" fmla="*/ 8 w 12"/>
                <a:gd name="T13" fmla="*/ 16 h 18"/>
                <a:gd name="T14" fmla="*/ 7 w 12"/>
                <a:gd name="T15" fmla="*/ 18 h 18"/>
                <a:gd name="T16" fmla="*/ 1 w 1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 y="17"/>
                  </a:moveTo>
                  <a:cubicBezTo>
                    <a:pt x="0" y="16"/>
                    <a:pt x="0" y="15"/>
                    <a:pt x="0" y="14"/>
                  </a:cubicBezTo>
                  <a:cubicBezTo>
                    <a:pt x="4" y="2"/>
                    <a:pt x="4" y="2"/>
                    <a:pt x="4" y="2"/>
                  </a:cubicBezTo>
                  <a:cubicBezTo>
                    <a:pt x="4" y="0"/>
                    <a:pt x="5" y="0"/>
                    <a:pt x="5" y="0"/>
                  </a:cubicBezTo>
                  <a:cubicBezTo>
                    <a:pt x="11" y="1"/>
                    <a:pt x="11" y="1"/>
                    <a:pt x="11" y="1"/>
                  </a:cubicBezTo>
                  <a:cubicBezTo>
                    <a:pt x="12" y="2"/>
                    <a:pt x="12" y="3"/>
                    <a:pt x="12" y="4"/>
                  </a:cubicBezTo>
                  <a:cubicBezTo>
                    <a:pt x="8" y="16"/>
                    <a:pt x="8" y="16"/>
                    <a:pt x="8" y="16"/>
                  </a:cubicBezTo>
                  <a:cubicBezTo>
                    <a:pt x="8" y="17"/>
                    <a:pt x="7"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6" name="Freeform 177"/>
            <p:cNvSpPr/>
            <p:nvPr/>
          </p:nvSpPr>
          <p:spPr bwMode="auto">
            <a:xfrm flipH="1" flipV="1">
              <a:off x="4017783" y="5452617"/>
              <a:ext cx="33990" cy="48768"/>
            </a:xfrm>
            <a:custGeom>
              <a:avLst/>
              <a:gdLst>
                <a:gd name="T0" fmla="*/ 1 w 13"/>
                <a:gd name="T1" fmla="*/ 17 h 19"/>
                <a:gd name="T2" fmla="*/ 1 w 13"/>
                <a:gd name="T3" fmla="*/ 15 h 19"/>
                <a:gd name="T4" fmla="*/ 4 w 13"/>
                <a:gd name="T5" fmla="*/ 2 h 19"/>
                <a:gd name="T6" fmla="*/ 6 w 13"/>
                <a:gd name="T7" fmla="*/ 0 h 19"/>
                <a:gd name="T8" fmla="*/ 12 w 13"/>
                <a:gd name="T9" fmla="*/ 2 h 19"/>
                <a:gd name="T10" fmla="*/ 12 w 13"/>
                <a:gd name="T11" fmla="*/ 4 h 19"/>
                <a:gd name="T12" fmla="*/ 9 w 13"/>
                <a:gd name="T13" fmla="*/ 17 h 19"/>
                <a:gd name="T14" fmla="*/ 7 w 13"/>
                <a:gd name="T15" fmla="*/ 19 h 19"/>
                <a:gd name="T16" fmla="*/ 1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 y="17"/>
                  </a:moveTo>
                  <a:cubicBezTo>
                    <a:pt x="1" y="17"/>
                    <a:pt x="0" y="16"/>
                    <a:pt x="1" y="15"/>
                  </a:cubicBezTo>
                  <a:cubicBezTo>
                    <a:pt x="4" y="2"/>
                    <a:pt x="4" y="2"/>
                    <a:pt x="4" y="2"/>
                  </a:cubicBezTo>
                  <a:cubicBezTo>
                    <a:pt x="4" y="1"/>
                    <a:pt x="5" y="0"/>
                    <a:pt x="6" y="0"/>
                  </a:cubicBezTo>
                  <a:cubicBezTo>
                    <a:pt x="12" y="2"/>
                    <a:pt x="12" y="2"/>
                    <a:pt x="12" y="2"/>
                  </a:cubicBezTo>
                  <a:cubicBezTo>
                    <a:pt x="12" y="2"/>
                    <a:pt x="13" y="3"/>
                    <a:pt x="12" y="4"/>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7" name="Freeform 178"/>
            <p:cNvSpPr/>
            <p:nvPr/>
          </p:nvSpPr>
          <p:spPr bwMode="auto">
            <a:xfrm flipH="1" flipV="1">
              <a:off x="4032561" y="5399416"/>
              <a:ext cx="31034" cy="48768"/>
            </a:xfrm>
            <a:custGeom>
              <a:avLst/>
              <a:gdLst>
                <a:gd name="T0" fmla="*/ 1 w 12"/>
                <a:gd name="T1" fmla="*/ 17 h 19"/>
                <a:gd name="T2" fmla="*/ 0 w 12"/>
                <a:gd name="T3" fmla="*/ 14 h 19"/>
                <a:gd name="T4" fmla="*/ 3 w 12"/>
                <a:gd name="T5" fmla="*/ 2 h 19"/>
                <a:gd name="T6" fmla="*/ 5 w 12"/>
                <a:gd name="T7" fmla="*/ 0 h 19"/>
                <a:gd name="T8" fmla="*/ 11 w 12"/>
                <a:gd name="T9" fmla="*/ 2 h 19"/>
                <a:gd name="T10" fmla="*/ 12 w 12"/>
                <a:gd name="T11" fmla="*/ 4 h 19"/>
                <a:gd name="T12" fmla="*/ 8 w 12"/>
                <a:gd name="T13" fmla="*/ 17 h 19"/>
                <a:gd name="T14" fmla="*/ 7 w 12"/>
                <a:gd name="T15" fmla="*/ 18 h 19"/>
                <a:gd name="T16" fmla="*/ 1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 y="17"/>
                  </a:moveTo>
                  <a:cubicBezTo>
                    <a:pt x="0" y="17"/>
                    <a:pt x="0" y="16"/>
                    <a:pt x="0" y="14"/>
                  </a:cubicBezTo>
                  <a:cubicBezTo>
                    <a:pt x="3" y="2"/>
                    <a:pt x="3" y="2"/>
                    <a:pt x="3"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8" name="Freeform 179"/>
            <p:cNvSpPr/>
            <p:nvPr/>
          </p:nvSpPr>
          <p:spPr bwMode="auto">
            <a:xfrm flipH="1" flipV="1">
              <a:off x="4048817" y="5347693"/>
              <a:ext cx="31034" cy="45812"/>
            </a:xfrm>
            <a:custGeom>
              <a:avLst/>
              <a:gdLst>
                <a:gd name="T0" fmla="*/ 1 w 12"/>
                <a:gd name="T1" fmla="*/ 16 h 18"/>
                <a:gd name="T2" fmla="*/ 0 w 12"/>
                <a:gd name="T3" fmla="*/ 14 h 18"/>
                <a:gd name="T4" fmla="*/ 4 w 12"/>
                <a:gd name="T5" fmla="*/ 2 h 18"/>
                <a:gd name="T6" fmla="*/ 5 w 12"/>
                <a:gd name="T7" fmla="*/ 0 h 18"/>
                <a:gd name="T8" fmla="*/ 11 w 12"/>
                <a:gd name="T9" fmla="*/ 1 h 18"/>
                <a:gd name="T10" fmla="*/ 12 w 12"/>
                <a:gd name="T11" fmla="*/ 4 h 18"/>
                <a:gd name="T12" fmla="*/ 9 w 12"/>
                <a:gd name="T13" fmla="*/ 16 h 18"/>
                <a:gd name="T14" fmla="*/ 7 w 12"/>
                <a:gd name="T15" fmla="*/ 18 h 18"/>
                <a:gd name="T16" fmla="*/ 1 w 12"/>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 y="16"/>
                  </a:moveTo>
                  <a:cubicBezTo>
                    <a:pt x="0" y="16"/>
                    <a:pt x="0" y="15"/>
                    <a:pt x="0" y="14"/>
                  </a:cubicBezTo>
                  <a:cubicBezTo>
                    <a:pt x="4" y="2"/>
                    <a:pt x="4" y="2"/>
                    <a:pt x="4" y="2"/>
                  </a:cubicBezTo>
                  <a:cubicBezTo>
                    <a:pt x="4" y="0"/>
                    <a:pt x="5" y="0"/>
                    <a:pt x="5" y="0"/>
                  </a:cubicBezTo>
                  <a:cubicBezTo>
                    <a:pt x="11" y="1"/>
                    <a:pt x="11" y="1"/>
                    <a:pt x="11" y="1"/>
                  </a:cubicBezTo>
                  <a:cubicBezTo>
                    <a:pt x="12" y="1"/>
                    <a:pt x="12" y="3"/>
                    <a:pt x="12" y="4"/>
                  </a:cubicBezTo>
                  <a:cubicBezTo>
                    <a:pt x="9" y="16"/>
                    <a:pt x="9" y="16"/>
                    <a:pt x="9" y="16"/>
                  </a:cubicBezTo>
                  <a:cubicBezTo>
                    <a:pt x="8" y="17"/>
                    <a:pt x="7" y="18"/>
                    <a:pt x="7" y="18"/>
                  </a:cubicBezTo>
                  <a:lnTo>
                    <a:pt x="1"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9" name="Freeform 180"/>
            <p:cNvSpPr/>
            <p:nvPr/>
          </p:nvSpPr>
          <p:spPr bwMode="auto">
            <a:xfrm flipH="1" flipV="1">
              <a:off x="4062117" y="5293015"/>
              <a:ext cx="32511" cy="48768"/>
            </a:xfrm>
            <a:custGeom>
              <a:avLst/>
              <a:gdLst>
                <a:gd name="T0" fmla="*/ 1 w 13"/>
                <a:gd name="T1" fmla="*/ 17 h 19"/>
                <a:gd name="T2" fmla="*/ 1 w 13"/>
                <a:gd name="T3" fmla="*/ 15 h 19"/>
                <a:gd name="T4" fmla="*/ 4 w 13"/>
                <a:gd name="T5" fmla="*/ 2 h 19"/>
                <a:gd name="T6" fmla="*/ 6 w 13"/>
                <a:gd name="T7" fmla="*/ 0 h 19"/>
                <a:gd name="T8" fmla="*/ 12 w 13"/>
                <a:gd name="T9" fmla="*/ 2 h 19"/>
                <a:gd name="T10" fmla="*/ 12 w 13"/>
                <a:gd name="T11" fmla="*/ 4 h 19"/>
                <a:gd name="T12" fmla="*/ 9 w 13"/>
                <a:gd name="T13" fmla="*/ 17 h 19"/>
                <a:gd name="T14" fmla="*/ 7 w 13"/>
                <a:gd name="T15" fmla="*/ 19 h 19"/>
                <a:gd name="T16" fmla="*/ 1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 y="17"/>
                  </a:moveTo>
                  <a:cubicBezTo>
                    <a:pt x="1" y="17"/>
                    <a:pt x="0" y="16"/>
                    <a:pt x="1" y="15"/>
                  </a:cubicBezTo>
                  <a:cubicBezTo>
                    <a:pt x="4" y="2"/>
                    <a:pt x="4" y="2"/>
                    <a:pt x="4" y="2"/>
                  </a:cubicBezTo>
                  <a:cubicBezTo>
                    <a:pt x="5" y="1"/>
                    <a:pt x="5" y="0"/>
                    <a:pt x="6" y="0"/>
                  </a:cubicBezTo>
                  <a:cubicBezTo>
                    <a:pt x="12" y="2"/>
                    <a:pt x="12" y="2"/>
                    <a:pt x="12" y="2"/>
                  </a:cubicBezTo>
                  <a:cubicBezTo>
                    <a:pt x="12" y="2"/>
                    <a:pt x="13" y="3"/>
                    <a:pt x="12" y="4"/>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0" name="Freeform 181"/>
            <p:cNvSpPr/>
            <p:nvPr/>
          </p:nvSpPr>
          <p:spPr bwMode="auto">
            <a:xfrm flipH="1" flipV="1">
              <a:off x="4076895" y="5239814"/>
              <a:ext cx="31034" cy="48768"/>
            </a:xfrm>
            <a:custGeom>
              <a:avLst/>
              <a:gdLst>
                <a:gd name="T0" fmla="*/ 1 w 12"/>
                <a:gd name="T1" fmla="*/ 17 h 19"/>
                <a:gd name="T2" fmla="*/ 0 w 12"/>
                <a:gd name="T3" fmla="*/ 14 h 19"/>
                <a:gd name="T4" fmla="*/ 4 w 12"/>
                <a:gd name="T5" fmla="*/ 2 h 19"/>
                <a:gd name="T6" fmla="*/ 5 w 12"/>
                <a:gd name="T7" fmla="*/ 0 h 19"/>
                <a:gd name="T8" fmla="*/ 11 w 12"/>
                <a:gd name="T9" fmla="*/ 2 h 19"/>
                <a:gd name="T10" fmla="*/ 12 w 12"/>
                <a:gd name="T11" fmla="*/ 4 h 19"/>
                <a:gd name="T12" fmla="*/ 8 w 12"/>
                <a:gd name="T13" fmla="*/ 16 h 19"/>
                <a:gd name="T14" fmla="*/ 7 w 12"/>
                <a:gd name="T15" fmla="*/ 18 h 19"/>
                <a:gd name="T16" fmla="*/ 1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 y="17"/>
                  </a:moveTo>
                  <a:cubicBezTo>
                    <a:pt x="0" y="17"/>
                    <a:pt x="0" y="15"/>
                    <a:pt x="0" y="14"/>
                  </a:cubicBezTo>
                  <a:cubicBezTo>
                    <a:pt x="4" y="2"/>
                    <a:pt x="4" y="2"/>
                    <a:pt x="4" y="2"/>
                  </a:cubicBezTo>
                  <a:cubicBezTo>
                    <a:pt x="4" y="1"/>
                    <a:pt x="5" y="0"/>
                    <a:pt x="5" y="0"/>
                  </a:cubicBezTo>
                  <a:cubicBezTo>
                    <a:pt x="11" y="2"/>
                    <a:pt x="11" y="2"/>
                    <a:pt x="11" y="2"/>
                  </a:cubicBezTo>
                  <a:cubicBezTo>
                    <a:pt x="12" y="2"/>
                    <a:pt x="12" y="3"/>
                    <a:pt x="12" y="4"/>
                  </a:cubicBezTo>
                  <a:cubicBezTo>
                    <a:pt x="8" y="16"/>
                    <a:pt x="8" y="16"/>
                    <a:pt x="8" y="16"/>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1" name="Freeform 182"/>
            <p:cNvSpPr/>
            <p:nvPr/>
          </p:nvSpPr>
          <p:spPr bwMode="auto">
            <a:xfrm flipH="1" flipV="1">
              <a:off x="4091673" y="5188091"/>
              <a:ext cx="31034" cy="48768"/>
            </a:xfrm>
            <a:custGeom>
              <a:avLst/>
              <a:gdLst>
                <a:gd name="T0" fmla="*/ 1 w 12"/>
                <a:gd name="T1" fmla="*/ 17 h 19"/>
                <a:gd name="T2" fmla="*/ 1 w 12"/>
                <a:gd name="T3" fmla="*/ 15 h 19"/>
                <a:gd name="T4" fmla="*/ 4 w 12"/>
                <a:gd name="T5" fmla="*/ 2 h 19"/>
                <a:gd name="T6" fmla="*/ 6 w 12"/>
                <a:gd name="T7" fmla="*/ 1 h 19"/>
                <a:gd name="T8" fmla="*/ 12 w 12"/>
                <a:gd name="T9" fmla="*/ 2 h 19"/>
                <a:gd name="T10" fmla="*/ 12 w 12"/>
                <a:gd name="T11" fmla="*/ 5 h 19"/>
                <a:gd name="T12" fmla="*/ 9 w 12"/>
                <a:gd name="T13" fmla="*/ 17 h 19"/>
                <a:gd name="T14" fmla="*/ 7 w 12"/>
                <a:gd name="T15" fmla="*/ 19 h 19"/>
                <a:gd name="T16" fmla="*/ 1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 y="17"/>
                  </a:moveTo>
                  <a:cubicBezTo>
                    <a:pt x="0" y="17"/>
                    <a:pt x="0" y="16"/>
                    <a:pt x="1" y="15"/>
                  </a:cubicBezTo>
                  <a:cubicBezTo>
                    <a:pt x="4" y="2"/>
                    <a:pt x="4" y="2"/>
                    <a:pt x="4" y="2"/>
                  </a:cubicBezTo>
                  <a:cubicBezTo>
                    <a:pt x="4" y="1"/>
                    <a:pt x="5" y="0"/>
                    <a:pt x="6" y="1"/>
                  </a:cubicBezTo>
                  <a:cubicBezTo>
                    <a:pt x="12" y="2"/>
                    <a:pt x="12" y="2"/>
                    <a:pt x="12" y="2"/>
                  </a:cubicBezTo>
                  <a:cubicBezTo>
                    <a:pt x="12" y="2"/>
                    <a:pt x="12" y="3"/>
                    <a:pt x="12" y="5"/>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2" name="Freeform 183"/>
            <p:cNvSpPr/>
            <p:nvPr/>
          </p:nvSpPr>
          <p:spPr bwMode="auto">
            <a:xfrm flipH="1" flipV="1">
              <a:off x="4104973" y="5134890"/>
              <a:ext cx="31034" cy="48768"/>
            </a:xfrm>
            <a:custGeom>
              <a:avLst/>
              <a:gdLst>
                <a:gd name="T0" fmla="*/ 0 w 12"/>
                <a:gd name="T1" fmla="*/ 17 h 19"/>
                <a:gd name="T2" fmla="*/ 0 w 12"/>
                <a:gd name="T3" fmla="*/ 15 h 19"/>
                <a:gd name="T4" fmla="*/ 3 w 12"/>
                <a:gd name="T5" fmla="*/ 2 h 19"/>
                <a:gd name="T6" fmla="*/ 5 w 12"/>
                <a:gd name="T7" fmla="*/ 0 h 19"/>
                <a:gd name="T8" fmla="*/ 11 w 12"/>
                <a:gd name="T9" fmla="*/ 2 h 19"/>
                <a:gd name="T10" fmla="*/ 11 w 12"/>
                <a:gd name="T11" fmla="*/ 4 h 19"/>
                <a:gd name="T12" fmla="*/ 8 w 12"/>
                <a:gd name="T13" fmla="*/ 17 h 19"/>
                <a:gd name="T14" fmla="*/ 6 w 12"/>
                <a:gd name="T15" fmla="*/ 19 h 19"/>
                <a:gd name="T16" fmla="*/ 0 w 12"/>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2"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3" name="Freeform 184"/>
            <p:cNvSpPr/>
            <p:nvPr/>
          </p:nvSpPr>
          <p:spPr bwMode="auto">
            <a:xfrm flipH="1" flipV="1">
              <a:off x="4119751" y="5083168"/>
              <a:ext cx="31034" cy="45812"/>
            </a:xfrm>
            <a:custGeom>
              <a:avLst/>
              <a:gdLst>
                <a:gd name="T0" fmla="*/ 1 w 12"/>
                <a:gd name="T1" fmla="*/ 17 h 18"/>
                <a:gd name="T2" fmla="*/ 0 w 12"/>
                <a:gd name="T3" fmla="*/ 14 h 18"/>
                <a:gd name="T4" fmla="*/ 4 w 12"/>
                <a:gd name="T5" fmla="*/ 2 h 18"/>
                <a:gd name="T6" fmla="*/ 5 w 12"/>
                <a:gd name="T7" fmla="*/ 0 h 18"/>
                <a:gd name="T8" fmla="*/ 11 w 12"/>
                <a:gd name="T9" fmla="*/ 2 h 18"/>
                <a:gd name="T10" fmla="*/ 12 w 12"/>
                <a:gd name="T11" fmla="*/ 4 h 18"/>
                <a:gd name="T12" fmla="*/ 8 w 12"/>
                <a:gd name="T13" fmla="*/ 16 h 18"/>
                <a:gd name="T14" fmla="*/ 7 w 12"/>
                <a:gd name="T15" fmla="*/ 18 h 18"/>
                <a:gd name="T16" fmla="*/ 1 w 12"/>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1" y="17"/>
                  </a:moveTo>
                  <a:cubicBezTo>
                    <a:pt x="0" y="17"/>
                    <a:pt x="0" y="15"/>
                    <a:pt x="0" y="14"/>
                  </a:cubicBezTo>
                  <a:cubicBezTo>
                    <a:pt x="4" y="2"/>
                    <a:pt x="4" y="2"/>
                    <a:pt x="4" y="2"/>
                  </a:cubicBezTo>
                  <a:cubicBezTo>
                    <a:pt x="4" y="1"/>
                    <a:pt x="5" y="0"/>
                    <a:pt x="5" y="0"/>
                  </a:cubicBezTo>
                  <a:cubicBezTo>
                    <a:pt x="11" y="2"/>
                    <a:pt x="11" y="2"/>
                    <a:pt x="11" y="2"/>
                  </a:cubicBezTo>
                  <a:cubicBezTo>
                    <a:pt x="12" y="2"/>
                    <a:pt x="12" y="3"/>
                    <a:pt x="12" y="4"/>
                  </a:cubicBezTo>
                  <a:cubicBezTo>
                    <a:pt x="8" y="16"/>
                    <a:pt x="8" y="16"/>
                    <a:pt x="8" y="16"/>
                  </a:cubicBezTo>
                  <a:cubicBezTo>
                    <a:pt x="8" y="18"/>
                    <a:pt x="7"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4" name="Freeform 185"/>
            <p:cNvSpPr/>
            <p:nvPr/>
          </p:nvSpPr>
          <p:spPr bwMode="auto">
            <a:xfrm flipH="1" flipV="1">
              <a:off x="4133051" y="5029967"/>
              <a:ext cx="33990" cy="48768"/>
            </a:xfrm>
            <a:custGeom>
              <a:avLst/>
              <a:gdLst>
                <a:gd name="T0" fmla="*/ 1 w 13"/>
                <a:gd name="T1" fmla="*/ 17 h 19"/>
                <a:gd name="T2" fmla="*/ 1 w 13"/>
                <a:gd name="T3" fmla="*/ 15 h 19"/>
                <a:gd name="T4" fmla="*/ 4 w 13"/>
                <a:gd name="T5" fmla="*/ 2 h 19"/>
                <a:gd name="T6" fmla="*/ 6 w 13"/>
                <a:gd name="T7" fmla="*/ 1 h 19"/>
                <a:gd name="T8" fmla="*/ 12 w 13"/>
                <a:gd name="T9" fmla="*/ 2 h 19"/>
                <a:gd name="T10" fmla="*/ 12 w 13"/>
                <a:gd name="T11" fmla="*/ 5 h 19"/>
                <a:gd name="T12" fmla="*/ 9 w 13"/>
                <a:gd name="T13" fmla="*/ 17 h 19"/>
                <a:gd name="T14" fmla="*/ 7 w 13"/>
                <a:gd name="T15" fmla="*/ 19 h 19"/>
                <a:gd name="T16" fmla="*/ 1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 y="17"/>
                  </a:moveTo>
                  <a:cubicBezTo>
                    <a:pt x="1" y="17"/>
                    <a:pt x="0" y="16"/>
                    <a:pt x="1" y="15"/>
                  </a:cubicBezTo>
                  <a:cubicBezTo>
                    <a:pt x="4" y="2"/>
                    <a:pt x="4" y="2"/>
                    <a:pt x="4" y="2"/>
                  </a:cubicBezTo>
                  <a:cubicBezTo>
                    <a:pt x="4" y="1"/>
                    <a:pt x="5" y="0"/>
                    <a:pt x="6" y="1"/>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5" name="Freeform 186"/>
            <p:cNvSpPr/>
            <p:nvPr/>
          </p:nvSpPr>
          <p:spPr bwMode="auto">
            <a:xfrm flipH="1" flipV="1">
              <a:off x="3976405" y="5727487"/>
              <a:ext cx="54679" cy="50245"/>
            </a:xfrm>
            <a:custGeom>
              <a:avLst/>
              <a:gdLst>
                <a:gd name="T0" fmla="*/ 2 w 21"/>
                <a:gd name="T1" fmla="*/ 17 h 20"/>
                <a:gd name="T2" fmla="*/ 0 w 21"/>
                <a:gd name="T3" fmla="*/ 14 h 20"/>
                <a:gd name="T4" fmla="*/ 4 w 21"/>
                <a:gd name="T5" fmla="*/ 2 h 20"/>
                <a:gd name="T6" fmla="*/ 7 w 21"/>
                <a:gd name="T7" fmla="*/ 0 h 20"/>
                <a:gd name="T8" fmla="*/ 19 w 21"/>
                <a:gd name="T9" fmla="*/ 3 h 20"/>
                <a:gd name="T10" fmla="*/ 21 w 21"/>
                <a:gd name="T11" fmla="*/ 6 h 20"/>
                <a:gd name="T12" fmla="*/ 17 w 21"/>
                <a:gd name="T13" fmla="*/ 19 h 20"/>
                <a:gd name="T14" fmla="*/ 14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0"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6" name="Freeform 187"/>
            <p:cNvSpPr/>
            <p:nvPr/>
          </p:nvSpPr>
          <p:spPr bwMode="auto">
            <a:xfrm flipH="1" flipV="1">
              <a:off x="3989706" y="5675764"/>
              <a:ext cx="53201" cy="53201"/>
            </a:xfrm>
            <a:custGeom>
              <a:avLst/>
              <a:gdLst>
                <a:gd name="T0" fmla="*/ 2 w 21"/>
                <a:gd name="T1" fmla="*/ 18 h 21"/>
                <a:gd name="T2" fmla="*/ 0 w 21"/>
                <a:gd name="T3" fmla="*/ 15 h 21"/>
                <a:gd name="T4" fmla="*/ 3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0" y="17"/>
                    <a:pt x="0" y="16"/>
                    <a:pt x="0" y="15"/>
                  </a:cubicBezTo>
                  <a:cubicBezTo>
                    <a:pt x="3" y="2"/>
                    <a:pt x="3" y="2"/>
                    <a:pt x="3" y="2"/>
                  </a:cubicBezTo>
                  <a:cubicBezTo>
                    <a:pt x="4" y="1"/>
                    <a:pt x="5" y="0"/>
                    <a:pt x="6" y="1"/>
                  </a:cubicBezTo>
                  <a:cubicBezTo>
                    <a:pt x="19" y="4"/>
                    <a:pt x="19" y="4"/>
                    <a:pt x="19" y="4"/>
                  </a:cubicBezTo>
                  <a:cubicBezTo>
                    <a:pt x="20" y="5"/>
                    <a:pt x="21" y="6"/>
                    <a:pt x="20" y="7"/>
                  </a:cubicBezTo>
                  <a:cubicBezTo>
                    <a:pt x="17" y="19"/>
                    <a:pt x="17" y="19"/>
                    <a:pt x="17" y="19"/>
                  </a:cubicBezTo>
                  <a:cubicBezTo>
                    <a:pt x="17"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7" name="Freeform 188"/>
            <p:cNvSpPr/>
            <p:nvPr/>
          </p:nvSpPr>
          <p:spPr bwMode="auto">
            <a:xfrm flipH="1" flipV="1">
              <a:off x="4004483" y="5624041"/>
              <a:ext cx="54679" cy="54679"/>
            </a:xfrm>
            <a:custGeom>
              <a:avLst/>
              <a:gdLst>
                <a:gd name="T0" fmla="*/ 2 w 21"/>
                <a:gd name="T1" fmla="*/ 18 h 21"/>
                <a:gd name="T2" fmla="*/ 1 w 21"/>
                <a:gd name="T3" fmla="*/ 15 h 21"/>
                <a:gd name="T4" fmla="*/ 4 w 21"/>
                <a:gd name="T5" fmla="*/ 2 h 21"/>
                <a:gd name="T6" fmla="*/ 7 w 21"/>
                <a:gd name="T7" fmla="*/ 1 h 21"/>
                <a:gd name="T8" fmla="*/ 19 w 21"/>
                <a:gd name="T9" fmla="*/ 4 h 21"/>
                <a:gd name="T10" fmla="*/ 21 w 21"/>
                <a:gd name="T11" fmla="*/ 7 h 21"/>
                <a:gd name="T12" fmla="*/ 17 w 21"/>
                <a:gd name="T13" fmla="*/ 19 h 21"/>
                <a:gd name="T14" fmla="*/ 15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0" y="4"/>
                    <a:pt x="21" y="6"/>
                    <a:pt x="21" y="7"/>
                  </a:cubicBezTo>
                  <a:cubicBezTo>
                    <a:pt x="17" y="19"/>
                    <a:pt x="17" y="19"/>
                    <a:pt x="17"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8" name="Freeform 189"/>
            <p:cNvSpPr/>
            <p:nvPr/>
          </p:nvSpPr>
          <p:spPr bwMode="auto">
            <a:xfrm flipH="1" flipV="1">
              <a:off x="4017783" y="5573796"/>
              <a:ext cx="53201" cy="53201"/>
            </a:xfrm>
            <a:custGeom>
              <a:avLst/>
              <a:gdLst>
                <a:gd name="T0" fmla="*/ 2 w 21"/>
                <a:gd name="T1" fmla="*/ 17 h 21"/>
                <a:gd name="T2" fmla="*/ 0 w 21"/>
                <a:gd name="T3" fmla="*/ 15 h 21"/>
                <a:gd name="T4" fmla="*/ 4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9" name="Freeform 190"/>
            <p:cNvSpPr/>
            <p:nvPr/>
          </p:nvSpPr>
          <p:spPr bwMode="auto">
            <a:xfrm flipH="1" flipV="1">
              <a:off x="4032561" y="5522074"/>
              <a:ext cx="54679" cy="53201"/>
            </a:xfrm>
            <a:custGeom>
              <a:avLst/>
              <a:gdLst>
                <a:gd name="T0" fmla="*/ 2 w 21"/>
                <a:gd name="T1" fmla="*/ 17 h 21"/>
                <a:gd name="T2" fmla="*/ 1 w 21"/>
                <a:gd name="T3" fmla="*/ 15 h 21"/>
                <a:gd name="T4" fmla="*/ 4 w 21"/>
                <a:gd name="T5" fmla="*/ 2 h 21"/>
                <a:gd name="T6" fmla="*/ 7 w 21"/>
                <a:gd name="T7" fmla="*/ 0 h 21"/>
                <a:gd name="T8" fmla="*/ 19 w 21"/>
                <a:gd name="T9" fmla="*/ 4 h 21"/>
                <a:gd name="T10" fmla="*/ 21 w 21"/>
                <a:gd name="T11" fmla="*/ 7 h 21"/>
                <a:gd name="T12" fmla="*/ 18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5"/>
                  </a:cubicBezTo>
                  <a:cubicBezTo>
                    <a:pt x="4" y="2"/>
                    <a:pt x="4" y="2"/>
                    <a:pt x="4" y="2"/>
                  </a:cubicBezTo>
                  <a:cubicBezTo>
                    <a:pt x="5" y="1"/>
                    <a:pt x="6" y="0"/>
                    <a:pt x="7" y="0"/>
                  </a:cubicBezTo>
                  <a:cubicBezTo>
                    <a:pt x="19" y="4"/>
                    <a:pt x="19" y="4"/>
                    <a:pt x="19" y="4"/>
                  </a:cubicBezTo>
                  <a:cubicBezTo>
                    <a:pt x="21" y="4"/>
                    <a:pt x="21" y="5"/>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0" name="Freeform 191"/>
            <p:cNvSpPr/>
            <p:nvPr/>
          </p:nvSpPr>
          <p:spPr bwMode="auto">
            <a:xfrm flipH="1" flipV="1">
              <a:off x="4045861" y="5470350"/>
              <a:ext cx="54679" cy="54679"/>
            </a:xfrm>
            <a:custGeom>
              <a:avLst/>
              <a:gdLst>
                <a:gd name="T0" fmla="*/ 2 w 21"/>
                <a:gd name="T1" fmla="*/ 17 h 21"/>
                <a:gd name="T2" fmla="*/ 0 w 21"/>
                <a:gd name="T3" fmla="*/ 14 h 21"/>
                <a:gd name="T4" fmla="*/ 4 w 21"/>
                <a:gd name="T5" fmla="*/ 2 h 21"/>
                <a:gd name="T6" fmla="*/ 7 w 21"/>
                <a:gd name="T7" fmla="*/ 0 h 21"/>
                <a:gd name="T8" fmla="*/ 19 w 21"/>
                <a:gd name="T9" fmla="*/ 4 h 21"/>
                <a:gd name="T10" fmla="*/ 21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1" name="Freeform 192"/>
            <p:cNvSpPr/>
            <p:nvPr/>
          </p:nvSpPr>
          <p:spPr bwMode="auto">
            <a:xfrm flipH="1" flipV="1">
              <a:off x="4062117" y="5418627"/>
              <a:ext cx="50245" cy="54679"/>
            </a:xfrm>
            <a:custGeom>
              <a:avLst/>
              <a:gdLst>
                <a:gd name="T0" fmla="*/ 2 w 20"/>
                <a:gd name="T1" fmla="*/ 17 h 21"/>
                <a:gd name="T2" fmla="*/ 0 w 20"/>
                <a:gd name="T3" fmla="*/ 14 h 21"/>
                <a:gd name="T4" fmla="*/ 3 w 20"/>
                <a:gd name="T5" fmla="*/ 2 h 21"/>
                <a:gd name="T6" fmla="*/ 6 w 20"/>
                <a:gd name="T7" fmla="*/ 0 h 21"/>
                <a:gd name="T8" fmla="*/ 19 w 20"/>
                <a:gd name="T9" fmla="*/ 4 h 21"/>
                <a:gd name="T10" fmla="*/ 20 w 20"/>
                <a:gd name="T11" fmla="*/ 6 h 21"/>
                <a:gd name="T12" fmla="*/ 17 w 20"/>
                <a:gd name="T13" fmla="*/ 19 h 21"/>
                <a:gd name="T14" fmla="*/ 14 w 20"/>
                <a:gd name="T15" fmla="*/ 20 h 21"/>
                <a:gd name="T16" fmla="*/ 2 w 20"/>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2" name="Freeform 193"/>
            <p:cNvSpPr/>
            <p:nvPr/>
          </p:nvSpPr>
          <p:spPr bwMode="auto">
            <a:xfrm flipH="1" flipV="1">
              <a:off x="4073939" y="5368383"/>
              <a:ext cx="54679" cy="53201"/>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6 h 21"/>
                <a:gd name="T12" fmla="*/ 17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3" name="Freeform 194"/>
            <p:cNvSpPr/>
            <p:nvPr/>
          </p:nvSpPr>
          <p:spPr bwMode="auto">
            <a:xfrm flipH="1" flipV="1">
              <a:off x="4087240" y="5316660"/>
              <a:ext cx="53201" cy="53201"/>
            </a:xfrm>
            <a:custGeom>
              <a:avLst/>
              <a:gdLst>
                <a:gd name="T0" fmla="*/ 2 w 21"/>
                <a:gd name="T1" fmla="*/ 17 h 21"/>
                <a:gd name="T2" fmla="*/ 0 w 21"/>
                <a:gd name="T3" fmla="*/ 14 h 21"/>
                <a:gd name="T4" fmla="*/ 4 w 21"/>
                <a:gd name="T5" fmla="*/ 2 h 21"/>
                <a:gd name="T6" fmla="*/ 6 w 21"/>
                <a:gd name="T7" fmla="*/ 0 h 21"/>
                <a:gd name="T8" fmla="*/ 19 w 21"/>
                <a:gd name="T9" fmla="*/ 3 h 21"/>
                <a:gd name="T10" fmla="*/ 20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4" name="Freeform 195"/>
            <p:cNvSpPr/>
            <p:nvPr/>
          </p:nvSpPr>
          <p:spPr bwMode="auto">
            <a:xfrm flipH="1" flipV="1">
              <a:off x="4102017" y="5267892"/>
              <a:ext cx="54679" cy="51723"/>
            </a:xfrm>
            <a:custGeom>
              <a:avLst/>
              <a:gdLst>
                <a:gd name="T0" fmla="*/ 2 w 21"/>
                <a:gd name="T1" fmla="*/ 17 h 20"/>
                <a:gd name="T2" fmla="*/ 1 w 21"/>
                <a:gd name="T3" fmla="*/ 14 h 20"/>
                <a:gd name="T4" fmla="*/ 4 w 21"/>
                <a:gd name="T5" fmla="*/ 2 h 20"/>
                <a:gd name="T6" fmla="*/ 7 w 21"/>
                <a:gd name="T7" fmla="*/ 0 h 20"/>
                <a:gd name="T8" fmla="*/ 19 w 21"/>
                <a:gd name="T9" fmla="*/ 3 h 20"/>
                <a:gd name="T10" fmla="*/ 21 w 21"/>
                <a:gd name="T11" fmla="*/ 6 h 20"/>
                <a:gd name="T12" fmla="*/ 18 w 21"/>
                <a:gd name="T13" fmla="*/ 19 h 20"/>
                <a:gd name="T14" fmla="*/ 15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1" y="14"/>
                  </a:cubicBezTo>
                  <a:cubicBezTo>
                    <a:pt x="4" y="2"/>
                    <a:pt x="4" y="2"/>
                    <a:pt x="4" y="2"/>
                  </a:cubicBezTo>
                  <a:cubicBezTo>
                    <a:pt x="4" y="0"/>
                    <a:pt x="6" y="0"/>
                    <a:pt x="7" y="0"/>
                  </a:cubicBezTo>
                  <a:cubicBezTo>
                    <a:pt x="19" y="3"/>
                    <a:pt x="19" y="3"/>
                    <a:pt x="19" y="3"/>
                  </a:cubicBezTo>
                  <a:cubicBezTo>
                    <a:pt x="21" y="4"/>
                    <a:pt x="21" y="5"/>
                    <a:pt x="21" y="6"/>
                  </a:cubicBezTo>
                  <a:cubicBezTo>
                    <a:pt x="18" y="19"/>
                    <a:pt x="18" y="19"/>
                    <a:pt x="18"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5" name="Freeform 196"/>
            <p:cNvSpPr/>
            <p:nvPr/>
          </p:nvSpPr>
          <p:spPr bwMode="auto">
            <a:xfrm flipH="1" flipV="1">
              <a:off x="4115318" y="5216170"/>
              <a:ext cx="53201" cy="51723"/>
            </a:xfrm>
            <a:custGeom>
              <a:avLst/>
              <a:gdLst>
                <a:gd name="T0" fmla="*/ 2 w 21"/>
                <a:gd name="T1" fmla="*/ 17 h 20"/>
                <a:gd name="T2" fmla="*/ 0 w 21"/>
                <a:gd name="T3" fmla="*/ 14 h 20"/>
                <a:gd name="T4" fmla="*/ 4 w 21"/>
                <a:gd name="T5" fmla="*/ 1 h 20"/>
                <a:gd name="T6" fmla="*/ 6 w 21"/>
                <a:gd name="T7" fmla="*/ 0 h 20"/>
                <a:gd name="T8" fmla="*/ 19 w 21"/>
                <a:gd name="T9" fmla="*/ 3 h 20"/>
                <a:gd name="T10" fmla="*/ 21 w 21"/>
                <a:gd name="T11" fmla="*/ 6 h 20"/>
                <a:gd name="T12" fmla="*/ 17 w 21"/>
                <a:gd name="T13" fmla="*/ 18 h 20"/>
                <a:gd name="T14" fmla="*/ 14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1" y="6"/>
                  </a:cubicBezTo>
                  <a:cubicBezTo>
                    <a:pt x="17" y="18"/>
                    <a:pt x="17" y="18"/>
                    <a:pt x="17" y="18"/>
                  </a:cubicBezTo>
                  <a:cubicBezTo>
                    <a:pt x="17" y="20"/>
                    <a:pt x="16"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6" name="Freeform 197"/>
            <p:cNvSpPr/>
            <p:nvPr/>
          </p:nvSpPr>
          <p:spPr bwMode="auto">
            <a:xfrm flipH="1" flipV="1">
              <a:off x="4130096" y="5165925"/>
              <a:ext cx="51723" cy="53201"/>
            </a:xfrm>
            <a:custGeom>
              <a:avLst/>
              <a:gdLst>
                <a:gd name="T0" fmla="*/ 1 w 20"/>
                <a:gd name="T1" fmla="*/ 18 h 21"/>
                <a:gd name="T2" fmla="*/ 0 w 20"/>
                <a:gd name="T3" fmla="*/ 15 h 21"/>
                <a:gd name="T4" fmla="*/ 3 w 20"/>
                <a:gd name="T5" fmla="*/ 2 h 21"/>
                <a:gd name="T6" fmla="*/ 6 w 20"/>
                <a:gd name="T7" fmla="*/ 1 h 21"/>
                <a:gd name="T8" fmla="*/ 18 w 20"/>
                <a:gd name="T9" fmla="*/ 4 h 21"/>
                <a:gd name="T10" fmla="*/ 20 w 20"/>
                <a:gd name="T11" fmla="*/ 7 h 21"/>
                <a:gd name="T12" fmla="*/ 17 w 20"/>
                <a:gd name="T13" fmla="*/ 19 h 21"/>
                <a:gd name="T14" fmla="*/ 14 w 20"/>
                <a:gd name="T15" fmla="*/ 21 h 21"/>
                <a:gd name="T16" fmla="*/ 1 w 20"/>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1" y="18"/>
                  </a:moveTo>
                  <a:cubicBezTo>
                    <a:pt x="0" y="17"/>
                    <a:pt x="0" y="16"/>
                    <a:pt x="0" y="15"/>
                  </a:cubicBezTo>
                  <a:cubicBezTo>
                    <a:pt x="3" y="2"/>
                    <a:pt x="3" y="2"/>
                    <a:pt x="3" y="2"/>
                  </a:cubicBezTo>
                  <a:cubicBezTo>
                    <a:pt x="4" y="1"/>
                    <a:pt x="5" y="0"/>
                    <a:pt x="6" y="1"/>
                  </a:cubicBezTo>
                  <a:cubicBezTo>
                    <a:pt x="18" y="4"/>
                    <a:pt x="18" y="4"/>
                    <a:pt x="18" y="4"/>
                  </a:cubicBezTo>
                  <a:cubicBezTo>
                    <a:pt x="20" y="4"/>
                    <a:pt x="20" y="6"/>
                    <a:pt x="20" y="7"/>
                  </a:cubicBezTo>
                  <a:cubicBezTo>
                    <a:pt x="17" y="19"/>
                    <a:pt x="17" y="19"/>
                    <a:pt x="17" y="19"/>
                  </a:cubicBezTo>
                  <a:cubicBezTo>
                    <a:pt x="16" y="21"/>
                    <a:pt x="15" y="21"/>
                    <a:pt x="14" y="21"/>
                  </a:cubicBezTo>
                  <a:lnTo>
                    <a:pt x="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7" name="Freeform 198"/>
            <p:cNvSpPr/>
            <p:nvPr/>
          </p:nvSpPr>
          <p:spPr bwMode="auto">
            <a:xfrm flipH="1" flipV="1">
              <a:off x="4143395" y="5111246"/>
              <a:ext cx="54679" cy="54679"/>
            </a:xfrm>
            <a:custGeom>
              <a:avLst/>
              <a:gdLst>
                <a:gd name="T0" fmla="*/ 2 w 21"/>
                <a:gd name="T1" fmla="*/ 17 h 21"/>
                <a:gd name="T2" fmla="*/ 0 w 21"/>
                <a:gd name="T3" fmla="*/ 14 h 21"/>
                <a:gd name="T4" fmla="*/ 4 w 21"/>
                <a:gd name="T5" fmla="*/ 2 h 21"/>
                <a:gd name="T6" fmla="*/ 6 w 21"/>
                <a:gd name="T7" fmla="*/ 0 h 21"/>
                <a:gd name="T8" fmla="*/ 19 w 21"/>
                <a:gd name="T9" fmla="*/ 4 h 21"/>
                <a:gd name="T10" fmla="*/ 21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0" y="14"/>
                  </a:cubicBezTo>
                  <a:cubicBezTo>
                    <a:pt x="4" y="2"/>
                    <a:pt x="4" y="2"/>
                    <a:pt x="4" y="2"/>
                  </a:cubicBezTo>
                  <a:cubicBezTo>
                    <a:pt x="4" y="1"/>
                    <a:pt x="5" y="0"/>
                    <a:pt x="6"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8" name="Freeform 199"/>
            <p:cNvSpPr/>
            <p:nvPr/>
          </p:nvSpPr>
          <p:spPr bwMode="auto">
            <a:xfrm flipH="1" flipV="1">
              <a:off x="4045861" y="5672808"/>
              <a:ext cx="54679" cy="54679"/>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6 h 21"/>
                <a:gd name="T12" fmla="*/ 17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2" name="Freeform 200"/>
            <p:cNvSpPr/>
            <p:nvPr/>
          </p:nvSpPr>
          <p:spPr bwMode="auto">
            <a:xfrm flipH="1" flipV="1">
              <a:off x="4028128" y="5724531"/>
              <a:ext cx="56156" cy="69457"/>
            </a:xfrm>
            <a:custGeom>
              <a:avLst/>
              <a:gdLst>
                <a:gd name="T0" fmla="*/ 1 w 22"/>
                <a:gd name="T1" fmla="*/ 23 h 27"/>
                <a:gd name="T2" fmla="*/ 0 w 22"/>
                <a:gd name="T3" fmla="*/ 21 h 27"/>
                <a:gd name="T4" fmla="*/ 5 w 22"/>
                <a:gd name="T5" fmla="*/ 2 h 27"/>
                <a:gd name="T6" fmla="*/ 8 w 22"/>
                <a:gd name="T7" fmla="*/ 1 h 27"/>
                <a:gd name="T8" fmla="*/ 20 w 22"/>
                <a:gd name="T9" fmla="*/ 4 h 27"/>
                <a:gd name="T10" fmla="*/ 22 w 22"/>
                <a:gd name="T11" fmla="*/ 7 h 27"/>
                <a:gd name="T12" fmla="*/ 17 w 22"/>
                <a:gd name="T13" fmla="*/ 25 h 27"/>
                <a:gd name="T14" fmla="*/ 14 w 22"/>
                <a:gd name="T15" fmla="*/ 27 h 27"/>
                <a:gd name="T16" fmla="*/ 1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1" y="23"/>
                  </a:moveTo>
                  <a:cubicBezTo>
                    <a:pt x="0" y="23"/>
                    <a:pt x="0" y="22"/>
                    <a:pt x="0" y="21"/>
                  </a:cubicBezTo>
                  <a:cubicBezTo>
                    <a:pt x="5" y="2"/>
                    <a:pt x="5" y="2"/>
                    <a:pt x="5" y="2"/>
                  </a:cubicBezTo>
                  <a:cubicBezTo>
                    <a:pt x="5" y="1"/>
                    <a:pt x="7" y="0"/>
                    <a:pt x="8" y="1"/>
                  </a:cubicBezTo>
                  <a:cubicBezTo>
                    <a:pt x="20" y="4"/>
                    <a:pt x="20" y="4"/>
                    <a:pt x="20" y="4"/>
                  </a:cubicBezTo>
                  <a:cubicBezTo>
                    <a:pt x="21" y="4"/>
                    <a:pt x="22" y="5"/>
                    <a:pt x="22" y="7"/>
                  </a:cubicBezTo>
                  <a:cubicBezTo>
                    <a:pt x="17" y="25"/>
                    <a:pt x="17" y="25"/>
                    <a:pt x="17" y="25"/>
                  </a:cubicBezTo>
                  <a:cubicBezTo>
                    <a:pt x="16" y="26"/>
                    <a:pt x="15" y="27"/>
                    <a:pt x="14" y="27"/>
                  </a:cubicBez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3" name="Freeform 201"/>
            <p:cNvSpPr/>
            <p:nvPr/>
          </p:nvSpPr>
          <p:spPr bwMode="auto">
            <a:xfrm flipH="1" flipV="1">
              <a:off x="4202508" y="5699409"/>
              <a:ext cx="56156" cy="67979"/>
            </a:xfrm>
            <a:custGeom>
              <a:avLst/>
              <a:gdLst>
                <a:gd name="T0" fmla="*/ 2 w 22"/>
                <a:gd name="T1" fmla="*/ 23 h 27"/>
                <a:gd name="T2" fmla="*/ 0 w 22"/>
                <a:gd name="T3" fmla="*/ 20 h 27"/>
                <a:gd name="T4" fmla="*/ 5 w 22"/>
                <a:gd name="T5" fmla="*/ 2 h 27"/>
                <a:gd name="T6" fmla="*/ 8 w 22"/>
                <a:gd name="T7" fmla="*/ 0 h 27"/>
                <a:gd name="T8" fmla="*/ 21 w 22"/>
                <a:gd name="T9" fmla="*/ 3 h 27"/>
                <a:gd name="T10" fmla="*/ 22 w 22"/>
                <a:gd name="T11" fmla="*/ 6 h 27"/>
                <a:gd name="T12" fmla="*/ 17 w 22"/>
                <a:gd name="T13" fmla="*/ 25 h 27"/>
                <a:gd name="T14" fmla="*/ 14 w 22"/>
                <a:gd name="T15" fmla="*/ 26 h 27"/>
                <a:gd name="T16" fmla="*/ 2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2" y="23"/>
                  </a:moveTo>
                  <a:cubicBezTo>
                    <a:pt x="1" y="23"/>
                    <a:pt x="0" y="21"/>
                    <a:pt x="0" y="20"/>
                  </a:cubicBezTo>
                  <a:cubicBezTo>
                    <a:pt x="5" y="2"/>
                    <a:pt x="5" y="2"/>
                    <a:pt x="5" y="2"/>
                  </a:cubicBezTo>
                  <a:cubicBezTo>
                    <a:pt x="6" y="0"/>
                    <a:pt x="7" y="0"/>
                    <a:pt x="8" y="0"/>
                  </a:cubicBezTo>
                  <a:cubicBezTo>
                    <a:pt x="21" y="3"/>
                    <a:pt x="21" y="3"/>
                    <a:pt x="21" y="3"/>
                  </a:cubicBezTo>
                  <a:cubicBezTo>
                    <a:pt x="22" y="4"/>
                    <a:pt x="22" y="5"/>
                    <a:pt x="22" y="6"/>
                  </a:cubicBezTo>
                  <a:cubicBezTo>
                    <a:pt x="17" y="25"/>
                    <a:pt x="17" y="25"/>
                    <a:pt x="17" y="25"/>
                  </a:cubicBezTo>
                  <a:cubicBezTo>
                    <a:pt x="17" y="26"/>
                    <a:pt x="16" y="27"/>
                    <a:pt x="14" y="26"/>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4" name="Freeform 202"/>
            <p:cNvSpPr/>
            <p:nvPr/>
          </p:nvSpPr>
          <p:spPr bwMode="auto">
            <a:xfrm flipH="1" flipV="1">
              <a:off x="4181819" y="5765909"/>
              <a:ext cx="59112" cy="69457"/>
            </a:xfrm>
            <a:custGeom>
              <a:avLst/>
              <a:gdLst>
                <a:gd name="T0" fmla="*/ 2 w 23"/>
                <a:gd name="T1" fmla="*/ 23 h 27"/>
                <a:gd name="T2" fmla="*/ 0 w 23"/>
                <a:gd name="T3" fmla="*/ 20 h 27"/>
                <a:gd name="T4" fmla="*/ 5 w 23"/>
                <a:gd name="T5" fmla="*/ 2 h 27"/>
                <a:gd name="T6" fmla="*/ 8 w 23"/>
                <a:gd name="T7" fmla="*/ 0 h 27"/>
                <a:gd name="T8" fmla="*/ 21 w 23"/>
                <a:gd name="T9" fmla="*/ 3 h 27"/>
                <a:gd name="T10" fmla="*/ 22 w 23"/>
                <a:gd name="T11" fmla="*/ 6 h 27"/>
                <a:gd name="T12" fmla="*/ 17 w 23"/>
                <a:gd name="T13" fmla="*/ 25 h 27"/>
                <a:gd name="T14" fmla="*/ 14 w 23"/>
                <a:gd name="T15" fmla="*/ 26 h 27"/>
                <a:gd name="T16" fmla="*/ 2 w 2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2" y="23"/>
                  </a:moveTo>
                  <a:cubicBezTo>
                    <a:pt x="1" y="23"/>
                    <a:pt x="0" y="21"/>
                    <a:pt x="0" y="20"/>
                  </a:cubicBezTo>
                  <a:cubicBezTo>
                    <a:pt x="5" y="2"/>
                    <a:pt x="5" y="2"/>
                    <a:pt x="5" y="2"/>
                  </a:cubicBezTo>
                  <a:cubicBezTo>
                    <a:pt x="6" y="0"/>
                    <a:pt x="7" y="0"/>
                    <a:pt x="8" y="0"/>
                  </a:cubicBezTo>
                  <a:cubicBezTo>
                    <a:pt x="21" y="3"/>
                    <a:pt x="21" y="3"/>
                    <a:pt x="21" y="3"/>
                  </a:cubicBezTo>
                  <a:cubicBezTo>
                    <a:pt x="22" y="4"/>
                    <a:pt x="23" y="5"/>
                    <a:pt x="22" y="6"/>
                  </a:cubicBezTo>
                  <a:cubicBezTo>
                    <a:pt x="17" y="25"/>
                    <a:pt x="17" y="25"/>
                    <a:pt x="17" y="25"/>
                  </a:cubicBezTo>
                  <a:cubicBezTo>
                    <a:pt x="17" y="26"/>
                    <a:pt x="16" y="27"/>
                    <a:pt x="14" y="26"/>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5" name="Freeform 203"/>
            <p:cNvSpPr/>
            <p:nvPr/>
          </p:nvSpPr>
          <p:spPr bwMode="auto">
            <a:xfrm flipH="1" flipV="1">
              <a:off x="4220242" y="5631429"/>
              <a:ext cx="56156" cy="69457"/>
            </a:xfrm>
            <a:custGeom>
              <a:avLst/>
              <a:gdLst>
                <a:gd name="T0" fmla="*/ 2 w 22"/>
                <a:gd name="T1" fmla="*/ 23 h 27"/>
                <a:gd name="T2" fmla="*/ 0 w 22"/>
                <a:gd name="T3" fmla="*/ 20 h 27"/>
                <a:gd name="T4" fmla="*/ 5 w 22"/>
                <a:gd name="T5" fmla="*/ 2 h 27"/>
                <a:gd name="T6" fmla="*/ 8 w 22"/>
                <a:gd name="T7" fmla="*/ 0 h 27"/>
                <a:gd name="T8" fmla="*/ 20 w 22"/>
                <a:gd name="T9" fmla="*/ 4 h 27"/>
                <a:gd name="T10" fmla="*/ 22 w 22"/>
                <a:gd name="T11" fmla="*/ 6 h 27"/>
                <a:gd name="T12" fmla="*/ 17 w 22"/>
                <a:gd name="T13" fmla="*/ 25 h 27"/>
                <a:gd name="T14" fmla="*/ 14 w 22"/>
                <a:gd name="T15" fmla="*/ 27 h 27"/>
                <a:gd name="T16" fmla="*/ 2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2" y="23"/>
                  </a:moveTo>
                  <a:cubicBezTo>
                    <a:pt x="1" y="23"/>
                    <a:pt x="0" y="22"/>
                    <a:pt x="0" y="20"/>
                  </a:cubicBezTo>
                  <a:cubicBezTo>
                    <a:pt x="5" y="2"/>
                    <a:pt x="5" y="2"/>
                    <a:pt x="5" y="2"/>
                  </a:cubicBezTo>
                  <a:cubicBezTo>
                    <a:pt x="6" y="1"/>
                    <a:pt x="7" y="0"/>
                    <a:pt x="8" y="0"/>
                  </a:cubicBezTo>
                  <a:cubicBezTo>
                    <a:pt x="20" y="4"/>
                    <a:pt x="20" y="4"/>
                    <a:pt x="20" y="4"/>
                  </a:cubicBezTo>
                  <a:cubicBezTo>
                    <a:pt x="22" y="4"/>
                    <a:pt x="22" y="5"/>
                    <a:pt x="22" y="6"/>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6" name="Freeform 204"/>
            <p:cNvSpPr/>
            <p:nvPr/>
          </p:nvSpPr>
          <p:spPr bwMode="auto">
            <a:xfrm flipH="1" flipV="1">
              <a:off x="4237974" y="5295971"/>
              <a:ext cx="131524" cy="338415"/>
            </a:xfrm>
            <a:custGeom>
              <a:avLst/>
              <a:gdLst>
                <a:gd name="T0" fmla="*/ 2 w 51"/>
                <a:gd name="T1" fmla="*/ 129 h 132"/>
                <a:gd name="T2" fmla="*/ 0 w 51"/>
                <a:gd name="T3" fmla="*/ 126 h 132"/>
                <a:gd name="T4" fmla="*/ 34 w 51"/>
                <a:gd name="T5" fmla="*/ 2 h 132"/>
                <a:gd name="T6" fmla="*/ 37 w 51"/>
                <a:gd name="T7" fmla="*/ 0 h 132"/>
                <a:gd name="T8" fmla="*/ 49 w 51"/>
                <a:gd name="T9" fmla="*/ 4 h 132"/>
                <a:gd name="T10" fmla="*/ 51 w 51"/>
                <a:gd name="T11" fmla="*/ 6 h 132"/>
                <a:gd name="T12" fmla="*/ 17 w 51"/>
                <a:gd name="T13" fmla="*/ 131 h 132"/>
                <a:gd name="T14" fmla="*/ 14 w 51"/>
                <a:gd name="T15" fmla="*/ 132 h 132"/>
                <a:gd name="T16" fmla="*/ 2 w 51"/>
                <a:gd name="T1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2">
                  <a:moveTo>
                    <a:pt x="2" y="129"/>
                  </a:moveTo>
                  <a:cubicBezTo>
                    <a:pt x="1" y="128"/>
                    <a:pt x="0" y="127"/>
                    <a:pt x="0" y="126"/>
                  </a:cubicBezTo>
                  <a:cubicBezTo>
                    <a:pt x="34" y="2"/>
                    <a:pt x="34" y="2"/>
                    <a:pt x="34" y="2"/>
                  </a:cubicBezTo>
                  <a:cubicBezTo>
                    <a:pt x="34" y="1"/>
                    <a:pt x="36" y="0"/>
                    <a:pt x="37" y="0"/>
                  </a:cubicBezTo>
                  <a:cubicBezTo>
                    <a:pt x="49" y="4"/>
                    <a:pt x="49" y="4"/>
                    <a:pt x="49" y="4"/>
                  </a:cubicBezTo>
                  <a:cubicBezTo>
                    <a:pt x="51" y="4"/>
                    <a:pt x="51" y="5"/>
                    <a:pt x="51" y="6"/>
                  </a:cubicBezTo>
                  <a:cubicBezTo>
                    <a:pt x="17" y="131"/>
                    <a:pt x="17" y="131"/>
                    <a:pt x="17" y="131"/>
                  </a:cubicBezTo>
                  <a:cubicBezTo>
                    <a:pt x="17" y="132"/>
                    <a:pt x="16" y="132"/>
                    <a:pt x="14" y="132"/>
                  </a:cubicBezTo>
                  <a:lnTo>
                    <a:pt x="2" y="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Group 406"/>
            <p:cNvGrpSpPr/>
            <p:nvPr/>
          </p:nvGrpSpPr>
          <p:grpSpPr bwMode="auto">
            <a:xfrm flipH="1" flipV="1">
              <a:off x="1183372" y="1162579"/>
              <a:ext cx="4699388" cy="5361439"/>
              <a:chOff x="-614" y="226"/>
              <a:chExt cx="3180" cy="3628"/>
            </a:xfrm>
          </p:grpSpPr>
          <p:sp>
            <p:nvSpPr>
              <p:cNvPr id="3637" name="Freeform 206"/>
              <p:cNvSpPr/>
              <p:nvPr/>
            </p:nvSpPr>
            <p:spPr bwMode="auto">
              <a:xfrm>
                <a:off x="386" y="1102"/>
                <a:ext cx="38" cy="47"/>
              </a:xfrm>
              <a:custGeom>
                <a:avLst/>
                <a:gdLst>
                  <a:gd name="T0" fmla="*/ 2 w 22"/>
                  <a:gd name="T1" fmla="*/ 23 h 27"/>
                  <a:gd name="T2" fmla="*/ 0 w 22"/>
                  <a:gd name="T3" fmla="*/ 20 h 27"/>
                  <a:gd name="T4" fmla="*/ 5 w 22"/>
                  <a:gd name="T5" fmla="*/ 2 h 27"/>
                  <a:gd name="T6" fmla="*/ 8 w 22"/>
                  <a:gd name="T7" fmla="*/ 0 h 27"/>
                  <a:gd name="T8" fmla="*/ 20 w 22"/>
                  <a:gd name="T9" fmla="*/ 4 h 27"/>
                  <a:gd name="T10" fmla="*/ 22 w 22"/>
                  <a:gd name="T11" fmla="*/ 6 h 27"/>
                  <a:gd name="T12" fmla="*/ 17 w 22"/>
                  <a:gd name="T13" fmla="*/ 25 h 27"/>
                  <a:gd name="T14" fmla="*/ 14 w 22"/>
                  <a:gd name="T15" fmla="*/ 27 h 27"/>
                  <a:gd name="T16" fmla="*/ 2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2" y="23"/>
                    </a:moveTo>
                    <a:cubicBezTo>
                      <a:pt x="0" y="23"/>
                      <a:pt x="0" y="22"/>
                      <a:pt x="0" y="20"/>
                    </a:cubicBezTo>
                    <a:cubicBezTo>
                      <a:pt x="5" y="2"/>
                      <a:pt x="5" y="2"/>
                      <a:pt x="5" y="2"/>
                    </a:cubicBezTo>
                    <a:cubicBezTo>
                      <a:pt x="5" y="1"/>
                      <a:pt x="7" y="0"/>
                      <a:pt x="8" y="0"/>
                    </a:cubicBezTo>
                    <a:cubicBezTo>
                      <a:pt x="20" y="4"/>
                      <a:pt x="20" y="4"/>
                      <a:pt x="20" y="4"/>
                    </a:cubicBezTo>
                    <a:cubicBezTo>
                      <a:pt x="22" y="4"/>
                      <a:pt x="22" y="5"/>
                      <a:pt x="22" y="6"/>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8" name="Freeform 207"/>
              <p:cNvSpPr/>
              <p:nvPr/>
            </p:nvSpPr>
            <p:spPr bwMode="auto">
              <a:xfrm>
                <a:off x="398" y="1057"/>
                <a:ext cx="38" cy="47"/>
              </a:xfrm>
              <a:custGeom>
                <a:avLst/>
                <a:gdLst>
                  <a:gd name="T0" fmla="*/ 2 w 22"/>
                  <a:gd name="T1" fmla="*/ 23 h 27"/>
                  <a:gd name="T2" fmla="*/ 0 w 22"/>
                  <a:gd name="T3" fmla="*/ 20 h 27"/>
                  <a:gd name="T4" fmla="*/ 5 w 22"/>
                  <a:gd name="T5" fmla="*/ 2 h 27"/>
                  <a:gd name="T6" fmla="*/ 8 w 22"/>
                  <a:gd name="T7" fmla="*/ 0 h 27"/>
                  <a:gd name="T8" fmla="*/ 20 w 22"/>
                  <a:gd name="T9" fmla="*/ 4 h 27"/>
                  <a:gd name="T10" fmla="*/ 22 w 22"/>
                  <a:gd name="T11" fmla="*/ 6 h 27"/>
                  <a:gd name="T12" fmla="*/ 17 w 22"/>
                  <a:gd name="T13" fmla="*/ 25 h 27"/>
                  <a:gd name="T14" fmla="*/ 14 w 22"/>
                  <a:gd name="T15" fmla="*/ 27 h 27"/>
                  <a:gd name="T16" fmla="*/ 2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2" y="23"/>
                    </a:moveTo>
                    <a:cubicBezTo>
                      <a:pt x="1" y="23"/>
                      <a:pt x="0" y="22"/>
                      <a:pt x="0" y="20"/>
                    </a:cubicBezTo>
                    <a:cubicBezTo>
                      <a:pt x="5" y="2"/>
                      <a:pt x="5" y="2"/>
                      <a:pt x="5" y="2"/>
                    </a:cubicBezTo>
                    <a:cubicBezTo>
                      <a:pt x="6" y="1"/>
                      <a:pt x="7" y="0"/>
                      <a:pt x="8" y="0"/>
                    </a:cubicBezTo>
                    <a:cubicBezTo>
                      <a:pt x="20" y="4"/>
                      <a:pt x="20" y="4"/>
                      <a:pt x="20" y="4"/>
                    </a:cubicBezTo>
                    <a:cubicBezTo>
                      <a:pt x="22" y="4"/>
                      <a:pt x="22" y="5"/>
                      <a:pt x="22" y="6"/>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2" name="Freeform 208"/>
              <p:cNvSpPr/>
              <p:nvPr/>
            </p:nvSpPr>
            <p:spPr bwMode="auto">
              <a:xfrm>
                <a:off x="374" y="1147"/>
                <a:ext cx="38" cy="47"/>
              </a:xfrm>
              <a:custGeom>
                <a:avLst/>
                <a:gdLst>
                  <a:gd name="T0" fmla="*/ 2 w 22"/>
                  <a:gd name="T1" fmla="*/ 23 h 27"/>
                  <a:gd name="T2" fmla="*/ 0 w 22"/>
                  <a:gd name="T3" fmla="*/ 20 h 27"/>
                  <a:gd name="T4" fmla="*/ 5 w 22"/>
                  <a:gd name="T5" fmla="*/ 2 h 27"/>
                  <a:gd name="T6" fmla="*/ 8 w 22"/>
                  <a:gd name="T7" fmla="*/ 0 h 27"/>
                  <a:gd name="T8" fmla="*/ 20 w 22"/>
                  <a:gd name="T9" fmla="*/ 4 h 27"/>
                  <a:gd name="T10" fmla="*/ 22 w 22"/>
                  <a:gd name="T11" fmla="*/ 6 h 27"/>
                  <a:gd name="T12" fmla="*/ 17 w 22"/>
                  <a:gd name="T13" fmla="*/ 25 h 27"/>
                  <a:gd name="T14" fmla="*/ 14 w 22"/>
                  <a:gd name="T15" fmla="*/ 27 h 27"/>
                  <a:gd name="T16" fmla="*/ 2 w 22"/>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2" y="23"/>
                    </a:moveTo>
                    <a:cubicBezTo>
                      <a:pt x="0" y="23"/>
                      <a:pt x="0" y="22"/>
                      <a:pt x="0" y="20"/>
                    </a:cubicBezTo>
                    <a:cubicBezTo>
                      <a:pt x="5" y="2"/>
                      <a:pt x="5" y="2"/>
                      <a:pt x="5" y="2"/>
                    </a:cubicBezTo>
                    <a:cubicBezTo>
                      <a:pt x="5" y="1"/>
                      <a:pt x="7" y="0"/>
                      <a:pt x="8" y="0"/>
                    </a:cubicBezTo>
                    <a:cubicBezTo>
                      <a:pt x="20" y="4"/>
                      <a:pt x="20" y="4"/>
                      <a:pt x="20" y="4"/>
                    </a:cubicBezTo>
                    <a:cubicBezTo>
                      <a:pt x="21" y="4"/>
                      <a:pt x="22" y="5"/>
                      <a:pt x="22" y="6"/>
                    </a:cubicBezTo>
                    <a:cubicBezTo>
                      <a:pt x="17" y="25"/>
                      <a:pt x="17" y="25"/>
                      <a:pt x="17" y="25"/>
                    </a:cubicBezTo>
                    <a:cubicBezTo>
                      <a:pt x="16"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3" name="Freeform 209"/>
              <p:cNvSpPr/>
              <p:nvPr/>
            </p:nvSpPr>
            <p:spPr bwMode="auto">
              <a:xfrm>
                <a:off x="563" y="710"/>
                <a:ext cx="42" cy="57"/>
              </a:xfrm>
              <a:custGeom>
                <a:avLst/>
                <a:gdLst>
                  <a:gd name="T0" fmla="*/ 2 w 24"/>
                  <a:gd name="T1" fmla="*/ 29 h 33"/>
                  <a:gd name="T2" fmla="*/ 0 w 24"/>
                  <a:gd name="T3" fmla="*/ 26 h 33"/>
                  <a:gd name="T4" fmla="*/ 7 w 24"/>
                  <a:gd name="T5" fmla="*/ 2 h 33"/>
                  <a:gd name="T6" fmla="*/ 10 w 24"/>
                  <a:gd name="T7" fmla="*/ 1 h 33"/>
                  <a:gd name="T8" fmla="*/ 22 w 24"/>
                  <a:gd name="T9" fmla="*/ 4 h 33"/>
                  <a:gd name="T10" fmla="*/ 24 w 24"/>
                  <a:gd name="T11" fmla="*/ 7 h 33"/>
                  <a:gd name="T12" fmla="*/ 17 w 24"/>
                  <a:gd name="T13" fmla="*/ 31 h 33"/>
                  <a:gd name="T14" fmla="*/ 14 w 24"/>
                  <a:gd name="T15" fmla="*/ 32 h 33"/>
                  <a:gd name="T16" fmla="*/ 2 w 24"/>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3">
                    <a:moveTo>
                      <a:pt x="2" y="29"/>
                    </a:moveTo>
                    <a:cubicBezTo>
                      <a:pt x="1" y="29"/>
                      <a:pt x="0" y="28"/>
                      <a:pt x="0" y="26"/>
                    </a:cubicBezTo>
                    <a:cubicBezTo>
                      <a:pt x="7" y="2"/>
                      <a:pt x="7" y="2"/>
                      <a:pt x="7" y="2"/>
                    </a:cubicBezTo>
                    <a:cubicBezTo>
                      <a:pt x="7" y="1"/>
                      <a:pt x="9" y="0"/>
                      <a:pt x="10" y="1"/>
                    </a:cubicBezTo>
                    <a:cubicBezTo>
                      <a:pt x="22" y="4"/>
                      <a:pt x="22" y="4"/>
                      <a:pt x="22" y="4"/>
                    </a:cubicBezTo>
                    <a:cubicBezTo>
                      <a:pt x="23" y="5"/>
                      <a:pt x="24" y="6"/>
                      <a:pt x="24" y="7"/>
                    </a:cubicBezTo>
                    <a:cubicBezTo>
                      <a:pt x="17" y="31"/>
                      <a:pt x="17" y="31"/>
                      <a:pt x="17" y="31"/>
                    </a:cubicBezTo>
                    <a:cubicBezTo>
                      <a:pt x="17" y="32"/>
                      <a:pt x="16" y="33"/>
                      <a:pt x="14" y="32"/>
                    </a:cubicBezTo>
                    <a:lnTo>
                      <a:pt x="2"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4" name="Freeform 210"/>
              <p:cNvSpPr/>
              <p:nvPr/>
            </p:nvSpPr>
            <p:spPr bwMode="auto">
              <a:xfrm>
                <a:off x="584" y="800"/>
                <a:ext cx="36" cy="36"/>
              </a:xfrm>
              <a:custGeom>
                <a:avLst/>
                <a:gdLst>
                  <a:gd name="T0" fmla="*/ 2 w 21"/>
                  <a:gd name="T1" fmla="*/ 17 h 21"/>
                  <a:gd name="T2" fmla="*/ 0 w 21"/>
                  <a:gd name="T3" fmla="*/ 14 h 21"/>
                  <a:gd name="T4" fmla="*/ 4 w 21"/>
                  <a:gd name="T5" fmla="*/ 2 h 21"/>
                  <a:gd name="T6" fmla="*/ 6 w 21"/>
                  <a:gd name="T7" fmla="*/ 0 h 21"/>
                  <a:gd name="T8" fmla="*/ 19 w 21"/>
                  <a:gd name="T9" fmla="*/ 4 h 21"/>
                  <a:gd name="T10" fmla="*/ 20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0" y="14"/>
                    </a:cubicBezTo>
                    <a:cubicBezTo>
                      <a:pt x="4" y="2"/>
                      <a:pt x="4" y="2"/>
                      <a:pt x="4"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5" name="Freeform 211"/>
              <p:cNvSpPr/>
              <p:nvPr/>
            </p:nvSpPr>
            <p:spPr bwMode="auto">
              <a:xfrm>
                <a:off x="573" y="835"/>
                <a:ext cx="37" cy="36"/>
              </a:xfrm>
              <a:custGeom>
                <a:avLst/>
                <a:gdLst>
                  <a:gd name="T0" fmla="*/ 2 w 21"/>
                  <a:gd name="T1" fmla="*/ 17 h 21"/>
                  <a:gd name="T2" fmla="*/ 1 w 21"/>
                  <a:gd name="T3" fmla="*/ 14 h 21"/>
                  <a:gd name="T4" fmla="*/ 4 w 21"/>
                  <a:gd name="T5" fmla="*/ 2 h 21"/>
                  <a:gd name="T6" fmla="*/ 7 w 21"/>
                  <a:gd name="T7" fmla="*/ 0 h 21"/>
                  <a:gd name="T8" fmla="*/ 19 w 21"/>
                  <a:gd name="T9" fmla="*/ 3 h 21"/>
                  <a:gd name="T10" fmla="*/ 21 w 21"/>
                  <a:gd name="T11" fmla="*/ 6 h 21"/>
                  <a:gd name="T12" fmla="*/ 18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1" y="14"/>
                    </a:cubicBezTo>
                    <a:cubicBezTo>
                      <a:pt x="4" y="2"/>
                      <a:pt x="4" y="2"/>
                      <a:pt x="4" y="2"/>
                    </a:cubicBezTo>
                    <a:cubicBezTo>
                      <a:pt x="4" y="0"/>
                      <a:pt x="6" y="0"/>
                      <a:pt x="7" y="0"/>
                    </a:cubicBezTo>
                    <a:cubicBezTo>
                      <a:pt x="19" y="3"/>
                      <a:pt x="19" y="3"/>
                      <a:pt x="19" y="3"/>
                    </a:cubicBezTo>
                    <a:cubicBezTo>
                      <a:pt x="21" y="4"/>
                      <a:pt x="21" y="5"/>
                      <a:pt x="21" y="6"/>
                    </a:cubicBezTo>
                    <a:cubicBezTo>
                      <a:pt x="18" y="19"/>
                      <a:pt x="18" y="19"/>
                      <a:pt x="18"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6" name="Freeform 212"/>
              <p:cNvSpPr/>
              <p:nvPr/>
            </p:nvSpPr>
            <p:spPr bwMode="auto">
              <a:xfrm>
                <a:off x="565" y="869"/>
                <a:ext cx="36" cy="35"/>
              </a:xfrm>
              <a:custGeom>
                <a:avLst/>
                <a:gdLst>
                  <a:gd name="T0" fmla="*/ 2 w 21"/>
                  <a:gd name="T1" fmla="*/ 17 h 20"/>
                  <a:gd name="T2" fmla="*/ 0 w 21"/>
                  <a:gd name="T3" fmla="*/ 14 h 20"/>
                  <a:gd name="T4" fmla="*/ 4 w 21"/>
                  <a:gd name="T5" fmla="*/ 2 h 20"/>
                  <a:gd name="T6" fmla="*/ 6 w 21"/>
                  <a:gd name="T7" fmla="*/ 0 h 20"/>
                  <a:gd name="T8" fmla="*/ 19 w 21"/>
                  <a:gd name="T9" fmla="*/ 3 h 20"/>
                  <a:gd name="T10" fmla="*/ 21 w 21"/>
                  <a:gd name="T11" fmla="*/ 6 h 20"/>
                  <a:gd name="T12" fmla="*/ 17 w 21"/>
                  <a:gd name="T13" fmla="*/ 19 h 20"/>
                  <a:gd name="T14" fmla="*/ 14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0" y="14"/>
                    </a:cubicBezTo>
                    <a:cubicBezTo>
                      <a:pt x="4" y="2"/>
                      <a:pt x="4" y="2"/>
                      <a:pt x="4" y="2"/>
                    </a:cubicBezTo>
                    <a:cubicBezTo>
                      <a:pt x="4" y="0"/>
                      <a:pt x="5" y="0"/>
                      <a:pt x="6" y="0"/>
                    </a:cubicBezTo>
                    <a:cubicBezTo>
                      <a:pt x="19" y="3"/>
                      <a:pt x="19" y="3"/>
                      <a:pt x="19" y="3"/>
                    </a:cubicBezTo>
                    <a:cubicBezTo>
                      <a:pt x="20" y="4"/>
                      <a:pt x="21" y="5"/>
                      <a:pt x="21" y="6"/>
                    </a:cubicBezTo>
                    <a:cubicBezTo>
                      <a:pt x="17" y="19"/>
                      <a:pt x="17" y="19"/>
                      <a:pt x="17" y="19"/>
                    </a:cubicBezTo>
                    <a:cubicBezTo>
                      <a:pt x="17" y="20"/>
                      <a:pt x="16"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7" name="Freeform 213"/>
              <p:cNvSpPr/>
              <p:nvPr/>
            </p:nvSpPr>
            <p:spPr bwMode="auto">
              <a:xfrm>
                <a:off x="556" y="904"/>
                <a:ext cx="35" cy="35"/>
              </a:xfrm>
              <a:custGeom>
                <a:avLst/>
                <a:gdLst>
                  <a:gd name="T0" fmla="*/ 1 w 20"/>
                  <a:gd name="T1" fmla="*/ 17 h 20"/>
                  <a:gd name="T2" fmla="*/ 0 w 20"/>
                  <a:gd name="T3" fmla="*/ 14 h 20"/>
                  <a:gd name="T4" fmla="*/ 3 w 20"/>
                  <a:gd name="T5" fmla="*/ 1 h 20"/>
                  <a:gd name="T6" fmla="*/ 6 w 20"/>
                  <a:gd name="T7" fmla="*/ 0 h 20"/>
                  <a:gd name="T8" fmla="*/ 18 w 20"/>
                  <a:gd name="T9" fmla="*/ 3 h 20"/>
                  <a:gd name="T10" fmla="*/ 20 w 20"/>
                  <a:gd name="T11" fmla="*/ 6 h 20"/>
                  <a:gd name="T12" fmla="*/ 17 w 20"/>
                  <a:gd name="T13" fmla="*/ 18 h 20"/>
                  <a:gd name="T14" fmla="*/ 14 w 20"/>
                  <a:gd name="T15" fmla="*/ 20 h 20"/>
                  <a:gd name="T16" fmla="*/ 1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 y="17"/>
                    </a:moveTo>
                    <a:cubicBezTo>
                      <a:pt x="0" y="16"/>
                      <a:pt x="0" y="15"/>
                      <a:pt x="0" y="14"/>
                    </a:cubicBezTo>
                    <a:cubicBezTo>
                      <a:pt x="3" y="1"/>
                      <a:pt x="3" y="1"/>
                      <a:pt x="3" y="1"/>
                    </a:cubicBezTo>
                    <a:cubicBezTo>
                      <a:pt x="4" y="0"/>
                      <a:pt x="5" y="0"/>
                      <a:pt x="6" y="0"/>
                    </a:cubicBezTo>
                    <a:cubicBezTo>
                      <a:pt x="18" y="3"/>
                      <a:pt x="18" y="3"/>
                      <a:pt x="18" y="3"/>
                    </a:cubicBezTo>
                    <a:cubicBezTo>
                      <a:pt x="20" y="4"/>
                      <a:pt x="20" y="5"/>
                      <a:pt x="20" y="6"/>
                    </a:cubicBezTo>
                    <a:cubicBezTo>
                      <a:pt x="17" y="18"/>
                      <a:pt x="17" y="18"/>
                      <a:pt x="17" y="18"/>
                    </a:cubicBezTo>
                    <a:cubicBezTo>
                      <a:pt x="16" y="20"/>
                      <a:pt x="15" y="20"/>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9" name="Freeform 214"/>
              <p:cNvSpPr/>
              <p:nvPr/>
            </p:nvSpPr>
            <p:spPr bwMode="auto">
              <a:xfrm>
                <a:off x="546" y="937"/>
                <a:ext cx="36" cy="37"/>
              </a:xfrm>
              <a:custGeom>
                <a:avLst/>
                <a:gdLst>
                  <a:gd name="T0" fmla="*/ 2 w 21"/>
                  <a:gd name="T1" fmla="*/ 18 h 21"/>
                  <a:gd name="T2" fmla="*/ 0 w 21"/>
                  <a:gd name="T3" fmla="*/ 15 h 21"/>
                  <a:gd name="T4" fmla="*/ 4 w 21"/>
                  <a:gd name="T5" fmla="*/ 2 h 21"/>
                  <a:gd name="T6" fmla="*/ 7 w 21"/>
                  <a:gd name="T7" fmla="*/ 1 h 21"/>
                  <a:gd name="T8" fmla="*/ 19 w 21"/>
                  <a:gd name="T9" fmla="*/ 4 h 21"/>
                  <a:gd name="T10" fmla="*/ 21 w 21"/>
                  <a:gd name="T11" fmla="*/ 7 h 21"/>
                  <a:gd name="T12" fmla="*/ 17 w 21"/>
                  <a:gd name="T13" fmla="*/ 19 h 21"/>
                  <a:gd name="T14" fmla="*/ 15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0" name="Freeform 215"/>
              <p:cNvSpPr/>
              <p:nvPr/>
            </p:nvSpPr>
            <p:spPr bwMode="auto">
              <a:xfrm>
                <a:off x="537" y="972"/>
                <a:ext cx="36" cy="36"/>
              </a:xfrm>
              <a:custGeom>
                <a:avLst/>
                <a:gdLst>
                  <a:gd name="T0" fmla="*/ 2 w 21"/>
                  <a:gd name="T1" fmla="*/ 17 h 21"/>
                  <a:gd name="T2" fmla="*/ 0 w 21"/>
                  <a:gd name="T3" fmla="*/ 15 h 21"/>
                  <a:gd name="T4" fmla="*/ 3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0" y="17"/>
                      <a:pt x="0" y="16"/>
                      <a:pt x="0" y="15"/>
                    </a:cubicBezTo>
                    <a:cubicBezTo>
                      <a:pt x="3" y="2"/>
                      <a:pt x="3" y="2"/>
                      <a:pt x="3"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1" name="Freeform 216"/>
              <p:cNvSpPr/>
              <p:nvPr/>
            </p:nvSpPr>
            <p:spPr bwMode="auto">
              <a:xfrm>
                <a:off x="526" y="1007"/>
                <a:ext cx="37" cy="36"/>
              </a:xfrm>
              <a:custGeom>
                <a:avLst/>
                <a:gdLst>
                  <a:gd name="T0" fmla="*/ 2 w 21"/>
                  <a:gd name="T1" fmla="*/ 17 h 21"/>
                  <a:gd name="T2" fmla="*/ 1 w 21"/>
                  <a:gd name="T3" fmla="*/ 15 h 21"/>
                  <a:gd name="T4" fmla="*/ 4 w 21"/>
                  <a:gd name="T5" fmla="*/ 2 h 21"/>
                  <a:gd name="T6" fmla="*/ 7 w 21"/>
                  <a:gd name="T7" fmla="*/ 1 h 21"/>
                  <a:gd name="T8" fmla="*/ 19 w 21"/>
                  <a:gd name="T9" fmla="*/ 4 h 21"/>
                  <a:gd name="T10" fmla="*/ 21 w 21"/>
                  <a:gd name="T11" fmla="*/ 7 h 21"/>
                  <a:gd name="T12" fmla="*/ 17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2" name="Freeform 217"/>
              <p:cNvSpPr/>
              <p:nvPr/>
            </p:nvSpPr>
            <p:spPr bwMode="auto">
              <a:xfrm>
                <a:off x="518" y="1041"/>
                <a:ext cx="36" cy="37"/>
              </a:xfrm>
              <a:custGeom>
                <a:avLst/>
                <a:gdLst>
                  <a:gd name="T0" fmla="*/ 2 w 21"/>
                  <a:gd name="T1" fmla="*/ 17 h 21"/>
                  <a:gd name="T2" fmla="*/ 0 w 21"/>
                  <a:gd name="T3" fmla="*/ 14 h 21"/>
                  <a:gd name="T4" fmla="*/ 4 w 21"/>
                  <a:gd name="T5" fmla="*/ 2 h 21"/>
                  <a:gd name="T6" fmla="*/ 6 w 21"/>
                  <a:gd name="T7" fmla="*/ 0 h 21"/>
                  <a:gd name="T8" fmla="*/ 19 w 21"/>
                  <a:gd name="T9" fmla="*/ 4 h 21"/>
                  <a:gd name="T10" fmla="*/ 20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4"/>
                    </a:cubicBezTo>
                    <a:cubicBezTo>
                      <a:pt x="4" y="2"/>
                      <a:pt x="4" y="2"/>
                      <a:pt x="4"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4" name="Freeform 218"/>
              <p:cNvSpPr/>
              <p:nvPr/>
            </p:nvSpPr>
            <p:spPr bwMode="auto">
              <a:xfrm>
                <a:off x="507" y="1076"/>
                <a:ext cx="37" cy="36"/>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6 h 21"/>
                  <a:gd name="T12" fmla="*/ 18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4"/>
                    </a:cubicBezTo>
                    <a:cubicBezTo>
                      <a:pt x="4" y="2"/>
                      <a:pt x="4" y="2"/>
                      <a:pt x="4" y="2"/>
                    </a:cubicBezTo>
                    <a:cubicBezTo>
                      <a:pt x="5" y="1"/>
                      <a:pt x="6" y="0"/>
                      <a:pt x="7" y="0"/>
                    </a:cubicBezTo>
                    <a:cubicBezTo>
                      <a:pt x="19" y="4"/>
                      <a:pt x="19" y="4"/>
                      <a:pt x="19" y="4"/>
                    </a:cubicBezTo>
                    <a:cubicBezTo>
                      <a:pt x="21" y="4"/>
                      <a:pt x="21" y="5"/>
                      <a:pt x="21" y="6"/>
                    </a:cubicBezTo>
                    <a:cubicBezTo>
                      <a:pt x="18" y="19"/>
                      <a:pt x="18" y="19"/>
                      <a:pt x="18"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5" name="Freeform 219"/>
              <p:cNvSpPr/>
              <p:nvPr/>
            </p:nvSpPr>
            <p:spPr bwMode="auto">
              <a:xfrm>
                <a:off x="499" y="1111"/>
                <a:ext cx="36" cy="36"/>
              </a:xfrm>
              <a:custGeom>
                <a:avLst/>
                <a:gdLst>
                  <a:gd name="T0" fmla="*/ 2 w 21"/>
                  <a:gd name="T1" fmla="*/ 17 h 21"/>
                  <a:gd name="T2" fmla="*/ 0 w 21"/>
                  <a:gd name="T3" fmla="*/ 14 h 21"/>
                  <a:gd name="T4" fmla="*/ 4 w 21"/>
                  <a:gd name="T5" fmla="*/ 2 h 21"/>
                  <a:gd name="T6" fmla="*/ 7 w 21"/>
                  <a:gd name="T7" fmla="*/ 0 h 21"/>
                  <a:gd name="T8" fmla="*/ 19 w 21"/>
                  <a:gd name="T9" fmla="*/ 4 h 21"/>
                  <a:gd name="T10" fmla="*/ 21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1" name="Freeform 220"/>
              <p:cNvSpPr/>
              <p:nvPr/>
            </p:nvSpPr>
            <p:spPr bwMode="auto">
              <a:xfrm>
                <a:off x="490" y="1145"/>
                <a:ext cx="36" cy="37"/>
              </a:xfrm>
              <a:custGeom>
                <a:avLst/>
                <a:gdLst>
                  <a:gd name="T0" fmla="*/ 2 w 21"/>
                  <a:gd name="T1" fmla="*/ 17 h 21"/>
                  <a:gd name="T2" fmla="*/ 0 w 21"/>
                  <a:gd name="T3" fmla="*/ 14 h 21"/>
                  <a:gd name="T4" fmla="*/ 3 w 21"/>
                  <a:gd name="T5" fmla="*/ 2 h 21"/>
                  <a:gd name="T6" fmla="*/ 6 w 21"/>
                  <a:gd name="T7" fmla="*/ 0 h 21"/>
                  <a:gd name="T8" fmla="*/ 19 w 21"/>
                  <a:gd name="T9" fmla="*/ 3 h 21"/>
                  <a:gd name="T10" fmla="*/ 20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2" name="Freeform 221"/>
              <p:cNvSpPr/>
              <p:nvPr/>
            </p:nvSpPr>
            <p:spPr bwMode="auto">
              <a:xfrm>
                <a:off x="554" y="767"/>
                <a:ext cx="37" cy="35"/>
              </a:xfrm>
              <a:custGeom>
                <a:avLst/>
                <a:gdLst>
                  <a:gd name="T0" fmla="*/ 2 w 21"/>
                  <a:gd name="T1" fmla="*/ 17 h 20"/>
                  <a:gd name="T2" fmla="*/ 0 w 21"/>
                  <a:gd name="T3" fmla="*/ 14 h 20"/>
                  <a:gd name="T4" fmla="*/ 4 w 21"/>
                  <a:gd name="T5" fmla="*/ 1 h 20"/>
                  <a:gd name="T6" fmla="*/ 7 w 21"/>
                  <a:gd name="T7" fmla="*/ 0 h 20"/>
                  <a:gd name="T8" fmla="*/ 19 w 21"/>
                  <a:gd name="T9" fmla="*/ 3 h 20"/>
                  <a:gd name="T10" fmla="*/ 21 w 21"/>
                  <a:gd name="T11" fmla="*/ 6 h 20"/>
                  <a:gd name="T12" fmla="*/ 17 w 21"/>
                  <a:gd name="T13" fmla="*/ 18 h 20"/>
                  <a:gd name="T14" fmla="*/ 14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0" y="14"/>
                    </a:cubicBezTo>
                    <a:cubicBezTo>
                      <a:pt x="4" y="1"/>
                      <a:pt x="4" y="1"/>
                      <a:pt x="4" y="1"/>
                    </a:cubicBezTo>
                    <a:cubicBezTo>
                      <a:pt x="4" y="0"/>
                      <a:pt x="5" y="0"/>
                      <a:pt x="7" y="0"/>
                    </a:cubicBezTo>
                    <a:cubicBezTo>
                      <a:pt x="19" y="3"/>
                      <a:pt x="19" y="3"/>
                      <a:pt x="19" y="3"/>
                    </a:cubicBezTo>
                    <a:cubicBezTo>
                      <a:pt x="20" y="4"/>
                      <a:pt x="21" y="5"/>
                      <a:pt x="21" y="6"/>
                    </a:cubicBezTo>
                    <a:cubicBezTo>
                      <a:pt x="17" y="18"/>
                      <a:pt x="17" y="18"/>
                      <a:pt x="17" y="18"/>
                    </a:cubicBezTo>
                    <a:cubicBezTo>
                      <a:pt x="17" y="20"/>
                      <a:pt x="16"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3" name="Freeform 222"/>
              <p:cNvSpPr/>
              <p:nvPr/>
            </p:nvSpPr>
            <p:spPr bwMode="auto">
              <a:xfrm>
                <a:off x="546" y="800"/>
                <a:ext cx="36" cy="36"/>
              </a:xfrm>
              <a:custGeom>
                <a:avLst/>
                <a:gdLst>
                  <a:gd name="T0" fmla="*/ 2 w 21"/>
                  <a:gd name="T1" fmla="*/ 18 h 21"/>
                  <a:gd name="T2" fmla="*/ 0 w 21"/>
                  <a:gd name="T3" fmla="*/ 15 h 21"/>
                  <a:gd name="T4" fmla="*/ 3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0" y="17"/>
                      <a:pt x="0" y="16"/>
                      <a:pt x="0" y="15"/>
                    </a:cubicBezTo>
                    <a:cubicBezTo>
                      <a:pt x="3" y="2"/>
                      <a:pt x="3" y="2"/>
                      <a:pt x="3" y="2"/>
                    </a:cubicBezTo>
                    <a:cubicBezTo>
                      <a:pt x="4" y="1"/>
                      <a:pt x="5" y="0"/>
                      <a:pt x="6" y="1"/>
                    </a:cubicBezTo>
                    <a:cubicBezTo>
                      <a:pt x="19" y="4"/>
                      <a:pt x="19" y="4"/>
                      <a:pt x="19" y="4"/>
                    </a:cubicBezTo>
                    <a:cubicBezTo>
                      <a:pt x="20" y="4"/>
                      <a:pt x="21" y="6"/>
                      <a:pt x="20" y="7"/>
                    </a:cubicBezTo>
                    <a:cubicBezTo>
                      <a:pt x="17" y="19"/>
                      <a:pt x="17" y="19"/>
                      <a:pt x="17" y="19"/>
                    </a:cubicBezTo>
                    <a:cubicBezTo>
                      <a:pt x="16"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4" name="Freeform 223"/>
              <p:cNvSpPr/>
              <p:nvPr/>
            </p:nvSpPr>
            <p:spPr bwMode="auto">
              <a:xfrm>
                <a:off x="535" y="835"/>
                <a:ext cx="37" cy="36"/>
              </a:xfrm>
              <a:custGeom>
                <a:avLst/>
                <a:gdLst>
                  <a:gd name="T0" fmla="*/ 2 w 21"/>
                  <a:gd name="T1" fmla="*/ 17 h 21"/>
                  <a:gd name="T2" fmla="*/ 1 w 21"/>
                  <a:gd name="T3" fmla="*/ 15 h 21"/>
                  <a:gd name="T4" fmla="*/ 4 w 21"/>
                  <a:gd name="T5" fmla="*/ 2 h 21"/>
                  <a:gd name="T6" fmla="*/ 7 w 21"/>
                  <a:gd name="T7" fmla="*/ 1 h 21"/>
                  <a:gd name="T8" fmla="*/ 19 w 21"/>
                  <a:gd name="T9" fmla="*/ 4 h 21"/>
                  <a:gd name="T10" fmla="*/ 21 w 21"/>
                  <a:gd name="T11" fmla="*/ 7 h 21"/>
                  <a:gd name="T12" fmla="*/ 17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5" name="Freeform 224"/>
              <p:cNvSpPr/>
              <p:nvPr/>
            </p:nvSpPr>
            <p:spPr bwMode="auto">
              <a:xfrm>
                <a:off x="526" y="869"/>
                <a:ext cx="37" cy="37"/>
              </a:xfrm>
              <a:custGeom>
                <a:avLst/>
                <a:gdLst>
                  <a:gd name="T0" fmla="*/ 2 w 21"/>
                  <a:gd name="T1" fmla="*/ 17 h 21"/>
                  <a:gd name="T2" fmla="*/ 0 w 21"/>
                  <a:gd name="T3" fmla="*/ 15 h 21"/>
                  <a:gd name="T4" fmla="*/ 4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6" name="Freeform 225"/>
              <p:cNvSpPr/>
              <p:nvPr/>
            </p:nvSpPr>
            <p:spPr bwMode="auto">
              <a:xfrm>
                <a:off x="516" y="904"/>
                <a:ext cx="36" cy="37"/>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7 h 21"/>
                  <a:gd name="T12" fmla="*/ 18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1" y="4"/>
                      <a:pt x="21" y="5"/>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7" name="Freeform 226"/>
              <p:cNvSpPr/>
              <p:nvPr/>
            </p:nvSpPr>
            <p:spPr bwMode="auto">
              <a:xfrm>
                <a:off x="507" y="939"/>
                <a:ext cx="37" cy="36"/>
              </a:xfrm>
              <a:custGeom>
                <a:avLst/>
                <a:gdLst>
                  <a:gd name="T0" fmla="*/ 2 w 21"/>
                  <a:gd name="T1" fmla="*/ 17 h 21"/>
                  <a:gd name="T2" fmla="*/ 0 w 21"/>
                  <a:gd name="T3" fmla="*/ 14 h 21"/>
                  <a:gd name="T4" fmla="*/ 4 w 21"/>
                  <a:gd name="T5" fmla="*/ 2 h 21"/>
                  <a:gd name="T6" fmla="*/ 7 w 21"/>
                  <a:gd name="T7" fmla="*/ 0 h 21"/>
                  <a:gd name="T8" fmla="*/ 19 w 21"/>
                  <a:gd name="T9" fmla="*/ 4 h 21"/>
                  <a:gd name="T10" fmla="*/ 21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8" name="Freeform 227"/>
              <p:cNvSpPr/>
              <p:nvPr/>
            </p:nvSpPr>
            <p:spPr bwMode="auto">
              <a:xfrm>
                <a:off x="499" y="974"/>
                <a:ext cx="34" cy="36"/>
              </a:xfrm>
              <a:custGeom>
                <a:avLst/>
                <a:gdLst>
                  <a:gd name="T0" fmla="*/ 2 w 20"/>
                  <a:gd name="T1" fmla="*/ 17 h 21"/>
                  <a:gd name="T2" fmla="*/ 0 w 20"/>
                  <a:gd name="T3" fmla="*/ 14 h 21"/>
                  <a:gd name="T4" fmla="*/ 3 w 20"/>
                  <a:gd name="T5" fmla="*/ 2 h 21"/>
                  <a:gd name="T6" fmla="*/ 6 w 20"/>
                  <a:gd name="T7" fmla="*/ 0 h 21"/>
                  <a:gd name="T8" fmla="*/ 19 w 20"/>
                  <a:gd name="T9" fmla="*/ 4 h 21"/>
                  <a:gd name="T10" fmla="*/ 20 w 20"/>
                  <a:gd name="T11" fmla="*/ 6 h 21"/>
                  <a:gd name="T12" fmla="*/ 17 w 20"/>
                  <a:gd name="T13" fmla="*/ 19 h 21"/>
                  <a:gd name="T14" fmla="*/ 14 w 20"/>
                  <a:gd name="T15" fmla="*/ 20 h 21"/>
                  <a:gd name="T16" fmla="*/ 2 w 20"/>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 y="17"/>
                    </a:moveTo>
                    <a:cubicBezTo>
                      <a:pt x="0" y="17"/>
                      <a:pt x="0" y="15"/>
                      <a:pt x="0" y="14"/>
                    </a:cubicBezTo>
                    <a:cubicBezTo>
                      <a:pt x="3" y="2"/>
                      <a:pt x="3" y="2"/>
                      <a:pt x="3" y="2"/>
                    </a:cubicBezTo>
                    <a:cubicBezTo>
                      <a:pt x="4" y="1"/>
                      <a:pt x="5" y="0"/>
                      <a:pt x="6" y="0"/>
                    </a:cubicBezTo>
                    <a:cubicBezTo>
                      <a:pt x="19" y="4"/>
                      <a:pt x="19" y="4"/>
                      <a:pt x="19" y="4"/>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9" name="Freeform 228"/>
              <p:cNvSpPr/>
              <p:nvPr/>
            </p:nvSpPr>
            <p:spPr bwMode="auto">
              <a:xfrm>
                <a:off x="488" y="1008"/>
                <a:ext cx="37" cy="37"/>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6 h 21"/>
                  <a:gd name="T12" fmla="*/ 17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1"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0" name="Freeform 229"/>
              <p:cNvSpPr/>
              <p:nvPr/>
            </p:nvSpPr>
            <p:spPr bwMode="auto">
              <a:xfrm>
                <a:off x="480" y="1043"/>
                <a:ext cx="36" cy="36"/>
              </a:xfrm>
              <a:custGeom>
                <a:avLst/>
                <a:gdLst>
                  <a:gd name="T0" fmla="*/ 2 w 21"/>
                  <a:gd name="T1" fmla="*/ 17 h 21"/>
                  <a:gd name="T2" fmla="*/ 0 w 21"/>
                  <a:gd name="T3" fmla="*/ 14 h 21"/>
                  <a:gd name="T4" fmla="*/ 3 w 21"/>
                  <a:gd name="T5" fmla="*/ 2 h 21"/>
                  <a:gd name="T6" fmla="*/ 6 w 21"/>
                  <a:gd name="T7" fmla="*/ 0 h 21"/>
                  <a:gd name="T8" fmla="*/ 19 w 21"/>
                  <a:gd name="T9" fmla="*/ 3 h 21"/>
                  <a:gd name="T10" fmla="*/ 20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0" y="16"/>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1" name="Freeform 230"/>
              <p:cNvSpPr/>
              <p:nvPr/>
            </p:nvSpPr>
            <p:spPr bwMode="auto">
              <a:xfrm>
                <a:off x="469" y="1078"/>
                <a:ext cx="37" cy="34"/>
              </a:xfrm>
              <a:custGeom>
                <a:avLst/>
                <a:gdLst>
                  <a:gd name="T0" fmla="*/ 2 w 21"/>
                  <a:gd name="T1" fmla="*/ 17 h 20"/>
                  <a:gd name="T2" fmla="*/ 1 w 21"/>
                  <a:gd name="T3" fmla="*/ 14 h 20"/>
                  <a:gd name="T4" fmla="*/ 4 w 21"/>
                  <a:gd name="T5" fmla="*/ 1 h 20"/>
                  <a:gd name="T6" fmla="*/ 7 w 21"/>
                  <a:gd name="T7" fmla="*/ 0 h 20"/>
                  <a:gd name="T8" fmla="*/ 19 w 21"/>
                  <a:gd name="T9" fmla="*/ 3 h 20"/>
                  <a:gd name="T10" fmla="*/ 21 w 21"/>
                  <a:gd name="T11" fmla="*/ 6 h 20"/>
                  <a:gd name="T12" fmla="*/ 18 w 21"/>
                  <a:gd name="T13" fmla="*/ 19 h 20"/>
                  <a:gd name="T14" fmla="*/ 15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1" y="14"/>
                    </a:cubicBezTo>
                    <a:cubicBezTo>
                      <a:pt x="4" y="1"/>
                      <a:pt x="4" y="1"/>
                      <a:pt x="4" y="1"/>
                    </a:cubicBezTo>
                    <a:cubicBezTo>
                      <a:pt x="4" y="0"/>
                      <a:pt x="6" y="0"/>
                      <a:pt x="7" y="0"/>
                    </a:cubicBezTo>
                    <a:cubicBezTo>
                      <a:pt x="19" y="3"/>
                      <a:pt x="19" y="3"/>
                      <a:pt x="19" y="3"/>
                    </a:cubicBezTo>
                    <a:cubicBezTo>
                      <a:pt x="21" y="4"/>
                      <a:pt x="21" y="5"/>
                      <a:pt x="21" y="6"/>
                    </a:cubicBezTo>
                    <a:cubicBezTo>
                      <a:pt x="18" y="19"/>
                      <a:pt x="18" y="19"/>
                      <a:pt x="18"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2" name="Freeform 231"/>
              <p:cNvSpPr/>
              <p:nvPr/>
            </p:nvSpPr>
            <p:spPr bwMode="auto">
              <a:xfrm>
                <a:off x="461" y="1111"/>
                <a:ext cx="36" cy="36"/>
              </a:xfrm>
              <a:custGeom>
                <a:avLst/>
                <a:gdLst>
                  <a:gd name="T0" fmla="*/ 2 w 21"/>
                  <a:gd name="T1" fmla="*/ 18 h 21"/>
                  <a:gd name="T2" fmla="*/ 0 w 21"/>
                  <a:gd name="T3" fmla="*/ 15 h 21"/>
                  <a:gd name="T4" fmla="*/ 4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1" y="17"/>
                      <a:pt x="0" y="16"/>
                      <a:pt x="0" y="15"/>
                    </a:cubicBezTo>
                    <a:cubicBezTo>
                      <a:pt x="4" y="2"/>
                      <a:pt x="4" y="2"/>
                      <a:pt x="4" y="2"/>
                    </a:cubicBezTo>
                    <a:cubicBezTo>
                      <a:pt x="4" y="1"/>
                      <a:pt x="5" y="0"/>
                      <a:pt x="6" y="1"/>
                    </a:cubicBezTo>
                    <a:cubicBezTo>
                      <a:pt x="19" y="4"/>
                      <a:pt x="19" y="4"/>
                      <a:pt x="19" y="4"/>
                    </a:cubicBezTo>
                    <a:cubicBezTo>
                      <a:pt x="20" y="5"/>
                      <a:pt x="21" y="6"/>
                      <a:pt x="20" y="7"/>
                    </a:cubicBezTo>
                    <a:cubicBezTo>
                      <a:pt x="17" y="19"/>
                      <a:pt x="17" y="19"/>
                      <a:pt x="17" y="19"/>
                    </a:cubicBezTo>
                    <a:cubicBezTo>
                      <a:pt x="17" y="21"/>
                      <a:pt x="16"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3" name="Freeform 232"/>
              <p:cNvSpPr/>
              <p:nvPr/>
            </p:nvSpPr>
            <p:spPr bwMode="auto">
              <a:xfrm>
                <a:off x="452" y="1145"/>
                <a:ext cx="35" cy="37"/>
              </a:xfrm>
              <a:custGeom>
                <a:avLst/>
                <a:gdLst>
                  <a:gd name="T0" fmla="*/ 1 w 20"/>
                  <a:gd name="T1" fmla="*/ 17 h 21"/>
                  <a:gd name="T2" fmla="*/ 0 w 20"/>
                  <a:gd name="T3" fmla="*/ 15 h 21"/>
                  <a:gd name="T4" fmla="*/ 3 w 20"/>
                  <a:gd name="T5" fmla="*/ 2 h 21"/>
                  <a:gd name="T6" fmla="*/ 6 w 20"/>
                  <a:gd name="T7" fmla="*/ 1 h 21"/>
                  <a:gd name="T8" fmla="*/ 18 w 20"/>
                  <a:gd name="T9" fmla="*/ 4 h 21"/>
                  <a:gd name="T10" fmla="*/ 20 w 20"/>
                  <a:gd name="T11" fmla="*/ 7 h 21"/>
                  <a:gd name="T12" fmla="*/ 17 w 20"/>
                  <a:gd name="T13" fmla="*/ 19 h 21"/>
                  <a:gd name="T14" fmla="*/ 14 w 20"/>
                  <a:gd name="T15" fmla="*/ 21 h 21"/>
                  <a:gd name="T16" fmla="*/ 1 w 20"/>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6"/>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4" name="Freeform 233"/>
              <p:cNvSpPr/>
              <p:nvPr/>
            </p:nvSpPr>
            <p:spPr bwMode="auto">
              <a:xfrm>
                <a:off x="516" y="771"/>
                <a:ext cx="36" cy="36"/>
              </a:xfrm>
              <a:custGeom>
                <a:avLst/>
                <a:gdLst>
                  <a:gd name="T0" fmla="*/ 2 w 21"/>
                  <a:gd name="T1" fmla="*/ 17 h 21"/>
                  <a:gd name="T2" fmla="*/ 0 w 21"/>
                  <a:gd name="T3" fmla="*/ 14 h 21"/>
                  <a:gd name="T4" fmla="*/ 4 w 21"/>
                  <a:gd name="T5" fmla="*/ 2 h 21"/>
                  <a:gd name="T6" fmla="*/ 6 w 21"/>
                  <a:gd name="T7" fmla="*/ 0 h 21"/>
                  <a:gd name="T8" fmla="*/ 19 w 21"/>
                  <a:gd name="T9" fmla="*/ 4 h 21"/>
                  <a:gd name="T10" fmla="*/ 20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4"/>
                    </a:cubicBezTo>
                    <a:cubicBezTo>
                      <a:pt x="4" y="2"/>
                      <a:pt x="4" y="2"/>
                      <a:pt x="4"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5" name="Freeform 234"/>
              <p:cNvSpPr/>
              <p:nvPr/>
            </p:nvSpPr>
            <p:spPr bwMode="auto">
              <a:xfrm>
                <a:off x="525" y="736"/>
                <a:ext cx="36" cy="36"/>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7 h 21"/>
                  <a:gd name="T12" fmla="*/ 17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6" name="Freeform 235"/>
              <p:cNvSpPr/>
              <p:nvPr/>
            </p:nvSpPr>
            <p:spPr bwMode="auto">
              <a:xfrm>
                <a:off x="535" y="701"/>
                <a:ext cx="37" cy="37"/>
              </a:xfrm>
              <a:custGeom>
                <a:avLst/>
                <a:gdLst>
                  <a:gd name="T0" fmla="*/ 2 w 21"/>
                  <a:gd name="T1" fmla="*/ 17 h 21"/>
                  <a:gd name="T2" fmla="*/ 0 w 21"/>
                  <a:gd name="T3" fmla="*/ 15 h 21"/>
                  <a:gd name="T4" fmla="*/ 3 w 21"/>
                  <a:gd name="T5" fmla="*/ 2 h 21"/>
                  <a:gd name="T6" fmla="*/ 6 w 21"/>
                  <a:gd name="T7" fmla="*/ 0 h 21"/>
                  <a:gd name="T8" fmla="*/ 19 w 21"/>
                  <a:gd name="T9" fmla="*/ 4 h 21"/>
                  <a:gd name="T10" fmla="*/ 20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0" y="17"/>
                      <a:pt x="0" y="16"/>
                      <a:pt x="0" y="15"/>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7" name="Freeform 236"/>
              <p:cNvSpPr/>
              <p:nvPr/>
            </p:nvSpPr>
            <p:spPr bwMode="auto">
              <a:xfrm>
                <a:off x="507" y="805"/>
                <a:ext cx="35" cy="37"/>
              </a:xfrm>
              <a:custGeom>
                <a:avLst/>
                <a:gdLst>
                  <a:gd name="T0" fmla="*/ 1 w 20"/>
                  <a:gd name="T1" fmla="*/ 17 h 21"/>
                  <a:gd name="T2" fmla="*/ 0 w 20"/>
                  <a:gd name="T3" fmla="*/ 14 h 21"/>
                  <a:gd name="T4" fmla="*/ 3 w 20"/>
                  <a:gd name="T5" fmla="*/ 2 h 21"/>
                  <a:gd name="T6" fmla="*/ 6 w 20"/>
                  <a:gd name="T7" fmla="*/ 0 h 21"/>
                  <a:gd name="T8" fmla="*/ 18 w 20"/>
                  <a:gd name="T9" fmla="*/ 4 h 21"/>
                  <a:gd name="T10" fmla="*/ 20 w 20"/>
                  <a:gd name="T11" fmla="*/ 6 h 21"/>
                  <a:gd name="T12" fmla="*/ 17 w 20"/>
                  <a:gd name="T13" fmla="*/ 19 h 21"/>
                  <a:gd name="T14" fmla="*/ 14 w 20"/>
                  <a:gd name="T15" fmla="*/ 20 h 21"/>
                  <a:gd name="T16" fmla="*/ 1 w 20"/>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1" y="17"/>
                    </a:moveTo>
                    <a:cubicBezTo>
                      <a:pt x="0" y="17"/>
                      <a:pt x="0" y="15"/>
                      <a:pt x="0" y="14"/>
                    </a:cubicBezTo>
                    <a:cubicBezTo>
                      <a:pt x="3" y="2"/>
                      <a:pt x="3" y="2"/>
                      <a:pt x="3" y="2"/>
                    </a:cubicBezTo>
                    <a:cubicBezTo>
                      <a:pt x="4" y="1"/>
                      <a:pt x="5" y="0"/>
                      <a:pt x="6" y="0"/>
                    </a:cubicBezTo>
                    <a:cubicBezTo>
                      <a:pt x="18" y="4"/>
                      <a:pt x="18" y="4"/>
                      <a:pt x="18" y="4"/>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8" name="Freeform 237"/>
              <p:cNvSpPr/>
              <p:nvPr/>
            </p:nvSpPr>
            <p:spPr bwMode="auto">
              <a:xfrm>
                <a:off x="497" y="840"/>
                <a:ext cx="36" cy="36"/>
              </a:xfrm>
              <a:custGeom>
                <a:avLst/>
                <a:gdLst>
                  <a:gd name="T0" fmla="*/ 2 w 21"/>
                  <a:gd name="T1" fmla="*/ 17 h 21"/>
                  <a:gd name="T2" fmla="*/ 0 w 21"/>
                  <a:gd name="T3" fmla="*/ 14 h 21"/>
                  <a:gd name="T4" fmla="*/ 4 w 21"/>
                  <a:gd name="T5" fmla="*/ 2 h 21"/>
                  <a:gd name="T6" fmla="*/ 7 w 21"/>
                  <a:gd name="T7" fmla="*/ 0 h 21"/>
                  <a:gd name="T8" fmla="*/ 19 w 21"/>
                  <a:gd name="T9" fmla="*/ 3 h 21"/>
                  <a:gd name="T10" fmla="*/ 21 w 21"/>
                  <a:gd name="T11" fmla="*/ 6 h 21"/>
                  <a:gd name="T12" fmla="*/ 17 w 21"/>
                  <a:gd name="T13" fmla="*/ 19 h 21"/>
                  <a:gd name="T14" fmla="*/ 14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5"/>
                      <a:pt x="0"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9" name="Freeform 238"/>
              <p:cNvSpPr/>
              <p:nvPr/>
            </p:nvSpPr>
            <p:spPr bwMode="auto">
              <a:xfrm>
                <a:off x="488" y="875"/>
                <a:ext cx="37" cy="34"/>
              </a:xfrm>
              <a:custGeom>
                <a:avLst/>
                <a:gdLst>
                  <a:gd name="T0" fmla="*/ 2 w 21"/>
                  <a:gd name="T1" fmla="*/ 17 h 20"/>
                  <a:gd name="T2" fmla="*/ 0 w 21"/>
                  <a:gd name="T3" fmla="*/ 14 h 20"/>
                  <a:gd name="T4" fmla="*/ 3 w 21"/>
                  <a:gd name="T5" fmla="*/ 2 h 20"/>
                  <a:gd name="T6" fmla="*/ 6 w 21"/>
                  <a:gd name="T7" fmla="*/ 0 h 20"/>
                  <a:gd name="T8" fmla="*/ 19 w 21"/>
                  <a:gd name="T9" fmla="*/ 3 h 20"/>
                  <a:gd name="T10" fmla="*/ 20 w 21"/>
                  <a:gd name="T11" fmla="*/ 6 h 20"/>
                  <a:gd name="T12" fmla="*/ 17 w 21"/>
                  <a:gd name="T13" fmla="*/ 19 h 20"/>
                  <a:gd name="T14" fmla="*/ 14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0" y="16"/>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6"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6" name="Freeform 239"/>
              <p:cNvSpPr/>
              <p:nvPr/>
            </p:nvSpPr>
            <p:spPr bwMode="auto">
              <a:xfrm>
                <a:off x="478" y="909"/>
                <a:ext cx="36" cy="35"/>
              </a:xfrm>
              <a:custGeom>
                <a:avLst/>
                <a:gdLst>
                  <a:gd name="T0" fmla="*/ 2 w 21"/>
                  <a:gd name="T1" fmla="*/ 17 h 20"/>
                  <a:gd name="T2" fmla="*/ 1 w 21"/>
                  <a:gd name="T3" fmla="*/ 14 h 20"/>
                  <a:gd name="T4" fmla="*/ 4 w 21"/>
                  <a:gd name="T5" fmla="*/ 1 h 20"/>
                  <a:gd name="T6" fmla="*/ 7 w 21"/>
                  <a:gd name="T7" fmla="*/ 0 h 20"/>
                  <a:gd name="T8" fmla="*/ 19 w 21"/>
                  <a:gd name="T9" fmla="*/ 3 h 20"/>
                  <a:gd name="T10" fmla="*/ 21 w 21"/>
                  <a:gd name="T11" fmla="*/ 6 h 20"/>
                  <a:gd name="T12" fmla="*/ 17 w 21"/>
                  <a:gd name="T13" fmla="*/ 18 h 20"/>
                  <a:gd name="T14" fmla="*/ 15 w 21"/>
                  <a:gd name="T15" fmla="*/ 20 h 20"/>
                  <a:gd name="T16" fmla="*/ 2 w 21"/>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17"/>
                    </a:moveTo>
                    <a:cubicBezTo>
                      <a:pt x="1" y="16"/>
                      <a:pt x="0" y="15"/>
                      <a:pt x="1" y="14"/>
                    </a:cubicBezTo>
                    <a:cubicBezTo>
                      <a:pt x="4" y="1"/>
                      <a:pt x="4" y="1"/>
                      <a:pt x="4" y="1"/>
                    </a:cubicBezTo>
                    <a:cubicBezTo>
                      <a:pt x="4" y="0"/>
                      <a:pt x="6" y="0"/>
                      <a:pt x="7" y="0"/>
                    </a:cubicBezTo>
                    <a:cubicBezTo>
                      <a:pt x="19" y="3"/>
                      <a:pt x="19" y="3"/>
                      <a:pt x="19" y="3"/>
                    </a:cubicBezTo>
                    <a:cubicBezTo>
                      <a:pt x="20" y="4"/>
                      <a:pt x="21" y="5"/>
                      <a:pt x="21" y="6"/>
                    </a:cubicBezTo>
                    <a:cubicBezTo>
                      <a:pt x="17" y="18"/>
                      <a:pt x="17" y="18"/>
                      <a:pt x="17" y="18"/>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7" name="Freeform 240"/>
              <p:cNvSpPr/>
              <p:nvPr/>
            </p:nvSpPr>
            <p:spPr bwMode="auto">
              <a:xfrm>
                <a:off x="469" y="942"/>
                <a:ext cx="37" cy="37"/>
              </a:xfrm>
              <a:custGeom>
                <a:avLst/>
                <a:gdLst>
                  <a:gd name="T0" fmla="*/ 2 w 21"/>
                  <a:gd name="T1" fmla="*/ 18 h 21"/>
                  <a:gd name="T2" fmla="*/ 0 w 21"/>
                  <a:gd name="T3" fmla="*/ 15 h 21"/>
                  <a:gd name="T4" fmla="*/ 4 w 21"/>
                  <a:gd name="T5" fmla="*/ 2 h 21"/>
                  <a:gd name="T6" fmla="*/ 6 w 21"/>
                  <a:gd name="T7" fmla="*/ 1 h 21"/>
                  <a:gd name="T8" fmla="*/ 19 w 21"/>
                  <a:gd name="T9" fmla="*/ 4 h 21"/>
                  <a:gd name="T10" fmla="*/ 20 w 21"/>
                  <a:gd name="T11" fmla="*/ 7 h 21"/>
                  <a:gd name="T12" fmla="*/ 17 w 21"/>
                  <a:gd name="T13" fmla="*/ 19 h 21"/>
                  <a:gd name="T14" fmla="*/ 14 w 21"/>
                  <a:gd name="T15" fmla="*/ 21 h 21"/>
                  <a:gd name="T16" fmla="*/ 2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8"/>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8" name="Freeform 241"/>
              <p:cNvSpPr/>
              <p:nvPr/>
            </p:nvSpPr>
            <p:spPr bwMode="auto">
              <a:xfrm>
                <a:off x="459" y="977"/>
                <a:ext cx="36" cy="37"/>
              </a:xfrm>
              <a:custGeom>
                <a:avLst/>
                <a:gdLst>
                  <a:gd name="T0" fmla="*/ 2 w 21"/>
                  <a:gd name="T1" fmla="*/ 17 h 21"/>
                  <a:gd name="T2" fmla="*/ 1 w 21"/>
                  <a:gd name="T3" fmla="*/ 15 h 21"/>
                  <a:gd name="T4" fmla="*/ 4 w 21"/>
                  <a:gd name="T5" fmla="*/ 2 h 21"/>
                  <a:gd name="T6" fmla="*/ 7 w 21"/>
                  <a:gd name="T7" fmla="*/ 1 h 21"/>
                  <a:gd name="T8" fmla="*/ 19 w 21"/>
                  <a:gd name="T9" fmla="*/ 4 h 21"/>
                  <a:gd name="T10" fmla="*/ 21 w 21"/>
                  <a:gd name="T11" fmla="*/ 7 h 21"/>
                  <a:gd name="T12" fmla="*/ 18 w 21"/>
                  <a:gd name="T13" fmla="*/ 19 h 21"/>
                  <a:gd name="T14" fmla="*/ 15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9" name="Freeform 242"/>
              <p:cNvSpPr/>
              <p:nvPr/>
            </p:nvSpPr>
            <p:spPr bwMode="auto">
              <a:xfrm>
                <a:off x="450" y="1012"/>
                <a:ext cx="37" cy="36"/>
              </a:xfrm>
              <a:custGeom>
                <a:avLst/>
                <a:gdLst>
                  <a:gd name="T0" fmla="*/ 2 w 21"/>
                  <a:gd name="T1" fmla="*/ 17 h 21"/>
                  <a:gd name="T2" fmla="*/ 0 w 21"/>
                  <a:gd name="T3" fmla="*/ 15 h 21"/>
                  <a:gd name="T4" fmla="*/ 4 w 21"/>
                  <a:gd name="T5" fmla="*/ 2 h 21"/>
                  <a:gd name="T6" fmla="*/ 7 w 21"/>
                  <a:gd name="T7" fmla="*/ 1 h 21"/>
                  <a:gd name="T8" fmla="*/ 19 w 21"/>
                  <a:gd name="T9" fmla="*/ 4 h 21"/>
                  <a:gd name="T10" fmla="*/ 21 w 21"/>
                  <a:gd name="T11" fmla="*/ 7 h 21"/>
                  <a:gd name="T12" fmla="*/ 17 w 21"/>
                  <a:gd name="T13" fmla="*/ 19 h 21"/>
                  <a:gd name="T14" fmla="*/ 14 w 21"/>
                  <a:gd name="T15" fmla="*/ 21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0" name="Freeform 243"/>
              <p:cNvSpPr/>
              <p:nvPr/>
            </p:nvSpPr>
            <p:spPr bwMode="auto">
              <a:xfrm>
                <a:off x="441" y="1046"/>
                <a:ext cx="35" cy="37"/>
              </a:xfrm>
              <a:custGeom>
                <a:avLst/>
                <a:gdLst>
                  <a:gd name="T0" fmla="*/ 2 w 20"/>
                  <a:gd name="T1" fmla="*/ 17 h 21"/>
                  <a:gd name="T2" fmla="*/ 0 w 20"/>
                  <a:gd name="T3" fmla="*/ 14 h 21"/>
                  <a:gd name="T4" fmla="*/ 3 w 20"/>
                  <a:gd name="T5" fmla="*/ 2 h 21"/>
                  <a:gd name="T6" fmla="*/ 6 w 20"/>
                  <a:gd name="T7" fmla="*/ 0 h 21"/>
                  <a:gd name="T8" fmla="*/ 19 w 20"/>
                  <a:gd name="T9" fmla="*/ 4 h 21"/>
                  <a:gd name="T10" fmla="*/ 20 w 20"/>
                  <a:gd name="T11" fmla="*/ 7 h 21"/>
                  <a:gd name="T12" fmla="*/ 17 w 20"/>
                  <a:gd name="T13" fmla="*/ 19 h 21"/>
                  <a:gd name="T14" fmla="*/ 14 w 20"/>
                  <a:gd name="T15" fmla="*/ 21 h 21"/>
                  <a:gd name="T16" fmla="*/ 2 w 20"/>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0" y="5"/>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1" name="Freeform 244"/>
              <p:cNvSpPr/>
              <p:nvPr/>
            </p:nvSpPr>
            <p:spPr bwMode="auto">
              <a:xfrm>
                <a:off x="431" y="1081"/>
                <a:ext cx="36" cy="37"/>
              </a:xfrm>
              <a:custGeom>
                <a:avLst/>
                <a:gdLst>
                  <a:gd name="T0" fmla="*/ 2 w 21"/>
                  <a:gd name="T1" fmla="*/ 17 h 21"/>
                  <a:gd name="T2" fmla="*/ 1 w 21"/>
                  <a:gd name="T3" fmla="*/ 14 h 21"/>
                  <a:gd name="T4" fmla="*/ 4 w 21"/>
                  <a:gd name="T5" fmla="*/ 2 h 21"/>
                  <a:gd name="T6" fmla="*/ 7 w 21"/>
                  <a:gd name="T7" fmla="*/ 0 h 21"/>
                  <a:gd name="T8" fmla="*/ 19 w 21"/>
                  <a:gd name="T9" fmla="*/ 4 h 21"/>
                  <a:gd name="T10" fmla="*/ 21 w 21"/>
                  <a:gd name="T11" fmla="*/ 6 h 21"/>
                  <a:gd name="T12" fmla="*/ 17 w 21"/>
                  <a:gd name="T13" fmla="*/ 19 h 21"/>
                  <a:gd name="T14" fmla="*/ 15 w 21"/>
                  <a:gd name="T15" fmla="*/ 20 h 21"/>
                  <a:gd name="T16" fmla="*/ 2 w 2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 y="17"/>
                    </a:moveTo>
                    <a:cubicBezTo>
                      <a:pt x="1" y="17"/>
                      <a:pt x="0" y="16"/>
                      <a:pt x="1"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2" name="Freeform 245"/>
              <p:cNvSpPr/>
              <p:nvPr/>
            </p:nvSpPr>
            <p:spPr bwMode="auto">
              <a:xfrm>
                <a:off x="478" y="1180"/>
                <a:ext cx="38" cy="42"/>
              </a:xfrm>
              <a:custGeom>
                <a:avLst/>
                <a:gdLst>
                  <a:gd name="T0" fmla="*/ 2 w 22"/>
                  <a:gd name="T1" fmla="*/ 21 h 24"/>
                  <a:gd name="T2" fmla="*/ 1 w 22"/>
                  <a:gd name="T3" fmla="*/ 18 h 24"/>
                  <a:gd name="T4" fmla="*/ 5 w 22"/>
                  <a:gd name="T5" fmla="*/ 2 h 24"/>
                  <a:gd name="T6" fmla="*/ 8 w 22"/>
                  <a:gd name="T7" fmla="*/ 0 h 24"/>
                  <a:gd name="T8" fmla="*/ 20 w 22"/>
                  <a:gd name="T9" fmla="*/ 4 h 24"/>
                  <a:gd name="T10" fmla="*/ 22 w 22"/>
                  <a:gd name="T11" fmla="*/ 6 h 24"/>
                  <a:gd name="T12" fmla="*/ 17 w 22"/>
                  <a:gd name="T13" fmla="*/ 22 h 24"/>
                  <a:gd name="T14" fmla="*/ 15 w 22"/>
                  <a:gd name="T15" fmla="*/ 24 h 24"/>
                  <a:gd name="T16" fmla="*/ 2 w 22"/>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2" y="21"/>
                    </a:moveTo>
                    <a:cubicBezTo>
                      <a:pt x="1" y="20"/>
                      <a:pt x="0" y="19"/>
                      <a:pt x="1" y="18"/>
                    </a:cubicBezTo>
                    <a:cubicBezTo>
                      <a:pt x="5" y="2"/>
                      <a:pt x="5" y="2"/>
                      <a:pt x="5" y="2"/>
                    </a:cubicBezTo>
                    <a:cubicBezTo>
                      <a:pt x="5" y="1"/>
                      <a:pt x="6" y="0"/>
                      <a:pt x="8" y="0"/>
                    </a:cubicBezTo>
                    <a:cubicBezTo>
                      <a:pt x="20" y="4"/>
                      <a:pt x="20" y="4"/>
                      <a:pt x="20" y="4"/>
                    </a:cubicBezTo>
                    <a:cubicBezTo>
                      <a:pt x="21" y="4"/>
                      <a:pt x="22" y="5"/>
                      <a:pt x="22" y="6"/>
                    </a:cubicBezTo>
                    <a:cubicBezTo>
                      <a:pt x="17" y="22"/>
                      <a:pt x="17" y="22"/>
                      <a:pt x="17" y="22"/>
                    </a:cubicBezTo>
                    <a:cubicBezTo>
                      <a:pt x="17" y="24"/>
                      <a:pt x="16" y="24"/>
                      <a:pt x="15" y="24"/>
                    </a:cubicBezTo>
                    <a:lnTo>
                      <a:pt x="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3" name="Freeform 246"/>
              <p:cNvSpPr/>
              <p:nvPr/>
            </p:nvSpPr>
            <p:spPr bwMode="auto">
              <a:xfrm>
                <a:off x="443" y="1182"/>
                <a:ext cx="54" cy="36"/>
              </a:xfrm>
              <a:custGeom>
                <a:avLst/>
                <a:gdLst>
                  <a:gd name="T0" fmla="*/ 2 w 31"/>
                  <a:gd name="T1" fmla="*/ 14 h 21"/>
                  <a:gd name="T2" fmla="*/ 0 w 31"/>
                  <a:gd name="T3" fmla="*/ 11 h 21"/>
                  <a:gd name="T4" fmla="*/ 3 w 31"/>
                  <a:gd name="T5" fmla="*/ 2 h 21"/>
                  <a:gd name="T6" fmla="*/ 5 w 31"/>
                  <a:gd name="T7" fmla="*/ 0 h 21"/>
                  <a:gd name="T8" fmla="*/ 30 w 31"/>
                  <a:gd name="T9" fmla="*/ 6 h 21"/>
                  <a:gd name="T10" fmla="*/ 31 w 31"/>
                  <a:gd name="T11" fmla="*/ 9 h 21"/>
                  <a:gd name="T12" fmla="*/ 28 w 31"/>
                  <a:gd name="T13" fmla="*/ 19 h 21"/>
                  <a:gd name="T14" fmla="*/ 26 w 31"/>
                  <a:gd name="T15" fmla="*/ 21 h 21"/>
                  <a:gd name="T16" fmla="*/ 2 w 31"/>
                  <a:gd name="T1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2" y="14"/>
                    </a:moveTo>
                    <a:cubicBezTo>
                      <a:pt x="0" y="14"/>
                      <a:pt x="0" y="12"/>
                      <a:pt x="0" y="11"/>
                    </a:cubicBezTo>
                    <a:cubicBezTo>
                      <a:pt x="3" y="2"/>
                      <a:pt x="3" y="2"/>
                      <a:pt x="3" y="2"/>
                    </a:cubicBezTo>
                    <a:cubicBezTo>
                      <a:pt x="3" y="0"/>
                      <a:pt x="4" y="0"/>
                      <a:pt x="5" y="0"/>
                    </a:cubicBezTo>
                    <a:cubicBezTo>
                      <a:pt x="30" y="6"/>
                      <a:pt x="30" y="6"/>
                      <a:pt x="30" y="6"/>
                    </a:cubicBezTo>
                    <a:cubicBezTo>
                      <a:pt x="31" y="7"/>
                      <a:pt x="31" y="8"/>
                      <a:pt x="31" y="9"/>
                    </a:cubicBezTo>
                    <a:cubicBezTo>
                      <a:pt x="28" y="19"/>
                      <a:pt x="28" y="19"/>
                      <a:pt x="28" y="19"/>
                    </a:cubicBezTo>
                    <a:cubicBezTo>
                      <a:pt x="28" y="20"/>
                      <a:pt x="27" y="21"/>
                      <a:pt x="26" y="21"/>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4" name="Freeform 247"/>
              <p:cNvSpPr/>
              <p:nvPr/>
            </p:nvSpPr>
            <p:spPr bwMode="auto">
              <a:xfrm>
                <a:off x="513" y="1182"/>
                <a:ext cx="39" cy="50"/>
              </a:xfrm>
              <a:custGeom>
                <a:avLst/>
                <a:gdLst>
                  <a:gd name="T0" fmla="*/ 2 w 23"/>
                  <a:gd name="T1" fmla="*/ 25 h 29"/>
                  <a:gd name="T2" fmla="*/ 0 w 23"/>
                  <a:gd name="T3" fmla="*/ 22 h 29"/>
                  <a:gd name="T4" fmla="*/ 6 w 23"/>
                  <a:gd name="T5" fmla="*/ 1 h 29"/>
                  <a:gd name="T6" fmla="*/ 9 w 23"/>
                  <a:gd name="T7" fmla="*/ 0 h 29"/>
                  <a:gd name="T8" fmla="*/ 21 w 23"/>
                  <a:gd name="T9" fmla="*/ 3 h 29"/>
                  <a:gd name="T10" fmla="*/ 23 w 23"/>
                  <a:gd name="T11" fmla="*/ 6 h 29"/>
                  <a:gd name="T12" fmla="*/ 17 w 23"/>
                  <a:gd name="T13" fmla="*/ 27 h 29"/>
                  <a:gd name="T14" fmla="*/ 14 w 23"/>
                  <a:gd name="T15" fmla="*/ 28 h 29"/>
                  <a:gd name="T16" fmla="*/ 2 w 23"/>
                  <a:gd name="T1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2" y="25"/>
                    </a:moveTo>
                    <a:cubicBezTo>
                      <a:pt x="1" y="24"/>
                      <a:pt x="0" y="23"/>
                      <a:pt x="0" y="22"/>
                    </a:cubicBezTo>
                    <a:cubicBezTo>
                      <a:pt x="6" y="1"/>
                      <a:pt x="6" y="1"/>
                      <a:pt x="6" y="1"/>
                    </a:cubicBezTo>
                    <a:cubicBezTo>
                      <a:pt x="6" y="0"/>
                      <a:pt x="8" y="0"/>
                      <a:pt x="9" y="0"/>
                    </a:cubicBezTo>
                    <a:cubicBezTo>
                      <a:pt x="21" y="3"/>
                      <a:pt x="21" y="3"/>
                      <a:pt x="21" y="3"/>
                    </a:cubicBezTo>
                    <a:cubicBezTo>
                      <a:pt x="22" y="4"/>
                      <a:pt x="23" y="5"/>
                      <a:pt x="23" y="6"/>
                    </a:cubicBezTo>
                    <a:cubicBezTo>
                      <a:pt x="17" y="27"/>
                      <a:pt x="17" y="27"/>
                      <a:pt x="17" y="27"/>
                    </a:cubicBezTo>
                    <a:cubicBezTo>
                      <a:pt x="17" y="28"/>
                      <a:pt x="16" y="29"/>
                      <a:pt x="14" y="2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5" name="Freeform 248"/>
              <p:cNvSpPr/>
              <p:nvPr/>
            </p:nvSpPr>
            <p:spPr bwMode="auto">
              <a:xfrm>
                <a:off x="408" y="1116"/>
                <a:ext cx="51" cy="87"/>
              </a:xfrm>
              <a:custGeom>
                <a:avLst/>
                <a:gdLst>
                  <a:gd name="T0" fmla="*/ 2 w 29"/>
                  <a:gd name="T1" fmla="*/ 46 h 50"/>
                  <a:gd name="T2" fmla="*/ 0 w 29"/>
                  <a:gd name="T3" fmla="*/ 44 h 50"/>
                  <a:gd name="T4" fmla="*/ 11 w 29"/>
                  <a:gd name="T5" fmla="*/ 2 h 50"/>
                  <a:gd name="T6" fmla="*/ 14 w 29"/>
                  <a:gd name="T7" fmla="*/ 0 h 50"/>
                  <a:gd name="T8" fmla="*/ 27 w 29"/>
                  <a:gd name="T9" fmla="*/ 4 h 50"/>
                  <a:gd name="T10" fmla="*/ 28 w 29"/>
                  <a:gd name="T11" fmla="*/ 7 h 50"/>
                  <a:gd name="T12" fmla="*/ 17 w 29"/>
                  <a:gd name="T13" fmla="*/ 48 h 50"/>
                  <a:gd name="T14" fmla="*/ 14 w 29"/>
                  <a:gd name="T15" fmla="*/ 50 h 50"/>
                  <a:gd name="T16" fmla="*/ 2 w 29"/>
                  <a:gd name="T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0">
                    <a:moveTo>
                      <a:pt x="2" y="46"/>
                    </a:moveTo>
                    <a:cubicBezTo>
                      <a:pt x="0" y="46"/>
                      <a:pt x="0" y="45"/>
                      <a:pt x="0" y="44"/>
                    </a:cubicBezTo>
                    <a:cubicBezTo>
                      <a:pt x="11" y="2"/>
                      <a:pt x="11" y="2"/>
                      <a:pt x="11" y="2"/>
                    </a:cubicBezTo>
                    <a:cubicBezTo>
                      <a:pt x="12" y="1"/>
                      <a:pt x="13" y="0"/>
                      <a:pt x="14" y="0"/>
                    </a:cubicBezTo>
                    <a:cubicBezTo>
                      <a:pt x="27" y="4"/>
                      <a:pt x="27" y="4"/>
                      <a:pt x="27" y="4"/>
                    </a:cubicBezTo>
                    <a:cubicBezTo>
                      <a:pt x="28" y="4"/>
                      <a:pt x="29" y="5"/>
                      <a:pt x="28" y="7"/>
                    </a:cubicBezTo>
                    <a:cubicBezTo>
                      <a:pt x="17" y="48"/>
                      <a:pt x="17" y="48"/>
                      <a:pt x="17" y="48"/>
                    </a:cubicBezTo>
                    <a:cubicBezTo>
                      <a:pt x="17" y="49"/>
                      <a:pt x="15" y="50"/>
                      <a:pt x="14" y="50"/>
                    </a:cubicBezTo>
                    <a:lnTo>
                      <a:pt x="2"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6" name="Freeform 249"/>
              <p:cNvSpPr>
                <a:spLocks noEditPoints="1"/>
              </p:cNvSpPr>
              <p:nvPr/>
            </p:nvSpPr>
            <p:spPr bwMode="auto">
              <a:xfrm>
                <a:off x="952" y="2360"/>
                <a:ext cx="253" cy="372"/>
              </a:xfrm>
              <a:custGeom>
                <a:avLst/>
                <a:gdLst>
                  <a:gd name="T0" fmla="*/ 68 w 146"/>
                  <a:gd name="T1" fmla="*/ 23 h 214"/>
                  <a:gd name="T2" fmla="*/ 67 w 146"/>
                  <a:gd name="T3" fmla="*/ 40 h 214"/>
                  <a:gd name="T4" fmla="*/ 63 w 146"/>
                  <a:gd name="T5" fmla="*/ 48 h 214"/>
                  <a:gd name="T6" fmla="*/ 60 w 146"/>
                  <a:gd name="T7" fmla="*/ 60 h 214"/>
                  <a:gd name="T8" fmla="*/ 58 w 146"/>
                  <a:gd name="T9" fmla="*/ 72 h 214"/>
                  <a:gd name="T10" fmla="*/ 45 w 146"/>
                  <a:gd name="T11" fmla="*/ 112 h 214"/>
                  <a:gd name="T12" fmla="*/ 41 w 146"/>
                  <a:gd name="T13" fmla="*/ 134 h 214"/>
                  <a:gd name="T14" fmla="*/ 0 w 146"/>
                  <a:gd name="T15" fmla="*/ 196 h 214"/>
                  <a:gd name="T16" fmla="*/ 45 w 146"/>
                  <a:gd name="T17" fmla="*/ 214 h 214"/>
                  <a:gd name="T18" fmla="*/ 76 w 146"/>
                  <a:gd name="T19" fmla="*/ 172 h 214"/>
                  <a:gd name="T20" fmla="*/ 84 w 146"/>
                  <a:gd name="T21" fmla="*/ 158 h 214"/>
                  <a:gd name="T22" fmla="*/ 89 w 146"/>
                  <a:gd name="T23" fmla="*/ 151 h 214"/>
                  <a:gd name="T24" fmla="*/ 103 w 146"/>
                  <a:gd name="T25" fmla="*/ 138 h 214"/>
                  <a:gd name="T26" fmla="*/ 120 w 146"/>
                  <a:gd name="T27" fmla="*/ 116 h 214"/>
                  <a:gd name="T28" fmla="*/ 127 w 146"/>
                  <a:gd name="T29" fmla="*/ 107 h 214"/>
                  <a:gd name="T30" fmla="*/ 137 w 146"/>
                  <a:gd name="T31" fmla="*/ 95 h 214"/>
                  <a:gd name="T32" fmla="*/ 145 w 146"/>
                  <a:gd name="T33" fmla="*/ 85 h 214"/>
                  <a:gd name="T34" fmla="*/ 145 w 146"/>
                  <a:gd name="T35" fmla="*/ 80 h 214"/>
                  <a:gd name="T36" fmla="*/ 146 w 146"/>
                  <a:gd name="T37" fmla="*/ 69 h 214"/>
                  <a:gd name="T38" fmla="*/ 145 w 146"/>
                  <a:gd name="T39" fmla="*/ 65 h 214"/>
                  <a:gd name="T40" fmla="*/ 143 w 146"/>
                  <a:gd name="T41" fmla="*/ 59 h 214"/>
                  <a:gd name="T42" fmla="*/ 142 w 146"/>
                  <a:gd name="T43" fmla="*/ 51 h 214"/>
                  <a:gd name="T44" fmla="*/ 139 w 146"/>
                  <a:gd name="T45" fmla="*/ 50 h 214"/>
                  <a:gd name="T46" fmla="*/ 140 w 146"/>
                  <a:gd name="T47" fmla="*/ 31 h 214"/>
                  <a:gd name="T48" fmla="*/ 140 w 146"/>
                  <a:gd name="T49" fmla="*/ 23 h 214"/>
                  <a:gd name="T50" fmla="*/ 139 w 146"/>
                  <a:gd name="T51" fmla="*/ 17 h 214"/>
                  <a:gd name="T52" fmla="*/ 133 w 146"/>
                  <a:gd name="T53" fmla="*/ 19 h 214"/>
                  <a:gd name="T54" fmla="*/ 133 w 146"/>
                  <a:gd name="T55" fmla="*/ 14 h 214"/>
                  <a:gd name="T56" fmla="*/ 134 w 146"/>
                  <a:gd name="T57" fmla="*/ 4 h 214"/>
                  <a:gd name="T58" fmla="*/ 129 w 146"/>
                  <a:gd name="T59" fmla="*/ 3 h 214"/>
                  <a:gd name="T60" fmla="*/ 125 w 146"/>
                  <a:gd name="T61" fmla="*/ 4 h 214"/>
                  <a:gd name="T62" fmla="*/ 121 w 146"/>
                  <a:gd name="T63" fmla="*/ 14 h 214"/>
                  <a:gd name="T64" fmla="*/ 117 w 146"/>
                  <a:gd name="T65" fmla="*/ 34 h 214"/>
                  <a:gd name="T66" fmla="*/ 114 w 146"/>
                  <a:gd name="T67" fmla="*/ 42 h 214"/>
                  <a:gd name="T68" fmla="*/ 108 w 146"/>
                  <a:gd name="T69" fmla="*/ 53 h 214"/>
                  <a:gd name="T70" fmla="*/ 113 w 146"/>
                  <a:gd name="T71" fmla="*/ 40 h 214"/>
                  <a:gd name="T72" fmla="*/ 115 w 146"/>
                  <a:gd name="T73" fmla="*/ 31 h 214"/>
                  <a:gd name="T74" fmla="*/ 115 w 146"/>
                  <a:gd name="T75" fmla="*/ 27 h 214"/>
                  <a:gd name="T76" fmla="*/ 115 w 146"/>
                  <a:gd name="T77" fmla="*/ 13 h 214"/>
                  <a:gd name="T78" fmla="*/ 115 w 146"/>
                  <a:gd name="T79" fmla="*/ 3 h 214"/>
                  <a:gd name="T80" fmla="*/ 110 w 146"/>
                  <a:gd name="T81" fmla="*/ 3 h 214"/>
                  <a:gd name="T82" fmla="*/ 102 w 146"/>
                  <a:gd name="T83" fmla="*/ 16 h 214"/>
                  <a:gd name="T84" fmla="*/ 99 w 146"/>
                  <a:gd name="T85" fmla="*/ 31 h 214"/>
                  <a:gd name="T86" fmla="*/ 93 w 146"/>
                  <a:gd name="T87" fmla="*/ 41 h 214"/>
                  <a:gd name="T88" fmla="*/ 87 w 146"/>
                  <a:gd name="T89" fmla="*/ 53 h 214"/>
                  <a:gd name="T90" fmla="*/ 75 w 146"/>
                  <a:gd name="T91" fmla="*/ 71 h 214"/>
                  <a:gd name="T92" fmla="*/ 76 w 146"/>
                  <a:gd name="T93" fmla="*/ 65 h 214"/>
                  <a:gd name="T94" fmla="*/ 78 w 146"/>
                  <a:gd name="T95" fmla="*/ 52 h 214"/>
                  <a:gd name="T96" fmla="*/ 79 w 146"/>
                  <a:gd name="T97" fmla="*/ 35 h 214"/>
                  <a:gd name="T98" fmla="*/ 72 w 146"/>
                  <a:gd name="T99" fmla="*/ 25 h 214"/>
                  <a:gd name="T100" fmla="*/ 68 w 146"/>
                  <a:gd name="T101" fmla="*/ 23 h 214"/>
                  <a:gd name="T102" fmla="*/ 135 w 146"/>
                  <a:gd name="T103" fmla="*/ 68 h 214"/>
                  <a:gd name="T104" fmla="*/ 135 w 146"/>
                  <a:gd name="T105" fmla="*/ 67 h 214"/>
                  <a:gd name="T106" fmla="*/ 135 w 146"/>
                  <a:gd name="T107" fmla="*/ 68 h 214"/>
                  <a:gd name="T108" fmla="*/ 135 w 146"/>
                  <a:gd name="T109" fmla="*/ 77 h 214"/>
                  <a:gd name="T110" fmla="*/ 126 w 146"/>
                  <a:gd name="T111" fmla="*/ 88 h 214"/>
                  <a:gd name="T112" fmla="*/ 125 w 146"/>
                  <a:gd name="T113" fmla="*/ 88 h 214"/>
                  <a:gd name="T114" fmla="*/ 131 w 146"/>
                  <a:gd name="T115" fmla="*/ 76 h 214"/>
                  <a:gd name="T116" fmla="*/ 135 w 146"/>
                  <a:gd name="T117" fmla="*/ 6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214">
                    <a:moveTo>
                      <a:pt x="68" y="23"/>
                    </a:moveTo>
                    <a:cubicBezTo>
                      <a:pt x="67" y="27"/>
                      <a:pt x="67" y="40"/>
                      <a:pt x="67" y="40"/>
                    </a:cubicBezTo>
                    <a:cubicBezTo>
                      <a:pt x="66" y="43"/>
                      <a:pt x="64" y="46"/>
                      <a:pt x="63" y="48"/>
                    </a:cubicBezTo>
                    <a:cubicBezTo>
                      <a:pt x="63" y="48"/>
                      <a:pt x="60" y="59"/>
                      <a:pt x="60" y="60"/>
                    </a:cubicBezTo>
                    <a:cubicBezTo>
                      <a:pt x="60" y="62"/>
                      <a:pt x="60" y="64"/>
                      <a:pt x="58" y="72"/>
                    </a:cubicBezTo>
                    <a:cubicBezTo>
                      <a:pt x="55" y="80"/>
                      <a:pt x="45" y="105"/>
                      <a:pt x="45" y="112"/>
                    </a:cubicBezTo>
                    <a:cubicBezTo>
                      <a:pt x="46" y="118"/>
                      <a:pt x="41" y="134"/>
                      <a:pt x="41" y="134"/>
                    </a:cubicBezTo>
                    <a:cubicBezTo>
                      <a:pt x="37" y="145"/>
                      <a:pt x="19" y="172"/>
                      <a:pt x="0" y="196"/>
                    </a:cubicBezTo>
                    <a:cubicBezTo>
                      <a:pt x="45" y="214"/>
                      <a:pt x="45" y="214"/>
                      <a:pt x="45" y="214"/>
                    </a:cubicBezTo>
                    <a:cubicBezTo>
                      <a:pt x="61" y="193"/>
                      <a:pt x="75" y="173"/>
                      <a:pt x="76" y="172"/>
                    </a:cubicBezTo>
                    <a:cubicBezTo>
                      <a:pt x="78" y="166"/>
                      <a:pt x="81" y="162"/>
                      <a:pt x="84" y="158"/>
                    </a:cubicBezTo>
                    <a:cubicBezTo>
                      <a:pt x="87" y="154"/>
                      <a:pt x="86" y="154"/>
                      <a:pt x="89" y="151"/>
                    </a:cubicBezTo>
                    <a:cubicBezTo>
                      <a:pt x="91" y="148"/>
                      <a:pt x="97" y="144"/>
                      <a:pt x="103" y="138"/>
                    </a:cubicBezTo>
                    <a:cubicBezTo>
                      <a:pt x="109" y="132"/>
                      <a:pt x="117" y="119"/>
                      <a:pt x="120" y="116"/>
                    </a:cubicBezTo>
                    <a:cubicBezTo>
                      <a:pt x="122" y="113"/>
                      <a:pt x="125" y="110"/>
                      <a:pt x="127" y="107"/>
                    </a:cubicBezTo>
                    <a:cubicBezTo>
                      <a:pt x="129" y="103"/>
                      <a:pt x="134" y="98"/>
                      <a:pt x="137" y="95"/>
                    </a:cubicBezTo>
                    <a:cubicBezTo>
                      <a:pt x="139" y="93"/>
                      <a:pt x="144" y="86"/>
                      <a:pt x="145" y="85"/>
                    </a:cubicBezTo>
                    <a:cubicBezTo>
                      <a:pt x="146" y="84"/>
                      <a:pt x="145" y="84"/>
                      <a:pt x="145" y="80"/>
                    </a:cubicBezTo>
                    <a:cubicBezTo>
                      <a:pt x="146" y="77"/>
                      <a:pt x="146" y="70"/>
                      <a:pt x="146" y="69"/>
                    </a:cubicBezTo>
                    <a:cubicBezTo>
                      <a:pt x="146" y="68"/>
                      <a:pt x="146" y="67"/>
                      <a:pt x="145" y="65"/>
                    </a:cubicBezTo>
                    <a:cubicBezTo>
                      <a:pt x="144" y="63"/>
                      <a:pt x="143" y="59"/>
                      <a:pt x="143" y="59"/>
                    </a:cubicBezTo>
                    <a:cubicBezTo>
                      <a:pt x="142" y="54"/>
                      <a:pt x="142" y="51"/>
                      <a:pt x="142" y="51"/>
                    </a:cubicBezTo>
                    <a:cubicBezTo>
                      <a:pt x="141" y="50"/>
                      <a:pt x="140" y="50"/>
                      <a:pt x="139" y="50"/>
                    </a:cubicBezTo>
                    <a:cubicBezTo>
                      <a:pt x="140" y="44"/>
                      <a:pt x="140" y="31"/>
                      <a:pt x="140" y="31"/>
                    </a:cubicBezTo>
                    <a:cubicBezTo>
                      <a:pt x="140" y="31"/>
                      <a:pt x="140" y="25"/>
                      <a:pt x="140" y="23"/>
                    </a:cubicBezTo>
                    <a:cubicBezTo>
                      <a:pt x="140" y="21"/>
                      <a:pt x="141" y="19"/>
                      <a:pt x="139" y="17"/>
                    </a:cubicBezTo>
                    <a:cubicBezTo>
                      <a:pt x="136" y="16"/>
                      <a:pt x="133" y="19"/>
                      <a:pt x="133" y="19"/>
                    </a:cubicBezTo>
                    <a:cubicBezTo>
                      <a:pt x="133" y="19"/>
                      <a:pt x="133" y="15"/>
                      <a:pt x="133" y="14"/>
                    </a:cubicBezTo>
                    <a:cubicBezTo>
                      <a:pt x="133" y="13"/>
                      <a:pt x="136" y="6"/>
                      <a:pt x="134" y="4"/>
                    </a:cubicBezTo>
                    <a:cubicBezTo>
                      <a:pt x="132" y="2"/>
                      <a:pt x="129" y="3"/>
                      <a:pt x="129" y="3"/>
                    </a:cubicBezTo>
                    <a:cubicBezTo>
                      <a:pt x="129" y="3"/>
                      <a:pt x="128" y="2"/>
                      <a:pt x="125" y="4"/>
                    </a:cubicBezTo>
                    <a:cubicBezTo>
                      <a:pt x="123" y="6"/>
                      <a:pt x="124" y="8"/>
                      <a:pt x="121" y="14"/>
                    </a:cubicBezTo>
                    <a:cubicBezTo>
                      <a:pt x="119" y="20"/>
                      <a:pt x="118" y="30"/>
                      <a:pt x="117" y="34"/>
                    </a:cubicBezTo>
                    <a:cubicBezTo>
                      <a:pt x="117" y="37"/>
                      <a:pt x="114" y="41"/>
                      <a:pt x="114" y="42"/>
                    </a:cubicBezTo>
                    <a:cubicBezTo>
                      <a:pt x="113" y="43"/>
                      <a:pt x="110" y="48"/>
                      <a:pt x="108" y="53"/>
                    </a:cubicBezTo>
                    <a:cubicBezTo>
                      <a:pt x="110" y="48"/>
                      <a:pt x="111" y="44"/>
                      <a:pt x="113" y="40"/>
                    </a:cubicBezTo>
                    <a:cubicBezTo>
                      <a:pt x="116" y="34"/>
                      <a:pt x="115" y="33"/>
                      <a:pt x="115" y="31"/>
                    </a:cubicBezTo>
                    <a:cubicBezTo>
                      <a:pt x="115" y="29"/>
                      <a:pt x="115" y="27"/>
                      <a:pt x="115" y="27"/>
                    </a:cubicBezTo>
                    <a:cubicBezTo>
                      <a:pt x="115" y="24"/>
                      <a:pt x="114" y="18"/>
                      <a:pt x="115" y="13"/>
                    </a:cubicBezTo>
                    <a:cubicBezTo>
                      <a:pt x="118" y="5"/>
                      <a:pt x="115" y="3"/>
                      <a:pt x="115" y="3"/>
                    </a:cubicBezTo>
                    <a:cubicBezTo>
                      <a:pt x="113" y="0"/>
                      <a:pt x="111" y="3"/>
                      <a:pt x="110" y="3"/>
                    </a:cubicBezTo>
                    <a:cubicBezTo>
                      <a:pt x="105" y="4"/>
                      <a:pt x="104" y="10"/>
                      <a:pt x="102" y="16"/>
                    </a:cubicBezTo>
                    <a:cubicBezTo>
                      <a:pt x="100" y="21"/>
                      <a:pt x="101" y="26"/>
                      <a:pt x="99" y="31"/>
                    </a:cubicBezTo>
                    <a:cubicBezTo>
                      <a:pt x="97" y="35"/>
                      <a:pt x="93" y="41"/>
                      <a:pt x="93" y="41"/>
                    </a:cubicBezTo>
                    <a:cubicBezTo>
                      <a:pt x="91" y="45"/>
                      <a:pt x="90" y="49"/>
                      <a:pt x="87" y="53"/>
                    </a:cubicBezTo>
                    <a:cubicBezTo>
                      <a:pt x="80" y="63"/>
                      <a:pt x="75" y="71"/>
                      <a:pt x="75" y="71"/>
                    </a:cubicBezTo>
                    <a:cubicBezTo>
                      <a:pt x="75" y="71"/>
                      <a:pt x="75" y="68"/>
                      <a:pt x="76" y="65"/>
                    </a:cubicBezTo>
                    <a:cubicBezTo>
                      <a:pt x="77" y="62"/>
                      <a:pt x="78" y="53"/>
                      <a:pt x="78" y="52"/>
                    </a:cubicBezTo>
                    <a:cubicBezTo>
                      <a:pt x="79" y="50"/>
                      <a:pt x="80" y="45"/>
                      <a:pt x="79" y="35"/>
                    </a:cubicBezTo>
                    <a:cubicBezTo>
                      <a:pt x="77" y="24"/>
                      <a:pt x="72" y="25"/>
                      <a:pt x="72" y="25"/>
                    </a:cubicBezTo>
                    <a:cubicBezTo>
                      <a:pt x="70" y="24"/>
                      <a:pt x="71" y="23"/>
                      <a:pt x="68" y="23"/>
                    </a:cubicBezTo>
                    <a:close/>
                    <a:moveTo>
                      <a:pt x="135" y="68"/>
                    </a:moveTo>
                    <a:cubicBezTo>
                      <a:pt x="135" y="67"/>
                      <a:pt x="135" y="67"/>
                      <a:pt x="135" y="67"/>
                    </a:cubicBezTo>
                    <a:cubicBezTo>
                      <a:pt x="135" y="68"/>
                      <a:pt x="135" y="68"/>
                      <a:pt x="135" y="68"/>
                    </a:cubicBezTo>
                    <a:cubicBezTo>
                      <a:pt x="135" y="69"/>
                      <a:pt x="134" y="73"/>
                      <a:pt x="135" y="77"/>
                    </a:cubicBezTo>
                    <a:cubicBezTo>
                      <a:pt x="133" y="79"/>
                      <a:pt x="129" y="83"/>
                      <a:pt x="126" y="88"/>
                    </a:cubicBezTo>
                    <a:cubicBezTo>
                      <a:pt x="125" y="88"/>
                      <a:pt x="125" y="88"/>
                      <a:pt x="125" y="88"/>
                    </a:cubicBezTo>
                    <a:cubicBezTo>
                      <a:pt x="125" y="88"/>
                      <a:pt x="127" y="82"/>
                      <a:pt x="131" y="76"/>
                    </a:cubicBezTo>
                    <a:cubicBezTo>
                      <a:pt x="134" y="70"/>
                      <a:pt x="135" y="68"/>
                      <a:pt x="135" y="68"/>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7" name="Freeform 250"/>
              <p:cNvSpPr/>
              <p:nvPr/>
            </p:nvSpPr>
            <p:spPr bwMode="auto">
              <a:xfrm>
                <a:off x="1186" y="2476"/>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8" name="Freeform 251"/>
              <p:cNvSpPr/>
              <p:nvPr/>
            </p:nvSpPr>
            <p:spPr bwMode="auto">
              <a:xfrm>
                <a:off x="1156" y="2393"/>
                <a:ext cx="26" cy="103"/>
              </a:xfrm>
              <a:custGeom>
                <a:avLst/>
                <a:gdLst>
                  <a:gd name="T0" fmla="*/ 0 w 15"/>
                  <a:gd name="T1" fmla="*/ 59 h 59"/>
                  <a:gd name="T2" fmla="*/ 11 w 15"/>
                  <a:gd name="T3" fmla="*/ 31 h 59"/>
                  <a:gd name="T4" fmla="*/ 13 w 15"/>
                  <a:gd name="T5" fmla="*/ 25 h 59"/>
                  <a:gd name="T6" fmla="*/ 15 w 15"/>
                  <a:gd name="T7" fmla="*/ 0 h 59"/>
                  <a:gd name="T8" fmla="*/ 13 w 15"/>
                  <a:gd name="T9" fmla="*/ 27 h 59"/>
                  <a:gd name="T10" fmla="*/ 0 w 15"/>
                  <a:gd name="T11" fmla="*/ 59 h 59"/>
                </a:gdLst>
                <a:ahLst/>
                <a:cxnLst>
                  <a:cxn ang="0">
                    <a:pos x="T0" y="T1"/>
                  </a:cxn>
                  <a:cxn ang="0">
                    <a:pos x="T2" y="T3"/>
                  </a:cxn>
                  <a:cxn ang="0">
                    <a:pos x="T4" y="T5"/>
                  </a:cxn>
                  <a:cxn ang="0">
                    <a:pos x="T6" y="T7"/>
                  </a:cxn>
                  <a:cxn ang="0">
                    <a:pos x="T8" y="T9"/>
                  </a:cxn>
                  <a:cxn ang="0">
                    <a:pos x="T10" y="T11"/>
                  </a:cxn>
                </a:cxnLst>
                <a:rect l="0" t="0" r="r" b="b"/>
                <a:pathLst>
                  <a:path w="15" h="59">
                    <a:moveTo>
                      <a:pt x="0" y="59"/>
                    </a:moveTo>
                    <a:cubicBezTo>
                      <a:pt x="0" y="59"/>
                      <a:pt x="0" y="49"/>
                      <a:pt x="11" y="31"/>
                    </a:cubicBezTo>
                    <a:cubicBezTo>
                      <a:pt x="12" y="28"/>
                      <a:pt x="13" y="25"/>
                      <a:pt x="13" y="25"/>
                    </a:cubicBezTo>
                    <a:cubicBezTo>
                      <a:pt x="15" y="0"/>
                      <a:pt x="15" y="0"/>
                      <a:pt x="15" y="0"/>
                    </a:cubicBezTo>
                    <a:cubicBezTo>
                      <a:pt x="15" y="0"/>
                      <a:pt x="14" y="23"/>
                      <a:pt x="13" y="27"/>
                    </a:cubicBezTo>
                    <a:cubicBezTo>
                      <a:pt x="12" y="31"/>
                      <a:pt x="1" y="52"/>
                      <a:pt x="0" y="59"/>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9" name="Freeform 252"/>
              <p:cNvSpPr/>
              <p:nvPr/>
            </p:nvSpPr>
            <p:spPr bwMode="auto">
              <a:xfrm>
                <a:off x="1132" y="2417"/>
                <a:ext cx="26" cy="58"/>
              </a:xfrm>
              <a:custGeom>
                <a:avLst/>
                <a:gdLst>
                  <a:gd name="T0" fmla="*/ 1 w 15"/>
                  <a:gd name="T1" fmla="*/ 33 h 33"/>
                  <a:gd name="T2" fmla="*/ 0 w 15"/>
                  <a:gd name="T3" fmla="*/ 28 h 33"/>
                  <a:gd name="T4" fmla="*/ 13 w 15"/>
                  <a:gd name="T5" fmla="*/ 2 h 33"/>
                  <a:gd name="T6" fmla="*/ 1 w 15"/>
                  <a:gd name="T7" fmla="*/ 33 h 33"/>
                </a:gdLst>
                <a:ahLst/>
                <a:cxnLst>
                  <a:cxn ang="0">
                    <a:pos x="T0" y="T1"/>
                  </a:cxn>
                  <a:cxn ang="0">
                    <a:pos x="T2" y="T3"/>
                  </a:cxn>
                  <a:cxn ang="0">
                    <a:pos x="T4" y="T5"/>
                  </a:cxn>
                  <a:cxn ang="0">
                    <a:pos x="T6" y="T7"/>
                  </a:cxn>
                </a:cxnLst>
                <a:rect l="0" t="0" r="r" b="b"/>
                <a:pathLst>
                  <a:path w="15" h="33">
                    <a:moveTo>
                      <a:pt x="1" y="33"/>
                    </a:moveTo>
                    <a:cubicBezTo>
                      <a:pt x="0" y="28"/>
                      <a:pt x="0" y="28"/>
                      <a:pt x="0" y="28"/>
                    </a:cubicBezTo>
                    <a:cubicBezTo>
                      <a:pt x="0" y="28"/>
                      <a:pt x="12" y="4"/>
                      <a:pt x="13" y="2"/>
                    </a:cubicBezTo>
                    <a:cubicBezTo>
                      <a:pt x="15" y="0"/>
                      <a:pt x="2" y="27"/>
                      <a:pt x="1" y="33"/>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0" name="Freeform 253"/>
              <p:cNvSpPr/>
              <p:nvPr/>
            </p:nvSpPr>
            <p:spPr bwMode="auto">
              <a:xfrm>
                <a:off x="1186" y="2447"/>
                <a:ext cx="9" cy="31"/>
              </a:xfrm>
              <a:custGeom>
                <a:avLst/>
                <a:gdLst>
                  <a:gd name="T0" fmla="*/ 4 w 5"/>
                  <a:gd name="T1" fmla="*/ 0 h 18"/>
                  <a:gd name="T2" fmla="*/ 4 w 5"/>
                  <a:gd name="T3" fmla="*/ 9 h 18"/>
                  <a:gd name="T4" fmla="*/ 0 w 5"/>
                  <a:gd name="T5" fmla="*/ 18 h 18"/>
                  <a:gd name="T6" fmla="*/ 4 w 5"/>
                  <a:gd name="T7" fmla="*/ 10 h 18"/>
                  <a:gd name="T8" fmla="*/ 4 w 5"/>
                  <a:gd name="T9" fmla="*/ 0 h 18"/>
                </a:gdLst>
                <a:ahLst/>
                <a:cxnLst>
                  <a:cxn ang="0">
                    <a:pos x="T0" y="T1"/>
                  </a:cxn>
                  <a:cxn ang="0">
                    <a:pos x="T2" y="T3"/>
                  </a:cxn>
                  <a:cxn ang="0">
                    <a:pos x="T4" y="T5"/>
                  </a:cxn>
                  <a:cxn ang="0">
                    <a:pos x="T6" y="T7"/>
                  </a:cxn>
                  <a:cxn ang="0">
                    <a:pos x="T8" y="T9"/>
                  </a:cxn>
                </a:cxnLst>
                <a:rect l="0" t="0" r="r" b="b"/>
                <a:pathLst>
                  <a:path w="5" h="18">
                    <a:moveTo>
                      <a:pt x="4" y="0"/>
                    </a:moveTo>
                    <a:cubicBezTo>
                      <a:pt x="4" y="0"/>
                      <a:pt x="5" y="5"/>
                      <a:pt x="4" y="9"/>
                    </a:cubicBezTo>
                    <a:cubicBezTo>
                      <a:pt x="3" y="12"/>
                      <a:pt x="1" y="15"/>
                      <a:pt x="0" y="18"/>
                    </a:cubicBezTo>
                    <a:cubicBezTo>
                      <a:pt x="2" y="14"/>
                      <a:pt x="4" y="12"/>
                      <a:pt x="4" y="10"/>
                    </a:cubicBezTo>
                    <a:cubicBezTo>
                      <a:pt x="5" y="8"/>
                      <a:pt x="4" y="1"/>
                      <a:pt x="4" y="0"/>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1" name="Freeform 254"/>
              <p:cNvSpPr/>
              <p:nvPr/>
            </p:nvSpPr>
            <p:spPr bwMode="auto">
              <a:xfrm>
                <a:off x="728" y="2055"/>
                <a:ext cx="50" cy="29"/>
              </a:xfrm>
              <a:custGeom>
                <a:avLst/>
                <a:gdLst>
                  <a:gd name="T0" fmla="*/ 29 w 29"/>
                  <a:gd name="T1" fmla="*/ 1 h 17"/>
                  <a:gd name="T2" fmla="*/ 23 w 29"/>
                  <a:gd name="T3" fmla="*/ 9 h 17"/>
                  <a:gd name="T4" fmla="*/ 13 w 29"/>
                  <a:gd name="T5" fmla="*/ 15 h 17"/>
                  <a:gd name="T6" fmla="*/ 0 w 29"/>
                  <a:gd name="T7" fmla="*/ 13 h 17"/>
                  <a:gd name="T8" fmla="*/ 0 w 29"/>
                  <a:gd name="T9" fmla="*/ 12 h 17"/>
                  <a:gd name="T10" fmla="*/ 28 w 29"/>
                  <a:gd name="T11" fmla="*/ 0 h 17"/>
                  <a:gd name="T12" fmla="*/ 29 w 29"/>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9" h="17">
                    <a:moveTo>
                      <a:pt x="29" y="1"/>
                    </a:moveTo>
                    <a:cubicBezTo>
                      <a:pt x="29" y="1"/>
                      <a:pt x="26" y="7"/>
                      <a:pt x="23" y="9"/>
                    </a:cubicBezTo>
                    <a:cubicBezTo>
                      <a:pt x="20" y="12"/>
                      <a:pt x="17" y="13"/>
                      <a:pt x="13" y="15"/>
                    </a:cubicBezTo>
                    <a:cubicBezTo>
                      <a:pt x="9" y="17"/>
                      <a:pt x="0" y="13"/>
                      <a:pt x="0" y="13"/>
                    </a:cubicBezTo>
                    <a:cubicBezTo>
                      <a:pt x="0" y="12"/>
                      <a:pt x="0" y="12"/>
                      <a:pt x="0" y="12"/>
                    </a:cubicBezTo>
                    <a:cubicBezTo>
                      <a:pt x="28" y="0"/>
                      <a:pt x="28" y="0"/>
                      <a:pt x="28" y="0"/>
                    </a:cubicBezTo>
                    <a:lnTo>
                      <a:pt x="29" y="1"/>
                    </a:lnTo>
                    <a:close/>
                  </a:path>
                </a:pathLst>
              </a:custGeom>
              <a:solidFill>
                <a:srgbClr val="D294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2" name="Freeform 255"/>
              <p:cNvSpPr/>
              <p:nvPr/>
            </p:nvSpPr>
            <p:spPr bwMode="auto">
              <a:xfrm>
                <a:off x="407" y="1987"/>
                <a:ext cx="409" cy="250"/>
              </a:xfrm>
              <a:custGeom>
                <a:avLst/>
                <a:gdLst>
                  <a:gd name="T0" fmla="*/ 0 w 236"/>
                  <a:gd name="T1" fmla="*/ 144 h 144"/>
                  <a:gd name="T2" fmla="*/ 96 w 236"/>
                  <a:gd name="T3" fmla="*/ 86 h 144"/>
                  <a:gd name="T4" fmla="*/ 116 w 236"/>
                  <a:gd name="T5" fmla="*/ 79 h 144"/>
                  <a:gd name="T6" fmla="*/ 134 w 236"/>
                  <a:gd name="T7" fmla="*/ 74 h 144"/>
                  <a:gd name="T8" fmla="*/ 150 w 236"/>
                  <a:gd name="T9" fmla="*/ 74 h 144"/>
                  <a:gd name="T10" fmla="*/ 181 w 236"/>
                  <a:gd name="T11" fmla="*/ 73 h 144"/>
                  <a:gd name="T12" fmla="*/ 191 w 236"/>
                  <a:gd name="T13" fmla="*/ 70 h 144"/>
                  <a:gd name="T14" fmla="*/ 205 w 236"/>
                  <a:gd name="T15" fmla="*/ 68 h 144"/>
                  <a:gd name="T16" fmla="*/ 213 w 236"/>
                  <a:gd name="T17" fmla="*/ 67 h 144"/>
                  <a:gd name="T18" fmla="*/ 220 w 236"/>
                  <a:gd name="T19" fmla="*/ 64 h 144"/>
                  <a:gd name="T20" fmla="*/ 235 w 236"/>
                  <a:gd name="T21" fmla="*/ 62 h 144"/>
                  <a:gd name="T22" fmla="*/ 233 w 236"/>
                  <a:gd name="T23" fmla="*/ 59 h 144"/>
                  <a:gd name="T24" fmla="*/ 232 w 236"/>
                  <a:gd name="T25" fmla="*/ 57 h 144"/>
                  <a:gd name="T26" fmla="*/ 225 w 236"/>
                  <a:gd name="T27" fmla="*/ 52 h 144"/>
                  <a:gd name="T28" fmla="*/ 209 w 236"/>
                  <a:gd name="T29" fmla="*/ 54 h 144"/>
                  <a:gd name="T30" fmla="*/ 195 w 236"/>
                  <a:gd name="T31" fmla="*/ 54 h 144"/>
                  <a:gd name="T32" fmla="*/ 186 w 236"/>
                  <a:gd name="T33" fmla="*/ 52 h 144"/>
                  <a:gd name="T34" fmla="*/ 192 w 236"/>
                  <a:gd name="T35" fmla="*/ 49 h 144"/>
                  <a:gd name="T36" fmla="*/ 206 w 236"/>
                  <a:gd name="T37" fmla="*/ 43 h 144"/>
                  <a:gd name="T38" fmla="*/ 211 w 236"/>
                  <a:gd name="T39" fmla="*/ 40 h 144"/>
                  <a:gd name="T40" fmla="*/ 218 w 236"/>
                  <a:gd name="T41" fmla="*/ 39 h 144"/>
                  <a:gd name="T42" fmla="*/ 215 w 236"/>
                  <a:gd name="T43" fmla="*/ 46 h 144"/>
                  <a:gd name="T44" fmla="*/ 217 w 236"/>
                  <a:gd name="T45" fmla="*/ 52 h 144"/>
                  <a:gd name="T46" fmla="*/ 225 w 236"/>
                  <a:gd name="T47" fmla="*/ 52 h 144"/>
                  <a:gd name="T48" fmla="*/ 231 w 236"/>
                  <a:gd name="T49" fmla="*/ 43 h 144"/>
                  <a:gd name="T50" fmla="*/ 232 w 236"/>
                  <a:gd name="T51" fmla="*/ 36 h 144"/>
                  <a:gd name="T52" fmla="*/ 233 w 236"/>
                  <a:gd name="T53" fmla="*/ 26 h 144"/>
                  <a:gd name="T54" fmla="*/ 229 w 236"/>
                  <a:gd name="T55" fmla="*/ 20 h 144"/>
                  <a:gd name="T56" fmla="*/ 221 w 236"/>
                  <a:gd name="T57" fmla="*/ 20 h 144"/>
                  <a:gd name="T58" fmla="*/ 219 w 236"/>
                  <a:gd name="T59" fmla="*/ 19 h 144"/>
                  <a:gd name="T60" fmla="*/ 209 w 236"/>
                  <a:gd name="T61" fmla="*/ 16 h 144"/>
                  <a:gd name="T62" fmla="*/ 201 w 236"/>
                  <a:gd name="T63" fmla="*/ 15 h 144"/>
                  <a:gd name="T64" fmla="*/ 194 w 236"/>
                  <a:gd name="T65" fmla="*/ 11 h 144"/>
                  <a:gd name="T66" fmla="*/ 182 w 236"/>
                  <a:gd name="T67" fmla="*/ 8 h 144"/>
                  <a:gd name="T68" fmla="*/ 175 w 236"/>
                  <a:gd name="T69" fmla="*/ 6 h 144"/>
                  <a:gd name="T70" fmla="*/ 170 w 236"/>
                  <a:gd name="T71" fmla="*/ 2 h 144"/>
                  <a:gd name="T72" fmla="*/ 164 w 236"/>
                  <a:gd name="T73" fmla="*/ 1 h 144"/>
                  <a:gd name="T74" fmla="*/ 158 w 236"/>
                  <a:gd name="T75" fmla="*/ 2 h 144"/>
                  <a:gd name="T76" fmla="*/ 147 w 236"/>
                  <a:gd name="T77" fmla="*/ 11 h 144"/>
                  <a:gd name="T78" fmla="*/ 132 w 236"/>
                  <a:gd name="T79" fmla="*/ 20 h 144"/>
                  <a:gd name="T80" fmla="*/ 121 w 236"/>
                  <a:gd name="T81" fmla="*/ 28 h 144"/>
                  <a:gd name="T82" fmla="*/ 112 w 236"/>
                  <a:gd name="T83" fmla="*/ 32 h 144"/>
                  <a:gd name="T84" fmla="*/ 106 w 236"/>
                  <a:gd name="T85" fmla="*/ 35 h 144"/>
                  <a:gd name="T86" fmla="*/ 97 w 236"/>
                  <a:gd name="T87" fmla="*/ 38 h 144"/>
                  <a:gd name="T88" fmla="*/ 9 w 236"/>
                  <a:gd name="T89" fmla="*/ 70 h 144"/>
                  <a:gd name="T90" fmla="*/ 0 w 236"/>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44">
                    <a:moveTo>
                      <a:pt x="0" y="144"/>
                    </a:moveTo>
                    <a:cubicBezTo>
                      <a:pt x="13" y="137"/>
                      <a:pt x="86" y="91"/>
                      <a:pt x="96" y="86"/>
                    </a:cubicBezTo>
                    <a:cubicBezTo>
                      <a:pt x="111" y="79"/>
                      <a:pt x="109" y="81"/>
                      <a:pt x="116" y="79"/>
                    </a:cubicBezTo>
                    <a:cubicBezTo>
                      <a:pt x="124" y="76"/>
                      <a:pt x="129" y="74"/>
                      <a:pt x="134" y="74"/>
                    </a:cubicBezTo>
                    <a:cubicBezTo>
                      <a:pt x="139" y="73"/>
                      <a:pt x="150" y="74"/>
                      <a:pt x="150" y="74"/>
                    </a:cubicBezTo>
                    <a:cubicBezTo>
                      <a:pt x="150" y="74"/>
                      <a:pt x="175" y="74"/>
                      <a:pt x="181" y="73"/>
                    </a:cubicBezTo>
                    <a:cubicBezTo>
                      <a:pt x="186" y="72"/>
                      <a:pt x="186" y="72"/>
                      <a:pt x="191" y="70"/>
                    </a:cubicBezTo>
                    <a:cubicBezTo>
                      <a:pt x="195" y="69"/>
                      <a:pt x="198" y="69"/>
                      <a:pt x="205" y="68"/>
                    </a:cubicBezTo>
                    <a:cubicBezTo>
                      <a:pt x="212" y="67"/>
                      <a:pt x="210" y="68"/>
                      <a:pt x="213" y="67"/>
                    </a:cubicBezTo>
                    <a:cubicBezTo>
                      <a:pt x="215" y="66"/>
                      <a:pt x="218" y="64"/>
                      <a:pt x="220" y="64"/>
                    </a:cubicBezTo>
                    <a:cubicBezTo>
                      <a:pt x="222" y="64"/>
                      <a:pt x="235" y="62"/>
                      <a:pt x="235" y="62"/>
                    </a:cubicBezTo>
                    <a:cubicBezTo>
                      <a:pt x="235" y="62"/>
                      <a:pt x="236" y="62"/>
                      <a:pt x="233" y="59"/>
                    </a:cubicBezTo>
                    <a:cubicBezTo>
                      <a:pt x="233" y="58"/>
                      <a:pt x="233" y="57"/>
                      <a:pt x="232" y="57"/>
                    </a:cubicBezTo>
                    <a:cubicBezTo>
                      <a:pt x="232" y="57"/>
                      <a:pt x="231" y="55"/>
                      <a:pt x="225" y="52"/>
                    </a:cubicBezTo>
                    <a:cubicBezTo>
                      <a:pt x="218" y="50"/>
                      <a:pt x="209" y="54"/>
                      <a:pt x="209" y="54"/>
                    </a:cubicBezTo>
                    <a:cubicBezTo>
                      <a:pt x="208" y="54"/>
                      <a:pt x="200" y="54"/>
                      <a:pt x="195" y="54"/>
                    </a:cubicBezTo>
                    <a:cubicBezTo>
                      <a:pt x="191" y="55"/>
                      <a:pt x="187" y="53"/>
                      <a:pt x="186" y="52"/>
                    </a:cubicBezTo>
                    <a:cubicBezTo>
                      <a:pt x="188" y="51"/>
                      <a:pt x="189" y="51"/>
                      <a:pt x="192" y="49"/>
                    </a:cubicBezTo>
                    <a:cubicBezTo>
                      <a:pt x="192" y="49"/>
                      <a:pt x="194" y="50"/>
                      <a:pt x="206" y="43"/>
                    </a:cubicBezTo>
                    <a:cubicBezTo>
                      <a:pt x="208" y="41"/>
                      <a:pt x="211" y="40"/>
                      <a:pt x="211" y="40"/>
                    </a:cubicBezTo>
                    <a:cubicBezTo>
                      <a:pt x="211" y="40"/>
                      <a:pt x="215" y="40"/>
                      <a:pt x="218" y="39"/>
                    </a:cubicBezTo>
                    <a:cubicBezTo>
                      <a:pt x="217" y="42"/>
                      <a:pt x="216" y="44"/>
                      <a:pt x="215" y="46"/>
                    </a:cubicBezTo>
                    <a:cubicBezTo>
                      <a:pt x="215" y="49"/>
                      <a:pt x="217" y="52"/>
                      <a:pt x="217" y="52"/>
                    </a:cubicBezTo>
                    <a:cubicBezTo>
                      <a:pt x="217" y="52"/>
                      <a:pt x="222" y="51"/>
                      <a:pt x="225" y="52"/>
                    </a:cubicBezTo>
                    <a:cubicBezTo>
                      <a:pt x="228" y="49"/>
                      <a:pt x="228" y="46"/>
                      <a:pt x="231" y="43"/>
                    </a:cubicBezTo>
                    <a:cubicBezTo>
                      <a:pt x="231" y="43"/>
                      <a:pt x="233" y="40"/>
                      <a:pt x="232" y="36"/>
                    </a:cubicBezTo>
                    <a:cubicBezTo>
                      <a:pt x="232" y="33"/>
                      <a:pt x="234" y="28"/>
                      <a:pt x="233" y="26"/>
                    </a:cubicBezTo>
                    <a:cubicBezTo>
                      <a:pt x="231" y="24"/>
                      <a:pt x="231" y="22"/>
                      <a:pt x="229" y="20"/>
                    </a:cubicBezTo>
                    <a:cubicBezTo>
                      <a:pt x="227" y="19"/>
                      <a:pt x="221" y="20"/>
                      <a:pt x="221" y="20"/>
                    </a:cubicBezTo>
                    <a:cubicBezTo>
                      <a:pt x="221" y="20"/>
                      <a:pt x="220" y="19"/>
                      <a:pt x="219" y="19"/>
                    </a:cubicBezTo>
                    <a:cubicBezTo>
                      <a:pt x="219" y="18"/>
                      <a:pt x="216" y="17"/>
                      <a:pt x="209" y="16"/>
                    </a:cubicBezTo>
                    <a:cubicBezTo>
                      <a:pt x="203" y="14"/>
                      <a:pt x="202" y="15"/>
                      <a:pt x="201" y="15"/>
                    </a:cubicBezTo>
                    <a:cubicBezTo>
                      <a:pt x="201" y="15"/>
                      <a:pt x="198" y="13"/>
                      <a:pt x="194" y="11"/>
                    </a:cubicBezTo>
                    <a:cubicBezTo>
                      <a:pt x="190" y="10"/>
                      <a:pt x="184" y="9"/>
                      <a:pt x="182" y="8"/>
                    </a:cubicBezTo>
                    <a:cubicBezTo>
                      <a:pt x="180" y="7"/>
                      <a:pt x="177" y="6"/>
                      <a:pt x="175" y="6"/>
                    </a:cubicBezTo>
                    <a:cubicBezTo>
                      <a:pt x="174" y="5"/>
                      <a:pt x="173" y="4"/>
                      <a:pt x="170" y="2"/>
                    </a:cubicBezTo>
                    <a:cubicBezTo>
                      <a:pt x="170" y="2"/>
                      <a:pt x="168" y="1"/>
                      <a:pt x="164" y="1"/>
                    </a:cubicBezTo>
                    <a:cubicBezTo>
                      <a:pt x="161" y="0"/>
                      <a:pt x="158" y="2"/>
                      <a:pt x="158" y="2"/>
                    </a:cubicBezTo>
                    <a:cubicBezTo>
                      <a:pt x="158" y="2"/>
                      <a:pt x="150" y="9"/>
                      <a:pt x="147" y="11"/>
                    </a:cubicBezTo>
                    <a:cubicBezTo>
                      <a:pt x="144" y="12"/>
                      <a:pt x="135" y="17"/>
                      <a:pt x="132" y="20"/>
                    </a:cubicBezTo>
                    <a:cubicBezTo>
                      <a:pt x="128" y="22"/>
                      <a:pt x="125" y="26"/>
                      <a:pt x="121" y="28"/>
                    </a:cubicBezTo>
                    <a:cubicBezTo>
                      <a:pt x="116" y="31"/>
                      <a:pt x="113" y="32"/>
                      <a:pt x="112" y="32"/>
                    </a:cubicBezTo>
                    <a:cubicBezTo>
                      <a:pt x="111" y="33"/>
                      <a:pt x="107" y="35"/>
                      <a:pt x="106" y="35"/>
                    </a:cubicBezTo>
                    <a:cubicBezTo>
                      <a:pt x="104" y="36"/>
                      <a:pt x="99" y="37"/>
                      <a:pt x="97" y="38"/>
                    </a:cubicBezTo>
                    <a:cubicBezTo>
                      <a:pt x="96" y="39"/>
                      <a:pt x="9" y="70"/>
                      <a:pt x="9" y="70"/>
                    </a:cubicBezTo>
                    <a:lnTo>
                      <a:pt x="0" y="144"/>
                    </a:ln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3" name="Freeform 256"/>
              <p:cNvSpPr/>
              <p:nvPr/>
            </p:nvSpPr>
            <p:spPr bwMode="auto">
              <a:xfrm>
                <a:off x="749" y="2020"/>
                <a:ext cx="50" cy="12"/>
              </a:xfrm>
              <a:custGeom>
                <a:avLst/>
                <a:gdLst>
                  <a:gd name="T0" fmla="*/ 0 w 29"/>
                  <a:gd name="T1" fmla="*/ 5 h 7"/>
                  <a:gd name="T2" fmla="*/ 3 w 29"/>
                  <a:gd name="T3" fmla="*/ 6 h 7"/>
                  <a:gd name="T4" fmla="*/ 24 w 29"/>
                  <a:gd name="T5" fmla="*/ 1 h 7"/>
                  <a:gd name="T6" fmla="*/ 0 w 29"/>
                  <a:gd name="T7" fmla="*/ 5 h 7"/>
                </a:gdLst>
                <a:ahLst/>
                <a:cxnLst>
                  <a:cxn ang="0">
                    <a:pos x="T0" y="T1"/>
                  </a:cxn>
                  <a:cxn ang="0">
                    <a:pos x="T2" y="T3"/>
                  </a:cxn>
                  <a:cxn ang="0">
                    <a:pos x="T4" y="T5"/>
                  </a:cxn>
                  <a:cxn ang="0">
                    <a:pos x="T6" y="T7"/>
                  </a:cxn>
                </a:cxnLst>
                <a:rect l="0" t="0" r="r" b="b"/>
                <a:pathLst>
                  <a:path w="29" h="7">
                    <a:moveTo>
                      <a:pt x="0" y="5"/>
                    </a:moveTo>
                    <a:cubicBezTo>
                      <a:pt x="0" y="5"/>
                      <a:pt x="2" y="6"/>
                      <a:pt x="3" y="6"/>
                    </a:cubicBezTo>
                    <a:cubicBezTo>
                      <a:pt x="4" y="7"/>
                      <a:pt x="18" y="3"/>
                      <a:pt x="24" y="1"/>
                    </a:cubicBezTo>
                    <a:cubicBezTo>
                      <a:pt x="29" y="0"/>
                      <a:pt x="4" y="6"/>
                      <a:pt x="0" y="5"/>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4" name="Freeform 257"/>
              <p:cNvSpPr/>
              <p:nvPr/>
            </p:nvSpPr>
            <p:spPr bwMode="auto">
              <a:xfrm>
                <a:off x="726" y="2008"/>
                <a:ext cx="31" cy="5"/>
              </a:xfrm>
              <a:custGeom>
                <a:avLst/>
                <a:gdLst>
                  <a:gd name="T0" fmla="*/ 0 w 18"/>
                  <a:gd name="T1" fmla="*/ 0 h 3"/>
                  <a:gd name="T2" fmla="*/ 7 w 18"/>
                  <a:gd name="T3" fmla="*/ 1 h 3"/>
                  <a:gd name="T4" fmla="*/ 17 w 18"/>
                  <a:gd name="T5" fmla="*/ 3 h 3"/>
                  <a:gd name="T6" fmla="*/ 0 w 18"/>
                  <a:gd name="T7" fmla="*/ 0 h 3"/>
                </a:gdLst>
                <a:ahLst/>
                <a:cxnLst>
                  <a:cxn ang="0">
                    <a:pos x="T0" y="T1"/>
                  </a:cxn>
                  <a:cxn ang="0">
                    <a:pos x="T2" y="T3"/>
                  </a:cxn>
                  <a:cxn ang="0">
                    <a:pos x="T4" y="T5"/>
                  </a:cxn>
                  <a:cxn ang="0">
                    <a:pos x="T6" y="T7"/>
                  </a:cxn>
                </a:cxnLst>
                <a:rect l="0" t="0" r="r" b="b"/>
                <a:pathLst>
                  <a:path w="18" h="3">
                    <a:moveTo>
                      <a:pt x="0" y="0"/>
                    </a:moveTo>
                    <a:cubicBezTo>
                      <a:pt x="0" y="0"/>
                      <a:pt x="4" y="1"/>
                      <a:pt x="7" y="1"/>
                    </a:cubicBezTo>
                    <a:cubicBezTo>
                      <a:pt x="9" y="2"/>
                      <a:pt x="16" y="3"/>
                      <a:pt x="17" y="3"/>
                    </a:cubicBezTo>
                    <a:cubicBezTo>
                      <a:pt x="18" y="2"/>
                      <a:pt x="4" y="0"/>
                      <a:pt x="0" y="0"/>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5" name="Freeform 258"/>
              <p:cNvSpPr/>
              <p:nvPr/>
            </p:nvSpPr>
            <p:spPr bwMode="auto">
              <a:xfrm>
                <a:off x="785" y="2050"/>
                <a:ext cx="17" cy="7"/>
              </a:xfrm>
              <a:custGeom>
                <a:avLst/>
                <a:gdLst>
                  <a:gd name="T0" fmla="*/ 10 w 10"/>
                  <a:gd name="T1" fmla="*/ 0 h 4"/>
                  <a:gd name="T2" fmla="*/ 0 w 10"/>
                  <a:gd name="T3" fmla="*/ 3 h 4"/>
                  <a:gd name="T4" fmla="*/ 0 w 10"/>
                  <a:gd name="T5" fmla="*/ 4 h 4"/>
                  <a:gd name="T6" fmla="*/ 10 w 10"/>
                  <a:gd name="T7" fmla="*/ 0 h 4"/>
                </a:gdLst>
                <a:ahLst/>
                <a:cxnLst>
                  <a:cxn ang="0">
                    <a:pos x="T0" y="T1"/>
                  </a:cxn>
                  <a:cxn ang="0">
                    <a:pos x="T2" y="T3"/>
                  </a:cxn>
                  <a:cxn ang="0">
                    <a:pos x="T4" y="T5"/>
                  </a:cxn>
                  <a:cxn ang="0">
                    <a:pos x="T6" y="T7"/>
                  </a:cxn>
                </a:cxnLst>
                <a:rect l="0" t="0" r="r" b="b"/>
                <a:pathLst>
                  <a:path w="10" h="4">
                    <a:moveTo>
                      <a:pt x="10" y="0"/>
                    </a:moveTo>
                    <a:cubicBezTo>
                      <a:pt x="10" y="0"/>
                      <a:pt x="4" y="2"/>
                      <a:pt x="0" y="3"/>
                    </a:cubicBezTo>
                    <a:cubicBezTo>
                      <a:pt x="0" y="4"/>
                      <a:pt x="0" y="4"/>
                      <a:pt x="0" y="4"/>
                    </a:cubicBezTo>
                    <a:cubicBezTo>
                      <a:pt x="0" y="4"/>
                      <a:pt x="6" y="2"/>
                      <a:pt x="10" y="0"/>
                    </a:cubicBezTo>
                    <a:close/>
                  </a:path>
                </a:pathLst>
              </a:custGeom>
              <a:solidFill>
                <a:srgbClr val="B8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6" name="Freeform 259"/>
              <p:cNvSpPr/>
              <p:nvPr/>
            </p:nvSpPr>
            <p:spPr bwMode="auto">
              <a:xfrm>
                <a:off x="785" y="2057"/>
                <a:ext cx="17" cy="8"/>
              </a:xfrm>
              <a:custGeom>
                <a:avLst/>
                <a:gdLst>
                  <a:gd name="T0" fmla="*/ 10 w 10"/>
                  <a:gd name="T1" fmla="*/ 4 h 5"/>
                  <a:gd name="T2" fmla="*/ 0 w 10"/>
                  <a:gd name="T3" fmla="*/ 0 h 5"/>
                  <a:gd name="T4" fmla="*/ 0 w 10"/>
                  <a:gd name="T5" fmla="*/ 0 h 5"/>
                  <a:gd name="T6" fmla="*/ 10 w 10"/>
                  <a:gd name="T7" fmla="*/ 4 h 5"/>
                </a:gdLst>
                <a:ahLst/>
                <a:cxnLst>
                  <a:cxn ang="0">
                    <a:pos x="T0" y="T1"/>
                  </a:cxn>
                  <a:cxn ang="0">
                    <a:pos x="T2" y="T3"/>
                  </a:cxn>
                  <a:cxn ang="0">
                    <a:pos x="T4" y="T5"/>
                  </a:cxn>
                  <a:cxn ang="0">
                    <a:pos x="T6" y="T7"/>
                  </a:cxn>
                </a:cxnLst>
                <a:rect l="0" t="0" r="r" b="b"/>
                <a:pathLst>
                  <a:path w="10" h="5">
                    <a:moveTo>
                      <a:pt x="10" y="4"/>
                    </a:moveTo>
                    <a:cubicBezTo>
                      <a:pt x="10" y="4"/>
                      <a:pt x="5" y="4"/>
                      <a:pt x="0" y="0"/>
                    </a:cubicBezTo>
                    <a:cubicBezTo>
                      <a:pt x="0" y="0"/>
                      <a:pt x="0" y="0"/>
                      <a:pt x="0" y="0"/>
                    </a:cubicBezTo>
                    <a:cubicBezTo>
                      <a:pt x="0" y="0"/>
                      <a:pt x="4" y="5"/>
                      <a:pt x="10" y="4"/>
                    </a:cubicBezTo>
                    <a:close/>
                  </a:path>
                </a:pathLst>
              </a:custGeom>
              <a:solidFill>
                <a:srgbClr val="B8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7" name="Freeform 260"/>
              <p:cNvSpPr/>
              <p:nvPr/>
            </p:nvSpPr>
            <p:spPr bwMode="auto">
              <a:xfrm>
                <a:off x="214" y="2449"/>
                <a:ext cx="488" cy="510"/>
              </a:xfrm>
              <a:custGeom>
                <a:avLst/>
                <a:gdLst>
                  <a:gd name="T0" fmla="*/ 221 w 281"/>
                  <a:gd name="T1" fmla="*/ 294 h 294"/>
                  <a:gd name="T2" fmla="*/ 0 w 281"/>
                  <a:gd name="T3" fmla="*/ 46 h 294"/>
                  <a:gd name="T4" fmla="*/ 106 w 281"/>
                  <a:gd name="T5" fmla="*/ 0 h 294"/>
                  <a:gd name="T6" fmla="*/ 281 w 281"/>
                  <a:gd name="T7" fmla="*/ 188 h 294"/>
                  <a:gd name="T8" fmla="*/ 221 w 281"/>
                  <a:gd name="T9" fmla="*/ 294 h 294"/>
                </a:gdLst>
                <a:ahLst/>
                <a:cxnLst>
                  <a:cxn ang="0">
                    <a:pos x="T0" y="T1"/>
                  </a:cxn>
                  <a:cxn ang="0">
                    <a:pos x="T2" y="T3"/>
                  </a:cxn>
                  <a:cxn ang="0">
                    <a:pos x="T4" y="T5"/>
                  </a:cxn>
                  <a:cxn ang="0">
                    <a:pos x="T6" y="T7"/>
                  </a:cxn>
                  <a:cxn ang="0">
                    <a:pos x="T8" y="T9"/>
                  </a:cxn>
                </a:cxnLst>
                <a:rect l="0" t="0" r="r" b="b"/>
                <a:pathLst>
                  <a:path w="281" h="294">
                    <a:moveTo>
                      <a:pt x="221" y="294"/>
                    </a:moveTo>
                    <a:cubicBezTo>
                      <a:pt x="0" y="46"/>
                      <a:pt x="0" y="46"/>
                      <a:pt x="0" y="46"/>
                    </a:cubicBezTo>
                    <a:cubicBezTo>
                      <a:pt x="0" y="46"/>
                      <a:pt x="68" y="33"/>
                      <a:pt x="106" y="0"/>
                    </a:cubicBezTo>
                    <a:cubicBezTo>
                      <a:pt x="281" y="188"/>
                      <a:pt x="281" y="188"/>
                      <a:pt x="281" y="188"/>
                    </a:cubicBezTo>
                    <a:cubicBezTo>
                      <a:pt x="250" y="210"/>
                      <a:pt x="221" y="294"/>
                      <a:pt x="221" y="294"/>
                    </a:cubicBezTo>
                    <a:close/>
                  </a:path>
                </a:pathLst>
              </a:custGeom>
              <a:solidFill>
                <a:srgbClr val="032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8" name="Freeform 261"/>
              <p:cNvSpPr/>
              <p:nvPr/>
            </p:nvSpPr>
            <p:spPr bwMode="auto">
              <a:xfrm>
                <a:off x="490" y="2051"/>
                <a:ext cx="106" cy="125"/>
              </a:xfrm>
              <a:custGeom>
                <a:avLst/>
                <a:gdLst>
                  <a:gd name="T0" fmla="*/ 0 w 106"/>
                  <a:gd name="T1" fmla="*/ 28 h 125"/>
                  <a:gd name="T2" fmla="*/ 59 w 106"/>
                  <a:gd name="T3" fmla="*/ 0 h 125"/>
                  <a:gd name="T4" fmla="*/ 106 w 106"/>
                  <a:gd name="T5" fmla="*/ 99 h 125"/>
                  <a:gd name="T6" fmla="*/ 42 w 106"/>
                  <a:gd name="T7" fmla="*/ 125 h 125"/>
                  <a:gd name="T8" fmla="*/ 0 w 106"/>
                  <a:gd name="T9" fmla="*/ 28 h 125"/>
                </a:gdLst>
                <a:ahLst/>
                <a:cxnLst>
                  <a:cxn ang="0">
                    <a:pos x="T0" y="T1"/>
                  </a:cxn>
                  <a:cxn ang="0">
                    <a:pos x="T2" y="T3"/>
                  </a:cxn>
                  <a:cxn ang="0">
                    <a:pos x="T4" y="T5"/>
                  </a:cxn>
                  <a:cxn ang="0">
                    <a:pos x="T6" y="T7"/>
                  </a:cxn>
                  <a:cxn ang="0">
                    <a:pos x="T8" y="T9"/>
                  </a:cxn>
                </a:cxnLst>
                <a:rect l="0" t="0" r="r" b="b"/>
                <a:pathLst>
                  <a:path w="106" h="125">
                    <a:moveTo>
                      <a:pt x="0" y="28"/>
                    </a:moveTo>
                    <a:lnTo>
                      <a:pt x="59" y="0"/>
                    </a:lnTo>
                    <a:lnTo>
                      <a:pt x="106" y="99"/>
                    </a:lnTo>
                    <a:lnTo>
                      <a:pt x="42" y="12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9" name="Freeform 262"/>
              <p:cNvSpPr/>
              <p:nvPr/>
            </p:nvSpPr>
            <p:spPr bwMode="auto">
              <a:xfrm>
                <a:off x="490" y="2067"/>
                <a:ext cx="62" cy="109"/>
              </a:xfrm>
              <a:custGeom>
                <a:avLst/>
                <a:gdLst>
                  <a:gd name="T0" fmla="*/ 0 w 62"/>
                  <a:gd name="T1" fmla="*/ 12 h 109"/>
                  <a:gd name="T2" fmla="*/ 26 w 62"/>
                  <a:gd name="T3" fmla="*/ 0 h 109"/>
                  <a:gd name="T4" fmla="*/ 62 w 62"/>
                  <a:gd name="T5" fmla="*/ 101 h 109"/>
                  <a:gd name="T6" fmla="*/ 42 w 62"/>
                  <a:gd name="T7" fmla="*/ 109 h 109"/>
                  <a:gd name="T8" fmla="*/ 0 w 62"/>
                  <a:gd name="T9" fmla="*/ 12 h 109"/>
                </a:gdLst>
                <a:ahLst/>
                <a:cxnLst>
                  <a:cxn ang="0">
                    <a:pos x="T0" y="T1"/>
                  </a:cxn>
                  <a:cxn ang="0">
                    <a:pos x="T2" y="T3"/>
                  </a:cxn>
                  <a:cxn ang="0">
                    <a:pos x="T4" y="T5"/>
                  </a:cxn>
                  <a:cxn ang="0">
                    <a:pos x="T6" y="T7"/>
                  </a:cxn>
                  <a:cxn ang="0">
                    <a:pos x="T8" y="T9"/>
                  </a:cxn>
                </a:cxnLst>
                <a:rect l="0" t="0" r="r" b="b"/>
                <a:pathLst>
                  <a:path w="62" h="109">
                    <a:moveTo>
                      <a:pt x="0" y="12"/>
                    </a:moveTo>
                    <a:lnTo>
                      <a:pt x="26" y="0"/>
                    </a:lnTo>
                    <a:lnTo>
                      <a:pt x="62" y="101"/>
                    </a:lnTo>
                    <a:lnTo>
                      <a:pt x="42" y="109"/>
                    </a:lnTo>
                    <a:lnTo>
                      <a:pt x="0" y="12"/>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0" name="Freeform 263"/>
              <p:cNvSpPr/>
              <p:nvPr/>
            </p:nvSpPr>
            <p:spPr bwMode="auto">
              <a:xfrm>
                <a:off x="976" y="2588"/>
                <a:ext cx="128" cy="112"/>
              </a:xfrm>
              <a:custGeom>
                <a:avLst/>
                <a:gdLst>
                  <a:gd name="T0" fmla="*/ 0 w 128"/>
                  <a:gd name="T1" fmla="*/ 55 h 112"/>
                  <a:gd name="T2" fmla="*/ 35 w 128"/>
                  <a:gd name="T3" fmla="*/ 0 h 112"/>
                  <a:gd name="T4" fmla="*/ 128 w 128"/>
                  <a:gd name="T5" fmla="*/ 55 h 112"/>
                  <a:gd name="T6" fmla="*/ 90 w 128"/>
                  <a:gd name="T7" fmla="*/ 112 h 112"/>
                  <a:gd name="T8" fmla="*/ 0 w 128"/>
                  <a:gd name="T9" fmla="*/ 55 h 112"/>
                </a:gdLst>
                <a:ahLst/>
                <a:cxnLst>
                  <a:cxn ang="0">
                    <a:pos x="T0" y="T1"/>
                  </a:cxn>
                  <a:cxn ang="0">
                    <a:pos x="T2" y="T3"/>
                  </a:cxn>
                  <a:cxn ang="0">
                    <a:pos x="T4" y="T5"/>
                  </a:cxn>
                  <a:cxn ang="0">
                    <a:pos x="T6" y="T7"/>
                  </a:cxn>
                  <a:cxn ang="0">
                    <a:pos x="T8" y="T9"/>
                  </a:cxn>
                </a:cxnLst>
                <a:rect l="0" t="0" r="r" b="b"/>
                <a:pathLst>
                  <a:path w="128" h="112">
                    <a:moveTo>
                      <a:pt x="0" y="55"/>
                    </a:moveTo>
                    <a:lnTo>
                      <a:pt x="35" y="0"/>
                    </a:lnTo>
                    <a:lnTo>
                      <a:pt x="128" y="55"/>
                    </a:lnTo>
                    <a:lnTo>
                      <a:pt x="90" y="112"/>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1" name="Freeform 264"/>
              <p:cNvSpPr/>
              <p:nvPr/>
            </p:nvSpPr>
            <p:spPr bwMode="auto">
              <a:xfrm>
                <a:off x="979" y="2626"/>
                <a:ext cx="89" cy="76"/>
              </a:xfrm>
              <a:custGeom>
                <a:avLst/>
                <a:gdLst>
                  <a:gd name="T0" fmla="*/ 89 w 89"/>
                  <a:gd name="T1" fmla="*/ 73 h 76"/>
                  <a:gd name="T2" fmla="*/ 7 w 89"/>
                  <a:gd name="T3" fmla="*/ 0 h 76"/>
                  <a:gd name="T4" fmla="*/ 0 w 89"/>
                  <a:gd name="T5" fmla="*/ 12 h 76"/>
                  <a:gd name="T6" fmla="*/ 85 w 89"/>
                  <a:gd name="T7" fmla="*/ 76 h 76"/>
                  <a:gd name="T8" fmla="*/ 89 w 89"/>
                  <a:gd name="T9" fmla="*/ 73 h 76"/>
                </a:gdLst>
                <a:ahLst/>
                <a:cxnLst>
                  <a:cxn ang="0">
                    <a:pos x="T0" y="T1"/>
                  </a:cxn>
                  <a:cxn ang="0">
                    <a:pos x="T2" y="T3"/>
                  </a:cxn>
                  <a:cxn ang="0">
                    <a:pos x="T4" y="T5"/>
                  </a:cxn>
                  <a:cxn ang="0">
                    <a:pos x="T6" y="T7"/>
                  </a:cxn>
                  <a:cxn ang="0">
                    <a:pos x="T8" y="T9"/>
                  </a:cxn>
                </a:cxnLst>
                <a:rect l="0" t="0" r="r" b="b"/>
                <a:pathLst>
                  <a:path w="89" h="76">
                    <a:moveTo>
                      <a:pt x="89" y="73"/>
                    </a:moveTo>
                    <a:lnTo>
                      <a:pt x="7" y="0"/>
                    </a:lnTo>
                    <a:lnTo>
                      <a:pt x="0" y="12"/>
                    </a:lnTo>
                    <a:lnTo>
                      <a:pt x="85" y="76"/>
                    </a:lnTo>
                    <a:lnTo>
                      <a:pt x="89" y="73"/>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2" name="Freeform 265"/>
              <p:cNvSpPr/>
              <p:nvPr/>
            </p:nvSpPr>
            <p:spPr bwMode="auto">
              <a:xfrm>
                <a:off x="18" y="2063"/>
                <a:ext cx="1057" cy="1064"/>
              </a:xfrm>
              <a:custGeom>
                <a:avLst/>
                <a:gdLst>
                  <a:gd name="T0" fmla="*/ 609 w 609"/>
                  <a:gd name="T1" fmla="*/ 369 h 613"/>
                  <a:gd name="T2" fmla="*/ 550 w 609"/>
                  <a:gd name="T3" fmla="*/ 327 h 613"/>
                  <a:gd name="T4" fmla="*/ 402 w 609"/>
                  <a:gd name="T5" fmla="*/ 487 h 613"/>
                  <a:gd name="T6" fmla="*/ 363 w 609"/>
                  <a:gd name="T7" fmla="*/ 497 h 613"/>
                  <a:gd name="T8" fmla="*/ 313 w 609"/>
                  <a:gd name="T9" fmla="*/ 444 h 613"/>
                  <a:gd name="T10" fmla="*/ 248 w 609"/>
                  <a:gd name="T11" fmla="*/ 363 h 613"/>
                  <a:gd name="T12" fmla="*/ 172 w 609"/>
                  <a:gd name="T13" fmla="*/ 292 h 613"/>
                  <a:gd name="T14" fmla="*/ 123 w 609"/>
                  <a:gd name="T15" fmla="*/ 239 h 613"/>
                  <a:gd name="T16" fmla="*/ 136 w 609"/>
                  <a:gd name="T17" fmla="*/ 200 h 613"/>
                  <a:gd name="T18" fmla="*/ 307 w 609"/>
                  <a:gd name="T19" fmla="*/ 64 h 613"/>
                  <a:gd name="T20" fmla="*/ 276 w 609"/>
                  <a:gd name="T21" fmla="*/ 0 h 613"/>
                  <a:gd name="T22" fmla="*/ 72 w 609"/>
                  <a:gd name="T23" fmla="*/ 130 h 613"/>
                  <a:gd name="T24" fmla="*/ 2 w 609"/>
                  <a:gd name="T25" fmla="*/ 321 h 613"/>
                  <a:gd name="T26" fmla="*/ 0 w 609"/>
                  <a:gd name="T27" fmla="*/ 327 h 613"/>
                  <a:gd name="T28" fmla="*/ 104 w 609"/>
                  <a:gd name="T29" fmla="*/ 465 h 613"/>
                  <a:gd name="T30" fmla="*/ 103 w 609"/>
                  <a:gd name="T31" fmla="*/ 466 h 613"/>
                  <a:gd name="T32" fmla="*/ 119 w 609"/>
                  <a:gd name="T33" fmla="*/ 483 h 613"/>
                  <a:gd name="T34" fmla="*/ 135 w 609"/>
                  <a:gd name="T35" fmla="*/ 500 h 613"/>
                  <a:gd name="T36" fmla="*/ 136 w 609"/>
                  <a:gd name="T37" fmla="*/ 500 h 613"/>
                  <a:gd name="T38" fmla="*/ 266 w 609"/>
                  <a:gd name="T39" fmla="*/ 613 h 613"/>
                  <a:gd name="T40" fmla="*/ 273 w 609"/>
                  <a:gd name="T41" fmla="*/ 611 h 613"/>
                  <a:gd name="T42" fmla="*/ 468 w 609"/>
                  <a:gd name="T43" fmla="*/ 555 h 613"/>
                  <a:gd name="T44" fmla="*/ 609 w 609"/>
                  <a:gd name="T45" fmla="*/ 36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9" h="613">
                    <a:moveTo>
                      <a:pt x="609" y="369"/>
                    </a:moveTo>
                    <a:cubicBezTo>
                      <a:pt x="550" y="327"/>
                      <a:pt x="550" y="327"/>
                      <a:pt x="550" y="327"/>
                    </a:cubicBezTo>
                    <a:cubicBezTo>
                      <a:pt x="550" y="327"/>
                      <a:pt x="459" y="465"/>
                      <a:pt x="402" y="487"/>
                    </a:cubicBezTo>
                    <a:cubicBezTo>
                      <a:pt x="389" y="492"/>
                      <a:pt x="376" y="495"/>
                      <a:pt x="363" y="497"/>
                    </a:cubicBezTo>
                    <a:cubicBezTo>
                      <a:pt x="338" y="494"/>
                      <a:pt x="327" y="468"/>
                      <a:pt x="313" y="444"/>
                    </a:cubicBezTo>
                    <a:cubicBezTo>
                      <a:pt x="297" y="415"/>
                      <a:pt x="272" y="388"/>
                      <a:pt x="248" y="363"/>
                    </a:cubicBezTo>
                    <a:cubicBezTo>
                      <a:pt x="225" y="337"/>
                      <a:pt x="200" y="310"/>
                      <a:pt x="172" y="292"/>
                    </a:cubicBezTo>
                    <a:cubicBezTo>
                      <a:pt x="149" y="277"/>
                      <a:pt x="124" y="264"/>
                      <a:pt x="123" y="239"/>
                    </a:cubicBezTo>
                    <a:cubicBezTo>
                      <a:pt x="126" y="226"/>
                      <a:pt x="130" y="213"/>
                      <a:pt x="136" y="200"/>
                    </a:cubicBezTo>
                    <a:cubicBezTo>
                      <a:pt x="162" y="145"/>
                      <a:pt x="307" y="64"/>
                      <a:pt x="307" y="64"/>
                    </a:cubicBezTo>
                    <a:cubicBezTo>
                      <a:pt x="276" y="0"/>
                      <a:pt x="276" y="0"/>
                      <a:pt x="276" y="0"/>
                    </a:cubicBezTo>
                    <a:cubicBezTo>
                      <a:pt x="276" y="0"/>
                      <a:pt x="123" y="68"/>
                      <a:pt x="72" y="130"/>
                    </a:cubicBezTo>
                    <a:cubicBezTo>
                      <a:pt x="27" y="184"/>
                      <a:pt x="6" y="296"/>
                      <a:pt x="2" y="321"/>
                    </a:cubicBezTo>
                    <a:cubicBezTo>
                      <a:pt x="1" y="323"/>
                      <a:pt x="1" y="325"/>
                      <a:pt x="0" y="327"/>
                    </a:cubicBezTo>
                    <a:cubicBezTo>
                      <a:pt x="40" y="390"/>
                      <a:pt x="74" y="431"/>
                      <a:pt x="104" y="465"/>
                    </a:cubicBezTo>
                    <a:cubicBezTo>
                      <a:pt x="103" y="466"/>
                      <a:pt x="103" y="466"/>
                      <a:pt x="103" y="466"/>
                    </a:cubicBezTo>
                    <a:cubicBezTo>
                      <a:pt x="109" y="471"/>
                      <a:pt x="114" y="477"/>
                      <a:pt x="119" y="483"/>
                    </a:cubicBezTo>
                    <a:cubicBezTo>
                      <a:pt x="125" y="489"/>
                      <a:pt x="130" y="494"/>
                      <a:pt x="135" y="500"/>
                    </a:cubicBezTo>
                    <a:cubicBezTo>
                      <a:pt x="136" y="500"/>
                      <a:pt x="136" y="500"/>
                      <a:pt x="136" y="500"/>
                    </a:cubicBezTo>
                    <a:cubicBezTo>
                      <a:pt x="167" y="532"/>
                      <a:pt x="206" y="569"/>
                      <a:pt x="266" y="613"/>
                    </a:cubicBezTo>
                    <a:cubicBezTo>
                      <a:pt x="268" y="613"/>
                      <a:pt x="271" y="612"/>
                      <a:pt x="273" y="611"/>
                    </a:cubicBezTo>
                    <a:cubicBezTo>
                      <a:pt x="299" y="609"/>
                      <a:pt x="411" y="596"/>
                      <a:pt x="468" y="555"/>
                    </a:cubicBezTo>
                    <a:cubicBezTo>
                      <a:pt x="533" y="509"/>
                      <a:pt x="609" y="369"/>
                      <a:pt x="609" y="369"/>
                    </a:cubicBez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3" name="Freeform 266"/>
              <p:cNvSpPr/>
              <p:nvPr/>
            </p:nvSpPr>
            <p:spPr bwMode="auto">
              <a:xfrm>
                <a:off x="18" y="2063"/>
                <a:ext cx="507" cy="818"/>
              </a:xfrm>
              <a:custGeom>
                <a:avLst/>
                <a:gdLst>
                  <a:gd name="T0" fmla="*/ 143 w 292"/>
                  <a:gd name="T1" fmla="*/ 335 h 471"/>
                  <a:gd name="T2" fmla="*/ 66 w 292"/>
                  <a:gd name="T3" fmla="*/ 270 h 471"/>
                  <a:gd name="T4" fmla="*/ 113 w 292"/>
                  <a:gd name="T5" fmla="*/ 153 h 471"/>
                  <a:gd name="T6" fmla="*/ 292 w 292"/>
                  <a:gd name="T7" fmla="*/ 33 h 471"/>
                  <a:gd name="T8" fmla="*/ 276 w 292"/>
                  <a:gd name="T9" fmla="*/ 0 h 471"/>
                  <a:gd name="T10" fmla="*/ 72 w 292"/>
                  <a:gd name="T11" fmla="*/ 130 h 471"/>
                  <a:gd name="T12" fmla="*/ 2 w 292"/>
                  <a:gd name="T13" fmla="*/ 321 h 471"/>
                  <a:gd name="T14" fmla="*/ 0 w 292"/>
                  <a:gd name="T15" fmla="*/ 327 h 471"/>
                  <a:gd name="T16" fmla="*/ 104 w 292"/>
                  <a:gd name="T17" fmla="*/ 465 h 471"/>
                  <a:gd name="T18" fmla="*/ 103 w 292"/>
                  <a:gd name="T19" fmla="*/ 466 h 471"/>
                  <a:gd name="T20" fmla="*/ 143 w 292"/>
                  <a:gd name="T21" fmla="*/ 3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471">
                    <a:moveTo>
                      <a:pt x="143" y="335"/>
                    </a:moveTo>
                    <a:cubicBezTo>
                      <a:pt x="122" y="316"/>
                      <a:pt x="68" y="296"/>
                      <a:pt x="66" y="270"/>
                    </a:cubicBezTo>
                    <a:cubicBezTo>
                      <a:pt x="67" y="249"/>
                      <a:pt x="105" y="162"/>
                      <a:pt x="113" y="153"/>
                    </a:cubicBezTo>
                    <a:cubicBezTo>
                      <a:pt x="164" y="92"/>
                      <a:pt x="292" y="33"/>
                      <a:pt x="292" y="33"/>
                    </a:cubicBezTo>
                    <a:cubicBezTo>
                      <a:pt x="276" y="0"/>
                      <a:pt x="276" y="0"/>
                      <a:pt x="276" y="0"/>
                    </a:cubicBezTo>
                    <a:cubicBezTo>
                      <a:pt x="276" y="0"/>
                      <a:pt x="123" y="68"/>
                      <a:pt x="72" y="130"/>
                    </a:cubicBezTo>
                    <a:cubicBezTo>
                      <a:pt x="27" y="184"/>
                      <a:pt x="6" y="296"/>
                      <a:pt x="2" y="321"/>
                    </a:cubicBezTo>
                    <a:cubicBezTo>
                      <a:pt x="1" y="323"/>
                      <a:pt x="1" y="325"/>
                      <a:pt x="0" y="327"/>
                    </a:cubicBezTo>
                    <a:cubicBezTo>
                      <a:pt x="40" y="390"/>
                      <a:pt x="74" y="431"/>
                      <a:pt x="104" y="465"/>
                    </a:cubicBezTo>
                    <a:cubicBezTo>
                      <a:pt x="103" y="466"/>
                      <a:pt x="103" y="466"/>
                      <a:pt x="103" y="466"/>
                    </a:cubicBezTo>
                    <a:cubicBezTo>
                      <a:pt x="109" y="471"/>
                      <a:pt x="167" y="358"/>
                      <a:pt x="143" y="335"/>
                    </a:cubicBez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4" name="Freeform 267"/>
              <p:cNvSpPr/>
              <p:nvPr/>
            </p:nvSpPr>
            <p:spPr bwMode="auto">
              <a:xfrm>
                <a:off x="625" y="2631"/>
                <a:ext cx="403" cy="378"/>
              </a:xfrm>
              <a:custGeom>
                <a:avLst/>
                <a:gdLst>
                  <a:gd name="T0" fmla="*/ 232 w 232"/>
                  <a:gd name="T1" fmla="*/ 23 h 218"/>
                  <a:gd name="T2" fmla="*/ 200 w 232"/>
                  <a:gd name="T3" fmla="*/ 0 h 218"/>
                  <a:gd name="T4" fmla="*/ 52 w 232"/>
                  <a:gd name="T5" fmla="*/ 160 h 218"/>
                  <a:gd name="T6" fmla="*/ 13 w 232"/>
                  <a:gd name="T7" fmla="*/ 170 h 218"/>
                  <a:gd name="T8" fmla="*/ 87 w 232"/>
                  <a:gd name="T9" fmla="*/ 177 h 218"/>
                  <a:gd name="T10" fmla="*/ 232 w 232"/>
                  <a:gd name="T11" fmla="*/ 23 h 218"/>
                </a:gdLst>
                <a:ahLst/>
                <a:cxnLst>
                  <a:cxn ang="0">
                    <a:pos x="T0" y="T1"/>
                  </a:cxn>
                  <a:cxn ang="0">
                    <a:pos x="T2" y="T3"/>
                  </a:cxn>
                  <a:cxn ang="0">
                    <a:pos x="T4" y="T5"/>
                  </a:cxn>
                  <a:cxn ang="0">
                    <a:pos x="T6" y="T7"/>
                  </a:cxn>
                  <a:cxn ang="0">
                    <a:pos x="T8" y="T9"/>
                  </a:cxn>
                  <a:cxn ang="0">
                    <a:pos x="T10" y="T11"/>
                  </a:cxn>
                </a:cxnLst>
                <a:rect l="0" t="0" r="r" b="b"/>
                <a:pathLst>
                  <a:path w="232" h="218">
                    <a:moveTo>
                      <a:pt x="232" y="23"/>
                    </a:moveTo>
                    <a:cubicBezTo>
                      <a:pt x="200" y="0"/>
                      <a:pt x="200" y="0"/>
                      <a:pt x="200" y="0"/>
                    </a:cubicBezTo>
                    <a:cubicBezTo>
                      <a:pt x="200" y="0"/>
                      <a:pt x="109" y="138"/>
                      <a:pt x="52" y="160"/>
                    </a:cubicBezTo>
                    <a:cubicBezTo>
                      <a:pt x="39" y="165"/>
                      <a:pt x="26" y="168"/>
                      <a:pt x="13" y="170"/>
                    </a:cubicBezTo>
                    <a:cubicBezTo>
                      <a:pt x="0" y="168"/>
                      <a:pt x="30" y="218"/>
                      <a:pt x="87" y="177"/>
                    </a:cubicBezTo>
                    <a:cubicBezTo>
                      <a:pt x="152" y="131"/>
                      <a:pt x="232" y="23"/>
                      <a:pt x="232" y="23"/>
                    </a:cubicBezTo>
                    <a:close/>
                  </a:path>
                </a:pathLst>
              </a:custGeom>
              <a:solidFill>
                <a:srgbClr val="042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5" name="Freeform 268"/>
              <p:cNvSpPr/>
              <p:nvPr/>
            </p:nvSpPr>
            <p:spPr bwMode="auto">
              <a:xfrm>
                <a:off x="-8" y="2622"/>
                <a:ext cx="495" cy="531"/>
              </a:xfrm>
              <a:custGeom>
                <a:avLst/>
                <a:gdLst>
                  <a:gd name="T0" fmla="*/ 4 w 285"/>
                  <a:gd name="T1" fmla="*/ 4 h 306"/>
                  <a:gd name="T2" fmla="*/ 25 w 285"/>
                  <a:gd name="T3" fmla="*/ 12 h 306"/>
                  <a:gd name="T4" fmla="*/ 134 w 285"/>
                  <a:gd name="T5" fmla="*/ 163 h 306"/>
                  <a:gd name="T6" fmla="*/ 276 w 285"/>
                  <a:gd name="T7" fmla="*/ 281 h 306"/>
                  <a:gd name="T8" fmla="*/ 281 w 285"/>
                  <a:gd name="T9" fmla="*/ 302 h 306"/>
                  <a:gd name="T10" fmla="*/ 261 w 285"/>
                  <a:gd name="T11" fmla="*/ 295 h 306"/>
                  <a:gd name="T12" fmla="*/ 122 w 285"/>
                  <a:gd name="T13" fmla="*/ 175 h 306"/>
                  <a:gd name="T14" fmla="*/ 10 w 285"/>
                  <a:gd name="T15" fmla="*/ 25 h 306"/>
                  <a:gd name="T16" fmla="*/ 4 w 285"/>
                  <a:gd name="T17"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306">
                    <a:moveTo>
                      <a:pt x="4" y="4"/>
                    </a:moveTo>
                    <a:cubicBezTo>
                      <a:pt x="8" y="0"/>
                      <a:pt x="18" y="4"/>
                      <a:pt x="25" y="12"/>
                    </a:cubicBezTo>
                    <a:cubicBezTo>
                      <a:pt x="25" y="12"/>
                      <a:pt x="58" y="81"/>
                      <a:pt x="134" y="163"/>
                    </a:cubicBezTo>
                    <a:cubicBezTo>
                      <a:pt x="211" y="245"/>
                      <a:pt x="276" y="281"/>
                      <a:pt x="276" y="281"/>
                    </a:cubicBezTo>
                    <a:cubicBezTo>
                      <a:pt x="283" y="289"/>
                      <a:pt x="285" y="298"/>
                      <a:pt x="281" y="302"/>
                    </a:cubicBezTo>
                    <a:cubicBezTo>
                      <a:pt x="277" y="306"/>
                      <a:pt x="268" y="303"/>
                      <a:pt x="261" y="295"/>
                    </a:cubicBezTo>
                    <a:cubicBezTo>
                      <a:pt x="261" y="295"/>
                      <a:pt x="195" y="253"/>
                      <a:pt x="122" y="175"/>
                    </a:cubicBezTo>
                    <a:cubicBezTo>
                      <a:pt x="49" y="96"/>
                      <a:pt x="10" y="25"/>
                      <a:pt x="10" y="25"/>
                    </a:cubicBezTo>
                    <a:cubicBezTo>
                      <a:pt x="3" y="18"/>
                      <a:pt x="0" y="8"/>
                      <a:pt x="4" y="4"/>
                    </a:cubicBez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6" name="Freeform 269"/>
              <p:cNvSpPr/>
              <p:nvPr/>
            </p:nvSpPr>
            <p:spPr bwMode="auto">
              <a:xfrm>
                <a:off x="80" y="2553"/>
                <a:ext cx="544" cy="498"/>
              </a:xfrm>
              <a:custGeom>
                <a:avLst/>
                <a:gdLst>
                  <a:gd name="T0" fmla="*/ 217 w 313"/>
                  <a:gd name="T1" fmla="*/ 239 h 287"/>
                  <a:gd name="T2" fmla="*/ 49 w 313"/>
                  <a:gd name="T3" fmla="*/ 230 h 287"/>
                  <a:gd name="T4" fmla="*/ 85 w 313"/>
                  <a:gd name="T5" fmla="*/ 54 h 287"/>
                  <a:gd name="T6" fmla="*/ 226 w 313"/>
                  <a:gd name="T7" fmla="*/ 39 h 287"/>
                  <a:gd name="T8" fmla="*/ 282 w 313"/>
                  <a:gd name="T9" fmla="*/ 67 h 287"/>
                  <a:gd name="T10" fmla="*/ 217 w 313"/>
                  <a:gd name="T11" fmla="*/ 239 h 287"/>
                </a:gdLst>
                <a:ahLst/>
                <a:cxnLst>
                  <a:cxn ang="0">
                    <a:pos x="T0" y="T1"/>
                  </a:cxn>
                  <a:cxn ang="0">
                    <a:pos x="T2" y="T3"/>
                  </a:cxn>
                  <a:cxn ang="0">
                    <a:pos x="T4" y="T5"/>
                  </a:cxn>
                  <a:cxn ang="0">
                    <a:pos x="T6" y="T7"/>
                  </a:cxn>
                  <a:cxn ang="0">
                    <a:pos x="T8" y="T9"/>
                  </a:cxn>
                  <a:cxn ang="0">
                    <a:pos x="T10" y="T11"/>
                  </a:cxn>
                </a:cxnLst>
                <a:rect l="0" t="0" r="r" b="b"/>
                <a:pathLst>
                  <a:path w="313" h="287">
                    <a:moveTo>
                      <a:pt x="217" y="239"/>
                    </a:moveTo>
                    <a:cubicBezTo>
                      <a:pt x="151" y="287"/>
                      <a:pt x="79" y="272"/>
                      <a:pt x="49" y="230"/>
                    </a:cubicBezTo>
                    <a:cubicBezTo>
                      <a:pt x="18" y="187"/>
                      <a:pt x="0" y="111"/>
                      <a:pt x="85" y="54"/>
                    </a:cubicBezTo>
                    <a:cubicBezTo>
                      <a:pt x="127" y="25"/>
                      <a:pt x="215" y="0"/>
                      <a:pt x="226" y="39"/>
                    </a:cubicBezTo>
                    <a:cubicBezTo>
                      <a:pt x="244" y="17"/>
                      <a:pt x="270" y="51"/>
                      <a:pt x="282" y="67"/>
                    </a:cubicBezTo>
                    <a:cubicBezTo>
                      <a:pt x="313" y="110"/>
                      <a:pt x="282" y="192"/>
                      <a:pt x="217" y="239"/>
                    </a:cubicBezTo>
                    <a:close/>
                  </a:path>
                </a:pathLst>
              </a:custGeom>
              <a:solidFill>
                <a:srgbClr val="A281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7" name="Freeform 270"/>
              <p:cNvSpPr/>
              <p:nvPr/>
            </p:nvSpPr>
            <p:spPr bwMode="auto">
              <a:xfrm>
                <a:off x="80" y="2553"/>
                <a:ext cx="393" cy="399"/>
              </a:xfrm>
              <a:custGeom>
                <a:avLst/>
                <a:gdLst>
                  <a:gd name="T0" fmla="*/ 49 w 226"/>
                  <a:gd name="T1" fmla="*/ 230 h 230"/>
                  <a:gd name="T2" fmla="*/ 85 w 226"/>
                  <a:gd name="T3" fmla="*/ 54 h 230"/>
                  <a:gd name="T4" fmla="*/ 226 w 226"/>
                  <a:gd name="T5" fmla="*/ 39 h 230"/>
                  <a:gd name="T6" fmla="*/ 49 w 226"/>
                  <a:gd name="T7" fmla="*/ 230 h 230"/>
                </a:gdLst>
                <a:ahLst/>
                <a:cxnLst>
                  <a:cxn ang="0">
                    <a:pos x="T0" y="T1"/>
                  </a:cxn>
                  <a:cxn ang="0">
                    <a:pos x="T2" y="T3"/>
                  </a:cxn>
                  <a:cxn ang="0">
                    <a:pos x="T4" y="T5"/>
                  </a:cxn>
                  <a:cxn ang="0">
                    <a:pos x="T6" y="T7"/>
                  </a:cxn>
                </a:cxnLst>
                <a:rect l="0" t="0" r="r" b="b"/>
                <a:pathLst>
                  <a:path w="226" h="230">
                    <a:moveTo>
                      <a:pt x="49" y="230"/>
                    </a:moveTo>
                    <a:cubicBezTo>
                      <a:pt x="18" y="187"/>
                      <a:pt x="0" y="111"/>
                      <a:pt x="85" y="54"/>
                    </a:cubicBezTo>
                    <a:cubicBezTo>
                      <a:pt x="127" y="25"/>
                      <a:pt x="215" y="0"/>
                      <a:pt x="226" y="39"/>
                    </a:cubicBezTo>
                    <a:cubicBezTo>
                      <a:pt x="156" y="41"/>
                      <a:pt x="12" y="164"/>
                      <a:pt x="49" y="230"/>
                    </a:cubicBezTo>
                    <a:close/>
                  </a:path>
                </a:pathLst>
              </a:custGeom>
              <a:solidFill>
                <a:srgbClr val="956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8" name="Freeform 271"/>
              <p:cNvSpPr/>
              <p:nvPr/>
            </p:nvSpPr>
            <p:spPr bwMode="auto">
              <a:xfrm>
                <a:off x="1753" y="2388"/>
                <a:ext cx="512" cy="545"/>
              </a:xfrm>
              <a:custGeom>
                <a:avLst/>
                <a:gdLst>
                  <a:gd name="T0" fmla="*/ 512 w 512"/>
                  <a:gd name="T1" fmla="*/ 368 h 545"/>
                  <a:gd name="T2" fmla="*/ 254 w 512"/>
                  <a:gd name="T3" fmla="*/ 545 h 545"/>
                  <a:gd name="T4" fmla="*/ 0 w 512"/>
                  <a:gd name="T5" fmla="*/ 179 h 545"/>
                  <a:gd name="T6" fmla="*/ 261 w 512"/>
                  <a:gd name="T7" fmla="*/ 0 h 545"/>
                  <a:gd name="T8" fmla="*/ 512 w 512"/>
                  <a:gd name="T9" fmla="*/ 368 h 545"/>
                </a:gdLst>
                <a:ahLst/>
                <a:cxnLst>
                  <a:cxn ang="0">
                    <a:pos x="T0" y="T1"/>
                  </a:cxn>
                  <a:cxn ang="0">
                    <a:pos x="T2" y="T3"/>
                  </a:cxn>
                  <a:cxn ang="0">
                    <a:pos x="T4" y="T5"/>
                  </a:cxn>
                  <a:cxn ang="0">
                    <a:pos x="T6" y="T7"/>
                  </a:cxn>
                  <a:cxn ang="0">
                    <a:pos x="T8" y="T9"/>
                  </a:cxn>
                </a:cxnLst>
                <a:rect l="0" t="0" r="r" b="b"/>
                <a:pathLst>
                  <a:path w="512" h="545">
                    <a:moveTo>
                      <a:pt x="512" y="368"/>
                    </a:moveTo>
                    <a:lnTo>
                      <a:pt x="254" y="545"/>
                    </a:lnTo>
                    <a:lnTo>
                      <a:pt x="0" y="179"/>
                    </a:lnTo>
                    <a:lnTo>
                      <a:pt x="261" y="0"/>
                    </a:lnTo>
                    <a:lnTo>
                      <a:pt x="512" y="3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9" name="Freeform 272"/>
              <p:cNvSpPr/>
              <p:nvPr/>
            </p:nvSpPr>
            <p:spPr bwMode="auto">
              <a:xfrm>
                <a:off x="1833" y="2476"/>
                <a:ext cx="198" cy="139"/>
              </a:xfrm>
              <a:custGeom>
                <a:avLst/>
                <a:gdLst>
                  <a:gd name="T0" fmla="*/ 198 w 198"/>
                  <a:gd name="T1" fmla="*/ 4 h 139"/>
                  <a:gd name="T2" fmla="*/ 4 w 198"/>
                  <a:gd name="T3" fmla="*/ 139 h 139"/>
                  <a:gd name="T4" fmla="*/ 0 w 198"/>
                  <a:gd name="T5" fmla="*/ 134 h 139"/>
                  <a:gd name="T6" fmla="*/ 195 w 198"/>
                  <a:gd name="T7" fmla="*/ 0 h 139"/>
                  <a:gd name="T8" fmla="*/ 198 w 198"/>
                  <a:gd name="T9" fmla="*/ 4 h 139"/>
                </a:gdLst>
                <a:ahLst/>
                <a:cxnLst>
                  <a:cxn ang="0">
                    <a:pos x="T0" y="T1"/>
                  </a:cxn>
                  <a:cxn ang="0">
                    <a:pos x="T2" y="T3"/>
                  </a:cxn>
                  <a:cxn ang="0">
                    <a:pos x="T4" y="T5"/>
                  </a:cxn>
                  <a:cxn ang="0">
                    <a:pos x="T6" y="T7"/>
                  </a:cxn>
                  <a:cxn ang="0">
                    <a:pos x="T8" y="T9"/>
                  </a:cxn>
                </a:cxnLst>
                <a:rect l="0" t="0" r="r" b="b"/>
                <a:pathLst>
                  <a:path w="198" h="139">
                    <a:moveTo>
                      <a:pt x="198" y="4"/>
                    </a:moveTo>
                    <a:lnTo>
                      <a:pt x="4" y="139"/>
                    </a:lnTo>
                    <a:lnTo>
                      <a:pt x="0" y="134"/>
                    </a:lnTo>
                    <a:lnTo>
                      <a:pt x="195" y="0"/>
                    </a:lnTo>
                    <a:lnTo>
                      <a:pt x="198"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0" name="Freeform 273"/>
              <p:cNvSpPr/>
              <p:nvPr/>
            </p:nvSpPr>
            <p:spPr bwMode="auto">
              <a:xfrm>
                <a:off x="1880" y="2499"/>
                <a:ext cx="83" cy="61"/>
              </a:xfrm>
              <a:custGeom>
                <a:avLst/>
                <a:gdLst>
                  <a:gd name="T0" fmla="*/ 83 w 83"/>
                  <a:gd name="T1" fmla="*/ 7 h 61"/>
                  <a:gd name="T2" fmla="*/ 5 w 83"/>
                  <a:gd name="T3" fmla="*/ 61 h 61"/>
                  <a:gd name="T4" fmla="*/ 0 w 83"/>
                  <a:gd name="T5" fmla="*/ 54 h 61"/>
                  <a:gd name="T6" fmla="*/ 78 w 83"/>
                  <a:gd name="T7" fmla="*/ 0 h 61"/>
                  <a:gd name="T8" fmla="*/ 83 w 83"/>
                  <a:gd name="T9" fmla="*/ 7 h 61"/>
                </a:gdLst>
                <a:ahLst/>
                <a:cxnLst>
                  <a:cxn ang="0">
                    <a:pos x="T0" y="T1"/>
                  </a:cxn>
                  <a:cxn ang="0">
                    <a:pos x="T2" y="T3"/>
                  </a:cxn>
                  <a:cxn ang="0">
                    <a:pos x="T4" y="T5"/>
                  </a:cxn>
                  <a:cxn ang="0">
                    <a:pos x="T6" y="T7"/>
                  </a:cxn>
                  <a:cxn ang="0">
                    <a:pos x="T8" y="T9"/>
                  </a:cxn>
                </a:cxnLst>
                <a:rect l="0" t="0" r="r" b="b"/>
                <a:pathLst>
                  <a:path w="83" h="61">
                    <a:moveTo>
                      <a:pt x="83" y="7"/>
                    </a:moveTo>
                    <a:lnTo>
                      <a:pt x="5" y="61"/>
                    </a:lnTo>
                    <a:lnTo>
                      <a:pt x="0" y="54"/>
                    </a:lnTo>
                    <a:lnTo>
                      <a:pt x="78" y="0"/>
                    </a:lnTo>
                    <a:lnTo>
                      <a:pt x="83" y="7"/>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1" name="Freeform 274"/>
              <p:cNvSpPr/>
              <p:nvPr/>
            </p:nvSpPr>
            <p:spPr bwMode="auto">
              <a:xfrm>
                <a:off x="1840" y="2487"/>
                <a:ext cx="196" cy="137"/>
              </a:xfrm>
              <a:custGeom>
                <a:avLst/>
                <a:gdLst>
                  <a:gd name="T0" fmla="*/ 196 w 196"/>
                  <a:gd name="T1" fmla="*/ 3 h 137"/>
                  <a:gd name="T2" fmla="*/ 4 w 196"/>
                  <a:gd name="T3" fmla="*/ 137 h 137"/>
                  <a:gd name="T4" fmla="*/ 0 w 196"/>
                  <a:gd name="T5" fmla="*/ 134 h 137"/>
                  <a:gd name="T6" fmla="*/ 195 w 196"/>
                  <a:gd name="T7" fmla="*/ 0 h 137"/>
                  <a:gd name="T8" fmla="*/ 196 w 196"/>
                  <a:gd name="T9" fmla="*/ 3 h 137"/>
                </a:gdLst>
                <a:ahLst/>
                <a:cxnLst>
                  <a:cxn ang="0">
                    <a:pos x="T0" y="T1"/>
                  </a:cxn>
                  <a:cxn ang="0">
                    <a:pos x="T2" y="T3"/>
                  </a:cxn>
                  <a:cxn ang="0">
                    <a:pos x="T4" y="T5"/>
                  </a:cxn>
                  <a:cxn ang="0">
                    <a:pos x="T6" y="T7"/>
                  </a:cxn>
                  <a:cxn ang="0">
                    <a:pos x="T8" y="T9"/>
                  </a:cxn>
                </a:cxnLst>
                <a:rect l="0" t="0" r="r" b="b"/>
                <a:pathLst>
                  <a:path w="196" h="137">
                    <a:moveTo>
                      <a:pt x="196" y="3"/>
                    </a:moveTo>
                    <a:lnTo>
                      <a:pt x="4" y="137"/>
                    </a:lnTo>
                    <a:lnTo>
                      <a:pt x="0" y="134"/>
                    </a:lnTo>
                    <a:lnTo>
                      <a:pt x="195" y="0"/>
                    </a:lnTo>
                    <a:lnTo>
                      <a:pt x="196"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2" name="Freeform 275"/>
              <p:cNvSpPr/>
              <p:nvPr/>
            </p:nvSpPr>
            <p:spPr bwMode="auto">
              <a:xfrm>
                <a:off x="1847" y="2496"/>
                <a:ext cx="196" cy="137"/>
              </a:xfrm>
              <a:custGeom>
                <a:avLst/>
                <a:gdLst>
                  <a:gd name="T0" fmla="*/ 196 w 196"/>
                  <a:gd name="T1" fmla="*/ 3 h 137"/>
                  <a:gd name="T2" fmla="*/ 2 w 196"/>
                  <a:gd name="T3" fmla="*/ 137 h 137"/>
                  <a:gd name="T4" fmla="*/ 0 w 196"/>
                  <a:gd name="T5" fmla="*/ 133 h 137"/>
                  <a:gd name="T6" fmla="*/ 193 w 196"/>
                  <a:gd name="T7" fmla="*/ 0 h 137"/>
                  <a:gd name="T8" fmla="*/ 196 w 196"/>
                  <a:gd name="T9" fmla="*/ 3 h 137"/>
                </a:gdLst>
                <a:ahLst/>
                <a:cxnLst>
                  <a:cxn ang="0">
                    <a:pos x="T0" y="T1"/>
                  </a:cxn>
                  <a:cxn ang="0">
                    <a:pos x="T2" y="T3"/>
                  </a:cxn>
                  <a:cxn ang="0">
                    <a:pos x="T4" y="T5"/>
                  </a:cxn>
                  <a:cxn ang="0">
                    <a:pos x="T6" y="T7"/>
                  </a:cxn>
                  <a:cxn ang="0">
                    <a:pos x="T8" y="T9"/>
                  </a:cxn>
                </a:cxnLst>
                <a:rect l="0" t="0" r="r" b="b"/>
                <a:pathLst>
                  <a:path w="196" h="137">
                    <a:moveTo>
                      <a:pt x="196" y="3"/>
                    </a:moveTo>
                    <a:lnTo>
                      <a:pt x="2" y="137"/>
                    </a:lnTo>
                    <a:lnTo>
                      <a:pt x="0" y="133"/>
                    </a:lnTo>
                    <a:lnTo>
                      <a:pt x="193" y="0"/>
                    </a:lnTo>
                    <a:lnTo>
                      <a:pt x="196"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3" name="Freeform 276"/>
              <p:cNvSpPr/>
              <p:nvPr/>
            </p:nvSpPr>
            <p:spPr bwMode="auto">
              <a:xfrm>
                <a:off x="1852" y="2532"/>
                <a:ext cx="158" cy="111"/>
              </a:xfrm>
              <a:custGeom>
                <a:avLst/>
                <a:gdLst>
                  <a:gd name="T0" fmla="*/ 158 w 158"/>
                  <a:gd name="T1" fmla="*/ 5 h 111"/>
                  <a:gd name="T2" fmla="*/ 4 w 158"/>
                  <a:gd name="T3" fmla="*/ 111 h 111"/>
                  <a:gd name="T4" fmla="*/ 0 w 158"/>
                  <a:gd name="T5" fmla="*/ 106 h 111"/>
                  <a:gd name="T6" fmla="*/ 155 w 158"/>
                  <a:gd name="T7" fmla="*/ 0 h 111"/>
                  <a:gd name="T8" fmla="*/ 158 w 158"/>
                  <a:gd name="T9" fmla="*/ 5 h 111"/>
                </a:gdLst>
                <a:ahLst/>
                <a:cxnLst>
                  <a:cxn ang="0">
                    <a:pos x="T0" y="T1"/>
                  </a:cxn>
                  <a:cxn ang="0">
                    <a:pos x="T2" y="T3"/>
                  </a:cxn>
                  <a:cxn ang="0">
                    <a:pos x="T4" y="T5"/>
                  </a:cxn>
                  <a:cxn ang="0">
                    <a:pos x="T6" y="T7"/>
                  </a:cxn>
                  <a:cxn ang="0">
                    <a:pos x="T8" y="T9"/>
                  </a:cxn>
                </a:cxnLst>
                <a:rect l="0" t="0" r="r" b="b"/>
                <a:pathLst>
                  <a:path w="158" h="111">
                    <a:moveTo>
                      <a:pt x="158" y="5"/>
                    </a:moveTo>
                    <a:lnTo>
                      <a:pt x="4" y="111"/>
                    </a:lnTo>
                    <a:lnTo>
                      <a:pt x="0" y="106"/>
                    </a:lnTo>
                    <a:lnTo>
                      <a:pt x="155" y="0"/>
                    </a:lnTo>
                    <a:lnTo>
                      <a:pt x="158" y="5"/>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4" name="Freeform 277"/>
              <p:cNvSpPr/>
              <p:nvPr/>
            </p:nvSpPr>
            <p:spPr bwMode="auto">
              <a:xfrm>
                <a:off x="1859" y="2515"/>
                <a:ext cx="196" cy="137"/>
              </a:xfrm>
              <a:custGeom>
                <a:avLst/>
                <a:gdLst>
                  <a:gd name="T0" fmla="*/ 196 w 196"/>
                  <a:gd name="T1" fmla="*/ 3 h 137"/>
                  <a:gd name="T2" fmla="*/ 4 w 196"/>
                  <a:gd name="T3" fmla="*/ 137 h 137"/>
                  <a:gd name="T4" fmla="*/ 0 w 196"/>
                  <a:gd name="T5" fmla="*/ 133 h 137"/>
                  <a:gd name="T6" fmla="*/ 195 w 196"/>
                  <a:gd name="T7" fmla="*/ 0 h 137"/>
                  <a:gd name="T8" fmla="*/ 196 w 196"/>
                  <a:gd name="T9" fmla="*/ 3 h 137"/>
                </a:gdLst>
                <a:ahLst/>
                <a:cxnLst>
                  <a:cxn ang="0">
                    <a:pos x="T0" y="T1"/>
                  </a:cxn>
                  <a:cxn ang="0">
                    <a:pos x="T2" y="T3"/>
                  </a:cxn>
                  <a:cxn ang="0">
                    <a:pos x="T4" y="T5"/>
                  </a:cxn>
                  <a:cxn ang="0">
                    <a:pos x="T6" y="T7"/>
                  </a:cxn>
                  <a:cxn ang="0">
                    <a:pos x="T8" y="T9"/>
                  </a:cxn>
                </a:cxnLst>
                <a:rect l="0" t="0" r="r" b="b"/>
                <a:pathLst>
                  <a:path w="196" h="137">
                    <a:moveTo>
                      <a:pt x="196" y="3"/>
                    </a:moveTo>
                    <a:lnTo>
                      <a:pt x="4" y="137"/>
                    </a:lnTo>
                    <a:lnTo>
                      <a:pt x="0" y="133"/>
                    </a:lnTo>
                    <a:lnTo>
                      <a:pt x="195" y="0"/>
                    </a:lnTo>
                    <a:lnTo>
                      <a:pt x="196"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5" name="Freeform 278"/>
              <p:cNvSpPr/>
              <p:nvPr/>
            </p:nvSpPr>
            <p:spPr bwMode="auto">
              <a:xfrm>
                <a:off x="1866" y="2523"/>
                <a:ext cx="196" cy="139"/>
              </a:xfrm>
              <a:custGeom>
                <a:avLst/>
                <a:gdLst>
                  <a:gd name="T0" fmla="*/ 196 w 196"/>
                  <a:gd name="T1" fmla="*/ 4 h 139"/>
                  <a:gd name="T2" fmla="*/ 2 w 196"/>
                  <a:gd name="T3" fmla="*/ 139 h 139"/>
                  <a:gd name="T4" fmla="*/ 0 w 196"/>
                  <a:gd name="T5" fmla="*/ 134 h 139"/>
                  <a:gd name="T6" fmla="*/ 195 w 196"/>
                  <a:gd name="T7" fmla="*/ 0 h 139"/>
                  <a:gd name="T8" fmla="*/ 196 w 196"/>
                  <a:gd name="T9" fmla="*/ 4 h 139"/>
                </a:gdLst>
                <a:ahLst/>
                <a:cxnLst>
                  <a:cxn ang="0">
                    <a:pos x="T0" y="T1"/>
                  </a:cxn>
                  <a:cxn ang="0">
                    <a:pos x="T2" y="T3"/>
                  </a:cxn>
                  <a:cxn ang="0">
                    <a:pos x="T4" y="T5"/>
                  </a:cxn>
                  <a:cxn ang="0">
                    <a:pos x="T6" y="T7"/>
                  </a:cxn>
                  <a:cxn ang="0">
                    <a:pos x="T8" y="T9"/>
                  </a:cxn>
                </a:cxnLst>
                <a:rect l="0" t="0" r="r" b="b"/>
                <a:pathLst>
                  <a:path w="196" h="139">
                    <a:moveTo>
                      <a:pt x="196" y="4"/>
                    </a:moveTo>
                    <a:lnTo>
                      <a:pt x="2" y="139"/>
                    </a:lnTo>
                    <a:lnTo>
                      <a:pt x="0" y="134"/>
                    </a:lnTo>
                    <a:lnTo>
                      <a:pt x="195" y="0"/>
                    </a:lnTo>
                    <a:lnTo>
                      <a:pt x="196"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6" name="Freeform 279"/>
              <p:cNvSpPr/>
              <p:nvPr/>
            </p:nvSpPr>
            <p:spPr bwMode="auto">
              <a:xfrm>
                <a:off x="1873" y="2534"/>
                <a:ext cx="196" cy="137"/>
              </a:xfrm>
              <a:custGeom>
                <a:avLst/>
                <a:gdLst>
                  <a:gd name="T0" fmla="*/ 196 w 196"/>
                  <a:gd name="T1" fmla="*/ 3 h 137"/>
                  <a:gd name="T2" fmla="*/ 2 w 196"/>
                  <a:gd name="T3" fmla="*/ 137 h 137"/>
                  <a:gd name="T4" fmla="*/ 0 w 196"/>
                  <a:gd name="T5" fmla="*/ 133 h 137"/>
                  <a:gd name="T6" fmla="*/ 193 w 196"/>
                  <a:gd name="T7" fmla="*/ 0 h 137"/>
                  <a:gd name="T8" fmla="*/ 196 w 196"/>
                  <a:gd name="T9" fmla="*/ 3 h 137"/>
                </a:gdLst>
                <a:ahLst/>
                <a:cxnLst>
                  <a:cxn ang="0">
                    <a:pos x="T0" y="T1"/>
                  </a:cxn>
                  <a:cxn ang="0">
                    <a:pos x="T2" y="T3"/>
                  </a:cxn>
                  <a:cxn ang="0">
                    <a:pos x="T4" y="T5"/>
                  </a:cxn>
                  <a:cxn ang="0">
                    <a:pos x="T6" y="T7"/>
                  </a:cxn>
                  <a:cxn ang="0">
                    <a:pos x="T8" y="T9"/>
                  </a:cxn>
                </a:cxnLst>
                <a:rect l="0" t="0" r="r" b="b"/>
                <a:pathLst>
                  <a:path w="196" h="137">
                    <a:moveTo>
                      <a:pt x="196" y="3"/>
                    </a:moveTo>
                    <a:lnTo>
                      <a:pt x="2" y="137"/>
                    </a:lnTo>
                    <a:lnTo>
                      <a:pt x="0" y="133"/>
                    </a:lnTo>
                    <a:lnTo>
                      <a:pt x="193" y="0"/>
                    </a:lnTo>
                    <a:lnTo>
                      <a:pt x="196"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7" name="Freeform 280"/>
              <p:cNvSpPr/>
              <p:nvPr/>
            </p:nvSpPr>
            <p:spPr bwMode="auto">
              <a:xfrm>
                <a:off x="1878" y="2542"/>
                <a:ext cx="198" cy="138"/>
              </a:xfrm>
              <a:custGeom>
                <a:avLst/>
                <a:gdLst>
                  <a:gd name="T0" fmla="*/ 198 w 198"/>
                  <a:gd name="T1" fmla="*/ 4 h 138"/>
                  <a:gd name="T2" fmla="*/ 4 w 198"/>
                  <a:gd name="T3" fmla="*/ 138 h 138"/>
                  <a:gd name="T4" fmla="*/ 0 w 198"/>
                  <a:gd name="T5" fmla="*/ 134 h 138"/>
                  <a:gd name="T6" fmla="*/ 195 w 198"/>
                  <a:gd name="T7" fmla="*/ 0 h 138"/>
                  <a:gd name="T8" fmla="*/ 198 w 198"/>
                  <a:gd name="T9" fmla="*/ 4 h 138"/>
                </a:gdLst>
                <a:ahLst/>
                <a:cxnLst>
                  <a:cxn ang="0">
                    <a:pos x="T0" y="T1"/>
                  </a:cxn>
                  <a:cxn ang="0">
                    <a:pos x="T2" y="T3"/>
                  </a:cxn>
                  <a:cxn ang="0">
                    <a:pos x="T4" y="T5"/>
                  </a:cxn>
                  <a:cxn ang="0">
                    <a:pos x="T6" y="T7"/>
                  </a:cxn>
                  <a:cxn ang="0">
                    <a:pos x="T8" y="T9"/>
                  </a:cxn>
                </a:cxnLst>
                <a:rect l="0" t="0" r="r" b="b"/>
                <a:pathLst>
                  <a:path w="198" h="138">
                    <a:moveTo>
                      <a:pt x="198" y="4"/>
                    </a:moveTo>
                    <a:lnTo>
                      <a:pt x="4" y="138"/>
                    </a:lnTo>
                    <a:lnTo>
                      <a:pt x="0" y="134"/>
                    </a:lnTo>
                    <a:lnTo>
                      <a:pt x="195" y="0"/>
                    </a:lnTo>
                    <a:lnTo>
                      <a:pt x="198"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8" name="Freeform 281"/>
              <p:cNvSpPr/>
              <p:nvPr/>
            </p:nvSpPr>
            <p:spPr bwMode="auto">
              <a:xfrm>
                <a:off x="1885" y="2551"/>
                <a:ext cx="196" cy="139"/>
              </a:xfrm>
              <a:custGeom>
                <a:avLst/>
                <a:gdLst>
                  <a:gd name="T0" fmla="*/ 196 w 196"/>
                  <a:gd name="T1" fmla="*/ 5 h 139"/>
                  <a:gd name="T2" fmla="*/ 4 w 196"/>
                  <a:gd name="T3" fmla="*/ 139 h 139"/>
                  <a:gd name="T4" fmla="*/ 0 w 196"/>
                  <a:gd name="T5" fmla="*/ 134 h 139"/>
                  <a:gd name="T6" fmla="*/ 195 w 196"/>
                  <a:gd name="T7" fmla="*/ 0 h 139"/>
                  <a:gd name="T8" fmla="*/ 196 w 196"/>
                  <a:gd name="T9" fmla="*/ 5 h 139"/>
                </a:gdLst>
                <a:ahLst/>
                <a:cxnLst>
                  <a:cxn ang="0">
                    <a:pos x="T0" y="T1"/>
                  </a:cxn>
                  <a:cxn ang="0">
                    <a:pos x="T2" y="T3"/>
                  </a:cxn>
                  <a:cxn ang="0">
                    <a:pos x="T4" y="T5"/>
                  </a:cxn>
                  <a:cxn ang="0">
                    <a:pos x="T6" y="T7"/>
                  </a:cxn>
                  <a:cxn ang="0">
                    <a:pos x="T8" y="T9"/>
                  </a:cxn>
                </a:cxnLst>
                <a:rect l="0" t="0" r="r" b="b"/>
                <a:pathLst>
                  <a:path w="196" h="139">
                    <a:moveTo>
                      <a:pt x="196" y="5"/>
                    </a:moveTo>
                    <a:lnTo>
                      <a:pt x="4" y="139"/>
                    </a:lnTo>
                    <a:lnTo>
                      <a:pt x="0" y="134"/>
                    </a:lnTo>
                    <a:lnTo>
                      <a:pt x="195" y="0"/>
                    </a:lnTo>
                    <a:lnTo>
                      <a:pt x="196" y="5"/>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9" name="Freeform 282"/>
              <p:cNvSpPr/>
              <p:nvPr/>
            </p:nvSpPr>
            <p:spPr bwMode="auto">
              <a:xfrm>
                <a:off x="1892" y="2605"/>
                <a:ext cx="134" cy="94"/>
              </a:xfrm>
              <a:custGeom>
                <a:avLst/>
                <a:gdLst>
                  <a:gd name="T0" fmla="*/ 134 w 134"/>
                  <a:gd name="T1" fmla="*/ 3 h 94"/>
                  <a:gd name="T2" fmla="*/ 2 w 134"/>
                  <a:gd name="T3" fmla="*/ 94 h 94"/>
                  <a:gd name="T4" fmla="*/ 0 w 134"/>
                  <a:gd name="T5" fmla="*/ 90 h 94"/>
                  <a:gd name="T6" fmla="*/ 130 w 134"/>
                  <a:gd name="T7" fmla="*/ 0 h 94"/>
                  <a:gd name="T8" fmla="*/ 134 w 134"/>
                  <a:gd name="T9" fmla="*/ 3 h 94"/>
                </a:gdLst>
                <a:ahLst/>
                <a:cxnLst>
                  <a:cxn ang="0">
                    <a:pos x="T0" y="T1"/>
                  </a:cxn>
                  <a:cxn ang="0">
                    <a:pos x="T2" y="T3"/>
                  </a:cxn>
                  <a:cxn ang="0">
                    <a:pos x="T4" y="T5"/>
                  </a:cxn>
                  <a:cxn ang="0">
                    <a:pos x="T6" y="T7"/>
                  </a:cxn>
                  <a:cxn ang="0">
                    <a:pos x="T8" y="T9"/>
                  </a:cxn>
                </a:cxnLst>
                <a:rect l="0" t="0" r="r" b="b"/>
                <a:pathLst>
                  <a:path w="134" h="94">
                    <a:moveTo>
                      <a:pt x="134" y="3"/>
                    </a:moveTo>
                    <a:lnTo>
                      <a:pt x="2" y="94"/>
                    </a:lnTo>
                    <a:lnTo>
                      <a:pt x="0" y="90"/>
                    </a:lnTo>
                    <a:lnTo>
                      <a:pt x="130" y="0"/>
                    </a:lnTo>
                    <a:lnTo>
                      <a:pt x="134"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0" name="Freeform 283"/>
              <p:cNvSpPr/>
              <p:nvPr/>
            </p:nvSpPr>
            <p:spPr bwMode="auto">
              <a:xfrm>
                <a:off x="1897" y="2570"/>
                <a:ext cx="198" cy="139"/>
              </a:xfrm>
              <a:custGeom>
                <a:avLst/>
                <a:gdLst>
                  <a:gd name="T0" fmla="*/ 198 w 198"/>
                  <a:gd name="T1" fmla="*/ 4 h 139"/>
                  <a:gd name="T2" fmla="*/ 4 w 198"/>
                  <a:gd name="T3" fmla="*/ 139 h 139"/>
                  <a:gd name="T4" fmla="*/ 0 w 198"/>
                  <a:gd name="T5" fmla="*/ 134 h 139"/>
                  <a:gd name="T6" fmla="*/ 195 w 198"/>
                  <a:gd name="T7" fmla="*/ 0 h 139"/>
                  <a:gd name="T8" fmla="*/ 198 w 198"/>
                  <a:gd name="T9" fmla="*/ 4 h 139"/>
                </a:gdLst>
                <a:ahLst/>
                <a:cxnLst>
                  <a:cxn ang="0">
                    <a:pos x="T0" y="T1"/>
                  </a:cxn>
                  <a:cxn ang="0">
                    <a:pos x="T2" y="T3"/>
                  </a:cxn>
                  <a:cxn ang="0">
                    <a:pos x="T4" y="T5"/>
                  </a:cxn>
                  <a:cxn ang="0">
                    <a:pos x="T6" y="T7"/>
                  </a:cxn>
                  <a:cxn ang="0">
                    <a:pos x="T8" y="T9"/>
                  </a:cxn>
                </a:cxnLst>
                <a:rect l="0" t="0" r="r" b="b"/>
                <a:pathLst>
                  <a:path w="198" h="139">
                    <a:moveTo>
                      <a:pt x="198" y="4"/>
                    </a:moveTo>
                    <a:lnTo>
                      <a:pt x="4" y="139"/>
                    </a:lnTo>
                    <a:lnTo>
                      <a:pt x="0" y="134"/>
                    </a:lnTo>
                    <a:lnTo>
                      <a:pt x="195" y="0"/>
                    </a:lnTo>
                    <a:lnTo>
                      <a:pt x="198"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1" name="Freeform 284"/>
              <p:cNvSpPr/>
              <p:nvPr/>
            </p:nvSpPr>
            <p:spPr bwMode="auto">
              <a:xfrm>
                <a:off x="1904" y="2581"/>
                <a:ext cx="197" cy="137"/>
              </a:xfrm>
              <a:custGeom>
                <a:avLst/>
                <a:gdLst>
                  <a:gd name="T0" fmla="*/ 197 w 197"/>
                  <a:gd name="T1" fmla="*/ 3 h 137"/>
                  <a:gd name="T2" fmla="*/ 4 w 197"/>
                  <a:gd name="T3" fmla="*/ 137 h 137"/>
                  <a:gd name="T4" fmla="*/ 0 w 197"/>
                  <a:gd name="T5" fmla="*/ 133 h 137"/>
                  <a:gd name="T6" fmla="*/ 195 w 197"/>
                  <a:gd name="T7" fmla="*/ 0 h 137"/>
                  <a:gd name="T8" fmla="*/ 197 w 197"/>
                  <a:gd name="T9" fmla="*/ 3 h 137"/>
                </a:gdLst>
                <a:ahLst/>
                <a:cxnLst>
                  <a:cxn ang="0">
                    <a:pos x="T0" y="T1"/>
                  </a:cxn>
                  <a:cxn ang="0">
                    <a:pos x="T2" y="T3"/>
                  </a:cxn>
                  <a:cxn ang="0">
                    <a:pos x="T4" y="T5"/>
                  </a:cxn>
                  <a:cxn ang="0">
                    <a:pos x="T6" y="T7"/>
                  </a:cxn>
                  <a:cxn ang="0">
                    <a:pos x="T8" y="T9"/>
                  </a:cxn>
                </a:cxnLst>
                <a:rect l="0" t="0" r="r" b="b"/>
                <a:pathLst>
                  <a:path w="197" h="137">
                    <a:moveTo>
                      <a:pt x="197" y="3"/>
                    </a:moveTo>
                    <a:lnTo>
                      <a:pt x="4" y="137"/>
                    </a:lnTo>
                    <a:lnTo>
                      <a:pt x="0" y="133"/>
                    </a:lnTo>
                    <a:lnTo>
                      <a:pt x="195" y="0"/>
                    </a:lnTo>
                    <a:lnTo>
                      <a:pt x="197"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2" name="Freeform 285"/>
              <p:cNvSpPr/>
              <p:nvPr/>
            </p:nvSpPr>
            <p:spPr bwMode="auto">
              <a:xfrm>
                <a:off x="1911" y="2589"/>
                <a:ext cx="196" cy="137"/>
              </a:xfrm>
              <a:custGeom>
                <a:avLst/>
                <a:gdLst>
                  <a:gd name="T0" fmla="*/ 196 w 196"/>
                  <a:gd name="T1" fmla="*/ 4 h 137"/>
                  <a:gd name="T2" fmla="*/ 2 w 196"/>
                  <a:gd name="T3" fmla="*/ 137 h 137"/>
                  <a:gd name="T4" fmla="*/ 0 w 196"/>
                  <a:gd name="T5" fmla="*/ 134 h 137"/>
                  <a:gd name="T6" fmla="*/ 195 w 196"/>
                  <a:gd name="T7" fmla="*/ 0 h 137"/>
                  <a:gd name="T8" fmla="*/ 196 w 196"/>
                  <a:gd name="T9" fmla="*/ 4 h 137"/>
                </a:gdLst>
                <a:ahLst/>
                <a:cxnLst>
                  <a:cxn ang="0">
                    <a:pos x="T0" y="T1"/>
                  </a:cxn>
                  <a:cxn ang="0">
                    <a:pos x="T2" y="T3"/>
                  </a:cxn>
                  <a:cxn ang="0">
                    <a:pos x="T4" y="T5"/>
                  </a:cxn>
                  <a:cxn ang="0">
                    <a:pos x="T6" y="T7"/>
                  </a:cxn>
                  <a:cxn ang="0">
                    <a:pos x="T8" y="T9"/>
                  </a:cxn>
                </a:cxnLst>
                <a:rect l="0" t="0" r="r" b="b"/>
                <a:pathLst>
                  <a:path w="196" h="137">
                    <a:moveTo>
                      <a:pt x="196" y="4"/>
                    </a:moveTo>
                    <a:lnTo>
                      <a:pt x="2" y="137"/>
                    </a:lnTo>
                    <a:lnTo>
                      <a:pt x="0" y="134"/>
                    </a:lnTo>
                    <a:lnTo>
                      <a:pt x="195" y="0"/>
                    </a:lnTo>
                    <a:lnTo>
                      <a:pt x="196"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3" name="Freeform 286"/>
              <p:cNvSpPr/>
              <p:nvPr/>
            </p:nvSpPr>
            <p:spPr bwMode="auto">
              <a:xfrm>
                <a:off x="1918" y="2598"/>
                <a:ext cx="196" cy="139"/>
              </a:xfrm>
              <a:custGeom>
                <a:avLst/>
                <a:gdLst>
                  <a:gd name="T0" fmla="*/ 196 w 196"/>
                  <a:gd name="T1" fmla="*/ 5 h 139"/>
                  <a:gd name="T2" fmla="*/ 2 w 196"/>
                  <a:gd name="T3" fmla="*/ 139 h 139"/>
                  <a:gd name="T4" fmla="*/ 0 w 196"/>
                  <a:gd name="T5" fmla="*/ 134 h 139"/>
                  <a:gd name="T6" fmla="*/ 193 w 196"/>
                  <a:gd name="T7" fmla="*/ 0 h 139"/>
                  <a:gd name="T8" fmla="*/ 196 w 196"/>
                  <a:gd name="T9" fmla="*/ 5 h 139"/>
                </a:gdLst>
                <a:ahLst/>
                <a:cxnLst>
                  <a:cxn ang="0">
                    <a:pos x="T0" y="T1"/>
                  </a:cxn>
                  <a:cxn ang="0">
                    <a:pos x="T2" y="T3"/>
                  </a:cxn>
                  <a:cxn ang="0">
                    <a:pos x="T4" y="T5"/>
                  </a:cxn>
                  <a:cxn ang="0">
                    <a:pos x="T6" y="T7"/>
                  </a:cxn>
                  <a:cxn ang="0">
                    <a:pos x="T8" y="T9"/>
                  </a:cxn>
                </a:cxnLst>
                <a:rect l="0" t="0" r="r" b="b"/>
                <a:pathLst>
                  <a:path w="196" h="139">
                    <a:moveTo>
                      <a:pt x="196" y="5"/>
                    </a:moveTo>
                    <a:lnTo>
                      <a:pt x="2" y="139"/>
                    </a:lnTo>
                    <a:lnTo>
                      <a:pt x="0" y="134"/>
                    </a:lnTo>
                    <a:lnTo>
                      <a:pt x="193" y="0"/>
                    </a:lnTo>
                    <a:lnTo>
                      <a:pt x="196" y="5"/>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4" name="Freeform 287"/>
              <p:cNvSpPr/>
              <p:nvPr/>
            </p:nvSpPr>
            <p:spPr bwMode="auto">
              <a:xfrm>
                <a:off x="1924" y="2636"/>
                <a:ext cx="156" cy="109"/>
              </a:xfrm>
              <a:custGeom>
                <a:avLst/>
                <a:gdLst>
                  <a:gd name="T0" fmla="*/ 156 w 156"/>
                  <a:gd name="T1" fmla="*/ 5 h 109"/>
                  <a:gd name="T2" fmla="*/ 3 w 156"/>
                  <a:gd name="T3" fmla="*/ 109 h 109"/>
                  <a:gd name="T4" fmla="*/ 0 w 156"/>
                  <a:gd name="T5" fmla="*/ 106 h 109"/>
                  <a:gd name="T6" fmla="*/ 152 w 156"/>
                  <a:gd name="T7" fmla="*/ 0 h 109"/>
                  <a:gd name="T8" fmla="*/ 156 w 156"/>
                  <a:gd name="T9" fmla="*/ 5 h 109"/>
                </a:gdLst>
                <a:ahLst/>
                <a:cxnLst>
                  <a:cxn ang="0">
                    <a:pos x="T0" y="T1"/>
                  </a:cxn>
                  <a:cxn ang="0">
                    <a:pos x="T2" y="T3"/>
                  </a:cxn>
                  <a:cxn ang="0">
                    <a:pos x="T4" y="T5"/>
                  </a:cxn>
                  <a:cxn ang="0">
                    <a:pos x="T6" y="T7"/>
                  </a:cxn>
                  <a:cxn ang="0">
                    <a:pos x="T8" y="T9"/>
                  </a:cxn>
                </a:cxnLst>
                <a:rect l="0" t="0" r="r" b="b"/>
                <a:pathLst>
                  <a:path w="156" h="109">
                    <a:moveTo>
                      <a:pt x="156" y="5"/>
                    </a:moveTo>
                    <a:lnTo>
                      <a:pt x="3" y="109"/>
                    </a:lnTo>
                    <a:lnTo>
                      <a:pt x="0" y="106"/>
                    </a:lnTo>
                    <a:lnTo>
                      <a:pt x="152" y="0"/>
                    </a:lnTo>
                    <a:lnTo>
                      <a:pt x="156" y="5"/>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5" name="Freeform 288"/>
              <p:cNvSpPr/>
              <p:nvPr/>
            </p:nvSpPr>
            <p:spPr bwMode="auto">
              <a:xfrm>
                <a:off x="1930" y="2627"/>
                <a:ext cx="183" cy="129"/>
              </a:xfrm>
              <a:custGeom>
                <a:avLst/>
                <a:gdLst>
                  <a:gd name="T0" fmla="*/ 183 w 183"/>
                  <a:gd name="T1" fmla="*/ 4 h 129"/>
                  <a:gd name="T2" fmla="*/ 4 w 183"/>
                  <a:gd name="T3" fmla="*/ 129 h 129"/>
                  <a:gd name="T4" fmla="*/ 0 w 183"/>
                  <a:gd name="T5" fmla="*/ 124 h 129"/>
                  <a:gd name="T6" fmla="*/ 181 w 183"/>
                  <a:gd name="T7" fmla="*/ 0 h 129"/>
                  <a:gd name="T8" fmla="*/ 183 w 183"/>
                  <a:gd name="T9" fmla="*/ 4 h 129"/>
                </a:gdLst>
                <a:ahLst/>
                <a:cxnLst>
                  <a:cxn ang="0">
                    <a:pos x="T0" y="T1"/>
                  </a:cxn>
                  <a:cxn ang="0">
                    <a:pos x="T2" y="T3"/>
                  </a:cxn>
                  <a:cxn ang="0">
                    <a:pos x="T4" y="T5"/>
                  </a:cxn>
                  <a:cxn ang="0">
                    <a:pos x="T6" y="T7"/>
                  </a:cxn>
                  <a:cxn ang="0">
                    <a:pos x="T8" y="T9"/>
                  </a:cxn>
                </a:cxnLst>
                <a:rect l="0" t="0" r="r" b="b"/>
                <a:pathLst>
                  <a:path w="183" h="129">
                    <a:moveTo>
                      <a:pt x="183" y="4"/>
                    </a:moveTo>
                    <a:lnTo>
                      <a:pt x="4" y="129"/>
                    </a:lnTo>
                    <a:lnTo>
                      <a:pt x="0" y="124"/>
                    </a:lnTo>
                    <a:lnTo>
                      <a:pt x="181" y="0"/>
                    </a:lnTo>
                    <a:lnTo>
                      <a:pt x="183"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6" name="Freeform 289"/>
              <p:cNvSpPr/>
              <p:nvPr/>
            </p:nvSpPr>
            <p:spPr bwMode="auto">
              <a:xfrm>
                <a:off x="1937" y="2627"/>
                <a:ext cx="197" cy="138"/>
              </a:xfrm>
              <a:custGeom>
                <a:avLst/>
                <a:gdLst>
                  <a:gd name="T0" fmla="*/ 197 w 197"/>
                  <a:gd name="T1" fmla="*/ 4 h 138"/>
                  <a:gd name="T2" fmla="*/ 2 w 197"/>
                  <a:gd name="T3" fmla="*/ 138 h 138"/>
                  <a:gd name="T4" fmla="*/ 0 w 197"/>
                  <a:gd name="T5" fmla="*/ 134 h 138"/>
                  <a:gd name="T6" fmla="*/ 195 w 197"/>
                  <a:gd name="T7" fmla="*/ 0 h 138"/>
                  <a:gd name="T8" fmla="*/ 197 w 197"/>
                  <a:gd name="T9" fmla="*/ 4 h 138"/>
                </a:gdLst>
                <a:ahLst/>
                <a:cxnLst>
                  <a:cxn ang="0">
                    <a:pos x="T0" y="T1"/>
                  </a:cxn>
                  <a:cxn ang="0">
                    <a:pos x="T2" y="T3"/>
                  </a:cxn>
                  <a:cxn ang="0">
                    <a:pos x="T4" y="T5"/>
                  </a:cxn>
                  <a:cxn ang="0">
                    <a:pos x="T6" y="T7"/>
                  </a:cxn>
                  <a:cxn ang="0">
                    <a:pos x="T8" y="T9"/>
                  </a:cxn>
                </a:cxnLst>
                <a:rect l="0" t="0" r="r" b="b"/>
                <a:pathLst>
                  <a:path w="197" h="138">
                    <a:moveTo>
                      <a:pt x="197" y="4"/>
                    </a:moveTo>
                    <a:lnTo>
                      <a:pt x="2" y="138"/>
                    </a:lnTo>
                    <a:lnTo>
                      <a:pt x="0" y="134"/>
                    </a:lnTo>
                    <a:lnTo>
                      <a:pt x="195" y="0"/>
                    </a:lnTo>
                    <a:lnTo>
                      <a:pt x="197"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7" name="Freeform 290"/>
              <p:cNvSpPr/>
              <p:nvPr/>
            </p:nvSpPr>
            <p:spPr bwMode="auto">
              <a:xfrm>
                <a:off x="1944" y="2636"/>
                <a:ext cx="196" cy="137"/>
              </a:xfrm>
              <a:custGeom>
                <a:avLst/>
                <a:gdLst>
                  <a:gd name="T0" fmla="*/ 196 w 196"/>
                  <a:gd name="T1" fmla="*/ 4 h 137"/>
                  <a:gd name="T2" fmla="*/ 2 w 196"/>
                  <a:gd name="T3" fmla="*/ 137 h 137"/>
                  <a:gd name="T4" fmla="*/ 0 w 196"/>
                  <a:gd name="T5" fmla="*/ 134 h 137"/>
                  <a:gd name="T6" fmla="*/ 193 w 196"/>
                  <a:gd name="T7" fmla="*/ 0 h 137"/>
                  <a:gd name="T8" fmla="*/ 196 w 196"/>
                  <a:gd name="T9" fmla="*/ 4 h 137"/>
                </a:gdLst>
                <a:ahLst/>
                <a:cxnLst>
                  <a:cxn ang="0">
                    <a:pos x="T0" y="T1"/>
                  </a:cxn>
                  <a:cxn ang="0">
                    <a:pos x="T2" y="T3"/>
                  </a:cxn>
                  <a:cxn ang="0">
                    <a:pos x="T4" y="T5"/>
                  </a:cxn>
                  <a:cxn ang="0">
                    <a:pos x="T6" y="T7"/>
                  </a:cxn>
                  <a:cxn ang="0">
                    <a:pos x="T8" y="T9"/>
                  </a:cxn>
                </a:cxnLst>
                <a:rect l="0" t="0" r="r" b="b"/>
                <a:pathLst>
                  <a:path w="196" h="137">
                    <a:moveTo>
                      <a:pt x="196" y="4"/>
                    </a:moveTo>
                    <a:lnTo>
                      <a:pt x="2" y="137"/>
                    </a:lnTo>
                    <a:lnTo>
                      <a:pt x="0" y="134"/>
                    </a:lnTo>
                    <a:lnTo>
                      <a:pt x="193" y="0"/>
                    </a:lnTo>
                    <a:lnTo>
                      <a:pt x="196"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8" name="Freeform 291"/>
              <p:cNvSpPr/>
              <p:nvPr/>
            </p:nvSpPr>
            <p:spPr bwMode="auto">
              <a:xfrm>
                <a:off x="1950" y="2645"/>
                <a:ext cx="197" cy="139"/>
              </a:xfrm>
              <a:custGeom>
                <a:avLst/>
                <a:gdLst>
                  <a:gd name="T0" fmla="*/ 197 w 197"/>
                  <a:gd name="T1" fmla="*/ 5 h 139"/>
                  <a:gd name="T2" fmla="*/ 3 w 197"/>
                  <a:gd name="T3" fmla="*/ 139 h 139"/>
                  <a:gd name="T4" fmla="*/ 0 w 197"/>
                  <a:gd name="T5" fmla="*/ 133 h 139"/>
                  <a:gd name="T6" fmla="*/ 194 w 197"/>
                  <a:gd name="T7" fmla="*/ 0 h 139"/>
                  <a:gd name="T8" fmla="*/ 197 w 197"/>
                  <a:gd name="T9" fmla="*/ 5 h 139"/>
                </a:gdLst>
                <a:ahLst/>
                <a:cxnLst>
                  <a:cxn ang="0">
                    <a:pos x="T0" y="T1"/>
                  </a:cxn>
                  <a:cxn ang="0">
                    <a:pos x="T2" y="T3"/>
                  </a:cxn>
                  <a:cxn ang="0">
                    <a:pos x="T4" y="T5"/>
                  </a:cxn>
                  <a:cxn ang="0">
                    <a:pos x="T6" y="T7"/>
                  </a:cxn>
                  <a:cxn ang="0">
                    <a:pos x="T8" y="T9"/>
                  </a:cxn>
                </a:cxnLst>
                <a:rect l="0" t="0" r="r" b="b"/>
                <a:pathLst>
                  <a:path w="197" h="139">
                    <a:moveTo>
                      <a:pt x="197" y="5"/>
                    </a:moveTo>
                    <a:lnTo>
                      <a:pt x="3" y="139"/>
                    </a:lnTo>
                    <a:lnTo>
                      <a:pt x="0" y="133"/>
                    </a:lnTo>
                    <a:lnTo>
                      <a:pt x="194" y="0"/>
                    </a:lnTo>
                    <a:lnTo>
                      <a:pt x="197" y="5"/>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9" name="Freeform 292"/>
              <p:cNvSpPr/>
              <p:nvPr/>
            </p:nvSpPr>
            <p:spPr bwMode="auto">
              <a:xfrm>
                <a:off x="1956" y="2655"/>
                <a:ext cx="197" cy="137"/>
              </a:xfrm>
              <a:custGeom>
                <a:avLst/>
                <a:gdLst>
                  <a:gd name="T0" fmla="*/ 197 w 197"/>
                  <a:gd name="T1" fmla="*/ 4 h 137"/>
                  <a:gd name="T2" fmla="*/ 2 w 197"/>
                  <a:gd name="T3" fmla="*/ 137 h 137"/>
                  <a:gd name="T4" fmla="*/ 0 w 197"/>
                  <a:gd name="T5" fmla="*/ 134 h 137"/>
                  <a:gd name="T6" fmla="*/ 195 w 197"/>
                  <a:gd name="T7" fmla="*/ 0 h 137"/>
                  <a:gd name="T8" fmla="*/ 197 w 197"/>
                  <a:gd name="T9" fmla="*/ 4 h 137"/>
                </a:gdLst>
                <a:ahLst/>
                <a:cxnLst>
                  <a:cxn ang="0">
                    <a:pos x="T0" y="T1"/>
                  </a:cxn>
                  <a:cxn ang="0">
                    <a:pos x="T2" y="T3"/>
                  </a:cxn>
                  <a:cxn ang="0">
                    <a:pos x="T4" y="T5"/>
                  </a:cxn>
                  <a:cxn ang="0">
                    <a:pos x="T6" y="T7"/>
                  </a:cxn>
                  <a:cxn ang="0">
                    <a:pos x="T8" y="T9"/>
                  </a:cxn>
                </a:cxnLst>
                <a:rect l="0" t="0" r="r" b="b"/>
                <a:pathLst>
                  <a:path w="197" h="137">
                    <a:moveTo>
                      <a:pt x="197" y="4"/>
                    </a:moveTo>
                    <a:lnTo>
                      <a:pt x="2" y="137"/>
                    </a:lnTo>
                    <a:lnTo>
                      <a:pt x="0" y="134"/>
                    </a:lnTo>
                    <a:lnTo>
                      <a:pt x="195" y="0"/>
                    </a:lnTo>
                    <a:lnTo>
                      <a:pt x="197"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0" name="Freeform 293"/>
              <p:cNvSpPr/>
              <p:nvPr/>
            </p:nvSpPr>
            <p:spPr bwMode="auto">
              <a:xfrm>
                <a:off x="1963" y="2664"/>
                <a:ext cx="197" cy="139"/>
              </a:xfrm>
              <a:custGeom>
                <a:avLst/>
                <a:gdLst>
                  <a:gd name="T0" fmla="*/ 197 w 197"/>
                  <a:gd name="T1" fmla="*/ 3 h 139"/>
                  <a:gd name="T2" fmla="*/ 2 w 197"/>
                  <a:gd name="T3" fmla="*/ 139 h 139"/>
                  <a:gd name="T4" fmla="*/ 0 w 197"/>
                  <a:gd name="T5" fmla="*/ 134 h 139"/>
                  <a:gd name="T6" fmla="*/ 193 w 197"/>
                  <a:gd name="T7" fmla="*/ 0 h 139"/>
                  <a:gd name="T8" fmla="*/ 197 w 197"/>
                  <a:gd name="T9" fmla="*/ 3 h 139"/>
                </a:gdLst>
                <a:ahLst/>
                <a:cxnLst>
                  <a:cxn ang="0">
                    <a:pos x="T0" y="T1"/>
                  </a:cxn>
                  <a:cxn ang="0">
                    <a:pos x="T2" y="T3"/>
                  </a:cxn>
                  <a:cxn ang="0">
                    <a:pos x="T4" y="T5"/>
                  </a:cxn>
                  <a:cxn ang="0">
                    <a:pos x="T6" y="T7"/>
                  </a:cxn>
                  <a:cxn ang="0">
                    <a:pos x="T8" y="T9"/>
                  </a:cxn>
                </a:cxnLst>
                <a:rect l="0" t="0" r="r" b="b"/>
                <a:pathLst>
                  <a:path w="197" h="139">
                    <a:moveTo>
                      <a:pt x="197" y="3"/>
                    </a:moveTo>
                    <a:lnTo>
                      <a:pt x="2" y="139"/>
                    </a:lnTo>
                    <a:lnTo>
                      <a:pt x="0" y="134"/>
                    </a:lnTo>
                    <a:lnTo>
                      <a:pt x="193" y="0"/>
                    </a:lnTo>
                    <a:lnTo>
                      <a:pt x="197" y="3"/>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1" name="Freeform 294"/>
              <p:cNvSpPr/>
              <p:nvPr/>
            </p:nvSpPr>
            <p:spPr bwMode="auto">
              <a:xfrm>
                <a:off x="1969" y="2719"/>
                <a:ext cx="130" cy="92"/>
              </a:xfrm>
              <a:custGeom>
                <a:avLst/>
                <a:gdLst>
                  <a:gd name="T0" fmla="*/ 130 w 130"/>
                  <a:gd name="T1" fmla="*/ 4 h 92"/>
                  <a:gd name="T2" fmla="*/ 3 w 130"/>
                  <a:gd name="T3" fmla="*/ 92 h 92"/>
                  <a:gd name="T4" fmla="*/ 0 w 130"/>
                  <a:gd name="T5" fmla="*/ 89 h 92"/>
                  <a:gd name="T6" fmla="*/ 128 w 130"/>
                  <a:gd name="T7" fmla="*/ 0 h 92"/>
                  <a:gd name="T8" fmla="*/ 130 w 130"/>
                  <a:gd name="T9" fmla="*/ 4 h 92"/>
                </a:gdLst>
                <a:ahLst/>
                <a:cxnLst>
                  <a:cxn ang="0">
                    <a:pos x="T0" y="T1"/>
                  </a:cxn>
                  <a:cxn ang="0">
                    <a:pos x="T2" y="T3"/>
                  </a:cxn>
                  <a:cxn ang="0">
                    <a:pos x="T4" y="T5"/>
                  </a:cxn>
                  <a:cxn ang="0">
                    <a:pos x="T6" y="T7"/>
                  </a:cxn>
                  <a:cxn ang="0">
                    <a:pos x="T8" y="T9"/>
                  </a:cxn>
                </a:cxnLst>
                <a:rect l="0" t="0" r="r" b="b"/>
                <a:pathLst>
                  <a:path w="130" h="92">
                    <a:moveTo>
                      <a:pt x="130" y="4"/>
                    </a:moveTo>
                    <a:lnTo>
                      <a:pt x="3" y="92"/>
                    </a:lnTo>
                    <a:lnTo>
                      <a:pt x="0" y="89"/>
                    </a:lnTo>
                    <a:lnTo>
                      <a:pt x="128" y="0"/>
                    </a:lnTo>
                    <a:lnTo>
                      <a:pt x="130" y="4"/>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2" name="Freeform 295"/>
              <p:cNvSpPr/>
              <p:nvPr/>
            </p:nvSpPr>
            <p:spPr bwMode="auto">
              <a:xfrm>
                <a:off x="141" y="1378"/>
                <a:ext cx="507" cy="212"/>
              </a:xfrm>
              <a:custGeom>
                <a:avLst/>
                <a:gdLst>
                  <a:gd name="T0" fmla="*/ 233 w 292"/>
                  <a:gd name="T1" fmla="*/ 10 h 122"/>
                  <a:gd name="T2" fmla="*/ 214 w 292"/>
                  <a:gd name="T3" fmla="*/ 18 h 122"/>
                  <a:gd name="T4" fmla="*/ 212 w 292"/>
                  <a:gd name="T5" fmla="*/ 18 h 122"/>
                  <a:gd name="T6" fmla="*/ 199 w 292"/>
                  <a:gd name="T7" fmla="*/ 23 h 122"/>
                  <a:gd name="T8" fmla="*/ 193 w 292"/>
                  <a:gd name="T9" fmla="*/ 28 h 122"/>
                  <a:gd name="T10" fmla="*/ 225 w 292"/>
                  <a:gd name="T11" fmla="*/ 23 h 122"/>
                  <a:gd name="T12" fmla="*/ 242 w 292"/>
                  <a:gd name="T13" fmla="*/ 19 h 122"/>
                  <a:gd name="T14" fmla="*/ 258 w 292"/>
                  <a:gd name="T15" fmla="*/ 13 h 122"/>
                  <a:gd name="T16" fmla="*/ 276 w 292"/>
                  <a:gd name="T17" fmla="*/ 11 h 122"/>
                  <a:gd name="T18" fmla="*/ 280 w 292"/>
                  <a:gd name="T19" fmla="*/ 15 h 122"/>
                  <a:gd name="T20" fmla="*/ 272 w 292"/>
                  <a:gd name="T21" fmla="*/ 22 h 122"/>
                  <a:gd name="T22" fmla="*/ 256 w 292"/>
                  <a:gd name="T23" fmla="*/ 29 h 122"/>
                  <a:gd name="T24" fmla="*/ 248 w 292"/>
                  <a:gd name="T25" fmla="*/ 34 h 122"/>
                  <a:gd name="T26" fmla="*/ 225 w 292"/>
                  <a:gd name="T27" fmla="*/ 42 h 122"/>
                  <a:gd name="T28" fmla="*/ 226 w 292"/>
                  <a:gd name="T29" fmla="*/ 47 h 122"/>
                  <a:gd name="T30" fmla="*/ 243 w 292"/>
                  <a:gd name="T31" fmla="*/ 44 h 122"/>
                  <a:gd name="T32" fmla="*/ 252 w 292"/>
                  <a:gd name="T33" fmla="*/ 43 h 122"/>
                  <a:gd name="T34" fmla="*/ 273 w 292"/>
                  <a:gd name="T35" fmla="*/ 35 h 122"/>
                  <a:gd name="T36" fmla="*/ 285 w 292"/>
                  <a:gd name="T37" fmla="*/ 37 h 122"/>
                  <a:gd name="T38" fmla="*/ 288 w 292"/>
                  <a:gd name="T39" fmla="*/ 39 h 122"/>
                  <a:gd name="T40" fmla="*/ 285 w 292"/>
                  <a:gd name="T41" fmla="*/ 43 h 122"/>
                  <a:gd name="T42" fmla="*/ 269 w 292"/>
                  <a:gd name="T43" fmla="*/ 51 h 122"/>
                  <a:gd name="T44" fmla="*/ 273 w 292"/>
                  <a:gd name="T45" fmla="*/ 53 h 122"/>
                  <a:gd name="T46" fmla="*/ 276 w 292"/>
                  <a:gd name="T47" fmla="*/ 56 h 122"/>
                  <a:gd name="T48" fmla="*/ 265 w 292"/>
                  <a:gd name="T49" fmla="*/ 63 h 122"/>
                  <a:gd name="T50" fmla="*/ 257 w 292"/>
                  <a:gd name="T51" fmla="*/ 68 h 122"/>
                  <a:gd name="T52" fmla="*/ 251 w 292"/>
                  <a:gd name="T53" fmla="*/ 73 h 122"/>
                  <a:gd name="T54" fmla="*/ 244 w 292"/>
                  <a:gd name="T55" fmla="*/ 79 h 122"/>
                  <a:gd name="T56" fmla="*/ 230 w 292"/>
                  <a:gd name="T57" fmla="*/ 86 h 122"/>
                  <a:gd name="T58" fmla="*/ 205 w 292"/>
                  <a:gd name="T59" fmla="*/ 86 h 122"/>
                  <a:gd name="T60" fmla="*/ 151 w 292"/>
                  <a:gd name="T61" fmla="*/ 85 h 122"/>
                  <a:gd name="T62" fmla="*/ 98 w 292"/>
                  <a:gd name="T63" fmla="*/ 95 h 122"/>
                  <a:gd name="T64" fmla="*/ 21 w 292"/>
                  <a:gd name="T65" fmla="*/ 122 h 122"/>
                  <a:gd name="T66" fmla="*/ 14 w 292"/>
                  <a:gd name="T67" fmla="*/ 102 h 122"/>
                  <a:gd name="T68" fmla="*/ 9 w 292"/>
                  <a:gd name="T69" fmla="*/ 82 h 122"/>
                  <a:gd name="T70" fmla="*/ 8 w 292"/>
                  <a:gd name="T71" fmla="*/ 66 h 122"/>
                  <a:gd name="T72" fmla="*/ 43 w 292"/>
                  <a:gd name="T73" fmla="*/ 63 h 122"/>
                  <a:gd name="T74" fmla="*/ 112 w 292"/>
                  <a:gd name="T75" fmla="*/ 46 h 122"/>
                  <a:gd name="T76" fmla="*/ 134 w 292"/>
                  <a:gd name="T77" fmla="*/ 40 h 122"/>
                  <a:gd name="T78" fmla="*/ 162 w 292"/>
                  <a:gd name="T79" fmla="*/ 22 h 122"/>
                  <a:gd name="T80" fmla="*/ 183 w 292"/>
                  <a:gd name="T81" fmla="*/ 11 h 122"/>
                  <a:gd name="T82" fmla="*/ 190 w 292"/>
                  <a:gd name="T83" fmla="*/ 9 h 122"/>
                  <a:gd name="T84" fmla="*/ 205 w 292"/>
                  <a:gd name="T85" fmla="*/ 4 h 122"/>
                  <a:gd name="T86" fmla="*/ 211 w 292"/>
                  <a:gd name="T87" fmla="*/ 2 h 122"/>
                  <a:gd name="T88" fmla="*/ 224 w 292"/>
                  <a:gd name="T89" fmla="*/ 3 h 122"/>
                  <a:gd name="T90" fmla="*/ 233 w 292"/>
                  <a:gd name="T91" fmla="*/ 0 h 122"/>
                  <a:gd name="T92" fmla="*/ 233 w 292"/>
                  <a:gd name="T93"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2" h="122">
                    <a:moveTo>
                      <a:pt x="233" y="10"/>
                    </a:moveTo>
                    <a:cubicBezTo>
                      <a:pt x="233" y="10"/>
                      <a:pt x="222" y="16"/>
                      <a:pt x="214" y="18"/>
                    </a:cubicBezTo>
                    <a:cubicBezTo>
                      <a:pt x="214" y="18"/>
                      <a:pt x="212" y="18"/>
                      <a:pt x="212" y="18"/>
                    </a:cubicBezTo>
                    <a:cubicBezTo>
                      <a:pt x="205" y="23"/>
                      <a:pt x="199" y="23"/>
                      <a:pt x="199" y="23"/>
                    </a:cubicBezTo>
                    <a:cubicBezTo>
                      <a:pt x="199" y="23"/>
                      <a:pt x="197" y="25"/>
                      <a:pt x="193" y="28"/>
                    </a:cubicBezTo>
                    <a:cubicBezTo>
                      <a:pt x="208" y="25"/>
                      <a:pt x="215" y="26"/>
                      <a:pt x="225" y="23"/>
                    </a:cubicBezTo>
                    <a:cubicBezTo>
                      <a:pt x="232" y="21"/>
                      <a:pt x="242" y="19"/>
                      <a:pt x="242" y="19"/>
                    </a:cubicBezTo>
                    <a:cubicBezTo>
                      <a:pt x="242" y="19"/>
                      <a:pt x="245" y="19"/>
                      <a:pt x="258" y="13"/>
                    </a:cubicBezTo>
                    <a:cubicBezTo>
                      <a:pt x="272" y="8"/>
                      <a:pt x="276" y="11"/>
                      <a:pt x="276" y="11"/>
                    </a:cubicBezTo>
                    <a:cubicBezTo>
                      <a:pt x="276" y="11"/>
                      <a:pt x="280" y="11"/>
                      <a:pt x="280" y="15"/>
                    </a:cubicBezTo>
                    <a:cubicBezTo>
                      <a:pt x="280" y="18"/>
                      <a:pt x="275" y="20"/>
                      <a:pt x="272" y="22"/>
                    </a:cubicBezTo>
                    <a:cubicBezTo>
                      <a:pt x="269" y="24"/>
                      <a:pt x="260" y="27"/>
                      <a:pt x="256" y="29"/>
                    </a:cubicBezTo>
                    <a:cubicBezTo>
                      <a:pt x="253" y="31"/>
                      <a:pt x="250" y="33"/>
                      <a:pt x="248" y="34"/>
                    </a:cubicBezTo>
                    <a:cubicBezTo>
                      <a:pt x="245" y="35"/>
                      <a:pt x="225" y="42"/>
                      <a:pt x="225" y="42"/>
                    </a:cubicBezTo>
                    <a:cubicBezTo>
                      <a:pt x="225" y="42"/>
                      <a:pt x="223" y="45"/>
                      <a:pt x="226" y="47"/>
                    </a:cubicBezTo>
                    <a:cubicBezTo>
                      <a:pt x="233" y="46"/>
                      <a:pt x="242" y="44"/>
                      <a:pt x="243" y="44"/>
                    </a:cubicBezTo>
                    <a:cubicBezTo>
                      <a:pt x="243" y="45"/>
                      <a:pt x="247" y="45"/>
                      <a:pt x="252" y="43"/>
                    </a:cubicBezTo>
                    <a:cubicBezTo>
                      <a:pt x="257" y="40"/>
                      <a:pt x="264" y="37"/>
                      <a:pt x="273" y="35"/>
                    </a:cubicBezTo>
                    <a:cubicBezTo>
                      <a:pt x="283" y="33"/>
                      <a:pt x="285" y="37"/>
                      <a:pt x="285" y="37"/>
                    </a:cubicBezTo>
                    <a:cubicBezTo>
                      <a:pt x="285" y="37"/>
                      <a:pt x="288" y="38"/>
                      <a:pt x="288" y="39"/>
                    </a:cubicBezTo>
                    <a:cubicBezTo>
                      <a:pt x="288" y="39"/>
                      <a:pt x="292" y="41"/>
                      <a:pt x="285" y="43"/>
                    </a:cubicBezTo>
                    <a:cubicBezTo>
                      <a:pt x="279" y="46"/>
                      <a:pt x="267" y="51"/>
                      <a:pt x="269" y="51"/>
                    </a:cubicBezTo>
                    <a:cubicBezTo>
                      <a:pt x="271" y="50"/>
                      <a:pt x="272" y="52"/>
                      <a:pt x="273" y="53"/>
                    </a:cubicBezTo>
                    <a:cubicBezTo>
                      <a:pt x="273" y="53"/>
                      <a:pt x="277" y="55"/>
                      <a:pt x="276" y="56"/>
                    </a:cubicBezTo>
                    <a:cubicBezTo>
                      <a:pt x="274" y="58"/>
                      <a:pt x="269" y="61"/>
                      <a:pt x="265" y="63"/>
                    </a:cubicBezTo>
                    <a:cubicBezTo>
                      <a:pt x="261" y="65"/>
                      <a:pt x="257" y="68"/>
                      <a:pt x="257" y="68"/>
                    </a:cubicBezTo>
                    <a:cubicBezTo>
                      <a:pt x="256" y="70"/>
                      <a:pt x="253" y="71"/>
                      <a:pt x="251" y="73"/>
                    </a:cubicBezTo>
                    <a:cubicBezTo>
                      <a:pt x="248" y="74"/>
                      <a:pt x="244" y="79"/>
                      <a:pt x="244" y="79"/>
                    </a:cubicBezTo>
                    <a:cubicBezTo>
                      <a:pt x="240" y="80"/>
                      <a:pt x="234" y="85"/>
                      <a:pt x="230" y="86"/>
                    </a:cubicBezTo>
                    <a:cubicBezTo>
                      <a:pt x="225" y="87"/>
                      <a:pt x="217" y="85"/>
                      <a:pt x="205" y="86"/>
                    </a:cubicBezTo>
                    <a:cubicBezTo>
                      <a:pt x="193" y="88"/>
                      <a:pt x="151" y="85"/>
                      <a:pt x="151" y="85"/>
                    </a:cubicBezTo>
                    <a:cubicBezTo>
                      <a:pt x="123" y="83"/>
                      <a:pt x="114" y="92"/>
                      <a:pt x="98" y="95"/>
                    </a:cubicBezTo>
                    <a:cubicBezTo>
                      <a:pt x="61" y="101"/>
                      <a:pt x="21" y="122"/>
                      <a:pt x="21" y="122"/>
                    </a:cubicBezTo>
                    <a:cubicBezTo>
                      <a:pt x="14" y="102"/>
                      <a:pt x="14" y="102"/>
                      <a:pt x="14" y="102"/>
                    </a:cubicBezTo>
                    <a:cubicBezTo>
                      <a:pt x="9" y="82"/>
                      <a:pt x="9" y="82"/>
                      <a:pt x="9" y="82"/>
                    </a:cubicBezTo>
                    <a:cubicBezTo>
                      <a:pt x="8" y="66"/>
                      <a:pt x="8" y="66"/>
                      <a:pt x="8" y="66"/>
                    </a:cubicBezTo>
                    <a:cubicBezTo>
                      <a:pt x="8" y="66"/>
                      <a:pt x="0" y="73"/>
                      <a:pt x="43" y="63"/>
                    </a:cubicBezTo>
                    <a:cubicBezTo>
                      <a:pt x="86" y="53"/>
                      <a:pt x="107" y="48"/>
                      <a:pt x="112" y="46"/>
                    </a:cubicBezTo>
                    <a:cubicBezTo>
                      <a:pt x="117" y="44"/>
                      <a:pt x="129" y="41"/>
                      <a:pt x="134" y="40"/>
                    </a:cubicBezTo>
                    <a:cubicBezTo>
                      <a:pt x="140" y="38"/>
                      <a:pt x="157" y="25"/>
                      <a:pt x="162" y="22"/>
                    </a:cubicBezTo>
                    <a:cubicBezTo>
                      <a:pt x="167" y="20"/>
                      <a:pt x="178" y="13"/>
                      <a:pt x="183" y="11"/>
                    </a:cubicBezTo>
                    <a:cubicBezTo>
                      <a:pt x="187" y="9"/>
                      <a:pt x="190" y="9"/>
                      <a:pt x="190" y="9"/>
                    </a:cubicBezTo>
                    <a:cubicBezTo>
                      <a:pt x="195" y="7"/>
                      <a:pt x="201" y="6"/>
                      <a:pt x="205" y="4"/>
                    </a:cubicBezTo>
                    <a:cubicBezTo>
                      <a:pt x="209" y="1"/>
                      <a:pt x="211" y="2"/>
                      <a:pt x="211" y="2"/>
                    </a:cubicBezTo>
                    <a:cubicBezTo>
                      <a:pt x="212" y="2"/>
                      <a:pt x="218" y="3"/>
                      <a:pt x="224" y="3"/>
                    </a:cubicBezTo>
                    <a:cubicBezTo>
                      <a:pt x="228" y="1"/>
                      <a:pt x="233" y="0"/>
                      <a:pt x="233" y="0"/>
                    </a:cubicBezTo>
                    <a:cubicBezTo>
                      <a:pt x="233" y="0"/>
                      <a:pt x="238" y="3"/>
                      <a:pt x="233" y="10"/>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3" name="Freeform 296"/>
              <p:cNvSpPr/>
              <p:nvPr/>
            </p:nvSpPr>
            <p:spPr bwMode="auto">
              <a:xfrm>
                <a:off x="518" y="1468"/>
                <a:ext cx="87" cy="24"/>
              </a:xfrm>
              <a:custGeom>
                <a:avLst/>
                <a:gdLst>
                  <a:gd name="T0" fmla="*/ 50 w 50"/>
                  <a:gd name="T1" fmla="*/ 0 h 14"/>
                  <a:gd name="T2" fmla="*/ 41 w 50"/>
                  <a:gd name="T3" fmla="*/ 4 h 14"/>
                  <a:gd name="T4" fmla="*/ 34 w 50"/>
                  <a:gd name="T5" fmla="*/ 7 h 14"/>
                  <a:gd name="T6" fmla="*/ 8 w 50"/>
                  <a:gd name="T7" fmla="*/ 10 h 14"/>
                  <a:gd name="T8" fmla="*/ 2 w 50"/>
                  <a:gd name="T9" fmla="*/ 13 h 14"/>
                  <a:gd name="T10" fmla="*/ 21 w 50"/>
                  <a:gd name="T11" fmla="*/ 9 h 14"/>
                  <a:gd name="T12" fmla="*/ 25 w 50"/>
                  <a:gd name="T13" fmla="*/ 10 h 14"/>
                  <a:gd name="T14" fmla="*/ 30 w 50"/>
                  <a:gd name="T15" fmla="*/ 8 h 14"/>
                  <a:gd name="T16" fmla="*/ 35 w 50"/>
                  <a:gd name="T17" fmla="*/ 7 h 14"/>
                  <a:gd name="T18" fmla="*/ 50 w 5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4">
                    <a:moveTo>
                      <a:pt x="50" y="0"/>
                    </a:moveTo>
                    <a:cubicBezTo>
                      <a:pt x="50" y="0"/>
                      <a:pt x="43" y="3"/>
                      <a:pt x="41" y="4"/>
                    </a:cubicBezTo>
                    <a:cubicBezTo>
                      <a:pt x="39" y="5"/>
                      <a:pt x="36" y="7"/>
                      <a:pt x="34" y="7"/>
                    </a:cubicBezTo>
                    <a:cubicBezTo>
                      <a:pt x="32" y="7"/>
                      <a:pt x="13" y="10"/>
                      <a:pt x="8" y="10"/>
                    </a:cubicBezTo>
                    <a:cubicBezTo>
                      <a:pt x="4" y="10"/>
                      <a:pt x="4" y="13"/>
                      <a:pt x="2" y="13"/>
                    </a:cubicBezTo>
                    <a:cubicBezTo>
                      <a:pt x="0" y="14"/>
                      <a:pt x="9" y="11"/>
                      <a:pt x="21" y="9"/>
                    </a:cubicBezTo>
                    <a:cubicBezTo>
                      <a:pt x="24" y="10"/>
                      <a:pt x="25" y="10"/>
                      <a:pt x="25" y="10"/>
                    </a:cubicBezTo>
                    <a:cubicBezTo>
                      <a:pt x="25" y="10"/>
                      <a:pt x="27" y="8"/>
                      <a:pt x="30" y="8"/>
                    </a:cubicBezTo>
                    <a:cubicBezTo>
                      <a:pt x="34" y="7"/>
                      <a:pt x="35" y="7"/>
                      <a:pt x="35" y="7"/>
                    </a:cubicBezTo>
                    <a:cubicBezTo>
                      <a:pt x="35" y="7"/>
                      <a:pt x="48" y="1"/>
                      <a:pt x="50" y="0"/>
                    </a:cubicBezTo>
                    <a:close/>
                  </a:path>
                </a:pathLst>
              </a:custGeom>
              <a:solidFill>
                <a:srgbClr val="A97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4" name="Freeform 297"/>
              <p:cNvSpPr/>
              <p:nvPr/>
            </p:nvSpPr>
            <p:spPr bwMode="auto">
              <a:xfrm>
                <a:off x="504" y="1494"/>
                <a:ext cx="87" cy="21"/>
              </a:xfrm>
              <a:custGeom>
                <a:avLst/>
                <a:gdLst>
                  <a:gd name="T0" fmla="*/ 0 w 50"/>
                  <a:gd name="T1" fmla="*/ 12 h 12"/>
                  <a:gd name="T2" fmla="*/ 18 w 50"/>
                  <a:gd name="T3" fmla="*/ 9 h 12"/>
                  <a:gd name="T4" fmla="*/ 34 w 50"/>
                  <a:gd name="T5" fmla="*/ 8 h 12"/>
                  <a:gd name="T6" fmla="*/ 48 w 50"/>
                  <a:gd name="T7" fmla="*/ 1 h 12"/>
                  <a:gd name="T8" fmla="*/ 32 w 50"/>
                  <a:gd name="T9" fmla="*/ 9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0" y="12"/>
                      <a:pt x="4" y="9"/>
                      <a:pt x="18" y="9"/>
                    </a:cubicBezTo>
                    <a:cubicBezTo>
                      <a:pt x="31" y="9"/>
                      <a:pt x="31" y="9"/>
                      <a:pt x="34" y="8"/>
                    </a:cubicBezTo>
                    <a:cubicBezTo>
                      <a:pt x="38" y="6"/>
                      <a:pt x="46" y="3"/>
                      <a:pt x="48" y="1"/>
                    </a:cubicBezTo>
                    <a:cubicBezTo>
                      <a:pt x="50" y="0"/>
                      <a:pt x="40" y="7"/>
                      <a:pt x="32" y="9"/>
                    </a:cubicBezTo>
                    <a:cubicBezTo>
                      <a:pt x="23" y="11"/>
                      <a:pt x="17" y="7"/>
                      <a:pt x="0" y="12"/>
                    </a:cubicBezTo>
                    <a:close/>
                  </a:path>
                </a:pathLst>
              </a:custGeom>
              <a:solidFill>
                <a:srgbClr val="A97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5" name="Freeform 298"/>
              <p:cNvSpPr/>
              <p:nvPr/>
            </p:nvSpPr>
            <p:spPr bwMode="auto">
              <a:xfrm>
                <a:off x="454" y="1421"/>
                <a:ext cx="22" cy="6"/>
              </a:xfrm>
              <a:custGeom>
                <a:avLst/>
                <a:gdLst>
                  <a:gd name="T0" fmla="*/ 13 w 13"/>
                  <a:gd name="T1" fmla="*/ 3 h 3"/>
                  <a:gd name="T2" fmla="*/ 0 w 13"/>
                  <a:gd name="T3" fmla="*/ 0 h 3"/>
                  <a:gd name="T4" fmla="*/ 13 w 13"/>
                  <a:gd name="T5" fmla="*/ 2 h 3"/>
                  <a:gd name="T6" fmla="*/ 13 w 13"/>
                  <a:gd name="T7" fmla="*/ 3 h 3"/>
                </a:gdLst>
                <a:ahLst/>
                <a:cxnLst>
                  <a:cxn ang="0">
                    <a:pos x="T0" y="T1"/>
                  </a:cxn>
                  <a:cxn ang="0">
                    <a:pos x="T2" y="T3"/>
                  </a:cxn>
                  <a:cxn ang="0">
                    <a:pos x="T4" y="T5"/>
                  </a:cxn>
                  <a:cxn ang="0">
                    <a:pos x="T6" y="T7"/>
                  </a:cxn>
                </a:cxnLst>
                <a:rect l="0" t="0" r="r" b="b"/>
                <a:pathLst>
                  <a:path w="13" h="3">
                    <a:moveTo>
                      <a:pt x="13" y="3"/>
                    </a:moveTo>
                    <a:cubicBezTo>
                      <a:pt x="13" y="3"/>
                      <a:pt x="4" y="3"/>
                      <a:pt x="0" y="0"/>
                    </a:cubicBezTo>
                    <a:cubicBezTo>
                      <a:pt x="6" y="2"/>
                      <a:pt x="13" y="2"/>
                      <a:pt x="13" y="2"/>
                    </a:cubicBezTo>
                    <a:lnTo>
                      <a:pt x="13" y="3"/>
                    </a:lnTo>
                    <a:close/>
                  </a:path>
                </a:pathLst>
              </a:custGeom>
              <a:solidFill>
                <a:srgbClr val="A97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6" name="Freeform 299"/>
              <p:cNvSpPr>
                <a:spLocks noEditPoints="1"/>
              </p:cNvSpPr>
              <p:nvPr/>
            </p:nvSpPr>
            <p:spPr bwMode="auto">
              <a:xfrm>
                <a:off x="251" y="675"/>
                <a:ext cx="392" cy="229"/>
              </a:xfrm>
              <a:custGeom>
                <a:avLst/>
                <a:gdLst>
                  <a:gd name="T0" fmla="*/ 164 w 226"/>
                  <a:gd name="T1" fmla="*/ 129 h 132"/>
                  <a:gd name="T2" fmla="*/ 163 w 226"/>
                  <a:gd name="T3" fmla="*/ 117 h 132"/>
                  <a:gd name="T4" fmla="*/ 152 w 226"/>
                  <a:gd name="T5" fmla="*/ 104 h 132"/>
                  <a:gd name="T6" fmla="*/ 142 w 226"/>
                  <a:gd name="T7" fmla="*/ 95 h 132"/>
                  <a:gd name="T8" fmla="*/ 138 w 226"/>
                  <a:gd name="T9" fmla="*/ 91 h 132"/>
                  <a:gd name="T10" fmla="*/ 158 w 226"/>
                  <a:gd name="T11" fmla="*/ 98 h 132"/>
                  <a:gd name="T12" fmla="*/ 170 w 226"/>
                  <a:gd name="T13" fmla="*/ 103 h 132"/>
                  <a:gd name="T14" fmla="*/ 181 w 226"/>
                  <a:gd name="T15" fmla="*/ 107 h 132"/>
                  <a:gd name="T16" fmla="*/ 193 w 226"/>
                  <a:gd name="T17" fmla="*/ 117 h 132"/>
                  <a:gd name="T18" fmla="*/ 207 w 226"/>
                  <a:gd name="T19" fmla="*/ 121 h 132"/>
                  <a:gd name="T20" fmla="*/ 212 w 226"/>
                  <a:gd name="T21" fmla="*/ 118 h 132"/>
                  <a:gd name="T22" fmla="*/ 205 w 226"/>
                  <a:gd name="T23" fmla="*/ 111 h 132"/>
                  <a:gd name="T24" fmla="*/ 196 w 226"/>
                  <a:gd name="T25" fmla="*/ 100 h 132"/>
                  <a:gd name="T26" fmla="*/ 194 w 226"/>
                  <a:gd name="T27" fmla="*/ 97 h 132"/>
                  <a:gd name="T28" fmla="*/ 186 w 226"/>
                  <a:gd name="T29" fmla="*/ 91 h 132"/>
                  <a:gd name="T30" fmla="*/ 174 w 226"/>
                  <a:gd name="T31" fmla="*/ 84 h 132"/>
                  <a:gd name="T32" fmla="*/ 185 w 226"/>
                  <a:gd name="T33" fmla="*/ 89 h 132"/>
                  <a:gd name="T34" fmla="*/ 194 w 226"/>
                  <a:gd name="T35" fmla="*/ 93 h 132"/>
                  <a:gd name="T36" fmla="*/ 209 w 226"/>
                  <a:gd name="T37" fmla="*/ 106 h 132"/>
                  <a:gd name="T38" fmla="*/ 219 w 226"/>
                  <a:gd name="T39" fmla="*/ 111 h 132"/>
                  <a:gd name="T40" fmla="*/ 222 w 226"/>
                  <a:gd name="T41" fmla="*/ 109 h 132"/>
                  <a:gd name="T42" fmla="*/ 225 w 226"/>
                  <a:gd name="T43" fmla="*/ 105 h 132"/>
                  <a:gd name="T44" fmla="*/ 219 w 226"/>
                  <a:gd name="T45" fmla="*/ 98 h 132"/>
                  <a:gd name="T46" fmla="*/ 215 w 226"/>
                  <a:gd name="T47" fmla="*/ 95 h 132"/>
                  <a:gd name="T48" fmla="*/ 221 w 226"/>
                  <a:gd name="T49" fmla="*/ 92 h 132"/>
                  <a:gd name="T50" fmla="*/ 218 w 226"/>
                  <a:gd name="T51" fmla="*/ 87 h 132"/>
                  <a:gd name="T52" fmla="*/ 213 w 226"/>
                  <a:gd name="T53" fmla="*/ 81 h 132"/>
                  <a:gd name="T54" fmla="*/ 200 w 226"/>
                  <a:gd name="T55" fmla="*/ 66 h 132"/>
                  <a:gd name="T56" fmla="*/ 202 w 226"/>
                  <a:gd name="T57" fmla="*/ 65 h 132"/>
                  <a:gd name="T58" fmla="*/ 197 w 226"/>
                  <a:gd name="T59" fmla="*/ 57 h 132"/>
                  <a:gd name="T60" fmla="*/ 195 w 226"/>
                  <a:gd name="T61" fmla="*/ 52 h 132"/>
                  <a:gd name="T62" fmla="*/ 194 w 226"/>
                  <a:gd name="T63" fmla="*/ 47 h 132"/>
                  <a:gd name="T64" fmla="*/ 186 w 226"/>
                  <a:gd name="T65" fmla="*/ 39 h 132"/>
                  <a:gd name="T66" fmla="*/ 183 w 226"/>
                  <a:gd name="T67" fmla="*/ 36 h 132"/>
                  <a:gd name="T68" fmla="*/ 170 w 226"/>
                  <a:gd name="T69" fmla="*/ 33 h 132"/>
                  <a:gd name="T70" fmla="*/ 155 w 226"/>
                  <a:gd name="T71" fmla="*/ 30 h 132"/>
                  <a:gd name="T72" fmla="*/ 143 w 226"/>
                  <a:gd name="T73" fmla="*/ 28 h 132"/>
                  <a:gd name="T74" fmla="*/ 117 w 226"/>
                  <a:gd name="T75" fmla="*/ 21 h 132"/>
                  <a:gd name="T76" fmla="*/ 97 w 226"/>
                  <a:gd name="T77" fmla="*/ 20 h 132"/>
                  <a:gd name="T78" fmla="*/ 89 w 226"/>
                  <a:gd name="T79" fmla="*/ 18 h 132"/>
                  <a:gd name="T80" fmla="*/ 74 w 226"/>
                  <a:gd name="T81" fmla="*/ 13 h 132"/>
                  <a:gd name="T82" fmla="*/ 23 w 226"/>
                  <a:gd name="T83" fmla="*/ 0 h 132"/>
                  <a:gd name="T84" fmla="*/ 0 w 226"/>
                  <a:gd name="T85" fmla="*/ 42 h 132"/>
                  <a:gd name="T86" fmla="*/ 71 w 226"/>
                  <a:gd name="T87" fmla="*/ 64 h 132"/>
                  <a:gd name="T88" fmla="*/ 89 w 226"/>
                  <a:gd name="T89" fmla="*/ 79 h 132"/>
                  <a:gd name="T90" fmla="*/ 123 w 226"/>
                  <a:gd name="T91" fmla="*/ 101 h 132"/>
                  <a:gd name="T92" fmla="*/ 132 w 226"/>
                  <a:gd name="T93" fmla="*/ 109 h 132"/>
                  <a:gd name="T94" fmla="*/ 142 w 226"/>
                  <a:gd name="T95" fmla="*/ 116 h 132"/>
                  <a:gd name="T96" fmla="*/ 151 w 226"/>
                  <a:gd name="T97" fmla="*/ 121 h 132"/>
                  <a:gd name="T98" fmla="*/ 162 w 226"/>
                  <a:gd name="T99" fmla="*/ 132 h 132"/>
                  <a:gd name="T100" fmla="*/ 164 w 226"/>
                  <a:gd name="T101" fmla="*/ 129 h 132"/>
                  <a:gd name="T102" fmla="*/ 178 w 226"/>
                  <a:gd name="T103" fmla="*/ 52 h 132"/>
                  <a:gd name="T104" fmla="*/ 165 w 226"/>
                  <a:gd name="T105" fmla="*/ 46 h 132"/>
                  <a:gd name="T106" fmla="*/ 166 w 226"/>
                  <a:gd name="T107" fmla="*/ 46 h 132"/>
                  <a:gd name="T108" fmla="*/ 180 w 226"/>
                  <a:gd name="T109" fmla="*/ 49 h 132"/>
                  <a:gd name="T110" fmla="*/ 186 w 226"/>
                  <a:gd name="T111" fmla="*/ 56 h 132"/>
                  <a:gd name="T112" fmla="*/ 186 w 226"/>
                  <a:gd name="T113" fmla="*/ 56 h 132"/>
                  <a:gd name="T114" fmla="*/ 186 w 226"/>
                  <a:gd name="T115" fmla="*/ 56 h 132"/>
                  <a:gd name="T116" fmla="*/ 178 w 226"/>
                  <a:gd name="T117"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132">
                    <a:moveTo>
                      <a:pt x="164" y="129"/>
                    </a:moveTo>
                    <a:cubicBezTo>
                      <a:pt x="164" y="129"/>
                      <a:pt x="169" y="126"/>
                      <a:pt x="163" y="117"/>
                    </a:cubicBezTo>
                    <a:cubicBezTo>
                      <a:pt x="158" y="108"/>
                      <a:pt x="154" y="105"/>
                      <a:pt x="152" y="104"/>
                    </a:cubicBezTo>
                    <a:cubicBezTo>
                      <a:pt x="151" y="103"/>
                      <a:pt x="144" y="97"/>
                      <a:pt x="142" y="95"/>
                    </a:cubicBezTo>
                    <a:cubicBezTo>
                      <a:pt x="139" y="93"/>
                      <a:pt x="138" y="91"/>
                      <a:pt x="138" y="91"/>
                    </a:cubicBezTo>
                    <a:cubicBezTo>
                      <a:pt x="138" y="91"/>
                      <a:pt x="146" y="94"/>
                      <a:pt x="158" y="98"/>
                    </a:cubicBezTo>
                    <a:cubicBezTo>
                      <a:pt x="163" y="99"/>
                      <a:pt x="166" y="101"/>
                      <a:pt x="170" y="103"/>
                    </a:cubicBezTo>
                    <a:cubicBezTo>
                      <a:pt x="170" y="103"/>
                      <a:pt x="177" y="105"/>
                      <a:pt x="181" y="107"/>
                    </a:cubicBezTo>
                    <a:cubicBezTo>
                      <a:pt x="186" y="109"/>
                      <a:pt x="188" y="114"/>
                      <a:pt x="193" y="117"/>
                    </a:cubicBezTo>
                    <a:cubicBezTo>
                      <a:pt x="198" y="120"/>
                      <a:pt x="203" y="124"/>
                      <a:pt x="207" y="121"/>
                    </a:cubicBezTo>
                    <a:cubicBezTo>
                      <a:pt x="208" y="121"/>
                      <a:pt x="212" y="121"/>
                      <a:pt x="212" y="118"/>
                    </a:cubicBezTo>
                    <a:cubicBezTo>
                      <a:pt x="212" y="118"/>
                      <a:pt x="213" y="115"/>
                      <a:pt x="205" y="111"/>
                    </a:cubicBezTo>
                    <a:cubicBezTo>
                      <a:pt x="201" y="107"/>
                      <a:pt x="198" y="102"/>
                      <a:pt x="196" y="100"/>
                    </a:cubicBezTo>
                    <a:cubicBezTo>
                      <a:pt x="196" y="100"/>
                      <a:pt x="195" y="98"/>
                      <a:pt x="194" y="97"/>
                    </a:cubicBezTo>
                    <a:cubicBezTo>
                      <a:pt x="193" y="95"/>
                      <a:pt x="192" y="94"/>
                      <a:pt x="186" y="91"/>
                    </a:cubicBezTo>
                    <a:cubicBezTo>
                      <a:pt x="183" y="89"/>
                      <a:pt x="179" y="86"/>
                      <a:pt x="174" y="84"/>
                    </a:cubicBezTo>
                    <a:cubicBezTo>
                      <a:pt x="179" y="86"/>
                      <a:pt x="185" y="89"/>
                      <a:pt x="185" y="89"/>
                    </a:cubicBezTo>
                    <a:cubicBezTo>
                      <a:pt x="187" y="90"/>
                      <a:pt x="191" y="91"/>
                      <a:pt x="194" y="93"/>
                    </a:cubicBezTo>
                    <a:cubicBezTo>
                      <a:pt x="196" y="95"/>
                      <a:pt x="204" y="103"/>
                      <a:pt x="209" y="106"/>
                    </a:cubicBezTo>
                    <a:cubicBezTo>
                      <a:pt x="215" y="109"/>
                      <a:pt x="216" y="111"/>
                      <a:pt x="219" y="111"/>
                    </a:cubicBezTo>
                    <a:cubicBezTo>
                      <a:pt x="222" y="111"/>
                      <a:pt x="222" y="109"/>
                      <a:pt x="222" y="109"/>
                    </a:cubicBezTo>
                    <a:cubicBezTo>
                      <a:pt x="222" y="109"/>
                      <a:pt x="225" y="108"/>
                      <a:pt x="225" y="105"/>
                    </a:cubicBezTo>
                    <a:cubicBezTo>
                      <a:pt x="226" y="102"/>
                      <a:pt x="219" y="99"/>
                      <a:pt x="219" y="98"/>
                    </a:cubicBezTo>
                    <a:cubicBezTo>
                      <a:pt x="218" y="98"/>
                      <a:pt x="215" y="95"/>
                      <a:pt x="215" y="95"/>
                    </a:cubicBezTo>
                    <a:cubicBezTo>
                      <a:pt x="215" y="95"/>
                      <a:pt x="220" y="95"/>
                      <a:pt x="221" y="92"/>
                    </a:cubicBezTo>
                    <a:cubicBezTo>
                      <a:pt x="222" y="90"/>
                      <a:pt x="219" y="88"/>
                      <a:pt x="218" y="87"/>
                    </a:cubicBezTo>
                    <a:cubicBezTo>
                      <a:pt x="217" y="85"/>
                      <a:pt x="213" y="81"/>
                      <a:pt x="213" y="81"/>
                    </a:cubicBezTo>
                    <a:cubicBezTo>
                      <a:pt x="213" y="81"/>
                      <a:pt x="205" y="70"/>
                      <a:pt x="200" y="66"/>
                    </a:cubicBezTo>
                    <a:cubicBezTo>
                      <a:pt x="201" y="66"/>
                      <a:pt x="202" y="65"/>
                      <a:pt x="202" y="65"/>
                    </a:cubicBezTo>
                    <a:cubicBezTo>
                      <a:pt x="202" y="64"/>
                      <a:pt x="200" y="62"/>
                      <a:pt x="197" y="57"/>
                    </a:cubicBezTo>
                    <a:cubicBezTo>
                      <a:pt x="197" y="57"/>
                      <a:pt x="196" y="54"/>
                      <a:pt x="195" y="52"/>
                    </a:cubicBezTo>
                    <a:cubicBezTo>
                      <a:pt x="195" y="50"/>
                      <a:pt x="195" y="48"/>
                      <a:pt x="194" y="47"/>
                    </a:cubicBezTo>
                    <a:cubicBezTo>
                      <a:pt x="193" y="46"/>
                      <a:pt x="188" y="42"/>
                      <a:pt x="186" y="39"/>
                    </a:cubicBezTo>
                    <a:cubicBezTo>
                      <a:pt x="184" y="37"/>
                      <a:pt x="184" y="36"/>
                      <a:pt x="183" y="36"/>
                    </a:cubicBezTo>
                    <a:cubicBezTo>
                      <a:pt x="181" y="35"/>
                      <a:pt x="173" y="33"/>
                      <a:pt x="170" y="33"/>
                    </a:cubicBezTo>
                    <a:cubicBezTo>
                      <a:pt x="166" y="33"/>
                      <a:pt x="159" y="32"/>
                      <a:pt x="155" y="30"/>
                    </a:cubicBezTo>
                    <a:cubicBezTo>
                      <a:pt x="152" y="29"/>
                      <a:pt x="147" y="29"/>
                      <a:pt x="143" y="28"/>
                    </a:cubicBezTo>
                    <a:cubicBezTo>
                      <a:pt x="140" y="27"/>
                      <a:pt x="126" y="22"/>
                      <a:pt x="117" y="21"/>
                    </a:cubicBezTo>
                    <a:cubicBezTo>
                      <a:pt x="108" y="20"/>
                      <a:pt x="101" y="21"/>
                      <a:pt x="97" y="20"/>
                    </a:cubicBezTo>
                    <a:cubicBezTo>
                      <a:pt x="93" y="20"/>
                      <a:pt x="94" y="19"/>
                      <a:pt x="89" y="18"/>
                    </a:cubicBezTo>
                    <a:cubicBezTo>
                      <a:pt x="85" y="17"/>
                      <a:pt x="79" y="16"/>
                      <a:pt x="74" y="13"/>
                    </a:cubicBezTo>
                    <a:cubicBezTo>
                      <a:pt x="72" y="12"/>
                      <a:pt x="50" y="6"/>
                      <a:pt x="23" y="0"/>
                    </a:cubicBezTo>
                    <a:cubicBezTo>
                      <a:pt x="0" y="42"/>
                      <a:pt x="0" y="42"/>
                      <a:pt x="0" y="42"/>
                    </a:cubicBezTo>
                    <a:cubicBezTo>
                      <a:pt x="31" y="48"/>
                      <a:pt x="61" y="58"/>
                      <a:pt x="71" y="64"/>
                    </a:cubicBezTo>
                    <a:cubicBezTo>
                      <a:pt x="71" y="64"/>
                      <a:pt x="85" y="73"/>
                      <a:pt x="89" y="79"/>
                    </a:cubicBezTo>
                    <a:cubicBezTo>
                      <a:pt x="93" y="84"/>
                      <a:pt x="116" y="97"/>
                      <a:pt x="123" y="101"/>
                    </a:cubicBezTo>
                    <a:cubicBezTo>
                      <a:pt x="130" y="106"/>
                      <a:pt x="132" y="108"/>
                      <a:pt x="132" y="109"/>
                    </a:cubicBezTo>
                    <a:cubicBezTo>
                      <a:pt x="133" y="110"/>
                      <a:pt x="142" y="116"/>
                      <a:pt x="142" y="116"/>
                    </a:cubicBezTo>
                    <a:cubicBezTo>
                      <a:pt x="145" y="118"/>
                      <a:pt x="148" y="119"/>
                      <a:pt x="151" y="121"/>
                    </a:cubicBezTo>
                    <a:cubicBezTo>
                      <a:pt x="151" y="121"/>
                      <a:pt x="159" y="131"/>
                      <a:pt x="162" y="132"/>
                    </a:cubicBezTo>
                    <a:cubicBezTo>
                      <a:pt x="164" y="131"/>
                      <a:pt x="164" y="131"/>
                      <a:pt x="164" y="129"/>
                    </a:cubicBezTo>
                    <a:close/>
                    <a:moveTo>
                      <a:pt x="178" y="52"/>
                    </a:moveTo>
                    <a:cubicBezTo>
                      <a:pt x="170" y="50"/>
                      <a:pt x="165" y="46"/>
                      <a:pt x="165" y="46"/>
                    </a:cubicBezTo>
                    <a:cubicBezTo>
                      <a:pt x="166" y="46"/>
                      <a:pt x="166" y="46"/>
                      <a:pt x="166" y="46"/>
                    </a:cubicBezTo>
                    <a:cubicBezTo>
                      <a:pt x="172" y="48"/>
                      <a:pt x="178" y="48"/>
                      <a:pt x="180" y="49"/>
                    </a:cubicBezTo>
                    <a:cubicBezTo>
                      <a:pt x="182" y="52"/>
                      <a:pt x="185" y="55"/>
                      <a:pt x="186" y="56"/>
                    </a:cubicBezTo>
                    <a:cubicBezTo>
                      <a:pt x="186" y="56"/>
                      <a:pt x="186" y="56"/>
                      <a:pt x="186" y="56"/>
                    </a:cubicBezTo>
                    <a:cubicBezTo>
                      <a:pt x="186" y="56"/>
                      <a:pt x="186" y="56"/>
                      <a:pt x="186" y="56"/>
                    </a:cubicBezTo>
                    <a:cubicBezTo>
                      <a:pt x="186" y="55"/>
                      <a:pt x="184" y="54"/>
                      <a:pt x="178" y="52"/>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7" name="Freeform 300"/>
              <p:cNvSpPr/>
              <p:nvPr/>
            </p:nvSpPr>
            <p:spPr bwMode="auto">
              <a:xfrm>
                <a:off x="573" y="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8" name="Freeform 301"/>
              <p:cNvSpPr/>
              <p:nvPr/>
            </p:nvSpPr>
            <p:spPr bwMode="auto">
              <a:xfrm>
                <a:off x="539" y="776"/>
                <a:ext cx="85" cy="64"/>
              </a:xfrm>
              <a:custGeom>
                <a:avLst/>
                <a:gdLst>
                  <a:gd name="T0" fmla="*/ 0 w 49"/>
                  <a:gd name="T1" fmla="*/ 0 h 37"/>
                  <a:gd name="T2" fmla="*/ 26 w 49"/>
                  <a:gd name="T3" fmla="*/ 15 h 37"/>
                  <a:gd name="T4" fmla="*/ 31 w 49"/>
                  <a:gd name="T5" fmla="*/ 19 h 37"/>
                  <a:gd name="T6" fmla="*/ 49 w 49"/>
                  <a:gd name="T7" fmla="*/ 37 h 37"/>
                  <a:gd name="T8" fmla="*/ 30 w 49"/>
                  <a:gd name="T9" fmla="*/ 17 h 37"/>
                  <a:gd name="T10" fmla="*/ 0 w 49"/>
                  <a:gd name="T11" fmla="*/ 0 h 37"/>
                </a:gdLst>
                <a:ahLst/>
                <a:cxnLst>
                  <a:cxn ang="0">
                    <a:pos x="T0" y="T1"/>
                  </a:cxn>
                  <a:cxn ang="0">
                    <a:pos x="T2" y="T3"/>
                  </a:cxn>
                  <a:cxn ang="0">
                    <a:pos x="T4" y="T5"/>
                  </a:cxn>
                  <a:cxn ang="0">
                    <a:pos x="T6" y="T7"/>
                  </a:cxn>
                  <a:cxn ang="0">
                    <a:pos x="T8" y="T9"/>
                  </a:cxn>
                  <a:cxn ang="0">
                    <a:pos x="T10" y="T11"/>
                  </a:cxn>
                </a:cxnLst>
                <a:rect l="0" t="0" r="r" b="b"/>
                <a:pathLst>
                  <a:path w="49" h="37">
                    <a:moveTo>
                      <a:pt x="0" y="0"/>
                    </a:moveTo>
                    <a:cubicBezTo>
                      <a:pt x="0" y="0"/>
                      <a:pt x="6" y="8"/>
                      <a:pt x="26" y="15"/>
                    </a:cubicBezTo>
                    <a:cubicBezTo>
                      <a:pt x="29" y="17"/>
                      <a:pt x="31" y="19"/>
                      <a:pt x="31" y="19"/>
                    </a:cubicBezTo>
                    <a:cubicBezTo>
                      <a:pt x="49" y="37"/>
                      <a:pt x="49" y="37"/>
                      <a:pt x="49" y="37"/>
                    </a:cubicBezTo>
                    <a:cubicBezTo>
                      <a:pt x="49" y="37"/>
                      <a:pt x="33" y="19"/>
                      <a:pt x="30" y="17"/>
                    </a:cubicBezTo>
                    <a:cubicBezTo>
                      <a:pt x="27" y="14"/>
                      <a:pt x="5" y="6"/>
                      <a:pt x="0" y="0"/>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9" name="Freeform 302"/>
              <p:cNvSpPr/>
              <p:nvPr/>
            </p:nvSpPr>
            <p:spPr bwMode="auto">
              <a:xfrm>
                <a:off x="535" y="807"/>
                <a:ext cx="54" cy="29"/>
              </a:xfrm>
              <a:custGeom>
                <a:avLst/>
                <a:gdLst>
                  <a:gd name="T0" fmla="*/ 0 w 31"/>
                  <a:gd name="T1" fmla="*/ 0 h 17"/>
                  <a:gd name="T2" fmla="*/ 2 w 31"/>
                  <a:gd name="T3" fmla="*/ 4 h 17"/>
                  <a:gd name="T4" fmla="*/ 29 w 31"/>
                  <a:gd name="T5" fmla="*/ 16 h 17"/>
                  <a:gd name="T6" fmla="*/ 0 w 31"/>
                  <a:gd name="T7" fmla="*/ 0 h 17"/>
                </a:gdLst>
                <a:ahLst/>
                <a:cxnLst>
                  <a:cxn ang="0">
                    <a:pos x="T0" y="T1"/>
                  </a:cxn>
                  <a:cxn ang="0">
                    <a:pos x="T2" y="T3"/>
                  </a:cxn>
                  <a:cxn ang="0">
                    <a:pos x="T4" y="T5"/>
                  </a:cxn>
                  <a:cxn ang="0">
                    <a:pos x="T6" y="T7"/>
                  </a:cxn>
                </a:cxnLst>
                <a:rect l="0" t="0" r="r" b="b"/>
                <a:pathLst>
                  <a:path w="31" h="17">
                    <a:moveTo>
                      <a:pt x="0" y="0"/>
                    </a:moveTo>
                    <a:cubicBezTo>
                      <a:pt x="2" y="4"/>
                      <a:pt x="2" y="4"/>
                      <a:pt x="2" y="4"/>
                    </a:cubicBezTo>
                    <a:cubicBezTo>
                      <a:pt x="2" y="4"/>
                      <a:pt x="26" y="15"/>
                      <a:pt x="29" y="16"/>
                    </a:cubicBezTo>
                    <a:cubicBezTo>
                      <a:pt x="31" y="17"/>
                      <a:pt x="4" y="4"/>
                      <a:pt x="0" y="0"/>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0" name="Freeform 303"/>
              <p:cNvSpPr/>
              <p:nvPr/>
            </p:nvSpPr>
            <p:spPr bwMode="auto">
              <a:xfrm>
                <a:off x="573" y="771"/>
                <a:ext cx="25" cy="19"/>
              </a:xfrm>
              <a:custGeom>
                <a:avLst/>
                <a:gdLst>
                  <a:gd name="T0" fmla="*/ 14 w 14"/>
                  <a:gd name="T1" fmla="*/ 11 h 11"/>
                  <a:gd name="T2" fmla="*/ 9 w 14"/>
                  <a:gd name="T3" fmla="*/ 5 h 11"/>
                  <a:gd name="T4" fmla="*/ 0 w 14"/>
                  <a:gd name="T5" fmla="*/ 0 h 11"/>
                  <a:gd name="T6" fmla="*/ 8 w 14"/>
                  <a:gd name="T7" fmla="*/ 4 h 11"/>
                  <a:gd name="T8" fmla="*/ 14 w 14"/>
                  <a:gd name="T9" fmla="*/ 11 h 11"/>
                </a:gdLst>
                <a:ahLst/>
                <a:cxnLst>
                  <a:cxn ang="0">
                    <a:pos x="T0" y="T1"/>
                  </a:cxn>
                  <a:cxn ang="0">
                    <a:pos x="T2" y="T3"/>
                  </a:cxn>
                  <a:cxn ang="0">
                    <a:pos x="T4" y="T5"/>
                  </a:cxn>
                  <a:cxn ang="0">
                    <a:pos x="T6" y="T7"/>
                  </a:cxn>
                  <a:cxn ang="0">
                    <a:pos x="T8" y="T9"/>
                  </a:cxn>
                </a:cxnLst>
                <a:rect l="0" t="0" r="r" b="b"/>
                <a:pathLst>
                  <a:path w="14" h="11">
                    <a:moveTo>
                      <a:pt x="14" y="11"/>
                    </a:moveTo>
                    <a:cubicBezTo>
                      <a:pt x="14" y="11"/>
                      <a:pt x="11" y="7"/>
                      <a:pt x="9" y="5"/>
                    </a:cubicBezTo>
                    <a:cubicBezTo>
                      <a:pt x="6" y="3"/>
                      <a:pt x="2" y="2"/>
                      <a:pt x="0" y="0"/>
                    </a:cubicBezTo>
                    <a:cubicBezTo>
                      <a:pt x="4" y="2"/>
                      <a:pt x="6" y="3"/>
                      <a:pt x="8" y="4"/>
                    </a:cubicBezTo>
                    <a:cubicBezTo>
                      <a:pt x="10" y="5"/>
                      <a:pt x="14" y="11"/>
                      <a:pt x="14" y="11"/>
                    </a:cubicBezTo>
                    <a:close/>
                  </a:path>
                </a:pathLst>
              </a:custGeom>
              <a:solidFill>
                <a:srgbClr val="CA6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1" name="Freeform 304"/>
              <p:cNvSpPr/>
              <p:nvPr/>
            </p:nvSpPr>
            <p:spPr bwMode="auto">
              <a:xfrm>
                <a:off x="316" y="673"/>
                <a:ext cx="79" cy="122"/>
              </a:xfrm>
              <a:custGeom>
                <a:avLst/>
                <a:gdLst>
                  <a:gd name="T0" fmla="*/ 0 w 79"/>
                  <a:gd name="T1" fmla="*/ 110 h 122"/>
                  <a:gd name="T2" fmla="*/ 42 w 79"/>
                  <a:gd name="T3" fmla="*/ 122 h 122"/>
                  <a:gd name="T4" fmla="*/ 79 w 79"/>
                  <a:gd name="T5" fmla="*/ 14 h 122"/>
                  <a:gd name="T6" fmla="*/ 39 w 79"/>
                  <a:gd name="T7" fmla="*/ 0 h 122"/>
                  <a:gd name="T8" fmla="*/ 0 w 79"/>
                  <a:gd name="T9" fmla="*/ 110 h 122"/>
                </a:gdLst>
                <a:ahLst/>
                <a:cxnLst>
                  <a:cxn ang="0">
                    <a:pos x="T0" y="T1"/>
                  </a:cxn>
                  <a:cxn ang="0">
                    <a:pos x="T2" y="T3"/>
                  </a:cxn>
                  <a:cxn ang="0">
                    <a:pos x="T4" y="T5"/>
                  </a:cxn>
                  <a:cxn ang="0">
                    <a:pos x="T6" y="T7"/>
                  </a:cxn>
                  <a:cxn ang="0">
                    <a:pos x="T8" y="T9"/>
                  </a:cxn>
                </a:cxnLst>
                <a:rect l="0" t="0" r="r" b="b"/>
                <a:pathLst>
                  <a:path w="79" h="122">
                    <a:moveTo>
                      <a:pt x="0" y="110"/>
                    </a:moveTo>
                    <a:lnTo>
                      <a:pt x="42" y="122"/>
                    </a:lnTo>
                    <a:lnTo>
                      <a:pt x="79" y="14"/>
                    </a:lnTo>
                    <a:lnTo>
                      <a:pt x="39" y="0"/>
                    </a:lnTo>
                    <a:lnTo>
                      <a:pt x="0" y="110"/>
                    </a:lnTo>
                    <a:close/>
                  </a:path>
                </a:pathLst>
              </a:cu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2" name="Freeform 305"/>
              <p:cNvSpPr/>
              <p:nvPr/>
            </p:nvSpPr>
            <p:spPr bwMode="auto">
              <a:xfrm>
                <a:off x="304" y="1437"/>
                <a:ext cx="70" cy="123"/>
              </a:xfrm>
              <a:custGeom>
                <a:avLst/>
                <a:gdLst>
                  <a:gd name="T0" fmla="*/ 28 w 70"/>
                  <a:gd name="T1" fmla="*/ 123 h 123"/>
                  <a:gd name="T2" fmla="*/ 70 w 70"/>
                  <a:gd name="T3" fmla="*/ 109 h 123"/>
                  <a:gd name="T4" fmla="*/ 40 w 70"/>
                  <a:gd name="T5" fmla="*/ 0 h 123"/>
                  <a:gd name="T6" fmla="*/ 0 w 70"/>
                  <a:gd name="T7" fmla="*/ 10 h 123"/>
                  <a:gd name="T8" fmla="*/ 28 w 70"/>
                  <a:gd name="T9" fmla="*/ 123 h 123"/>
                </a:gdLst>
                <a:ahLst/>
                <a:cxnLst>
                  <a:cxn ang="0">
                    <a:pos x="T0" y="T1"/>
                  </a:cxn>
                  <a:cxn ang="0">
                    <a:pos x="T2" y="T3"/>
                  </a:cxn>
                  <a:cxn ang="0">
                    <a:pos x="T4" y="T5"/>
                  </a:cxn>
                  <a:cxn ang="0">
                    <a:pos x="T6" y="T7"/>
                  </a:cxn>
                  <a:cxn ang="0">
                    <a:pos x="T8" y="T9"/>
                  </a:cxn>
                </a:cxnLst>
                <a:rect l="0" t="0" r="r" b="b"/>
                <a:pathLst>
                  <a:path w="70" h="123">
                    <a:moveTo>
                      <a:pt x="28" y="123"/>
                    </a:moveTo>
                    <a:lnTo>
                      <a:pt x="70" y="109"/>
                    </a:lnTo>
                    <a:lnTo>
                      <a:pt x="40" y="0"/>
                    </a:lnTo>
                    <a:lnTo>
                      <a:pt x="0" y="10"/>
                    </a:lnTo>
                    <a:lnTo>
                      <a:pt x="28" y="123"/>
                    </a:lnTo>
                    <a:close/>
                  </a:path>
                </a:pathLst>
              </a:cu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3" name="Freeform 306"/>
              <p:cNvSpPr/>
              <p:nvPr/>
            </p:nvSpPr>
            <p:spPr bwMode="auto">
              <a:xfrm>
                <a:off x="310" y="1446"/>
                <a:ext cx="52" cy="112"/>
              </a:xfrm>
              <a:custGeom>
                <a:avLst/>
                <a:gdLst>
                  <a:gd name="T0" fmla="*/ 0 w 52"/>
                  <a:gd name="T1" fmla="*/ 0 h 112"/>
                  <a:gd name="T2" fmla="*/ 52 w 52"/>
                  <a:gd name="T3" fmla="*/ 104 h 112"/>
                  <a:gd name="T4" fmla="*/ 27 w 52"/>
                  <a:gd name="T5" fmla="*/ 112 h 112"/>
                  <a:gd name="T6" fmla="*/ 0 w 52"/>
                  <a:gd name="T7" fmla="*/ 0 h 112"/>
                </a:gdLst>
                <a:ahLst/>
                <a:cxnLst>
                  <a:cxn ang="0">
                    <a:pos x="T0" y="T1"/>
                  </a:cxn>
                  <a:cxn ang="0">
                    <a:pos x="T2" y="T3"/>
                  </a:cxn>
                  <a:cxn ang="0">
                    <a:pos x="T4" y="T5"/>
                  </a:cxn>
                  <a:cxn ang="0">
                    <a:pos x="T6" y="T7"/>
                  </a:cxn>
                </a:cxnLst>
                <a:rect l="0" t="0" r="r" b="b"/>
                <a:pathLst>
                  <a:path w="52" h="112">
                    <a:moveTo>
                      <a:pt x="0" y="0"/>
                    </a:moveTo>
                    <a:lnTo>
                      <a:pt x="52" y="104"/>
                    </a:lnTo>
                    <a:lnTo>
                      <a:pt x="27" y="112"/>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4" name="Freeform 307"/>
              <p:cNvSpPr/>
              <p:nvPr/>
            </p:nvSpPr>
            <p:spPr bwMode="auto">
              <a:xfrm>
                <a:off x="-246" y="842"/>
                <a:ext cx="240" cy="543"/>
              </a:xfrm>
              <a:custGeom>
                <a:avLst/>
                <a:gdLst>
                  <a:gd name="T0" fmla="*/ 0 w 138"/>
                  <a:gd name="T1" fmla="*/ 313 h 313"/>
                  <a:gd name="T2" fmla="*/ 12 w 138"/>
                  <a:gd name="T3" fmla="*/ 0 h 313"/>
                  <a:gd name="T4" fmla="*/ 138 w 138"/>
                  <a:gd name="T5" fmla="*/ 20 h 313"/>
                  <a:gd name="T6" fmla="*/ 124 w 138"/>
                  <a:gd name="T7" fmla="*/ 149 h 313"/>
                  <a:gd name="T8" fmla="*/ 126 w 138"/>
                  <a:gd name="T9" fmla="*/ 288 h 313"/>
                  <a:gd name="T10" fmla="*/ 0 w 138"/>
                  <a:gd name="T11" fmla="*/ 313 h 313"/>
                </a:gdLst>
                <a:ahLst/>
                <a:cxnLst>
                  <a:cxn ang="0">
                    <a:pos x="T0" y="T1"/>
                  </a:cxn>
                  <a:cxn ang="0">
                    <a:pos x="T2" y="T3"/>
                  </a:cxn>
                  <a:cxn ang="0">
                    <a:pos x="T4" y="T5"/>
                  </a:cxn>
                  <a:cxn ang="0">
                    <a:pos x="T6" y="T7"/>
                  </a:cxn>
                  <a:cxn ang="0">
                    <a:pos x="T8" y="T9"/>
                  </a:cxn>
                  <a:cxn ang="0">
                    <a:pos x="T10" y="T11"/>
                  </a:cxn>
                </a:cxnLst>
                <a:rect l="0" t="0" r="r" b="b"/>
                <a:pathLst>
                  <a:path w="138" h="313">
                    <a:moveTo>
                      <a:pt x="0" y="313"/>
                    </a:moveTo>
                    <a:cubicBezTo>
                      <a:pt x="12" y="0"/>
                      <a:pt x="12" y="0"/>
                      <a:pt x="12" y="0"/>
                    </a:cubicBezTo>
                    <a:cubicBezTo>
                      <a:pt x="12" y="0"/>
                      <a:pt x="85" y="17"/>
                      <a:pt x="138" y="20"/>
                    </a:cubicBezTo>
                    <a:cubicBezTo>
                      <a:pt x="138" y="20"/>
                      <a:pt x="127" y="79"/>
                      <a:pt x="124" y="149"/>
                    </a:cubicBezTo>
                    <a:cubicBezTo>
                      <a:pt x="121" y="219"/>
                      <a:pt x="126" y="288"/>
                      <a:pt x="126" y="288"/>
                    </a:cubicBezTo>
                    <a:cubicBezTo>
                      <a:pt x="86" y="282"/>
                      <a:pt x="0" y="313"/>
                      <a:pt x="0" y="313"/>
                    </a:cubicBez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5" name="Freeform 308"/>
              <p:cNvSpPr/>
              <p:nvPr/>
            </p:nvSpPr>
            <p:spPr bwMode="auto">
              <a:xfrm>
                <a:off x="-487" y="559"/>
                <a:ext cx="849" cy="1104"/>
              </a:xfrm>
              <a:custGeom>
                <a:avLst/>
                <a:gdLst>
                  <a:gd name="T0" fmla="*/ 225 w 489"/>
                  <a:gd name="T1" fmla="*/ 9 h 636"/>
                  <a:gd name="T2" fmla="*/ 35 w 489"/>
                  <a:gd name="T3" fmla="*/ 122 h 636"/>
                  <a:gd name="T4" fmla="*/ 3 w 489"/>
                  <a:gd name="T5" fmla="*/ 286 h 636"/>
                  <a:gd name="T6" fmla="*/ 0 w 489"/>
                  <a:gd name="T7" fmla="*/ 311 h 636"/>
                  <a:gd name="T8" fmla="*/ 1 w 489"/>
                  <a:gd name="T9" fmla="*/ 335 h 636"/>
                  <a:gd name="T10" fmla="*/ 24 w 489"/>
                  <a:gd name="T11" fmla="*/ 495 h 636"/>
                  <a:gd name="T12" fmla="*/ 209 w 489"/>
                  <a:gd name="T13" fmla="*/ 623 h 636"/>
                  <a:gd name="T14" fmla="*/ 476 w 489"/>
                  <a:gd name="T15" fmla="*/ 582 h 636"/>
                  <a:gd name="T16" fmla="*/ 462 w 489"/>
                  <a:gd name="T17" fmla="*/ 506 h 636"/>
                  <a:gd name="T18" fmla="*/ 224 w 489"/>
                  <a:gd name="T19" fmla="*/ 527 h 636"/>
                  <a:gd name="T20" fmla="*/ 211 w 489"/>
                  <a:gd name="T21" fmla="*/ 523 h 636"/>
                  <a:gd name="T22" fmla="*/ 173 w 489"/>
                  <a:gd name="T23" fmla="*/ 501 h 636"/>
                  <a:gd name="T24" fmla="*/ 175 w 489"/>
                  <a:gd name="T25" fmla="*/ 425 h 636"/>
                  <a:gd name="T26" fmla="*/ 186 w 489"/>
                  <a:gd name="T27" fmla="*/ 315 h 636"/>
                  <a:gd name="T28" fmla="*/ 180 w 489"/>
                  <a:gd name="T29" fmla="*/ 206 h 636"/>
                  <a:gd name="T30" fmla="*/ 182 w 489"/>
                  <a:gd name="T31" fmla="*/ 129 h 636"/>
                  <a:gd name="T32" fmla="*/ 221 w 489"/>
                  <a:gd name="T33" fmla="*/ 109 h 636"/>
                  <a:gd name="T34" fmla="*/ 465 w 489"/>
                  <a:gd name="T35" fmla="*/ 135 h 636"/>
                  <a:gd name="T36" fmla="*/ 489 w 489"/>
                  <a:gd name="T37" fmla="*/ 63 h 636"/>
                  <a:gd name="T38" fmla="*/ 225 w 489"/>
                  <a:gd name="T39" fmla="*/ 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 h="636">
                    <a:moveTo>
                      <a:pt x="225" y="9"/>
                    </a:moveTo>
                    <a:cubicBezTo>
                      <a:pt x="141" y="17"/>
                      <a:pt x="35" y="122"/>
                      <a:pt x="35" y="122"/>
                    </a:cubicBezTo>
                    <a:cubicBezTo>
                      <a:pt x="19" y="198"/>
                      <a:pt x="8" y="244"/>
                      <a:pt x="3" y="286"/>
                    </a:cubicBezTo>
                    <a:cubicBezTo>
                      <a:pt x="3" y="286"/>
                      <a:pt x="0" y="303"/>
                      <a:pt x="0" y="311"/>
                    </a:cubicBezTo>
                    <a:cubicBezTo>
                      <a:pt x="0" y="319"/>
                      <a:pt x="1" y="335"/>
                      <a:pt x="1" y="335"/>
                    </a:cubicBezTo>
                    <a:cubicBezTo>
                      <a:pt x="4" y="376"/>
                      <a:pt x="11" y="420"/>
                      <a:pt x="24" y="495"/>
                    </a:cubicBezTo>
                    <a:cubicBezTo>
                      <a:pt x="24" y="495"/>
                      <a:pt x="126" y="610"/>
                      <a:pt x="209" y="623"/>
                    </a:cubicBezTo>
                    <a:cubicBezTo>
                      <a:pt x="293" y="636"/>
                      <a:pt x="476" y="582"/>
                      <a:pt x="476" y="582"/>
                    </a:cubicBezTo>
                    <a:cubicBezTo>
                      <a:pt x="462" y="506"/>
                      <a:pt x="462" y="506"/>
                      <a:pt x="462" y="506"/>
                    </a:cubicBezTo>
                    <a:cubicBezTo>
                      <a:pt x="462" y="506"/>
                      <a:pt x="294" y="543"/>
                      <a:pt x="224" y="527"/>
                    </a:cubicBezTo>
                    <a:cubicBezTo>
                      <a:pt x="219" y="526"/>
                      <a:pt x="214" y="524"/>
                      <a:pt x="211" y="523"/>
                    </a:cubicBezTo>
                    <a:cubicBezTo>
                      <a:pt x="197" y="517"/>
                      <a:pt x="184" y="509"/>
                      <a:pt x="173" y="501"/>
                    </a:cubicBezTo>
                    <a:cubicBezTo>
                      <a:pt x="156" y="480"/>
                      <a:pt x="167" y="453"/>
                      <a:pt x="175" y="425"/>
                    </a:cubicBezTo>
                    <a:cubicBezTo>
                      <a:pt x="184" y="391"/>
                      <a:pt x="185" y="352"/>
                      <a:pt x="186" y="315"/>
                    </a:cubicBezTo>
                    <a:cubicBezTo>
                      <a:pt x="187" y="279"/>
                      <a:pt x="188" y="240"/>
                      <a:pt x="180" y="206"/>
                    </a:cubicBezTo>
                    <a:cubicBezTo>
                      <a:pt x="174" y="177"/>
                      <a:pt x="165" y="149"/>
                      <a:pt x="182" y="129"/>
                    </a:cubicBezTo>
                    <a:cubicBezTo>
                      <a:pt x="194" y="121"/>
                      <a:pt x="207" y="115"/>
                      <a:pt x="221" y="109"/>
                    </a:cubicBezTo>
                    <a:cubicBezTo>
                      <a:pt x="281" y="87"/>
                      <a:pt x="465" y="135"/>
                      <a:pt x="465" y="135"/>
                    </a:cubicBezTo>
                    <a:cubicBezTo>
                      <a:pt x="489" y="63"/>
                      <a:pt x="489" y="63"/>
                      <a:pt x="489" y="63"/>
                    </a:cubicBezTo>
                    <a:cubicBezTo>
                      <a:pt x="489" y="63"/>
                      <a:pt x="309" y="0"/>
                      <a:pt x="225" y="9"/>
                    </a:cubicBezTo>
                    <a:close/>
                  </a:path>
                </a:pathLst>
              </a:custGeom>
              <a:solidFill>
                <a:srgbClr val="E174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6" name="Freeform 309"/>
              <p:cNvSpPr/>
              <p:nvPr/>
            </p:nvSpPr>
            <p:spPr bwMode="auto">
              <a:xfrm>
                <a:off x="322" y="675"/>
                <a:ext cx="38" cy="116"/>
              </a:xfrm>
              <a:custGeom>
                <a:avLst/>
                <a:gdLst>
                  <a:gd name="T0" fmla="*/ 38 w 38"/>
                  <a:gd name="T1" fmla="*/ 0 h 116"/>
                  <a:gd name="T2" fmla="*/ 24 w 38"/>
                  <a:gd name="T3" fmla="*/ 116 h 116"/>
                  <a:gd name="T4" fmla="*/ 0 w 38"/>
                  <a:gd name="T5" fmla="*/ 109 h 116"/>
                  <a:gd name="T6" fmla="*/ 38 w 38"/>
                  <a:gd name="T7" fmla="*/ 0 h 116"/>
                </a:gdLst>
                <a:ahLst/>
                <a:cxnLst>
                  <a:cxn ang="0">
                    <a:pos x="T0" y="T1"/>
                  </a:cxn>
                  <a:cxn ang="0">
                    <a:pos x="T2" y="T3"/>
                  </a:cxn>
                  <a:cxn ang="0">
                    <a:pos x="T4" y="T5"/>
                  </a:cxn>
                  <a:cxn ang="0">
                    <a:pos x="T6" y="T7"/>
                  </a:cxn>
                </a:cxnLst>
                <a:rect l="0" t="0" r="r" b="b"/>
                <a:pathLst>
                  <a:path w="38" h="116">
                    <a:moveTo>
                      <a:pt x="38" y="0"/>
                    </a:moveTo>
                    <a:lnTo>
                      <a:pt x="24" y="116"/>
                    </a:lnTo>
                    <a:lnTo>
                      <a:pt x="0" y="109"/>
                    </a:lnTo>
                    <a:lnTo>
                      <a:pt x="38" y="0"/>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7" name="Freeform 310"/>
              <p:cNvSpPr/>
              <p:nvPr/>
            </p:nvSpPr>
            <p:spPr bwMode="auto">
              <a:xfrm>
                <a:off x="-206" y="682"/>
                <a:ext cx="545" cy="179"/>
              </a:xfrm>
              <a:custGeom>
                <a:avLst/>
                <a:gdLst>
                  <a:gd name="T0" fmla="*/ 69 w 314"/>
                  <a:gd name="T1" fmla="*/ 9 h 103"/>
                  <a:gd name="T2" fmla="*/ 12 w 314"/>
                  <a:gd name="T3" fmla="*/ 42 h 103"/>
                  <a:gd name="T4" fmla="*/ 12 w 314"/>
                  <a:gd name="T5" fmla="*/ 103 h 103"/>
                  <a:gd name="T6" fmla="*/ 20 w 314"/>
                  <a:gd name="T7" fmla="*/ 58 h 103"/>
                  <a:gd name="T8" fmla="*/ 59 w 314"/>
                  <a:gd name="T9" fmla="*/ 38 h 103"/>
                  <a:gd name="T10" fmla="*/ 303 w 314"/>
                  <a:gd name="T11" fmla="*/ 64 h 103"/>
                  <a:gd name="T12" fmla="*/ 314 w 314"/>
                  <a:gd name="T13" fmla="*/ 29 h 103"/>
                  <a:gd name="T14" fmla="*/ 69 w 314"/>
                  <a:gd name="T15" fmla="*/ 9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03">
                    <a:moveTo>
                      <a:pt x="69" y="9"/>
                    </a:moveTo>
                    <a:cubicBezTo>
                      <a:pt x="36" y="12"/>
                      <a:pt x="20" y="26"/>
                      <a:pt x="12" y="42"/>
                    </a:cubicBezTo>
                    <a:cubicBezTo>
                      <a:pt x="0" y="66"/>
                      <a:pt x="12" y="103"/>
                      <a:pt x="12" y="103"/>
                    </a:cubicBezTo>
                    <a:cubicBezTo>
                      <a:pt x="11" y="81"/>
                      <a:pt x="6" y="74"/>
                      <a:pt x="20" y="58"/>
                    </a:cubicBezTo>
                    <a:cubicBezTo>
                      <a:pt x="32" y="50"/>
                      <a:pt x="45" y="44"/>
                      <a:pt x="59" y="38"/>
                    </a:cubicBezTo>
                    <a:cubicBezTo>
                      <a:pt x="119" y="16"/>
                      <a:pt x="303" y="64"/>
                      <a:pt x="303" y="64"/>
                    </a:cubicBezTo>
                    <a:cubicBezTo>
                      <a:pt x="314" y="29"/>
                      <a:pt x="314" y="29"/>
                      <a:pt x="314" y="29"/>
                    </a:cubicBezTo>
                    <a:cubicBezTo>
                      <a:pt x="314" y="29"/>
                      <a:pt x="153" y="0"/>
                      <a:pt x="69" y="9"/>
                    </a:cubicBez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8" name="Freeform 311"/>
              <p:cNvSpPr/>
              <p:nvPr/>
            </p:nvSpPr>
            <p:spPr bwMode="auto">
              <a:xfrm>
                <a:off x="-487" y="922"/>
                <a:ext cx="826" cy="741"/>
              </a:xfrm>
              <a:custGeom>
                <a:avLst/>
                <a:gdLst>
                  <a:gd name="T0" fmla="*/ 32 w 476"/>
                  <a:gd name="T1" fmla="*/ 0 h 427"/>
                  <a:gd name="T2" fmla="*/ 3 w 476"/>
                  <a:gd name="T3" fmla="*/ 77 h 427"/>
                  <a:gd name="T4" fmla="*/ 0 w 476"/>
                  <a:gd name="T5" fmla="*/ 102 h 427"/>
                  <a:gd name="T6" fmla="*/ 1 w 476"/>
                  <a:gd name="T7" fmla="*/ 126 h 427"/>
                  <a:gd name="T8" fmla="*/ 24 w 476"/>
                  <a:gd name="T9" fmla="*/ 286 h 427"/>
                  <a:gd name="T10" fmla="*/ 209 w 476"/>
                  <a:gd name="T11" fmla="*/ 414 h 427"/>
                  <a:gd name="T12" fmla="*/ 476 w 476"/>
                  <a:gd name="T13" fmla="*/ 373 h 427"/>
                  <a:gd name="T14" fmla="*/ 469 w 476"/>
                  <a:gd name="T15" fmla="*/ 332 h 427"/>
                  <a:gd name="T16" fmla="*/ 198 w 476"/>
                  <a:gd name="T17" fmla="*/ 353 h 427"/>
                  <a:gd name="T18" fmla="*/ 185 w 476"/>
                  <a:gd name="T19" fmla="*/ 348 h 427"/>
                  <a:gd name="T20" fmla="*/ 90 w 476"/>
                  <a:gd name="T21" fmla="*/ 271 h 427"/>
                  <a:gd name="T22" fmla="*/ 98 w 476"/>
                  <a:gd name="T23" fmla="*/ 143 h 427"/>
                  <a:gd name="T24" fmla="*/ 94 w 476"/>
                  <a:gd name="T25" fmla="*/ 31 h 427"/>
                  <a:gd name="T26" fmla="*/ 32 w 476"/>
                  <a:gd name="T2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427">
                    <a:moveTo>
                      <a:pt x="32" y="0"/>
                    </a:moveTo>
                    <a:cubicBezTo>
                      <a:pt x="18" y="27"/>
                      <a:pt x="6" y="56"/>
                      <a:pt x="3" y="77"/>
                    </a:cubicBezTo>
                    <a:cubicBezTo>
                      <a:pt x="3" y="77"/>
                      <a:pt x="0" y="94"/>
                      <a:pt x="0" y="102"/>
                    </a:cubicBezTo>
                    <a:cubicBezTo>
                      <a:pt x="0" y="110"/>
                      <a:pt x="1" y="126"/>
                      <a:pt x="1" y="126"/>
                    </a:cubicBezTo>
                    <a:cubicBezTo>
                      <a:pt x="4" y="167"/>
                      <a:pt x="11" y="211"/>
                      <a:pt x="24" y="286"/>
                    </a:cubicBezTo>
                    <a:cubicBezTo>
                      <a:pt x="24" y="286"/>
                      <a:pt x="126" y="401"/>
                      <a:pt x="209" y="414"/>
                    </a:cubicBezTo>
                    <a:cubicBezTo>
                      <a:pt x="293" y="427"/>
                      <a:pt x="476" y="373"/>
                      <a:pt x="476" y="373"/>
                    </a:cubicBezTo>
                    <a:cubicBezTo>
                      <a:pt x="469" y="332"/>
                      <a:pt x="469" y="332"/>
                      <a:pt x="469" y="332"/>
                    </a:cubicBezTo>
                    <a:cubicBezTo>
                      <a:pt x="469" y="332"/>
                      <a:pt x="336" y="387"/>
                      <a:pt x="198" y="353"/>
                    </a:cubicBezTo>
                    <a:cubicBezTo>
                      <a:pt x="193" y="351"/>
                      <a:pt x="189" y="350"/>
                      <a:pt x="185" y="348"/>
                    </a:cubicBezTo>
                    <a:cubicBezTo>
                      <a:pt x="171" y="343"/>
                      <a:pt x="89" y="289"/>
                      <a:pt x="90" y="271"/>
                    </a:cubicBezTo>
                    <a:cubicBezTo>
                      <a:pt x="82" y="241"/>
                      <a:pt x="102" y="226"/>
                      <a:pt x="98" y="143"/>
                    </a:cubicBezTo>
                    <a:cubicBezTo>
                      <a:pt x="97" y="112"/>
                      <a:pt x="107" y="82"/>
                      <a:pt x="94" y="31"/>
                    </a:cubicBezTo>
                    <a:cubicBezTo>
                      <a:pt x="94" y="31"/>
                      <a:pt x="34" y="1"/>
                      <a:pt x="32" y="0"/>
                    </a:cubicBez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9" name="Freeform 312"/>
              <p:cNvSpPr/>
              <p:nvPr/>
            </p:nvSpPr>
            <p:spPr bwMode="auto">
              <a:xfrm>
                <a:off x="-506" y="739"/>
                <a:ext cx="81" cy="707"/>
              </a:xfrm>
              <a:custGeom>
                <a:avLst/>
                <a:gdLst>
                  <a:gd name="T0" fmla="*/ 38 w 47"/>
                  <a:gd name="T1" fmla="*/ 0 h 407"/>
                  <a:gd name="T2" fmla="*/ 47 w 47"/>
                  <a:gd name="T3" fmla="*/ 19 h 407"/>
                  <a:gd name="T4" fmla="*/ 20 w 47"/>
                  <a:gd name="T5" fmla="*/ 204 h 407"/>
                  <a:gd name="T6" fmla="*/ 38 w 47"/>
                  <a:gd name="T7" fmla="*/ 387 h 407"/>
                  <a:gd name="T8" fmla="*/ 28 w 47"/>
                  <a:gd name="T9" fmla="*/ 407 h 407"/>
                  <a:gd name="T10" fmla="*/ 18 w 47"/>
                  <a:gd name="T11" fmla="*/ 387 h 407"/>
                  <a:gd name="T12" fmla="*/ 3 w 47"/>
                  <a:gd name="T13" fmla="*/ 204 h 407"/>
                  <a:gd name="T14" fmla="*/ 27 w 47"/>
                  <a:gd name="T15" fmla="*/ 19 h 407"/>
                  <a:gd name="T16" fmla="*/ 38 w 47"/>
                  <a:gd name="T17"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07">
                    <a:moveTo>
                      <a:pt x="38" y="0"/>
                    </a:moveTo>
                    <a:cubicBezTo>
                      <a:pt x="43" y="0"/>
                      <a:pt x="47" y="9"/>
                      <a:pt x="47" y="19"/>
                    </a:cubicBezTo>
                    <a:cubicBezTo>
                      <a:pt x="47" y="19"/>
                      <a:pt x="23" y="92"/>
                      <a:pt x="20" y="204"/>
                    </a:cubicBezTo>
                    <a:cubicBezTo>
                      <a:pt x="17" y="316"/>
                      <a:pt x="38" y="387"/>
                      <a:pt x="38" y="387"/>
                    </a:cubicBezTo>
                    <a:cubicBezTo>
                      <a:pt x="38" y="398"/>
                      <a:pt x="33" y="407"/>
                      <a:pt x="28" y="407"/>
                    </a:cubicBezTo>
                    <a:cubicBezTo>
                      <a:pt x="22" y="406"/>
                      <a:pt x="18" y="398"/>
                      <a:pt x="18" y="387"/>
                    </a:cubicBezTo>
                    <a:cubicBezTo>
                      <a:pt x="18" y="387"/>
                      <a:pt x="0" y="311"/>
                      <a:pt x="3" y="204"/>
                    </a:cubicBezTo>
                    <a:cubicBezTo>
                      <a:pt x="5" y="96"/>
                      <a:pt x="27" y="19"/>
                      <a:pt x="27" y="19"/>
                    </a:cubicBezTo>
                    <a:cubicBezTo>
                      <a:pt x="27" y="8"/>
                      <a:pt x="32" y="0"/>
                      <a:pt x="38" y="0"/>
                    </a:cubicBez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0" name="Freeform 313"/>
              <p:cNvSpPr/>
              <p:nvPr/>
            </p:nvSpPr>
            <p:spPr bwMode="auto">
              <a:xfrm>
                <a:off x="-213" y="972"/>
                <a:ext cx="118" cy="83"/>
              </a:xfrm>
              <a:custGeom>
                <a:avLst/>
                <a:gdLst>
                  <a:gd name="T0" fmla="*/ 118 w 118"/>
                  <a:gd name="T1" fmla="*/ 73 h 83"/>
                  <a:gd name="T2" fmla="*/ 12 w 118"/>
                  <a:gd name="T3" fmla="*/ 0 h 83"/>
                  <a:gd name="T4" fmla="*/ 0 w 118"/>
                  <a:gd name="T5" fmla="*/ 3 h 83"/>
                  <a:gd name="T6" fmla="*/ 87 w 118"/>
                  <a:gd name="T7" fmla="*/ 61 h 83"/>
                  <a:gd name="T8" fmla="*/ 89 w 118"/>
                  <a:gd name="T9" fmla="*/ 66 h 83"/>
                  <a:gd name="T10" fmla="*/ 115 w 118"/>
                  <a:gd name="T11" fmla="*/ 83 h 83"/>
                  <a:gd name="T12" fmla="*/ 118 w 118"/>
                  <a:gd name="T13" fmla="*/ 73 h 83"/>
                </a:gdLst>
                <a:ahLst/>
                <a:cxnLst>
                  <a:cxn ang="0">
                    <a:pos x="T0" y="T1"/>
                  </a:cxn>
                  <a:cxn ang="0">
                    <a:pos x="T2" y="T3"/>
                  </a:cxn>
                  <a:cxn ang="0">
                    <a:pos x="T4" y="T5"/>
                  </a:cxn>
                  <a:cxn ang="0">
                    <a:pos x="T6" y="T7"/>
                  </a:cxn>
                  <a:cxn ang="0">
                    <a:pos x="T8" y="T9"/>
                  </a:cxn>
                  <a:cxn ang="0">
                    <a:pos x="T10" y="T11"/>
                  </a:cxn>
                  <a:cxn ang="0">
                    <a:pos x="T12" y="T13"/>
                  </a:cxn>
                </a:cxnLst>
                <a:rect l="0" t="0" r="r" b="b"/>
                <a:pathLst>
                  <a:path w="118" h="83">
                    <a:moveTo>
                      <a:pt x="118" y="73"/>
                    </a:moveTo>
                    <a:lnTo>
                      <a:pt x="12" y="0"/>
                    </a:lnTo>
                    <a:lnTo>
                      <a:pt x="0" y="3"/>
                    </a:lnTo>
                    <a:lnTo>
                      <a:pt x="87" y="61"/>
                    </a:lnTo>
                    <a:lnTo>
                      <a:pt x="89" y="66"/>
                    </a:lnTo>
                    <a:lnTo>
                      <a:pt x="115" y="83"/>
                    </a:lnTo>
                    <a:lnTo>
                      <a:pt x="118" y="73"/>
                    </a:ln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1" name="Freeform 314"/>
              <p:cNvSpPr/>
              <p:nvPr/>
            </p:nvSpPr>
            <p:spPr bwMode="auto">
              <a:xfrm>
                <a:off x="-317" y="1248"/>
                <a:ext cx="139" cy="28"/>
              </a:xfrm>
              <a:custGeom>
                <a:avLst/>
                <a:gdLst>
                  <a:gd name="T0" fmla="*/ 135 w 139"/>
                  <a:gd name="T1" fmla="*/ 28 h 28"/>
                  <a:gd name="T2" fmla="*/ 7 w 139"/>
                  <a:gd name="T3" fmla="*/ 10 h 28"/>
                  <a:gd name="T4" fmla="*/ 0 w 139"/>
                  <a:gd name="T5" fmla="*/ 0 h 28"/>
                  <a:gd name="T6" fmla="*/ 102 w 139"/>
                  <a:gd name="T7" fmla="*/ 15 h 28"/>
                  <a:gd name="T8" fmla="*/ 108 w 139"/>
                  <a:gd name="T9" fmla="*/ 12 h 28"/>
                  <a:gd name="T10" fmla="*/ 139 w 139"/>
                  <a:gd name="T11" fmla="*/ 17 h 28"/>
                  <a:gd name="T12" fmla="*/ 135 w 13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9" h="28">
                    <a:moveTo>
                      <a:pt x="135" y="28"/>
                    </a:moveTo>
                    <a:lnTo>
                      <a:pt x="7" y="10"/>
                    </a:lnTo>
                    <a:lnTo>
                      <a:pt x="0" y="0"/>
                    </a:lnTo>
                    <a:lnTo>
                      <a:pt x="102" y="15"/>
                    </a:lnTo>
                    <a:lnTo>
                      <a:pt x="108" y="12"/>
                    </a:lnTo>
                    <a:lnTo>
                      <a:pt x="139" y="17"/>
                    </a:lnTo>
                    <a:lnTo>
                      <a:pt x="135" y="28"/>
                    </a:ln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2" name="Freeform 315"/>
              <p:cNvSpPr/>
              <p:nvPr/>
            </p:nvSpPr>
            <p:spPr bwMode="auto">
              <a:xfrm>
                <a:off x="-176" y="1119"/>
                <a:ext cx="79" cy="75"/>
              </a:xfrm>
              <a:custGeom>
                <a:avLst/>
                <a:gdLst>
                  <a:gd name="T0" fmla="*/ 10 w 46"/>
                  <a:gd name="T1" fmla="*/ 40 h 43"/>
                  <a:gd name="T2" fmla="*/ 3 w 46"/>
                  <a:gd name="T3" fmla="*/ 17 h 43"/>
                  <a:gd name="T4" fmla="*/ 24 w 46"/>
                  <a:gd name="T5" fmla="*/ 4 h 43"/>
                  <a:gd name="T6" fmla="*/ 42 w 46"/>
                  <a:gd name="T7" fmla="*/ 31 h 43"/>
                  <a:gd name="T8" fmla="*/ 10 w 46"/>
                  <a:gd name="T9" fmla="*/ 40 h 43"/>
                </a:gdLst>
                <a:ahLst/>
                <a:cxnLst>
                  <a:cxn ang="0">
                    <a:pos x="T0" y="T1"/>
                  </a:cxn>
                  <a:cxn ang="0">
                    <a:pos x="T2" y="T3"/>
                  </a:cxn>
                  <a:cxn ang="0">
                    <a:pos x="T4" y="T5"/>
                  </a:cxn>
                  <a:cxn ang="0">
                    <a:pos x="T6" y="T7"/>
                  </a:cxn>
                  <a:cxn ang="0">
                    <a:pos x="T8" y="T9"/>
                  </a:cxn>
                </a:cxnLst>
                <a:rect l="0" t="0" r="r" b="b"/>
                <a:pathLst>
                  <a:path w="46" h="43">
                    <a:moveTo>
                      <a:pt x="10" y="40"/>
                    </a:moveTo>
                    <a:cubicBezTo>
                      <a:pt x="1" y="37"/>
                      <a:pt x="0" y="25"/>
                      <a:pt x="3" y="17"/>
                    </a:cubicBezTo>
                    <a:cubicBezTo>
                      <a:pt x="6" y="9"/>
                      <a:pt x="16" y="0"/>
                      <a:pt x="24" y="4"/>
                    </a:cubicBezTo>
                    <a:cubicBezTo>
                      <a:pt x="33" y="7"/>
                      <a:pt x="46" y="19"/>
                      <a:pt x="42" y="31"/>
                    </a:cubicBezTo>
                    <a:cubicBezTo>
                      <a:pt x="37" y="43"/>
                      <a:pt x="18" y="43"/>
                      <a:pt x="10" y="40"/>
                    </a:cubicBezTo>
                    <a:close/>
                  </a:path>
                </a:pathLst>
              </a:custGeom>
              <a:solidFill>
                <a:srgbClr val="E6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3" name="Freeform 316"/>
              <p:cNvSpPr/>
              <p:nvPr/>
            </p:nvSpPr>
            <p:spPr bwMode="auto">
              <a:xfrm>
                <a:off x="-445" y="906"/>
                <a:ext cx="317" cy="357"/>
              </a:xfrm>
              <a:custGeom>
                <a:avLst/>
                <a:gdLst>
                  <a:gd name="T0" fmla="*/ 44 w 183"/>
                  <a:gd name="T1" fmla="*/ 197 h 206"/>
                  <a:gd name="T2" fmla="*/ 19 w 183"/>
                  <a:gd name="T3" fmla="*/ 85 h 206"/>
                  <a:gd name="T4" fmla="*/ 109 w 183"/>
                  <a:gd name="T5" fmla="*/ 16 h 206"/>
                  <a:gd name="T6" fmla="*/ 179 w 183"/>
                  <a:gd name="T7" fmla="*/ 83 h 206"/>
                  <a:gd name="T8" fmla="*/ 173 w 183"/>
                  <a:gd name="T9" fmla="*/ 144 h 206"/>
                  <a:gd name="T10" fmla="*/ 137 w 183"/>
                  <a:gd name="T11" fmla="*/ 195 h 206"/>
                  <a:gd name="T12" fmla="*/ 44 w 183"/>
                  <a:gd name="T13" fmla="*/ 197 h 206"/>
                </a:gdLst>
                <a:ahLst/>
                <a:cxnLst>
                  <a:cxn ang="0">
                    <a:pos x="T0" y="T1"/>
                  </a:cxn>
                  <a:cxn ang="0">
                    <a:pos x="T2" y="T3"/>
                  </a:cxn>
                  <a:cxn ang="0">
                    <a:pos x="T4" y="T5"/>
                  </a:cxn>
                  <a:cxn ang="0">
                    <a:pos x="T6" y="T7"/>
                  </a:cxn>
                  <a:cxn ang="0">
                    <a:pos x="T8" y="T9"/>
                  </a:cxn>
                  <a:cxn ang="0">
                    <a:pos x="T10" y="T11"/>
                  </a:cxn>
                  <a:cxn ang="0">
                    <a:pos x="T12" y="T13"/>
                  </a:cxn>
                </a:cxnLst>
                <a:rect l="0" t="0" r="r" b="b"/>
                <a:pathLst>
                  <a:path w="183" h="206">
                    <a:moveTo>
                      <a:pt x="44" y="197"/>
                    </a:moveTo>
                    <a:cubicBezTo>
                      <a:pt x="0" y="180"/>
                      <a:pt x="1" y="132"/>
                      <a:pt x="19" y="85"/>
                    </a:cubicBezTo>
                    <a:cubicBezTo>
                      <a:pt x="37" y="38"/>
                      <a:pt x="65" y="0"/>
                      <a:pt x="109" y="16"/>
                    </a:cubicBezTo>
                    <a:cubicBezTo>
                      <a:pt x="133" y="25"/>
                      <a:pt x="177" y="74"/>
                      <a:pt x="179" y="83"/>
                    </a:cubicBezTo>
                    <a:cubicBezTo>
                      <a:pt x="183" y="101"/>
                      <a:pt x="181" y="122"/>
                      <a:pt x="173" y="144"/>
                    </a:cubicBezTo>
                    <a:cubicBezTo>
                      <a:pt x="164" y="167"/>
                      <a:pt x="146" y="191"/>
                      <a:pt x="137" y="195"/>
                    </a:cubicBezTo>
                    <a:cubicBezTo>
                      <a:pt x="127" y="199"/>
                      <a:pt x="67" y="206"/>
                      <a:pt x="44" y="197"/>
                    </a:cubicBezTo>
                    <a:close/>
                  </a:path>
                </a:pathLst>
              </a:custGeom>
              <a:solidFill>
                <a:srgbClr val="E6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4" name="Freeform 317"/>
              <p:cNvSpPr/>
              <p:nvPr/>
            </p:nvSpPr>
            <p:spPr bwMode="auto">
              <a:xfrm>
                <a:off x="-614" y="842"/>
                <a:ext cx="455" cy="432"/>
              </a:xfrm>
              <a:custGeom>
                <a:avLst/>
                <a:gdLst>
                  <a:gd name="T0" fmla="*/ 196 w 262"/>
                  <a:gd name="T1" fmla="*/ 238 h 249"/>
                  <a:gd name="T2" fmla="*/ 120 w 262"/>
                  <a:gd name="T3" fmla="*/ 229 h 249"/>
                  <a:gd name="T4" fmla="*/ 37 w 262"/>
                  <a:gd name="T5" fmla="*/ 92 h 249"/>
                  <a:gd name="T6" fmla="*/ 197 w 262"/>
                  <a:gd name="T7" fmla="*/ 46 h 249"/>
                  <a:gd name="T8" fmla="*/ 255 w 262"/>
                  <a:gd name="T9" fmla="*/ 91 h 249"/>
                  <a:gd name="T10" fmla="*/ 239 w 262"/>
                  <a:gd name="T11" fmla="*/ 169 h 249"/>
                  <a:gd name="T12" fmla="*/ 196 w 262"/>
                  <a:gd name="T13" fmla="*/ 238 h 249"/>
                </a:gdLst>
                <a:ahLst/>
                <a:cxnLst>
                  <a:cxn ang="0">
                    <a:pos x="T0" y="T1"/>
                  </a:cxn>
                  <a:cxn ang="0">
                    <a:pos x="T2" y="T3"/>
                  </a:cxn>
                  <a:cxn ang="0">
                    <a:pos x="T4" y="T5"/>
                  </a:cxn>
                  <a:cxn ang="0">
                    <a:pos x="T6" y="T7"/>
                  </a:cxn>
                  <a:cxn ang="0">
                    <a:pos x="T8" y="T9"/>
                  </a:cxn>
                  <a:cxn ang="0">
                    <a:pos x="T10" y="T11"/>
                  </a:cxn>
                  <a:cxn ang="0">
                    <a:pos x="T12" y="T13"/>
                  </a:cxn>
                </a:cxnLst>
                <a:rect l="0" t="0" r="r" b="b"/>
                <a:pathLst>
                  <a:path w="262" h="249">
                    <a:moveTo>
                      <a:pt x="196" y="238"/>
                    </a:moveTo>
                    <a:cubicBezTo>
                      <a:pt x="179" y="249"/>
                      <a:pt x="136" y="236"/>
                      <a:pt x="120" y="229"/>
                    </a:cubicBezTo>
                    <a:cubicBezTo>
                      <a:pt x="104" y="222"/>
                      <a:pt x="0" y="193"/>
                      <a:pt x="37" y="92"/>
                    </a:cubicBezTo>
                    <a:cubicBezTo>
                      <a:pt x="71" y="0"/>
                      <a:pt x="167" y="35"/>
                      <a:pt x="197" y="46"/>
                    </a:cubicBezTo>
                    <a:cubicBezTo>
                      <a:pt x="227" y="56"/>
                      <a:pt x="255" y="77"/>
                      <a:pt x="255" y="91"/>
                    </a:cubicBezTo>
                    <a:cubicBezTo>
                      <a:pt x="207" y="97"/>
                      <a:pt x="262" y="110"/>
                      <a:pt x="239" y="169"/>
                    </a:cubicBezTo>
                    <a:cubicBezTo>
                      <a:pt x="217" y="229"/>
                      <a:pt x="165" y="204"/>
                      <a:pt x="196" y="238"/>
                    </a:cubicBezTo>
                    <a:close/>
                  </a:path>
                </a:pathLst>
              </a:custGeom>
              <a:solidFill>
                <a:srgbClr val="494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5" name="Freeform 318"/>
              <p:cNvSpPr/>
              <p:nvPr/>
            </p:nvSpPr>
            <p:spPr bwMode="auto">
              <a:xfrm>
                <a:off x="-614" y="1001"/>
                <a:ext cx="415" cy="273"/>
              </a:xfrm>
              <a:custGeom>
                <a:avLst/>
                <a:gdLst>
                  <a:gd name="T0" fmla="*/ 196 w 239"/>
                  <a:gd name="T1" fmla="*/ 146 h 157"/>
                  <a:gd name="T2" fmla="*/ 120 w 239"/>
                  <a:gd name="T3" fmla="*/ 137 h 157"/>
                  <a:gd name="T4" fmla="*/ 37 w 239"/>
                  <a:gd name="T5" fmla="*/ 0 h 157"/>
                  <a:gd name="T6" fmla="*/ 239 w 239"/>
                  <a:gd name="T7" fmla="*/ 77 h 157"/>
                  <a:gd name="T8" fmla="*/ 196 w 239"/>
                  <a:gd name="T9" fmla="*/ 146 h 157"/>
                </a:gdLst>
                <a:ahLst/>
                <a:cxnLst>
                  <a:cxn ang="0">
                    <a:pos x="T0" y="T1"/>
                  </a:cxn>
                  <a:cxn ang="0">
                    <a:pos x="T2" y="T3"/>
                  </a:cxn>
                  <a:cxn ang="0">
                    <a:pos x="T4" y="T5"/>
                  </a:cxn>
                  <a:cxn ang="0">
                    <a:pos x="T6" y="T7"/>
                  </a:cxn>
                  <a:cxn ang="0">
                    <a:pos x="T8" y="T9"/>
                  </a:cxn>
                </a:cxnLst>
                <a:rect l="0" t="0" r="r" b="b"/>
                <a:pathLst>
                  <a:path w="239" h="157">
                    <a:moveTo>
                      <a:pt x="196" y="146"/>
                    </a:moveTo>
                    <a:cubicBezTo>
                      <a:pt x="179" y="157"/>
                      <a:pt x="136" y="144"/>
                      <a:pt x="120" y="137"/>
                    </a:cubicBezTo>
                    <a:cubicBezTo>
                      <a:pt x="104" y="130"/>
                      <a:pt x="0" y="101"/>
                      <a:pt x="37" y="0"/>
                    </a:cubicBezTo>
                    <a:cubicBezTo>
                      <a:pt x="36" y="66"/>
                      <a:pt x="164" y="133"/>
                      <a:pt x="239" y="77"/>
                    </a:cubicBezTo>
                    <a:cubicBezTo>
                      <a:pt x="217" y="137"/>
                      <a:pt x="165" y="112"/>
                      <a:pt x="196" y="146"/>
                    </a:cubicBezTo>
                    <a:close/>
                  </a:path>
                </a:pathLst>
              </a:custGeom>
              <a:solidFill>
                <a:srgbClr val="323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6" name="Freeform 319"/>
              <p:cNvSpPr/>
              <p:nvPr/>
            </p:nvSpPr>
            <p:spPr bwMode="auto">
              <a:xfrm>
                <a:off x="-136" y="1121"/>
                <a:ext cx="17" cy="30"/>
              </a:xfrm>
              <a:custGeom>
                <a:avLst/>
                <a:gdLst>
                  <a:gd name="T0" fmla="*/ 1 w 10"/>
                  <a:gd name="T1" fmla="*/ 9 h 17"/>
                  <a:gd name="T2" fmla="*/ 3 w 10"/>
                  <a:gd name="T3" fmla="*/ 0 h 17"/>
                  <a:gd name="T4" fmla="*/ 9 w 10"/>
                  <a:gd name="T5" fmla="*/ 8 h 17"/>
                  <a:gd name="T6" fmla="*/ 6 w 10"/>
                  <a:gd name="T7" fmla="*/ 17 h 17"/>
                  <a:gd name="T8" fmla="*/ 1 w 10"/>
                  <a:gd name="T9" fmla="*/ 9 h 17"/>
                </a:gdLst>
                <a:ahLst/>
                <a:cxnLst>
                  <a:cxn ang="0">
                    <a:pos x="T0" y="T1"/>
                  </a:cxn>
                  <a:cxn ang="0">
                    <a:pos x="T2" y="T3"/>
                  </a:cxn>
                  <a:cxn ang="0">
                    <a:pos x="T4" y="T5"/>
                  </a:cxn>
                  <a:cxn ang="0">
                    <a:pos x="T6" y="T7"/>
                  </a:cxn>
                  <a:cxn ang="0">
                    <a:pos x="T8" y="T9"/>
                  </a:cxn>
                </a:cxnLst>
                <a:rect l="0" t="0" r="r" b="b"/>
                <a:pathLst>
                  <a:path w="10" h="17">
                    <a:moveTo>
                      <a:pt x="1" y="9"/>
                    </a:moveTo>
                    <a:cubicBezTo>
                      <a:pt x="0" y="5"/>
                      <a:pt x="1" y="1"/>
                      <a:pt x="3" y="0"/>
                    </a:cubicBezTo>
                    <a:cubicBezTo>
                      <a:pt x="6" y="0"/>
                      <a:pt x="8" y="3"/>
                      <a:pt x="9" y="8"/>
                    </a:cubicBezTo>
                    <a:cubicBezTo>
                      <a:pt x="10" y="12"/>
                      <a:pt x="9" y="16"/>
                      <a:pt x="6" y="17"/>
                    </a:cubicBezTo>
                    <a:cubicBezTo>
                      <a:pt x="4" y="17"/>
                      <a:pt x="1" y="14"/>
                      <a:pt x="1" y="9"/>
                    </a:cubicBezTo>
                    <a:close/>
                  </a:path>
                </a:pathLst>
              </a:custGeom>
              <a:solidFill>
                <a:srgbClr val="494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7" name="Freeform 320"/>
              <p:cNvSpPr/>
              <p:nvPr/>
            </p:nvSpPr>
            <p:spPr bwMode="auto">
              <a:xfrm>
                <a:off x="-161" y="1175"/>
                <a:ext cx="28" cy="24"/>
              </a:xfrm>
              <a:custGeom>
                <a:avLst/>
                <a:gdLst>
                  <a:gd name="T0" fmla="*/ 5 w 16"/>
                  <a:gd name="T1" fmla="*/ 3 h 14"/>
                  <a:gd name="T2" fmla="*/ 1 w 16"/>
                  <a:gd name="T3" fmla="*/ 12 h 14"/>
                  <a:gd name="T4" fmla="*/ 11 w 16"/>
                  <a:gd name="T5" fmla="*/ 10 h 14"/>
                  <a:gd name="T6" fmla="*/ 14 w 16"/>
                  <a:gd name="T7" fmla="*/ 1 h 14"/>
                  <a:gd name="T8" fmla="*/ 5 w 16"/>
                  <a:gd name="T9" fmla="*/ 3 h 14"/>
                </a:gdLst>
                <a:ahLst/>
                <a:cxnLst>
                  <a:cxn ang="0">
                    <a:pos x="T0" y="T1"/>
                  </a:cxn>
                  <a:cxn ang="0">
                    <a:pos x="T2" y="T3"/>
                  </a:cxn>
                  <a:cxn ang="0">
                    <a:pos x="T4" y="T5"/>
                  </a:cxn>
                  <a:cxn ang="0">
                    <a:pos x="T6" y="T7"/>
                  </a:cxn>
                  <a:cxn ang="0">
                    <a:pos x="T8" y="T9"/>
                  </a:cxn>
                </a:cxnLst>
                <a:rect l="0" t="0" r="r" b="b"/>
                <a:pathLst>
                  <a:path w="16" h="14">
                    <a:moveTo>
                      <a:pt x="5" y="3"/>
                    </a:moveTo>
                    <a:cubicBezTo>
                      <a:pt x="1" y="6"/>
                      <a:pt x="0" y="10"/>
                      <a:pt x="1" y="12"/>
                    </a:cubicBezTo>
                    <a:cubicBezTo>
                      <a:pt x="3" y="14"/>
                      <a:pt x="7" y="13"/>
                      <a:pt x="11" y="10"/>
                    </a:cubicBezTo>
                    <a:cubicBezTo>
                      <a:pt x="14" y="7"/>
                      <a:pt x="16" y="3"/>
                      <a:pt x="14" y="1"/>
                    </a:cubicBezTo>
                    <a:cubicBezTo>
                      <a:pt x="13" y="0"/>
                      <a:pt x="9" y="0"/>
                      <a:pt x="5" y="3"/>
                    </a:cubicBezTo>
                    <a:close/>
                  </a:path>
                </a:pathLst>
              </a:custGeom>
              <a:solidFill>
                <a:srgbClr val="494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8" name="Freeform 321"/>
              <p:cNvSpPr/>
              <p:nvPr/>
            </p:nvSpPr>
            <p:spPr bwMode="auto">
              <a:xfrm>
                <a:off x="-185" y="1045"/>
                <a:ext cx="92" cy="231"/>
              </a:xfrm>
              <a:custGeom>
                <a:avLst/>
                <a:gdLst>
                  <a:gd name="T0" fmla="*/ 2 w 53"/>
                  <a:gd name="T1" fmla="*/ 133 h 133"/>
                  <a:gd name="T2" fmla="*/ 1 w 53"/>
                  <a:gd name="T3" fmla="*/ 131 h 133"/>
                  <a:gd name="T4" fmla="*/ 29 w 53"/>
                  <a:gd name="T5" fmla="*/ 67 h 133"/>
                  <a:gd name="T6" fmla="*/ 50 w 53"/>
                  <a:gd name="T7" fmla="*/ 1 h 133"/>
                  <a:gd name="T8" fmla="*/ 52 w 53"/>
                  <a:gd name="T9" fmla="*/ 0 h 133"/>
                  <a:gd name="T10" fmla="*/ 53 w 53"/>
                  <a:gd name="T11" fmla="*/ 2 h 133"/>
                  <a:gd name="T12" fmla="*/ 33 w 53"/>
                  <a:gd name="T13" fmla="*/ 69 h 133"/>
                  <a:gd name="T14" fmla="*/ 3 w 53"/>
                  <a:gd name="T15" fmla="*/ 132 h 133"/>
                  <a:gd name="T16" fmla="*/ 2 w 53"/>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3">
                    <a:moveTo>
                      <a:pt x="2" y="133"/>
                    </a:moveTo>
                    <a:cubicBezTo>
                      <a:pt x="1" y="132"/>
                      <a:pt x="0" y="131"/>
                      <a:pt x="1" y="131"/>
                    </a:cubicBezTo>
                    <a:cubicBezTo>
                      <a:pt x="1" y="131"/>
                      <a:pt x="17" y="97"/>
                      <a:pt x="29" y="67"/>
                    </a:cubicBezTo>
                    <a:cubicBezTo>
                      <a:pt x="40" y="37"/>
                      <a:pt x="50" y="1"/>
                      <a:pt x="50" y="1"/>
                    </a:cubicBezTo>
                    <a:cubicBezTo>
                      <a:pt x="50" y="0"/>
                      <a:pt x="51" y="0"/>
                      <a:pt x="52" y="0"/>
                    </a:cubicBezTo>
                    <a:cubicBezTo>
                      <a:pt x="53" y="0"/>
                      <a:pt x="53" y="1"/>
                      <a:pt x="53" y="2"/>
                    </a:cubicBezTo>
                    <a:cubicBezTo>
                      <a:pt x="53" y="2"/>
                      <a:pt x="49" y="28"/>
                      <a:pt x="33" y="69"/>
                    </a:cubicBezTo>
                    <a:cubicBezTo>
                      <a:pt x="18" y="109"/>
                      <a:pt x="3" y="132"/>
                      <a:pt x="3" y="132"/>
                    </a:cubicBezTo>
                    <a:cubicBezTo>
                      <a:pt x="3" y="133"/>
                      <a:pt x="2" y="133"/>
                      <a:pt x="2" y="133"/>
                    </a:cubicBez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9" name="Freeform 322"/>
              <p:cNvSpPr/>
              <p:nvPr/>
            </p:nvSpPr>
            <p:spPr bwMode="auto">
              <a:xfrm>
                <a:off x="1686" y="2603"/>
                <a:ext cx="41" cy="31"/>
              </a:xfrm>
              <a:custGeom>
                <a:avLst/>
                <a:gdLst>
                  <a:gd name="T0" fmla="*/ 11 w 24"/>
                  <a:gd name="T1" fmla="*/ 18 h 18"/>
                  <a:gd name="T2" fmla="*/ 11 w 24"/>
                  <a:gd name="T3" fmla="*/ 17 h 18"/>
                  <a:gd name="T4" fmla="*/ 20 w 24"/>
                  <a:gd name="T5" fmla="*/ 9 h 18"/>
                  <a:gd name="T6" fmla="*/ 15 w 24"/>
                  <a:gd name="T7" fmla="*/ 1 h 18"/>
                  <a:gd name="T8" fmla="*/ 11 w 24"/>
                  <a:gd name="T9" fmla="*/ 0 h 18"/>
                  <a:gd name="T10" fmla="*/ 3 w 24"/>
                  <a:gd name="T11" fmla="*/ 4 h 18"/>
                  <a:gd name="T12" fmla="*/ 11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11" y="18"/>
                    </a:moveTo>
                    <a:cubicBezTo>
                      <a:pt x="11" y="17"/>
                      <a:pt x="11" y="17"/>
                      <a:pt x="11" y="17"/>
                    </a:cubicBezTo>
                    <a:cubicBezTo>
                      <a:pt x="11" y="17"/>
                      <a:pt x="17" y="13"/>
                      <a:pt x="20" y="9"/>
                    </a:cubicBezTo>
                    <a:cubicBezTo>
                      <a:pt x="24" y="4"/>
                      <a:pt x="17" y="1"/>
                      <a:pt x="15" y="1"/>
                    </a:cubicBezTo>
                    <a:cubicBezTo>
                      <a:pt x="12" y="1"/>
                      <a:pt x="11" y="0"/>
                      <a:pt x="11" y="0"/>
                    </a:cubicBezTo>
                    <a:cubicBezTo>
                      <a:pt x="11" y="0"/>
                      <a:pt x="7" y="0"/>
                      <a:pt x="3" y="4"/>
                    </a:cubicBezTo>
                    <a:cubicBezTo>
                      <a:pt x="0" y="9"/>
                      <a:pt x="11" y="18"/>
                      <a:pt x="11" y="18"/>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0" name="Freeform 323"/>
              <p:cNvSpPr/>
              <p:nvPr/>
            </p:nvSpPr>
            <p:spPr bwMode="auto">
              <a:xfrm>
                <a:off x="1566" y="2542"/>
                <a:ext cx="182" cy="230"/>
              </a:xfrm>
              <a:custGeom>
                <a:avLst/>
                <a:gdLst>
                  <a:gd name="T0" fmla="*/ 104 w 105"/>
                  <a:gd name="T1" fmla="*/ 100 h 132"/>
                  <a:gd name="T2" fmla="*/ 101 w 105"/>
                  <a:gd name="T3" fmla="*/ 109 h 132"/>
                  <a:gd name="T4" fmla="*/ 58 w 105"/>
                  <a:gd name="T5" fmla="*/ 131 h 132"/>
                  <a:gd name="T6" fmla="*/ 49 w 105"/>
                  <a:gd name="T7" fmla="*/ 128 h 132"/>
                  <a:gd name="T8" fmla="*/ 1 w 105"/>
                  <a:gd name="T9" fmla="*/ 32 h 132"/>
                  <a:gd name="T10" fmla="*/ 4 w 105"/>
                  <a:gd name="T11" fmla="*/ 23 h 132"/>
                  <a:gd name="T12" fmla="*/ 47 w 105"/>
                  <a:gd name="T13" fmla="*/ 2 h 132"/>
                  <a:gd name="T14" fmla="*/ 56 w 105"/>
                  <a:gd name="T15" fmla="*/ 5 h 132"/>
                  <a:gd name="T16" fmla="*/ 104 w 105"/>
                  <a:gd name="T17" fmla="*/ 10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104" y="100"/>
                    </a:moveTo>
                    <a:cubicBezTo>
                      <a:pt x="105" y="104"/>
                      <a:pt x="104" y="108"/>
                      <a:pt x="101" y="109"/>
                    </a:cubicBezTo>
                    <a:cubicBezTo>
                      <a:pt x="58" y="131"/>
                      <a:pt x="58" y="131"/>
                      <a:pt x="58" y="131"/>
                    </a:cubicBezTo>
                    <a:cubicBezTo>
                      <a:pt x="55" y="132"/>
                      <a:pt x="51" y="131"/>
                      <a:pt x="49" y="128"/>
                    </a:cubicBezTo>
                    <a:cubicBezTo>
                      <a:pt x="1" y="32"/>
                      <a:pt x="1" y="32"/>
                      <a:pt x="1" y="32"/>
                    </a:cubicBezTo>
                    <a:cubicBezTo>
                      <a:pt x="0" y="29"/>
                      <a:pt x="1" y="25"/>
                      <a:pt x="4" y="23"/>
                    </a:cubicBezTo>
                    <a:cubicBezTo>
                      <a:pt x="47" y="2"/>
                      <a:pt x="47" y="2"/>
                      <a:pt x="47" y="2"/>
                    </a:cubicBezTo>
                    <a:cubicBezTo>
                      <a:pt x="50" y="0"/>
                      <a:pt x="54" y="2"/>
                      <a:pt x="56" y="5"/>
                    </a:cubicBezTo>
                    <a:lnTo>
                      <a:pt x="104" y="100"/>
                    </a:lnTo>
                    <a:close/>
                  </a:path>
                </a:pathLst>
              </a:custGeom>
              <a:solidFill>
                <a:srgbClr val="F9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1" name="Freeform 324"/>
              <p:cNvSpPr/>
              <p:nvPr/>
            </p:nvSpPr>
            <p:spPr bwMode="auto">
              <a:xfrm>
                <a:off x="1571" y="2558"/>
                <a:ext cx="169" cy="193"/>
              </a:xfrm>
              <a:custGeom>
                <a:avLst/>
                <a:gdLst>
                  <a:gd name="T0" fmla="*/ 169 w 169"/>
                  <a:gd name="T1" fmla="*/ 144 h 193"/>
                  <a:gd name="T2" fmla="*/ 73 w 169"/>
                  <a:gd name="T3" fmla="*/ 193 h 193"/>
                  <a:gd name="T4" fmla="*/ 0 w 169"/>
                  <a:gd name="T5" fmla="*/ 47 h 193"/>
                  <a:gd name="T6" fmla="*/ 96 w 169"/>
                  <a:gd name="T7" fmla="*/ 0 h 193"/>
                  <a:gd name="T8" fmla="*/ 169 w 169"/>
                  <a:gd name="T9" fmla="*/ 144 h 193"/>
                </a:gdLst>
                <a:ahLst/>
                <a:cxnLst>
                  <a:cxn ang="0">
                    <a:pos x="T0" y="T1"/>
                  </a:cxn>
                  <a:cxn ang="0">
                    <a:pos x="T2" y="T3"/>
                  </a:cxn>
                  <a:cxn ang="0">
                    <a:pos x="T4" y="T5"/>
                  </a:cxn>
                  <a:cxn ang="0">
                    <a:pos x="T6" y="T7"/>
                  </a:cxn>
                  <a:cxn ang="0">
                    <a:pos x="T8" y="T9"/>
                  </a:cxn>
                </a:cxnLst>
                <a:rect l="0" t="0" r="r" b="b"/>
                <a:pathLst>
                  <a:path w="169" h="193">
                    <a:moveTo>
                      <a:pt x="169" y="144"/>
                    </a:moveTo>
                    <a:lnTo>
                      <a:pt x="73" y="193"/>
                    </a:lnTo>
                    <a:lnTo>
                      <a:pt x="0" y="47"/>
                    </a:lnTo>
                    <a:lnTo>
                      <a:pt x="96" y="0"/>
                    </a:lnTo>
                    <a:lnTo>
                      <a:pt x="169" y="144"/>
                    </a:ln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2" name="Freeform 325"/>
              <p:cNvSpPr/>
              <p:nvPr/>
            </p:nvSpPr>
            <p:spPr bwMode="auto">
              <a:xfrm>
                <a:off x="1644" y="2558"/>
                <a:ext cx="96" cy="193"/>
              </a:xfrm>
              <a:custGeom>
                <a:avLst/>
                <a:gdLst>
                  <a:gd name="T0" fmla="*/ 96 w 96"/>
                  <a:gd name="T1" fmla="*/ 144 h 193"/>
                  <a:gd name="T2" fmla="*/ 0 w 96"/>
                  <a:gd name="T3" fmla="*/ 193 h 193"/>
                  <a:gd name="T4" fmla="*/ 23 w 96"/>
                  <a:gd name="T5" fmla="*/ 0 h 193"/>
                  <a:gd name="T6" fmla="*/ 96 w 96"/>
                  <a:gd name="T7" fmla="*/ 144 h 193"/>
                </a:gdLst>
                <a:ahLst/>
                <a:cxnLst>
                  <a:cxn ang="0">
                    <a:pos x="T0" y="T1"/>
                  </a:cxn>
                  <a:cxn ang="0">
                    <a:pos x="T2" y="T3"/>
                  </a:cxn>
                  <a:cxn ang="0">
                    <a:pos x="T4" y="T5"/>
                  </a:cxn>
                  <a:cxn ang="0">
                    <a:pos x="T6" y="T7"/>
                  </a:cxn>
                </a:cxnLst>
                <a:rect l="0" t="0" r="r" b="b"/>
                <a:pathLst>
                  <a:path w="96" h="193">
                    <a:moveTo>
                      <a:pt x="96" y="144"/>
                    </a:moveTo>
                    <a:lnTo>
                      <a:pt x="0" y="193"/>
                    </a:lnTo>
                    <a:lnTo>
                      <a:pt x="23" y="0"/>
                    </a:lnTo>
                    <a:lnTo>
                      <a:pt x="96" y="144"/>
                    </a:ln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3" name="Freeform 326"/>
              <p:cNvSpPr/>
              <p:nvPr/>
            </p:nvSpPr>
            <p:spPr bwMode="auto">
              <a:xfrm>
                <a:off x="1585" y="2575"/>
                <a:ext cx="21" cy="14"/>
              </a:xfrm>
              <a:custGeom>
                <a:avLst/>
                <a:gdLst>
                  <a:gd name="T0" fmla="*/ 12 w 12"/>
                  <a:gd name="T1" fmla="*/ 1 h 8"/>
                  <a:gd name="T2" fmla="*/ 12 w 12"/>
                  <a:gd name="T3" fmla="*/ 3 h 8"/>
                  <a:gd name="T4" fmla="*/ 2 w 12"/>
                  <a:gd name="T5" fmla="*/ 8 h 8"/>
                  <a:gd name="T6" fmla="*/ 0 w 12"/>
                  <a:gd name="T7" fmla="*/ 7 h 8"/>
                  <a:gd name="T8" fmla="*/ 1 w 12"/>
                  <a:gd name="T9" fmla="*/ 5 h 8"/>
                  <a:gd name="T10" fmla="*/ 11 w 12"/>
                  <a:gd name="T11" fmla="*/ 0 h 8"/>
                  <a:gd name="T12" fmla="*/ 12 w 12"/>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1"/>
                    </a:moveTo>
                    <a:cubicBezTo>
                      <a:pt x="12" y="2"/>
                      <a:pt x="12" y="2"/>
                      <a:pt x="12" y="3"/>
                    </a:cubicBezTo>
                    <a:cubicBezTo>
                      <a:pt x="2" y="8"/>
                      <a:pt x="2" y="8"/>
                      <a:pt x="2" y="8"/>
                    </a:cubicBezTo>
                    <a:cubicBezTo>
                      <a:pt x="1" y="8"/>
                      <a:pt x="0" y="8"/>
                      <a:pt x="0" y="7"/>
                    </a:cubicBezTo>
                    <a:cubicBezTo>
                      <a:pt x="0" y="6"/>
                      <a:pt x="0" y="6"/>
                      <a:pt x="1" y="5"/>
                    </a:cubicBezTo>
                    <a:cubicBezTo>
                      <a:pt x="11" y="0"/>
                      <a:pt x="11" y="0"/>
                      <a:pt x="11" y="0"/>
                    </a:cubicBezTo>
                    <a:cubicBezTo>
                      <a:pt x="11" y="0"/>
                      <a:pt x="12" y="0"/>
                      <a:pt x="12" y="1"/>
                    </a:cubicBezTo>
                    <a:close/>
                  </a:path>
                </a:pathLst>
              </a:custGeom>
              <a:solidFill>
                <a:srgbClr val="C3B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4" name="Freeform 327"/>
              <p:cNvSpPr/>
              <p:nvPr/>
            </p:nvSpPr>
            <p:spPr bwMode="auto">
              <a:xfrm>
                <a:off x="1635" y="2556"/>
                <a:ext cx="9" cy="9"/>
              </a:xfrm>
              <a:custGeom>
                <a:avLst/>
                <a:gdLst>
                  <a:gd name="T0" fmla="*/ 5 w 5"/>
                  <a:gd name="T1" fmla="*/ 1 h 5"/>
                  <a:gd name="T2" fmla="*/ 4 w 5"/>
                  <a:gd name="T3" fmla="*/ 4 h 5"/>
                  <a:gd name="T4" fmla="*/ 1 w 5"/>
                  <a:gd name="T5" fmla="*/ 3 h 5"/>
                  <a:gd name="T6" fmla="*/ 2 w 5"/>
                  <a:gd name="T7" fmla="*/ 1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3"/>
                      <a:pt x="5" y="4"/>
                      <a:pt x="4" y="4"/>
                    </a:cubicBezTo>
                    <a:cubicBezTo>
                      <a:pt x="3" y="5"/>
                      <a:pt x="1" y="4"/>
                      <a:pt x="1" y="3"/>
                    </a:cubicBezTo>
                    <a:cubicBezTo>
                      <a:pt x="0" y="2"/>
                      <a:pt x="1" y="1"/>
                      <a:pt x="2" y="1"/>
                    </a:cubicBezTo>
                    <a:cubicBezTo>
                      <a:pt x="3" y="0"/>
                      <a:pt x="4" y="0"/>
                      <a:pt x="5" y="1"/>
                    </a:cubicBezTo>
                    <a:close/>
                  </a:path>
                </a:pathLst>
              </a:custGeom>
              <a:solidFill>
                <a:srgbClr val="C3B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5" name="Freeform 328"/>
              <p:cNvSpPr/>
              <p:nvPr/>
            </p:nvSpPr>
            <p:spPr bwMode="auto">
              <a:xfrm>
                <a:off x="1682" y="2726"/>
                <a:ext cx="30" cy="23"/>
              </a:xfrm>
              <a:custGeom>
                <a:avLst/>
                <a:gdLst>
                  <a:gd name="T0" fmla="*/ 16 w 17"/>
                  <a:gd name="T1" fmla="*/ 3 h 13"/>
                  <a:gd name="T2" fmla="*/ 14 w 17"/>
                  <a:gd name="T3" fmla="*/ 8 h 13"/>
                  <a:gd name="T4" fmla="*/ 6 w 17"/>
                  <a:gd name="T5" fmla="*/ 12 h 13"/>
                  <a:gd name="T6" fmla="*/ 1 w 17"/>
                  <a:gd name="T7" fmla="*/ 10 h 13"/>
                  <a:gd name="T8" fmla="*/ 3 w 17"/>
                  <a:gd name="T9" fmla="*/ 5 h 13"/>
                  <a:gd name="T10" fmla="*/ 11 w 17"/>
                  <a:gd name="T11" fmla="*/ 1 h 13"/>
                  <a:gd name="T12" fmla="*/ 16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16" y="3"/>
                    </a:moveTo>
                    <a:cubicBezTo>
                      <a:pt x="17" y="5"/>
                      <a:pt x="16" y="7"/>
                      <a:pt x="14" y="8"/>
                    </a:cubicBezTo>
                    <a:cubicBezTo>
                      <a:pt x="6" y="12"/>
                      <a:pt x="6" y="12"/>
                      <a:pt x="6" y="12"/>
                    </a:cubicBezTo>
                    <a:cubicBezTo>
                      <a:pt x="4" y="13"/>
                      <a:pt x="2" y="12"/>
                      <a:pt x="1" y="10"/>
                    </a:cubicBezTo>
                    <a:cubicBezTo>
                      <a:pt x="0" y="8"/>
                      <a:pt x="1" y="6"/>
                      <a:pt x="3" y="5"/>
                    </a:cubicBezTo>
                    <a:cubicBezTo>
                      <a:pt x="11" y="1"/>
                      <a:pt x="11" y="1"/>
                      <a:pt x="11" y="1"/>
                    </a:cubicBezTo>
                    <a:cubicBezTo>
                      <a:pt x="13" y="0"/>
                      <a:pt x="15" y="1"/>
                      <a:pt x="16" y="3"/>
                    </a:cubicBezTo>
                    <a:close/>
                  </a:path>
                </a:pathLst>
              </a:custGeom>
              <a:solidFill>
                <a:srgbClr val="C3BD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6" name="Freeform 329"/>
              <p:cNvSpPr/>
              <p:nvPr/>
            </p:nvSpPr>
            <p:spPr bwMode="auto">
              <a:xfrm>
                <a:off x="1693" y="2726"/>
                <a:ext cx="19" cy="21"/>
              </a:xfrm>
              <a:custGeom>
                <a:avLst/>
                <a:gdLst>
                  <a:gd name="T0" fmla="*/ 10 w 11"/>
                  <a:gd name="T1" fmla="*/ 3 h 12"/>
                  <a:gd name="T2" fmla="*/ 8 w 11"/>
                  <a:gd name="T3" fmla="*/ 8 h 12"/>
                  <a:gd name="T4" fmla="*/ 0 w 11"/>
                  <a:gd name="T5" fmla="*/ 12 h 12"/>
                  <a:gd name="T6" fmla="*/ 5 w 11"/>
                  <a:gd name="T7" fmla="*/ 1 h 12"/>
                  <a:gd name="T8" fmla="*/ 10 w 11"/>
                  <a:gd name="T9" fmla="*/ 3 h 12"/>
                </a:gdLst>
                <a:ahLst/>
                <a:cxnLst>
                  <a:cxn ang="0">
                    <a:pos x="T0" y="T1"/>
                  </a:cxn>
                  <a:cxn ang="0">
                    <a:pos x="T2" y="T3"/>
                  </a:cxn>
                  <a:cxn ang="0">
                    <a:pos x="T4" y="T5"/>
                  </a:cxn>
                  <a:cxn ang="0">
                    <a:pos x="T6" y="T7"/>
                  </a:cxn>
                  <a:cxn ang="0">
                    <a:pos x="T8" y="T9"/>
                  </a:cxn>
                </a:cxnLst>
                <a:rect l="0" t="0" r="r" b="b"/>
                <a:pathLst>
                  <a:path w="11" h="12">
                    <a:moveTo>
                      <a:pt x="10" y="3"/>
                    </a:moveTo>
                    <a:cubicBezTo>
                      <a:pt x="11" y="5"/>
                      <a:pt x="10" y="7"/>
                      <a:pt x="8" y="8"/>
                    </a:cubicBezTo>
                    <a:cubicBezTo>
                      <a:pt x="0" y="12"/>
                      <a:pt x="0" y="12"/>
                      <a:pt x="0" y="12"/>
                    </a:cubicBezTo>
                    <a:cubicBezTo>
                      <a:pt x="5" y="1"/>
                      <a:pt x="5" y="1"/>
                      <a:pt x="5" y="1"/>
                    </a:cubicBezTo>
                    <a:cubicBezTo>
                      <a:pt x="7" y="0"/>
                      <a:pt x="9" y="1"/>
                      <a:pt x="10" y="3"/>
                    </a:cubicBezTo>
                    <a:close/>
                  </a:path>
                </a:pathLst>
              </a:custGeom>
              <a:solidFill>
                <a:srgbClr val="AEB2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7" name="Freeform 330"/>
              <p:cNvSpPr/>
              <p:nvPr/>
            </p:nvSpPr>
            <p:spPr bwMode="auto">
              <a:xfrm>
                <a:off x="1564" y="2622"/>
                <a:ext cx="162" cy="413"/>
              </a:xfrm>
              <a:custGeom>
                <a:avLst/>
                <a:gdLst>
                  <a:gd name="T0" fmla="*/ 26 w 93"/>
                  <a:gd name="T1" fmla="*/ 102 h 238"/>
                  <a:gd name="T2" fmla="*/ 22 w 93"/>
                  <a:gd name="T3" fmla="*/ 92 h 238"/>
                  <a:gd name="T4" fmla="*/ 8 w 93"/>
                  <a:gd name="T5" fmla="*/ 59 h 238"/>
                  <a:gd name="T6" fmla="*/ 9 w 93"/>
                  <a:gd name="T7" fmla="*/ 52 h 238"/>
                  <a:gd name="T8" fmla="*/ 8 w 93"/>
                  <a:gd name="T9" fmla="*/ 33 h 238"/>
                  <a:gd name="T10" fmla="*/ 8 w 93"/>
                  <a:gd name="T11" fmla="*/ 25 h 238"/>
                  <a:gd name="T12" fmla="*/ 11 w 93"/>
                  <a:gd name="T13" fmla="*/ 14 h 238"/>
                  <a:gd name="T14" fmla="*/ 10 w 93"/>
                  <a:gd name="T15" fmla="*/ 2 h 238"/>
                  <a:gd name="T16" fmla="*/ 16 w 93"/>
                  <a:gd name="T17" fmla="*/ 1 h 238"/>
                  <a:gd name="T18" fmla="*/ 24 w 93"/>
                  <a:gd name="T19" fmla="*/ 29 h 238"/>
                  <a:gd name="T20" fmla="*/ 25 w 93"/>
                  <a:gd name="T21" fmla="*/ 44 h 238"/>
                  <a:gd name="T22" fmla="*/ 28 w 93"/>
                  <a:gd name="T23" fmla="*/ 50 h 238"/>
                  <a:gd name="T24" fmla="*/ 31 w 93"/>
                  <a:gd name="T25" fmla="*/ 44 h 238"/>
                  <a:gd name="T26" fmla="*/ 50 w 93"/>
                  <a:gd name="T27" fmla="*/ 82 h 238"/>
                  <a:gd name="T28" fmla="*/ 57 w 93"/>
                  <a:gd name="T29" fmla="*/ 85 h 238"/>
                  <a:gd name="T30" fmla="*/ 93 w 93"/>
                  <a:gd name="T31" fmla="*/ 68 h 238"/>
                  <a:gd name="T32" fmla="*/ 86 w 93"/>
                  <a:gd name="T33" fmla="*/ 89 h 238"/>
                  <a:gd name="T34" fmla="*/ 77 w 93"/>
                  <a:gd name="T35" fmla="*/ 106 h 238"/>
                  <a:gd name="T36" fmla="*/ 71 w 93"/>
                  <a:gd name="T37" fmla="*/ 118 h 238"/>
                  <a:gd name="T38" fmla="*/ 69 w 93"/>
                  <a:gd name="T39" fmla="*/ 130 h 238"/>
                  <a:gd name="T40" fmla="*/ 60 w 93"/>
                  <a:gd name="T41" fmla="*/ 216 h 238"/>
                  <a:gd name="T42" fmla="*/ 49 w 93"/>
                  <a:gd name="T43" fmla="*/ 231 h 238"/>
                  <a:gd name="T44" fmla="*/ 0 w 93"/>
                  <a:gd name="T45" fmla="*/ 232 h 238"/>
                  <a:gd name="T46" fmla="*/ 17 w 93"/>
                  <a:gd name="T47" fmla="*/ 157 h 238"/>
                  <a:gd name="T48" fmla="*/ 26 w 93"/>
                  <a:gd name="T49" fmla="*/ 10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238">
                    <a:moveTo>
                      <a:pt x="26" y="102"/>
                    </a:moveTo>
                    <a:cubicBezTo>
                      <a:pt x="26" y="102"/>
                      <a:pt x="25" y="97"/>
                      <a:pt x="22" y="92"/>
                    </a:cubicBezTo>
                    <a:cubicBezTo>
                      <a:pt x="18" y="86"/>
                      <a:pt x="8" y="63"/>
                      <a:pt x="8" y="59"/>
                    </a:cubicBezTo>
                    <a:cubicBezTo>
                      <a:pt x="7" y="56"/>
                      <a:pt x="8" y="54"/>
                      <a:pt x="9" y="52"/>
                    </a:cubicBezTo>
                    <a:cubicBezTo>
                      <a:pt x="9" y="49"/>
                      <a:pt x="8" y="36"/>
                      <a:pt x="8" y="33"/>
                    </a:cubicBezTo>
                    <a:cubicBezTo>
                      <a:pt x="8" y="30"/>
                      <a:pt x="7" y="29"/>
                      <a:pt x="8" y="25"/>
                    </a:cubicBezTo>
                    <a:cubicBezTo>
                      <a:pt x="9" y="22"/>
                      <a:pt x="11" y="16"/>
                      <a:pt x="11" y="14"/>
                    </a:cubicBezTo>
                    <a:cubicBezTo>
                      <a:pt x="11" y="12"/>
                      <a:pt x="10" y="4"/>
                      <a:pt x="10" y="2"/>
                    </a:cubicBezTo>
                    <a:cubicBezTo>
                      <a:pt x="10" y="0"/>
                      <a:pt x="15" y="0"/>
                      <a:pt x="16" y="1"/>
                    </a:cubicBezTo>
                    <a:cubicBezTo>
                      <a:pt x="16" y="1"/>
                      <a:pt x="27" y="5"/>
                      <a:pt x="24" y="29"/>
                    </a:cubicBezTo>
                    <a:cubicBezTo>
                      <a:pt x="24" y="33"/>
                      <a:pt x="25" y="36"/>
                      <a:pt x="25" y="44"/>
                    </a:cubicBezTo>
                    <a:cubicBezTo>
                      <a:pt x="25" y="44"/>
                      <a:pt x="27" y="48"/>
                      <a:pt x="28" y="50"/>
                    </a:cubicBezTo>
                    <a:cubicBezTo>
                      <a:pt x="28" y="51"/>
                      <a:pt x="30" y="48"/>
                      <a:pt x="31" y="44"/>
                    </a:cubicBezTo>
                    <a:cubicBezTo>
                      <a:pt x="50" y="82"/>
                      <a:pt x="50" y="82"/>
                      <a:pt x="50" y="82"/>
                    </a:cubicBezTo>
                    <a:cubicBezTo>
                      <a:pt x="50" y="82"/>
                      <a:pt x="52" y="86"/>
                      <a:pt x="57" y="85"/>
                    </a:cubicBezTo>
                    <a:cubicBezTo>
                      <a:pt x="93" y="68"/>
                      <a:pt x="93" y="68"/>
                      <a:pt x="93" y="68"/>
                    </a:cubicBezTo>
                    <a:cubicBezTo>
                      <a:pt x="93" y="68"/>
                      <a:pt x="91" y="81"/>
                      <a:pt x="86" y="89"/>
                    </a:cubicBezTo>
                    <a:cubicBezTo>
                      <a:pt x="81" y="98"/>
                      <a:pt x="78" y="103"/>
                      <a:pt x="77" y="106"/>
                    </a:cubicBezTo>
                    <a:cubicBezTo>
                      <a:pt x="76" y="109"/>
                      <a:pt x="74" y="114"/>
                      <a:pt x="71" y="118"/>
                    </a:cubicBezTo>
                    <a:cubicBezTo>
                      <a:pt x="69" y="122"/>
                      <a:pt x="69" y="127"/>
                      <a:pt x="69" y="130"/>
                    </a:cubicBezTo>
                    <a:cubicBezTo>
                      <a:pt x="68" y="132"/>
                      <a:pt x="62" y="207"/>
                      <a:pt x="60" y="216"/>
                    </a:cubicBezTo>
                    <a:cubicBezTo>
                      <a:pt x="58" y="225"/>
                      <a:pt x="50" y="224"/>
                      <a:pt x="49" y="231"/>
                    </a:cubicBezTo>
                    <a:cubicBezTo>
                      <a:pt x="47" y="238"/>
                      <a:pt x="0" y="232"/>
                      <a:pt x="0" y="232"/>
                    </a:cubicBezTo>
                    <a:cubicBezTo>
                      <a:pt x="0" y="232"/>
                      <a:pt x="15" y="174"/>
                      <a:pt x="17" y="157"/>
                    </a:cubicBezTo>
                    <a:cubicBezTo>
                      <a:pt x="19" y="141"/>
                      <a:pt x="24" y="123"/>
                      <a:pt x="26" y="102"/>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8" name="Freeform 331"/>
              <p:cNvSpPr/>
              <p:nvPr/>
            </p:nvSpPr>
            <p:spPr bwMode="auto">
              <a:xfrm>
                <a:off x="1668" y="2549"/>
                <a:ext cx="25" cy="44"/>
              </a:xfrm>
              <a:custGeom>
                <a:avLst/>
                <a:gdLst>
                  <a:gd name="T0" fmla="*/ 0 w 14"/>
                  <a:gd name="T1" fmla="*/ 8 h 25"/>
                  <a:gd name="T2" fmla="*/ 9 w 14"/>
                  <a:gd name="T3" fmla="*/ 2 h 25"/>
                  <a:gd name="T4" fmla="*/ 12 w 14"/>
                  <a:gd name="T5" fmla="*/ 15 h 25"/>
                  <a:gd name="T6" fmla="*/ 8 w 14"/>
                  <a:gd name="T7" fmla="*/ 24 h 25"/>
                  <a:gd name="T8" fmla="*/ 0 w 14"/>
                  <a:gd name="T9" fmla="*/ 8 h 25"/>
                </a:gdLst>
                <a:ahLst/>
                <a:cxnLst>
                  <a:cxn ang="0">
                    <a:pos x="T0" y="T1"/>
                  </a:cxn>
                  <a:cxn ang="0">
                    <a:pos x="T2" y="T3"/>
                  </a:cxn>
                  <a:cxn ang="0">
                    <a:pos x="T4" y="T5"/>
                  </a:cxn>
                  <a:cxn ang="0">
                    <a:pos x="T6" y="T7"/>
                  </a:cxn>
                  <a:cxn ang="0">
                    <a:pos x="T8" y="T9"/>
                  </a:cxn>
                </a:cxnLst>
                <a:rect l="0" t="0" r="r" b="b"/>
                <a:pathLst>
                  <a:path w="14" h="25">
                    <a:moveTo>
                      <a:pt x="0" y="8"/>
                    </a:moveTo>
                    <a:cubicBezTo>
                      <a:pt x="0" y="8"/>
                      <a:pt x="5" y="0"/>
                      <a:pt x="9" y="2"/>
                    </a:cubicBezTo>
                    <a:cubicBezTo>
                      <a:pt x="14" y="5"/>
                      <a:pt x="14" y="9"/>
                      <a:pt x="12" y="15"/>
                    </a:cubicBezTo>
                    <a:cubicBezTo>
                      <a:pt x="10" y="20"/>
                      <a:pt x="9" y="23"/>
                      <a:pt x="8" y="24"/>
                    </a:cubicBezTo>
                    <a:cubicBezTo>
                      <a:pt x="7" y="25"/>
                      <a:pt x="0" y="8"/>
                      <a:pt x="0" y="8"/>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9" name="Freeform 332"/>
              <p:cNvSpPr/>
              <p:nvPr/>
            </p:nvSpPr>
            <p:spPr bwMode="auto">
              <a:xfrm>
                <a:off x="1698" y="2640"/>
                <a:ext cx="36" cy="38"/>
              </a:xfrm>
              <a:custGeom>
                <a:avLst/>
                <a:gdLst>
                  <a:gd name="T0" fmla="*/ 13 w 21"/>
                  <a:gd name="T1" fmla="*/ 20 h 22"/>
                  <a:gd name="T2" fmla="*/ 15 w 21"/>
                  <a:gd name="T3" fmla="*/ 19 h 22"/>
                  <a:gd name="T4" fmla="*/ 15 w 21"/>
                  <a:gd name="T5" fmla="*/ 19 h 22"/>
                  <a:gd name="T6" fmla="*/ 17 w 21"/>
                  <a:gd name="T7" fmla="*/ 15 h 22"/>
                  <a:gd name="T8" fmla="*/ 20 w 21"/>
                  <a:gd name="T9" fmla="*/ 7 h 22"/>
                  <a:gd name="T10" fmla="*/ 14 w 21"/>
                  <a:gd name="T11" fmla="*/ 1 h 22"/>
                  <a:gd name="T12" fmla="*/ 7 w 21"/>
                  <a:gd name="T13" fmla="*/ 3 h 22"/>
                  <a:gd name="T14" fmla="*/ 7 w 21"/>
                  <a:gd name="T15" fmla="*/ 5 h 22"/>
                  <a:gd name="T16" fmla="*/ 5 w 21"/>
                  <a:gd name="T17" fmla="*/ 10 h 22"/>
                  <a:gd name="T18" fmla="*/ 6 w 21"/>
                  <a:gd name="T19" fmla="*/ 21 h 22"/>
                  <a:gd name="T20" fmla="*/ 13 w 21"/>
                  <a:gd name="T2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3" y="20"/>
                    </a:moveTo>
                    <a:cubicBezTo>
                      <a:pt x="15" y="19"/>
                      <a:pt x="15" y="19"/>
                      <a:pt x="15" y="19"/>
                    </a:cubicBezTo>
                    <a:cubicBezTo>
                      <a:pt x="15" y="19"/>
                      <a:pt x="15" y="19"/>
                      <a:pt x="15" y="19"/>
                    </a:cubicBezTo>
                    <a:cubicBezTo>
                      <a:pt x="15" y="19"/>
                      <a:pt x="15" y="18"/>
                      <a:pt x="17" y="15"/>
                    </a:cubicBezTo>
                    <a:cubicBezTo>
                      <a:pt x="19" y="13"/>
                      <a:pt x="21" y="10"/>
                      <a:pt x="20" y="7"/>
                    </a:cubicBezTo>
                    <a:cubicBezTo>
                      <a:pt x="19" y="4"/>
                      <a:pt x="16" y="1"/>
                      <a:pt x="14" y="1"/>
                    </a:cubicBezTo>
                    <a:cubicBezTo>
                      <a:pt x="11" y="1"/>
                      <a:pt x="11" y="0"/>
                      <a:pt x="7" y="3"/>
                    </a:cubicBezTo>
                    <a:cubicBezTo>
                      <a:pt x="7" y="5"/>
                      <a:pt x="7" y="5"/>
                      <a:pt x="7" y="5"/>
                    </a:cubicBezTo>
                    <a:cubicBezTo>
                      <a:pt x="7" y="5"/>
                      <a:pt x="10" y="6"/>
                      <a:pt x="5" y="10"/>
                    </a:cubicBezTo>
                    <a:cubicBezTo>
                      <a:pt x="0" y="15"/>
                      <a:pt x="4" y="20"/>
                      <a:pt x="6" y="21"/>
                    </a:cubicBezTo>
                    <a:cubicBezTo>
                      <a:pt x="10" y="22"/>
                      <a:pt x="13" y="20"/>
                      <a:pt x="13" y="20"/>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0" name="Freeform 333"/>
              <p:cNvSpPr/>
              <p:nvPr/>
            </p:nvSpPr>
            <p:spPr bwMode="auto">
              <a:xfrm>
                <a:off x="1710" y="2671"/>
                <a:ext cx="42" cy="36"/>
              </a:xfrm>
              <a:custGeom>
                <a:avLst/>
                <a:gdLst>
                  <a:gd name="T0" fmla="*/ 15 w 24"/>
                  <a:gd name="T1" fmla="*/ 16 h 21"/>
                  <a:gd name="T2" fmla="*/ 11 w 24"/>
                  <a:gd name="T3" fmla="*/ 19 h 21"/>
                  <a:gd name="T4" fmla="*/ 2 w 24"/>
                  <a:gd name="T5" fmla="*/ 18 h 21"/>
                  <a:gd name="T6" fmla="*/ 3 w 24"/>
                  <a:gd name="T7" fmla="*/ 12 h 21"/>
                  <a:gd name="T8" fmla="*/ 8 w 24"/>
                  <a:gd name="T9" fmla="*/ 6 h 21"/>
                  <a:gd name="T10" fmla="*/ 9 w 24"/>
                  <a:gd name="T11" fmla="*/ 4 h 21"/>
                  <a:gd name="T12" fmla="*/ 13 w 24"/>
                  <a:gd name="T13" fmla="*/ 3 h 21"/>
                  <a:gd name="T14" fmla="*/ 21 w 24"/>
                  <a:gd name="T15" fmla="*/ 3 h 21"/>
                  <a:gd name="T16" fmla="*/ 22 w 24"/>
                  <a:gd name="T17" fmla="*/ 12 h 21"/>
                  <a:gd name="T18" fmla="*/ 17 w 24"/>
                  <a:gd name="T19" fmla="*/ 19 h 21"/>
                  <a:gd name="T20" fmla="*/ 15 w 24"/>
                  <a:gd name="T2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15" y="16"/>
                    </a:moveTo>
                    <a:cubicBezTo>
                      <a:pt x="15" y="16"/>
                      <a:pt x="12" y="18"/>
                      <a:pt x="11" y="19"/>
                    </a:cubicBezTo>
                    <a:cubicBezTo>
                      <a:pt x="9" y="20"/>
                      <a:pt x="5" y="21"/>
                      <a:pt x="2" y="18"/>
                    </a:cubicBezTo>
                    <a:cubicBezTo>
                      <a:pt x="0" y="14"/>
                      <a:pt x="3" y="12"/>
                      <a:pt x="3" y="12"/>
                    </a:cubicBezTo>
                    <a:cubicBezTo>
                      <a:pt x="3" y="12"/>
                      <a:pt x="7" y="8"/>
                      <a:pt x="8" y="6"/>
                    </a:cubicBezTo>
                    <a:cubicBezTo>
                      <a:pt x="10" y="5"/>
                      <a:pt x="9" y="4"/>
                      <a:pt x="9" y="4"/>
                    </a:cubicBezTo>
                    <a:cubicBezTo>
                      <a:pt x="9" y="4"/>
                      <a:pt x="11" y="4"/>
                      <a:pt x="13" y="3"/>
                    </a:cubicBezTo>
                    <a:cubicBezTo>
                      <a:pt x="14" y="2"/>
                      <a:pt x="17" y="0"/>
                      <a:pt x="21" y="3"/>
                    </a:cubicBezTo>
                    <a:cubicBezTo>
                      <a:pt x="24" y="7"/>
                      <a:pt x="23" y="10"/>
                      <a:pt x="22" y="12"/>
                    </a:cubicBezTo>
                    <a:cubicBezTo>
                      <a:pt x="21" y="14"/>
                      <a:pt x="18" y="19"/>
                      <a:pt x="17" y="19"/>
                    </a:cubicBezTo>
                    <a:lnTo>
                      <a:pt x="15" y="16"/>
                    </a:ln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1" name="Freeform 334"/>
              <p:cNvSpPr/>
              <p:nvPr/>
            </p:nvSpPr>
            <p:spPr bwMode="auto">
              <a:xfrm>
                <a:off x="2097" y="2634"/>
                <a:ext cx="56" cy="79"/>
              </a:xfrm>
              <a:custGeom>
                <a:avLst/>
                <a:gdLst>
                  <a:gd name="T0" fmla="*/ 24 w 32"/>
                  <a:gd name="T1" fmla="*/ 45 h 45"/>
                  <a:gd name="T2" fmla="*/ 22 w 32"/>
                  <a:gd name="T3" fmla="*/ 35 h 45"/>
                  <a:gd name="T4" fmla="*/ 23 w 32"/>
                  <a:gd name="T5" fmla="*/ 24 h 45"/>
                  <a:gd name="T6" fmla="*/ 32 w 32"/>
                  <a:gd name="T7" fmla="*/ 22 h 45"/>
                  <a:gd name="T8" fmla="*/ 16 w 32"/>
                  <a:gd name="T9" fmla="*/ 0 h 45"/>
                  <a:gd name="T10" fmla="*/ 0 w 32"/>
                  <a:gd name="T11" fmla="*/ 7 h 45"/>
                  <a:gd name="T12" fmla="*/ 22 w 32"/>
                  <a:gd name="T13" fmla="*/ 45 h 45"/>
                  <a:gd name="T14" fmla="*/ 24 w 32"/>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5">
                    <a:moveTo>
                      <a:pt x="24" y="45"/>
                    </a:moveTo>
                    <a:cubicBezTo>
                      <a:pt x="26" y="43"/>
                      <a:pt x="25" y="38"/>
                      <a:pt x="22" y="35"/>
                    </a:cubicBezTo>
                    <a:cubicBezTo>
                      <a:pt x="24" y="32"/>
                      <a:pt x="24" y="27"/>
                      <a:pt x="23" y="24"/>
                    </a:cubicBezTo>
                    <a:cubicBezTo>
                      <a:pt x="27" y="25"/>
                      <a:pt x="32" y="22"/>
                      <a:pt x="32" y="22"/>
                    </a:cubicBezTo>
                    <a:cubicBezTo>
                      <a:pt x="16" y="0"/>
                      <a:pt x="16" y="0"/>
                      <a:pt x="16" y="0"/>
                    </a:cubicBezTo>
                    <a:cubicBezTo>
                      <a:pt x="0" y="7"/>
                      <a:pt x="0" y="7"/>
                      <a:pt x="0" y="7"/>
                    </a:cubicBezTo>
                    <a:cubicBezTo>
                      <a:pt x="22" y="45"/>
                      <a:pt x="22" y="45"/>
                      <a:pt x="22" y="45"/>
                    </a:cubicBezTo>
                    <a:lnTo>
                      <a:pt x="24" y="45"/>
                    </a:lnTo>
                    <a:close/>
                  </a:path>
                </a:pathLst>
              </a:custGeom>
              <a:solidFill>
                <a:srgbClr val="CC7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2" name="Freeform 335"/>
              <p:cNvSpPr/>
              <p:nvPr/>
            </p:nvSpPr>
            <p:spPr bwMode="auto">
              <a:xfrm>
                <a:off x="2073" y="2636"/>
                <a:ext cx="312" cy="328"/>
              </a:xfrm>
              <a:custGeom>
                <a:avLst/>
                <a:gdLst>
                  <a:gd name="T0" fmla="*/ 82 w 180"/>
                  <a:gd name="T1" fmla="*/ 120 h 189"/>
                  <a:gd name="T2" fmla="*/ 71 w 180"/>
                  <a:gd name="T3" fmla="*/ 106 h 189"/>
                  <a:gd name="T4" fmla="*/ 47 w 180"/>
                  <a:gd name="T5" fmla="*/ 88 h 189"/>
                  <a:gd name="T6" fmla="*/ 32 w 180"/>
                  <a:gd name="T7" fmla="*/ 71 h 189"/>
                  <a:gd name="T8" fmla="*/ 26 w 180"/>
                  <a:gd name="T9" fmla="*/ 64 h 189"/>
                  <a:gd name="T10" fmla="*/ 17 w 180"/>
                  <a:gd name="T11" fmla="*/ 47 h 189"/>
                  <a:gd name="T12" fmla="*/ 11 w 180"/>
                  <a:gd name="T13" fmla="*/ 37 h 189"/>
                  <a:gd name="T14" fmla="*/ 7 w 180"/>
                  <a:gd name="T15" fmla="*/ 31 h 189"/>
                  <a:gd name="T16" fmla="*/ 3 w 180"/>
                  <a:gd name="T17" fmla="*/ 17 h 189"/>
                  <a:gd name="T18" fmla="*/ 0 w 180"/>
                  <a:gd name="T19" fmla="*/ 10 h 189"/>
                  <a:gd name="T20" fmla="*/ 3 w 180"/>
                  <a:gd name="T21" fmla="*/ 4 h 189"/>
                  <a:gd name="T22" fmla="*/ 14 w 180"/>
                  <a:gd name="T23" fmla="*/ 4 h 189"/>
                  <a:gd name="T24" fmla="*/ 21 w 180"/>
                  <a:gd name="T25" fmla="*/ 12 h 189"/>
                  <a:gd name="T26" fmla="*/ 25 w 180"/>
                  <a:gd name="T27" fmla="*/ 21 h 189"/>
                  <a:gd name="T28" fmla="*/ 28 w 180"/>
                  <a:gd name="T29" fmla="*/ 29 h 189"/>
                  <a:gd name="T30" fmla="*/ 36 w 180"/>
                  <a:gd name="T31" fmla="*/ 42 h 189"/>
                  <a:gd name="T32" fmla="*/ 40 w 180"/>
                  <a:gd name="T33" fmla="*/ 45 h 189"/>
                  <a:gd name="T34" fmla="*/ 47 w 180"/>
                  <a:gd name="T35" fmla="*/ 42 h 189"/>
                  <a:gd name="T36" fmla="*/ 50 w 180"/>
                  <a:gd name="T37" fmla="*/ 39 h 189"/>
                  <a:gd name="T38" fmla="*/ 51 w 180"/>
                  <a:gd name="T39" fmla="*/ 34 h 189"/>
                  <a:gd name="T40" fmla="*/ 47 w 180"/>
                  <a:gd name="T41" fmla="*/ 26 h 189"/>
                  <a:gd name="T42" fmla="*/ 42 w 180"/>
                  <a:gd name="T43" fmla="*/ 18 h 189"/>
                  <a:gd name="T44" fmla="*/ 38 w 180"/>
                  <a:gd name="T45" fmla="*/ 12 h 189"/>
                  <a:gd name="T46" fmla="*/ 58 w 180"/>
                  <a:gd name="T47" fmla="*/ 6 h 189"/>
                  <a:gd name="T48" fmla="*/ 66 w 180"/>
                  <a:gd name="T49" fmla="*/ 3 h 189"/>
                  <a:gd name="T50" fmla="*/ 78 w 180"/>
                  <a:gd name="T51" fmla="*/ 8 h 189"/>
                  <a:gd name="T52" fmla="*/ 84 w 180"/>
                  <a:gd name="T53" fmla="*/ 17 h 189"/>
                  <a:gd name="T54" fmla="*/ 94 w 180"/>
                  <a:gd name="T55" fmla="*/ 55 h 189"/>
                  <a:gd name="T56" fmla="*/ 108 w 180"/>
                  <a:gd name="T57" fmla="*/ 91 h 189"/>
                  <a:gd name="T58" fmla="*/ 118 w 180"/>
                  <a:gd name="T59" fmla="*/ 102 h 189"/>
                  <a:gd name="T60" fmla="*/ 134 w 180"/>
                  <a:gd name="T61" fmla="*/ 127 h 189"/>
                  <a:gd name="T62" fmla="*/ 180 w 180"/>
                  <a:gd name="T63" fmla="*/ 182 h 189"/>
                  <a:gd name="T64" fmla="*/ 124 w 180"/>
                  <a:gd name="T65" fmla="*/ 189 h 189"/>
                  <a:gd name="T66" fmla="*/ 103 w 180"/>
                  <a:gd name="T67" fmla="*/ 150 h 189"/>
                  <a:gd name="T68" fmla="*/ 82 w 180"/>
                  <a:gd name="T69" fmla="*/ 12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89">
                    <a:moveTo>
                      <a:pt x="82" y="120"/>
                    </a:moveTo>
                    <a:cubicBezTo>
                      <a:pt x="82" y="120"/>
                      <a:pt x="76" y="110"/>
                      <a:pt x="71" y="106"/>
                    </a:cubicBezTo>
                    <a:cubicBezTo>
                      <a:pt x="66" y="102"/>
                      <a:pt x="52" y="91"/>
                      <a:pt x="47" y="88"/>
                    </a:cubicBezTo>
                    <a:cubicBezTo>
                      <a:pt x="43" y="84"/>
                      <a:pt x="35" y="74"/>
                      <a:pt x="32" y="71"/>
                    </a:cubicBezTo>
                    <a:cubicBezTo>
                      <a:pt x="29" y="68"/>
                      <a:pt x="28" y="67"/>
                      <a:pt x="26" y="64"/>
                    </a:cubicBezTo>
                    <a:cubicBezTo>
                      <a:pt x="24" y="61"/>
                      <a:pt x="19" y="51"/>
                      <a:pt x="17" y="47"/>
                    </a:cubicBezTo>
                    <a:cubicBezTo>
                      <a:pt x="15" y="44"/>
                      <a:pt x="13" y="41"/>
                      <a:pt x="11" y="37"/>
                    </a:cubicBezTo>
                    <a:cubicBezTo>
                      <a:pt x="9" y="34"/>
                      <a:pt x="8" y="33"/>
                      <a:pt x="7" y="31"/>
                    </a:cubicBezTo>
                    <a:cubicBezTo>
                      <a:pt x="7" y="30"/>
                      <a:pt x="4" y="20"/>
                      <a:pt x="3" y="17"/>
                    </a:cubicBezTo>
                    <a:cubicBezTo>
                      <a:pt x="2" y="13"/>
                      <a:pt x="1" y="12"/>
                      <a:pt x="0" y="10"/>
                    </a:cubicBezTo>
                    <a:cubicBezTo>
                      <a:pt x="0" y="8"/>
                      <a:pt x="2" y="4"/>
                      <a:pt x="3" y="4"/>
                    </a:cubicBezTo>
                    <a:cubicBezTo>
                      <a:pt x="4" y="3"/>
                      <a:pt x="8" y="0"/>
                      <a:pt x="14" y="4"/>
                    </a:cubicBezTo>
                    <a:cubicBezTo>
                      <a:pt x="20" y="8"/>
                      <a:pt x="20" y="11"/>
                      <a:pt x="21" y="12"/>
                    </a:cubicBezTo>
                    <a:cubicBezTo>
                      <a:pt x="22" y="13"/>
                      <a:pt x="24" y="20"/>
                      <a:pt x="25" y="21"/>
                    </a:cubicBezTo>
                    <a:cubicBezTo>
                      <a:pt x="26" y="23"/>
                      <a:pt x="27" y="28"/>
                      <a:pt x="28" y="29"/>
                    </a:cubicBezTo>
                    <a:cubicBezTo>
                      <a:pt x="29" y="30"/>
                      <a:pt x="34" y="38"/>
                      <a:pt x="36" y="42"/>
                    </a:cubicBezTo>
                    <a:cubicBezTo>
                      <a:pt x="39" y="46"/>
                      <a:pt x="40" y="45"/>
                      <a:pt x="40" y="45"/>
                    </a:cubicBezTo>
                    <a:cubicBezTo>
                      <a:pt x="40" y="45"/>
                      <a:pt x="43" y="42"/>
                      <a:pt x="47" y="42"/>
                    </a:cubicBezTo>
                    <a:cubicBezTo>
                      <a:pt x="49" y="41"/>
                      <a:pt x="50" y="39"/>
                      <a:pt x="50" y="39"/>
                    </a:cubicBezTo>
                    <a:cubicBezTo>
                      <a:pt x="50" y="39"/>
                      <a:pt x="50" y="36"/>
                      <a:pt x="51" y="34"/>
                    </a:cubicBezTo>
                    <a:cubicBezTo>
                      <a:pt x="49" y="33"/>
                      <a:pt x="48" y="29"/>
                      <a:pt x="47" y="26"/>
                    </a:cubicBezTo>
                    <a:cubicBezTo>
                      <a:pt x="47" y="26"/>
                      <a:pt x="44" y="22"/>
                      <a:pt x="42" y="18"/>
                    </a:cubicBezTo>
                    <a:cubicBezTo>
                      <a:pt x="40" y="13"/>
                      <a:pt x="38" y="12"/>
                      <a:pt x="38" y="12"/>
                    </a:cubicBezTo>
                    <a:cubicBezTo>
                      <a:pt x="58" y="6"/>
                      <a:pt x="58" y="6"/>
                      <a:pt x="58" y="6"/>
                    </a:cubicBezTo>
                    <a:cubicBezTo>
                      <a:pt x="66" y="3"/>
                      <a:pt x="66" y="3"/>
                      <a:pt x="66" y="3"/>
                    </a:cubicBezTo>
                    <a:cubicBezTo>
                      <a:pt x="66" y="3"/>
                      <a:pt x="71" y="6"/>
                      <a:pt x="78" y="8"/>
                    </a:cubicBezTo>
                    <a:cubicBezTo>
                      <a:pt x="83" y="9"/>
                      <a:pt x="84" y="16"/>
                      <a:pt x="84" y="17"/>
                    </a:cubicBezTo>
                    <a:cubicBezTo>
                      <a:pt x="84" y="17"/>
                      <a:pt x="89" y="44"/>
                      <a:pt x="94" y="55"/>
                    </a:cubicBezTo>
                    <a:cubicBezTo>
                      <a:pt x="98" y="66"/>
                      <a:pt x="104" y="84"/>
                      <a:pt x="108" y="91"/>
                    </a:cubicBezTo>
                    <a:cubicBezTo>
                      <a:pt x="112" y="97"/>
                      <a:pt x="116" y="98"/>
                      <a:pt x="118" y="102"/>
                    </a:cubicBezTo>
                    <a:cubicBezTo>
                      <a:pt x="120" y="106"/>
                      <a:pt x="130" y="122"/>
                      <a:pt x="134" y="127"/>
                    </a:cubicBezTo>
                    <a:cubicBezTo>
                      <a:pt x="138" y="131"/>
                      <a:pt x="180" y="182"/>
                      <a:pt x="180" y="182"/>
                    </a:cubicBezTo>
                    <a:cubicBezTo>
                      <a:pt x="124" y="189"/>
                      <a:pt x="124" y="189"/>
                      <a:pt x="124" y="189"/>
                    </a:cubicBezTo>
                    <a:cubicBezTo>
                      <a:pt x="117" y="174"/>
                      <a:pt x="108" y="158"/>
                      <a:pt x="103" y="150"/>
                    </a:cubicBezTo>
                    <a:cubicBezTo>
                      <a:pt x="94" y="135"/>
                      <a:pt x="82" y="120"/>
                      <a:pt x="82" y="120"/>
                    </a:cubicBez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3" name="Freeform 336"/>
              <p:cNvSpPr/>
              <p:nvPr/>
            </p:nvSpPr>
            <p:spPr bwMode="auto">
              <a:xfrm>
                <a:off x="2057" y="2601"/>
                <a:ext cx="113" cy="59"/>
              </a:xfrm>
              <a:custGeom>
                <a:avLst/>
                <a:gdLst>
                  <a:gd name="T0" fmla="*/ 65 w 65"/>
                  <a:gd name="T1" fmla="*/ 17 h 34"/>
                  <a:gd name="T2" fmla="*/ 47 w 65"/>
                  <a:gd name="T3" fmla="*/ 2 h 34"/>
                  <a:gd name="T4" fmla="*/ 40 w 65"/>
                  <a:gd name="T5" fmla="*/ 1 h 34"/>
                  <a:gd name="T6" fmla="*/ 37 w 65"/>
                  <a:gd name="T7" fmla="*/ 4 h 34"/>
                  <a:gd name="T8" fmla="*/ 18 w 65"/>
                  <a:gd name="T9" fmla="*/ 14 h 34"/>
                  <a:gd name="T10" fmla="*/ 9 w 65"/>
                  <a:gd name="T11" fmla="*/ 21 h 34"/>
                  <a:gd name="T12" fmla="*/ 0 w 65"/>
                  <a:gd name="T13" fmla="*/ 28 h 34"/>
                  <a:gd name="T14" fmla="*/ 1 w 65"/>
                  <a:gd name="T15" fmla="*/ 29 h 34"/>
                  <a:gd name="T16" fmla="*/ 10 w 65"/>
                  <a:gd name="T17" fmla="*/ 33 h 34"/>
                  <a:gd name="T18" fmla="*/ 25 w 65"/>
                  <a:gd name="T19" fmla="*/ 26 h 34"/>
                  <a:gd name="T20" fmla="*/ 38 w 65"/>
                  <a:gd name="T21" fmla="*/ 21 h 34"/>
                  <a:gd name="T22" fmla="*/ 40 w 65"/>
                  <a:gd name="T23" fmla="*/ 24 h 34"/>
                  <a:gd name="T24" fmla="*/ 65 w 65"/>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4">
                    <a:moveTo>
                      <a:pt x="65" y="17"/>
                    </a:moveTo>
                    <a:cubicBezTo>
                      <a:pt x="65" y="17"/>
                      <a:pt x="50" y="5"/>
                      <a:pt x="47" y="2"/>
                    </a:cubicBezTo>
                    <a:cubicBezTo>
                      <a:pt x="45" y="0"/>
                      <a:pt x="40" y="1"/>
                      <a:pt x="40" y="1"/>
                    </a:cubicBezTo>
                    <a:cubicBezTo>
                      <a:pt x="40" y="1"/>
                      <a:pt x="39" y="1"/>
                      <a:pt x="37" y="4"/>
                    </a:cubicBezTo>
                    <a:cubicBezTo>
                      <a:pt x="35" y="6"/>
                      <a:pt x="23" y="10"/>
                      <a:pt x="18" y="14"/>
                    </a:cubicBezTo>
                    <a:cubicBezTo>
                      <a:pt x="14" y="17"/>
                      <a:pt x="11" y="20"/>
                      <a:pt x="9" y="21"/>
                    </a:cubicBezTo>
                    <a:cubicBezTo>
                      <a:pt x="8" y="22"/>
                      <a:pt x="3" y="24"/>
                      <a:pt x="0" y="28"/>
                    </a:cubicBezTo>
                    <a:cubicBezTo>
                      <a:pt x="0" y="29"/>
                      <a:pt x="1" y="29"/>
                      <a:pt x="1" y="29"/>
                    </a:cubicBezTo>
                    <a:cubicBezTo>
                      <a:pt x="1" y="29"/>
                      <a:pt x="4" y="34"/>
                      <a:pt x="10" y="33"/>
                    </a:cubicBezTo>
                    <a:cubicBezTo>
                      <a:pt x="25" y="26"/>
                      <a:pt x="25" y="26"/>
                      <a:pt x="25" y="26"/>
                    </a:cubicBezTo>
                    <a:cubicBezTo>
                      <a:pt x="25" y="26"/>
                      <a:pt x="33" y="26"/>
                      <a:pt x="38" y="21"/>
                    </a:cubicBezTo>
                    <a:cubicBezTo>
                      <a:pt x="39" y="22"/>
                      <a:pt x="39" y="22"/>
                      <a:pt x="40" y="24"/>
                    </a:cubicBezTo>
                    <a:lnTo>
                      <a:pt x="65" y="17"/>
                    </a:ln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4" name="Freeform 337"/>
              <p:cNvSpPr/>
              <p:nvPr/>
            </p:nvSpPr>
            <p:spPr bwMode="auto">
              <a:xfrm>
                <a:off x="2090" y="2700"/>
                <a:ext cx="14" cy="23"/>
              </a:xfrm>
              <a:custGeom>
                <a:avLst/>
                <a:gdLst>
                  <a:gd name="T0" fmla="*/ 1 w 8"/>
                  <a:gd name="T1" fmla="*/ 0 h 13"/>
                  <a:gd name="T2" fmla="*/ 0 w 8"/>
                  <a:gd name="T3" fmla="*/ 12 h 13"/>
                  <a:gd name="T4" fmla="*/ 3 w 8"/>
                  <a:gd name="T5" fmla="*/ 11 h 13"/>
                  <a:gd name="T6" fmla="*/ 7 w 8"/>
                  <a:gd name="T7" fmla="*/ 10 h 13"/>
                  <a:gd name="T8" fmla="*/ 1 w 8"/>
                  <a:gd name="T9" fmla="*/ 0 h 13"/>
                </a:gdLst>
                <a:ahLst/>
                <a:cxnLst>
                  <a:cxn ang="0">
                    <a:pos x="T0" y="T1"/>
                  </a:cxn>
                  <a:cxn ang="0">
                    <a:pos x="T2" y="T3"/>
                  </a:cxn>
                  <a:cxn ang="0">
                    <a:pos x="T4" y="T5"/>
                  </a:cxn>
                  <a:cxn ang="0">
                    <a:pos x="T6" y="T7"/>
                  </a:cxn>
                  <a:cxn ang="0">
                    <a:pos x="T8" y="T9"/>
                  </a:cxn>
                </a:cxnLst>
                <a:rect l="0" t="0" r="r" b="b"/>
                <a:pathLst>
                  <a:path w="8" h="13">
                    <a:moveTo>
                      <a:pt x="1" y="0"/>
                    </a:moveTo>
                    <a:cubicBezTo>
                      <a:pt x="1" y="0"/>
                      <a:pt x="0" y="8"/>
                      <a:pt x="0" y="12"/>
                    </a:cubicBezTo>
                    <a:cubicBezTo>
                      <a:pt x="3" y="13"/>
                      <a:pt x="3" y="11"/>
                      <a:pt x="3" y="11"/>
                    </a:cubicBezTo>
                    <a:cubicBezTo>
                      <a:pt x="4" y="10"/>
                      <a:pt x="5" y="11"/>
                      <a:pt x="7" y="10"/>
                    </a:cubicBezTo>
                    <a:cubicBezTo>
                      <a:pt x="8" y="10"/>
                      <a:pt x="1" y="0"/>
                      <a:pt x="1" y="0"/>
                    </a:cubicBezTo>
                    <a:close/>
                  </a:path>
                </a:pathLst>
              </a:custGeom>
              <a:solidFill>
                <a:srgbClr val="CC7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5" name="Freeform 338"/>
              <p:cNvSpPr/>
              <p:nvPr/>
            </p:nvSpPr>
            <p:spPr bwMode="auto">
              <a:xfrm>
                <a:off x="2104" y="2624"/>
                <a:ext cx="97" cy="40"/>
              </a:xfrm>
              <a:custGeom>
                <a:avLst/>
                <a:gdLst>
                  <a:gd name="T0" fmla="*/ 54 w 56"/>
                  <a:gd name="T1" fmla="*/ 9 h 23"/>
                  <a:gd name="T2" fmla="*/ 5 w 56"/>
                  <a:gd name="T3" fmla="*/ 23 h 23"/>
                  <a:gd name="T4" fmla="*/ 0 w 56"/>
                  <a:gd name="T5" fmla="*/ 15 h 23"/>
                  <a:gd name="T6" fmla="*/ 51 w 56"/>
                  <a:gd name="T7" fmla="*/ 0 h 23"/>
                  <a:gd name="T8" fmla="*/ 55 w 56"/>
                  <a:gd name="T9" fmla="*/ 3 h 23"/>
                  <a:gd name="T10" fmla="*/ 54 w 56"/>
                  <a:gd name="T11" fmla="*/ 9 h 23"/>
                </a:gdLst>
                <a:ahLst/>
                <a:cxnLst>
                  <a:cxn ang="0">
                    <a:pos x="T0" y="T1"/>
                  </a:cxn>
                  <a:cxn ang="0">
                    <a:pos x="T2" y="T3"/>
                  </a:cxn>
                  <a:cxn ang="0">
                    <a:pos x="T4" y="T5"/>
                  </a:cxn>
                  <a:cxn ang="0">
                    <a:pos x="T6" y="T7"/>
                  </a:cxn>
                  <a:cxn ang="0">
                    <a:pos x="T8" y="T9"/>
                  </a:cxn>
                  <a:cxn ang="0">
                    <a:pos x="T10" y="T11"/>
                  </a:cxn>
                </a:cxnLst>
                <a:rect l="0" t="0" r="r" b="b"/>
                <a:pathLst>
                  <a:path w="56" h="23">
                    <a:moveTo>
                      <a:pt x="54" y="9"/>
                    </a:moveTo>
                    <a:cubicBezTo>
                      <a:pt x="5" y="23"/>
                      <a:pt x="5" y="23"/>
                      <a:pt x="5" y="23"/>
                    </a:cubicBezTo>
                    <a:cubicBezTo>
                      <a:pt x="0" y="15"/>
                      <a:pt x="0" y="15"/>
                      <a:pt x="0" y="15"/>
                    </a:cubicBezTo>
                    <a:cubicBezTo>
                      <a:pt x="51" y="0"/>
                      <a:pt x="51" y="0"/>
                      <a:pt x="51" y="0"/>
                    </a:cubicBezTo>
                    <a:cubicBezTo>
                      <a:pt x="52" y="0"/>
                      <a:pt x="55" y="1"/>
                      <a:pt x="55" y="3"/>
                    </a:cubicBezTo>
                    <a:cubicBezTo>
                      <a:pt x="56" y="6"/>
                      <a:pt x="55" y="7"/>
                      <a:pt x="54" y="9"/>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6" name="Freeform 339"/>
              <p:cNvSpPr/>
              <p:nvPr/>
            </p:nvSpPr>
            <p:spPr bwMode="auto">
              <a:xfrm>
                <a:off x="2029" y="2662"/>
                <a:ext cx="35" cy="18"/>
              </a:xfrm>
              <a:custGeom>
                <a:avLst/>
                <a:gdLst>
                  <a:gd name="T0" fmla="*/ 0 w 35"/>
                  <a:gd name="T1" fmla="*/ 18 h 18"/>
                  <a:gd name="T2" fmla="*/ 35 w 35"/>
                  <a:gd name="T3" fmla="*/ 18 h 18"/>
                  <a:gd name="T4" fmla="*/ 30 w 35"/>
                  <a:gd name="T5" fmla="*/ 0 h 18"/>
                  <a:gd name="T6" fmla="*/ 0 w 35"/>
                  <a:gd name="T7" fmla="*/ 18 h 18"/>
                </a:gdLst>
                <a:ahLst/>
                <a:cxnLst>
                  <a:cxn ang="0">
                    <a:pos x="T0" y="T1"/>
                  </a:cxn>
                  <a:cxn ang="0">
                    <a:pos x="T2" y="T3"/>
                  </a:cxn>
                  <a:cxn ang="0">
                    <a:pos x="T4" y="T5"/>
                  </a:cxn>
                  <a:cxn ang="0">
                    <a:pos x="T6" y="T7"/>
                  </a:cxn>
                </a:cxnLst>
                <a:rect l="0" t="0" r="r" b="b"/>
                <a:pathLst>
                  <a:path w="35" h="18">
                    <a:moveTo>
                      <a:pt x="0" y="18"/>
                    </a:moveTo>
                    <a:lnTo>
                      <a:pt x="35" y="18"/>
                    </a:lnTo>
                    <a:lnTo>
                      <a:pt x="30" y="0"/>
                    </a:lnTo>
                    <a:lnTo>
                      <a:pt x="0" y="18"/>
                    </a:lnTo>
                    <a:close/>
                  </a:path>
                </a:pathLst>
              </a:custGeom>
              <a:solidFill>
                <a:srgbClr val="D593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7" name="Freeform 340"/>
              <p:cNvSpPr/>
              <p:nvPr/>
            </p:nvSpPr>
            <p:spPr bwMode="auto">
              <a:xfrm>
                <a:off x="2029" y="2667"/>
                <a:ext cx="35" cy="14"/>
              </a:xfrm>
              <a:custGeom>
                <a:avLst/>
                <a:gdLst>
                  <a:gd name="T0" fmla="*/ 0 w 35"/>
                  <a:gd name="T1" fmla="*/ 14 h 14"/>
                  <a:gd name="T2" fmla="*/ 35 w 35"/>
                  <a:gd name="T3" fmla="*/ 7 h 14"/>
                  <a:gd name="T4" fmla="*/ 32 w 35"/>
                  <a:gd name="T5" fmla="*/ 0 h 14"/>
                  <a:gd name="T6" fmla="*/ 0 w 35"/>
                  <a:gd name="T7" fmla="*/ 14 h 14"/>
                </a:gdLst>
                <a:ahLst/>
                <a:cxnLst>
                  <a:cxn ang="0">
                    <a:pos x="T0" y="T1"/>
                  </a:cxn>
                  <a:cxn ang="0">
                    <a:pos x="T2" y="T3"/>
                  </a:cxn>
                  <a:cxn ang="0">
                    <a:pos x="T4" y="T5"/>
                  </a:cxn>
                  <a:cxn ang="0">
                    <a:pos x="T6" y="T7"/>
                  </a:cxn>
                </a:cxnLst>
                <a:rect l="0" t="0" r="r" b="b"/>
                <a:pathLst>
                  <a:path w="35" h="14">
                    <a:moveTo>
                      <a:pt x="0" y="14"/>
                    </a:moveTo>
                    <a:lnTo>
                      <a:pt x="35" y="7"/>
                    </a:lnTo>
                    <a:lnTo>
                      <a:pt x="32" y="0"/>
                    </a:lnTo>
                    <a:lnTo>
                      <a:pt x="0" y="14"/>
                    </a:lnTo>
                    <a:close/>
                  </a:path>
                </a:pathLst>
              </a:custGeom>
              <a:solidFill>
                <a:srgbClr val="DCA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8" name="Freeform 341"/>
              <p:cNvSpPr/>
              <p:nvPr/>
            </p:nvSpPr>
            <p:spPr bwMode="auto">
              <a:xfrm>
                <a:off x="2057" y="2657"/>
                <a:ext cx="23" cy="23"/>
              </a:xfrm>
              <a:custGeom>
                <a:avLst/>
                <a:gdLst>
                  <a:gd name="T0" fmla="*/ 4 w 13"/>
                  <a:gd name="T1" fmla="*/ 13 h 13"/>
                  <a:gd name="T2" fmla="*/ 13 w 13"/>
                  <a:gd name="T3" fmla="*/ 10 h 13"/>
                  <a:gd name="T4" fmla="*/ 11 w 13"/>
                  <a:gd name="T5" fmla="*/ 0 h 13"/>
                  <a:gd name="T6" fmla="*/ 1 w 13"/>
                  <a:gd name="T7" fmla="*/ 3 h 13"/>
                  <a:gd name="T8" fmla="*/ 1 w 13"/>
                  <a:gd name="T9" fmla="*/ 9 h 13"/>
                  <a:gd name="T10" fmla="*/ 4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4" y="13"/>
                    </a:moveTo>
                    <a:cubicBezTo>
                      <a:pt x="13" y="10"/>
                      <a:pt x="13" y="10"/>
                      <a:pt x="13" y="10"/>
                    </a:cubicBezTo>
                    <a:cubicBezTo>
                      <a:pt x="11" y="0"/>
                      <a:pt x="11" y="0"/>
                      <a:pt x="11" y="0"/>
                    </a:cubicBezTo>
                    <a:cubicBezTo>
                      <a:pt x="1" y="3"/>
                      <a:pt x="1" y="3"/>
                      <a:pt x="1" y="3"/>
                    </a:cubicBezTo>
                    <a:cubicBezTo>
                      <a:pt x="1" y="3"/>
                      <a:pt x="0" y="6"/>
                      <a:pt x="1" y="9"/>
                    </a:cubicBezTo>
                    <a:cubicBezTo>
                      <a:pt x="2" y="12"/>
                      <a:pt x="4" y="13"/>
                      <a:pt x="4" y="13"/>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9" name="Freeform 342"/>
              <p:cNvSpPr/>
              <p:nvPr/>
            </p:nvSpPr>
            <p:spPr bwMode="auto">
              <a:xfrm>
                <a:off x="2104" y="2624"/>
                <a:ext cx="94" cy="30"/>
              </a:xfrm>
              <a:custGeom>
                <a:avLst/>
                <a:gdLst>
                  <a:gd name="T0" fmla="*/ 51 w 54"/>
                  <a:gd name="T1" fmla="*/ 0 h 17"/>
                  <a:gd name="T2" fmla="*/ 0 w 54"/>
                  <a:gd name="T3" fmla="*/ 15 h 17"/>
                  <a:gd name="T4" fmla="*/ 1 w 54"/>
                  <a:gd name="T5" fmla="*/ 17 h 17"/>
                  <a:gd name="T6" fmla="*/ 54 w 54"/>
                  <a:gd name="T7" fmla="*/ 1 h 17"/>
                  <a:gd name="T8" fmla="*/ 51 w 54"/>
                  <a:gd name="T9" fmla="*/ 0 h 17"/>
                </a:gdLst>
                <a:ahLst/>
                <a:cxnLst>
                  <a:cxn ang="0">
                    <a:pos x="T0" y="T1"/>
                  </a:cxn>
                  <a:cxn ang="0">
                    <a:pos x="T2" y="T3"/>
                  </a:cxn>
                  <a:cxn ang="0">
                    <a:pos x="T4" y="T5"/>
                  </a:cxn>
                  <a:cxn ang="0">
                    <a:pos x="T6" y="T7"/>
                  </a:cxn>
                  <a:cxn ang="0">
                    <a:pos x="T8" y="T9"/>
                  </a:cxn>
                </a:cxnLst>
                <a:rect l="0" t="0" r="r" b="b"/>
                <a:pathLst>
                  <a:path w="54" h="17">
                    <a:moveTo>
                      <a:pt x="51" y="0"/>
                    </a:moveTo>
                    <a:cubicBezTo>
                      <a:pt x="0" y="15"/>
                      <a:pt x="0" y="15"/>
                      <a:pt x="0" y="15"/>
                    </a:cubicBezTo>
                    <a:cubicBezTo>
                      <a:pt x="0" y="15"/>
                      <a:pt x="1" y="16"/>
                      <a:pt x="1" y="17"/>
                    </a:cubicBezTo>
                    <a:cubicBezTo>
                      <a:pt x="9" y="14"/>
                      <a:pt x="45" y="4"/>
                      <a:pt x="54" y="1"/>
                    </a:cubicBezTo>
                    <a:cubicBezTo>
                      <a:pt x="53" y="0"/>
                      <a:pt x="52" y="0"/>
                      <a:pt x="51" y="0"/>
                    </a:cubicBezTo>
                    <a:close/>
                  </a:path>
                </a:pathLst>
              </a:custGeom>
              <a:solidFill>
                <a:srgbClr val="6D0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0" name="Freeform 343"/>
              <p:cNvSpPr/>
              <p:nvPr/>
            </p:nvSpPr>
            <p:spPr bwMode="auto">
              <a:xfrm>
                <a:off x="2111" y="2634"/>
                <a:ext cx="88" cy="32"/>
              </a:xfrm>
              <a:custGeom>
                <a:avLst/>
                <a:gdLst>
                  <a:gd name="T0" fmla="*/ 1 w 51"/>
                  <a:gd name="T1" fmla="*/ 18 h 18"/>
                  <a:gd name="T2" fmla="*/ 50 w 51"/>
                  <a:gd name="T3" fmla="*/ 3 h 18"/>
                  <a:gd name="T4" fmla="*/ 51 w 51"/>
                  <a:gd name="T5" fmla="*/ 0 h 18"/>
                  <a:gd name="T6" fmla="*/ 0 w 51"/>
                  <a:gd name="T7" fmla="*/ 15 h 18"/>
                  <a:gd name="T8" fmla="*/ 1 w 51"/>
                  <a:gd name="T9" fmla="*/ 18 h 18"/>
                </a:gdLst>
                <a:ahLst/>
                <a:cxnLst>
                  <a:cxn ang="0">
                    <a:pos x="T0" y="T1"/>
                  </a:cxn>
                  <a:cxn ang="0">
                    <a:pos x="T2" y="T3"/>
                  </a:cxn>
                  <a:cxn ang="0">
                    <a:pos x="T4" y="T5"/>
                  </a:cxn>
                  <a:cxn ang="0">
                    <a:pos x="T6" y="T7"/>
                  </a:cxn>
                  <a:cxn ang="0">
                    <a:pos x="T8" y="T9"/>
                  </a:cxn>
                </a:cxnLst>
                <a:rect l="0" t="0" r="r" b="b"/>
                <a:pathLst>
                  <a:path w="51" h="18">
                    <a:moveTo>
                      <a:pt x="1" y="18"/>
                    </a:moveTo>
                    <a:cubicBezTo>
                      <a:pt x="50" y="3"/>
                      <a:pt x="50" y="3"/>
                      <a:pt x="50" y="3"/>
                    </a:cubicBezTo>
                    <a:cubicBezTo>
                      <a:pt x="51" y="1"/>
                      <a:pt x="51" y="1"/>
                      <a:pt x="51" y="0"/>
                    </a:cubicBezTo>
                    <a:cubicBezTo>
                      <a:pt x="0" y="15"/>
                      <a:pt x="0" y="15"/>
                      <a:pt x="0" y="15"/>
                    </a:cubicBezTo>
                    <a:cubicBezTo>
                      <a:pt x="0" y="17"/>
                      <a:pt x="1" y="18"/>
                      <a:pt x="1" y="18"/>
                    </a:cubicBezTo>
                    <a:close/>
                  </a:path>
                </a:pathLst>
              </a:custGeom>
              <a:solidFill>
                <a:srgbClr val="6D0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1" name="Freeform 344"/>
              <p:cNvSpPr/>
              <p:nvPr/>
            </p:nvSpPr>
            <p:spPr bwMode="auto">
              <a:xfrm>
                <a:off x="2059" y="2657"/>
                <a:ext cx="17" cy="9"/>
              </a:xfrm>
              <a:custGeom>
                <a:avLst/>
                <a:gdLst>
                  <a:gd name="T0" fmla="*/ 10 w 10"/>
                  <a:gd name="T1" fmla="*/ 0 h 5"/>
                  <a:gd name="T2" fmla="*/ 0 w 10"/>
                  <a:gd name="T3" fmla="*/ 3 h 5"/>
                  <a:gd name="T4" fmla="*/ 0 w 10"/>
                  <a:gd name="T5" fmla="*/ 5 h 5"/>
                  <a:gd name="T6" fmla="*/ 10 w 10"/>
                  <a:gd name="T7" fmla="*/ 3 h 5"/>
                  <a:gd name="T8" fmla="*/ 10 w 10"/>
                  <a:gd name="T9" fmla="*/ 0 h 5"/>
                </a:gdLst>
                <a:ahLst/>
                <a:cxnLst>
                  <a:cxn ang="0">
                    <a:pos x="T0" y="T1"/>
                  </a:cxn>
                  <a:cxn ang="0">
                    <a:pos x="T2" y="T3"/>
                  </a:cxn>
                  <a:cxn ang="0">
                    <a:pos x="T4" y="T5"/>
                  </a:cxn>
                  <a:cxn ang="0">
                    <a:pos x="T6" y="T7"/>
                  </a:cxn>
                  <a:cxn ang="0">
                    <a:pos x="T8" y="T9"/>
                  </a:cxn>
                </a:cxnLst>
                <a:rect l="0" t="0" r="r" b="b"/>
                <a:pathLst>
                  <a:path w="10" h="5">
                    <a:moveTo>
                      <a:pt x="10" y="0"/>
                    </a:moveTo>
                    <a:cubicBezTo>
                      <a:pt x="0" y="3"/>
                      <a:pt x="0" y="3"/>
                      <a:pt x="0" y="3"/>
                    </a:cubicBezTo>
                    <a:cubicBezTo>
                      <a:pt x="0" y="3"/>
                      <a:pt x="0" y="4"/>
                      <a:pt x="0" y="5"/>
                    </a:cubicBezTo>
                    <a:cubicBezTo>
                      <a:pt x="10" y="3"/>
                      <a:pt x="10" y="3"/>
                      <a:pt x="10" y="3"/>
                    </a:cubicBezTo>
                    <a:lnTo>
                      <a:pt x="10" y="0"/>
                    </a:lnTo>
                    <a:close/>
                  </a:path>
                </a:pathLst>
              </a:custGeom>
              <a:solidFill>
                <a:srgbClr val="6D0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2" name="Freeform 345"/>
              <p:cNvSpPr/>
              <p:nvPr/>
            </p:nvSpPr>
            <p:spPr bwMode="auto">
              <a:xfrm>
                <a:off x="2061" y="2671"/>
                <a:ext cx="19" cy="9"/>
              </a:xfrm>
              <a:custGeom>
                <a:avLst/>
                <a:gdLst>
                  <a:gd name="T0" fmla="*/ 2 w 11"/>
                  <a:gd name="T1" fmla="*/ 5 h 5"/>
                  <a:gd name="T2" fmla="*/ 11 w 11"/>
                  <a:gd name="T3" fmla="*/ 2 h 5"/>
                  <a:gd name="T4" fmla="*/ 11 w 11"/>
                  <a:gd name="T5" fmla="*/ 0 h 5"/>
                  <a:gd name="T6" fmla="*/ 0 w 11"/>
                  <a:gd name="T7" fmla="*/ 3 h 5"/>
                  <a:gd name="T8" fmla="*/ 2 w 11"/>
                  <a:gd name="T9" fmla="*/ 5 h 5"/>
                </a:gdLst>
                <a:ahLst/>
                <a:cxnLst>
                  <a:cxn ang="0">
                    <a:pos x="T0" y="T1"/>
                  </a:cxn>
                  <a:cxn ang="0">
                    <a:pos x="T2" y="T3"/>
                  </a:cxn>
                  <a:cxn ang="0">
                    <a:pos x="T4" y="T5"/>
                  </a:cxn>
                  <a:cxn ang="0">
                    <a:pos x="T6" y="T7"/>
                  </a:cxn>
                  <a:cxn ang="0">
                    <a:pos x="T8" y="T9"/>
                  </a:cxn>
                </a:cxnLst>
                <a:rect l="0" t="0" r="r" b="b"/>
                <a:pathLst>
                  <a:path w="11" h="5">
                    <a:moveTo>
                      <a:pt x="2" y="5"/>
                    </a:moveTo>
                    <a:cubicBezTo>
                      <a:pt x="11" y="2"/>
                      <a:pt x="11" y="2"/>
                      <a:pt x="11" y="2"/>
                    </a:cubicBezTo>
                    <a:cubicBezTo>
                      <a:pt x="11" y="0"/>
                      <a:pt x="11" y="0"/>
                      <a:pt x="11" y="0"/>
                    </a:cubicBezTo>
                    <a:cubicBezTo>
                      <a:pt x="0" y="3"/>
                      <a:pt x="0" y="3"/>
                      <a:pt x="0" y="3"/>
                    </a:cubicBezTo>
                    <a:cubicBezTo>
                      <a:pt x="1" y="4"/>
                      <a:pt x="2" y="5"/>
                      <a:pt x="2" y="5"/>
                    </a:cubicBezTo>
                    <a:close/>
                  </a:path>
                </a:pathLst>
              </a:custGeom>
              <a:solidFill>
                <a:srgbClr val="6D0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3" name="Freeform 346"/>
              <p:cNvSpPr/>
              <p:nvPr/>
            </p:nvSpPr>
            <p:spPr bwMode="auto">
              <a:xfrm>
                <a:off x="2029" y="2674"/>
                <a:ext cx="11" cy="7"/>
              </a:xfrm>
              <a:custGeom>
                <a:avLst/>
                <a:gdLst>
                  <a:gd name="T0" fmla="*/ 0 w 6"/>
                  <a:gd name="T1" fmla="*/ 4 h 4"/>
                  <a:gd name="T2" fmla="*/ 6 w 6"/>
                  <a:gd name="T3" fmla="*/ 3 h 4"/>
                  <a:gd name="T4" fmla="*/ 5 w 6"/>
                  <a:gd name="T5" fmla="*/ 2 h 4"/>
                  <a:gd name="T6" fmla="*/ 5 w 6"/>
                  <a:gd name="T7" fmla="*/ 0 h 4"/>
                  <a:gd name="T8" fmla="*/ 0 w 6"/>
                  <a:gd name="T9" fmla="*/ 4 h 4"/>
                </a:gdLst>
                <a:ahLst/>
                <a:cxnLst>
                  <a:cxn ang="0">
                    <a:pos x="T0" y="T1"/>
                  </a:cxn>
                  <a:cxn ang="0">
                    <a:pos x="T2" y="T3"/>
                  </a:cxn>
                  <a:cxn ang="0">
                    <a:pos x="T4" y="T5"/>
                  </a:cxn>
                  <a:cxn ang="0">
                    <a:pos x="T6" y="T7"/>
                  </a:cxn>
                  <a:cxn ang="0">
                    <a:pos x="T8" y="T9"/>
                  </a:cxn>
                </a:cxnLst>
                <a:rect l="0" t="0" r="r" b="b"/>
                <a:pathLst>
                  <a:path w="6" h="4">
                    <a:moveTo>
                      <a:pt x="0" y="4"/>
                    </a:moveTo>
                    <a:cubicBezTo>
                      <a:pt x="6" y="3"/>
                      <a:pt x="6" y="3"/>
                      <a:pt x="6" y="3"/>
                    </a:cubicBezTo>
                    <a:cubicBezTo>
                      <a:pt x="6" y="3"/>
                      <a:pt x="5" y="3"/>
                      <a:pt x="5" y="2"/>
                    </a:cubicBezTo>
                    <a:cubicBezTo>
                      <a:pt x="5" y="1"/>
                      <a:pt x="5" y="0"/>
                      <a:pt x="5" y="0"/>
                    </a:cubicBezTo>
                    <a:lnTo>
                      <a:pt x="0" y="4"/>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4" name="Freeform 347"/>
              <p:cNvSpPr/>
              <p:nvPr/>
            </p:nvSpPr>
            <p:spPr bwMode="auto">
              <a:xfrm>
                <a:off x="1708" y="3646"/>
                <a:ext cx="707" cy="87"/>
              </a:xfrm>
              <a:custGeom>
                <a:avLst/>
                <a:gdLst>
                  <a:gd name="T0" fmla="*/ 1 w 407"/>
                  <a:gd name="T1" fmla="*/ 23 h 50"/>
                  <a:gd name="T2" fmla="*/ 20 w 407"/>
                  <a:gd name="T3" fmla="*/ 12 h 50"/>
                  <a:gd name="T4" fmla="*/ 206 w 407"/>
                  <a:gd name="T5" fmla="*/ 29 h 50"/>
                  <a:gd name="T6" fmla="*/ 387 w 407"/>
                  <a:gd name="T7" fmla="*/ 0 h 50"/>
                  <a:gd name="T8" fmla="*/ 407 w 407"/>
                  <a:gd name="T9" fmla="*/ 9 h 50"/>
                  <a:gd name="T10" fmla="*/ 388 w 407"/>
                  <a:gd name="T11" fmla="*/ 20 h 50"/>
                  <a:gd name="T12" fmla="*/ 206 w 407"/>
                  <a:gd name="T13" fmla="*/ 46 h 50"/>
                  <a:gd name="T14" fmla="*/ 20 w 407"/>
                  <a:gd name="T15" fmla="*/ 32 h 50"/>
                  <a:gd name="T16" fmla="*/ 1 w 407"/>
                  <a:gd name="T1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50">
                    <a:moveTo>
                      <a:pt x="1" y="23"/>
                    </a:moveTo>
                    <a:cubicBezTo>
                      <a:pt x="0" y="17"/>
                      <a:pt x="9" y="12"/>
                      <a:pt x="20" y="12"/>
                    </a:cubicBezTo>
                    <a:cubicBezTo>
                      <a:pt x="20" y="12"/>
                      <a:pt x="94" y="32"/>
                      <a:pt x="206" y="29"/>
                    </a:cubicBezTo>
                    <a:cubicBezTo>
                      <a:pt x="317" y="25"/>
                      <a:pt x="387" y="0"/>
                      <a:pt x="387" y="0"/>
                    </a:cubicBezTo>
                    <a:cubicBezTo>
                      <a:pt x="398" y="0"/>
                      <a:pt x="407" y="4"/>
                      <a:pt x="407" y="9"/>
                    </a:cubicBezTo>
                    <a:cubicBezTo>
                      <a:pt x="407" y="15"/>
                      <a:pt x="399" y="20"/>
                      <a:pt x="388" y="20"/>
                    </a:cubicBezTo>
                    <a:cubicBezTo>
                      <a:pt x="388" y="20"/>
                      <a:pt x="313" y="43"/>
                      <a:pt x="206" y="46"/>
                    </a:cubicBezTo>
                    <a:cubicBezTo>
                      <a:pt x="99" y="50"/>
                      <a:pt x="20" y="32"/>
                      <a:pt x="20" y="32"/>
                    </a:cubicBezTo>
                    <a:cubicBezTo>
                      <a:pt x="10" y="32"/>
                      <a:pt x="1" y="28"/>
                      <a:pt x="1" y="23"/>
                    </a:cubicBez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5" name="Freeform 348"/>
              <p:cNvSpPr/>
              <p:nvPr/>
            </p:nvSpPr>
            <p:spPr bwMode="auto">
              <a:xfrm>
                <a:off x="1743" y="3224"/>
                <a:ext cx="607" cy="217"/>
              </a:xfrm>
              <a:custGeom>
                <a:avLst/>
                <a:gdLst>
                  <a:gd name="T0" fmla="*/ 350 w 350"/>
                  <a:gd name="T1" fmla="*/ 121 h 125"/>
                  <a:gd name="T2" fmla="*/ 0 w 350"/>
                  <a:gd name="T3" fmla="*/ 125 h 125"/>
                  <a:gd name="T4" fmla="*/ 36 w 350"/>
                  <a:gd name="T5" fmla="*/ 8 h 125"/>
                  <a:gd name="T6" fmla="*/ 307 w 350"/>
                  <a:gd name="T7" fmla="*/ 0 h 125"/>
                  <a:gd name="T8" fmla="*/ 350 w 350"/>
                  <a:gd name="T9" fmla="*/ 121 h 125"/>
                </a:gdLst>
                <a:ahLst/>
                <a:cxnLst>
                  <a:cxn ang="0">
                    <a:pos x="T0" y="T1"/>
                  </a:cxn>
                  <a:cxn ang="0">
                    <a:pos x="T2" y="T3"/>
                  </a:cxn>
                  <a:cxn ang="0">
                    <a:pos x="T4" y="T5"/>
                  </a:cxn>
                  <a:cxn ang="0">
                    <a:pos x="T6" y="T7"/>
                  </a:cxn>
                  <a:cxn ang="0">
                    <a:pos x="T8" y="T9"/>
                  </a:cxn>
                </a:cxnLst>
                <a:rect l="0" t="0" r="r" b="b"/>
                <a:pathLst>
                  <a:path w="350" h="125">
                    <a:moveTo>
                      <a:pt x="350" y="121"/>
                    </a:moveTo>
                    <a:cubicBezTo>
                      <a:pt x="0" y="125"/>
                      <a:pt x="0" y="125"/>
                      <a:pt x="0" y="125"/>
                    </a:cubicBezTo>
                    <a:cubicBezTo>
                      <a:pt x="0" y="125"/>
                      <a:pt x="37" y="62"/>
                      <a:pt x="36" y="8"/>
                    </a:cubicBezTo>
                    <a:cubicBezTo>
                      <a:pt x="307" y="0"/>
                      <a:pt x="307" y="0"/>
                      <a:pt x="307" y="0"/>
                    </a:cubicBezTo>
                    <a:cubicBezTo>
                      <a:pt x="304" y="39"/>
                      <a:pt x="350" y="121"/>
                      <a:pt x="350" y="121"/>
                    </a:cubicBezTo>
                    <a:close/>
                  </a:path>
                </a:pathLst>
              </a:custGeom>
              <a:solidFill>
                <a:srgbClr val="CF3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6" name="Freeform 349"/>
              <p:cNvSpPr/>
              <p:nvPr/>
            </p:nvSpPr>
            <p:spPr bwMode="auto">
              <a:xfrm>
                <a:off x="1479" y="2827"/>
                <a:ext cx="1087" cy="866"/>
              </a:xfrm>
              <a:custGeom>
                <a:avLst/>
                <a:gdLst>
                  <a:gd name="T0" fmla="*/ 423 w 626"/>
                  <a:gd name="T1" fmla="*/ 55 h 499"/>
                  <a:gd name="T2" fmla="*/ 529 w 626"/>
                  <a:gd name="T3" fmla="*/ 244 h 499"/>
                  <a:gd name="T4" fmla="*/ 500 w 626"/>
                  <a:gd name="T5" fmla="*/ 320 h 499"/>
                  <a:gd name="T6" fmla="*/ 431 w 626"/>
                  <a:gd name="T7" fmla="*/ 317 h 499"/>
                  <a:gd name="T8" fmla="*/ 321 w 626"/>
                  <a:gd name="T9" fmla="*/ 312 h 499"/>
                  <a:gd name="T10" fmla="*/ 212 w 626"/>
                  <a:gd name="T11" fmla="*/ 324 h 499"/>
                  <a:gd name="T12" fmla="*/ 135 w 626"/>
                  <a:gd name="T13" fmla="*/ 326 h 499"/>
                  <a:gd name="T14" fmla="*/ 114 w 626"/>
                  <a:gd name="T15" fmla="*/ 289 h 499"/>
                  <a:gd name="T16" fmla="*/ 125 w 626"/>
                  <a:gd name="T17" fmla="*/ 44 h 499"/>
                  <a:gd name="T18" fmla="*/ 52 w 626"/>
                  <a:gd name="T19" fmla="*/ 24 h 499"/>
                  <a:gd name="T20" fmla="*/ 13 w 626"/>
                  <a:gd name="T21" fmla="*/ 291 h 499"/>
                  <a:gd name="T22" fmla="*/ 117 w 626"/>
                  <a:gd name="T23" fmla="*/ 479 h 499"/>
                  <a:gd name="T24" fmla="*/ 120 w 626"/>
                  <a:gd name="T25" fmla="*/ 485 h 499"/>
                  <a:gd name="T26" fmla="*/ 302 w 626"/>
                  <a:gd name="T27" fmla="*/ 499 h 499"/>
                  <a:gd name="T28" fmla="*/ 302 w 626"/>
                  <a:gd name="T29" fmla="*/ 499 h 499"/>
                  <a:gd name="T30" fmla="*/ 327 w 626"/>
                  <a:gd name="T31" fmla="*/ 498 h 499"/>
                  <a:gd name="T32" fmla="*/ 352 w 626"/>
                  <a:gd name="T33" fmla="*/ 498 h 499"/>
                  <a:gd name="T34" fmla="*/ 352 w 626"/>
                  <a:gd name="T35" fmla="*/ 497 h 499"/>
                  <a:gd name="T36" fmla="*/ 533 w 626"/>
                  <a:gd name="T37" fmla="*/ 472 h 499"/>
                  <a:gd name="T38" fmla="*/ 538 w 626"/>
                  <a:gd name="T39" fmla="*/ 460 h 499"/>
                  <a:gd name="T40" fmla="*/ 618 w 626"/>
                  <a:gd name="T41" fmla="*/ 251 h 499"/>
                  <a:gd name="T42" fmla="*/ 485 w 626"/>
                  <a:gd name="T43" fmla="*/ 0 h 499"/>
                  <a:gd name="T44" fmla="*/ 423 w 626"/>
                  <a:gd name="T45" fmla="*/ 5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6" h="499">
                    <a:moveTo>
                      <a:pt x="423" y="55"/>
                    </a:moveTo>
                    <a:cubicBezTo>
                      <a:pt x="423" y="55"/>
                      <a:pt x="533" y="172"/>
                      <a:pt x="529" y="244"/>
                    </a:cubicBezTo>
                    <a:cubicBezTo>
                      <a:pt x="527" y="270"/>
                      <a:pt x="515" y="297"/>
                      <a:pt x="500" y="320"/>
                    </a:cubicBezTo>
                    <a:cubicBezTo>
                      <a:pt x="481" y="330"/>
                      <a:pt x="456" y="322"/>
                      <a:pt x="431" y="317"/>
                    </a:cubicBezTo>
                    <a:cubicBezTo>
                      <a:pt x="396" y="309"/>
                      <a:pt x="358" y="310"/>
                      <a:pt x="321" y="312"/>
                    </a:cubicBezTo>
                    <a:cubicBezTo>
                      <a:pt x="284" y="313"/>
                      <a:pt x="246" y="314"/>
                      <a:pt x="212" y="324"/>
                    </a:cubicBezTo>
                    <a:cubicBezTo>
                      <a:pt x="184" y="332"/>
                      <a:pt x="156" y="343"/>
                      <a:pt x="135" y="326"/>
                    </a:cubicBezTo>
                    <a:cubicBezTo>
                      <a:pt x="127" y="315"/>
                      <a:pt x="120" y="303"/>
                      <a:pt x="114" y="289"/>
                    </a:cubicBezTo>
                    <a:cubicBezTo>
                      <a:pt x="88" y="230"/>
                      <a:pt x="125" y="44"/>
                      <a:pt x="125" y="44"/>
                    </a:cubicBezTo>
                    <a:cubicBezTo>
                      <a:pt x="52" y="24"/>
                      <a:pt x="52" y="24"/>
                      <a:pt x="52" y="24"/>
                    </a:cubicBezTo>
                    <a:cubicBezTo>
                      <a:pt x="52" y="24"/>
                      <a:pt x="0" y="207"/>
                      <a:pt x="13" y="291"/>
                    </a:cubicBezTo>
                    <a:cubicBezTo>
                      <a:pt x="25" y="365"/>
                      <a:pt x="99" y="458"/>
                      <a:pt x="117" y="479"/>
                    </a:cubicBezTo>
                    <a:cubicBezTo>
                      <a:pt x="118" y="481"/>
                      <a:pt x="119" y="483"/>
                      <a:pt x="120" y="485"/>
                    </a:cubicBezTo>
                    <a:cubicBezTo>
                      <a:pt x="198" y="497"/>
                      <a:pt x="255" y="499"/>
                      <a:pt x="302" y="499"/>
                    </a:cubicBezTo>
                    <a:cubicBezTo>
                      <a:pt x="302" y="499"/>
                      <a:pt x="302" y="499"/>
                      <a:pt x="302" y="499"/>
                    </a:cubicBezTo>
                    <a:cubicBezTo>
                      <a:pt x="311" y="499"/>
                      <a:pt x="319" y="498"/>
                      <a:pt x="327" y="498"/>
                    </a:cubicBezTo>
                    <a:cubicBezTo>
                      <a:pt x="336" y="498"/>
                      <a:pt x="344" y="498"/>
                      <a:pt x="352" y="498"/>
                    </a:cubicBezTo>
                    <a:cubicBezTo>
                      <a:pt x="352" y="497"/>
                      <a:pt x="352" y="497"/>
                      <a:pt x="352" y="497"/>
                    </a:cubicBezTo>
                    <a:cubicBezTo>
                      <a:pt x="400" y="494"/>
                      <a:pt x="456" y="489"/>
                      <a:pt x="533" y="472"/>
                    </a:cubicBezTo>
                    <a:cubicBezTo>
                      <a:pt x="535" y="468"/>
                      <a:pt x="537" y="464"/>
                      <a:pt x="538" y="460"/>
                    </a:cubicBezTo>
                    <a:cubicBezTo>
                      <a:pt x="557" y="426"/>
                      <a:pt x="611" y="321"/>
                      <a:pt x="618" y="251"/>
                    </a:cubicBezTo>
                    <a:cubicBezTo>
                      <a:pt x="626" y="167"/>
                      <a:pt x="485" y="0"/>
                      <a:pt x="485" y="0"/>
                    </a:cubicBezTo>
                    <a:lnTo>
                      <a:pt x="423" y="55"/>
                    </a:lnTo>
                    <a:close/>
                  </a:path>
                </a:pathLst>
              </a:custGeom>
              <a:solidFill>
                <a:srgbClr val="FB5B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7" name="Freeform 350"/>
              <p:cNvSpPr/>
              <p:nvPr/>
            </p:nvSpPr>
            <p:spPr bwMode="auto">
              <a:xfrm>
                <a:off x="1479" y="2827"/>
                <a:ext cx="1087" cy="866"/>
              </a:xfrm>
              <a:custGeom>
                <a:avLst/>
                <a:gdLst>
                  <a:gd name="T0" fmla="*/ 581 w 626"/>
                  <a:gd name="T1" fmla="*/ 283 h 499"/>
                  <a:gd name="T2" fmla="*/ 504 w 626"/>
                  <a:gd name="T3" fmla="*/ 409 h 499"/>
                  <a:gd name="T4" fmla="*/ 323 w 626"/>
                  <a:gd name="T5" fmla="*/ 377 h 499"/>
                  <a:gd name="T6" fmla="*/ 145 w 626"/>
                  <a:gd name="T7" fmla="*/ 409 h 499"/>
                  <a:gd name="T8" fmla="*/ 61 w 626"/>
                  <a:gd name="T9" fmla="*/ 306 h 499"/>
                  <a:gd name="T10" fmla="*/ 52 w 626"/>
                  <a:gd name="T11" fmla="*/ 24 h 499"/>
                  <a:gd name="T12" fmla="*/ 13 w 626"/>
                  <a:gd name="T13" fmla="*/ 291 h 499"/>
                  <a:gd name="T14" fmla="*/ 117 w 626"/>
                  <a:gd name="T15" fmla="*/ 479 h 499"/>
                  <a:gd name="T16" fmla="*/ 120 w 626"/>
                  <a:gd name="T17" fmla="*/ 485 h 499"/>
                  <a:gd name="T18" fmla="*/ 302 w 626"/>
                  <a:gd name="T19" fmla="*/ 499 h 499"/>
                  <a:gd name="T20" fmla="*/ 302 w 626"/>
                  <a:gd name="T21" fmla="*/ 499 h 499"/>
                  <a:gd name="T22" fmla="*/ 327 w 626"/>
                  <a:gd name="T23" fmla="*/ 498 h 499"/>
                  <a:gd name="T24" fmla="*/ 352 w 626"/>
                  <a:gd name="T25" fmla="*/ 498 h 499"/>
                  <a:gd name="T26" fmla="*/ 352 w 626"/>
                  <a:gd name="T27" fmla="*/ 497 h 499"/>
                  <a:gd name="T28" fmla="*/ 533 w 626"/>
                  <a:gd name="T29" fmla="*/ 472 h 499"/>
                  <a:gd name="T30" fmla="*/ 538 w 626"/>
                  <a:gd name="T31" fmla="*/ 460 h 499"/>
                  <a:gd name="T32" fmla="*/ 618 w 626"/>
                  <a:gd name="T33" fmla="*/ 251 h 499"/>
                  <a:gd name="T34" fmla="*/ 485 w 626"/>
                  <a:gd name="T35" fmla="*/ 0 h 499"/>
                  <a:gd name="T36" fmla="*/ 581 w 626"/>
                  <a:gd name="T37" fmla="*/ 28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6" h="499">
                    <a:moveTo>
                      <a:pt x="581" y="283"/>
                    </a:moveTo>
                    <a:cubicBezTo>
                      <a:pt x="578" y="320"/>
                      <a:pt x="519" y="387"/>
                      <a:pt x="504" y="409"/>
                    </a:cubicBezTo>
                    <a:cubicBezTo>
                      <a:pt x="485" y="420"/>
                      <a:pt x="360" y="375"/>
                      <a:pt x="323" y="377"/>
                    </a:cubicBezTo>
                    <a:cubicBezTo>
                      <a:pt x="287" y="377"/>
                      <a:pt x="166" y="426"/>
                      <a:pt x="145" y="409"/>
                    </a:cubicBezTo>
                    <a:cubicBezTo>
                      <a:pt x="125" y="401"/>
                      <a:pt x="79" y="343"/>
                      <a:pt x="61" y="306"/>
                    </a:cubicBezTo>
                    <a:cubicBezTo>
                      <a:pt x="30" y="244"/>
                      <a:pt x="52" y="24"/>
                      <a:pt x="52" y="24"/>
                    </a:cubicBezTo>
                    <a:cubicBezTo>
                      <a:pt x="52" y="24"/>
                      <a:pt x="0" y="207"/>
                      <a:pt x="13" y="291"/>
                    </a:cubicBezTo>
                    <a:cubicBezTo>
                      <a:pt x="25" y="365"/>
                      <a:pt x="99" y="458"/>
                      <a:pt x="117" y="479"/>
                    </a:cubicBezTo>
                    <a:cubicBezTo>
                      <a:pt x="118" y="481"/>
                      <a:pt x="119" y="483"/>
                      <a:pt x="120" y="485"/>
                    </a:cubicBezTo>
                    <a:cubicBezTo>
                      <a:pt x="198" y="497"/>
                      <a:pt x="255" y="499"/>
                      <a:pt x="302" y="499"/>
                    </a:cubicBezTo>
                    <a:cubicBezTo>
                      <a:pt x="302" y="499"/>
                      <a:pt x="302" y="499"/>
                      <a:pt x="302" y="499"/>
                    </a:cubicBezTo>
                    <a:cubicBezTo>
                      <a:pt x="311" y="499"/>
                      <a:pt x="319" y="498"/>
                      <a:pt x="327" y="498"/>
                    </a:cubicBezTo>
                    <a:cubicBezTo>
                      <a:pt x="336" y="498"/>
                      <a:pt x="344" y="498"/>
                      <a:pt x="352" y="498"/>
                    </a:cubicBezTo>
                    <a:cubicBezTo>
                      <a:pt x="352" y="497"/>
                      <a:pt x="352" y="497"/>
                      <a:pt x="352" y="497"/>
                    </a:cubicBezTo>
                    <a:cubicBezTo>
                      <a:pt x="400" y="494"/>
                      <a:pt x="456" y="489"/>
                      <a:pt x="533" y="472"/>
                    </a:cubicBezTo>
                    <a:cubicBezTo>
                      <a:pt x="535" y="468"/>
                      <a:pt x="537" y="464"/>
                      <a:pt x="538" y="460"/>
                    </a:cubicBezTo>
                    <a:cubicBezTo>
                      <a:pt x="557" y="426"/>
                      <a:pt x="611" y="321"/>
                      <a:pt x="618" y="251"/>
                    </a:cubicBezTo>
                    <a:cubicBezTo>
                      <a:pt x="626" y="167"/>
                      <a:pt x="485" y="0"/>
                      <a:pt x="485" y="0"/>
                    </a:cubicBezTo>
                    <a:cubicBezTo>
                      <a:pt x="485" y="0"/>
                      <a:pt x="591" y="164"/>
                      <a:pt x="581" y="283"/>
                    </a:cubicBezTo>
                    <a:close/>
                  </a:path>
                </a:pathLst>
              </a:custGeom>
              <a:solidFill>
                <a:srgbClr val="CF3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8" name="Freeform 351"/>
              <p:cNvSpPr/>
              <p:nvPr/>
            </p:nvSpPr>
            <p:spPr bwMode="auto">
              <a:xfrm>
                <a:off x="1882" y="3337"/>
                <a:ext cx="311" cy="339"/>
              </a:xfrm>
              <a:custGeom>
                <a:avLst/>
                <a:gdLst>
                  <a:gd name="T0" fmla="*/ 110 w 179"/>
                  <a:gd name="T1" fmla="*/ 29 h 195"/>
                  <a:gd name="T2" fmla="*/ 110 w 179"/>
                  <a:gd name="T3" fmla="*/ 29 h 195"/>
                  <a:gd name="T4" fmla="*/ 86 w 179"/>
                  <a:gd name="T5" fmla="*/ 1 h 195"/>
                  <a:gd name="T6" fmla="*/ 64 w 179"/>
                  <a:gd name="T7" fmla="*/ 29 h 195"/>
                  <a:gd name="T8" fmla="*/ 64 w 179"/>
                  <a:gd name="T9" fmla="*/ 31 h 195"/>
                  <a:gd name="T10" fmla="*/ 1 w 179"/>
                  <a:gd name="T11" fmla="*/ 114 h 195"/>
                  <a:gd name="T12" fmla="*/ 92 w 179"/>
                  <a:gd name="T13" fmla="*/ 193 h 195"/>
                  <a:gd name="T14" fmla="*/ 178 w 179"/>
                  <a:gd name="T15" fmla="*/ 108 h 195"/>
                  <a:gd name="T16" fmla="*/ 110 w 179"/>
                  <a:gd name="T17" fmla="*/ 2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95">
                    <a:moveTo>
                      <a:pt x="110" y="29"/>
                    </a:moveTo>
                    <a:cubicBezTo>
                      <a:pt x="110" y="29"/>
                      <a:pt x="110" y="29"/>
                      <a:pt x="110" y="29"/>
                    </a:cubicBezTo>
                    <a:cubicBezTo>
                      <a:pt x="110" y="19"/>
                      <a:pt x="96" y="0"/>
                      <a:pt x="86" y="1"/>
                    </a:cubicBezTo>
                    <a:cubicBezTo>
                      <a:pt x="75" y="1"/>
                      <a:pt x="63" y="20"/>
                      <a:pt x="64" y="29"/>
                    </a:cubicBezTo>
                    <a:cubicBezTo>
                      <a:pt x="64" y="30"/>
                      <a:pt x="64" y="30"/>
                      <a:pt x="64" y="31"/>
                    </a:cubicBezTo>
                    <a:cubicBezTo>
                      <a:pt x="15" y="40"/>
                      <a:pt x="0" y="74"/>
                      <a:pt x="1" y="114"/>
                    </a:cubicBezTo>
                    <a:cubicBezTo>
                      <a:pt x="3" y="159"/>
                      <a:pt x="44" y="195"/>
                      <a:pt x="92" y="193"/>
                    </a:cubicBezTo>
                    <a:cubicBezTo>
                      <a:pt x="141" y="192"/>
                      <a:pt x="179" y="154"/>
                      <a:pt x="178" y="108"/>
                    </a:cubicBezTo>
                    <a:cubicBezTo>
                      <a:pt x="176" y="68"/>
                      <a:pt x="160" y="35"/>
                      <a:pt x="110" y="29"/>
                    </a:cubicBezTo>
                    <a:close/>
                  </a:path>
                </a:pathLst>
              </a:custGeom>
              <a:solidFill>
                <a:srgbClr val="E6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9" name="Freeform 352"/>
              <p:cNvSpPr/>
              <p:nvPr/>
            </p:nvSpPr>
            <p:spPr bwMode="auto">
              <a:xfrm>
                <a:off x="1842" y="3391"/>
                <a:ext cx="399" cy="463"/>
              </a:xfrm>
              <a:custGeom>
                <a:avLst/>
                <a:gdLst>
                  <a:gd name="T0" fmla="*/ 49 w 230"/>
                  <a:gd name="T1" fmla="*/ 18 h 267"/>
                  <a:gd name="T2" fmla="*/ 176 w 230"/>
                  <a:gd name="T3" fmla="*/ 44 h 267"/>
                  <a:gd name="T4" fmla="*/ 227 w 230"/>
                  <a:gd name="T5" fmla="*/ 121 h 267"/>
                  <a:gd name="T6" fmla="*/ 221 w 230"/>
                  <a:gd name="T7" fmla="*/ 115 h 267"/>
                  <a:gd name="T8" fmla="*/ 129 w 230"/>
                  <a:gd name="T9" fmla="*/ 264 h 267"/>
                  <a:gd name="T10" fmla="*/ 0 w 230"/>
                  <a:gd name="T11" fmla="*/ 137 h 267"/>
                  <a:gd name="T12" fmla="*/ 38 w 230"/>
                  <a:gd name="T13" fmla="*/ 38 h 267"/>
                  <a:gd name="T14" fmla="*/ 49 w 230"/>
                  <a:gd name="T15" fmla="*/ 18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67">
                    <a:moveTo>
                      <a:pt x="49" y="18"/>
                    </a:moveTo>
                    <a:cubicBezTo>
                      <a:pt x="49" y="18"/>
                      <a:pt x="160" y="0"/>
                      <a:pt x="176" y="44"/>
                    </a:cubicBezTo>
                    <a:cubicBezTo>
                      <a:pt x="208" y="30"/>
                      <a:pt x="230" y="85"/>
                      <a:pt x="227" y="121"/>
                    </a:cubicBezTo>
                    <a:cubicBezTo>
                      <a:pt x="221" y="115"/>
                      <a:pt x="221" y="115"/>
                      <a:pt x="221" y="115"/>
                    </a:cubicBezTo>
                    <a:cubicBezTo>
                      <a:pt x="222" y="152"/>
                      <a:pt x="230" y="260"/>
                      <a:pt x="129" y="264"/>
                    </a:cubicBezTo>
                    <a:cubicBezTo>
                      <a:pt x="20" y="267"/>
                      <a:pt x="1" y="185"/>
                      <a:pt x="0" y="137"/>
                    </a:cubicBezTo>
                    <a:cubicBezTo>
                      <a:pt x="0" y="106"/>
                      <a:pt x="7" y="51"/>
                      <a:pt x="38" y="38"/>
                    </a:cubicBezTo>
                    <a:cubicBezTo>
                      <a:pt x="55" y="31"/>
                      <a:pt x="60" y="24"/>
                      <a:pt x="49" y="18"/>
                    </a:cubicBez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0" name="Freeform 353"/>
              <p:cNvSpPr/>
              <p:nvPr/>
            </p:nvSpPr>
            <p:spPr bwMode="auto">
              <a:xfrm>
                <a:off x="1842" y="3591"/>
                <a:ext cx="399" cy="263"/>
              </a:xfrm>
              <a:custGeom>
                <a:avLst/>
                <a:gdLst>
                  <a:gd name="T0" fmla="*/ 221 w 230"/>
                  <a:gd name="T1" fmla="*/ 0 h 152"/>
                  <a:gd name="T2" fmla="*/ 129 w 230"/>
                  <a:gd name="T3" fmla="*/ 149 h 152"/>
                  <a:gd name="T4" fmla="*/ 0 w 230"/>
                  <a:gd name="T5" fmla="*/ 22 h 152"/>
                  <a:gd name="T6" fmla="*/ 221 w 230"/>
                  <a:gd name="T7" fmla="*/ 0 h 152"/>
                </a:gdLst>
                <a:ahLst/>
                <a:cxnLst>
                  <a:cxn ang="0">
                    <a:pos x="T0" y="T1"/>
                  </a:cxn>
                  <a:cxn ang="0">
                    <a:pos x="T2" y="T3"/>
                  </a:cxn>
                  <a:cxn ang="0">
                    <a:pos x="T4" y="T5"/>
                  </a:cxn>
                  <a:cxn ang="0">
                    <a:pos x="T6" y="T7"/>
                  </a:cxn>
                </a:cxnLst>
                <a:rect l="0" t="0" r="r" b="b"/>
                <a:pathLst>
                  <a:path w="230" h="152">
                    <a:moveTo>
                      <a:pt x="221" y="0"/>
                    </a:moveTo>
                    <a:cubicBezTo>
                      <a:pt x="222" y="37"/>
                      <a:pt x="230" y="145"/>
                      <a:pt x="129" y="149"/>
                    </a:cubicBezTo>
                    <a:cubicBezTo>
                      <a:pt x="20" y="152"/>
                      <a:pt x="1" y="70"/>
                      <a:pt x="0" y="22"/>
                    </a:cubicBezTo>
                    <a:cubicBezTo>
                      <a:pt x="91" y="133"/>
                      <a:pt x="221" y="0"/>
                      <a:pt x="221" y="0"/>
                    </a:cubicBez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1" name="Freeform 354"/>
              <p:cNvSpPr/>
              <p:nvPr/>
            </p:nvSpPr>
            <p:spPr bwMode="auto">
              <a:xfrm>
                <a:off x="1307" y="418"/>
                <a:ext cx="386" cy="375"/>
              </a:xfrm>
              <a:custGeom>
                <a:avLst/>
                <a:gdLst>
                  <a:gd name="T0" fmla="*/ 90 w 222"/>
                  <a:gd name="T1" fmla="*/ 3 h 216"/>
                  <a:gd name="T2" fmla="*/ 77 w 222"/>
                  <a:gd name="T3" fmla="*/ 5 h 216"/>
                  <a:gd name="T4" fmla="*/ 3 w 222"/>
                  <a:gd name="T5" fmla="*/ 95 h 216"/>
                  <a:gd name="T6" fmla="*/ 4 w 222"/>
                  <a:gd name="T7" fmla="*/ 108 h 216"/>
                  <a:gd name="T8" fmla="*/ 132 w 222"/>
                  <a:gd name="T9" fmla="*/ 213 h 216"/>
                  <a:gd name="T10" fmla="*/ 144 w 222"/>
                  <a:gd name="T11" fmla="*/ 211 h 216"/>
                  <a:gd name="T12" fmla="*/ 219 w 222"/>
                  <a:gd name="T13" fmla="*/ 121 h 216"/>
                  <a:gd name="T14" fmla="*/ 218 w 222"/>
                  <a:gd name="T15" fmla="*/ 108 h 216"/>
                  <a:gd name="T16" fmla="*/ 90 w 222"/>
                  <a:gd name="T17"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6">
                    <a:moveTo>
                      <a:pt x="90" y="3"/>
                    </a:moveTo>
                    <a:cubicBezTo>
                      <a:pt x="86" y="0"/>
                      <a:pt x="80" y="1"/>
                      <a:pt x="77" y="5"/>
                    </a:cubicBezTo>
                    <a:cubicBezTo>
                      <a:pt x="3" y="95"/>
                      <a:pt x="3" y="95"/>
                      <a:pt x="3" y="95"/>
                    </a:cubicBezTo>
                    <a:cubicBezTo>
                      <a:pt x="0" y="99"/>
                      <a:pt x="0" y="105"/>
                      <a:pt x="4" y="108"/>
                    </a:cubicBezTo>
                    <a:cubicBezTo>
                      <a:pt x="132" y="213"/>
                      <a:pt x="132" y="213"/>
                      <a:pt x="132" y="213"/>
                    </a:cubicBezTo>
                    <a:cubicBezTo>
                      <a:pt x="135" y="216"/>
                      <a:pt x="141" y="215"/>
                      <a:pt x="144" y="211"/>
                    </a:cubicBezTo>
                    <a:cubicBezTo>
                      <a:pt x="219" y="121"/>
                      <a:pt x="219" y="121"/>
                      <a:pt x="219" y="121"/>
                    </a:cubicBezTo>
                    <a:cubicBezTo>
                      <a:pt x="222" y="117"/>
                      <a:pt x="221" y="111"/>
                      <a:pt x="218" y="108"/>
                    </a:cubicBezTo>
                    <a:lnTo>
                      <a:pt x="90" y="3"/>
                    </a:lnTo>
                    <a:close/>
                  </a:path>
                </a:pathLst>
              </a:custGeom>
              <a:solidFill>
                <a:srgbClr val="FFF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2" name="Freeform 355"/>
              <p:cNvSpPr/>
              <p:nvPr/>
            </p:nvSpPr>
            <p:spPr bwMode="auto">
              <a:xfrm>
                <a:off x="1323" y="430"/>
                <a:ext cx="358" cy="353"/>
              </a:xfrm>
              <a:custGeom>
                <a:avLst/>
                <a:gdLst>
                  <a:gd name="T0" fmla="*/ 148 w 358"/>
                  <a:gd name="T1" fmla="*/ 0 h 353"/>
                  <a:gd name="T2" fmla="*/ 0 w 358"/>
                  <a:gd name="T3" fmla="*/ 183 h 353"/>
                  <a:gd name="T4" fmla="*/ 208 w 358"/>
                  <a:gd name="T5" fmla="*/ 353 h 353"/>
                  <a:gd name="T6" fmla="*/ 358 w 358"/>
                  <a:gd name="T7" fmla="*/ 172 h 353"/>
                  <a:gd name="T8" fmla="*/ 148 w 358"/>
                  <a:gd name="T9" fmla="*/ 0 h 353"/>
                </a:gdLst>
                <a:ahLst/>
                <a:cxnLst>
                  <a:cxn ang="0">
                    <a:pos x="T0" y="T1"/>
                  </a:cxn>
                  <a:cxn ang="0">
                    <a:pos x="T2" y="T3"/>
                  </a:cxn>
                  <a:cxn ang="0">
                    <a:pos x="T4" y="T5"/>
                  </a:cxn>
                  <a:cxn ang="0">
                    <a:pos x="T6" y="T7"/>
                  </a:cxn>
                  <a:cxn ang="0">
                    <a:pos x="T8" y="T9"/>
                  </a:cxn>
                </a:cxnLst>
                <a:rect l="0" t="0" r="r" b="b"/>
                <a:pathLst>
                  <a:path w="358" h="353">
                    <a:moveTo>
                      <a:pt x="148" y="0"/>
                    </a:moveTo>
                    <a:lnTo>
                      <a:pt x="0" y="183"/>
                    </a:lnTo>
                    <a:lnTo>
                      <a:pt x="208" y="353"/>
                    </a:lnTo>
                    <a:lnTo>
                      <a:pt x="358" y="172"/>
                    </a:lnTo>
                    <a:lnTo>
                      <a:pt x="148" y="0"/>
                    </a:ln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3" name="Freeform 356"/>
              <p:cNvSpPr/>
              <p:nvPr/>
            </p:nvSpPr>
            <p:spPr bwMode="auto">
              <a:xfrm>
                <a:off x="1323" y="602"/>
                <a:ext cx="358" cy="181"/>
              </a:xfrm>
              <a:custGeom>
                <a:avLst/>
                <a:gdLst>
                  <a:gd name="T0" fmla="*/ 358 w 358"/>
                  <a:gd name="T1" fmla="*/ 0 h 181"/>
                  <a:gd name="T2" fmla="*/ 0 w 358"/>
                  <a:gd name="T3" fmla="*/ 11 h 181"/>
                  <a:gd name="T4" fmla="*/ 208 w 358"/>
                  <a:gd name="T5" fmla="*/ 181 h 181"/>
                  <a:gd name="T6" fmla="*/ 358 w 358"/>
                  <a:gd name="T7" fmla="*/ 0 h 181"/>
                </a:gdLst>
                <a:ahLst/>
                <a:cxnLst>
                  <a:cxn ang="0">
                    <a:pos x="T0" y="T1"/>
                  </a:cxn>
                  <a:cxn ang="0">
                    <a:pos x="T2" y="T3"/>
                  </a:cxn>
                  <a:cxn ang="0">
                    <a:pos x="T4" y="T5"/>
                  </a:cxn>
                  <a:cxn ang="0">
                    <a:pos x="T6" y="T7"/>
                  </a:cxn>
                </a:cxnLst>
                <a:rect l="0" t="0" r="r" b="b"/>
                <a:pathLst>
                  <a:path w="358" h="181">
                    <a:moveTo>
                      <a:pt x="358" y="0"/>
                    </a:moveTo>
                    <a:lnTo>
                      <a:pt x="0" y="11"/>
                    </a:lnTo>
                    <a:lnTo>
                      <a:pt x="208" y="181"/>
                    </a:lnTo>
                    <a:lnTo>
                      <a:pt x="358" y="0"/>
                    </a:ln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4" name="Freeform 357"/>
              <p:cNvSpPr/>
              <p:nvPr/>
            </p:nvSpPr>
            <p:spPr bwMode="auto">
              <a:xfrm>
                <a:off x="1373" y="498"/>
                <a:ext cx="26" cy="30"/>
              </a:xfrm>
              <a:custGeom>
                <a:avLst/>
                <a:gdLst>
                  <a:gd name="T0" fmla="*/ 14 w 15"/>
                  <a:gd name="T1" fmla="*/ 2 h 17"/>
                  <a:gd name="T2" fmla="*/ 8 w 15"/>
                  <a:gd name="T3" fmla="*/ 2 h 17"/>
                  <a:gd name="T4" fmla="*/ 2 w 15"/>
                  <a:gd name="T5" fmla="*/ 10 h 17"/>
                  <a:gd name="T6" fmla="*/ 2 w 15"/>
                  <a:gd name="T7" fmla="*/ 16 h 17"/>
                  <a:gd name="T8" fmla="*/ 7 w 15"/>
                  <a:gd name="T9" fmla="*/ 15 h 17"/>
                  <a:gd name="T10" fmla="*/ 14 w 15"/>
                  <a:gd name="T11" fmla="*/ 7 h 17"/>
                  <a:gd name="T12" fmla="*/ 14 w 15"/>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4" y="2"/>
                    </a:moveTo>
                    <a:cubicBezTo>
                      <a:pt x="12" y="0"/>
                      <a:pt x="10" y="1"/>
                      <a:pt x="8" y="2"/>
                    </a:cubicBezTo>
                    <a:cubicBezTo>
                      <a:pt x="2" y="10"/>
                      <a:pt x="2" y="10"/>
                      <a:pt x="2" y="10"/>
                    </a:cubicBezTo>
                    <a:cubicBezTo>
                      <a:pt x="0" y="12"/>
                      <a:pt x="1" y="14"/>
                      <a:pt x="2" y="16"/>
                    </a:cubicBezTo>
                    <a:cubicBezTo>
                      <a:pt x="4" y="17"/>
                      <a:pt x="6" y="17"/>
                      <a:pt x="7" y="15"/>
                    </a:cubicBezTo>
                    <a:cubicBezTo>
                      <a:pt x="14" y="7"/>
                      <a:pt x="14" y="7"/>
                      <a:pt x="14" y="7"/>
                    </a:cubicBezTo>
                    <a:cubicBezTo>
                      <a:pt x="15" y="5"/>
                      <a:pt x="15" y="3"/>
                      <a:pt x="14" y="2"/>
                    </a:cubicBez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5" name="Freeform 358"/>
              <p:cNvSpPr/>
              <p:nvPr/>
            </p:nvSpPr>
            <p:spPr bwMode="auto">
              <a:xfrm>
                <a:off x="1384" y="498"/>
                <a:ext cx="17" cy="23"/>
              </a:xfrm>
              <a:custGeom>
                <a:avLst/>
                <a:gdLst>
                  <a:gd name="T0" fmla="*/ 8 w 10"/>
                  <a:gd name="T1" fmla="*/ 7 h 13"/>
                  <a:gd name="T2" fmla="*/ 3 w 10"/>
                  <a:gd name="T3" fmla="*/ 13 h 13"/>
                  <a:gd name="T4" fmla="*/ 0 w 10"/>
                  <a:gd name="T5" fmla="*/ 5 h 13"/>
                  <a:gd name="T6" fmla="*/ 2 w 10"/>
                  <a:gd name="T7" fmla="*/ 2 h 13"/>
                  <a:gd name="T8" fmla="*/ 8 w 10"/>
                  <a:gd name="T9" fmla="*/ 2 h 13"/>
                  <a:gd name="T10" fmla="*/ 8 w 10"/>
                  <a:gd name="T11" fmla="*/ 7 h 13"/>
                </a:gdLst>
                <a:ahLst/>
                <a:cxnLst>
                  <a:cxn ang="0">
                    <a:pos x="T0" y="T1"/>
                  </a:cxn>
                  <a:cxn ang="0">
                    <a:pos x="T2" y="T3"/>
                  </a:cxn>
                  <a:cxn ang="0">
                    <a:pos x="T4" y="T5"/>
                  </a:cxn>
                  <a:cxn ang="0">
                    <a:pos x="T6" y="T7"/>
                  </a:cxn>
                  <a:cxn ang="0">
                    <a:pos x="T8" y="T9"/>
                  </a:cxn>
                  <a:cxn ang="0">
                    <a:pos x="T10" y="T11"/>
                  </a:cxn>
                </a:cxnLst>
                <a:rect l="0" t="0" r="r" b="b"/>
                <a:pathLst>
                  <a:path w="10" h="13">
                    <a:moveTo>
                      <a:pt x="8" y="7"/>
                    </a:moveTo>
                    <a:cubicBezTo>
                      <a:pt x="3" y="13"/>
                      <a:pt x="3" y="13"/>
                      <a:pt x="3" y="13"/>
                    </a:cubicBezTo>
                    <a:cubicBezTo>
                      <a:pt x="0" y="5"/>
                      <a:pt x="0" y="5"/>
                      <a:pt x="0" y="5"/>
                    </a:cubicBezTo>
                    <a:cubicBezTo>
                      <a:pt x="2" y="2"/>
                      <a:pt x="2" y="2"/>
                      <a:pt x="2" y="2"/>
                    </a:cubicBezTo>
                    <a:cubicBezTo>
                      <a:pt x="4" y="1"/>
                      <a:pt x="6" y="0"/>
                      <a:pt x="8" y="2"/>
                    </a:cubicBezTo>
                    <a:cubicBezTo>
                      <a:pt x="9" y="3"/>
                      <a:pt x="10" y="5"/>
                      <a:pt x="8" y="7"/>
                    </a:cubicBez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6" name="Freeform 359"/>
              <p:cNvSpPr/>
              <p:nvPr/>
            </p:nvSpPr>
            <p:spPr bwMode="auto">
              <a:xfrm>
                <a:off x="1821" y="1770"/>
                <a:ext cx="318" cy="450"/>
              </a:xfrm>
              <a:custGeom>
                <a:avLst/>
                <a:gdLst>
                  <a:gd name="T0" fmla="*/ 316 w 318"/>
                  <a:gd name="T1" fmla="*/ 450 h 450"/>
                  <a:gd name="T2" fmla="*/ 0 w 318"/>
                  <a:gd name="T3" fmla="*/ 448 h 450"/>
                  <a:gd name="T4" fmla="*/ 0 w 318"/>
                  <a:gd name="T5" fmla="*/ 0 h 450"/>
                  <a:gd name="T6" fmla="*/ 318 w 318"/>
                  <a:gd name="T7" fmla="*/ 0 h 450"/>
                  <a:gd name="T8" fmla="*/ 316 w 318"/>
                  <a:gd name="T9" fmla="*/ 450 h 450"/>
                </a:gdLst>
                <a:ahLst/>
                <a:cxnLst>
                  <a:cxn ang="0">
                    <a:pos x="T0" y="T1"/>
                  </a:cxn>
                  <a:cxn ang="0">
                    <a:pos x="T2" y="T3"/>
                  </a:cxn>
                  <a:cxn ang="0">
                    <a:pos x="T4" y="T5"/>
                  </a:cxn>
                  <a:cxn ang="0">
                    <a:pos x="T6" y="T7"/>
                  </a:cxn>
                  <a:cxn ang="0">
                    <a:pos x="T8" y="T9"/>
                  </a:cxn>
                </a:cxnLst>
                <a:rect l="0" t="0" r="r" b="b"/>
                <a:pathLst>
                  <a:path w="318" h="450">
                    <a:moveTo>
                      <a:pt x="316" y="450"/>
                    </a:moveTo>
                    <a:lnTo>
                      <a:pt x="0" y="448"/>
                    </a:lnTo>
                    <a:lnTo>
                      <a:pt x="0" y="0"/>
                    </a:lnTo>
                    <a:lnTo>
                      <a:pt x="318" y="0"/>
                    </a:lnTo>
                    <a:lnTo>
                      <a:pt x="316" y="450"/>
                    </a:lnTo>
                    <a:close/>
                  </a:path>
                </a:pathLst>
              </a:custGeom>
              <a:solidFill>
                <a:srgbClr val="EDE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7" name="Freeform 360"/>
              <p:cNvSpPr/>
              <p:nvPr/>
            </p:nvSpPr>
            <p:spPr bwMode="auto">
              <a:xfrm>
                <a:off x="1821" y="1770"/>
                <a:ext cx="318" cy="450"/>
              </a:xfrm>
              <a:custGeom>
                <a:avLst/>
                <a:gdLst>
                  <a:gd name="T0" fmla="*/ 316 w 318"/>
                  <a:gd name="T1" fmla="*/ 450 h 450"/>
                  <a:gd name="T2" fmla="*/ 0 w 318"/>
                  <a:gd name="T3" fmla="*/ 448 h 450"/>
                  <a:gd name="T4" fmla="*/ 0 w 318"/>
                  <a:gd name="T5" fmla="*/ 0 h 450"/>
                  <a:gd name="T6" fmla="*/ 318 w 318"/>
                  <a:gd name="T7" fmla="*/ 0 h 450"/>
                  <a:gd name="T8" fmla="*/ 316 w 318"/>
                  <a:gd name="T9" fmla="*/ 450 h 450"/>
                </a:gdLst>
                <a:ahLst/>
                <a:cxnLst>
                  <a:cxn ang="0">
                    <a:pos x="T0" y="T1"/>
                  </a:cxn>
                  <a:cxn ang="0">
                    <a:pos x="T2" y="T3"/>
                  </a:cxn>
                  <a:cxn ang="0">
                    <a:pos x="T4" y="T5"/>
                  </a:cxn>
                  <a:cxn ang="0">
                    <a:pos x="T6" y="T7"/>
                  </a:cxn>
                  <a:cxn ang="0">
                    <a:pos x="T8" y="T9"/>
                  </a:cxn>
                </a:cxnLst>
                <a:rect l="0" t="0" r="r" b="b"/>
                <a:pathLst>
                  <a:path w="318" h="450">
                    <a:moveTo>
                      <a:pt x="316" y="450"/>
                    </a:moveTo>
                    <a:lnTo>
                      <a:pt x="0" y="448"/>
                    </a:lnTo>
                    <a:lnTo>
                      <a:pt x="0" y="0"/>
                    </a:lnTo>
                    <a:lnTo>
                      <a:pt x="318" y="0"/>
                    </a:lnTo>
                    <a:lnTo>
                      <a:pt x="316"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8" name="Freeform 361"/>
              <p:cNvSpPr/>
              <p:nvPr/>
            </p:nvSpPr>
            <p:spPr bwMode="auto">
              <a:xfrm>
                <a:off x="1842" y="1604"/>
                <a:ext cx="441" cy="571"/>
              </a:xfrm>
              <a:custGeom>
                <a:avLst/>
                <a:gdLst>
                  <a:gd name="T0" fmla="*/ 441 w 441"/>
                  <a:gd name="T1" fmla="*/ 518 h 571"/>
                  <a:gd name="T2" fmla="*/ 73 w 441"/>
                  <a:gd name="T3" fmla="*/ 571 h 571"/>
                  <a:gd name="T4" fmla="*/ 0 w 441"/>
                  <a:gd name="T5" fmla="*/ 50 h 571"/>
                  <a:gd name="T6" fmla="*/ 368 w 441"/>
                  <a:gd name="T7" fmla="*/ 0 h 571"/>
                  <a:gd name="T8" fmla="*/ 441 w 441"/>
                  <a:gd name="T9" fmla="*/ 518 h 571"/>
                </a:gdLst>
                <a:ahLst/>
                <a:cxnLst>
                  <a:cxn ang="0">
                    <a:pos x="T0" y="T1"/>
                  </a:cxn>
                  <a:cxn ang="0">
                    <a:pos x="T2" y="T3"/>
                  </a:cxn>
                  <a:cxn ang="0">
                    <a:pos x="T4" y="T5"/>
                  </a:cxn>
                  <a:cxn ang="0">
                    <a:pos x="T6" y="T7"/>
                  </a:cxn>
                  <a:cxn ang="0">
                    <a:pos x="T8" y="T9"/>
                  </a:cxn>
                </a:cxnLst>
                <a:rect l="0" t="0" r="r" b="b"/>
                <a:pathLst>
                  <a:path w="441" h="571">
                    <a:moveTo>
                      <a:pt x="441" y="518"/>
                    </a:moveTo>
                    <a:lnTo>
                      <a:pt x="73" y="571"/>
                    </a:lnTo>
                    <a:lnTo>
                      <a:pt x="0" y="50"/>
                    </a:lnTo>
                    <a:lnTo>
                      <a:pt x="368" y="0"/>
                    </a:lnTo>
                    <a:lnTo>
                      <a:pt x="441" y="5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9" name="Freeform 362"/>
              <p:cNvSpPr/>
              <p:nvPr/>
            </p:nvSpPr>
            <p:spPr bwMode="auto">
              <a:xfrm>
                <a:off x="1842" y="1604"/>
                <a:ext cx="441" cy="571"/>
              </a:xfrm>
              <a:custGeom>
                <a:avLst/>
                <a:gdLst>
                  <a:gd name="T0" fmla="*/ 441 w 441"/>
                  <a:gd name="T1" fmla="*/ 518 h 571"/>
                  <a:gd name="T2" fmla="*/ 73 w 441"/>
                  <a:gd name="T3" fmla="*/ 571 h 571"/>
                  <a:gd name="T4" fmla="*/ 0 w 441"/>
                  <a:gd name="T5" fmla="*/ 50 h 571"/>
                  <a:gd name="T6" fmla="*/ 368 w 441"/>
                  <a:gd name="T7" fmla="*/ 0 h 571"/>
                  <a:gd name="T8" fmla="*/ 441 w 441"/>
                  <a:gd name="T9" fmla="*/ 518 h 571"/>
                </a:gdLst>
                <a:ahLst/>
                <a:cxnLst>
                  <a:cxn ang="0">
                    <a:pos x="T0" y="T1"/>
                  </a:cxn>
                  <a:cxn ang="0">
                    <a:pos x="T2" y="T3"/>
                  </a:cxn>
                  <a:cxn ang="0">
                    <a:pos x="T4" y="T5"/>
                  </a:cxn>
                  <a:cxn ang="0">
                    <a:pos x="T6" y="T7"/>
                  </a:cxn>
                  <a:cxn ang="0">
                    <a:pos x="T8" y="T9"/>
                  </a:cxn>
                </a:cxnLst>
                <a:rect l="0" t="0" r="r" b="b"/>
                <a:pathLst>
                  <a:path w="441" h="571">
                    <a:moveTo>
                      <a:pt x="441" y="518"/>
                    </a:moveTo>
                    <a:lnTo>
                      <a:pt x="73" y="571"/>
                    </a:lnTo>
                    <a:lnTo>
                      <a:pt x="0" y="50"/>
                    </a:lnTo>
                    <a:lnTo>
                      <a:pt x="368" y="0"/>
                    </a:lnTo>
                    <a:lnTo>
                      <a:pt x="441" y="5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0" name="Freeform 363"/>
              <p:cNvSpPr/>
              <p:nvPr/>
            </p:nvSpPr>
            <p:spPr bwMode="auto">
              <a:xfrm>
                <a:off x="1644" y="1491"/>
                <a:ext cx="507" cy="572"/>
              </a:xfrm>
              <a:custGeom>
                <a:avLst/>
                <a:gdLst>
                  <a:gd name="T0" fmla="*/ 290 w 292"/>
                  <a:gd name="T1" fmla="*/ 238 h 330"/>
                  <a:gd name="T2" fmla="*/ 289 w 292"/>
                  <a:gd name="T3" fmla="*/ 244 h 330"/>
                  <a:gd name="T4" fmla="*/ 154 w 292"/>
                  <a:gd name="T5" fmla="*/ 330 h 330"/>
                  <a:gd name="T6" fmla="*/ 0 w 292"/>
                  <a:gd name="T7" fmla="*/ 87 h 330"/>
                  <a:gd name="T8" fmla="*/ 136 w 292"/>
                  <a:gd name="T9" fmla="*/ 2 h 330"/>
                  <a:gd name="T10" fmla="*/ 142 w 292"/>
                  <a:gd name="T11" fmla="*/ 3 h 330"/>
                  <a:gd name="T12" fmla="*/ 290 w 292"/>
                  <a:gd name="T13" fmla="*/ 238 h 330"/>
                </a:gdLst>
                <a:ahLst/>
                <a:cxnLst>
                  <a:cxn ang="0">
                    <a:pos x="T0" y="T1"/>
                  </a:cxn>
                  <a:cxn ang="0">
                    <a:pos x="T2" y="T3"/>
                  </a:cxn>
                  <a:cxn ang="0">
                    <a:pos x="T4" y="T5"/>
                  </a:cxn>
                  <a:cxn ang="0">
                    <a:pos x="T6" y="T7"/>
                  </a:cxn>
                  <a:cxn ang="0">
                    <a:pos x="T8" y="T9"/>
                  </a:cxn>
                  <a:cxn ang="0">
                    <a:pos x="T10" y="T11"/>
                  </a:cxn>
                  <a:cxn ang="0">
                    <a:pos x="T12" y="T13"/>
                  </a:cxn>
                </a:cxnLst>
                <a:rect l="0" t="0" r="r" b="b"/>
                <a:pathLst>
                  <a:path w="292" h="330">
                    <a:moveTo>
                      <a:pt x="290" y="238"/>
                    </a:moveTo>
                    <a:cubicBezTo>
                      <a:pt x="292" y="240"/>
                      <a:pt x="291" y="243"/>
                      <a:pt x="289" y="244"/>
                    </a:cubicBezTo>
                    <a:cubicBezTo>
                      <a:pt x="154" y="330"/>
                      <a:pt x="154" y="330"/>
                      <a:pt x="154" y="330"/>
                    </a:cubicBezTo>
                    <a:cubicBezTo>
                      <a:pt x="0" y="87"/>
                      <a:pt x="0" y="87"/>
                      <a:pt x="0" y="87"/>
                    </a:cubicBezTo>
                    <a:cubicBezTo>
                      <a:pt x="136" y="2"/>
                      <a:pt x="136" y="2"/>
                      <a:pt x="136" y="2"/>
                    </a:cubicBezTo>
                    <a:cubicBezTo>
                      <a:pt x="138" y="0"/>
                      <a:pt x="141" y="1"/>
                      <a:pt x="142" y="3"/>
                    </a:cubicBezTo>
                    <a:cubicBezTo>
                      <a:pt x="290" y="238"/>
                      <a:pt x="290" y="238"/>
                      <a:pt x="290" y="238"/>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1" name="Freeform 364"/>
              <p:cNvSpPr/>
              <p:nvPr/>
            </p:nvSpPr>
            <p:spPr bwMode="auto">
              <a:xfrm>
                <a:off x="1880" y="1491"/>
                <a:ext cx="271" cy="572"/>
              </a:xfrm>
              <a:custGeom>
                <a:avLst/>
                <a:gdLst>
                  <a:gd name="T0" fmla="*/ 154 w 156"/>
                  <a:gd name="T1" fmla="*/ 238 h 330"/>
                  <a:gd name="T2" fmla="*/ 153 w 156"/>
                  <a:gd name="T3" fmla="*/ 244 h 330"/>
                  <a:gd name="T4" fmla="*/ 18 w 156"/>
                  <a:gd name="T5" fmla="*/ 330 h 330"/>
                  <a:gd name="T6" fmla="*/ 0 w 156"/>
                  <a:gd name="T7" fmla="*/ 2 h 330"/>
                  <a:gd name="T8" fmla="*/ 6 w 156"/>
                  <a:gd name="T9" fmla="*/ 3 h 330"/>
                  <a:gd name="T10" fmla="*/ 154 w 156"/>
                  <a:gd name="T11" fmla="*/ 238 h 330"/>
                </a:gdLst>
                <a:ahLst/>
                <a:cxnLst>
                  <a:cxn ang="0">
                    <a:pos x="T0" y="T1"/>
                  </a:cxn>
                  <a:cxn ang="0">
                    <a:pos x="T2" y="T3"/>
                  </a:cxn>
                  <a:cxn ang="0">
                    <a:pos x="T4" y="T5"/>
                  </a:cxn>
                  <a:cxn ang="0">
                    <a:pos x="T6" y="T7"/>
                  </a:cxn>
                  <a:cxn ang="0">
                    <a:pos x="T8" y="T9"/>
                  </a:cxn>
                  <a:cxn ang="0">
                    <a:pos x="T10" y="T11"/>
                  </a:cxn>
                </a:cxnLst>
                <a:rect l="0" t="0" r="r" b="b"/>
                <a:pathLst>
                  <a:path w="156" h="330">
                    <a:moveTo>
                      <a:pt x="154" y="238"/>
                    </a:moveTo>
                    <a:cubicBezTo>
                      <a:pt x="156" y="240"/>
                      <a:pt x="155" y="243"/>
                      <a:pt x="153" y="244"/>
                    </a:cubicBezTo>
                    <a:cubicBezTo>
                      <a:pt x="18" y="330"/>
                      <a:pt x="18" y="330"/>
                      <a:pt x="18" y="330"/>
                    </a:cubicBezTo>
                    <a:cubicBezTo>
                      <a:pt x="0" y="2"/>
                      <a:pt x="0" y="2"/>
                      <a:pt x="0" y="2"/>
                    </a:cubicBezTo>
                    <a:cubicBezTo>
                      <a:pt x="2" y="0"/>
                      <a:pt x="5" y="1"/>
                      <a:pt x="6" y="3"/>
                    </a:cubicBezTo>
                    <a:cubicBezTo>
                      <a:pt x="154" y="238"/>
                      <a:pt x="154" y="238"/>
                      <a:pt x="154" y="238"/>
                    </a:cubicBezTo>
                  </a:path>
                </a:pathLst>
              </a:custGeom>
              <a:solidFill>
                <a:srgbClr val="B79D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2" name="Freeform 365"/>
              <p:cNvSpPr/>
              <p:nvPr/>
            </p:nvSpPr>
            <p:spPr bwMode="auto">
              <a:xfrm>
                <a:off x="1601" y="1642"/>
                <a:ext cx="310" cy="447"/>
              </a:xfrm>
              <a:custGeom>
                <a:avLst/>
                <a:gdLst>
                  <a:gd name="T0" fmla="*/ 15 w 179"/>
                  <a:gd name="T1" fmla="*/ 10 h 258"/>
                  <a:gd name="T2" fmla="*/ 3 w 179"/>
                  <a:gd name="T3" fmla="*/ 15 h 258"/>
                  <a:gd name="T4" fmla="*/ 2 w 179"/>
                  <a:gd name="T5" fmla="*/ 21 h 258"/>
                  <a:gd name="T6" fmla="*/ 39 w 179"/>
                  <a:gd name="T7" fmla="*/ 80 h 258"/>
                  <a:gd name="T8" fmla="*/ 112 w 179"/>
                  <a:gd name="T9" fmla="*/ 196 h 258"/>
                  <a:gd name="T10" fmla="*/ 149 w 179"/>
                  <a:gd name="T11" fmla="*/ 255 h 258"/>
                  <a:gd name="T12" fmla="*/ 156 w 179"/>
                  <a:gd name="T13" fmla="*/ 257 h 258"/>
                  <a:gd name="T14" fmla="*/ 165 w 179"/>
                  <a:gd name="T15" fmla="*/ 248 h 258"/>
                  <a:gd name="T16" fmla="*/ 179 w 179"/>
                  <a:gd name="T17" fmla="*/ 243 h 258"/>
                  <a:gd name="T18" fmla="*/ 141 w 179"/>
                  <a:gd name="T19" fmla="*/ 183 h 258"/>
                  <a:gd name="T20" fmla="*/ 63 w 179"/>
                  <a:gd name="T21" fmla="*/ 60 h 258"/>
                  <a:gd name="T22" fmla="*/ 26 w 179"/>
                  <a:gd name="T23" fmla="*/ 0 h 258"/>
                  <a:gd name="T24" fmla="*/ 15 w 179"/>
                  <a:gd name="T25" fmla="*/ 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58">
                    <a:moveTo>
                      <a:pt x="15" y="10"/>
                    </a:moveTo>
                    <a:cubicBezTo>
                      <a:pt x="7" y="15"/>
                      <a:pt x="8" y="11"/>
                      <a:pt x="3" y="15"/>
                    </a:cubicBezTo>
                    <a:cubicBezTo>
                      <a:pt x="1" y="16"/>
                      <a:pt x="0" y="19"/>
                      <a:pt x="2" y="21"/>
                    </a:cubicBezTo>
                    <a:cubicBezTo>
                      <a:pt x="39" y="80"/>
                      <a:pt x="39" y="80"/>
                      <a:pt x="39" y="80"/>
                    </a:cubicBezTo>
                    <a:cubicBezTo>
                      <a:pt x="112" y="196"/>
                      <a:pt x="112" y="196"/>
                      <a:pt x="112" y="196"/>
                    </a:cubicBezTo>
                    <a:cubicBezTo>
                      <a:pt x="149" y="255"/>
                      <a:pt x="149" y="255"/>
                      <a:pt x="149" y="255"/>
                    </a:cubicBezTo>
                    <a:cubicBezTo>
                      <a:pt x="151" y="258"/>
                      <a:pt x="154" y="258"/>
                      <a:pt x="156" y="257"/>
                    </a:cubicBezTo>
                    <a:cubicBezTo>
                      <a:pt x="161" y="254"/>
                      <a:pt x="157" y="254"/>
                      <a:pt x="165" y="248"/>
                    </a:cubicBezTo>
                    <a:cubicBezTo>
                      <a:pt x="174" y="243"/>
                      <a:pt x="179" y="243"/>
                      <a:pt x="179" y="243"/>
                    </a:cubicBezTo>
                    <a:cubicBezTo>
                      <a:pt x="141" y="183"/>
                      <a:pt x="141" y="183"/>
                      <a:pt x="141" y="183"/>
                    </a:cubicBezTo>
                    <a:cubicBezTo>
                      <a:pt x="63" y="60"/>
                      <a:pt x="63" y="60"/>
                      <a:pt x="63" y="60"/>
                    </a:cubicBezTo>
                    <a:cubicBezTo>
                      <a:pt x="26" y="0"/>
                      <a:pt x="26" y="0"/>
                      <a:pt x="26" y="0"/>
                    </a:cubicBezTo>
                    <a:cubicBezTo>
                      <a:pt x="26" y="0"/>
                      <a:pt x="23" y="5"/>
                      <a:pt x="15" y="10"/>
                    </a:cubicBezTo>
                  </a:path>
                </a:pathLst>
              </a:custGeom>
              <a:solidFill>
                <a:srgbClr val="B1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3" name="Freeform 366"/>
              <p:cNvSpPr/>
              <p:nvPr/>
            </p:nvSpPr>
            <p:spPr bwMode="auto">
              <a:xfrm>
                <a:off x="1646" y="1642"/>
                <a:ext cx="265" cy="447"/>
              </a:xfrm>
              <a:custGeom>
                <a:avLst/>
                <a:gdLst>
                  <a:gd name="T0" fmla="*/ 123 w 153"/>
                  <a:gd name="T1" fmla="*/ 255 h 258"/>
                  <a:gd name="T2" fmla="*/ 130 w 153"/>
                  <a:gd name="T3" fmla="*/ 257 h 258"/>
                  <a:gd name="T4" fmla="*/ 139 w 153"/>
                  <a:gd name="T5" fmla="*/ 248 h 258"/>
                  <a:gd name="T6" fmla="*/ 153 w 153"/>
                  <a:gd name="T7" fmla="*/ 243 h 258"/>
                  <a:gd name="T8" fmla="*/ 115 w 153"/>
                  <a:gd name="T9" fmla="*/ 183 h 258"/>
                  <a:gd name="T10" fmla="*/ 37 w 153"/>
                  <a:gd name="T11" fmla="*/ 60 h 258"/>
                  <a:gd name="T12" fmla="*/ 0 w 153"/>
                  <a:gd name="T13" fmla="*/ 0 h 258"/>
                  <a:gd name="T14" fmla="*/ 123 w 153"/>
                  <a:gd name="T15" fmla="*/ 25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58">
                    <a:moveTo>
                      <a:pt x="123" y="255"/>
                    </a:moveTo>
                    <a:cubicBezTo>
                      <a:pt x="125" y="258"/>
                      <a:pt x="128" y="258"/>
                      <a:pt x="130" y="257"/>
                    </a:cubicBezTo>
                    <a:cubicBezTo>
                      <a:pt x="135" y="254"/>
                      <a:pt x="131" y="254"/>
                      <a:pt x="139" y="248"/>
                    </a:cubicBezTo>
                    <a:cubicBezTo>
                      <a:pt x="148" y="243"/>
                      <a:pt x="153" y="243"/>
                      <a:pt x="153" y="243"/>
                    </a:cubicBezTo>
                    <a:cubicBezTo>
                      <a:pt x="115" y="183"/>
                      <a:pt x="115" y="183"/>
                      <a:pt x="115" y="183"/>
                    </a:cubicBezTo>
                    <a:cubicBezTo>
                      <a:pt x="37" y="60"/>
                      <a:pt x="37" y="60"/>
                      <a:pt x="37" y="60"/>
                    </a:cubicBezTo>
                    <a:cubicBezTo>
                      <a:pt x="0" y="0"/>
                      <a:pt x="0" y="0"/>
                      <a:pt x="0" y="0"/>
                    </a:cubicBezTo>
                    <a:cubicBezTo>
                      <a:pt x="123" y="255"/>
                      <a:pt x="123" y="255"/>
                      <a:pt x="123" y="255"/>
                    </a:cubicBezTo>
                  </a:path>
                </a:pathLst>
              </a:custGeom>
              <a:solidFill>
                <a:srgbClr val="8B12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4" name="Freeform 367"/>
              <p:cNvSpPr/>
              <p:nvPr/>
            </p:nvSpPr>
            <p:spPr bwMode="auto">
              <a:xfrm>
                <a:off x="1769" y="1624"/>
                <a:ext cx="94" cy="66"/>
              </a:xfrm>
              <a:custGeom>
                <a:avLst/>
                <a:gdLst>
                  <a:gd name="T0" fmla="*/ 94 w 94"/>
                  <a:gd name="T1" fmla="*/ 14 h 66"/>
                  <a:gd name="T2" fmla="*/ 9 w 94"/>
                  <a:gd name="T3" fmla="*/ 66 h 66"/>
                  <a:gd name="T4" fmla="*/ 0 w 94"/>
                  <a:gd name="T5" fmla="*/ 54 h 66"/>
                  <a:gd name="T6" fmla="*/ 85 w 94"/>
                  <a:gd name="T7" fmla="*/ 0 h 66"/>
                  <a:gd name="T8" fmla="*/ 94 w 94"/>
                  <a:gd name="T9" fmla="*/ 14 h 66"/>
                </a:gdLst>
                <a:ahLst/>
                <a:cxnLst>
                  <a:cxn ang="0">
                    <a:pos x="T0" y="T1"/>
                  </a:cxn>
                  <a:cxn ang="0">
                    <a:pos x="T2" y="T3"/>
                  </a:cxn>
                  <a:cxn ang="0">
                    <a:pos x="T4" y="T5"/>
                  </a:cxn>
                  <a:cxn ang="0">
                    <a:pos x="T6" y="T7"/>
                  </a:cxn>
                  <a:cxn ang="0">
                    <a:pos x="T8" y="T9"/>
                  </a:cxn>
                </a:cxnLst>
                <a:rect l="0" t="0" r="r" b="b"/>
                <a:pathLst>
                  <a:path w="94" h="66">
                    <a:moveTo>
                      <a:pt x="94" y="14"/>
                    </a:moveTo>
                    <a:lnTo>
                      <a:pt x="9" y="66"/>
                    </a:lnTo>
                    <a:lnTo>
                      <a:pt x="0" y="54"/>
                    </a:lnTo>
                    <a:lnTo>
                      <a:pt x="85" y="0"/>
                    </a:lnTo>
                    <a:lnTo>
                      <a:pt x="94" y="14"/>
                    </a:lnTo>
                    <a:close/>
                  </a:path>
                </a:pathLst>
              </a:custGeom>
              <a:solidFill>
                <a:srgbClr val="533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5" name="Freeform 368"/>
              <p:cNvSpPr/>
              <p:nvPr/>
            </p:nvSpPr>
            <p:spPr bwMode="auto">
              <a:xfrm>
                <a:off x="1981" y="1935"/>
                <a:ext cx="45" cy="36"/>
              </a:xfrm>
              <a:custGeom>
                <a:avLst/>
                <a:gdLst>
                  <a:gd name="T0" fmla="*/ 45 w 45"/>
                  <a:gd name="T1" fmla="*/ 14 h 36"/>
                  <a:gd name="T2" fmla="*/ 7 w 45"/>
                  <a:gd name="T3" fmla="*/ 36 h 36"/>
                  <a:gd name="T4" fmla="*/ 0 w 45"/>
                  <a:gd name="T5" fmla="*/ 23 h 36"/>
                  <a:gd name="T6" fmla="*/ 36 w 45"/>
                  <a:gd name="T7" fmla="*/ 0 h 36"/>
                  <a:gd name="T8" fmla="*/ 45 w 45"/>
                  <a:gd name="T9" fmla="*/ 14 h 36"/>
                </a:gdLst>
                <a:ahLst/>
                <a:cxnLst>
                  <a:cxn ang="0">
                    <a:pos x="T0" y="T1"/>
                  </a:cxn>
                  <a:cxn ang="0">
                    <a:pos x="T2" y="T3"/>
                  </a:cxn>
                  <a:cxn ang="0">
                    <a:pos x="T4" y="T5"/>
                  </a:cxn>
                  <a:cxn ang="0">
                    <a:pos x="T6" y="T7"/>
                  </a:cxn>
                  <a:cxn ang="0">
                    <a:pos x="T8" y="T9"/>
                  </a:cxn>
                </a:cxnLst>
                <a:rect l="0" t="0" r="r" b="b"/>
                <a:pathLst>
                  <a:path w="45" h="36">
                    <a:moveTo>
                      <a:pt x="45" y="14"/>
                    </a:moveTo>
                    <a:lnTo>
                      <a:pt x="7" y="36"/>
                    </a:lnTo>
                    <a:lnTo>
                      <a:pt x="0" y="23"/>
                    </a:lnTo>
                    <a:lnTo>
                      <a:pt x="36" y="0"/>
                    </a:lnTo>
                    <a:lnTo>
                      <a:pt x="45" y="14"/>
                    </a:lnTo>
                    <a:close/>
                  </a:path>
                </a:pathLst>
              </a:custGeom>
              <a:solidFill>
                <a:srgbClr val="533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6" name="Freeform 369"/>
              <p:cNvSpPr/>
              <p:nvPr/>
            </p:nvSpPr>
            <p:spPr bwMode="auto">
              <a:xfrm>
                <a:off x="1753" y="1633"/>
                <a:ext cx="176" cy="127"/>
              </a:xfrm>
              <a:custGeom>
                <a:avLst/>
                <a:gdLst>
                  <a:gd name="T0" fmla="*/ 176 w 176"/>
                  <a:gd name="T1" fmla="*/ 26 h 127"/>
                  <a:gd name="T2" fmla="*/ 16 w 176"/>
                  <a:gd name="T3" fmla="*/ 127 h 127"/>
                  <a:gd name="T4" fmla="*/ 0 w 176"/>
                  <a:gd name="T5" fmla="*/ 102 h 127"/>
                  <a:gd name="T6" fmla="*/ 160 w 176"/>
                  <a:gd name="T7" fmla="*/ 0 h 127"/>
                  <a:gd name="T8" fmla="*/ 176 w 176"/>
                  <a:gd name="T9" fmla="*/ 26 h 127"/>
                </a:gdLst>
                <a:ahLst/>
                <a:cxnLst>
                  <a:cxn ang="0">
                    <a:pos x="T0" y="T1"/>
                  </a:cxn>
                  <a:cxn ang="0">
                    <a:pos x="T2" y="T3"/>
                  </a:cxn>
                  <a:cxn ang="0">
                    <a:pos x="T4" y="T5"/>
                  </a:cxn>
                  <a:cxn ang="0">
                    <a:pos x="T6" y="T7"/>
                  </a:cxn>
                  <a:cxn ang="0">
                    <a:pos x="T8" y="T9"/>
                  </a:cxn>
                </a:cxnLst>
                <a:rect l="0" t="0" r="r" b="b"/>
                <a:pathLst>
                  <a:path w="176" h="127">
                    <a:moveTo>
                      <a:pt x="176" y="26"/>
                    </a:moveTo>
                    <a:lnTo>
                      <a:pt x="16" y="127"/>
                    </a:lnTo>
                    <a:lnTo>
                      <a:pt x="0" y="102"/>
                    </a:lnTo>
                    <a:lnTo>
                      <a:pt x="160" y="0"/>
                    </a:lnTo>
                    <a:lnTo>
                      <a:pt x="176" y="26"/>
                    </a:lnTo>
                    <a:close/>
                  </a:path>
                </a:pathLst>
              </a:custGeom>
              <a:solidFill>
                <a:srgbClr val="533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7" name="Freeform 370"/>
              <p:cNvSpPr/>
              <p:nvPr/>
            </p:nvSpPr>
            <p:spPr bwMode="auto">
              <a:xfrm>
                <a:off x="1594" y="1466"/>
                <a:ext cx="538" cy="528"/>
              </a:xfrm>
              <a:custGeom>
                <a:avLst/>
                <a:gdLst>
                  <a:gd name="T0" fmla="*/ 7 w 310"/>
                  <a:gd name="T1" fmla="*/ 142 h 304"/>
                  <a:gd name="T2" fmla="*/ 6 w 310"/>
                  <a:gd name="T3" fmla="*/ 119 h 304"/>
                  <a:gd name="T4" fmla="*/ 112 w 310"/>
                  <a:gd name="T5" fmla="*/ 0 h 304"/>
                  <a:gd name="T6" fmla="*/ 310 w 310"/>
                  <a:gd name="T7" fmla="*/ 177 h 304"/>
                  <a:gd name="T8" fmla="*/ 203 w 310"/>
                  <a:gd name="T9" fmla="*/ 296 h 304"/>
                  <a:gd name="T10" fmla="*/ 180 w 310"/>
                  <a:gd name="T11" fmla="*/ 298 h 304"/>
                  <a:gd name="T12" fmla="*/ 7 w 310"/>
                  <a:gd name="T13" fmla="*/ 142 h 304"/>
                </a:gdLst>
                <a:ahLst/>
                <a:cxnLst>
                  <a:cxn ang="0">
                    <a:pos x="T0" y="T1"/>
                  </a:cxn>
                  <a:cxn ang="0">
                    <a:pos x="T2" y="T3"/>
                  </a:cxn>
                  <a:cxn ang="0">
                    <a:pos x="T4" y="T5"/>
                  </a:cxn>
                  <a:cxn ang="0">
                    <a:pos x="T6" y="T7"/>
                  </a:cxn>
                  <a:cxn ang="0">
                    <a:pos x="T8" y="T9"/>
                  </a:cxn>
                  <a:cxn ang="0">
                    <a:pos x="T10" y="T11"/>
                  </a:cxn>
                  <a:cxn ang="0">
                    <a:pos x="T12" y="T13"/>
                  </a:cxn>
                </a:cxnLst>
                <a:rect l="0" t="0" r="r" b="b"/>
                <a:pathLst>
                  <a:path w="310" h="304">
                    <a:moveTo>
                      <a:pt x="7" y="142"/>
                    </a:moveTo>
                    <a:cubicBezTo>
                      <a:pt x="0" y="136"/>
                      <a:pt x="0" y="126"/>
                      <a:pt x="6" y="119"/>
                    </a:cubicBezTo>
                    <a:cubicBezTo>
                      <a:pt x="112" y="0"/>
                      <a:pt x="112" y="0"/>
                      <a:pt x="112" y="0"/>
                    </a:cubicBezTo>
                    <a:cubicBezTo>
                      <a:pt x="310" y="177"/>
                      <a:pt x="310" y="177"/>
                      <a:pt x="310" y="177"/>
                    </a:cubicBezTo>
                    <a:cubicBezTo>
                      <a:pt x="203" y="296"/>
                      <a:pt x="203" y="296"/>
                      <a:pt x="203" y="296"/>
                    </a:cubicBezTo>
                    <a:cubicBezTo>
                      <a:pt x="197" y="303"/>
                      <a:pt x="187" y="304"/>
                      <a:pt x="180" y="298"/>
                    </a:cubicBezTo>
                    <a:cubicBezTo>
                      <a:pt x="7" y="142"/>
                      <a:pt x="7" y="142"/>
                      <a:pt x="7" y="142"/>
                    </a:cubicBezTo>
                  </a:path>
                </a:pathLst>
              </a:custGeom>
              <a:solidFill>
                <a:srgbClr val="004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8" name="Freeform 371"/>
              <p:cNvSpPr/>
              <p:nvPr/>
            </p:nvSpPr>
            <p:spPr bwMode="auto">
              <a:xfrm>
                <a:off x="1594" y="1466"/>
                <a:ext cx="352" cy="528"/>
              </a:xfrm>
              <a:custGeom>
                <a:avLst/>
                <a:gdLst>
                  <a:gd name="T0" fmla="*/ 7 w 203"/>
                  <a:gd name="T1" fmla="*/ 142 h 304"/>
                  <a:gd name="T2" fmla="*/ 6 w 203"/>
                  <a:gd name="T3" fmla="*/ 119 h 304"/>
                  <a:gd name="T4" fmla="*/ 112 w 203"/>
                  <a:gd name="T5" fmla="*/ 0 h 304"/>
                  <a:gd name="T6" fmla="*/ 203 w 203"/>
                  <a:gd name="T7" fmla="*/ 296 h 304"/>
                  <a:gd name="T8" fmla="*/ 180 w 203"/>
                  <a:gd name="T9" fmla="*/ 298 h 304"/>
                  <a:gd name="T10" fmla="*/ 7 w 203"/>
                  <a:gd name="T11" fmla="*/ 142 h 304"/>
                </a:gdLst>
                <a:ahLst/>
                <a:cxnLst>
                  <a:cxn ang="0">
                    <a:pos x="T0" y="T1"/>
                  </a:cxn>
                  <a:cxn ang="0">
                    <a:pos x="T2" y="T3"/>
                  </a:cxn>
                  <a:cxn ang="0">
                    <a:pos x="T4" y="T5"/>
                  </a:cxn>
                  <a:cxn ang="0">
                    <a:pos x="T6" y="T7"/>
                  </a:cxn>
                  <a:cxn ang="0">
                    <a:pos x="T8" y="T9"/>
                  </a:cxn>
                  <a:cxn ang="0">
                    <a:pos x="T10" y="T11"/>
                  </a:cxn>
                </a:cxnLst>
                <a:rect l="0" t="0" r="r" b="b"/>
                <a:pathLst>
                  <a:path w="203" h="304">
                    <a:moveTo>
                      <a:pt x="7" y="142"/>
                    </a:moveTo>
                    <a:cubicBezTo>
                      <a:pt x="0" y="136"/>
                      <a:pt x="0" y="126"/>
                      <a:pt x="6" y="119"/>
                    </a:cubicBezTo>
                    <a:cubicBezTo>
                      <a:pt x="112" y="0"/>
                      <a:pt x="112" y="0"/>
                      <a:pt x="112" y="0"/>
                    </a:cubicBezTo>
                    <a:cubicBezTo>
                      <a:pt x="203" y="296"/>
                      <a:pt x="203" y="296"/>
                      <a:pt x="203" y="296"/>
                    </a:cubicBezTo>
                    <a:cubicBezTo>
                      <a:pt x="197" y="303"/>
                      <a:pt x="187" y="304"/>
                      <a:pt x="180" y="298"/>
                    </a:cubicBezTo>
                    <a:cubicBezTo>
                      <a:pt x="7" y="142"/>
                      <a:pt x="7" y="142"/>
                      <a:pt x="7" y="142"/>
                    </a:cubicBezTo>
                  </a:path>
                </a:pathLst>
              </a:custGeom>
              <a:solidFill>
                <a:srgbClr val="002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9" name="Freeform 372"/>
              <p:cNvSpPr/>
              <p:nvPr/>
            </p:nvSpPr>
            <p:spPr bwMode="auto">
              <a:xfrm>
                <a:off x="1707" y="1576"/>
                <a:ext cx="328" cy="338"/>
              </a:xfrm>
              <a:custGeom>
                <a:avLst/>
                <a:gdLst>
                  <a:gd name="T0" fmla="*/ 0 w 328"/>
                  <a:gd name="T1" fmla="*/ 229 h 338"/>
                  <a:gd name="T2" fmla="*/ 204 w 328"/>
                  <a:gd name="T3" fmla="*/ 0 h 338"/>
                  <a:gd name="T4" fmla="*/ 328 w 328"/>
                  <a:gd name="T5" fmla="*/ 111 h 338"/>
                  <a:gd name="T6" fmla="*/ 123 w 328"/>
                  <a:gd name="T7" fmla="*/ 338 h 338"/>
                  <a:gd name="T8" fmla="*/ 0 w 328"/>
                  <a:gd name="T9" fmla="*/ 229 h 338"/>
                </a:gdLst>
                <a:ahLst/>
                <a:cxnLst>
                  <a:cxn ang="0">
                    <a:pos x="T0" y="T1"/>
                  </a:cxn>
                  <a:cxn ang="0">
                    <a:pos x="T2" y="T3"/>
                  </a:cxn>
                  <a:cxn ang="0">
                    <a:pos x="T4" y="T5"/>
                  </a:cxn>
                  <a:cxn ang="0">
                    <a:pos x="T6" y="T7"/>
                  </a:cxn>
                  <a:cxn ang="0">
                    <a:pos x="T8" y="T9"/>
                  </a:cxn>
                </a:cxnLst>
                <a:rect l="0" t="0" r="r" b="b"/>
                <a:pathLst>
                  <a:path w="328" h="338">
                    <a:moveTo>
                      <a:pt x="0" y="229"/>
                    </a:moveTo>
                    <a:lnTo>
                      <a:pt x="204" y="0"/>
                    </a:lnTo>
                    <a:lnTo>
                      <a:pt x="328" y="111"/>
                    </a:lnTo>
                    <a:lnTo>
                      <a:pt x="123" y="338"/>
                    </a:lnTo>
                    <a:lnTo>
                      <a:pt x="0" y="229"/>
                    </a:lnTo>
                    <a:close/>
                  </a:path>
                </a:pathLst>
              </a:custGeom>
              <a:solidFill>
                <a:srgbClr val="6D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0" name="Freeform 373"/>
              <p:cNvSpPr/>
              <p:nvPr/>
            </p:nvSpPr>
            <p:spPr bwMode="auto">
              <a:xfrm>
                <a:off x="1707" y="1576"/>
                <a:ext cx="328" cy="338"/>
              </a:xfrm>
              <a:custGeom>
                <a:avLst/>
                <a:gdLst>
                  <a:gd name="T0" fmla="*/ 0 w 328"/>
                  <a:gd name="T1" fmla="*/ 229 h 338"/>
                  <a:gd name="T2" fmla="*/ 204 w 328"/>
                  <a:gd name="T3" fmla="*/ 0 h 338"/>
                  <a:gd name="T4" fmla="*/ 328 w 328"/>
                  <a:gd name="T5" fmla="*/ 111 h 338"/>
                  <a:gd name="T6" fmla="*/ 123 w 328"/>
                  <a:gd name="T7" fmla="*/ 338 h 338"/>
                  <a:gd name="T8" fmla="*/ 0 w 328"/>
                  <a:gd name="T9" fmla="*/ 229 h 338"/>
                </a:gdLst>
                <a:ahLst/>
                <a:cxnLst>
                  <a:cxn ang="0">
                    <a:pos x="T0" y="T1"/>
                  </a:cxn>
                  <a:cxn ang="0">
                    <a:pos x="T2" y="T3"/>
                  </a:cxn>
                  <a:cxn ang="0">
                    <a:pos x="T4" y="T5"/>
                  </a:cxn>
                  <a:cxn ang="0">
                    <a:pos x="T6" y="T7"/>
                  </a:cxn>
                  <a:cxn ang="0">
                    <a:pos x="T8" y="T9"/>
                  </a:cxn>
                </a:cxnLst>
                <a:rect l="0" t="0" r="r" b="b"/>
                <a:pathLst>
                  <a:path w="328" h="338">
                    <a:moveTo>
                      <a:pt x="0" y="229"/>
                    </a:moveTo>
                    <a:lnTo>
                      <a:pt x="204" y="0"/>
                    </a:lnTo>
                    <a:lnTo>
                      <a:pt x="328" y="111"/>
                    </a:lnTo>
                    <a:lnTo>
                      <a:pt x="123" y="338"/>
                    </a:lnTo>
                    <a:lnTo>
                      <a:pt x="0" y="2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1" name="Freeform 374"/>
              <p:cNvSpPr/>
              <p:nvPr/>
            </p:nvSpPr>
            <p:spPr bwMode="auto">
              <a:xfrm>
                <a:off x="1707" y="1650"/>
                <a:ext cx="194" cy="264"/>
              </a:xfrm>
              <a:custGeom>
                <a:avLst/>
                <a:gdLst>
                  <a:gd name="T0" fmla="*/ 0 w 194"/>
                  <a:gd name="T1" fmla="*/ 155 h 264"/>
                  <a:gd name="T2" fmla="*/ 138 w 194"/>
                  <a:gd name="T3" fmla="*/ 0 h 264"/>
                  <a:gd name="T4" fmla="*/ 194 w 194"/>
                  <a:gd name="T5" fmla="*/ 184 h 264"/>
                  <a:gd name="T6" fmla="*/ 123 w 194"/>
                  <a:gd name="T7" fmla="*/ 264 h 264"/>
                  <a:gd name="T8" fmla="*/ 0 w 194"/>
                  <a:gd name="T9" fmla="*/ 155 h 264"/>
                </a:gdLst>
                <a:ahLst/>
                <a:cxnLst>
                  <a:cxn ang="0">
                    <a:pos x="T0" y="T1"/>
                  </a:cxn>
                  <a:cxn ang="0">
                    <a:pos x="T2" y="T3"/>
                  </a:cxn>
                  <a:cxn ang="0">
                    <a:pos x="T4" y="T5"/>
                  </a:cxn>
                  <a:cxn ang="0">
                    <a:pos x="T6" y="T7"/>
                  </a:cxn>
                  <a:cxn ang="0">
                    <a:pos x="T8" y="T9"/>
                  </a:cxn>
                </a:cxnLst>
                <a:rect l="0" t="0" r="r" b="b"/>
                <a:pathLst>
                  <a:path w="194" h="264">
                    <a:moveTo>
                      <a:pt x="0" y="155"/>
                    </a:moveTo>
                    <a:lnTo>
                      <a:pt x="138" y="0"/>
                    </a:lnTo>
                    <a:lnTo>
                      <a:pt x="194" y="184"/>
                    </a:lnTo>
                    <a:lnTo>
                      <a:pt x="123" y="264"/>
                    </a:lnTo>
                    <a:lnTo>
                      <a:pt x="0" y="155"/>
                    </a:lnTo>
                    <a:close/>
                  </a:path>
                </a:pathLst>
              </a:custGeom>
              <a:solidFill>
                <a:srgbClr val="2EA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2" name="Freeform 375"/>
              <p:cNvSpPr/>
              <p:nvPr/>
            </p:nvSpPr>
            <p:spPr bwMode="auto">
              <a:xfrm>
                <a:off x="1707" y="1650"/>
                <a:ext cx="194" cy="264"/>
              </a:xfrm>
              <a:custGeom>
                <a:avLst/>
                <a:gdLst>
                  <a:gd name="T0" fmla="*/ 0 w 194"/>
                  <a:gd name="T1" fmla="*/ 155 h 264"/>
                  <a:gd name="T2" fmla="*/ 138 w 194"/>
                  <a:gd name="T3" fmla="*/ 0 h 264"/>
                  <a:gd name="T4" fmla="*/ 194 w 194"/>
                  <a:gd name="T5" fmla="*/ 184 h 264"/>
                  <a:gd name="T6" fmla="*/ 123 w 194"/>
                  <a:gd name="T7" fmla="*/ 264 h 264"/>
                  <a:gd name="T8" fmla="*/ 0 w 194"/>
                  <a:gd name="T9" fmla="*/ 155 h 264"/>
                </a:gdLst>
                <a:ahLst/>
                <a:cxnLst>
                  <a:cxn ang="0">
                    <a:pos x="T0" y="T1"/>
                  </a:cxn>
                  <a:cxn ang="0">
                    <a:pos x="T2" y="T3"/>
                  </a:cxn>
                  <a:cxn ang="0">
                    <a:pos x="T4" y="T5"/>
                  </a:cxn>
                  <a:cxn ang="0">
                    <a:pos x="T6" y="T7"/>
                  </a:cxn>
                  <a:cxn ang="0">
                    <a:pos x="T8" y="T9"/>
                  </a:cxn>
                </a:cxnLst>
                <a:rect l="0" t="0" r="r" b="b"/>
                <a:pathLst>
                  <a:path w="194" h="264">
                    <a:moveTo>
                      <a:pt x="0" y="155"/>
                    </a:moveTo>
                    <a:lnTo>
                      <a:pt x="138" y="0"/>
                    </a:lnTo>
                    <a:lnTo>
                      <a:pt x="194" y="184"/>
                    </a:lnTo>
                    <a:lnTo>
                      <a:pt x="123" y="264"/>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3" name="Freeform 376"/>
              <p:cNvSpPr/>
              <p:nvPr/>
            </p:nvSpPr>
            <p:spPr bwMode="auto">
              <a:xfrm>
                <a:off x="1956" y="1963"/>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close/>
                  </a:path>
                </a:pathLst>
              </a:custGeom>
              <a:solidFill>
                <a:srgbClr val="937C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4" name="Freeform 377"/>
              <p:cNvSpPr/>
              <p:nvPr/>
            </p:nvSpPr>
            <p:spPr bwMode="auto">
              <a:xfrm>
                <a:off x="1956" y="1963"/>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5" name="Freeform 378"/>
              <p:cNvSpPr/>
              <p:nvPr/>
            </p:nvSpPr>
            <p:spPr bwMode="auto">
              <a:xfrm>
                <a:off x="1932" y="1935"/>
                <a:ext cx="31" cy="35"/>
              </a:xfrm>
              <a:custGeom>
                <a:avLst/>
                <a:gdLst>
                  <a:gd name="T0" fmla="*/ 0 w 31"/>
                  <a:gd name="T1" fmla="*/ 0 h 35"/>
                  <a:gd name="T2" fmla="*/ 7 w 31"/>
                  <a:gd name="T3" fmla="*/ 19 h 35"/>
                  <a:gd name="T4" fmla="*/ 24 w 31"/>
                  <a:gd name="T5" fmla="*/ 35 h 35"/>
                  <a:gd name="T6" fmla="*/ 31 w 31"/>
                  <a:gd name="T7" fmla="*/ 28 h 35"/>
                  <a:gd name="T8" fmla="*/ 0 w 31"/>
                  <a:gd name="T9" fmla="*/ 0 h 35"/>
                </a:gdLst>
                <a:ahLst/>
                <a:cxnLst>
                  <a:cxn ang="0">
                    <a:pos x="T0" y="T1"/>
                  </a:cxn>
                  <a:cxn ang="0">
                    <a:pos x="T2" y="T3"/>
                  </a:cxn>
                  <a:cxn ang="0">
                    <a:pos x="T4" y="T5"/>
                  </a:cxn>
                  <a:cxn ang="0">
                    <a:pos x="T6" y="T7"/>
                  </a:cxn>
                  <a:cxn ang="0">
                    <a:pos x="T8" y="T9"/>
                  </a:cxn>
                </a:cxnLst>
                <a:rect l="0" t="0" r="r" b="b"/>
                <a:pathLst>
                  <a:path w="31" h="35">
                    <a:moveTo>
                      <a:pt x="0" y="0"/>
                    </a:moveTo>
                    <a:lnTo>
                      <a:pt x="7" y="19"/>
                    </a:lnTo>
                    <a:lnTo>
                      <a:pt x="24" y="35"/>
                    </a:lnTo>
                    <a:lnTo>
                      <a:pt x="31" y="28"/>
                    </a:lnTo>
                    <a:lnTo>
                      <a:pt x="0" y="0"/>
                    </a:lnTo>
                    <a:close/>
                  </a:path>
                </a:pathLst>
              </a:custGeom>
              <a:solidFill>
                <a:srgbClr val="0037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6" name="Freeform 379"/>
              <p:cNvSpPr/>
              <p:nvPr/>
            </p:nvSpPr>
            <p:spPr bwMode="auto">
              <a:xfrm>
                <a:off x="1932" y="1935"/>
                <a:ext cx="31" cy="35"/>
              </a:xfrm>
              <a:custGeom>
                <a:avLst/>
                <a:gdLst>
                  <a:gd name="T0" fmla="*/ 0 w 31"/>
                  <a:gd name="T1" fmla="*/ 0 h 35"/>
                  <a:gd name="T2" fmla="*/ 7 w 31"/>
                  <a:gd name="T3" fmla="*/ 19 h 35"/>
                  <a:gd name="T4" fmla="*/ 24 w 31"/>
                  <a:gd name="T5" fmla="*/ 35 h 35"/>
                  <a:gd name="T6" fmla="*/ 31 w 31"/>
                  <a:gd name="T7" fmla="*/ 28 h 35"/>
                  <a:gd name="T8" fmla="*/ 0 w 31"/>
                  <a:gd name="T9" fmla="*/ 0 h 35"/>
                </a:gdLst>
                <a:ahLst/>
                <a:cxnLst>
                  <a:cxn ang="0">
                    <a:pos x="T0" y="T1"/>
                  </a:cxn>
                  <a:cxn ang="0">
                    <a:pos x="T2" y="T3"/>
                  </a:cxn>
                  <a:cxn ang="0">
                    <a:pos x="T4" y="T5"/>
                  </a:cxn>
                  <a:cxn ang="0">
                    <a:pos x="T6" y="T7"/>
                  </a:cxn>
                  <a:cxn ang="0">
                    <a:pos x="T8" y="T9"/>
                  </a:cxn>
                </a:cxnLst>
                <a:rect l="0" t="0" r="r" b="b"/>
                <a:pathLst>
                  <a:path w="31" h="35">
                    <a:moveTo>
                      <a:pt x="0" y="0"/>
                    </a:moveTo>
                    <a:lnTo>
                      <a:pt x="7" y="19"/>
                    </a:lnTo>
                    <a:lnTo>
                      <a:pt x="24" y="35"/>
                    </a:lnTo>
                    <a:lnTo>
                      <a:pt x="31"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7" name="Freeform 380"/>
              <p:cNvSpPr>
                <a:spLocks noEditPoints="1"/>
              </p:cNvSpPr>
              <p:nvPr/>
            </p:nvSpPr>
            <p:spPr bwMode="auto">
              <a:xfrm>
                <a:off x="1613" y="1656"/>
                <a:ext cx="326" cy="298"/>
              </a:xfrm>
              <a:custGeom>
                <a:avLst/>
                <a:gdLst>
                  <a:gd name="T0" fmla="*/ 252 w 326"/>
                  <a:gd name="T1" fmla="*/ 218 h 298"/>
                  <a:gd name="T2" fmla="*/ 245 w 326"/>
                  <a:gd name="T3" fmla="*/ 227 h 298"/>
                  <a:gd name="T4" fmla="*/ 326 w 326"/>
                  <a:gd name="T5" fmla="*/ 298 h 298"/>
                  <a:gd name="T6" fmla="*/ 319 w 326"/>
                  <a:gd name="T7" fmla="*/ 279 h 298"/>
                  <a:gd name="T8" fmla="*/ 252 w 326"/>
                  <a:gd name="T9" fmla="*/ 218 h 298"/>
                  <a:gd name="T10" fmla="*/ 7 w 326"/>
                  <a:gd name="T11" fmla="*/ 0 h 298"/>
                  <a:gd name="T12" fmla="*/ 0 w 326"/>
                  <a:gd name="T13" fmla="*/ 7 h 298"/>
                  <a:gd name="T14" fmla="*/ 121 w 326"/>
                  <a:gd name="T15" fmla="*/ 116 h 298"/>
                  <a:gd name="T16" fmla="*/ 128 w 326"/>
                  <a:gd name="T17" fmla="*/ 109 h 298"/>
                  <a:gd name="T18" fmla="*/ 7 w 326"/>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298">
                    <a:moveTo>
                      <a:pt x="252" y="218"/>
                    </a:moveTo>
                    <a:lnTo>
                      <a:pt x="245" y="227"/>
                    </a:lnTo>
                    <a:lnTo>
                      <a:pt x="326" y="298"/>
                    </a:lnTo>
                    <a:lnTo>
                      <a:pt x="319" y="279"/>
                    </a:lnTo>
                    <a:lnTo>
                      <a:pt x="252" y="218"/>
                    </a:lnTo>
                    <a:close/>
                    <a:moveTo>
                      <a:pt x="7" y="0"/>
                    </a:moveTo>
                    <a:lnTo>
                      <a:pt x="0" y="7"/>
                    </a:lnTo>
                    <a:lnTo>
                      <a:pt x="121" y="116"/>
                    </a:lnTo>
                    <a:lnTo>
                      <a:pt x="128" y="109"/>
                    </a:lnTo>
                    <a:lnTo>
                      <a:pt x="7" y="0"/>
                    </a:lnTo>
                    <a:close/>
                  </a:path>
                </a:pathLst>
              </a:custGeom>
              <a:solidFill>
                <a:srgbClr val="001A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8" name="Freeform 381"/>
              <p:cNvSpPr>
                <a:spLocks noEditPoints="1"/>
              </p:cNvSpPr>
              <p:nvPr/>
            </p:nvSpPr>
            <p:spPr bwMode="auto">
              <a:xfrm>
                <a:off x="1613" y="1656"/>
                <a:ext cx="326" cy="298"/>
              </a:xfrm>
              <a:custGeom>
                <a:avLst/>
                <a:gdLst>
                  <a:gd name="T0" fmla="*/ 252 w 326"/>
                  <a:gd name="T1" fmla="*/ 218 h 298"/>
                  <a:gd name="T2" fmla="*/ 245 w 326"/>
                  <a:gd name="T3" fmla="*/ 227 h 298"/>
                  <a:gd name="T4" fmla="*/ 326 w 326"/>
                  <a:gd name="T5" fmla="*/ 298 h 298"/>
                  <a:gd name="T6" fmla="*/ 319 w 326"/>
                  <a:gd name="T7" fmla="*/ 279 h 298"/>
                  <a:gd name="T8" fmla="*/ 252 w 326"/>
                  <a:gd name="T9" fmla="*/ 218 h 298"/>
                  <a:gd name="T10" fmla="*/ 7 w 326"/>
                  <a:gd name="T11" fmla="*/ 0 h 298"/>
                  <a:gd name="T12" fmla="*/ 0 w 326"/>
                  <a:gd name="T13" fmla="*/ 7 h 298"/>
                  <a:gd name="T14" fmla="*/ 121 w 326"/>
                  <a:gd name="T15" fmla="*/ 116 h 298"/>
                  <a:gd name="T16" fmla="*/ 128 w 326"/>
                  <a:gd name="T17" fmla="*/ 109 h 298"/>
                  <a:gd name="T18" fmla="*/ 7 w 326"/>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298">
                    <a:moveTo>
                      <a:pt x="252" y="218"/>
                    </a:moveTo>
                    <a:lnTo>
                      <a:pt x="245" y="227"/>
                    </a:lnTo>
                    <a:lnTo>
                      <a:pt x="326" y="298"/>
                    </a:lnTo>
                    <a:lnTo>
                      <a:pt x="319" y="279"/>
                    </a:lnTo>
                    <a:lnTo>
                      <a:pt x="252" y="218"/>
                    </a:lnTo>
                    <a:moveTo>
                      <a:pt x="7" y="0"/>
                    </a:moveTo>
                    <a:lnTo>
                      <a:pt x="0" y="7"/>
                    </a:lnTo>
                    <a:lnTo>
                      <a:pt x="121" y="116"/>
                    </a:lnTo>
                    <a:lnTo>
                      <a:pt x="128" y="10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9" name="Freeform 382"/>
              <p:cNvSpPr/>
              <p:nvPr/>
            </p:nvSpPr>
            <p:spPr bwMode="auto">
              <a:xfrm>
                <a:off x="1734" y="1765"/>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close/>
                  </a:path>
                </a:pathLst>
              </a:custGeom>
              <a:solidFill>
                <a:srgbClr val="589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0" name="Freeform 383"/>
              <p:cNvSpPr/>
              <p:nvPr/>
            </p:nvSpPr>
            <p:spPr bwMode="auto">
              <a:xfrm>
                <a:off x="1734" y="1765"/>
                <a:ext cx="7" cy="7"/>
              </a:xfrm>
              <a:custGeom>
                <a:avLst/>
                <a:gdLst>
                  <a:gd name="T0" fmla="*/ 7 w 7"/>
                  <a:gd name="T1" fmla="*/ 0 h 7"/>
                  <a:gd name="T2" fmla="*/ 0 w 7"/>
                  <a:gd name="T3" fmla="*/ 7 h 7"/>
                  <a:gd name="T4" fmla="*/ 0 w 7"/>
                  <a:gd name="T5" fmla="*/ 7 h 7"/>
                  <a:gd name="T6" fmla="*/ 7 w 7"/>
                  <a:gd name="T7" fmla="*/ 0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0" y="7"/>
                    </a:lnTo>
                    <a:lnTo>
                      <a:pt x="0" y="7"/>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1" name="Freeform 384"/>
              <p:cNvSpPr/>
              <p:nvPr/>
            </p:nvSpPr>
            <p:spPr bwMode="auto">
              <a:xfrm>
                <a:off x="1734" y="1765"/>
                <a:ext cx="131" cy="118"/>
              </a:xfrm>
              <a:custGeom>
                <a:avLst/>
                <a:gdLst>
                  <a:gd name="T0" fmla="*/ 7 w 131"/>
                  <a:gd name="T1" fmla="*/ 0 h 118"/>
                  <a:gd name="T2" fmla="*/ 0 w 131"/>
                  <a:gd name="T3" fmla="*/ 7 h 118"/>
                  <a:gd name="T4" fmla="*/ 124 w 131"/>
                  <a:gd name="T5" fmla="*/ 118 h 118"/>
                  <a:gd name="T6" fmla="*/ 131 w 131"/>
                  <a:gd name="T7" fmla="*/ 109 h 118"/>
                  <a:gd name="T8" fmla="*/ 7 w 131"/>
                  <a:gd name="T9" fmla="*/ 0 h 118"/>
                </a:gdLst>
                <a:ahLst/>
                <a:cxnLst>
                  <a:cxn ang="0">
                    <a:pos x="T0" y="T1"/>
                  </a:cxn>
                  <a:cxn ang="0">
                    <a:pos x="T2" y="T3"/>
                  </a:cxn>
                  <a:cxn ang="0">
                    <a:pos x="T4" y="T5"/>
                  </a:cxn>
                  <a:cxn ang="0">
                    <a:pos x="T6" y="T7"/>
                  </a:cxn>
                  <a:cxn ang="0">
                    <a:pos x="T8" y="T9"/>
                  </a:cxn>
                </a:cxnLst>
                <a:rect l="0" t="0" r="r" b="b"/>
                <a:pathLst>
                  <a:path w="131" h="118">
                    <a:moveTo>
                      <a:pt x="7" y="0"/>
                    </a:moveTo>
                    <a:lnTo>
                      <a:pt x="0" y="7"/>
                    </a:lnTo>
                    <a:lnTo>
                      <a:pt x="124" y="118"/>
                    </a:lnTo>
                    <a:lnTo>
                      <a:pt x="131" y="109"/>
                    </a:lnTo>
                    <a:lnTo>
                      <a:pt x="7" y="0"/>
                    </a:lnTo>
                    <a:close/>
                  </a:path>
                </a:pathLst>
              </a:custGeom>
              <a:solidFill>
                <a:srgbClr val="2585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2" name="Freeform 385"/>
              <p:cNvSpPr/>
              <p:nvPr/>
            </p:nvSpPr>
            <p:spPr bwMode="auto">
              <a:xfrm>
                <a:off x="1734" y="1765"/>
                <a:ext cx="131" cy="118"/>
              </a:xfrm>
              <a:custGeom>
                <a:avLst/>
                <a:gdLst>
                  <a:gd name="T0" fmla="*/ 7 w 131"/>
                  <a:gd name="T1" fmla="*/ 0 h 118"/>
                  <a:gd name="T2" fmla="*/ 0 w 131"/>
                  <a:gd name="T3" fmla="*/ 7 h 118"/>
                  <a:gd name="T4" fmla="*/ 124 w 131"/>
                  <a:gd name="T5" fmla="*/ 118 h 118"/>
                  <a:gd name="T6" fmla="*/ 131 w 131"/>
                  <a:gd name="T7" fmla="*/ 109 h 118"/>
                  <a:gd name="T8" fmla="*/ 7 w 131"/>
                  <a:gd name="T9" fmla="*/ 0 h 118"/>
                </a:gdLst>
                <a:ahLst/>
                <a:cxnLst>
                  <a:cxn ang="0">
                    <a:pos x="T0" y="T1"/>
                  </a:cxn>
                  <a:cxn ang="0">
                    <a:pos x="T2" y="T3"/>
                  </a:cxn>
                  <a:cxn ang="0">
                    <a:pos x="T4" y="T5"/>
                  </a:cxn>
                  <a:cxn ang="0">
                    <a:pos x="T6" y="T7"/>
                  </a:cxn>
                  <a:cxn ang="0">
                    <a:pos x="T8" y="T9"/>
                  </a:cxn>
                </a:cxnLst>
                <a:rect l="0" t="0" r="r" b="b"/>
                <a:pathLst>
                  <a:path w="131" h="118">
                    <a:moveTo>
                      <a:pt x="7" y="0"/>
                    </a:moveTo>
                    <a:lnTo>
                      <a:pt x="0" y="7"/>
                    </a:lnTo>
                    <a:lnTo>
                      <a:pt x="124" y="118"/>
                    </a:lnTo>
                    <a:lnTo>
                      <a:pt x="131" y="10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3" name="Freeform 386"/>
              <p:cNvSpPr/>
              <p:nvPr/>
            </p:nvSpPr>
            <p:spPr bwMode="auto">
              <a:xfrm>
                <a:off x="1618" y="1645"/>
                <a:ext cx="354" cy="320"/>
              </a:xfrm>
              <a:custGeom>
                <a:avLst/>
                <a:gdLst>
                  <a:gd name="T0" fmla="*/ 0 w 354"/>
                  <a:gd name="T1" fmla="*/ 12 h 320"/>
                  <a:gd name="T2" fmla="*/ 10 w 354"/>
                  <a:gd name="T3" fmla="*/ 0 h 320"/>
                  <a:gd name="T4" fmla="*/ 354 w 354"/>
                  <a:gd name="T5" fmla="*/ 307 h 320"/>
                  <a:gd name="T6" fmla="*/ 344 w 354"/>
                  <a:gd name="T7" fmla="*/ 320 h 320"/>
                  <a:gd name="T8" fmla="*/ 0 w 354"/>
                  <a:gd name="T9" fmla="*/ 12 h 320"/>
                </a:gdLst>
                <a:ahLst/>
                <a:cxnLst>
                  <a:cxn ang="0">
                    <a:pos x="T0" y="T1"/>
                  </a:cxn>
                  <a:cxn ang="0">
                    <a:pos x="T2" y="T3"/>
                  </a:cxn>
                  <a:cxn ang="0">
                    <a:pos x="T4" y="T5"/>
                  </a:cxn>
                  <a:cxn ang="0">
                    <a:pos x="T6" y="T7"/>
                  </a:cxn>
                  <a:cxn ang="0">
                    <a:pos x="T8" y="T9"/>
                  </a:cxn>
                </a:cxnLst>
                <a:rect l="0" t="0" r="r" b="b"/>
                <a:pathLst>
                  <a:path w="354" h="320">
                    <a:moveTo>
                      <a:pt x="0" y="12"/>
                    </a:moveTo>
                    <a:lnTo>
                      <a:pt x="10" y="0"/>
                    </a:lnTo>
                    <a:lnTo>
                      <a:pt x="354" y="307"/>
                    </a:lnTo>
                    <a:lnTo>
                      <a:pt x="344" y="320"/>
                    </a:lnTo>
                    <a:lnTo>
                      <a:pt x="0" y="12"/>
                    </a:lnTo>
                    <a:close/>
                  </a:path>
                </a:pathLst>
              </a:custGeom>
              <a:solidFill>
                <a:srgbClr val="4C09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4" name="Freeform 387"/>
              <p:cNvSpPr/>
              <p:nvPr/>
            </p:nvSpPr>
            <p:spPr bwMode="auto">
              <a:xfrm>
                <a:off x="1620" y="1652"/>
                <a:ext cx="345" cy="309"/>
              </a:xfrm>
              <a:custGeom>
                <a:avLst/>
                <a:gdLst>
                  <a:gd name="T0" fmla="*/ 0 w 345"/>
                  <a:gd name="T1" fmla="*/ 2 h 309"/>
                  <a:gd name="T2" fmla="*/ 3 w 345"/>
                  <a:gd name="T3" fmla="*/ 0 h 309"/>
                  <a:gd name="T4" fmla="*/ 345 w 345"/>
                  <a:gd name="T5" fmla="*/ 307 h 309"/>
                  <a:gd name="T6" fmla="*/ 343 w 345"/>
                  <a:gd name="T7" fmla="*/ 309 h 309"/>
                  <a:gd name="T8" fmla="*/ 0 w 345"/>
                  <a:gd name="T9" fmla="*/ 2 h 309"/>
                </a:gdLst>
                <a:ahLst/>
                <a:cxnLst>
                  <a:cxn ang="0">
                    <a:pos x="T0" y="T1"/>
                  </a:cxn>
                  <a:cxn ang="0">
                    <a:pos x="T2" y="T3"/>
                  </a:cxn>
                  <a:cxn ang="0">
                    <a:pos x="T4" y="T5"/>
                  </a:cxn>
                  <a:cxn ang="0">
                    <a:pos x="T6" y="T7"/>
                  </a:cxn>
                  <a:cxn ang="0">
                    <a:pos x="T8" y="T9"/>
                  </a:cxn>
                </a:cxnLst>
                <a:rect l="0" t="0" r="r" b="b"/>
                <a:pathLst>
                  <a:path w="345" h="309">
                    <a:moveTo>
                      <a:pt x="0" y="2"/>
                    </a:moveTo>
                    <a:lnTo>
                      <a:pt x="3" y="0"/>
                    </a:lnTo>
                    <a:lnTo>
                      <a:pt x="345" y="307"/>
                    </a:lnTo>
                    <a:lnTo>
                      <a:pt x="343" y="309"/>
                    </a:lnTo>
                    <a:lnTo>
                      <a:pt x="0" y="2"/>
                    </a:lnTo>
                    <a:close/>
                  </a:path>
                </a:pathLst>
              </a:custGeom>
              <a:solidFill>
                <a:srgbClr val="6228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5" name="Freeform 388"/>
              <p:cNvSpPr/>
              <p:nvPr/>
            </p:nvSpPr>
            <p:spPr bwMode="auto">
              <a:xfrm>
                <a:off x="1625" y="1649"/>
                <a:ext cx="345" cy="309"/>
              </a:xfrm>
              <a:custGeom>
                <a:avLst/>
                <a:gdLst>
                  <a:gd name="T0" fmla="*/ 0 w 345"/>
                  <a:gd name="T1" fmla="*/ 1 h 309"/>
                  <a:gd name="T2" fmla="*/ 2 w 345"/>
                  <a:gd name="T3" fmla="*/ 0 h 309"/>
                  <a:gd name="T4" fmla="*/ 345 w 345"/>
                  <a:gd name="T5" fmla="*/ 307 h 309"/>
                  <a:gd name="T6" fmla="*/ 344 w 345"/>
                  <a:gd name="T7" fmla="*/ 309 h 309"/>
                  <a:gd name="T8" fmla="*/ 0 w 345"/>
                  <a:gd name="T9" fmla="*/ 1 h 309"/>
                </a:gdLst>
                <a:ahLst/>
                <a:cxnLst>
                  <a:cxn ang="0">
                    <a:pos x="T0" y="T1"/>
                  </a:cxn>
                  <a:cxn ang="0">
                    <a:pos x="T2" y="T3"/>
                  </a:cxn>
                  <a:cxn ang="0">
                    <a:pos x="T4" y="T5"/>
                  </a:cxn>
                  <a:cxn ang="0">
                    <a:pos x="T6" y="T7"/>
                  </a:cxn>
                  <a:cxn ang="0">
                    <a:pos x="T8" y="T9"/>
                  </a:cxn>
                </a:cxnLst>
                <a:rect l="0" t="0" r="r" b="b"/>
                <a:pathLst>
                  <a:path w="345" h="309">
                    <a:moveTo>
                      <a:pt x="0" y="1"/>
                    </a:moveTo>
                    <a:lnTo>
                      <a:pt x="2" y="0"/>
                    </a:lnTo>
                    <a:lnTo>
                      <a:pt x="345" y="307"/>
                    </a:lnTo>
                    <a:lnTo>
                      <a:pt x="344" y="309"/>
                    </a:lnTo>
                    <a:lnTo>
                      <a:pt x="0" y="1"/>
                    </a:lnTo>
                    <a:close/>
                  </a:path>
                </a:pathLst>
              </a:custGeom>
              <a:solidFill>
                <a:srgbClr val="6228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6" name="Freeform 389"/>
              <p:cNvSpPr/>
              <p:nvPr/>
            </p:nvSpPr>
            <p:spPr bwMode="auto">
              <a:xfrm>
                <a:off x="1660" y="1624"/>
                <a:ext cx="425" cy="372"/>
              </a:xfrm>
              <a:custGeom>
                <a:avLst/>
                <a:gdLst>
                  <a:gd name="T0" fmla="*/ 22 w 245"/>
                  <a:gd name="T1" fmla="*/ 214 h 214"/>
                  <a:gd name="T2" fmla="*/ 18 w 245"/>
                  <a:gd name="T3" fmla="*/ 209 h 214"/>
                  <a:gd name="T4" fmla="*/ 0 w 245"/>
                  <a:gd name="T5" fmla="*/ 22 h 214"/>
                  <a:gd name="T6" fmla="*/ 227 w 245"/>
                  <a:gd name="T7" fmla="*/ 0 h 214"/>
                  <a:gd name="T8" fmla="*/ 245 w 245"/>
                  <a:gd name="T9" fmla="*/ 187 h 214"/>
                  <a:gd name="T10" fmla="*/ 242 w 245"/>
                  <a:gd name="T11" fmla="*/ 192 h 214"/>
                  <a:gd name="T12" fmla="*/ 22 w 24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245" h="214">
                    <a:moveTo>
                      <a:pt x="22" y="214"/>
                    </a:moveTo>
                    <a:cubicBezTo>
                      <a:pt x="20" y="214"/>
                      <a:pt x="18" y="212"/>
                      <a:pt x="18" y="209"/>
                    </a:cubicBezTo>
                    <a:cubicBezTo>
                      <a:pt x="0" y="22"/>
                      <a:pt x="0" y="22"/>
                      <a:pt x="0" y="22"/>
                    </a:cubicBezTo>
                    <a:cubicBezTo>
                      <a:pt x="227" y="0"/>
                      <a:pt x="227" y="0"/>
                      <a:pt x="227" y="0"/>
                    </a:cubicBezTo>
                    <a:cubicBezTo>
                      <a:pt x="245" y="187"/>
                      <a:pt x="245" y="187"/>
                      <a:pt x="245" y="187"/>
                    </a:cubicBezTo>
                    <a:cubicBezTo>
                      <a:pt x="245" y="190"/>
                      <a:pt x="244" y="192"/>
                      <a:pt x="242" y="192"/>
                    </a:cubicBezTo>
                    <a:lnTo>
                      <a:pt x="22" y="214"/>
                    </a:lnTo>
                    <a:close/>
                  </a:path>
                </a:pathLst>
              </a:custGeom>
              <a:solidFill>
                <a:srgbClr val="E174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7" name="Freeform 390"/>
              <p:cNvSpPr/>
              <p:nvPr/>
            </p:nvSpPr>
            <p:spPr bwMode="auto">
              <a:xfrm>
                <a:off x="1660" y="1663"/>
                <a:ext cx="425" cy="333"/>
              </a:xfrm>
              <a:custGeom>
                <a:avLst/>
                <a:gdLst>
                  <a:gd name="T0" fmla="*/ 22 w 245"/>
                  <a:gd name="T1" fmla="*/ 192 h 192"/>
                  <a:gd name="T2" fmla="*/ 18 w 245"/>
                  <a:gd name="T3" fmla="*/ 187 h 192"/>
                  <a:gd name="T4" fmla="*/ 0 w 245"/>
                  <a:gd name="T5" fmla="*/ 0 h 192"/>
                  <a:gd name="T6" fmla="*/ 245 w 245"/>
                  <a:gd name="T7" fmla="*/ 165 h 192"/>
                  <a:gd name="T8" fmla="*/ 242 w 245"/>
                  <a:gd name="T9" fmla="*/ 170 h 192"/>
                  <a:gd name="T10" fmla="*/ 22 w 245"/>
                  <a:gd name="T11" fmla="*/ 192 h 192"/>
                </a:gdLst>
                <a:ahLst/>
                <a:cxnLst>
                  <a:cxn ang="0">
                    <a:pos x="T0" y="T1"/>
                  </a:cxn>
                  <a:cxn ang="0">
                    <a:pos x="T2" y="T3"/>
                  </a:cxn>
                  <a:cxn ang="0">
                    <a:pos x="T4" y="T5"/>
                  </a:cxn>
                  <a:cxn ang="0">
                    <a:pos x="T6" y="T7"/>
                  </a:cxn>
                  <a:cxn ang="0">
                    <a:pos x="T8" y="T9"/>
                  </a:cxn>
                  <a:cxn ang="0">
                    <a:pos x="T10" y="T11"/>
                  </a:cxn>
                </a:cxnLst>
                <a:rect l="0" t="0" r="r" b="b"/>
                <a:pathLst>
                  <a:path w="245" h="192">
                    <a:moveTo>
                      <a:pt x="22" y="192"/>
                    </a:moveTo>
                    <a:cubicBezTo>
                      <a:pt x="20" y="192"/>
                      <a:pt x="18" y="190"/>
                      <a:pt x="18" y="187"/>
                    </a:cubicBezTo>
                    <a:cubicBezTo>
                      <a:pt x="0" y="0"/>
                      <a:pt x="0" y="0"/>
                      <a:pt x="0" y="0"/>
                    </a:cubicBezTo>
                    <a:cubicBezTo>
                      <a:pt x="245" y="165"/>
                      <a:pt x="245" y="165"/>
                      <a:pt x="245" y="165"/>
                    </a:cubicBezTo>
                    <a:cubicBezTo>
                      <a:pt x="245" y="168"/>
                      <a:pt x="244" y="170"/>
                      <a:pt x="242" y="170"/>
                    </a:cubicBezTo>
                    <a:lnTo>
                      <a:pt x="22" y="192"/>
                    </a:ln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8" name="Freeform 391"/>
              <p:cNvSpPr/>
              <p:nvPr/>
            </p:nvSpPr>
            <p:spPr bwMode="auto">
              <a:xfrm>
                <a:off x="1653" y="1560"/>
                <a:ext cx="401" cy="103"/>
              </a:xfrm>
              <a:custGeom>
                <a:avLst/>
                <a:gdLst>
                  <a:gd name="T0" fmla="*/ 227 w 231"/>
                  <a:gd name="T1" fmla="*/ 20 h 59"/>
                  <a:gd name="T2" fmla="*/ 228 w 231"/>
                  <a:gd name="T3" fmla="*/ 5 h 59"/>
                  <a:gd name="T4" fmla="*/ 223 w 231"/>
                  <a:gd name="T5" fmla="*/ 0 h 59"/>
                  <a:gd name="T6" fmla="*/ 168 w 231"/>
                  <a:gd name="T7" fmla="*/ 6 h 59"/>
                  <a:gd name="T8" fmla="*/ 59 w 231"/>
                  <a:gd name="T9" fmla="*/ 16 h 59"/>
                  <a:gd name="T10" fmla="*/ 4 w 231"/>
                  <a:gd name="T11" fmla="*/ 22 h 59"/>
                  <a:gd name="T12" fmla="*/ 1 w 231"/>
                  <a:gd name="T13" fmla="*/ 28 h 59"/>
                  <a:gd name="T14" fmla="*/ 4 w 231"/>
                  <a:gd name="T15" fmla="*/ 42 h 59"/>
                  <a:gd name="T16" fmla="*/ 4 w 231"/>
                  <a:gd name="T17" fmla="*/ 59 h 59"/>
                  <a:gd name="T18" fmla="*/ 59 w 231"/>
                  <a:gd name="T19" fmla="*/ 53 h 59"/>
                  <a:gd name="T20" fmla="*/ 175 w 231"/>
                  <a:gd name="T21" fmla="*/ 42 h 59"/>
                  <a:gd name="T22" fmla="*/ 231 w 231"/>
                  <a:gd name="T23" fmla="*/ 37 h 59"/>
                  <a:gd name="T24" fmla="*/ 227 w 231"/>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9">
                    <a:moveTo>
                      <a:pt x="227" y="20"/>
                    </a:moveTo>
                    <a:cubicBezTo>
                      <a:pt x="226" y="9"/>
                      <a:pt x="228" y="13"/>
                      <a:pt x="228" y="5"/>
                    </a:cubicBezTo>
                    <a:cubicBezTo>
                      <a:pt x="227" y="2"/>
                      <a:pt x="226" y="0"/>
                      <a:pt x="223" y="0"/>
                    </a:cubicBezTo>
                    <a:cubicBezTo>
                      <a:pt x="168" y="6"/>
                      <a:pt x="168" y="6"/>
                      <a:pt x="168" y="6"/>
                    </a:cubicBezTo>
                    <a:cubicBezTo>
                      <a:pt x="59" y="16"/>
                      <a:pt x="59" y="16"/>
                      <a:pt x="59" y="16"/>
                    </a:cubicBezTo>
                    <a:cubicBezTo>
                      <a:pt x="4" y="22"/>
                      <a:pt x="4" y="22"/>
                      <a:pt x="4" y="22"/>
                    </a:cubicBezTo>
                    <a:cubicBezTo>
                      <a:pt x="2" y="22"/>
                      <a:pt x="0" y="24"/>
                      <a:pt x="1" y="28"/>
                    </a:cubicBezTo>
                    <a:cubicBezTo>
                      <a:pt x="1" y="35"/>
                      <a:pt x="3" y="31"/>
                      <a:pt x="4" y="42"/>
                    </a:cubicBezTo>
                    <a:cubicBezTo>
                      <a:pt x="5" y="54"/>
                      <a:pt x="4" y="59"/>
                      <a:pt x="4" y="59"/>
                    </a:cubicBezTo>
                    <a:cubicBezTo>
                      <a:pt x="59" y="53"/>
                      <a:pt x="59" y="53"/>
                      <a:pt x="59" y="53"/>
                    </a:cubicBezTo>
                    <a:cubicBezTo>
                      <a:pt x="175" y="42"/>
                      <a:pt x="175" y="42"/>
                      <a:pt x="175" y="42"/>
                    </a:cubicBezTo>
                    <a:cubicBezTo>
                      <a:pt x="231" y="37"/>
                      <a:pt x="231" y="37"/>
                      <a:pt x="231" y="37"/>
                    </a:cubicBezTo>
                    <a:cubicBezTo>
                      <a:pt x="231" y="37"/>
                      <a:pt x="228" y="32"/>
                      <a:pt x="227" y="20"/>
                    </a:cubicBez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9" name="Freeform 392"/>
              <p:cNvSpPr/>
              <p:nvPr/>
            </p:nvSpPr>
            <p:spPr bwMode="auto">
              <a:xfrm>
                <a:off x="1653" y="1598"/>
                <a:ext cx="401" cy="65"/>
              </a:xfrm>
              <a:custGeom>
                <a:avLst/>
                <a:gdLst>
                  <a:gd name="T0" fmla="*/ 4 w 231"/>
                  <a:gd name="T1" fmla="*/ 0 h 37"/>
                  <a:gd name="T2" fmla="*/ 1 w 231"/>
                  <a:gd name="T3" fmla="*/ 6 h 37"/>
                  <a:gd name="T4" fmla="*/ 4 w 231"/>
                  <a:gd name="T5" fmla="*/ 20 h 37"/>
                  <a:gd name="T6" fmla="*/ 4 w 231"/>
                  <a:gd name="T7" fmla="*/ 37 h 37"/>
                  <a:gd name="T8" fmla="*/ 59 w 231"/>
                  <a:gd name="T9" fmla="*/ 31 h 37"/>
                  <a:gd name="T10" fmla="*/ 175 w 231"/>
                  <a:gd name="T11" fmla="*/ 20 h 37"/>
                  <a:gd name="T12" fmla="*/ 231 w 231"/>
                  <a:gd name="T13" fmla="*/ 15 h 37"/>
                  <a:gd name="T14" fmla="*/ 4 w 23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37">
                    <a:moveTo>
                      <a:pt x="4" y="0"/>
                    </a:moveTo>
                    <a:cubicBezTo>
                      <a:pt x="2" y="0"/>
                      <a:pt x="0" y="2"/>
                      <a:pt x="1" y="6"/>
                    </a:cubicBezTo>
                    <a:cubicBezTo>
                      <a:pt x="1" y="13"/>
                      <a:pt x="3" y="9"/>
                      <a:pt x="4" y="20"/>
                    </a:cubicBezTo>
                    <a:cubicBezTo>
                      <a:pt x="5" y="32"/>
                      <a:pt x="4" y="37"/>
                      <a:pt x="4" y="37"/>
                    </a:cubicBezTo>
                    <a:cubicBezTo>
                      <a:pt x="59" y="31"/>
                      <a:pt x="59" y="31"/>
                      <a:pt x="59" y="31"/>
                    </a:cubicBezTo>
                    <a:cubicBezTo>
                      <a:pt x="175" y="20"/>
                      <a:pt x="175" y="20"/>
                      <a:pt x="175" y="20"/>
                    </a:cubicBezTo>
                    <a:cubicBezTo>
                      <a:pt x="231" y="15"/>
                      <a:pt x="231" y="15"/>
                      <a:pt x="231" y="15"/>
                    </a:cubicBezTo>
                    <a:lnTo>
                      <a:pt x="4" y="0"/>
                    </a:lnTo>
                    <a:close/>
                  </a:path>
                </a:pathLst>
              </a:custGeom>
              <a:solidFill>
                <a:srgbClr val="032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0" name="Freeform 393"/>
              <p:cNvSpPr>
                <a:spLocks noEditPoints="1"/>
              </p:cNvSpPr>
              <p:nvPr/>
            </p:nvSpPr>
            <p:spPr bwMode="auto">
              <a:xfrm>
                <a:off x="1670" y="1638"/>
                <a:ext cx="405" cy="342"/>
              </a:xfrm>
              <a:custGeom>
                <a:avLst/>
                <a:gdLst>
                  <a:gd name="T0" fmla="*/ 16 w 233"/>
                  <a:gd name="T1" fmla="*/ 191 h 197"/>
                  <a:gd name="T2" fmla="*/ 0 w 233"/>
                  <a:gd name="T3" fmla="*/ 28 h 197"/>
                  <a:gd name="T4" fmla="*/ 4 w 233"/>
                  <a:gd name="T5" fmla="*/ 21 h 197"/>
                  <a:gd name="T6" fmla="*/ 211 w 233"/>
                  <a:gd name="T7" fmla="*/ 1 h 197"/>
                  <a:gd name="T8" fmla="*/ 217 w 233"/>
                  <a:gd name="T9" fmla="*/ 7 h 197"/>
                  <a:gd name="T10" fmla="*/ 233 w 233"/>
                  <a:gd name="T11" fmla="*/ 170 h 197"/>
                  <a:gd name="T12" fmla="*/ 229 w 233"/>
                  <a:gd name="T13" fmla="*/ 177 h 197"/>
                  <a:gd name="T14" fmla="*/ 21 w 233"/>
                  <a:gd name="T15" fmla="*/ 197 h 197"/>
                  <a:gd name="T16" fmla="*/ 16 w 233"/>
                  <a:gd name="T17" fmla="*/ 191 h 197"/>
                  <a:gd name="T18" fmla="*/ 215 w 233"/>
                  <a:gd name="T19" fmla="*/ 7 h 197"/>
                  <a:gd name="T20" fmla="*/ 212 w 233"/>
                  <a:gd name="T21" fmla="*/ 4 h 197"/>
                  <a:gd name="T22" fmla="*/ 4 w 233"/>
                  <a:gd name="T23" fmla="*/ 24 h 197"/>
                  <a:gd name="T24" fmla="*/ 2 w 233"/>
                  <a:gd name="T25" fmla="*/ 28 h 197"/>
                  <a:gd name="T26" fmla="*/ 18 w 233"/>
                  <a:gd name="T27" fmla="*/ 191 h 197"/>
                  <a:gd name="T28" fmla="*/ 21 w 233"/>
                  <a:gd name="T29" fmla="*/ 194 h 197"/>
                  <a:gd name="T30" fmla="*/ 228 w 233"/>
                  <a:gd name="T31" fmla="*/ 173 h 197"/>
                  <a:gd name="T32" fmla="*/ 230 w 233"/>
                  <a:gd name="T33" fmla="*/ 170 h 197"/>
                  <a:gd name="T34" fmla="*/ 215 w 233"/>
                  <a:gd name="T35" fmla="*/ 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197">
                    <a:moveTo>
                      <a:pt x="16" y="191"/>
                    </a:moveTo>
                    <a:cubicBezTo>
                      <a:pt x="0" y="28"/>
                      <a:pt x="0" y="28"/>
                      <a:pt x="0" y="28"/>
                    </a:cubicBezTo>
                    <a:cubicBezTo>
                      <a:pt x="0" y="24"/>
                      <a:pt x="1" y="21"/>
                      <a:pt x="4" y="21"/>
                    </a:cubicBezTo>
                    <a:cubicBezTo>
                      <a:pt x="211" y="1"/>
                      <a:pt x="211" y="1"/>
                      <a:pt x="211" y="1"/>
                    </a:cubicBezTo>
                    <a:cubicBezTo>
                      <a:pt x="214" y="0"/>
                      <a:pt x="217" y="3"/>
                      <a:pt x="217" y="7"/>
                    </a:cubicBezTo>
                    <a:cubicBezTo>
                      <a:pt x="233" y="170"/>
                      <a:pt x="233" y="170"/>
                      <a:pt x="233" y="170"/>
                    </a:cubicBezTo>
                    <a:cubicBezTo>
                      <a:pt x="233" y="173"/>
                      <a:pt x="231" y="177"/>
                      <a:pt x="229" y="177"/>
                    </a:cubicBezTo>
                    <a:cubicBezTo>
                      <a:pt x="21" y="197"/>
                      <a:pt x="21" y="197"/>
                      <a:pt x="21" y="197"/>
                    </a:cubicBezTo>
                    <a:cubicBezTo>
                      <a:pt x="19" y="197"/>
                      <a:pt x="16" y="194"/>
                      <a:pt x="16" y="191"/>
                    </a:cubicBezTo>
                    <a:close/>
                    <a:moveTo>
                      <a:pt x="215" y="7"/>
                    </a:moveTo>
                    <a:cubicBezTo>
                      <a:pt x="214" y="5"/>
                      <a:pt x="213" y="4"/>
                      <a:pt x="212" y="4"/>
                    </a:cubicBezTo>
                    <a:cubicBezTo>
                      <a:pt x="4" y="24"/>
                      <a:pt x="4" y="24"/>
                      <a:pt x="4" y="24"/>
                    </a:cubicBezTo>
                    <a:cubicBezTo>
                      <a:pt x="3" y="24"/>
                      <a:pt x="2" y="26"/>
                      <a:pt x="2" y="28"/>
                    </a:cubicBezTo>
                    <a:cubicBezTo>
                      <a:pt x="18" y="191"/>
                      <a:pt x="18" y="191"/>
                      <a:pt x="18" y="191"/>
                    </a:cubicBezTo>
                    <a:cubicBezTo>
                      <a:pt x="18" y="192"/>
                      <a:pt x="19" y="194"/>
                      <a:pt x="21" y="194"/>
                    </a:cubicBezTo>
                    <a:cubicBezTo>
                      <a:pt x="228" y="173"/>
                      <a:pt x="228" y="173"/>
                      <a:pt x="228" y="173"/>
                    </a:cubicBezTo>
                    <a:cubicBezTo>
                      <a:pt x="230" y="173"/>
                      <a:pt x="231" y="172"/>
                      <a:pt x="230" y="170"/>
                    </a:cubicBezTo>
                    <a:lnTo>
                      <a:pt x="21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1" name="Freeform 394"/>
              <p:cNvSpPr/>
              <p:nvPr/>
            </p:nvSpPr>
            <p:spPr bwMode="auto">
              <a:xfrm>
                <a:off x="1974" y="1732"/>
                <a:ext cx="24" cy="118"/>
              </a:xfrm>
              <a:custGeom>
                <a:avLst/>
                <a:gdLst>
                  <a:gd name="T0" fmla="*/ 12 w 24"/>
                  <a:gd name="T1" fmla="*/ 118 h 118"/>
                  <a:gd name="T2" fmla="*/ 0 w 24"/>
                  <a:gd name="T3" fmla="*/ 2 h 118"/>
                  <a:gd name="T4" fmla="*/ 12 w 24"/>
                  <a:gd name="T5" fmla="*/ 0 h 118"/>
                  <a:gd name="T6" fmla="*/ 24 w 24"/>
                  <a:gd name="T7" fmla="*/ 116 h 118"/>
                  <a:gd name="T8" fmla="*/ 12 w 24"/>
                  <a:gd name="T9" fmla="*/ 118 h 118"/>
                </a:gdLst>
                <a:ahLst/>
                <a:cxnLst>
                  <a:cxn ang="0">
                    <a:pos x="T0" y="T1"/>
                  </a:cxn>
                  <a:cxn ang="0">
                    <a:pos x="T2" y="T3"/>
                  </a:cxn>
                  <a:cxn ang="0">
                    <a:pos x="T4" y="T5"/>
                  </a:cxn>
                  <a:cxn ang="0">
                    <a:pos x="T6" y="T7"/>
                  </a:cxn>
                  <a:cxn ang="0">
                    <a:pos x="T8" y="T9"/>
                  </a:cxn>
                </a:cxnLst>
                <a:rect l="0" t="0" r="r" b="b"/>
                <a:pathLst>
                  <a:path w="24" h="118">
                    <a:moveTo>
                      <a:pt x="12" y="118"/>
                    </a:moveTo>
                    <a:lnTo>
                      <a:pt x="0" y="2"/>
                    </a:lnTo>
                    <a:lnTo>
                      <a:pt x="12" y="0"/>
                    </a:lnTo>
                    <a:lnTo>
                      <a:pt x="24" y="116"/>
                    </a:lnTo>
                    <a:lnTo>
                      <a:pt x="12" y="118"/>
                    </a:lnTo>
                    <a:close/>
                  </a:path>
                </a:pathLst>
              </a:custGeom>
              <a:solidFill>
                <a:srgbClr val="623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2" name="Freeform 395"/>
              <p:cNvSpPr/>
              <p:nvPr/>
            </p:nvSpPr>
            <p:spPr bwMode="auto">
              <a:xfrm>
                <a:off x="1701" y="1793"/>
                <a:ext cx="18" cy="52"/>
              </a:xfrm>
              <a:custGeom>
                <a:avLst/>
                <a:gdLst>
                  <a:gd name="T0" fmla="*/ 4 w 18"/>
                  <a:gd name="T1" fmla="*/ 52 h 52"/>
                  <a:gd name="T2" fmla="*/ 0 w 18"/>
                  <a:gd name="T3" fmla="*/ 0 h 52"/>
                  <a:gd name="T4" fmla="*/ 13 w 18"/>
                  <a:gd name="T5" fmla="*/ 0 h 52"/>
                  <a:gd name="T6" fmla="*/ 18 w 18"/>
                  <a:gd name="T7" fmla="*/ 50 h 52"/>
                  <a:gd name="T8" fmla="*/ 4 w 18"/>
                  <a:gd name="T9" fmla="*/ 52 h 52"/>
                </a:gdLst>
                <a:ahLst/>
                <a:cxnLst>
                  <a:cxn ang="0">
                    <a:pos x="T0" y="T1"/>
                  </a:cxn>
                  <a:cxn ang="0">
                    <a:pos x="T2" y="T3"/>
                  </a:cxn>
                  <a:cxn ang="0">
                    <a:pos x="T4" y="T5"/>
                  </a:cxn>
                  <a:cxn ang="0">
                    <a:pos x="T6" y="T7"/>
                  </a:cxn>
                  <a:cxn ang="0">
                    <a:pos x="T8" y="T9"/>
                  </a:cxn>
                </a:cxnLst>
                <a:rect l="0" t="0" r="r" b="b"/>
                <a:pathLst>
                  <a:path w="18" h="52">
                    <a:moveTo>
                      <a:pt x="4" y="52"/>
                    </a:moveTo>
                    <a:lnTo>
                      <a:pt x="0" y="0"/>
                    </a:lnTo>
                    <a:lnTo>
                      <a:pt x="13" y="0"/>
                    </a:lnTo>
                    <a:lnTo>
                      <a:pt x="18" y="50"/>
                    </a:lnTo>
                    <a:lnTo>
                      <a:pt x="4" y="52"/>
                    </a:lnTo>
                    <a:close/>
                  </a:path>
                </a:pathLst>
              </a:custGeom>
              <a:solidFill>
                <a:srgbClr val="623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3" name="Freeform 396"/>
              <p:cNvSpPr/>
              <p:nvPr/>
            </p:nvSpPr>
            <p:spPr bwMode="auto">
              <a:xfrm>
                <a:off x="1927" y="1683"/>
                <a:ext cx="45" cy="224"/>
              </a:xfrm>
              <a:custGeom>
                <a:avLst/>
                <a:gdLst>
                  <a:gd name="T0" fmla="*/ 21 w 45"/>
                  <a:gd name="T1" fmla="*/ 224 h 224"/>
                  <a:gd name="T2" fmla="*/ 0 w 45"/>
                  <a:gd name="T3" fmla="*/ 2 h 224"/>
                  <a:gd name="T4" fmla="*/ 23 w 45"/>
                  <a:gd name="T5" fmla="*/ 0 h 224"/>
                  <a:gd name="T6" fmla="*/ 45 w 45"/>
                  <a:gd name="T7" fmla="*/ 221 h 224"/>
                  <a:gd name="T8" fmla="*/ 21 w 45"/>
                  <a:gd name="T9" fmla="*/ 224 h 224"/>
                </a:gdLst>
                <a:ahLst/>
                <a:cxnLst>
                  <a:cxn ang="0">
                    <a:pos x="T0" y="T1"/>
                  </a:cxn>
                  <a:cxn ang="0">
                    <a:pos x="T2" y="T3"/>
                  </a:cxn>
                  <a:cxn ang="0">
                    <a:pos x="T4" y="T5"/>
                  </a:cxn>
                  <a:cxn ang="0">
                    <a:pos x="T6" y="T7"/>
                  </a:cxn>
                  <a:cxn ang="0">
                    <a:pos x="T8" y="T9"/>
                  </a:cxn>
                </a:cxnLst>
                <a:rect l="0" t="0" r="r" b="b"/>
                <a:pathLst>
                  <a:path w="45" h="224">
                    <a:moveTo>
                      <a:pt x="21" y="224"/>
                    </a:moveTo>
                    <a:lnTo>
                      <a:pt x="0" y="2"/>
                    </a:lnTo>
                    <a:lnTo>
                      <a:pt x="23" y="0"/>
                    </a:lnTo>
                    <a:lnTo>
                      <a:pt x="45" y="221"/>
                    </a:lnTo>
                    <a:lnTo>
                      <a:pt x="21" y="224"/>
                    </a:lnTo>
                    <a:close/>
                  </a:path>
                </a:pathLst>
              </a:custGeom>
              <a:solidFill>
                <a:srgbClr val="623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4" name="Freeform 397"/>
              <p:cNvSpPr/>
              <p:nvPr/>
            </p:nvSpPr>
            <p:spPr bwMode="auto">
              <a:xfrm>
                <a:off x="929" y="233"/>
                <a:ext cx="262" cy="262"/>
              </a:xfrm>
              <a:custGeom>
                <a:avLst/>
                <a:gdLst>
                  <a:gd name="T0" fmla="*/ 115 w 151"/>
                  <a:gd name="T1" fmla="*/ 129 h 151"/>
                  <a:gd name="T2" fmla="*/ 22 w 151"/>
                  <a:gd name="T3" fmla="*/ 114 h 151"/>
                  <a:gd name="T4" fmla="*/ 36 w 151"/>
                  <a:gd name="T5" fmla="*/ 22 h 151"/>
                  <a:gd name="T6" fmla="*/ 129 w 151"/>
                  <a:gd name="T7" fmla="*/ 36 h 151"/>
                  <a:gd name="T8" fmla="*/ 115 w 151"/>
                  <a:gd name="T9" fmla="*/ 129 h 151"/>
                </a:gdLst>
                <a:ahLst/>
                <a:cxnLst>
                  <a:cxn ang="0">
                    <a:pos x="T0" y="T1"/>
                  </a:cxn>
                  <a:cxn ang="0">
                    <a:pos x="T2" y="T3"/>
                  </a:cxn>
                  <a:cxn ang="0">
                    <a:pos x="T4" y="T5"/>
                  </a:cxn>
                  <a:cxn ang="0">
                    <a:pos x="T6" y="T7"/>
                  </a:cxn>
                  <a:cxn ang="0">
                    <a:pos x="T8" y="T9"/>
                  </a:cxn>
                </a:cxnLst>
                <a:rect l="0" t="0" r="r" b="b"/>
                <a:pathLst>
                  <a:path w="151" h="151">
                    <a:moveTo>
                      <a:pt x="115" y="129"/>
                    </a:moveTo>
                    <a:cubicBezTo>
                      <a:pt x="85" y="151"/>
                      <a:pt x="43" y="144"/>
                      <a:pt x="22" y="114"/>
                    </a:cubicBezTo>
                    <a:cubicBezTo>
                      <a:pt x="0" y="85"/>
                      <a:pt x="7" y="43"/>
                      <a:pt x="36" y="22"/>
                    </a:cubicBezTo>
                    <a:cubicBezTo>
                      <a:pt x="66" y="0"/>
                      <a:pt x="108" y="7"/>
                      <a:pt x="129" y="36"/>
                    </a:cubicBezTo>
                    <a:cubicBezTo>
                      <a:pt x="151" y="66"/>
                      <a:pt x="144" y="108"/>
                      <a:pt x="115" y="129"/>
                    </a:cubicBezTo>
                    <a:close/>
                  </a:path>
                </a:pathLst>
              </a:cu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5" name="Freeform 398"/>
              <p:cNvSpPr/>
              <p:nvPr/>
            </p:nvSpPr>
            <p:spPr bwMode="auto">
              <a:xfrm>
                <a:off x="938" y="238"/>
                <a:ext cx="248" cy="227"/>
              </a:xfrm>
              <a:custGeom>
                <a:avLst/>
                <a:gdLst>
                  <a:gd name="T0" fmla="*/ 34 w 143"/>
                  <a:gd name="T1" fmla="*/ 43 h 131"/>
                  <a:gd name="T2" fmla="*/ 109 w 143"/>
                  <a:gd name="T3" fmla="*/ 55 h 131"/>
                  <a:gd name="T4" fmla="*/ 97 w 143"/>
                  <a:gd name="T5" fmla="*/ 130 h 131"/>
                  <a:gd name="T6" fmla="*/ 95 w 143"/>
                  <a:gd name="T7" fmla="*/ 131 h 131"/>
                  <a:gd name="T8" fmla="*/ 108 w 143"/>
                  <a:gd name="T9" fmla="*/ 124 h 131"/>
                  <a:gd name="T10" fmla="*/ 123 w 143"/>
                  <a:gd name="T11" fmla="*/ 34 h 131"/>
                  <a:gd name="T12" fmla="*/ 33 w 143"/>
                  <a:gd name="T13" fmla="*/ 20 h 131"/>
                  <a:gd name="T14" fmla="*/ 13 w 143"/>
                  <a:gd name="T15" fmla="*/ 99 h 131"/>
                  <a:gd name="T16" fmla="*/ 34 w 143"/>
                  <a:gd name="T17" fmla="*/ 4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31">
                    <a:moveTo>
                      <a:pt x="34" y="43"/>
                    </a:moveTo>
                    <a:cubicBezTo>
                      <a:pt x="58" y="25"/>
                      <a:pt x="91" y="31"/>
                      <a:pt x="109" y="55"/>
                    </a:cubicBezTo>
                    <a:cubicBezTo>
                      <a:pt x="126" y="79"/>
                      <a:pt x="121" y="112"/>
                      <a:pt x="97" y="130"/>
                    </a:cubicBezTo>
                    <a:cubicBezTo>
                      <a:pt x="96" y="130"/>
                      <a:pt x="95" y="131"/>
                      <a:pt x="95" y="131"/>
                    </a:cubicBezTo>
                    <a:cubicBezTo>
                      <a:pt x="99" y="129"/>
                      <a:pt x="104" y="127"/>
                      <a:pt x="108" y="124"/>
                    </a:cubicBezTo>
                    <a:cubicBezTo>
                      <a:pt x="137" y="103"/>
                      <a:pt x="143" y="63"/>
                      <a:pt x="123" y="34"/>
                    </a:cubicBezTo>
                    <a:cubicBezTo>
                      <a:pt x="102" y="6"/>
                      <a:pt x="62" y="0"/>
                      <a:pt x="33" y="20"/>
                    </a:cubicBezTo>
                    <a:cubicBezTo>
                      <a:pt x="8" y="39"/>
                      <a:pt x="0" y="72"/>
                      <a:pt x="13" y="99"/>
                    </a:cubicBezTo>
                    <a:cubicBezTo>
                      <a:pt x="8" y="79"/>
                      <a:pt x="15" y="56"/>
                      <a:pt x="34" y="43"/>
                    </a:cubicBezTo>
                    <a:close/>
                  </a:path>
                </a:pathLst>
              </a:custGeom>
              <a:solidFill>
                <a:srgbClr val="DE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99"/>
              <p:cNvSpPr/>
              <p:nvPr/>
            </p:nvSpPr>
            <p:spPr bwMode="auto">
              <a:xfrm>
                <a:off x="983" y="229"/>
                <a:ext cx="175" cy="175"/>
              </a:xfrm>
              <a:custGeom>
                <a:avLst/>
                <a:gdLst>
                  <a:gd name="T0" fmla="*/ 2 w 101"/>
                  <a:gd name="T1" fmla="*/ 29 h 101"/>
                  <a:gd name="T2" fmla="*/ 0 w 101"/>
                  <a:gd name="T3" fmla="*/ 12 h 101"/>
                  <a:gd name="T4" fmla="*/ 49 w 101"/>
                  <a:gd name="T5" fmla="*/ 0 h 101"/>
                  <a:gd name="T6" fmla="*/ 95 w 101"/>
                  <a:gd name="T7" fmla="*/ 11 h 101"/>
                  <a:gd name="T8" fmla="*/ 96 w 101"/>
                  <a:gd name="T9" fmla="*/ 29 h 101"/>
                  <a:gd name="T10" fmla="*/ 99 w 101"/>
                  <a:gd name="T11" fmla="*/ 89 h 101"/>
                  <a:gd name="T12" fmla="*/ 54 w 101"/>
                  <a:gd name="T13" fmla="*/ 100 h 101"/>
                  <a:gd name="T14" fmla="*/ 0 w 101"/>
                  <a:gd name="T15" fmla="*/ 91 h 101"/>
                  <a:gd name="T16" fmla="*/ 2 w 101"/>
                  <a:gd name="T17"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1">
                    <a:moveTo>
                      <a:pt x="2" y="29"/>
                    </a:moveTo>
                    <a:cubicBezTo>
                      <a:pt x="2" y="29"/>
                      <a:pt x="1" y="24"/>
                      <a:pt x="0" y="12"/>
                    </a:cubicBezTo>
                    <a:cubicBezTo>
                      <a:pt x="0" y="6"/>
                      <a:pt x="23" y="0"/>
                      <a:pt x="49" y="0"/>
                    </a:cubicBezTo>
                    <a:cubicBezTo>
                      <a:pt x="68" y="0"/>
                      <a:pt x="93" y="10"/>
                      <a:pt x="95" y="11"/>
                    </a:cubicBezTo>
                    <a:cubicBezTo>
                      <a:pt x="97" y="13"/>
                      <a:pt x="99" y="20"/>
                      <a:pt x="96" y="29"/>
                    </a:cubicBezTo>
                    <a:cubicBezTo>
                      <a:pt x="96" y="32"/>
                      <a:pt x="101" y="77"/>
                      <a:pt x="99" y="89"/>
                    </a:cubicBezTo>
                    <a:cubicBezTo>
                      <a:pt x="96" y="100"/>
                      <a:pt x="62" y="100"/>
                      <a:pt x="54" y="100"/>
                    </a:cubicBezTo>
                    <a:cubicBezTo>
                      <a:pt x="47" y="100"/>
                      <a:pt x="0" y="101"/>
                      <a:pt x="0" y="91"/>
                    </a:cubicBezTo>
                    <a:cubicBezTo>
                      <a:pt x="0" y="81"/>
                      <a:pt x="2" y="29"/>
                      <a:pt x="2" y="29"/>
                    </a:cubicBezTo>
                    <a:close/>
                  </a:path>
                </a:pathLst>
              </a:custGeom>
              <a:solidFill>
                <a:srgbClr val="D7A9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400"/>
              <p:cNvSpPr/>
              <p:nvPr/>
            </p:nvSpPr>
            <p:spPr bwMode="auto">
              <a:xfrm>
                <a:off x="986" y="234"/>
                <a:ext cx="169" cy="169"/>
              </a:xfrm>
              <a:custGeom>
                <a:avLst/>
                <a:gdLst>
                  <a:gd name="T0" fmla="*/ 2 w 97"/>
                  <a:gd name="T1" fmla="*/ 28 h 97"/>
                  <a:gd name="T2" fmla="*/ 0 w 97"/>
                  <a:gd name="T3" fmla="*/ 11 h 97"/>
                  <a:gd name="T4" fmla="*/ 48 w 97"/>
                  <a:gd name="T5" fmla="*/ 0 h 97"/>
                  <a:gd name="T6" fmla="*/ 92 w 97"/>
                  <a:gd name="T7" fmla="*/ 11 h 97"/>
                  <a:gd name="T8" fmla="*/ 93 w 97"/>
                  <a:gd name="T9" fmla="*/ 28 h 97"/>
                  <a:gd name="T10" fmla="*/ 95 w 97"/>
                  <a:gd name="T11" fmla="*/ 85 h 97"/>
                  <a:gd name="T12" fmla="*/ 52 w 97"/>
                  <a:gd name="T13" fmla="*/ 96 h 97"/>
                  <a:gd name="T14" fmla="*/ 0 w 97"/>
                  <a:gd name="T15" fmla="*/ 87 h 97"/>
                  <a:gd name="T16" fmla="*/ 2 w 97"/>
                  <a:gd name="T17"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97">
                    <a:moveTo>
                      <a:pt x="2" y="28"/>
                    </a:moveTo>
                    <a:cubicBezTo>
                      <a:pt x="2" y="28"/>
                      <a:pt x="1" y="23"/>
                      <a:pt x="0" y="11"/>
                    </a:cubicBezTo>
                    <a:cubicBezTo>
                      <a:pt x="0" y="6"/>
                      <a:pt x="23" y="0"/>
                      <a:pt x="48" y="0"/>
                    </a:cubicBezTo>
                    <a:cubicBezTo>
                      <a:pt x="66" y="0"/>
                      <a:pt x="90" y="9"/>
                      <a:pt x="92" y="11"/>
                    </a:cubicBezTo>
                    <a:cubicBezTo>
                      <a:pt x="93" y="12"/>
                      <a:pt x="95" y="19"/>
                      <a:pt x="93" y="28"/>
                    </a:cubicBezTo>
                    <a:cubicBezTo>
                      <a:pt x="93" y="30"/>
                      <a:pt x="97" y="74"/>
                      <a:pt x="95" y="85"/>
                    </a:cubicBezTo>
                    <a:cubicBezTo>
                      <a:pt x="93" y="96"/>
                      <a:pt x="60" y="96"/>
                      <a:pt x="52" y="96"/>
                    </a:cubicBezTo>
                    <a:cubicBezTo>
                      <a:pt x="45" y="96"/>
                      <a:pt x="0" y="97"/>
                      <a:pt x="0" y="87"/>
                    </a:cubicBezTo>
                    <a:cubicBezTo>
                      <a:pt x="0" y="78"/>
                      <a:pt x="2" y="28"/>
                      <a:pt x="2" y="28"/>
                    </a:cubicBezTo>
                    <a:close/>
                  </a:path>
                </a:pathLst>
              </a:custGeom>
              <a:solidFill>
                <a:srgbClr val="E6BD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8" name="Oval 401"/>
              <p:cNvSpPr>
                <a:spLocks noChangeArrowheads="1"/>
              </p:cNvSpPr>
              <p:nvPr/>
            </p:nvSpPr>
            <p:spPr bwMode="auto">
              <a:xfrm>
                <a:off x="966" y="226"/>
                <a:ext cx="178" cy="178"/>
              </a:xfrm>
              <a:prstGeom prst="ellipse">
                <a:avLst/>
              </a:prstGeom>
              <a:solidFill>
                <a:srgbClr val="C75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402"/>
              <p:cNvSpPr/>
              <p:nvPr/>
            </p:nvSpPr>
            <p:spPr bwMode="auto">
              <a:xfrm>
                <a:off x="969" y="250"/>
                <a:ext cx="153" cy="121"/>
              </a:xfrm>
              <a:custGeom>
                <a:avLst/>
                <a:gdLst>
                  <a:gd name="T0" fmla="*/ 18 w 88"/>
                  <a:gd name="T1" fmla="*/ 0 h 70"/>
                  <a:gd name="T2" fmla="*/ 0 w 88"/>
                  <a:gd name="T3" fmla="*/ 52 h 70"/>
                  <a:gd name="T4" fmla="*/ 8 w 88"/>
                  <a:gd name="T5" fmla="*/ 68 h 70"/>
                  <a:gd name="T6" fmla="*/ 88 w 88"/>
                  <a:gd name="T7" fmla="*/ 4 h 70"/>
                  <a:gd name="T8" fmla="*/ 18 w 88"/>
                  <a:gd name="T9" fmla="*/ 0 h 70"/>
                </a:gdLst>
                <a:ahLst/>
                <a:cxnLst>
                  <a:cxn ang="0">
                    <a:pos x="T0" y="T1"/>
                  </a:cxn>
                  <a:cxn ang="0">
                    <a:pos x="T2" y="T3"/>
                  </a:cxn>
                  <a:cxn ang="0">
                    <a:pos x="T4" y="T5"/>
                  </a:cxn>
                  <a:cxn ang="0">
                    <a:pos x="T6" y="T7"/>
                  </a:cxn>
                  <a:cxn ang="0">
                    <a:pos x="T8" y="T9"/>
                  </a:cxn>
                </a:cxnLst>
                <a:rect l="0" t="0" r="r" b="b"/>
                <a:pathLst>
                  <a:path w="88" h="70">
                    <a:moveTo>
                      <a:pt x="18" y="0"/>
                    </a:moveTo>
                    <a:cubicBezTo>
                      <a:pt x="0" y="52"/>
                      <a:pt x="0" y="52"/>
                      <a:pt x="0" y="52"/>
                    </a:cubicBezTo>
                    <a:cubicBezTo>
                      <a:pt x="0" y="52"/>
                      <a:pt x="5" y="65"/>
                      <a:pt x="8" y="68"/>
                    </a:cubicBezTo>
                    <a:cubicBezTo>
                      <a:pt x="11" y="70"/>
                      <a:pt x="88" y="4"/>
                      <a:pt x="88" y="4"/>
                    </a:cubicBezTo>
                    <a:lnTo>
                      <a:pt x="18" y="0"/>
                    </a:lnTo>
                    <a:close/>
                  </a:path>
                </a:pathLst>
              </a:custGeom>
              <a:solidFill>
                <a:srgbClr val="AC35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403"/>
              <p:cNvSpPr/>
              <p:nvPr/>
            </p:nvSpPr>
            <p:spPr bwMode="auto">
              <a:xfrm>
                <a:off x="976" y="239"/>
                <a:ext cx="191" cy="191"/>
              </a:xfrm>
              <a:custGeom>
                <a:avLst/>
                <a:gdLst>
                  <a:gd name="T0" fmla="*/ 13 w 110"/>
                  <a:gd name="T1" fmla="*/ 25 h 110"/>
                  <a:gd name="T2" fmla="*/ 14 w 110"/>
                  <a:gd name="T3" fmla="*/ 7 h 110"/>
                  <a:gd name="T4" fmla="*/ 65 w 110"/>
                  <a:gd name="T5" fmla="*/ 4 h 110"/>
                  <a:gd name="T6" fmla="*/ 108 w 110"/>
                  <a:gd name="T7" fmla="*/ 22 h 110"/>
                  <a:gd name="T8" fmla="*/ 107 w 110"/>
                  <a:gd name="T9" fmla="*/ 40 h 110"/>
                  <a:gd name="T10" fmla="*/ 99 w 110"/>
                  <a:gd name="T11" fmla="*/ 99 h 110"/>
                  <a:gd name="T12" fmla="*/ 54 w 110"/>
                  <a:gd name="T13" fmla="*/ 103 h 110"/>
                  <a:gd name="T14" fmla="*/ 1 w 110"/>
                  <a:gd name="T15" fmla="*/ 85 h 110"/>
                  <a:gd name="T16" fmla="*/ 13 w 110"/>
                  <a:gd name="T17"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13" y="25"/>
                    </a:moveTo>
                    <a:cubicBezTo>
                      <a:pt x="13" y="25"/>
                      <a:pt x="13" y="19"/>
                      <a:pt x="14" y="7"/>
                    </a:cubicBezTo>
                    <a:cubicBezTo>
                      <a:pt x="15" y="2"/>
                      <a:pt x="39" y="0"/>
                      <a:pt x="65" y="4"/>
                    </a:cubicBezTo>
                    <a:cubicBezTo>
                      <a:pt x="83" y="7"/>
                      <a:pt x="107" y="21"/>
                      <a:pt x="108" y="22"/>
                    </a:cubicBezTo>
                    <a:cubicBezTo>
                      <a:pt x="110" y="24"/>
                      <a:pt x="110" y="31"/>
                      <a:pt x="107" y="40"/>
                    </a:cubicBezTo>
                    <a:cubicBezTo>
                      <a:pt x="106" y="42"/>
                      <a:pt x="104" y="88"/>
                      <a:pt x="99" y="99"/>
                    </a:cubicBezTo>
                    <a:cubicBezTo>
                      <a:pt x="95" y="110"/>
                      <a:pt x="61" y="104"/>
                      <a:pt x="54" y="103"/>
                    </a:cubicBezTo>
                    <a:cubicBezTo>
                      <a:pt x="46" y="101"/>
                      <a:pt x="0" y="95"/>
                      <a:pt x="1" y="85"/>
                    </a:cubicBezTo>
                    <a:cubicBezTo>
                      <a:pt x="3" y="75"/>
                      <a:pt x="13" y="25"/>
                      <a:pt x="13" y="25"/>
                    </a:cubicBezTo>
                    <a:close/>
                  </a:path>
                </a:pathLst>
              </a:custGeom>
              <a:solidFill>
                <a:srgbClr val="D7A9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404"/>
              <p:cNvSpPr/>
              <p:nvPr/>
            </p:nvSpPr>
            <p:spPr bwMode="auto">
              <a:xfrm>
                <a:off x="979" y="245"/>
                <a:ext cx="184" cy="184"/>
              </a:xfrm>
              <a:custGeom>
                <a:avLst/>
                <a:gdLst>
                  <a:gd name="T0" fmla="*/ 13 w 106"/>
                  <a:gd name="T1" fmla="*/ 24 h 106"/>
                  <a:gd name="T2" fmla="*/ 14 w 106"/>
                  <a:gd name="T3" fmla="*/ 7 h 106"/>
                  <a:gd name="T4" fmla="*/ 63 w 106"/>
                  <a:gd name="T5" fmla="*/ 4 h 106"/>
                  <a:gd name="T6" fmla="*/ 105 w 106"/>
                  <a:gd name="T7" fmla="*/ 21 h 106"/>
                  <a:gd name="T8" fmla="*/ 103 w 106"/>
                  <a:gd name="T9" fmla="*/ 39 h 106"/>
                  <a:gd name="T10" fmla="*/ 96 w 106"/>
                  <a:gd name="T11" fmla="*/ 95 h 106"/>
                  <a:gd name="T12" fmla="*/ 52 w 106"/>
                  <a:gd name="T13" fmla="*/ 99 h 106"/>
                  <a:gd name="T14" fmla="*/ 2 w 106"/>
                  <a:gd name="T15" fmla="*/ 82 h 106"/>
                  <a:gd name="T16" fmla="*/ 13 w 106"/>
                  <a:gd name="T17" fmla="*/ 2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06">
                    <a:moveTo>
                      <a:pt x="13" y="24"/>
                    </a:moveTo>
                    <a:cubicBezTo>
                      <a:pt x="13" y="24"/>
                      <a:pt x="13" y="19"/>
                      <a:pt x="14" y="7"/>
                    </a:cubicBezTo>
                    <a:cubicBezTo>
                      <a:pt x="15" y="2"/>
                      <a:pt x="38" y="0"/>
                      <a:pt x="63" y="4"/>
                    </a:cubicBezTo>
                    <a:cubicBezTo>
                      <a:pt x="81" y="7"/>
                      <a:pt x="103" y="20"/>
                      <a:pt x="105" y="21"/>
                    </a:cubicBezTo>
                    <a:cubicBezTo>
                      <a:pt x="106" y="23"/>
                      <a:pt x="106" y="30"/>
                      <a:pt x="103" y="39"/>
                    </a:cubicBezTo>
                    <a:cubicBezTo>
                      <a:pt x="102" y="41"/>
                      <a:pt x="100" y="84"/>
                      <a:pt x="96" y="95"/>
                    </a:cubicBezTo>
                    <a:cubicBezTo>
                      <a:pt x="92" y="106"/>
                      <a:pt x="59" y="100"/>
                      <a:pt x="52" y="99"/>
                    </a:cubicBezTo>
                    <a:cubicBezTo>
                      <a:pt x="45" y="97"/>
                      <a:pt x="0" y="92"/>
                      <a:pt x="2" y="82"/>
                    </a:cubicBezTo>
                    <a:cubicBezTo>
                      <a:pt x="3" y="73"/>
                      <a:pt x="13" y="24"/>
                      <a:pt x="13" y="24"/>
                    </a:cubicBezTo>
                    <a:close/>
                  </a:path>
                </a:pathLst>
              </a:custGeom>
              <a:solidFill>
                <a:srgbClr val="E6DA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405"/>
              <p:cNvSpPr/>
              <p:nvPr/>
            </p:nvSpPr>
            <p:spPr bwMode="auto">
              <a:xfrm>
                <a:off x="979" y="257"/>
                <a:ext cx="167" cy="172"/>
              </a:xfrm>
              <a:custGeom>
                <a:avLst/>
                <a:gdLst>
                  <a:gd name="T0" fmla="*/ 13 w 96"/>
                  <a:gd name="T1" fmla="*/ 17 h 99"/>
                  <a:gd name="T2" fmla="*/ 14 w 96"/>
                  <a:gd name="T3" fmla="*/ 0 h 99"/>
                  <a:gd name="T4" fmla="*/ 96 w 96"/>
                  <a:gd name="T5" fmla="*/ 88 h 99"/>
                  <a:gd name="T6" fmla="*/ 52 w 96"/>
                  <a:gd name="T7" fmla="*/ 92 h 99"/>
                  <a:gd name="T8" fmla="*/ 2 w 96"/>
                  <a:gd name="T9" fmla="*/ 75 h 99"/>
                  <a:gd name="T10" fmla="*/ 13 w 96"/>
                  <a:gd name="T11" fmla="*/ 17 h 99"/>
                </a:gdLst>
                <a:ahLst/>
                <a:cxnLst>
                  <a:cxn ang="0">
                    <a:pos x="T0" y="T1"/>
                  </a:cxn>
                  <a:cxn ang="0">
                    <a:pos x="T2" y="T3"/>
                  </a:cxn>
                  <a:cxn ang="0">
                    <a:pos x="T4" y="T5"/>
                  </a:cxn>
                  <a:cxn ang="0">
                    <a:pos x="T6" y="T7"/>
                  </a:cxn>
                  <a:cxn ang="0">
                    <a:pos x="T8" y="T9"/>
                  </a:cxn>
                  <a:cxn ang="0">
                    <a:pos x="T10" y="T11"/>
                  </a:cxn>
                </a:cxnLst>
                <a:rect l="0" t="0" r="r" b="b"/>
                <a:pathLst>
                  <a:path w="96" h="99">
                    <a:moveTo>
                      <a:pt x="13" y="17"/>
                    </a:moveTo>
                    <a:cubicBezTo>
                      <a:pt x="13" y="17"/>
                      <a:pt x="13" y="12"/>
                      <a:pt x="14" y="0"/>
                    </a:cubicBezTo>
                    <a:cubicBezTo>
                      <a:pt x="96" y="88"/>
                      <a:pt x="96" y="88"/>
                      <a:pt x="96" y="88"/>
                    </a:cubicBezTo>
                    <a:cubicBezTo>
                      <a:pt x="92" y="99"/>
                      <a:pt x="59" y="93"/>
                      <a:pt x="52" y="92"/>
                    </a:cubicBezTo>
                    <a:cubicBezTo>
                      <a:pt x="45" y="91"/>
                      <a:pt x="0" y="85"/>
                      <a:pt x="2" y="75"/>
                    </a:cubicBezTo>
                    <a:cubicBezTo>
                      <a:pt x="3" y="66"/>
                      <a:pt x="13" y="17"/>
                      <a:pt x="13" y="17"/>
                    </a:cubicBezTo>
                    <a:close/>
                  </a:path>
                </a:pathLst>
              </a:custGeom>
              <a:solidFill>
                <a:srgbClr val="E2C7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607"/>
            <p:cNvGrpSpPr/>
            <p:nvPr/>
          </p:nvGrpSpPr>
          <p:grpSpPr bwMode="auto">
            <a:xfrm flipH="1" flipV="1">
              <a:off x="318863" y="2788153"/>
              <a:ext cx="4179204" cy="3685620"/>
              <a:chOff x="323" y="260"/>
              <a:chExt cx="2828" cy="2494"/>
            </a:xfrm>
          </p:grpSpPr>
          <p:sp>
            <p:nvSpPr>
              <p:cNvPr id="3767" name="Oval 407"/>
              <p:cNvSpPr>
                <a:spLocks noChangeArrowheads="1"/>
              </p:cNvSpPr>
              <p:nvPr/>
            </p:nvSpPr>
            <p:spPr bwMode="auto">
              <a:xfrm>
                <a:off x="1023" y="271"/>
                <a:ext cx="10" cy="8"/>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8" name="Oval 408"/>
              <p:cNvSpPr>
                <a:spLocks noChangeArrowheads="1"/>
              </p:cNvSpPr>
              <p:nvPr/>
            </p:nvSpPr>
            <p:spPr bwMode="auto">
              <a:xfrm>
                <a:off x="1033" y="305"/>
                <a:ext cx="9" cy="9"/>
              </a:xfrm>
              <a:prstGeom prst="ellipse">
                <a:avLst/>
              </a:prstGeom>
              <a:solidFill>
                <a:srgbClr val="D4A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9" name="Oval 409"/>
              <p:cNvSpPr>
                <a:spLocks noChangeArrowheads="1"/>
              </p:cNvSpPr>
              <p:nvPr/>
            </p:nvSpPr>
            <p:spPr bwMode="auto">
              <a:xfrm>
                <a:off x="1108" y="262"/>
                <a:ext cx="10" cy="9"/>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0" name="Oval 410"/>
              <p:cNvSpPr>
                <a:spLocks noChangeArrowheads="1"/>
              </p:cNvSpPr>
              <p:nvPr/>
            </p:nvSpPr>
            <p:spPr bwMode="auto">
              <a:xfrm>
                <a:off x="1068" y="363"/>
                <a:ext cx="9" cy="7"/>
              </a:xfrm>
              <a:prstGeom prst="ellipse">
                <a:avLst/>
              </a:prstGeom>
              <a:solidFill>
                <a:srgbClr val="D4A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1" name="Oval 411"/>
              <p:cNvSpPr>
                <a:spLocks noChangeArrowheads="1"/>
              </p:cNvSpPr>
              <p:nvPr/>
            </p:nvSpPr>
            <p:spPr bwMode="auto">
              <a:xfrm>
                <a:off x="1113" y="307"/>
                <a:ext cx="4" cy="4"/>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2" name="Oval 412"/>
              <p:cNvSpPr>
                <a:spLocks noChangeArrowheads="1"/>
              </p:cNvSpPr>
              <p:nvPr/>
            </p:nvSpPr>
            <p:spPr bwMode="auto">
              <a:xfrm>
                <a:off x="1047" y="380"/>
                <a:ext cx="4" cy="4"/>
              </a:xfrm>
              <a:prstGeom prst="ellipse">
                <a:avLst/>
              </a:prstGeom>
              <a:solidFill>
                <a:srgbClr val="D4A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3" name="Oval 413"/>
              <p:cNvSpPr>
                <a:spLocks noChangeArrowheads="1"/>
              </p:cNvSpPr>
              <p:nvPr/>
            </p:nvSpPr>
            <p:spPr bwMode="auto">
              <a:xfrm>
                <a:off x="1089" y="307"/>
                <a:ext cx="5" cy="5"/>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4" name="Oval 414"/>
              <p:cNvSpPr>
                <a:spLocks noChangeArrowheads="1"/>
              </p:cNvSpPr>
              <p:nvPr/>
            </p:nvSpPr>
            <p:spPr bwMode="auto">
              <a:xfrm>
                <a:off x="1016" y="305"/>
                <a:ext cx="5" cy="6"/>
              </a:xfrm>
              <a:prstGeom prst="ellipse">
                <a:avLst/>
              </a:prstGeom>
              <a:solidFill>
                <a:srgbClr val="D4A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5" name="Oval 415"/>
              <p:cNvSpPr>
                <a:spLocks noChangeArrowheads="1"/>
              </p:cNvSpPr>
              <p:nvPr/>
            </p:nvSpPr>
            <p:spPr bwMode="auto">
              <a:xfrm>
                <a:off x="1018" y="352"/>
                <a:ext cx="5" cy="6"/>
              </a:xfrm>
              <a:prstGeom prst="ellipse">
                <a:avLst/>
              </a:prstGeom>
              <a:solidFill>
                <a:srgbClr val="D4A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6" name="Oval 416"/>
              <p:cNvSpPr>
                <a:spLocks noChangeArrowheads="1"/>
              </p:cNvSpPr>
              <p:nvPr/>
            </p:nvSpPr>
            <p:spPr bwMode="auto">
              <a:xfrm>
                <a:off x="1064" y="260"/>
                <a:ext cx="6" cy="7"/>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7" name="Oval 417"/>
              <p:cNvSpPr>
                <a:spLocks noChangeArrowheads="1"/>
              </p:cNvSpPr>
              <p:nvPr/>
            </p:nvSpPr>
            <p:spPr bwMode="auto">
              <a:xfrm>
                <a:off x="1061" y="302"/>
                <a:ext cx="7" cy="5"/>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8" name="Oval 418"/>
              <p:cNvSpPr>
                <a:spLocks noChangeArrowheads="1"/>
              </p:cNvSpPr>
              <p:nvPr/>
            </p:nvSpPr>
            <p:spPr bwMode="auto">
              <a:xfrm>
                <a:off x="1096" y="281"/>
                <a:ext cx="8" cy="9"/>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9" name="Oval 419"/>
              <p:cNvSpPr>
                <a:spLocks noChangeArrowheads="1"/>
              </p:cNvSpPr>
              <p:nvPr/>
            </p:nvSpPr>
            <p:spPr bwMode="auto">
              <a:xfrm>
                <a:off x="1123" y="380"/>
                <a:ext cx="7" cy="7"/>
              </a:xfrm>
              <a:prstGeom prst="ellipse">
                <a:avLst/>
              </a:pr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0" name="Freeform 420"/>
              <p:cNvSpPr/>
              <p:nvPr/>
            </p:nvSpPr>
            <p:spPr bwMode="auto">
              <a:xfrm>
                <a:off x="1132" y="309"/>
                <a:ext cx="11" cy="10"/>
              </a:xfrm>
              <a:custGeom>
                <a:avLst/>
                <a:gdLst>
                  <a:gd name="T0" fmla="*/ 3 w 6"/>
                  <a:gd name="T1" fmla="*/ 6 h 6"/>
                  <a:gd name="T2" fmla="*/ 0 w 6"/>
                  <a:gd name="T3" fmla="*/ 2 h 6"/>
                  <a:gd name="T4" fmla="*/ 4 w 6"/>
                  <a:gd name="T5" fmla="*/ 0 h 6"/>
                  <a:gd name="T6" fmla="*/ 6 w 6"/>
                  <a:gd name="T7" fmla="*/ 4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1" y="5"/>
                      <a:pt x="0" y="4"/>
                      <a:pt x="0" y="2"/>
                    </a:cubicBezTo>
                    <a:cubicBezTo>
                      <a:pt x="1" y="1"/>
                      <a:pt x="2" y="0"/>
                      <a:pt x="4" y="0"/>
                    </a:cubicBezTo>
                    <a:cubicBezTo>
                      <a:pt x="5" y="1"/>
                      <a:pt x="6" y="2"/>
                      <a:pt x="6" y="4"/>
                    </a:cubicBezTo>
                    <a:cubicBezTo>
                      <a:pt x="5" y="5"/>
                      <a:pt x="4" y="6"/>
                      <a:pt x="3" y="6"/>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1" name="Freeform 421"/>
              <p:cNvSpPr/>
              <p:nvPr/>
            </p:nvSpPr>
            <p:spPr bwMode="auto">
              <a:xfrm>
                <a:off x="1075" y="314"/>
                <a:ext cx="10" cy="11"/>
              </a:xfrm>
              <a:custGeom>
                <a:avLst/>
                <a:gdLst>
                  <a:gd name="T0" fmla="*/ 3 w 6"/>
                  <a:gd name="T1" fmla="*/ 6 h 6"/>
                  <a:gd name="T2" fmla="*/ 1 w 6"/>
                  <a:gd name="T3" fmla="*/ 2 h 6"/>
                  <a:gd name="T4" fmla="*/ 4 w 6"/>
                  <a:gd name="T5" fmla="*/ 0 h 6"/>
                  <a:gd name="T6" fmla="*/ 6 w 6"/>
                  <a:gd name="T7" fmla="*/ 3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1" y="5"/>
                      <a:pt x="0" y="4"/>
                      <a:pt x="1" y="2"/>
                    </a:cubicBezTo>
                    <a:cubicBezTo>
                      <a:pt x="1" y="1"/>
                      <a:pt x="2" y="0"/>
                      <a:pt x="4" y="0"/>
                    </a:cubicBezTo>
                    <a:cubicBezTo>
                      <a:pt x="5" y="1"/>
                      <a:pt x="6" y="2"/>
                      <a:pt x="6" y="3"/>
                    </a:cubicBezTo>
                    <a:cubicBezTo>
                      <a:pt x="6" y="5"/>
                      <a:pt x="4" y="6"/>
                      <a:pt x="3" y="6"/>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2" name="Freeform 422"/>
              <p:cNvSpPr/>
              <p:nvPr/>
            </p:nvSpPr>
            <p:spPr bwMode="auto">
              <a:xfrm>
                <a:off x="1123" y="394"/>
                <a:ext cx="11" cy="10"/>
              </a:xfrm>
              <a:custGeom>
                <a:avLst/>
                <a:gdLst>
                  <a:gd name="T0" fmla="*/ 2 w 6"/>
                  <a:gd name="T1" fmla="*/ 6 h 6"/>
                  <a:gd name="T2" fmla="*/ 0 w 6"/>
                  <a:gd name="T3" fmla="*/ 2 h 6"/>
                  <a:gd name="T4" fmla="*/ 3 w 6"/>
                  <a:gd name="T5" fmla="*/ 0 h 6"/>
                  <a:gd name="T6" fmla="*/ 5 w 6"/>
                  <a:gd name="T7" fmla="*/ 4 h 6"/>
                  <a:gd name="T8" fmla="*/ 2 w 6"/>
                  <a:gd name="T9" fmla="*/ 6 h 6"/>
                </a:gdLst>
                <a:ahLst/>
                <a:cxnLst>
                  <a:cxn ang="0">
                    <a:pos x="T0" y="T1"/>
                  </a:cxn>
                  <a:cxn ang="0">
                    <a:pos x="T2" y="T3"/>
                  </a:cxn>
                  <a:cxn ang="0">
                    <a:pos x="T4" y="T5"/>
                  </a:cxn>
                  <a:cxn ang="0">
                    <a:pos x="T6" y="T7"/>
                  </a:cxn>
                  <a:cxn ang="0">
                    <a:pos x="T8" y="T9"/>
                  </a:cxn>
                </a:cxnLst>
                <a:rect l="0" t="0" r="r" b="b"/>
                <a:pathLst>
                  <a:path w="6" h="6">
                    <a:moveTo>
                      <a:pt x="2" y="6"/>
                    </a:moveTo>
                    <a:cubicBezTo>
                      <a:pt x="1" y="5"/>
                      <a:pt x="0" y="4"/>
                      <a:pt x="0" y="2"/>
                    </a:cubicBezTo>
                    <a:cubicBezTo>
                      <a:pt x="0" y="1"/>
                      <a:pt x="2" y="0"/>
                      <a:pt x="3" y="0"/>
                    </a:cubicBezTo>
                    <a:cubicBezTo>
                      <a:pt x="5" y="1"/>
                      <a:pt x="6" y="2"/>
                      <a:pt x="5" y="4"/>
                    </a:cubicBezTo>
                    <a:cubicBezTo>
                      <a:pt x="5" y="5"/>
                      <a:pt x="4" y="6"/>
                      <a:pt x="2" y="6"/>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3" name="Freeform 423"/>
              <p:cNvSpPr/>
              <p:nvPr/>
            </p:nvSpPr>
            <p:spPr bwMode="auto">
              <a:xfrm>
                <a:off x="1044" y="351"/>
                <a:ext cx="8" cy="8"/>
              </a:xfrm>
              <a:custGeom>
                <a:avLst/>
                <a:gdLst>
                  <a:gd name="T0" fmla="*/ 2 w 5"/>
                  <a:gd name="T1" fmla="*/ 4 h 5"/>
                  <a:gd name="T2" fmla="*/ 0 w 5"/>
                  <a:gd name="T3" fmla="*/ 2 h 5"/>
                  <a:gd name="T4" fmla="*/ 3 w 5"/>
                  <a:gd name="T5" fmla="*/ 0 h 5"/>
                  <a:gd name="T6" fmla="*/ 4 w 5"/>
                  <a:gd name="T7" fmla="*/ 3 h 5"/>
                  <a:gd name="T8" fmla="*/ 2 w 5"/>
                  <a:gd name="T9" fmla="*/ 4 h 5"/>
                </a:gdLst>
                <a:ahLst/>
                <a:cxnLst>
                  <a:cxn ang="0">
                    <a:pos x="T0" y="T1"/>
                  </a:cxn>
                  <a:cxn ang="0">
                    <a:pos x="T2" y="T3"/>
                  </a:cxn>
                  <a:cxn ang="0">
                    <a:pos x="T4" y="T5"/>
                  </a:cxn>
                  <a:cxn ang="0">
                    <a:pos x="T6" y="T7"/>
                  </a:cxn>
                  <a:cxn ang="0">
                    <a:pos x="T8" y="T9"/>
                  </a:cxn>
                </a:cxnLst>
                <a:rect l="0" t="0" r="r" b="b"/>
                <a:pathLst>
                  <a:path w="5" h="5">
                    <a:moveTo>
                      <a:pt x="2" y="4"/>
                    </a:moveTo>
                    <a:cubicBezTo>
                      <a:pt x="1" y="4"/>
                      <a:pt x="0" y="3"/>
                      <a:pt x="0" y="2"/>
                    </a:cubicBezTo>
                    <a:cubicBezTo>
                      <a:pt x="1" y="1"/>
                      <a:pt x="2" y="0"/>
                      <a:pt x="3" y="0"/>
                    </a:cubicBezTo>
                    <a:cubicBezTo>
                      <a:pt x="4" y="1"/>
                      <a:pt x="5" y="2"/>
                      <a:pt x="4" y="3"/>
                    </a:cubicBezTo>
                    <a:cubicBezTo>
                      <a:pt x="4" y="4"/>
                      <a:pt x="3" y="5"/>
                      <a:pt x="2" y="4"/>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4" name="Freeform 424"/>
              <p:cNvSpPr/>
              <p:nvPr/>
            </p:nvSpPr>
            <p:spPr bwMode="auto">
              <a:xfrm>
                <a:off x="1084" y="389"/>
                <a:ext cx="5" cy="5"/>
              </a:xfrm>
              <a:custGeom>
                <a:avLst/>
                <a:gdLst>
                  <a:gd name="T0" fmla="*/ 1 w 3"/>
                  <a:gd name="T1" fmla="*/ 2 h 3"/>
                  <a:gd name="T2" fmla="*/ 1 w 3"/>
                  <a:gd name="T3" fmla="*/ 1 h 3"/>
                  <a:gd name="T4" fmla="*/ 2 w 3"/>
                  <a:gd name="T5" fmla="*/ 0 h 3"/>
                  <a:gd name="T6" fmla="*/ 3 w 3"/>
                  <a:gd name="T7" fmla="*/ 2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0" y="2"/>
                      <a:pt x="1" y="1"/>
                    </a:cubicBezTo>
                    <a:cubicBezTo>
                      <a:pt x="1" y="1"/>
                      <a:pt x="1" y="0"/>
                      <a:pt x="2" y="0"/>
                    </a:cubicBezTo>
                    <a:cubicBezTo>
                      <a:pt x="2" y="1"/>
                      <a:pt x="3" y="1"/>
                      <a:pt x="3" y="2"/>
                    </a:cubicBezTo>
                    <a:cubicBezTo>
                      <a:pt x="2" y="2"/>
                      <a:pt x="2" y="3"/>
                      <a:pt x="1" y="2"/>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5" name="Freeform 425"/>
              <p:cNvSpPr/>
              <p:nvPr/>
            </p:nvSpPr>
            <p:spPr bwMode="auto">
              <a:xfrm>
                <a:off x="1087" y="364"/>
                <a:ext cx="7" cy="7"/>
              </a:xfrm>
              <a:custGeom>
                <a:avLst/>
                <a:gdLst>
                  <a:gd name="T0" fmla="*/ 2 w 4"/>
                  <a:gd name="T1" fmla="*/ 4 h 4"/>
                  <a:gd name="T2" fmla="*/ 1 w 4"/>
                  <a:gd name="T3" fmla="*/ 2 h 4"/>
                  <a:gd name="T4" fmla="*/ 2 w 4"/>
                  <a:gd name="T5" fmla="*/ 1 h 4"/>
                  <a:gd name="T6" fmla="*/ 4 w 4"/>
                  <a:gd name="T7" fmla="*/ 3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4"/>
                      <a:pt x="0" y="3"/>
                      <a:pt x="1" y="2"/>
                    </a:cubicBezTo>
                    <a:cubicBezTo>
                      <a:pt x="1" y="1"/>
                      <a:pt x="2" y="0"/>
                      <a:pt x="2" y="1"/>
                    </a:cubicBezTo>
                    <a:cubicBezTo>
                      <a:pt x="3" y="1"/>
                      <a:pt x="4" y="2"/>
                      <a:pt x="4" y="3"/>
                    </a:cubicBezTo>
                    <a:cubicBezTo>
                      <a:pt x="3" y="3"/>
                      <a:pt x="3" y="4"/>
                      <a:pt x="2" y="4"/>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6" name="Freeform 426"/>
              <p:cNvSpPr/>
              <p:nvPr/>
            </p:nvSpPr>
            <p:spPr bwMode="auto">
              <a:xfrm>
                <a:off x="1104" y="295"/>
                <a:ext cx="7" cy="5"/>
              </a:xfrm>
              <a:custGeom>
                <a:avLst/>
                <a:gdLst>
                  <a:gd name="T0" fmla="*/ 2 w 4"/>
                  <a:gd name="T1" fmla="*/ 3 h 3"/>
                  <a:gd name="T2" fmla="*/ 0 w 4"/>
                  <a:gd name="T3" fmla="*/ 1 h 3"/>
                  <a:gd name="T4" fmla="*/ 2 w 4"/>
                  <a:gd name="T5" fmla="*/ 0 h 3"/>
                  <a:gd name="T6" fmla="*/ 3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2"/>
                      <a:pt x="0" y="1"/>
                    </a:cubicBezTo>
                    <a:cubicBezTo>
                      <a:pt x="0" y="0"/>
                      <a:pt x="1" y="0"/>
                      <a:pt x="2" y="0"/>
                    </a:cubicBezTo>
                    <a:cubicBezTo>
                      <a:pt x="3" y="0"/>
                      <a:pt x="4" y="1"/>
                      <a:pt x="3" y="2"/>
                    </a:cubicBezTo>
                    <a:cubicBezTo>
                      <a:pt x="3" y="3"/>
                      <a:pt x="2" y="3"/>
                      <a:pt x="2" y="3"/>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7" name="Freeform 427"/>
              <p:cNvSpPr/>
              <p:nvPr/>
            </p:nvSpPr>
            <p:spPr bwMode="auto">
              <a:xfrm>
                <a:off x="1026" y="283"/>
                <a:ext cx="7" cy="7"/>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3"/>
                      <a:pt x="0" y="2"/>
                    </a:cubicBezTo>
                    <a:cubicBezTo>
                      <a:pt x="1" y="1"/>
                      <a:pt x="1" y="0"/>
                      <a:pt x="2" y="0"/>
                    </a:cubicBezTo>
                    <a:cubicBezTo>
                      <a:pt x="3" y="1"/>
                      <a:pt x="4" y="1"/>
                      <a:pt x="4" y="2"/>
                    </a:cubicBezTo>
                    <a:cubicBezTo>
                      <a:pt x="3" y="3"/>
                      <a:pt x="3" y="4"/>
                      <a:pt x="2" y="4"/>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8" name="Freeform 428"/>
              <p:cNvSpPr/>
              <p:nvPr/>
            </p:nvSpPr>
            <p:spPr bwMode="auto">
              <a:xfrm>
                <a:off x="1137" y="351"/>
                <a:ext cx="7" cy="7"/>
              </a:xfrm>
              <a:custGeom>
                <a:avLst/>
                <a:gdLst>
                  <a:gd name="T0" fmla="*/ 2 w 4"/>
                  <a:gd name="T1" fmla="*/ 3 h 4"/>
                  <a:gd name="T2" fmla="*/ 0 w 4"/>
                  <a:gd name="T3" fmla="*/ 2 h 4"/>
                  <a:gd name="T4" fmla="*/ 2 w 4"/>
                  <a:gd name="T5" fmla="*/ 0 h 4"/>
                  <a:gd name="T6" fmla="*/ 3 w 4"/>
                  <a:gd name="T7" fmla="*/ 2 h 4"/>
                  <a:gd name="T8" fmla="*/ 2 w 4"/>
                  <a:gd name="T9" fmla="*/ 3 h 4"/>
                </a:gdLst>
                <a:ahLst/>
                <a:cxnLst>
                  <a:cxn ang="0">
                    <a:pos x="T0" y="T1"/>
                  </a:cxn>
                  <a:cxn ang="0">
                    <a:pos x="T2" y="T3"/>
                  </a:cxn>
                  <a:cxn ang="0">
                    <a:pos x="T4" y="T5"/>
                  </a:cxn>
                  <a:cxn ang="0">
                    <a:pos x="T6" y="T7"/>
                  </a:cxn>
                  <a:cxn ang="0">
                    <a:pos x="T8" y="T9"/>
                  </a:cxn>
                </a:cxnLst>
                <a:rect l="0" t="0" r="r" b="b"/>
                <a:pathLst>
                  <a:path w="4" h="4">
                    <a:moveTo>
                      <a:pt x="2" y="3"/>
                    </a:moveTo>
                    <a:cubicBezTo>
                      <a:pt x="1" y="3"/>
                      <a:pt x="0" y="2"/>
                      <a:pt x="0" y="2"/>
                    </a:cubicBezTo>
                    <a:cubicBezTo>
                      <a:pt x="1" y="1"/>
                      <a:pt x="1" y="0"/>
                      <a:pt x="2" y="0"/>
                    </a:cubicBezTo>
                    <a:cubicBezTo>
                      <a:pt x="3" y="1"/>
                      <a:pt x="4" y="1"/>
                      <a:pt x="3" y="2"/>
                    </a:cubicBezTo>
                    <a:cubicBezTo>
                      <a:pt x="3" y="3"/>
                      <a:pt x="2" y="4"/>
                      <a:pt x="2" y="3"/>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9" name="Freeform 429"/>
              <p:cNvSpPr/>
              <p:nvPr/>
            </p:nvSpPr>
            <p:spPr bwMode="auto">
              <a:xfrm>
                <a:off x="1097" y="340"/>
                <a:ext cx="7" cy="5"/>
              </a:xfrm>
              <a:custGeom>
                <a:avLst/>
                <a:gdLst>
                  <a:gd name="T0" fmla="*/ 2 w 4"/>
                  <a:gd name="T1" fmla="*/ 3 h 3"/>
                  <a:gd name="T2" fmla="*/ 1 w 4"/>
                  <a:gd name="T3" fmla="*/ 1 h 3"/>
                  <a:gd name="T4" fmla="*/ 2 w 4"/>
                  <a:gd name="T5" fmla="*/ 0 h 3"/>
                  <a:gd name="T6" fmla="*/ 4 w 4"/>
                  <a:gd name="T7" fmla="*/ 2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1" y="3"/>
                      <a:pt x="0" y="2"/>
                      <a:pt x="1" y="1"/>
                    </a:cubicBezTo>
                    <a:cubicBezTo>
                      <a:pt x="1" y="1"/>
                      <a:pt x="2" y="0"/>
                      <a:pt x="2" y="0"/>
                    </a:cubicBezTo>
                    <a:cubicBezTo>
                      <a:pt x="3" y="0"/>
                      <a:pt x="4" y="1"/>
                      <a:pt x="4" y="2"/>
                    </a:cubicBezTo>
                    <a:cubicBezTo>
                      <a:pt x="3" y="3"/>
                      <a:pt x="3" y="3"/>
                      <a:pt x="2" y="3"/>
                    </a:cubicBezTo>
                    <a:close/>
                  </a:path>
                </a:pathLst>
              </a:custGeom>
              <a:solidFill>
                <a:srgbClr val="E2C2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0" name="Freeform 430"/>
              <p:cNvSpPr/>
              <p:nvPr/>
            </p:nvSpPr>
            <p:spPr bwMode="auto">
              <a:xfrm>
                <a:off x="1108" y="378"/>
                <a:ext cx="9" cy="9"/>
              </a:xfrm>
              <a:custGeom>
                <a:avLst/>
                <a:gdLst>
                  <a:gd name="T0" fmla="*/ 2 w 5"/>
                  <a:gd name="T1" fmla="*/ 5 h 5"/>
                  <a:gd name="T2" fmla="*/ 0 w 5"/>
                  <a:gd name="T3" fmla="*/ 2 h 5"/>
                  <a:gd name="T4" fmla="*/ 3 w 5"/>
                  <a:gd name="T5" fmla="*/ 0 h 5"/>
                  <a:gd name="T6" fmla="*/ 5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1" y="4"/>
                      <a:pt x="0" y="3"/>
                      <a:pt x="0" y="2"/>
                    </a:cubicBezTo>
                    <a:cubicBezTo>
                      <a:pt x="0" y="1"/>
                      <a:pt x="2" y="0"/>
                      <a:pt x="3" y="0"/>
                    </a:cubicBezTo>
                    <a:cubicBezTo>
                      <a:pt x="4" y="0"/>
                      <a:pt x="5" y="2"/>
                      <a:pt x="5"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1" name="Freeform 431"/>
              <p:cNvSpPr/>
              <p:nvPr/>
            </p:nvSpPr>
            <p:spPr bwMode="auto">
              <a:xfrm>
                <a:off x="1011" y="390"/>
                <a:ext cx="7" cy="9"/>
              </a:xfrm>
              <a:custGeom>
                <a:avLst/>
                <a:gdLst>
                  <a:gd name="T0" fmla="*/ 2 w 4"/>
                  <a:gd name="T1" fmla="*/ 4 h 5"/>
                  <a:gd name="T2" fmla="*/ 0 w 4"/>
                  <a:gd name="T3" fmla="*/ 2 h 5"/>
                  <a:gd name="T4" fmla="*/ 2 w 4"/>
                  <a:gd name="T5" fmla="*/ 0 h 5"/>
                  <a:gd name="T6" fmla="*/ 4 w 4"/>
                  <a:gd name="T7" fmla="*/ 3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1" y="4"/>
                      <a:pt x="0" y="3"/>
                      <a:pt x="0" y="2"/>
                    </a:cubicBezTo>
                    <a:cubicBezTo>
                      <a:pt x="0" y="1"/>
                      <a:pt x="1" y="0"/>
                      <a:pt x="2" y="0"/>
                    </a:cubicBezTo>
                    <a:cubicBezTo>
                      <a:pt x="4" y="1"/>
                      <a:pt x="4" y="2"/>
                      <a:pt x="4" y="3"/>
                    </a:cubicBezTo>
                    <a:cubicBezTo>
                      <a:pt x="4" y="4"/>
                      <a:pt x="3" y="5"/>
                      <a:pt x="2" y="4"/>
                    </a:cubicBezTo>
                    <a:close/>
                  </a:path>
                </a:pathLst>
              </a:custGeom>
              <a:solidFill>
                <a:srgbClr val="DBB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2" name="Freeform 432"/>
              <p:cNvSpPr/>
              <p:nvPr/>
            </p:nvSpPr>
            <p:spPr bwMode="auto">
              <a:xfrm>
                <a:off x="1481" y="1833"/>
                <a:ext cx="68" cy="50"/>
              </a:xfrm>
              <a:custGeom>
                <a:avLst/>
                <a:gdLst>
                  <a:gd name="T0" fmla="*/ 21 w 39"/>
                  <a:gd name="T1" fmla="*/ 8 h 29"/>
                  <a:gd name="T2" fmla="*/ 34 w 39"/>
                  <a:gd name="T3" fmla="*/ 16 h 29"/>
                  <a:gd name="T4" fmla="*/ 36 w 39"/>
                  <a:gd name="T5" fmla="*/ 24 h 29"/>
                  <a:gd name="T6" fmla="*/ 28 w 39"/>
                  <a:gd name="T7" fmla="*/ 26 h 29"/>
                  <a:gd name="T8" fmla="*/ 5 w 39"/>
                  <a:gd name="T9" fmla="*/ 12 h 29"/>
                  <a:gd name="T10" fmla="*/ 3 w 39"/>
                  <a:gd name="T11" fmla="*/ 4 h 29"/>
                  <a:gd name="T12" fmla="*/ 3 w 39"/>
                  <a:gd name="T13" fmla="*/ 4 h 29"/>
                  <a:gd name="T14" fmla="*/ 8 w 39"/>
                  <a:gd name="T15" fmla="*/ 2 h 29"/>
                  <a:gd name="T16" fmla="*/ 25 w 39"/>
                  <a:gd name="T17" fmla="*/ 13 h 29"/>
                  <a:gd name="T18" fmla="*/ 26 w 39"/>
                  <a:gd name="T19" fmla="*/ 18 h 29"/>
                  <a:gd name="T20" fmla="*/ 22 w 39"/>
                  <a:gd name="T21" fmla="*/ 19 h 29"/>
                  <a:gd name="T22" fmla="*/ 9 w 39"/>
                  <a:gd name="T23" fmla="*/ 11 h 29"/>
                  <a:gd name="T24" fmla="*/ 9 w 39"/>
                  <a:gd name="T25" fmla="*/ 12 h 29"/>
                  <a:gd name="T26" fmla="*/ 21 w 39"/>
                  <a:gd name="T27" fmla="*/ 20 h 29"/>
                  <a:gd name="T28" fmla="*/ 28 w 39"/>
                  <a:gd name="T29" fmla="*/ 18 h 29"/>
                  <a:gd name="T30" fmla="*/ 26 w 39"/>
                  <a:gd name="T31" fmla="*/ 12 h 29"/>
                  <a:gd name="T32" fmla="*/ 9 w 39"/>
                  <a:gd name="T33" fmla="*/ 1 h 29"/>
                  <a:gd name="T34" fmla="*/ 2 w 39"/>
                  <a:gd name="T35" fmla="*/ 3 h 29"/>
                  <a:gd name="T36" fmla="*/ 2 w 39"/>
                  <a:gd name="T37" fmla="*/ 3 h 29"/>
                  <a:gd name="T38" fmla="*/ 4 w 39"/>
                  <a:gd name="T39" fmla="*/ 13 h 29"/>
                  <a:gd name="T40" fmla="*/ 27 w 39"/>
                  <a:gd name="T41" fmla="*/ 27 h 29"/>
                  <a:gd name="T42" fmla="*/ 37 w 39"/>
                  <a:gd name="T43" fmla="*/ 25 h 29"/>
                  <a:gd name="T44" fmla="*/ 34 w 39"/>
                  <a:gd name="T45" fmla="*/ 15 h 29"/>
                  <a:gd name="T46" fmla="*/ 22 w 39"/>
                  <a:gd name="T47" fmla="*/ 7 h 29"/>
                  <a:gd name="T48" fmla="*/ 21 w 39"/>
                  <a:gd name="T4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9">
                    <a:moveTo>
                      <a:pt x="21" y="8"/>
                    </a:moveTo>
                    <a:cubicBezTo>
                      <a:pt x="34" y="16"/>
                      <a:pt x="34" y="16"/>
                      <a:pt x="34" y="16"/>
                    </a:cubicBezTo>
                    <a:cubicBezTo>
                      <a:pt x="37" y="18"/>
                      <a:pt x="37" y="21"/>
                      <a:pt x="36" y="24"/>
                    </a:cubicBezTo>
                    <a:cubicBezTo>
                      <a:pt x="34" y="27"/>
                      <a:pt x="30" y="28"/>
                      <a:pt x="28" y="26"/>
                    </a:cubicBezTo>
                    <a:cubicBezTo>
                      <a:pt x="5" y="12"/>
                      <a:pt x="5" y="12"/>
                      <a:pt x="5" y="12"/>
                    </a:cubicBezTo>
                    <a:cubicBezTo>
                      <a:pt x="2" y="10"/>
                      <a:pt x="1" y="7"/>
                      <a:pt x="3" y="4"/>
                    </a:cubicBezTo>
                    <a:cubicBezTo>
                      <a:pt x="3" y="4"/>
                      <a:pt x="3" y="4"/>
                      <a:pt x="3" y="4"/>
                    </a:cubicBezTo>
                    <a:cubicBezTo>
                      <a:pt x="4" y="2"/>
                      <a:pt x="6" y="1"/>
                      <a:pt x="8" y="2"/>
                    </a:cubicBezTo>
                    <a:cubicBezTo>
                      <a:pt x="25" y="13"/>
                      <a:pt x="25" y="13"/>
                      <a:pt x="25" y="13"/>
                    </a:cubicBezTo>
                    <a:cubicBezTo>
                      <a:pt x="27" y="14"/>
                      <a:pt x="27" y="16"/>
                      <a:pt x="26" y="18"/>
                    </a:cubicBezTo>
                    <a:cubicBezTo>
                      <a:pt x="26" y="19"/>
                      <a:pt x="24" y="20"/>
                      <a:pt x="22" y="19"/>
                    </a:cubicBezTo>
                    <a:cubicBezTo>
                      <a:pt x="9" y="11"/>
                      <a:pt x="9" y="11"/>
                      <a:pt x="9" y="11"/>
                    </a:cubicBezTo>
                    <a:cubicBezTo>
                      <a:pt x="9" y="12"/>
                      <a:pt x="9" y="12"/>
                      <a:pt x="9" y="12"/>
                    </a:cubicBezTo>
                    <a:cubicBezTo>
                      <a:pt x="21" y="20"/>
                      <a:pt x="21" y="20"/>
                      <a:pt x="21" y="20"/>
                    </a:cubicBezTo>
                    <a:cubicBezTo>
                      <a:pt x="23" y="21"/>
                      <a:pt x="26" y="20"/>
                      <a:pt x="28" y="18"/>
                    </a:cubicBezTo>
                    <a:cubicBezTo>
                      <a:pt x="29" y="16"/>
                      <a:pt x="28" y="13"/>
                      <a:pt x="26" y="12"/>
                    </a:cubicBezTo>
                    <a:cubicBezTo>
                      <a:pt x="9" y="1"/>
                      <a:pt x="9" y="1"/>
                      <a:pt x="9" y="1"/>
                    </a:cubicBezTo>
                    <a:cubicBezTo>
                      <a:pt x="7" y="0"/>
                      <a:pt x="3" y="1"/>
                      <a:pt x="2" y="3"/>
                    </a:cubicBezTo>
                    <a:cubicBezTo>
                      <a:pt x="2" y="3"/>
                      <a:pt x="2" y="3"/>
                      <a:pt x="2" y="3"/>
                    </a:cubicBezTo>
                    <a:cubicBezTo>
                      <a:pt x="0" y="7"/>
                      <a:pt x="1" y="11"/>
                      <a:pt x="4" y="13"/>
                    </a:cubicBezTo>
                    <a:cubicBezTo>
                      <a:pt x="27" y="27"/>
                      <a:pt x="27" y="27"/>
                      <a:pt x="27" y="27"/>
                    </a:cubicBezTo>
                    <a:cubicBezTo>
                      <a:pt x="30" y="29"/>
                      <a:pt x="35" y="28"/>
                      <a:pt x="37" y="25"/>
                    </a:cubicBezTo>
                    <a:cubicBezTo>
                      <a:pt x="39" y="21"/>
                      <a:pt x="38" y="17"/>
                      <a:pt x="34" y="15"/>
                    </a:cubicBezTo>
                    <a:cubicBezTo>
                      <a:pt x="22" y="7"/>
                      <a:pt x="22" y="7"/>
                      <a:pt x="22" y="7"/>
                    </a:cubicBezTo>
                    <a:lnTo>
                      <a:pt x="21" y="8"/>
                    </a:ln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3" name="Freeform 433"/>
              <p:cNvSpPr/>
              <p:nvPr/>
            </p:nvSpPr>
            <p:spPr bwMode="auto">
              <a:xfrm>
                <a:off x="1344" y="1621"/>
                <a:ext cx="69" cy="47"/>
              </a:xfrm>
              <a:custGeom>
                <a:avLst/>
                <a:gdLst>
                  <a:gd name="T0" fmla="*/ 16 w 40"/>
                  <a:gd name="T1" fmla="*/ 9 h 27"/>
                  <a:gd name="T2" fmla="*/ 30 w 40"/>
                  <a:gd name="T3" fmla="*/ 3 h 27"/>
                  <a:gd name="T4" fmla="*/ 37 w 40"/>
                  <a:gd name="T5" fmla="*/ 6 h 27"/>
                  <a:gd name="T6" fmla="*/ 34 w 40"/>
                  <a:gd name="T7" fmla="*/ 13 h 27"/>
                  <a:gd name="T8" fmla="*/ 10 w 40"/>
                  <a:gd name="T9" fmla="*/ 24 h 27"/>
                  <a:gd name="T10" fmla="*/ 3 w 40"/>
                  <a:gd name="T11" fmla="*/ 21 h 27"/>
                  <a:gd name="T12" fmla="*/ 3 w 40"/>
                  <a:gd name="T13" fmla="*/ 21 h 27"/>
                  <a:gd name="T14" fmla="*/ 4 w 40"/>
                  <a:gd name="T15" fmla="*/ 16 h 27"/>
                  <a:gd name="T16" fmla="*/ 23 w 40"/>
                  <a:gd name="T17" fmla="*/ 8 h 27"/>
                  <a:gd name="T18" fmla="*/ 27 w 40"/>
                  <a:gd name="T19" fmla="*/ 10 h 27"/>
                  <a:gd name="T20" fmla="*/ 25 w 40"/>
                  <a:gd name="T21" fmla="*/ 14 h 27"/>
                  <a:gd name="T22" fmla="*/ 12 w 40"/>
                  <a:gd name="T23" fmla="*/ 20 h 27"/>
                  <a:gd name="T24" fmla="*/ 12 w 40"/>
                  <a:gd name="T25" fmla="*/ 21 h 27"/>
                  <a:gd name="T26" fmla="*/ 26 w 40"/>
                  <a:gd name="T27" fmla="*/ 15 h 27"/>
                  <a:gd name="T28" fmla="*/ 28 w 40"/>
                  <a:gd name="T29" fmla="*/ 9 h 27"/>
                  <a:gd name="T30" fmla="*/ 22 w 40"/>
                  <a:gd name="T31" fmla="*/ 7 h 27"/>
                  <a:gd name="T32" fmla="*/ 3 w 40"/>
                  <a:gd name="T33" fmla="*/ 15 h 27"/>
                  <a:gd name="T34" fmla="*/ 1 w 40"/>
                  <a:gd name="T35" fmla="*/ 22 h 27"/>
                  <a:gd name="T36" fmla="*/ 1 w 40"/>
                  <a:gd name="T37" fmla="*/ 22 h 27"/>
                  <a:gd name="T38" fmla="*/ 11 w 40"/>
                  <a:gd name="T39" fmla="*/ 25 h 27"/>
                  <a:gd name="T40" fmla="*/ 35 w 40"/>
                  <a:gd name="T41" fmla="*/ 15 h 27"/>
                  <a:gd name="T42" fmla="*/ 39 w 40"/>
                  <a:gd name="T43" fmla="*/ 5 h 27"/>
                  <a:gd name="T44" fmla="*/ 29 w 40"/>
                  <a:gd name="T45" fmla="*/ 1 h 27"/>
                  <a:gd name="T46" fmla="*/ 15 w 40"/>
                  <a:gd name="T47" fmla="*/ 8 h 27"/>
                  <a:gd name="T48" fmla="*/ 16 w 40"/>
                  <a:gd name="T4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7">
                    <a:moveTo>
                      <a:pt x="16" y="9"/>
                    </a:moveTo>
                    <a:cubicBezTo>
                      <a:pt x="30" y="3"/>
                      <a:pt x="30" y="3"/>
                      <a:pt x="30" y="3"/>
                    </a:cubicBezTo>
                    <a:cubicBezTo>
                      <a:pt x="33" y="1"/>
                      <a:pt x="36" y="3"/>
                      <a:pt x="37" y="6"/>
                    </a:cubicBezTo>
                    <a:cubicBezTo>
                      <a:pt x="39" y="9"/>
                      <a:pt x="37" y="12"/>
                      <a:pt x="34" y="13"/>
                    </a:cubicBezTo>
                    <a:cubicBezTo>
                      <a:pt x="10" y="24"/>
                      <a:pt x="10" y="24"/>
                      <a:pt x="10" y="24"/>
                    </a:cubicBezTo>
                    <a:cubicBezTo>
                      <a:pt x="7" y="26"/>
                      <a:pt x="4" y="24"/>
                      <a:pt x="3" y="21"/>
                    </a:cubicBezTo>
                    <a:cubicBezTo>
                      <a:pt x="3" y="21"/>
                      <a:pt x="3" y="21"/>
                      <a:pt x="3" y="21"/>
                    </a:cubicBezTo>
                    <a:cubicBezTo>
                      <a:pt x="2" y="20"/>
                      <a:pt x="2" y="17"/>
                      <a:pt x="4" y="16"/>
                    </a:cubicBezTo>
                    <a:cubicBezTo>
                      <a:pt x="23" y="8"/>
                      <a:pt x="23" y="8"/>
                      <a:pt x="23" y="8"/>
                    </a:cubicBezTo>
                    <a:cubicBezTo>
                      <a:pt x="24" y="7"/>
                      <a:pt x="26" y="8"/>
                      <a:pt x="27" y="10"/>
                    </a:cubicBezTo>
                    <a:cubicBezTo>
                      <a:pt x="28" y="11"/>
                      <a:pt x="27" y="13"/>
                      <a:pt x="25" y="14"/>
                    </a:cubicBezTo>
                    <a:cubicBezTo>
                      <a:pt x="12" y="20"/>
                      <a:pt x="12" y="20"/>
                      <a:pt x="12" y="20"/>
                    </a:cubicBezTo>
                    <a:cubicBezTo>
                      <a:pt x="12" y="21"/>
                      <a:pt x="12" y="21"/>
                      <a:pt x="12" y="21"/>
                    </a:cubicBezTo>
                    <a:cubicBezTo>
                      <a:pt x="26" y="15"/>
                      <a:pt x="26" y="15"/>
                      <a:pt x="26" y="15"/>
                    </a:cubicBezTo>
                    <a:cubicBezTo>
                      <a:pt x="28" y="14"/>
                      <a:pt x="29" y="11"/>
                      <a:pt x="28" y="9"/>
                    </a:cubicBezTo>
                    <a:cubicBezTo>
                      <a:pt x="27" y="7"/>
                      <a:pt x="24" y="6"/>
                      <a:pt x="22" y="7"/>
                    </a:cubicBezTo>
                    <a:cubicBezTo>
                      <a:pt x="3" y="15"/>
                      <a:pt x="3" y="15"/>
                      <a:pt x="3" y="15"/>
                    </a:cubicBezTo>
                    <a:cubicBezTo>
                      <a:pt x="1" y="16"/>
                      <a:pt x="0" y="20"/>
                      <a:pt x="1" y="22"/>
                    </a:cubicBezTo>
                    <a:cubicBezTo>
                      <a:pt x="1" y="22"/>
                      <a:pt x="1" y="22"/>
                      <a:pt x="1" y="22"/>
                    </a:cubicBezTo>
                    <a:cubicBezTo>
                      <a:pt x="3" y="25"/>
                      <a:pt x="7" y="27"/>
                      <a:pt x="11" y="25"/>
                    </a:cubicBezTo>
                    <a:cubicBezTo>
                      <a:pt x="35" y="15"/>
                      <a:pt x="35" y="15"/>
                      <a:pt x="35" y="15"/>
                    </a:cubicBezTo>
                    <a:cubicBezTo>
                      <a:pt x="39" y="13"/>
                      <a:pt x="40" y="9"/>
                      <a:pt x="39" y="5"/>
                    </a:cubicBezTo>
                    <a:cubicBezTo>
                      <a:pt x="37" y="1"/>
                      <a:pt x="33" y="0"/>
                      <a:pt x="29" y="1"/>
                    </a:cubicBezTo>
                    <a:cubicBezTo>
                      <a:pt x="15" y="8"/>
                      <a:pt x="15" y="8"/>
                      <a:pt x="15" y="8"/>
                    </a:cubicBezTo>
                    <a:lnTo>
                      <a:pt x="16" y="9"/>
                    </a:ln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4" name="Freeform 434"/>
              <p:cNvSpPr/>
              <p:nvPr/>
            </p:nvSpPr>
            <p:spPr bwMode="auto">
              <a:xfrm>
                <a:off x="1493" y="1685"/>
                <a:ext cx="45" cy="66"/>
              </a:xfrm>
              <a:custGeom>
                <a:avLst/>
                <a:gdLst>
                  <a:gd name="T0" fmla="*/ 4 w 45"/>
                  <a:gd name="T1" fmla="*/ 14 h 66"/>
                  <a:gd name="T2" fmla="*/ 7 w 45"/>
                  <a:gd name="T3" fmla="*/ 14 h 66"/>
                  <a:gd name="T4" fmla="*/ 5 w 45"/>
                  <a:gd name="T5" fmla="*/ 47 h 66"/>
                  <a:gd name="T6" fmla="*/ 0 w 45"/>
                  <a:gd name="T7" fmla="*/ 47 h 66"/>
                  <a:gd name="T8" fmla="*/ 0 w 45"/>
                  <a:gd name="T9" fmla="*/ 61 h 66"/>
                  <a:gd name="T10" fmla="*/ 40 w 45"/>
                  <a:gd name="T11" fmla="*/ 66 h 66"/>
                  <a:gd name="T12" fmla="*/ 45 w 45"/>
                  <a:gd name="T13" fmla="*/ 4 h 66"/>
                  <a:gd name="T14" fmla="*/ 5 w 45"/>
                  <a:gd name="T15" fmla="*/ 0 h 66"/>
                  <a:gd name="T16" fmla="*/ 4 w 45"/>
                  <a:gd name="T17"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6">
                    <a:moveTo>
                      <a:pt x="4" y="14"/>
                    </a:moveTo>
                    <a:lnTo>
                      <a:pt x="7" y="14"/>
                    </a:lnTo>
                    <a:lnTo>
                      <a:pt x="5" y="47"/>
                    </a:lnTo>
                    <a:lnTo>
                      <a:pt x="0" y="47"/>
                    </a:lnTo>
                    <a:lnTo>
                      <a:pt x="0" y="61"/>
                    </a:lnTo>
                    <a:lnTo>
                      <a:pt x="40" y="66"/>
                    </a:lnTo>
                    <a:lnTo>
                      <a:pt x="45" y="4"/>
                    </a:lnTo>
                    <a:lnTo>
                      <a:pt x="5" y="0"/>
                    </a:lnTo>
                    <a:lnTo>
                      <a:pt x="4" y="14"/>
                    </a:lnTo>
                    <a:close/>
                  </a:path>
                </a:pathLst>
              </a:custGeom>
              <a:solidFill>
                <a:srgbClr val="2869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5" name="Freeform 435"/>
              <p:cNvSpPr/>
              <p:nvPr/>
            </p:nvSpPr>
            <p:spPr bwMode="auto">
              <a:xfrm>
                <a:off x="1493" y="1685"/>
                <a:ext cx="45" cy="61"/>
              </a:xfrm>
              <a:custGeom>
                <a:avLst/>
                <a:gdLst>
                  <a:gd name="T0" fmla="*/ 4 w 45"/>
                  <a:gd name="T1" fmla="*/ 14 h 61"/>
                  <a:gd name="T2" fmla="*/ 7 w 45"/>
                  <a:gd name="T3" fmla="*/ 14 h 61"/>
                  <a:gd name="T4" fmla="*/ 5 w 45"/>
                  <a:gd name="T5" fmla="*/ 47 h 61"/>
                  <a:gd name="T6" fmla="*/ 0 w 45"/>
                  <a:gd name="T7" fmla="*/ 47 h 61"/>
                  <a:gd name="T8" fmla="*/ 0 w 45"/>
                  <a:gd name="T9" fmla="*/ 61 h 61"/>
                  <a:gd name="T10" fmla="*/ 45 w 45"/>
                  <a:gd name="T11" fmla="*/ 4 h 61"/>
                  <a:gd name="T12" fmla="*/ 5 w 45"/>
                  <a:gd name="T13" fmla="*/ 0 h 61"/>
                  <a:gd name="T14" fmla="*/ 4 w 45"/>
                  <a:gd name="T15" fmla="*/ 14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1">
                    <a:moveTo>
                      <a:pt x="4" y="14"/>
                    </a:moveTo>
                    <a:lnTo>
                      <a:pt x="7" y="14"/>
                    </a:lnTo>
                    <a:lnTo>
                      <a:pt x="5" y="47"/>
                    </a:lnTo>
                    <a:lnTo>
                      <a:pt x="0" y="47"/>
                    </a:lnTo>
                    <a:lnTo>
                      <a:pt x="0" y="61"/>
                    </a:lnTo>
                    <a:lnTo>
                      <a:pt x="45" y="4"/>
                    </a:lnTo>
                    <a:lnTo>
                      <a:pt x="5" y="0"/>
                    </a:lnTo>
                    <a:lnTo>
                      <a:pt x="4" y="14"/>
                    </a:lnTo>
                    <a:close/>
                  </a:path>
                </a:pathLst>
              </a:custGeom>
              <a:solidFill>
                <a:srgbClr val="00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6" name="Freeform 436"/>
              <p:cNvSpPr/>
              <p:nvPr/>
            </p:nvSpPr>
            <p:spPr bwMode="auto">
              <a:xfrm>
                <a:off x="1495" y="1699"/>
                <a:ext cx="88" cy="40"/>
              </a:xfrm>
              <a:custGeom>
                <a:avLst/>
                <a:gdLst>
                  <a:gd name="T0" fmla="*/ 1 w 51"/>
                  <a:gd name="T1" fmla="*/ 18 h 23"/>
                  <a:gd name="T2" fmla="*/ 33 w 51"/>
                  <a:gd name="T3" fmla="*/ 16 h 23"/>
                  <a:gd name="T4" fmla="*/ 34 w 51"/>
                  <a:gd name="T5" fmla="*/ 17 h 23"/>
                  <a:gd name="T6" fmla="*/ 40 w 51"/>
                  <a:gd name="T7" fmla="*/ 22 h 23"/>
                  <a:gd name="T8" fmla="*/ 50 w 51"/>
                  <a:gd name="T9" fmla="*/ 14 h 23"/>
                  <a:gd name="T10" fmla="*/ 50 w 51"/>
                  <a:gd name="T11" fmla="*/ 14 h 23"/>
                  <a:gd name="T12" fmla="*/ 50 w 51"/>
                  <a:gd name="T13" fmla="*/ 14 h 23"/>
                  <a:gd name="T14" fmla="*/ 42 w 51"/>
                  <a:gd name="T15" fmla="*/ 4 h 23"/>
                  <a:gd name="T16" fmla="*/ 34 w 51"/>
                  <a:gd name="T17" fmla="*/ 8 h 23"/>
                  <a:gd name="T18" fmla="*/ 34 w 51"/>
                  <a:gd name="T19" fmla="*/ 9 h 23"/>
                  <a:gd name="T20" fmla="*/ 3 w 51"/>
                  <a:gd name="T21" fmla="*/ 1 h 23"/>
                  <a:gd name="T22" fmla="*/ 3 w 51"/>
                  <a:gd name="T23" fmla="*/ 0 h 23"/>
                  <a:gd name="T24" fmla="*/ 2 w 51"/>
                  <a:gd name="T25" fmla="*/ 0 h 23"/>
                  <a:gd name="T26" fmla="*/ 1 w 51"/>
                  <a:gd name="T27" fmla="*/ 2 h 23"/>
                  <a:gd name="T28" fmla="*/ 33 w 51"/>
                  <a:gd name="T29" fmla="*/ 10 h 23"/>
                  <a:gd name="T30" fmla="*/ 33 w 51"/>
                  <a:gd name="T31" fmla="*/ 10 h 23"/>
                  <a:gd name="T32" fmla="*/ 36 w 51"/>
                  <a:gd name="T33" fmla="*/ 9 h 23"/>
                  <a:gd name="T34" fmla="*/ 42 w 51"/>
                  <a:gd name="T35" fmla="*/ 6 h 23"/>
                  <a:gd name="T36" fmla="*/ 49 w 51"/>
                  <a:gd name="T37" fmla="*/ 14 h 23"/>
                  <a:gd name="T38" fmla="*/ 40 w 51"/>
                  <a:gd name="T39" fmla="*/ 21 h 23"/>
                  <a:gd name="T40" fmla="*/ 35 w 51"/>
                  <a:gd name="T41" fmla="*/ 16 h 23"/>
                  <a:gd name="T42" fmla="*/ 33 w 51"/>
                  <a:gd name="T43" fmla="*/ 15 h 23"/>
                  <a:gd name="T44" fmla="*/ 0 w 51"/>
                  <a:gd name="T45" fmla="*/ 17 h 23"/>
                  <a:gd name="T46" fmla="*/ 0 w 51"/>
                  <a:gd name="T47" fmla="*/ 19 h 23"/>
                  <a:gd name="T48" fmla="*/ 1 w 51"/>
                  <a:gd name="T49" fmla="*/ 19 h 23"/>
                  <a:gd name="T50" fmla="*/ 1 w 51"/>
                  <a:gd name="T5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3">
                    <a:moveTo>
                      <a:pt x="1" y="18"/>
                    </a:moveTo>
                    <a:cubicBezTo>
                      <a:pt x="33" y="16"/>
                      <a:pt x="33" y="16"/>
                      <a:pt x="33" y="16"/>
                    </a:cubicBezTo>
                    <a:cubicBezTo>
                      <a:pt x="34" y="17"/>
                      <a:pt x="34" y="17"/>
                      <a:pt x="34" y="17"/>
                    </a:cubicBezTo>
                    <a:cubicBezTo>
                      <a:pt x="34" y="20"/>
                      <a:pt x="37" y="22"/>
                      <a:pt x="40" y="22"/>
                    </a:cubicBezTo>
                    <a:cubicBezTo>
                      <a:pt x="47" y="23"/>
                      <a:pt x="50" y="18"/>
                      <a:pt x="50" y="14"/>
                    </a:cubicBezTo>
                    <a:cubicBezTo>
                      <a:pt x="50" y="14"/>
                      <a:pt x="50" y="14"/>
                      <a:pt x="50" y="14"/>
                    </a:cubicBezTo>
                    <a:cubicBezTo>
                      <a:pt x="50" y="14"/>
                      <a:pt x="50" y="14"/>
                      <a:pt x="50" y="14"/>
                    </a:cubicBezTo>
                    <a:cubicBezTo>
                      <a:pt x="51" y="9"/>
                      <a:pt x="48" y="5"/>
                      <a:pt x="42" y="4"/>
                    </a:cubicBezTo>
                    <a:cubicBezTo>
                      <a:pt x="39" y="4"/>
                      <a:pt x="36" y="5"/>
                      <a:pt x="34" y="8"/>
                    </a:cubicBezTo>
                    <a:cubicBezTo>
                      <a:pt x="34" y="9"/>
                      <a:pt x="34" y="9"/>
                      <a:pt x="34" y="9"/>
                    </a:cubicBezTo>
                    <a:cubicBezTo>
                      <a:pt x="3" y="1"/>
                      <a:pt x="3" y="1"/>
                      <a:pt x="3" y="1"/>
                    </a:cubicBezTo>
                    <a:cubicBezTo>
                      <a:pt x="3" y="0"/>
                      <a:pt x="3" y="0"/>
                      <a:pt x="3" y="0"/>
                    </a:cubicBezTo>
                    <a:cubicBezTo>
                      <a:pt x="2" y="0"/>
                      <a:pt x="2" y="0"/>
                      <a:pt x="2" y="0"/>
                    </a:cubicBezTo>
                    <a:cubicBezTo>
                      <a:pt x="1" y="2"/>
                      <a:pt x="1" y="2"/>
                      <a:pt x="1" y="2"/>
                    </a:cubicBezTo>
                    <a:cubicBezTo>
                      <a:pt x="33" y="10"/>
                      <a:pt x="33" y="10"/>
                      <a:pt x="33" y="10"/>
                    </a:cubicBezTo>
                    <a:cubicBezTo>
                      <a:pt x="33" y="10"/>
                      <a:pt x="33" y="10"/>
                      <a:pt x="33" y="10"/>
                    </a:cubicBezTo>
                    <a:cubicBezTo>
                      <a:pt x="34" y="10"/>
                      <a:pt x="35" y="10"/>
                      <a:pt x="36" y="9"/>
                    </a:cubicBezTo>
                    <a:cubicBezTo>
                      <a:pt x="37" y="7"/>
                      <a:pt x="39" y="5"/>
                      <a:pt x="42" y="6"/>
                    </a:cubicBezTo>
                    <a:cubicBezTo>
                      <a:pt x="48" y="6"/>
                      <a:pt x="49" y="10"/>
                      <a:pt x="49" y="14"/>
                    </a:cubicBezTo>
                    <a:cubicBezTo>
                      <a:pt x="49" y="17"/>
                      <a:pt x="46" y="21"/>
                      <a:pt x="40" y="21"/>
                    </a:cubicBezTo>
                    <a:cubicBezTo>
                      <a:pt x="38" y="20"/>
                      <a:pt x="36" y="19"/>
                      <a:pt x="35" y="16"/>
                    </a:cubicBezTo>
                    <a:cubicBezTo>
                      <a:pt x="35" y="15"/>
                      <a:pt x="33" y="15"/>
                      <a:pt x="33" y="15"/>
                    </a:cubicBezTo>
                    <a:cubicBezTo>
                      <a:pt x="0" y="17"/>
                      <a:pt x="0" y="17"/>
                      <a:pt x="0" y="17"/>
                    </a:cubicBezTo>
                    <a:cubicBezTo>
                      <a:pt x="0" y="19"/>
                      <a:pt x="0" y="19"/>
                      <a:pt x="0" y="19"/>
                    </a:cubicBezTo>
                    <a:cubicBezTo>
                      <a:pt x="1" y="19"/>
                      <a:pt x="1" y="19"/>
                      <a:pt x="1" y="19"/>
                    </a:cubicBezTo>
                    <a:lnTo>
                      <a:pt x="1" y="18"/>
                    </a:lnTo>
                    <a:close/>
                  </a:path>
                </a:pathLst>
              </a:custGeom>
              <a:solidFill>
                <a:srgbClr val="CD9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7" name="Freeform 437"/>
              <p:cNvSpPr/>
              <p:nvPr/>
            </p:nvSpPr>
            <p:spPr bwMode="auto">
              <a:xfrm>
                <a:off x="2177" y="1989"/>
                <a:ext cx="76" cy="52"/>
              </a:xfrm>
              <a:custGeom>
                <a:avLst/>
                <a:gdLst>
                  <a:gd name="T0" fmla="*/ 17 w 76"/>
                  <a:gd name="T1" fmla="*/ 50 h 52"/>
                  <a:gd name="T2" fmla="*/ 17 w 76"/>
                  <a:gd name="T3" fmla="*/ 47 h 52"/>
                  <a:gd name="T4" fmla="*/ 57 w 76"/>
                  <a:gd name="T5" fmla="*/ 47 h 52"/>
                  <a:gd name="T6" fmla="*/ 57 w 76"/>
                  <a:gd name="T7" fmla="*/ 52 h 52"/>
                  <a:gd name="T8" fmla="*/ 75 w 76"/>
                  <a:gd name="T9" fmla="*/ 52 h 52"/>
                  <a:gd name="T10" fmla="*/ 76 w 76"/>
                  <a:gd name="T11" fmla="*/ 3 h 52"/>
                  <a:gd name="T12" fmla="*/ 2 w 76"/>
                  <a:gd name="T13" fmla="*/ 0 h 52"/>
                  <a:gd name="T14" fmla="*/ 0 w 76"/>
                  <a:gd name="T15" fmla="*/ 50 h 52"/>
                  <a:gd name="T16" fmla="*/ 17 w 76"/>
                  <a:gd name="T1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7" y="50"/>
                    </a:moveTo>
                    <a:lnTo>
                      <a:pt x="17" y="47"/>
                    </a:lnTo>
                    <a:lnTo>
                      <a:pt x="57" y="47"/>
                    </a:lnTo>
                    <a:lnTo>
                      <a:pt x="57" y="52"/>
                    </a:lnTo>
                    <a:lnTo>
                      <a:pt x="75" y="52"/>
                    </a:lnTo>
                    <a:lnTo>
                      <a:pt x="76" y="3"/>
                    </a:lnTo>
                    <a:lnTo>
                      <a:pt x="2" y="0"/>
                    </a:lnTo>
                    <a:lnTo>
                      <a:pt x="0" y="50"/>
                    </a:lnTo>
                    <a:lnTo>
                      <a:pt x="17" y="50"/>
                    </a:lnTo>
                    <a:close/>
                  </a:path>
                </a:pathLst>
              </a:custGeom>
              <a:solidFill>
                <a:srgbClr val="2869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8" name="Freeform 438"/>
              <p:cNvSpPr/>
              <p:nvPr/>
            </p:nvSpPr>
            <p:spPr bwMode="auto">
              <a:xfrm>
                <a:off x="2177" y="1989"/>
                <a:ext cx="75" cy="52"/>
              </a:xfrm>
              <a:custGeom>
                <a:avLst/>
                <a:gdLst>
                  <a:gd name="T0" fmla="*/ 17 w 75"/>
                  <a:gd name="T1" fmla="*/ 50 h 52"/>
                  <a:gd name="T2" fmla="*/ 17 w 75"/>
                  <a:gd name="T3" fmla="*/ 47 h 52"/>
                  <a:gd name="T4" fmla="*/ 57 w 75"/>
                  <a:gd name="T5" fmla="*/ 47 h 52"/>
                  <a:gd name="T6" fmla="*/ 57 w 75"/>
                  <a:gd name="T7" fmla="*/ 52 h 52"/>
                  <a:gd name="T8" fmla="*/ 75 w 75"/>
                  <a:gd name="T9" fmla="*/ 52 h 52"/>
                  <a:gd name="T10" fmla="*/ 2 w 75"/>
                  <a:gd name="T11" fmla="*/ 0 h 52"/>
                  <a:gd name="T12" fmla="*/ 0 w 75"/>
                  <a:gd name="T13" fmla="*/ 50 h 52"/>
                  <a:gd name="T14" fmla="*/ 17 w 75"/>
                  <a:gd name="T15" fmla="*/ 5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2">
                    <a:moveTo>
                      <a:pt x="17" y="50"/>
                    </a:moveTo>
                    <a:lnTo>
                      <a:pt x="17" y="47"/>
                    </a:lnTo>
                    <a:lnTo>
                      <a:pt x="57" y="47"/>
                    </a:lnTo>
                    <a:lnTo>
                      <a:pt x="57" y="52"/>
                    </a:lnTo>
                    <a:lnTo>
                      <a:pt x="75" y="52"/>
                    </a:lnTo>
                    <a:lnTo>
                      <a:pt x="2" y="0"/>
                    </a:lnTo>
                    <a:lnTo>
                      <a:pt x="0" y="50"/>
                    </a:lnTo>
                    <a:lnTo>
                      <a:pt x="17" y="50"/>
                    </a:lnTo>
                    <a:close/>
                  </a:path>
                </a:pathLst>
              </a:custGeom>
              <a:solidFill>
                <a:srgbClr val="00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9" name="Freeform 439"/>
              <p:cNvSpPr/>
              <p:nvPr/>
            </p:nvSpPr>
            <p:spPr bwMode="auto">
              <a:xfrm>
                <a:off x="2194" y="1935"/>
                <a:ext cx="42" cy="106"/>
              </a:xfrm>
              <a:custGeom>
                <a:avLst/>
                <a:gdLst>
                  <a:gd name="T0" fmla="*/ 22 w 24"/>
                  <a:gd name="T1" fmla="*/ 59 h 61"/>
                  <a:gd name="T2" fmla="*/ 17 w 24"/>
                  <a:gd name="T3" fmla="*/ 21 h 61"/>
                  <a:gd name="T4" fmla="*/ 18 w 24"/>
                  <a:gd name="T5" fmla="*/ 20 h 61"/>
                  <a:gd name="T6" fmla="*/ 24 w 24"/>
                  <a:gd name="T7" fmla="*/ 12 h 61"/>
                  <a:gd name="T8" fmla="*/ 13 w 24"/>
                  <a:gd name="T9" fmla="*/ 0 h 61"/>
                  <a:gd name="T10" fmla="*/ 13 w 24"/>
                  <a:gd name="T11" fmla="*/ 0 h 61"/>
                  <a:gd name="T12" fmla="*/ 13 w 24"/>
                  <a:gd name="T13" fmla="*/ 0 h 61"/>
                  <a:gd name="T14" fmla="*/ 13 w 24"/>
                  <a:gd name="T15" fmla="*/ 0 h 61"/>
                  <a:gd name="T16" fmla="*/ 2 w 24"/>
                  <a:gd name="T17" fmla="*/ 11 h 61"/>
                  <a:gd name="T18" fmla="*/ 7 w 24"/>
                  <a:gd name="T19" fmla="*/ 20 h 61"/>
                  <a:gd name="T20" fmla="*/ 8 w 24"/>
                  <a:gd name="T21" fmla="*/ 21 h 61"/>
                  <a:gd name="T22" fmla="*/ 1 w 24"/>
                  <a:gd name="T23" fmla="*/ 58 h 61"/>
                  <a:gd name="T24" fmla="*/ 0 w 24"/>
                  <a:gd name="T25" fmla="*/ 58 h 61"/>
                  <a:gd name="T26" fmla="*/ 0 w 24"/>
                  <a:gd name="T27" fmla="*/ 60 h 61"/>
                  <a:gd name="T28" fmla="*/ 2 w 24"/>
                  <a:gd name="T29" fmla="*/ 60 h 61"/>
                  <a:gd name="T30" fmla="*/ 9 w 24"/>
                  <a:gd name="T31" fmla="*/ 21 h 61"/>
                  <a:gd name="T32" fmla="*/ 9 w 24"/>
                  <a:gd name="T33" fmla="*/ 21 h 61"/>
                  <a:gd name="T34" fmla="*/ 8 w 24"/>
                  <a:gd name="T35" fmla="*/ 18 h 61"/>
                  <a:gd name="T36" fmla="*/ 4 w 24"/>
                  <a:gd name="T37" fmla="*/ 11 h 61"/>
                  <a:gd name="T38" fmla="*/ 13 w 24"/>
                  <a:gd name="T39" fmla="*/ 2 h 61"/>
                  <a:gd name="T40" fmla="*/ 22 w 24"/>
                  <a:gd name="T41" fmla="*/ 12 h 61"/>
                  <a:gd name="T42" fmla="*/ 17 w 24"/>
                  <a:gd name="T43" fmla="*/ 19 h 61"/>
                  <a:gd name="T44" fmla="*/ 16 w 24"/>
                  <a:gd name="T45" fmla="*/ 21 h 61"/>
                  <a:gd name="T46" fmla="*/ 20 w 24"/>
                  <a:gd name="T47" fmla="*/ 60 h 61"/>
                  <a:gd name="T48" fmla="*/ 23 w 24"/>
                  <a:gd name="T49" fmla="*/ 61 h 61"/>
                  <a:gd name="T50" fmla="*/ 23 w 24"/>
                  <a:gd name="T51" fmla="*/ 59 h 61"/>
                  <a:gd name="T52" fmla="*/ 22 w 24"/>
                  <a:gd name="T5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61">
                    <a:moveTo>
                      <a:pt x="22" y="59"/>
                    </a:moveTo>
                    <a:cubicBezTo>
                      <a:pt x="17" y="21"/>
                      <a:pt x="17" y="21"/>
                      <a:pt x="17" y="21"/>
                    </a:cubicBezTo>
                    <a:cubicBezTo>
                      <a:pt x="18" y="20"/>
                      <a:pt x="18" y="20"/>
                      <a:pt x="18" y="20"/>
                    </a:cubicBezTo>
                    <a:cubicBezTo>
                      <a:pt x="21" y="19"/>
                      <a:pt x="23" y="16"/>
                      <a:pt x="24" y="12"/>
                    </a:cubicBezTo>
                    <a:cubicBezTo>
                      <a:pt x="24" y="4"/>
                      <a:pt x="19" y="0"/>
                      <a:pt x="13" y="0"/>
                    </a:cubicBezTo>
                    <a:cubicBezTo>
                      <a:pt x="13" y="0"/>
                      <a:pt x="13" y="0"/>
                      <a:pt x="13" y="0"/>
                    </a:cubicBezTo>
                    <a:cubicBezTo>
                      <a:pt x="13" y="0"/>
                      <a:pt x="13" y="0"/>
                      <a:pt x="13" y="0"/>
                    </a:cubicBezTo>
                    <a:cubicBezTo>
                      <a:pt x="13" y="0"/>
                      <a:pt x="13" y="0"/>
                      <a:pt x="13" y="0"/>
                    </a:cubicBezTo>
                    <a:cubicBezTo>
                      <a:pt x="8" y="0"/>
                      <a:pt x="2" y="3"/>
                      <a:pt x="2" y="11"/>
                    </a:cubicBezTo>
                    <a:cubicBezTo>
                      <a:pt x="2" y="15"/>
                      <a:pt x="4" y="19"/>
                      <a:pt x="7" y="20"/>
                    </a:cubicBezTo>
                    <a:cubicBezTo>
                      <a:pt x="8" y="21"/>
                      <a:pt x="8" y="21"/>
                      <a:pt x="8" y="21"/>
                    </a:cubicBezTo>
                    <a:cubicBezTo>
                      <a:pt x="1" y="58"/>
                      <a:pt x="1" y="58"/>
                      <a:pt x="1" y="58"/>
                    </a:cubicBezTo>
                    <a:cubicBezTo>
                      <a:pt x="0" y="58"/>
                      <a:pt x="0" y="58"/>
                      <a:pt x="0" y="58"/>
                    </a:cubicBezTo>
                    <a:cubicBezTo>
                      <a:pt x="0" y="60"/>
                      <a:pt x="0" y="60"/>
                      <a:pt x="0" y="60"/>
                    </a:cubicBezTo>
                    <a:cubicBezTo>
                      <a:pt x="2" y="60"/>
                      <a:pt x="2" y="60"/>
                      <a:pt x="2" y="60"/>
                    </a:cubicBezTo>
                    <a:cubicBezTo>
                      <a:pt x="9" y="21"/>
                      <a:pt x="9" y="21"/>
                      <a:pt x="9" y="21"/>
                    </a:cubicBezTo>
                    <a:cubicBezTo>
                      <a:pt x="9" y="21"/>
                      <a:pt x="9" y="21"/>
                      <a:pt x="9" y="21"/>
                    </a:cubicBezTo>
                    <a:cubicBezTo>
                      <a:pt x="9" y="20"/>
                      <a:pt x="9" y="19"/>
                      <a:pt x="8" y="18"/>
                    </a:cubicBezTo>
                    <a:cubicBezTo>
                      <a:pt x="5" y="17"/>
                      <a:pt x="4" y="14"/>
                      <a:pt x="4" y="11"/>
                    </a:cubicBezTo>
                    <a:cubicBezTo>
                      <a:pt x="4" y="4"/>
                      <a:pt x="9" y="2"/>
                      <a:pt x="13" y="2"/>
                    </a:cubicBezTo>
                    <a:cubicBezTo>
                      <a:pt x="17" y="2"/>
                      <a:pt x="22" y="5"/>
                      <a:pt x="22" y="12"/>
                    </a:cubicBezTo>
                    <a:cubicBezTo>
                      <a:pt x="22" y="15"/>
                      <a:pt x="20" y="18"/>
                      <a:pt x="17" y="19"/>
                    </a:cubicBezTo>
                    <a:cubicBezTo>
                      <a:pt x="16" y="19"/>
                      <a:pt x="16" y="20"/>
                      <a:pt x="16" y="21"/>
                    </a:cubicBezTo>
                    <a:cubicBezTo>
                      <a:pt x="20" y="60"/>
                      <a:pt x="20" y="60"/>
                      <a:pt x="20" y="60"/>
                    </a:cubicBezTo>
                    <a:cubicBezTo>
                      <a:pt x="23" y="61"/>
                      <a:pt x="23" y="61"/>
                      <a:pt x="23" y="61"/>
                    </a:cubicBezTo>
                    <a:cubicBezTo>
                      <a:pt x="23" y="59"/>
                      <a:pt x="23" y="59"/>
                      <a:pt x="23" y="59"/>
                    </a:cubicBezTo>
                    <a:lnTo>
                      <a:pt x="22" y="59"/>
                    </a:lnTo>
                    <a:close/>
                  </a:path>
                </a:pathLst>
              </a:custGeom>
              <a:solidFill>
                <a:srgbClr val="CD9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0" name="Freeform 440"/>
              <p:cNvSpPr/>
              <p:nvPr/>
            </p:nvSpPr>
            <p:spPr bwMode="auto">
              <a:xfrm>
                <a:off x="2562" y="1824"/>
                <a:ext cx="113" cy="144"/>
              </a:xfrm>
              <a:custGeom>
                <a:avLst/>
                <a:gdLst>
                  <a:gd name="T0" fmla="*/ 65 w 65"/>
                  <a:gd name="T1" fmla="*/ 83 h 83"/>
                  <a:gd name="T2" fmla="*/ 35 w 65"/>
                  <a:gd name="T3" fmla="*/ 80 h 83"/>
                  <a:gd name="T4" fmla="*/ 18 w 65"/>
                  <a:gd name="T5" fmla="*/ 72 h 83"/>
                  <a:gd name="T6" fmla="*/ 13 w 65"/>
                  <a:gd name="T7" fmla="*/ 19 h 83"/>
                  <a:gd name="T8" fmla="*/ 23 w 65"/>
                  <a:gd name="T9" fmla="*/ 11 h 83"/>
                  <a:gd name="T10" fmla="*/ 42 w 65"/>
                  <a:gd name="T11" fmla="*/ 0 h 83"/>
                  <a:gd name="T12" fmla="*/ 65 w 6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65" h="83">
                    <a:moveTo>
                      <a:pt x="65" y="83"/>
                    </a:moveTo>
                    <a:cubicBezTo>
                      <a:pt x="65" y="83"/>
                      <a:pt x="37" y="81"/>
                      <a:pt x="35" y="80"/>
                    </a:cubicBezTo>
                    <a:cubicBezTo>
                      <a:pt x="29" y="79"/>
                      <a:pt x="23" y="76"/>
                      <a:pt x="18" y="72"/>
                    </a:cubicBezTo>
                    <a:cubicBezTo>
                      <a:pt x="2" y="59"/>
                      <a:pt x="0" y="35"/>
                      <a:pt x="13" y="19"/>
                    </a:cubicBezTo>
                    <a:cubicBezTo>
                      <a:pt x="16" y="16"/>
                      <a:pt x="20" y="13"/>
                      <a:pt x="23" y="11"/>
                    </a:cubicBezTo>
                    <a:cubicBezTo>
                      <a:pt x="25" y="10"/>
                      <a:pt x="42" y="0"/>
                      <a:pt x="42" y="0"/>
                    </a:cubicBezTo>
                    <a:lnTo>
                      <a:pt x="6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1" name="Freeform 441"/>
              <p:cNvSpPr/>
              <p:nvPr/>
            </p:nvSpPr>
            <p:spPr bwMode="auto">
              <a:xfrm>
                <a:off x="2567" y="1857"/>
                <a:ext cx="99" cy="87"/>
              </a:xfrm>
              <a:custGeom>
                <a:avLst/>
                <a:gdLst>
                  <a:gd name="T0" fmla="*/ 44 w 57"/>
                  <a:gd name="T1" fmla="*/ 0 h 50"/>
                  <a:gd name="T2" fmla="*/ 2 w 57"/>
                  <a:gd name="T3" fmla="*/ 19 h 50"/>
                  <a:gd name="T4" fmla="*/ 8 w 57"/>
                  <a:gd name="T5" fmla="*/ 47 h 50"/>
                  <a:gd name="T6" fmla="*/ 57 w 57"/>
                  <a:gd name="T7" fmla="*/ 50 h 50"/>
                  <a:gd name="T8" fmla="*/ 44 w 57"/>
                  <a:gd name="T9" fmla="*/ 0 h 50"/>
                </a:gdLst>
                <a:ahLst/>
                <a:cxnLst>
                  <a:cxn ang="0">
                    <a:pos x="T0" y="T1"/>
                  </a:cxn>
                  <a:cxn ang="0">
                    <a:pos x="T2" y="T3"/>
                  </a:cxn>
                  <a:cxn ang="0">
                    <a:pos x="T4" y="T5"/>
                  </a:cxn>
                  <a:cxn ang="0">
                    <a:pos x="T6" y="T7"/>
                  </a:cxn>
                  <a:cxn ang="0">
                    <a:pos x="T8" y="T9"/>
                  </a:cxn>
                </a:cxnLst>
                <a:rect l="0" t="0" r="r" b="b"/>
                <a:pathLst>
                  <a:path w="57" h="50">
                    <a:moveTo>
                      <a:pt x="44" y="0"/>
                    </a:moveTo>
                    <a:cubicBezTo>
                      <a:pt x="2" y="19"/>
                      <a:pt x="2" y="19"/>
                      <a:pt x="2" y="19"/>
                    </a:cubicBezTo>
                    <a:cubicBezTo>
                      <a:pt x="0" y="29"/>
                      <a:pt x="2" y="39"/>
                      <a:pt x="8" y="47"/>
                    </a:cubicBezTo>
                    <a:cubicBezTo>
                      <a:pt x="57" y="50"/>
                      <a:pt x="57" y="50"/>
                      <a:pt x="57" y="50"/>
                    </a:cubicBezTo>
                    <a:lnTo>
                      <a:pt x="44" y="0"/>
                    </a:lnTo>
                    <a:close/>
                  </a:path>
                </a:pathLst>
              </a:custGeom>
              <a:solidFill>
                <a:srgbClr val="F5E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2" name="Freeform 442"/>
              <p:cNvSpPr/>
              <p:nvPr/>
            </p:nvSpPr>
            <p:spPr bwMode="auto">
              <a:xfrm>
                <a:off x="2592" y="1800"/>
                <a:ext cx="177" cy="178"/>
              </a:xfrm>
              <a:custGeom>
                <a:avLst/>
                <a:gdLst>
                  <a:gd name="T0" fmla="*/ 86 w 102"/>
                  <a:gd name="T1" fmla="*/ 81 h 103"/>
                  <a:gd name="T2" fmla="*/ 21 w 102"/>
                  <a:gd name="T3" fmla="*/ 87 h 103"/>
                  <a:gd name="T4" fmla="*/ 16 w 102"/>
                  <a:gd name="T5" fmla="*/ 22 h 103"/>
                  <a:gd name="T6" fmla="*/ 81 w 102"/>
                  <a:gd name="T7" fmla="*/ 16 h 103"/>
                  <a:gd name="T8" fmla="*/ 86 w 102"/>
                  <a:gd name="T9" fmla="*/ 81 h 103"/>
                </a:gdLst>
                <a:ahLst/>
                <a:cxnLst>
                  <a:cxn ang="0">
                    <a:pos x="T0" y="T1"/>
                  </a:cxn>
                  <a:cxn ang="0">
                    <a:pos x="T2" y="T3"/>
                  </a:cxn>
                  <a:cxn ang="0">
                    <a:pos x="T4" y="T5"/>
                  </a:cxn>
                  <a:cxn ang="0">
                    <a:pos x="T6" y="T7"/>
                  </a:cxn>
                  <a:cxn ang="0">
                    <a:pos x="T8" y="T9"/>
                  </a:cxn>
                </a:cxnLst>
                <a:rect l="0" t="0" r="r" b="b"/>
                <a:pathLst>
                  <a:path w="102" h="103">
                    <a:moveTo>
                      <a:pt x="86" y="81"/>
                    </a:moveTo>
                    <a:cubicBezTo>
                      <a:pt x="70" y="100"/>
                      <a:pt x="41" y="103"/>
                      <a:pt x="21" y="87"/>
                    </a:cubicBezTo>
                    <a:cubicBezTo>
                      <a:pt x="2" y="70"/>
                      <a:pt x="0" y="41"/>
                      <a:pt x="16" y="22"/>
                    </a:cubicBezTo>
                    <a:cubicBezTo>
                      <a:pt x="32" y="2"/>
                      <a:pt x="61" y="0"/>
                      <a:pt x="81" y="16"/>
                    </a:cubicBezTo>
                    <a:cubicBezTo>
                      <a:pt x="100" y="33"/>
                      <a:pt x="102" y="62"/>
                      <a:pt x="86" y="81"/>
                    </a:cubicBezTo>
                    <a:close/>
                  </a:path>
                </a:pathLst>
              </a:custGeom>
              <a:solidFill>
                <a:srgbClr val="F5E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3" name="Freeform 443"/>
              <p:cNvSpPr/>
              <p:nvPr/>
            </p:nvSpPr>
            <p:spPr bwMode="auto">
              <a:xfrm>
                <a:off x="2623" y="1805"/>
                <a:ext cx="142" cy="166"/>
              </a:xfrm>
              <a:custGeom>
                <a:avLst/>
                <a:gdLst>
                  <a:gd name="T0" fmla="*/ 66 w 82"/>
                  <a:gd name="T1" fmla="*/ 77 h 96"/>
                  <a:gd name="T2" fmla="*/ 61 w 82"/>
                  <a:gd name="T3" fmla="*/ 15 h 96"/>
                  <a:gd name="T4" fmla="*/ 0 w 82"/>
                  <a:gd name="T5" fmla="*/ 20 h 96"/>
                  <a:gd name="T6" fmla="*/ 29 w 82"/>
                  <a:gd name="T7" fmla="*/ 28 h 96"/>
                  <a:gd name="T8" fmla="*/ 33 w 82"/>
                  <a:gd name="T9" fmla="*/ 77 h 96"/>
                  <a:gd name="T10" fmla="*/ 15 w 82"/>
                  <a:gd name="T11" fmla="*/ 89 h 96"/>
                  <a:gd name="T12" fmla="*/ 66 w 82"/>
                  <a:gd name="T13" fmla="*/ 77 h 96"/>
                </a:gdLst>
                <a:ahLst/>
                <a:cxnLst>
                  <a:cxn ang="0">
                    <a:pos x="T0" y="T1"/>
                  </a:cxn>
                  <a:cxn ang="0">
                    <a:pos x="T2" y="T3"/>
                  </a:cxn>
                  <a:cxn ang="0">
                    <a:pos x="T4" y="T5"/>
                  </a:cxn>
                  <a:cxn ang="0">
                    <a:pos x="T6" y="T7"/>
                  </a:cxn>
                  <a:cxn ang="0">
                    <a:pos x="T8" y="T9"/>
                  </a:cxn>
                  <a:cxn ang="0">
                    <a:pos x="T10" y="T11"/>
                  </a:cxn>
                  <a:cxn ang="0">
                    <a:pos x="T12" y="T13"/>
                  </a:cxn>
                </a:cxnLst>
                <a:rect l="0" t="0" r="r" b="b"/>
                <a:pathLst>
                  <a:path w="82" h="96">
                    <a:moveTo>
                      <a:pt x="66" y="77"/>
                    </a:moveTo>
                    <a:cubicBezTo>
                      <a:pt x="82" y="58"/>
                      <a:pt x="80" y="31"/>
                      <a:pt x="61" y="15"/>
                    </a:cubicBezTo>
                    <a:cubicBezTo>
                      <a:pt x="43" y="0"/>
                      <a:pt x="15" y="2"/>
                      <a:pt x="0" y="20"/>
                    </a:cubicBezTo>
                    <a:cubicBezTo>
                      <a:pt x="10" y="18"/>
                      <a:pt x="20" y="21"/>
                      <a:pt x="29" y="28"/>
                    </a:cubicBezTo>
                    <a:cubicBezTo>
                      <a:pt x="44" y="40"/>
                      <a:pt x="46" y="62"/>
                      <a:pt x="33" y="77"/>
                    </a:cubicBezTo>
                    <a:cubicBezTo>
                      <a:pt x="28" y="83"/>
                      <a:pt x="22" y="87"/>
                      <a:pt x="15" y="89"/>
                    </a:cubicBezTo>
                    <a:cubicBezTo>
                      <a:pt x="32" y="96"/>
                      <a:pt x="53" y="92"/>
                      <a:pt x="66" y="77"/>
                    </a:cubicBezTo>
                    <a:close/>
                  </a:path>
                </a:pathLst>
              </a:custGeom>
              <a:solidFill>
                <a:srgbClr val="C2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4" name="Freeform 444"/>
              <p:cNvSpPr/>
              <p:nvPr/>
            </p:nvSpPr>
            <p:spPr bwMode="auto">
              <a:xfrm>
                <a:off x="2595" y="1838"/>
                <a:ext cx="104" cy="120"/>
              </a:xfrm>
              <a:custGeom>
                <a:avLst/>
                <a:gdLst>
                  <a:gd name="T0" fmla="*/ 57 w 60"/>
                  <a:gd name="T1" fmla="*/ 41 h 69"/>
                  <a:gd name="T2" fmla="*/ 27 w 60"/>
                  <a:gd name="T3" fmla="*/ 1 h 69"/>
                  <a:gd name="T4" fmla="*/ 15 w 60"/>
                  <a:gd name="T5" fmla="*/ 1 h 69"/>
                  <a:gd name="T6" fmla="*/ 21 w 60"/>
                  <a:gd name="T7" fmla="*/ 63 h 69"/>
                  <a:gd name="T8" fmla="*/ 31 w 60"/>
                  <a:gd name="T9" fmla="*/ 69 h 69"/>
                  <a:gd name="T10" fmla="*/ 57 w 60"/>
                  <a:gd name="T11" fmla="*/ 41 h 69"/>
                </a:gdLst>
                <a:ahLst/>
                <a:cxnLst>
                  <a:cxn ang="0">
                    <a:pos x="T0" y="T1"/>
                  </a:cxn>
                  <a:cxn ang="0">
                    <a:pos x="T2" y="T3"/>
                  </a:cxn>
                  <a:cxn ang="0">
                    <a:pos x="T4" y="T5"/>
                  </a:cxn>
                  <a:cxn ang="0">
                    <a:pos x="T6" y="T7"/>
                  </a:cxn>
                  <a:cxn ang="0">
                    <a:pos x="T8" y="T9"/>
                  </a:cxn>
                  <a:cxn ang="0">
                    <a:pos x="T10" y="T11"/>
                  </a:cxn>
                </a:cxnLst>
                <a:rect l="0" t="0" r="r" b="b"/>
                <a:pathLst>
                  <a:path w="60" h="69">
                    <a:moveTo>
                      <a:pt x="57" y="41"/>
                    </a:moveTo>
                    <a:cubicBezTo>
                      <a:pt x="60" y="21"/>
                      <a:pt x="46" y="4"/>
                      <a:pt x="27" y="1"/>
                    </a:cubicBezTo>
                    <a:cubicBezTo>
                      <a:pt x="22" y="0"/>
                      <a:pt x="20" y="0"/>
                      <a:pt x="15" y="1"/>
                    </a:cubicBezTo>
                    <a:cubicBezTo>
                      <a:pt x="0" y="21"/>
                      <a:pt x="2" y="47"/>
                      <a:pt x="21" y="63"/>
                    </a:cubicBezTo>
                    <a:cubicBezTo>
                      <a:pt x="24" y="65"/>
                      <a:pt x="28" y="68"/>
                      <a:pt x="31" y="69"/>
                    </a:cubicBezTo>
                    <a:cubicBezTo>
                      <a:pt x="45" y="66"/>
                      <a:pt x="55" y="56"/>
                      <a:pt x="57" y="41"/>
                    </a:cubicBezTo>
                    <a:close/>
                  </a:path>
                </a:pathLst>
              </a:custGeom>
              <a:solidFill>
                <a:srgbClr val="A890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5" name="Freeform 445"/>
              <p:cNvSpPr/>
              <p:nvPr/>
            </p:nvSpPr>
            <p:spPr bwMode="auto">
              <a:xfrm>
                <a:off x="2649" y="1807"/>
                <a:ext cx="134" cy="90"/>
              </a:xfrm>
              <a:custGeom>
                <a:avLst/>
                <a:gdLst>
                  <a:gd name="T0" fmla="*/ 77 w 77"/>
                  <a:gd name="T1" fmla="*/ 14 h 52"/>
                  <a:gd name="T2" fmla="*/ 68 w 77"/>
                  <a:gd name="T3" fmla="*/ 0 h 52"/>
                  <a:gd name="T4" fmla="*/ 3 w 77"/>
                  <a:gd name="T5" fmla="*/ 42 h 52"/>
                  <a:gd name="T6" fmla="*/ 3 w 77"/>
                  <a:gd name="T7" fmla="*/ 42 h 52"/>
                  <a:gd name="T8" fmla="*/ 0 w 77"/>
                  <a:gd name="T9" fmla="*/ 45 h 52"/>
                  <a:gd name="T10" fmla="*/ 5 w 77"/>
                  <a:gd name="T11" fmla="*/ 52 h 52"/>
                  <a:gd name="T12" fmla="*/ 8 w 77"/>
                  <a:gd name="T13" fmla="*/ 51 h 52"/>
                  <a:gd name="T14" fmla="*/ 8 w 77"/>
                  <a:gd name="T15" fmla="*/ 51 h 52"/>
                  <a:gd name="T16" fmla="*/ 77 w 77"/>
                  <a:gd name="T1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2">
                    <a:moveTo>
                      <a:pt x="77" y="14"/>
                    </a:moveTo>
                    <a:cubicBezTo>
                      <a:pt x="68" y="0"/>
                      <a:pt x="68" y="0"/>
                      <a:pt x="68" y="0"/>
                    </a:cubicBezTo>
                    <a:cubicBezTo>
                      <a:pt x="3" y="42"/>
                      <a:pt x="3" y="42"/>
                      <a:pt x="3" y="42"/>
                    </a:cubicBezTo>
                    <a:cubicBezTo>
                      <a:pt x="3" y="42"/>
                      <a:pt x="3" y="42"/>
                      <a:pt x="3" y="42"/>
                    </a:cubicBezTo>
                    <a:cubicBezTo>
                      <a:pt x="1" y="42"/>
                      <a:pt x="0" y="44"/>
                      <a:pt x="0" y="45"/>
                    </a:cubicBezTo>
                    <a:cubicBezTo>
                      <a:pt x="0" y="48"/>
                      <a:pt x="2" y="51"/>
                      <a:pt x="5" y="52"/>
                    </a:cubicBezTo>
                    <a:cubicBezTo>
                      <a:pt x="6" y="52"/>
                      <a:pt x="7" y="52"/>
                      <a:pt x="8" y="51"/>
                    </a:cubicBezTo>
                    <a:cubicBezTo>
                      <a:pt x="8" y="51"/>
                      <a:pt x="8" y="51"/>
                      <a:pt x="8" y="51"/>
                    </a:cubicBezTo>
                    <a:lnTo>
                      <a:pt x="77" y="14"/>
                    </a:ln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6" name="Freeform 446"/>
              <p:cNvSpPr/>
              <p:nvPr/>
            </p:nvSpPr>
            <p:spPr bwMode="auto">
              <a:xfrm>
                <a:off x="2649" y="1812"/>
                <a:ext cx="132" cy="83"/>
              </a:xfrm>
              <a:custGeom>
                <a:avLst/>
                <a:gdLst>
                  <a:gd name="T0" fmla="*/ 76 w 76"/>
                  <a:gd name="T1" fmla="*/ 10 h 48"/>
                  <a:gd name="T2" fmla="*/ 70 w 76"/>
                  <a:gd name="T3" fmla="*/ 0 h 48"/>
                  <a:gd name="T4" fmla="*/ 0 w 76"/>
                  <a:gd name="T5" fmla="*/ 42 h 48"/>
                  <a:gd name="T6" fmla="*/ 0 w 76"/>
                  <a:gd name="T7" fmla="*/ 42 h 48"/>
                  <a:gd name="T8" fmla="*/ 3 w 76"/>
                  <a:gd name="T9" fmla="*/ 48 h 48"/>
                  <a:gd name="T10" fmla="*/ 74 w 76"/>
                  <a:gd name="T11" fmla="*/ 9 h 48"/>
                  <a:gd name="T12" fmla="*/ 76 w 76"/>
                  <a:gd name="T13" fmla="*/ 10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76" y="10"/>
                    </a:moveTo>
                    <a:cubicBezTo>
                      <a:pt x="70" y="0"/>
                      <a:pt x="70" y="0"/>
                      <a:pt x="70" y="0"/>
                    </a:cubicBezTo>
                    <a:cubicBezTo>
                      <a:pt x="0" y="42"/>
                      <a:pt x="0" y="42"/>
                      <a:pt x="0" y="42"/>
                    </a:cubicBezTo>
                    <a:cubicBezTo>
                      <a:pt x="0" y="42"/>
                      <a:pt x="0" y="42"/>
                      <a:pt x="0" y="42"/>
                    </a:cubicBezTo>
                    <a:cubicBezTo>
                      <a:pt x="0" y="45"/>
                      <a:pt x="1" y="47"/>
                      <a:pt x="3" y="48"/>
                    </a:cubicBezTo>
                    <a:cubicBezTo>
                      <a:pt x="74" y="9"/>
                      <a:pt x="74" y="9"/>
                      <a:pt x="74" y="9"/>
                    </a:cubicBezTo>
                    <a:lnTo>
                      <a:pt x="76" y="10"/>
                    </a:lnTo>
                    <a:close/>
                  </a:path>
                </a:pathLst>
              </a:custGeom>
              <a:solidFill>
                <a:srgbClr val="C26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7" name="Freeform 447"/>
              <p:cNvSpPr/>
              <p:nvPr/>
            </p:nvSpPr>
            <p:spPr bwMode="auto">
              <a:xfrm>
                <a:off x="2760" y="1793"/>
                <a:ext cx="57" cy="41"/>
              </a:xfrm>
              <a:custGeom>
                <a:avLst/>
                <a:gdLst>
                  <a:gd name="T0" fmla="*/ 12 w 33"/>
                  <a:gd name="T1" fmla="*/ 22 h 24"/>
                  <a:gd name="T2" fmla="*/ 2 w 33"/>
                  <a:gd name="T3" fmla="*/ 19 h 24"/>
                  <a:gd name="T4" fmla="*/ 4 w 33"/>
                  <a:gd name="T5" fmla="*/ 8 h 24"/>
                  <a:gd name="T6" fmla="*/ 33 w 33"/>
                  <a:gd name="T7" fmla="*/ 0 h 24"/>
                  <a:gd name="T8" fmla="*/ 12 w 33"/>
                  <a:gd name="T9" fmla="*/ 22 h 24"/>
                </a:gdLst>
                <a:ahLst/>
                <a:cxnLst>
                  <a:cxn ang="0">
                    <a:pos x="T0" y="T1"/>
                  </a:cxn>
                  <a:cxn ang="0">
                    <a:pos x="T2" y="T3"/>
                  </a:cxn>
                  <a:cxn ang="0">
                    <a:pos x="T4" y="T5"/>
                  </a:cxn>
                  <a:cxn ang="0">
                    <a:pos x="T6" y="T7"/>
                  </a:cxn>
                  <a:cxn ang="0">
                    <a:pos x="T8" y="T9"/>
                  </a:cxn>
                </a:cxnLst>
                <a:rect l="0" t="0" r="r" b="b"/>
                <a:pathLst>
                  <a:path w="33" h="24">
                    <a:moveTo>
                      <a:pt x="12" y="22"/>
                    </a:moveTo>
                    <a:cubicBezTo>
                      <a:pt x="9" y="24"/>
                      <a:pt x="4" y="23"/>
                      <a:pt x="2" y="19"/>
                    </a:cubicBezTo>
                    <a:cubicBezTo>
                      <a:pt x="0" y="15"/>
                      <a:pt x="1" y="11"/>
                      <a:pt x="4" y="8"/>
                    </a:cubicBezTo>
                    <a:cubicBezTo>
                      <a:pt x="8" y="6"/>
                      <a:pt x="33" y="0"/>
                      <a:pt x="33" y="0"/>
                    </a:cubicBezTo>
                    <a:cubicBezTo>
                      <a:pt x="33" y="0"/>
                      <a:pt x="16" y="20"/>
                      <a:pt x="12" y="2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8" name="Freeform 448"/>
              <p:cNvSpPr/>
              <p:nvPr/>
            </p:nvSpPr>
            <p:spPr bwMode="auto">
              <a:xfrm>
                <a:off x="2760" y="1794"/>
                <a:ext cx="57" cy="37"/>
              </a:xfrm>
              <a:custGeom>
                <a:avLst/>
                <a:gdLst>
                  <a:gd name="T0" fmla="*/ 1 w 33"/>
                  <a:gd name="T1" fmla="*/ 13 h 21"/>
                  <a:gd name="T2" fmla="*/ 6 w 33"/>
                  <a:gd name="T3" fmla="*/ 21 h 21"/>
                  <a:gd name="T4" fmla="*/ 33 w 33"/>
                  <a:gd name="T5" fmla="*/ 0 h 21"/>
                  <a:gd name="T6" fmla="*/ 1 w 33"/>
                  <a:gd name="T7" fmla="*/ 13 h 21"/>
                </a:gdLst>
                <a:ahLst/>
                <a:cxnLst>
                  <a:cxn ang="0">
                    <a:pos x="T0" y="T1"/>
                  </a:cxn>
                  <a:cxn ang="0">
                    <a:pos x="T2" y="T3"/>
                  </a:cxn>
                  <a:cxn ang="0">
                    <a:pos x="T4" y="T5"/>
                  </a:cxn>
                  <a:cxn ang="0">
                    <a:pos x="T6" y="T7"/>
                  </a:cxn>
                </a:cxnLst>
                <a:rect l="0" t="0" r="r" b="b"/>
                <a:pathLst>
                  <a:path w="33" h="21">
                    <a:moveTo>
                      <a:pt x="1" y="13"/>
                    </a:moveTo>
                    <a:cubicBezTo>
                      <a:pt x="1" y="13"/>
                      <a:pt x="0" y="19"/>
                      <a:pt x="6" y="21"/>
                    </a:cubicBezTo>
                    <a:cubicBezTo>
                      <a:pt x="33" y="0"/>
                      <a:pt x="33" y="0"/>
                      <a:pt x="33" y="0"/>
                    </a:cubicBezTo>
                    <a:lnTo>
                      <a:pt x="1" y="13"/>
                    </a:lnTo>
                    <a:close/>
                  </a:path>
                </a:pathLst>
              </a:custGeom>
              <a:solidFill>
                <a:srgbClr val="D781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9" name="Freeform 449"/>
              <p:cNvSpPr/>
              <p:nvPr/>
            </p:nvSpPr>
            <p:spPr bwMode="auto">
              <a:xfrm>
                <a:off x="2796" y="1793"/>
                <a:ext cx="23" cy="15"/>
              </a:xfrm>
              <a:custGeom>
                <a:avLst/>
                <a:gdLst>
                  <a:gd name="T0" fmla="*/ 5 w 13"/>
                  <a:gd name="T1" fmla="*/ 8 h 9"/>
                  <a:gd name="T2" fmla="*/ 1 w 13"/>
                  <a:gd name="T3" fmla="*/ 7 h 9"/>
                  <a:gd name="T4" fmla="*/ 2 w 13"/>
                  <a:gd name="T5" fmla="*/ 3 h 9"/>
                  <a:gd name="T6" fmla="*/ 13 w 13"/>
                  <a:gd name="T7" fmla="*/ 0 h 9"/>
                  <a:gd name="T8" fmla="*/ 5 w 13"/>
                  <a:gd name="T9" fmla="*/ 8 h 9"/>
                </a:gdLst>
                <a:ahLst/>
                <a:cxnLst>
                  <a:cxn ang="0">
                    <a:pos x="T0" y="T1"/>
                  </a:cxn>
                  <a:cxn ang="0">
                    <a:pos x="T2" y="T3"/>
                  </a:cxn>
                  <a:cxn ang="0">
                    <a:pos x="T4" y="T5"/>
                  </a:cxn>
                  <a:cxn ang="0">
                    <a:pos x="T6" y="T7"/>
                  </a:cxn>
                  <a:cxn ang="0">
                    <a:pos x="T8" y="T9"/>
                  </a:cxn>
                </a:cxnLst>
                <a:rect l="0" t="0" r="r" b="b"/>
                <a:pathLst>
                  <a:path w="13" h="9">
                    <a:moveTo>
                      <a:pt x="5" y="8"/>
                    </a:moveTo>
                    <a:cubicBezTo>
                      <a:pt x="4" y="9"/>
                      <a:pt x="2" y="9"/>
                      <a:pt x="1" y="7"/>
                    </a:cubicBezTo>
                    <a:cubicBezTo>
                      <a:pt x="0" y="6"/>
                      <a:pt x="0" y="4"/>
                      <a:pt x="2" y="3"/>
                    </a:cubicBezTo>
                    <a:cubicBezTo>
                      <a:pt x="3" y="2"/>
                      <a:pt x="13" y="0"/>
                      <a:pt x="13" y="0"/>
                    </a:cubicBezTo>
                    <a:cubicBezTo>
                      <a:pt x="13" y="0"/>
                      <a:pt x="7" y="7"/>
                      <a:pt x="5" y="8"/>
                    </a:cubicBezTo>
                    <a:close/>
                  </a:path>
                </a:pathLst>
              </a:custGeom>
              <a:solidFill>
                <a:srgbClr val="004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0" name="Freeform 450"/>
              <p:cNvSpPr/>
              <p:nvPr/>
            </p:nvSpPr>
            <p:spPr bwMode="auto">
              <a:xfrm>
                <a:off x="2642" y="1907"/>
                <a:ext cx="66" cy="73"/>
              </a:xfrm>
              <a:custGeom>
                <a:avLst/>
                <a:gdLst>
                  <a:gd name="T0" fmla="*/ 31 w 38"/>
                  <a:gd name="T1" fmla="*/ 42 h 42"/>
                  <a:gd name="T2" fmla="*/ 38 w 38"/>
                  <a:gd name="T3" fmla="*/ 31 h 42"/>
                  <a:gd name="T4" fmla="*/ 6 w 38"/>
                  <a:gd name="T5" fmla="*/ 0 h 42"/>
                  <a:gd name="T6" fmla="*/ 6 w 38"/>
                  <a:gd name="T7" fmla="*/ 0 h 42"/>
                  <a:gd name="T8" fmla="*/ 3 w 38"/>
                  <a:gd name="T9" fmla="*/ 0 h 42"/>
                  <a:gd name="T10" fmla="*/ 0 w 38"/>
                  <a:gd name="T11" fmla="*/ 5 h 42"/>
                  <a:gd name="T12" fmla="*/ 1 w 38"/>
                  <a:gd name="T13" fmla="*/ 7 h 42"/>
                  <a:gd name="T14" fmla="*/ 1 w 38"/>
                  <a:gd name="T15" fmla="*/ 7 h 42"/>
                  <a:gd name="T16" fmla="*/ 31 w 3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2">
                    <a:moveTo>
                      <a:pt x="31" y="42"/>
                    </a:moveTo>
                    <a:cubicBezTo>
                      <a:pt x="38" y="31"/>
                      <a:pt x="38" y="31"/>
                      <a:pt x="38" y="31"/>
                    </a:cubicBezTo>
                    <a:cubicBezTo>
                      <a:pt x="6" y="0"/>
                      <a:pt x="6" y="0"/>
                      <a:pt x="6" y="0"/>
                    </a:cubicBezTo>
                    <a:cubicBezTo>
                      <a:pt x="6" y="0"/>
                      <a:pt x="6" y="0"/>
                      <a:pt x="6" y="0"/>
                    </a:cubicBezTo>
                    <a:cubicBezTo>
                      <a:pt x="5" y="0"/>
                      <a:pt x="4" y="0"/>
                      <a:pt x="3" y="0"/>
                    </a:cubicBezTo>
                    <a:cubicBezTo>
                      <a:pt x="1" y="1"/>
                      <a:pt x="0" y="3"/>
                      <a:pt x="0" y="5"/>
                    </a:cubicBezTo>
                    <a:cubicBezTo>
                      <a:pt x="0" y="6"/>
                      <a:pt x="0" y="7"/>
                      <a:pt x="1" y="7"/>
                    </a:cubicBezTo>
                    <a:cubicBezTo>
                      <a:pt x="1" y="7"/>
                      <a:pt x="1" y="7"/>
                      <a:pt x="1" y="7"/>
                    </a:cubicBezTo>
                    <a:lnTo>
                      <a:pt x="31" y="42"/>
                    </a:lnTo>
                    <a:close/>
                  </a:path>
                </a:pathLst>
              </a:custGeom>
              <a:solidFill>
                <a:srgbClr val="F04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1" name="Freeform 451"/>
              <p:cNvSpPr/>
              <p:nvPr/>
            </p:nvSpPr>
            <p:spPr bwMode="auto">
              <a:xfrm>
                <a:off x="2640" y="1909"/>
                <a:ext cx="61" cy="69"/>
              </a:xfrm>
              <a:custGeom>
                <a:avLst/>
                <a:gdLst>
                  <a:gd name="T0" fmla="*/ 32 w 35"/>
                  <a:gd name="T1" fmla="*/ 40 h 40"/>
                  <a:gd name="T2" fmla="*/ 35 w 35"/>
                  <a:gd name="T3" fmla="*/ 35 h 40"/>
                  <a:gd name="T4" fmla="*/ 3 w 35"/>
                  <a:gd name="T5" fmla="*/ 0 h 40"/>
                  <a:gd name="T6" fmla="*/ 2 w 35"/>
                  <a:gd name="T7" fmla="*/ 6 h 40"/>
                  <a:gd name="T8" fmla="*/ 32 w 35"/>
                  <a:gd name="T9" fmla="*/ 40 h 40"/>
                </a:gdLst>
                <a:ahLst/>
                <a:cxnLst>
                  <a:cxn ang="0">
                    <a:pos x="T0" y="T1"/>
                  </a:cxn>
                  <a:cxn ang="0">
                    <a:pos x="T2" y="T3"/>
                  </a:cxn>
                  <a:cxn ang="0">
                    <a:pos x="T4" y="T5"/>
                  </a:cxn>
                  <a:cxn ang="0">
                    <a:pos x="T6" y="T7"/>
                  </a:cxn>
                  <a:cxn ang="0">
                    <a:pos x="T8" y="T9"/>
                  </a:cxn>
                </a:cxnLst>
                <a:rect l="0" t="0" r="r" b="b"/>
                <a:pathLst>
                  <a:path w="35" h="40">
                    <a:moveTo>
                      <a:pt x="32" y="40"/>
                    </a:moveTo>
                    <a:cubicBezTo>
                      <a:pt x="35" y="35"/>
                      <a:pt x="35" y="35"/>
                      <a:pt x="35" y="35"/>
                    </a:cubicBezTo>
                    <a:cubicBezTo>
                      <a:pt x="3" y="0"/>
                      <a:pt x="3" y="0"/>
                      <a:pt x="3" y="0"/>
                    </a:cubicBezTo>
                    <a:cubicBezTo>
                      <a:pt x="1" y="2"/>
                      <a:pt x="0" y="5"/>
                      <a:pt x="2" y="6"/>
                    </a:cubicBezTo>
                    <a:cubicBezTo>
                      <a:pt x="32" y="40"/>
                      <a:pt x="32" y="40"/>
                      <a:pt x="32" y="40"/>
                    </a:cubicBezTo>
                    <a:close/>
                  </a:path>
                </a:pathLst>
              </a:custGeom>
              <a:solidFill>
                <a:srgbClr val="AE3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2" name="Freeform 452"/>
              <p:cNvSpPr/>
              <p:nvPr/>
            </p:nvSpPr>
            <p:spPr bwMode="auto">
              <a:xfrm>
                <a:off x="2692" y="1959"/>
                <a:ext cx="30" cy="33"/>
              </a:xfrm>
              <a:custGeom>
                <a:avLst/>
                <a:gdLst>
                  <a:gd name="T0" fmla="*/ 2 w 17"/>
                  <a:gd name="T1" fmla="*/ 12 h 19"/>
                  <a:gd name="T2" fmla="*/ 2 w 17"/>
                  <a:gd name="T3" fmla="*/ 4 h 19"/>
                  <a:gd name="T4" fmla="*/ 9 w 17"/>
                  <a:gd name="T5" fmla="*/ 1 h 19"/>
                  <a:gd name="T6" fmla="*/ 17 w 17"/>
                  <a:gd name="T7" fmla="*/ 19 h 19"/>
                  <a:gd name="T8" fmla="*/ 2 w 17"/>
                  <a:gd name="T9" fmla="*/ 12 h 19"/>
                </a:gdLst>
                <a:ahLst/>
                <a:cxnLst>
                  <a:cxn ang="0">
                    <a:pos x="T0" y="T1"/>
                  </a:cxn>
                  <a:cxn ang="0">
                    <a:pos x="T2" y="T3"/>
                  </a:cxn>
                  <a:cxn ang="0">
                    <a:pos x="T4" y="T5"/>
                  </a:cxn>
                  <a:cxn ang="0">
                    <a:pos x="T6" y="T7"/>
                  </a:cxn>
                  <a:cxn ang="0">
                    <a:pos x="T8" y="T9"/>
                  </a:cxn>
                </a:cxnLst>
                <a:rect l="0" t="0" r="r" b="b"/>
                <a:pathLst>
                  <a:path w="17" h="19">
                    <a:moveTo>
                      <a:pt x="2" y="12"/>
                    </a:moveTo>
                    <a:cubicBezTo>
                      <a:pt x="0" y="10"/>
                      <a:pt x="0" y="7"/>
                      <a:pt x="2" y="4"/>
                    </a:cubicBezTo>
                    <a:cubicBezTo>
                      <a:pt x="4" y="1"/>
                      <a:pt x="7" y="0"/>
                      <a:pt x="9" y="1"/>
                    </a:cubicBezTo>
                    <a:cubicBezTo>
                      <a:pt x="10" y="3"/>
                      <a:pt x="17" y="19"/>
                      <a:pt x="17" y="19"/>
                    </a:cubicBezTo>
                    <a:cubicBezTo>
                      <a:pt x="17" y="19"/>
                      <a:pt x="3" y="14"/>
                      <a:pt x="2" y="1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3" name="Freeform 453"/>
              <p:cNvSpPr/>
              <p:nvPr/>
            </p:nvSpPr>
            <p:spPr bwMode="auto">
              <a:xfrm>
                <a:off x="2692" y="1965"/>
                <a:ext cx="26" cy="26"/>
              </a:xfrm>
              <a:custGeom>
                <a:avLst/>
                <a:gdLst>
                  <a:gd name="T0" fmla="*/ 2 w 15"/>
                  <a:gd name="T1" fmla="*/ 0 h 15"/>
                  <a:gd name="T2" fmla="*/ 15 w 15"/>
                  <a:gd name="T3" fmla="*/ 15 h 15"/>
                  <a:gd name="T4" fmla="*/ 1 w 15"/>
                  <a:gd name="T5" fmla="*/ 7 h 15"/>
                  <a:gd name="T6" fmla="*/ 2 w 15"/>
                  <a:gd name="T7" fmla="*/ 0 h 15"/>
                </a:gdLst>
                <a:ahLst/>
                <a:cxnLst>
                  <a:cxn ang="0">
                    <a:pos x="T0" y="T1"/>
                  </a:cxn>
                  <a:cxn ang="0">
                    <a:pos x="T2" y="T3"/>
                  </a:cxn>
                  <a:cxn ang="0">
                    <a:pos x="T4" y="T5"/>
                  </a:cxn>
                  <a:cxn ang="0">
                    <a:pos x="T6" y="T7"/>
                  </a:cxn>
                </a:cxnLst>
                <a:rect l="0" t="0" r="r" b="b"/>
                <a:pathLst>
                  <a:path w="15" h="15">
                    <a:moveTo>
                      <a:pt x="2" y="0"/>
                    </a:moveTo>
                    <a:cubicBezTo>
                      <a:pt x="15" y="15"/>
                      <a:pt x="15" y="15"/>
                      <a:pt x="15" y="15"/>
                    </a:cubicBezTo>
                    <a:cubicBezTo>
                      <a:pt x="15" y="15"/>
                      <a:pt x="6" y="10"/>
                      <a:pt x="1" y="7"/>
                    </a:cubicBezTo>
                    <a:cubicBezTo>
                      <a:pt x="0" y="4"/>
                      <a:pt x="2" y="1"/>
                      <a:pt x="2" y="0"/>
                    </a:cubicBezTo>
                    <a:close/>
                  </a:path>
                </a:pathLst>
              </a:custGeom>
              <a:solidFill>
                <a:srgbClr val="D781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4" name="Freeform 454"/>
              <p:cNvSpPr/>
              <p:nvPr/>
            </p:nvSpPr>
            <p:spPr bwMode="auto">
              <a:xfrm>
                <a:off x="2711" y="1980"/>
                <a:ext cx="11" cy="12"/>
              </a:xfrm>
              <a:custGeom>
                <a:avLst/>
                <a:gdLst>
                  <a:gd name="T0" fmla="*/ 0 w 6"/>
                  <a:gd name="T1" fmla="*/ 5 h 7"/>
                  <a:gd name="T2" fmla="*/ 1 w 6"/>
                  <a:gd name="T3" fmla="*/ 1 h 7"/>
                  <a:gd name="T4" fmla="*/ 3 w 6"/>
                  <a:gd name="T5" fmla="*/ 0 h 7"/>
                  <a:gd name="T6" fmla="*/ 6 w 6"/>
                  <a:gd name="T7" fmla="*/ 7 h 7"/>
                  <a:gd name="T8" fmla="*/ 0 w 6"/>
                  <a:gd name="T9" fmla="*/ 5 h 7"/>
                </a:gdLst>
                <a:ahLst/>
                <a:cxnLst>
                  <a:cxn ang="0">
                    <a:pos x="T0" y="T1"/>
                  </a:cxn>
                  <a:cxn ang="0">
                    <a:pos x="T2" y="T3"/>
                  </a:cxn>
                  <a:cxn ang="0">
                    <a:pos x="T4" y="T5"/>
                  </a:cxn>
                  <a:cxn ang="0">
                    <a:pos x="T6" y="T7"/>
                  </a:cxn>
                  <a:cxn ang="0">
                    <a:pos x="T8" y="T9"/>
                  </a:cxn>
                </a:cxnLst>
                <a:rect l="0" t="0" r="r" b="b"/>
                <a:pathLst>
                  <a:path w="6" h="7">
                    <a:moveTo>
                      <a:pt x="0" y="5"/>
                    </a:moveTo>
                    <a:cubicBezTo>
                      <a:pt x="0" y="4"/>
                      <a:pt x="0" y="3"/>
                      <a:pt x="1" y="1"/>
                    </a:cubicBezTo>
                    <a:cubicBezTo>
                      <a:pt x="1" y="0"/>
                      <a:pt x="2" y="0"/>
                      <a:pt x="3" y="0"/>
                    </a:cubicBezTo>
                    <a:cubicBezTo>
                      <a:pt x="4" y="1"/>
                      <a:pt x="6" y="7"/>
                      <a:pt x="6" y="7"/>
                    </a:cubicBezTo>
                    <a:cubicBezTo>
                      <a:pt x="6" y="7"/>
                      <a:pt x="1" y="5"/>
                      <a:pt x="0" y="5"/>
                    </a:cubicBezTo>
                    <a:close/>
                  </a:path>
                </a:pathLst>
              </a:custGeom>
              <a:solidFill>
                <a:srgbClr val="0049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5" name="Freeform 455"/>
              <p:cNvSpPr/>
              <p:nvPr/>
            </p:nvSpPr>
            <p:spPr bwMode="auto">
              <a:xfrm>
                <a:off x="2586" y="1800"/>
                <a:ext cx="99" cy="128"/>
              </a:xfrm>
              <a:custGeom>
                <a:avLst/>
                <a:gdLst>
                  <a:gd name="T0" fmla="*/ 13 w 57"/>
                  <a:gd name="T1" fmla="*/ 0 h 74"/>
                  <a:gd name="T2" fmla="*/ 0 w 57"/>
                  <a:gd name="T3" fmla="*/ 10 h 74"/>
                  <a:gd name="T4" fmla="*/ 47 w 57"/>
                  <a:gd name="T5" fmla="*/ 71 h 74"/>
                  <a:gd name="T6" fmla="*/ 51 w 57"/>
                  <a:gd name="T7" fmla="*/ 74 h 74"/>
                  <a:gd name="T8" fmla="*/ 57 w 57"/>
                  <a:gd name="T9" fmla="*/ 69 h 74"/>
                  <a:gd name="T10" fmla="*/ 56 w 57"/>
                  <a:gd name="T11" fmla="*/ 66 h 74"/>
                  <a:gd name="T12" fmla="*/ 56 w 57"/>
                  <a:gd name="T13" fmla="*/ 66 h 74"/>
                  <a:gd name="T14" fmla="*/ 13 w 57"/>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4">
                    <a:moveTo>
                      <a:pt x="13" y="0"/>
                    </a:moveTo>
                    <a:cubicBezTo>
                      <a:pt x="0" y="10"/>
                      <a:pt x="0" y="10"/>
                      <a:pt x="0" y="10"/>
                    </a:cubicBezTo>
                    <a:cubicBezTo>
                      <a:pt x="47" y="71"/>
                      <a:pt x="47" y="71"/>
                      <a:pt x="47" y="71"/>
                    </a:cubicBezTo>
                    <a:cubicBezTo>
                      <a:pt x="48" y="73"/>
                      <a:pt x="50" y="74"/>
                      <a:pt x="51" y="74"/>
                    </a:cubicBezTo>
                    <a:cubicBezTo>
                      <a:pt x="54" y="74"/>
                      <a:pt x="57" y="72"/>
                      <a:pt x="57" y="69"/>
                    </a:cubicBezTo>
                    <a:cubicBezTo>
                      <a:pt x="57" y="67"/>
                      <a:pt x="57" y="66"/>
                      <a:pt x="56" y="66"/>
                    </a:cubicBezTo>
                    <a:cubicBezTo>
                      <a:pt x="56" y="66"/>
                      <a:pt x="56" y="66"/>
                      <a:pt x="56" y="66"/>
                    </a:cubicBezTo>
                    <a:lnTo>
                      <a:pt x="13" y="0"/>
                    </a:lnTo>
                    <a:close/>
                  </a:path>
                </a:pathLst>
              </a:custGeom>
              <a:solidFill>
                <a:srgbClr val="5287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6" name="Freeform 456"/>
              <p:cNvSpPr/>
              <p:nvPr/>
            </p:nvSpPr>
            <p:spPr bwMode="auto">
              <a:xfrm>
                <a:off x="2656" y="1866"/>
                <a:ext cx="31" cy="50"/>
              </a:xfrm>
              <a:custGeom>
                <a:avLst/>
                <a:gdLst>
                  <a:gd name="T0" fmla="*/ 17 w 18"/>
                  <a:gd name="T1" fmla="*/ 29 h 29"/>
                  <a:gd name="T2" fmla="*/ 17 w 18"/>
                  <a:gd name="T3" fmla="*/ 29 h 29"/>
                  <a:gd name="T4" fmla="*/ 18 w 18"/>
                  <a:gd name="T5" fmla="*/ 26 h 29"/>
                  <a:gd name="T6" fmla="*/ 2 w 18"/>
                  <a:gd name="T7" fmla="*/ 0 h 29"/>
                  <a:gd name="T8" fmla="*/ 2 w 18"/>
                  <a:gd name="T9" fmla="*/ 6 h 29"/>
                  <a:gd name="T10" fmla="*/ 4 w 18"/>
                  <a:gd name="T11" fmla="*/ 7 h 29"/>
                  <a:gd name="T12" fmla="*/ 16 w 18"/>
                  <a:gd name="T13" fmla="*/ 26 h 29"/>
                  <a:gd name="T14" fmla="*/ 16 w 18"/>
                  <a:gd name="T15" fmla="*/ 27 h 29"/>
                  <a:gd name="T16" fmla="*/ 17 w 1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9">
                    <a:moveTo>
                      <a:pt x="17" y="29"/>
                    </a:moveTo>
                    <a:cubicBezTo>
                      <a:pt x="17" y="29"/>
                      <a:pt x="17" y="29"/>
                      <a:pt x="17" y="29"/>
                    </a:cubicBezTo>
                    <a:cubicBezTo>
                      <a:pt x="18" y="26"/>
                      <a:pt x="18" y="26"/>
                      <a:pt x="18" y="26"/>
                    </a:cubicBezTo>
                    <a:cubicBezTo>
                      <a:pt x="2" y="0"/>
                      <a:pt x="2" y="0"/>
                      <a:pt x="2" y="0"/>
                    </a:cubicBezTo>
                    <a:cubicBezTo>
                      <a:pt x="2" y="0"/>
                      <a:pt x="0" y="3"/>
                      <a:pt x="2" y="6"/>
                    </a:cubicBezTo>
                    <a:cubicBezTo>
                      <a:pt x="3" y="8"/>
                      <a:pt x="4" y="7"/>
                      <a:pt x="4" y="7"/>
                    </a:cubicBezTo>
                    <a:cubicBezTo>
                      <a:pt x="16" y="26"/>
                      <a:pt x="16" y="26"/>
                      <a:pt x="16" y="26"/>
                    </a:cubicBezTo>
                    <a:cubicBezTo>
                      <a:pt x="16" y="27"/>
                      <a:pt x="16" y="27"/>
                      <a:pt x="16" y="27"/>
                    </a:cubicBezTo>
                    <a:lnTo>
                      <a:pt x="17" y="29"/>
                    </a:lnTo>
                    <a:close/>
                  </a:path>
                </a:pathLst>
              </a:custGeom>
              <a:solidFill>
                <a:srgbClr val="454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7" name="Freeform 457"/>
              <p:cNvSpPr/>
              <p:nvPr/>
            </p:nvSpPr>
            <p:spPr bwMode="auto">
              <a:xfrm>
                <a:off x="2590" y="1805"/>
                <a:ext cx="94" cy="123"/>
              </a:xfrm>
              <a:custGeom>
                <a:avLst/>
                <a:gdLst>
                  <a:gd name="T0" fmla="*/ 0 w 54"/>
                  <a:gd name="T1" fmla="*/ 5 h 71"/>
                  <a:gd name="T2" fmla="*/ 47 w 54"/>
                  <a:gd name="T3" fmla="*/ 69 h 71"/>
                  <a:gd name="T4" fmla="*/ 51 w 54"/>
                  <a:gd name="T5" fmla="*/ 69 h 71"/>
                  <a:gd name="T6" fmla="*/ 5 w 54"/>
                  <a:gd name="T7" fmla="*/ 0 h 71"/>
                  <a:gd name="T8" fmla="*/ 0 w 54"/>
                  <a:gd name="T9" fmla="*/ 5 h 71"/>
                </a:gdLst>
                <a:ahLst/>
                <a:cxnLst>
                  <a:cxn ang="0">
                    <a:pos x="T0" y="T1"/>
                  </a:cxn>
                  <a:cxn ang="0">
                    <a:pos x="T2" y="T3"/>
                  </a:cxn>
                  <a:cxn ang="0">
                    <a:pos x="T4" y="T5"/>
                  </a:cxn>
                  <a:cxn ang="0">
                    <a:pos x="T6" y="T7"/>
                  </a:cxn>
                  <a:cxn ang="0">
                    <a:pos x="T8" y="T9"/>
                  </a:cxn>
                </a:cxnLst>
                <a:rect l="0" t="0" r="r" b="b"/>
                <a:pathLst>
                  <a:path w="54" h="71">
                    <a:moveTo>
                      <a:pt x="0" y="5"/>
                    </a:moveTo>
                    <a:cubicBezTo>
                      <a:pt x="47" y="69"/>
                      <a:pt x="47" y="69"/>
                      <a:pt x="47" y="69"/>
                    </a:cubicBezTo>
                    <a:cubicBezTo>
                      <a:pt x="47" y="69"/>
                      <a:pt x="49" y="71"/>
                      <a:pt x="51" y="69"/>
                    </a:cubicBezTo>
                    <a:cubicBezTo>
                      <a:pt x="54" y="66"/>
                      <a:pt x="5" y="0"/>
                      <a:pt x="5" y="0"/>
                    </a:cubicBezTo>
                    <a:lnTo>
                      <a:pt x="0" y="5"/>
                    </a:lnTo>
                    <a:close/>
                  </a:path>
                </a:pathLst>
              </a:custGeom>
              <a:solidFill>
                <a:srgbClr val="286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8" name="Freeform 458"/>
              <p:cNvSpPr/>
              <p:nvPr/>
            </p:nvSpPr>
            <p:spPr bwMode="auto">
              <a:xfrm>
                <a:off x="2571" y="1767"/>
                <a:ext cx="10" cy="14"/>
              </a:xfrm>
              <a:custGeom>
                <a:avLst/>
                <a:gdLst>
                  <a:gd name="T0" fmla="*/ 1 w 6"/>
                  <a:gd name="T1" fmla="*/ 1 h 8"/>
                  <a:gd name="T2" fmla="*/ 3 w 6"/>
                  <a:gd name="T3" fmla="*/ 7 h 8"/>
                  <a:gd name="T4" fmla="*/ 5 w 6"/>
                  <a:gd name="T5" fmla="*/ 7 h 8"/>
                  <a:gd name="T6" fmla="*/ 5 w 6"/>
                  <a:gd name="T7" fmla="*/ 4 h 8"/>
                  <a:gd name="T8" fmla="*/ 1 w 6"/>
                  <a:gd name="T9" fmla="*/ 1 h 8"/>
                </a:gdLst>
                <a:ahLst/>
                <a:cxnLst>
                  <a:cxn ang="0">
                    <a:pos x="T0" y="T1"/>
                  </a:cxn>
                  <a:cxn ang="0">
                    <a:pos x="T2" y="T3"/>
                  </a:cxn>
                  <a:cxn ang="0">
                    <a:pos x="T4" y="T5"/>
                  </a:cxn>
                  <a:cxn ang="0">
                    <a:pos x="T6" y="T7"/>
                  </a:cxn>
                  <a:cxn ang="0">
                    <a:pos x="T8" y="T9"/>
                  </a:cxn>
                </a:cxnLst>
                <a:rect l="0" t="0" r="r" b="b"/>
                <a:pathLst>
                  <a:path w="6" h="8">
                    <a:moveTo>
                      <a:pt x="1" y="1"/>
                    </a:moveTo>
                    <a:cubicBezTo>
                      <a:pt x="0" y="1"/>
                      <a:pt x="1" y="3"/>
                      <a:pt x="3" y="7"/>
                    </a:cubicBezTo>
                    <a:cubicBezTo>
                      <a:pt x="3" y="7"/>
                      <a:pt x="4" y="8"/>
                      <a:pt x="5" y="7"/>
                    </a:cubicBezTo>
                    <a:cubicBezTo>
                      <a:pt x="6" y="7"/>
                      <a:pt x="5" y="4"/>
                      <a:pt x="5" y="4"/>
                    </a:cubicBezTo>
                    <a:cubicBezTo>
                      <a:pt x="5" y="4"/>
                      <a:pt x="2" y="0"/>
                      <a:pt x="1" y="1"/>
                    </a:cubicBezTo>
                    <a:close/>
                  </a:path>
                </a:pathLst>
              </a:custGeom>
              <a:solidFill>
                <a:srgbClr val="353F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9" name="Freeform 459"/>
              <p:cNvSpPr/>
              <p:nvPr/>
            </p:nvSpPr>
            <p:spPr bwMode="auto">
              <a:xfrm>
                <a:off x="2576" y="1774"/>
                <a:ext cx="40" cy="50"/>
              </a:xfrm>
              <a:custGeom>
                <a:avLst/>
                <a:gdLst>
                  <a:gd name="T0" fmla="*/ 6 w 23"/>
                  <a:gd name="T1" fmla="*/ 25 h 29"/>
                  <a:gd name="T2" fmla="*/ 17 w 23"/>
                  <a:gd name="T3" fmla="*/ 25 h 29"/>
                  <a:gd name="T4" fmla="*/ 19 w 23"/>
                  <a:gd name="T5" fmla="*/ 15 h 29"/>
                  <a:gd name="T6" fmla="*/ 2 w 23"/>
                  <a:gd name="T7" fmla="*/ 0 h 29"/>
                  <a:gd name="T8" fmla="*/ 1 w 23"/>
                  <a:gd name="T9" fmla="*/ 2 h 29"/>
                  <a:gd name="T10" fmla="*/ 0 w 23"/>
                  <a:gd name="T11" fmla="*/ 2 h 29"/>
                  <a:gd name="T12" fmla="*/ 6 w 23"/>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6" y="25"/>
                    </a:moveTo>
                    <a:cubicBezTo>
                      <a:pt x="6" y="25"/>
                      <a:pt x="11" y="29"/>
                      <a:pt x="17" y="25"/>
                    </a:cubicBezTo>
                    <a:cubicBezTo>
                      <a:pt x="23" y="21"/>
                      <a:pt x="19" y="15"/>
                      <a:pt x="19" y="15"/>
                    </a:cubicBezTo>
                    <a:cubicBezTo>
                      <a:pt x="2" y="0"/>
                      <a:pt x="2" y="0"/>
                      <a:pt x="2" y="0"/>
                    </a:cubicBezTo>
                    <a:cubicBezTo>
                      <a:pt x="2" y="0"/>
                      <a:pt x="3" y="2"/>
                      <a:pt x="1" y="2"/>
                    </a:cubicBezTo>
                    <a:cubicBezTo>
                      <a:pt x="0" y="3"/>
                      <a:pt x="0" y="2"/>
                      <a:pt x="0" y="2"/>
                    </a:cubicBezTo>
                    <a:lnTo>
                      <a:pt x="6" y="25"/>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0" name="Freeform 460"/>
              <p:cNvSpPr/>
              <p:nvPr/>
            </p:nvSpPr>
            <p:spPr bwMode="auto">
              <a:xfrm>
                <a:off x="2574" y="1774"/>
                <a:ext cx="33" cy="46"/>
              </a:xfrm>
              <a:custGeom>
                <a:avLst/>
                <a:gdLst>
                  <a:gd name="T0" fmla="*/ 11 w 19"/>
                  <a:gd name="T1" fmla="*/ 27 h 27"/>
                  <a:gd name="T2" fmla="*/ 18 w 19"/>
                  <a:gd name="T3" fmla="*/ 25 h 27"/>
                  <a:gd name="T4" fmla="*/ 19 w 19"/>
                  <a:gd name="T5" fmla="*/ 24 h 27"/>
                  <a:gd name="T6" fmla="*/ 3 w 19"/>
                  <a:gd name="T7" fmla="*/ 0 h 27"/>
                  <a:gd name="T8" fmla="*/ 2 w 19"/>
                  <a:gd name="T9" fmla="*/ 2 h 27"/>
                  <a:gd name="T10" fmla="*/ 0 w 19"/>
                  <a:gd name="T11" fmla="*/ 2 h 27"/>
                  <a:gd name="T12" fmla="*/ 11 w 1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11" y="27"/>
                    </a:moveTo>
                    <a:cubicBezTo>
                      <a:pt x="13" y="27"/>
                      <a:pt x="15" y="27"/>
                      <a:pt x="18" y="25"/>
                    </a:cubicBezTo>
                    <a:cubicBezTo>
                      <a:pt x="18" y="25"/>
                      <a:pt x="18" y="25"/>
                      <a:pt x="19" y="24"/>
                    </a:cubicBezTo>
                    <a:cubicBezTo>
                      <a:pt x="3" y="0"/>
                      <a:pt x="3" y="0"/>
                      <a:pt x="3" y="0"/>
                    </a:cubicBezTo>
                    <a:cubicBezTo>
                      <a:pt x="3" y="0"/>
                      <a:pt x="3" y="2"/>
                      <a:pt x="2" y="2"/>
                    </a:cubicBezTo>
                    <a:cubicBezTo>
                      <a:pt x="1" y="3"/>
                      <a:pt x="0" y="2"/>
                      <a:pt x="0" y="2"/>
                    </a:cubicBezTo>
                    <a:lnTo>
                      <a:pt x="11" y="27"/>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1" name="Freeform 461"/>
              <p:cNvSpPr/>
              <p:nvPr/>
            </p:nvSpPr>
            <p:spPr bwMode="auto">
              <a:xfrm>
                <a:off x="2668" y="1912"/>
                <a:ext cx="21" cy="20"/>
              </a:xfrm>
              <a:custGeom>
                <a:avLst/>
                <a:gdLst>
                  <a:gd name="T0" fmla="*/ 9 w 12"/>
                  <a:gd name="T1" fmla="*/ 0 h 11"/>
                  <a:gd name="T2" fmla="*/ 7 w 12"/>
                  <a:gd name="T3" fmla="*/ 6 h 11"/>
                  <a:gd name="T4" fmla="*/ 0 w 12"/>
                  <a:gd name="T5" fmla="*/ 6 h 11"/>
                  <a:gd name="T6" fmla="*/ 2 w 12"/>
                  <a:gd name="T7" fmla="*/ 8 h 11"/>
                  <a:gd name="T8" fmla="*/ 8 w 12"/>
                  <a:gd name="T9" fmla="*/ 8 h 11"/>
                  <a:gd name="T10" fmla="*/ 10 w 12"/>
                  <a:gd name="T11" fmla="*/ 2 h 11"/>
                  <a:gd name="T12" fmla="*/ 9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9" y="0"/>
                    </a:moveTo>
                    <a:cubicBezTo>
                      <a:pt x="9" y="0"/>
                      <a:pt x="11" y="3"/>
                      <a:pt x="7" y="6"/>
                    </a:cubicBezTo>
                    <a:cubicBezTo>
                      <a:pt x="3" y="9"/>
                      <a:pt x="0" y="6"/>
                      <a:pt x="0" y="6"/>
                    </a:cubicBezTo>
                    <a:cubicBezTo>
                      <a:pt x="2" y="8"/>
                      <a:pt x="2" y="8"/>
                      <a:pt x="2" y="8"/>
                    </a:cubicBezTo>
                    <a:cubicBezTo>
                      <a:pt x="2" y="8"/>
                      <a:pt x="5" y="11"/>
                      <a:pt x="8" y="8"/>
                    </a:cubicBezTo>
                    <a:cubicBezTo>
                      <a:pt x="12" y="5"/>
                      <a:pt x="10" y="2"/>
                      <a:pt x="10" y="2"/>
                    </a:cubicBezTo>
                    <a:lnTo>
                      <a:pt x="9" y="0"/>
                    </a:lnTo>
                    <a:close/>
                  </a:path>
                </a:pathLst>
              </a:custGeom>
              <a:solidFill>
                <a:srgbClr val="454C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2" name="Freeform 462"/>
              <p:cNvSpPr/>
              <p:nvPr/>
            </p:nvSpPr>
            <p:spPr bwMode="auto">
              <a:xfrm>
                <a:off x="2255" y="2207"/>
                <a:ext cx="536" cy="547"/>
              </a:xfrm>
              <a:custGeom>
                <a:avLst/>
                <a:gdLst>
                  <a:gd name="T0" fmla="*/ 234 w 536"/>
                  <a:gd name="T1" fmla="*/ 547 h 547"/>
                  <a:gd name="T2" fmla="*/ 0 w 536"/>
                  <a:gd name="T3" fmla="*/ 334 h 547"/>
                  <a:gd name="T4" fmla="*/ 302 w 536"/>
                  <a:gd name="T5" fmla="*/ 0 h 547"/>
                  <a:gd name="T6" fmla="*/ 536 w 536"/>
                  <a:gd name="T7" fmla="*/ 214 h 547"/>
                  <a:gd name="T8" fmla="*/ 234 w 536"/>
                  <a:gd name="T9" fmla="*/ 547 h 547"/>
                </a:gdLst>
                <a:ahLst/>
                <a:cxnLst>
                  <a:cxn ang="0">
                    <a:pos x="T0" y="T1"/>
                  </a:cxn>
                  <a:cxn ang="0">
                    <a:pos x="T2" y="T3"/>
                  </a:cxn>
                  <a:cxn ang="0">
                    <a:pos x="T4" y="T5"/>
                  </a:cxn>
                  <a:cxn ang="0">
                    <a:pos x="T6" y="T7"/>
                  </a:cxn>
                  <a:cxn ang="0">
                    <a:pos x="T8" y="T9"/>
                  </a:cxn>
                </a:cxnLst>
                <a:rect l="0" t="0" r="r" b="b"/>
                <a:pathLst>
                  <a:path w="536" h="547">
                    <a:moveTo>
                      <a:pt x="234" y="547"/>
                    </a:moveTo>
                    <a:lnTo>
                      <a:pt x="0" y="334"/>
                    </a:lnTo>
                    <a:lnTo>
                      <a:pt x="302" y="0"/>
                    </a:lnTo>
                    <a:lnTo>
                      <a:pt x="536" y="214"/>
                    </a:lnTo>
                    <a:lnTo>
                      <a:pt x="234" y="5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3" name="Freeform 463"/>
              <p:cNvSpPr/>
              <p:nvPr/>
            </p:nvSpPr>
            <p:spPr bwMode="auto">
              <a:xfrm>
                <a:off x="2255" y="2207"/>
                <a:ext cx="536" cy="547"/>
              </a:xfrm>
              <a:custGeom>
                <a:avLst/>
                <a:gdLst>
                  <a:gd name="T0" fmla="*/ 234 w 536"/>
                  <a:gd name="T1" fmla="*/ 547 h 547"/>
                  <a:gd name="T2" fmla="*/ 0 w 536"/>
                  <a:gd name="T3" fmla="*/ 334 h 547"/>
                  <a:gd name="T4" fmla="*/ 302 w 536"/>
                  <a:gd name="T5" fmla="*/ 0 h 547"/>
                  <a:gd name="T6" fmla="*/ 536 w 536"/>
                  <a:gd name="T7" fmla="*/ 214 h 547"/>
                  <a:gd name="T8" fmla="*/ 234 w 536"/>
                  <a:gd name="T9" fmla="*/ 547 h 547"/>
                </a:gdLst>
                <a:ahLst/>
                <a:cxnLst>
                  <a:cxn ang="0">
                    <a:pos x="T0" y="T1"/>
                  </a:cxn>
                  <a:cxn ang="0">
                    <a:pos x="T2" y="T3"/>
                  </a:cxn>
                  <a:cxn ang="0">
                    <a:pos x="T4" y="T5"/>
                  </a:cxn>
                  <a:cxn ang="0">
                    <a:pos x="T6" y="T7"/>
                  </a:cxn>
                  <a:cxn ang="0">
                    <a:pos x="T8" y="T9"/>
                  </a:cxn>
                </a:cxnLst>
                <a:rect l="0" t="0" r="r" b="b"/>
                <a:pathLst>
                  <a:path w="536" h="547">
                    <a:moveTo>
                      <a:pt x="234" y="547"/>
                    </a:moveTo>
                    <a:lnTo>
                      <a:pt x="0" y="334"/>
                    </a:lnTo>
                    <a:lnTo>
                      <a:pt x="302" y="0"/>
                    </a:lnTo>
                    <a:lnTo>
                      <a:pt x="536" y="214"/>
                    </a:lnTo>
                    <a:lnTo>
                      <a:pt x="234" y="5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4" name="Freeform 464"/>
              <p:cNvSpPr/>
              <p:nvPr/>
            </p:nvSpPr>
            <p:spPr bwMode="auto">
              <a:xfrm>
                <a:off x="2531" y="2336"/>
                <a:ext cx="95" cy="42"/>
              </a:xfrm>
              <a:custGeom>
                <a:avLst/>
                <a:gdLst>
                  <a:gd name="T0" fmla="*/ 54 w 55"/>
                  <a:gd name="T1" fmla="*/ 8 h 24"/>
                  <a:gd name="T2" fmla="*/ 3 w 55"/>
                  <a:gd name="T3" fmla="*/ 24 h 24"/>
                  <a:gd name="T4" fmla="*/ 0 w 55"/>
                  <a:gd name="T5" fmla="*/ 21 h 24"/>
                  <a:gd name="T6" fmla="*/ 55 w 55"/>
                  <a:gd name="T7" fmla="*/ 4 h 24"/>
                  <a:gd name="T8" fmla="*/ 54 w 55"/>
                  <a:gd name="T9" fmla="*/ 8 h 24"/>
                </a:gdLst>
                <a:ahLst/>
                <a:cxnLst>
                  <a:cxn ang="0">
                    <a:pos x="T0" y="T1"/>
                  </a:cxn>
                  <a:cxn ang="0">
                    <a:pos x="T2" y="T3"/>
                  </a:cxn>
                  <a:cxn ang="0">
                    <a:pos x="T4" y="T5"/>
                  </a:cxn>
                  <a:cxn ang="0">
                    <a:pos x="T6" y="T7"/>
                  </a:cxn>
                  <a:cxn ang="0">
                    <a:pos x="T8" y="T9"/>
                  </a:cxn>
                </a:cxnLst>
                <a:rect l="0" t="0" r="r" b="b"/>
                <a:pathLst>
                  <a:path w="55" h="24">
                    <a:moveTo>
                      <a:pt x="54" y="8"/>
                    </a:moveTo>
                    <a:cubicBezTo>
                      <a:pt x="36" y="4"/>
                      <a:pt x="16" y="9"/>
                      <a:pt x="3" y="24"/>
                    </a:cubicBezTo>
                    <a:cubicBezTo>
                      <a:pt x="0" y="21"/>
                      <a:pt x="0" y="21"/>
                      <a:pt x="0" y="21"/>
                    </a:cubicBezTo>
                    <a:cubicBezTo>
                      <a:pt x="15" y="5"/>
                      <a:pt x="36" y="0"/>
                      <a:pt x="55" y="4"/>
                    </a:cubicBezTo>
                    <a:lnTo>
                      <a:pt x="54" y="8"/>
                    </a:lnTo>
                    <a:close/>
                  </a:path>
                </a:pathLst>
              </a:custGeom>
              <a:solidFill>
                <a:srgbClr val="9FCF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5" name="Freeform 465"/>
              <p:cNvSpPr/>
              <p:nvPr/>
            </p:nvSpPr>
            <p:spPr bwMode="auto">
              <a:xfrm>
                <a:off x="2536" y="2336"/>
                <a:ext cx="132" cy="47"/>
              </a:xfrm>
              <a:custGeom>
                <a:avLst/>
                <a:gdLst>
                  <a:gd name="T0" fmla="*/ 76 w 76"/>
                  <a:gd name="T1" fmla="*/ 20 h 27"/>
                  <a:gd name="T2" fmla="*/ 73 w 76"/>
                  <a:gd name="T3" fmla="*/ 23 h 27"/>
                  <a:gd name="T4" fmla="*/ 3 w 76"/>
                  <a:gd name="T5" fmla="*/ 27 h 27"/>
                  <a:gd name="T6" fmla="*/ 0 w 76"/>
                  <a:gd name="T7" fmla="*/ 24 h 27"/>
                  <a:gd name="T8" fmla="*/ 76 w 76"/>
                  <a:gd name="T9" fmla="*/ 20 h 27"/>
                </a:gdLst>
                <a:ahLst/>
                <a:cxnLst>
                  <a:cxn ang="0">
                    <a:pos x="T0" y="T1"/>
                  </a:cxn>
                  <a:cxn ang="0">
                    <a:pos x="T2" y="T3"/>
                  </a:cxn>
                  <a:cxn ang="0">
                    <a:pos x="T4" y="T5"/>
                  </a:cxn>
                  <a:cxn ang="0">
                    <a:pos x="T6" y="T7"/>
                  </a:cxn>
                  <a:cxn ang="0">
                    <a:pos x="T8" y="T9"/>
                  </a:cxn>
                </a:cxnLst>
                <a:rect l="0" t="0" r="r" b="b"/>
                <a:pathLst>
                  <a:path w="76" h="27">
                    <a:moveTo>
                      <a:pt x="76" y="20"/>
                    </a:moveTo>
                    <a:cubicBezTo>
                      <a:pt x="73" y="23"/>
                      <a:pt x="73" y="23"/>
                      <a:pt x="73" y="23"/>
                    </a:cubicBezTo>
                    <a:cubicBezTo>
                      <a:pt x="53" y="5"/>
                      <a:pt x="21" y="6"/>
                      <a:pt x="3" y="27"/>
                    </a:cubicBezTo>
                    <a:cubicBezTo>
                      <a:pt x="0" y="24"/>
                      <a:pt x="0" y="24"/>
                      <a:pt x="0" y="24"/>
                    </a:cubicBezTo>
                    <a:cubicBezTo>
                      <a:pt x="20" y="2"/>
                      <a:pt x="54" y="0"/>
                      <a:pt x="76" y="20"/>
                    </a:cubicBezTo>
                    <a:close/>
                  </a:path>
                </a:pathLst>
              </a:custGeom>
              <a:solidFill>
                <a:srgbClr val="AFC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6" name="Freeform 466"/>
              <p:cNvSpPr/>
              <p:nvPr/>
            </p:nvSpPr>
            <p:spPr bwMode="auto">
              <a:xfrm>
                <a:off x="2562" y="2378"/>
                <a:ext cx="99" cy="46"/>
              </a:xfrm>
              <a:custGeom>
                <a:avLst/>
                <a:gdLst>
                  <a:gd name="T0" fmla="*/ 47 w 57"/>
                  <a:gd name="T1" fmla="*/ 11 h 27"/>
                  <a:gd name="T2" fmla="*/ 57 w 57"/>
                  <a:gd name="T3" fmla="*/ 26 h 27"/>
                  <a:gd name="T4" fmla="*/ 53 w 57"/>
                  <a:gd name="T5" fmla="*/ 27 h 27"/>
                  <a:gd name="T6" fmla="*/ 45 w 57"/>
                  <a:gd name="T7" fmla="*/ 14 h 27"/>
                  <a:gd name="T8" fmla="*/ 15 w 57"/>
                  <a:gd name="T9" fmla="*/ 8 h 27"/>
                  <a:gd name="T10" fmla="*/ 3 w 57"/>
                  <a:gd name="T11" fmla="*/ 16 h 27"/>
                  <a:gd name="T12" fmla="*/ 0 w 57"/>
                  <a:gd name="T13" fmla="*/ 13 h 27"/>
                  <a:gd name="T14" fmla="*/ 14 w 57"/>
                  <a:gd name="T15" fmla="*/ 4 h 27"/>
                  <a:gd name="T16" fmla="*/ 47 w 57"/>
                  <a:gd name="T1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7">
                    <a:moveTo>
                      <a:pt x="47" y="11"/>
                    </a:moveTo>
                    <a:cubicBezTo>
                      <a:pt x="52" y="15"/>
                      <a:pt x="55" y="20"/>
                      <a:pt x="57" y="26"/>
                    </a:cubicBezTo>
                    <a:cubicBezTo>
                      <a:pt x="53" y="27"/>
                      <a:pt x="53" y="27"/>
                      <a:pt x="53" y="27"/>
                    </a:cubicBezTo>
                    <a:cubicBezTo>
                      <a:pt x="51" y="22"/>
                      <a:pt x="49" y="17"/>
                      <a:pt x="45" y="14"/>
                    </a:cubicBezTo>
                    <a:cubicBezTo>
                      <a:pt x="36" y="6"/>
                      <a:pt x="25" y="4"/>
                      <a:pt x="15" y="8"/>
                    </a:cubicBezTo>
                    <a:cubicBezTo>
                      <a:pt x="11" y="9"/>
                      <a:pt x="6" y="12"/>
                      <a:pt x="3" y="16"/>
                    </a:cubicBezTo>
                    <a:cubicBezTo>
                      <a:pt x="0" y="13"/>
                      <a:pt x="0" y="13"/>
                      <a:pt x="0" y="13"/>
                    </a:cubicBezTo>
                    <a:cubicBezTo>
                      <a:pt x="4" y="9"/>
                      <a:pt x="9" y="6"/>
                      <a:pt x="14" y="4"/>
                    </a:cubicBezTo>
                    <a:cubicBezTo>
                      <a:pt x="25" y="0"/>
                      <a:pt x="38" y="3"/>
                      <a:pt x="47" y="11"/>
                    </a:cubicBezTo>
                    <a:close/>
                  </a:path>
                </a:pathLst>
              </a:custGeom>
              <a:solidFill>
                <a:srgbClr val="53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7" name="Freeform 467"/>
              <p:cNvSpPr/>
              <p:nvPr/>
            </p:nvSpPr>
            <p:spPr bwMode="auto">
              <a:xfrm>
                <a:off x="2567" y="2383"/>
                <a:ext cx="73" cy="28"/>
              </a:xfrm>
              <a:custGeom>
                <a:avLst/>
                <a:gdLst>
                  <a:gd name="T0" fmla="*/ 42 w 42"/>
                  <a:gd name="T1" fmla="*/ 11 h 16"/>
                  <a:gd name="T2" fmla="*/ 39 w 42"/>
                  <a:gd name="T3" fmla="*/ 14 h 16"/>
                  <a:gd name="T4" fmla="*/ 3 w 42"/>
                  <a:gd name="T5" fmla="*/ 16 h 16"/>
                  <a:gd name="T6" fmla="*/ 0 w 42"/>
                  <a:gd name="T7" fmla="*/ 13 h 16"/>
                  <a:gd name="T8" fmla="*/ 42 w 42"/>
                  <a:gd name="T9" fmla="*/ 11 h 16"/>
                </a:gdLst>
                <a:ahLst/>
                <a:cxnLst>
                  <a:cxn ang="0">
                    <a:pos x="T0" y="T1"/>
                  </a:cxn>
                  <a:cxn ang="0">
                    <a:pos x="T2" y="T3"/>
                  </a:cxn>
                  <a:cxn ang="0">
                    <a:pos x="T4" y="T5"/>
                  </a:cxn>
                  <a:cxn ang="0">
                    <a:pos x="T6" y="T7"/>
                  </a:cxn>
                  <a:cxn ang="0">
                    <a:pos x="T8" y="T9"/>
                  </a:cxn>
                </a:cxnLst>
                <a:rect l="0" t="0" r="r" b="b"/>
                <a:pathLst>
                  <a:path w="42" h="16">
                    <a:moveTo>
                      <a:pt x="42" y="11"/>
                    </a:moveTo>
                    <a:cubicBezTo>
                      <a:pt x="39" y="14"/>
                      <a:pt x="39" y="14"/>
                      <a:pt x="39" y="14"/>
                    </a:cubicBezTo>
                    <a:cubicBezTo>
                      <a:pt x="28" y="4"/>
                      <a:pt x="12" y="5"/>
                      <a:pt x="3" y="16"/>
                    </a:cubicBezTo>
                    <a:cubicBezTo>
                      <a:pt x="0" y="13"/>
                      <a:pt x="0" y="13"/>
                      <a:pt x="0" y="13"/>
                    </a:cubicBezTo>
                    <a:cubicBezTo>
                      <a:pt x="11" y="1"/>
                      <a:pt x="30" y="0"/>
                      <a:pt x="42" y="11"/>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8" name="Freeform 468"/>
              <p:cNvSpPr/>
              <p:nvPr/>
            </p:nvSpPr>
            <p:spPr bwMode="auto">
              <a:xfrm>
                <a:off x="2573" y="2390"/>
                <a:ext cx="74" cy="38"/>
              </a:xfrm>
              <a:custGeom>
                <a:avLst/>
                <a:gdLst>
                  <a:gd name="T0" fmla="*/ 36 w 43"/>
                  <a:gd name="T1" fmla="*/ 10 h 22"/>
                  <a:gd name="T2" fmla="*/ 43 w 43"/>
                  <a:gd name="T3" fmla="*/ 21 h 22"/>
                  <a:gd name="T4" fmla="*/ 39 w 43"/>
                  <a:gd name="T5" fmla="*/ 22 h 22"/>
                  <a:gd name="T6" fmla="*/ 33 w 43"/>
                  <a:gd name="T7" fmla="*/ 13 h 22"/>
                  <a:gd name="T8" fmla="*/ 3 w 43"/>
                  <a:gd name="T9" fmla="*/ 14 h 22"/>
                  <a:gd name="T10" fmla="*/ 0 w 43"/>
                  <a:gd name="T11" fmla="*/ 12 h 22"/>
                  <a:gd name="T12" fmla="*/ 36 w 43"/>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36" y="10"/>
                    </a:moveTo>
                    <a:cubicBezTo>
                      <a:pt x="39" y="13"/>
                      <a:pt x="42" y="17"/>
                      <a:pt x="43" y="21"/>
                    </a:cubicBezTo>
                    <a:cubicBezTo>
                      <a:pt x="39" y="22"/>
                      <a:pt x="39" y="22"/>
                      <a:pt x="39" y="22"/>
                    </a:cubicBezTo>
                    <a:cubicBezTo>
                      <a:pt x="38" y="19"/>
                      <a:pt x="36" y="15"/>
                      <a:pt x="33" y="13"/>
                    </a:cubicBezTo>
                    <a:cubicBezTo>
                      <a:pt x="24" y="5"/>
                      <a:pt x="11" y="5"/>
                      <a:pt x="3" y="14"/>
                    </a:cubicBezTo>
                    <a:cubicBezTo>
                      <a:pt x="0" y="12"/>
                      <a:pt x="0" y="12"/>
                      <a:pt x="0" y="12"/>
                    </a:cubicBezTo>
                    <a:cubicBezTo>
                      <a:pt x="9" y="1"/>
                      <a:pt x="25" y="0"/>
                      <a:pt x="36" y="10"/>
                    </a:cubicBezTo>
                    <a:close/>
                  </a:path>
                </a:pathLst>
              </a:custGeom>
              <a:solidFill>
                <a:srgbClr val="E86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9" name="Freeform 469"/>
              <p:cNvSpPr/>
              <p:nvPr/>
            </p:nvSpPr>
            <p:spPr bwMode="auto">
              <a:xfrm>
                <a:off x="2578" y="2400"/>
                <a:ext cx="67" cy="49"/>
              </a:xfrm>
              <a:custGeom>
                <a:avLst/>
                <a:gdLst>
                  <a:gd name="T0" fmla="*/ 30 w 39"/>
                  <a:gd name="T1" fmla="*/ 7 h 28"/>
                  <a:gd name="T2" fmla="*/ 37 w 39"/>
                  <a:gd name="T3" fmla="*/ 28 h 28"/>
                  <a:gd name="T4" fmla="*/ 33 w 39"/>
                  <a:gd name="T5" fmla="*/ 27 h 28"/>
                  <a:gd name="T6" fmla="*/ 28 w 39"/>
                  <a:gd name="T7" fmla="*/ 10 h 28"/>
                  <a:gd name="T8" fmla="*/ 10 w 39"/>
                  <a:gd name="T9" fmla="*/ 6 h 28"/>
                  <a:gd name="T10" fmla="*/ 3 w 39"/>
                  <a:gd name="T11" fmla="*/ 11 h 28"/>
                  <a:gd name="T12" fmla="*/ 0 w 39"/>
                  <a:gd name="T13" fmla="*/ 8 h 28"/>
                  <a:gd name="T14" fmla="*/ 9 w 39"/>
                  <a:gd name="T15" fmla="*/ 2 h 28"/>
                  <a:gd name="T16" fmla="*/ 30 w 39"/>
                  <a:gd name="T1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30" y="7"/>
                    </a:moveTo>
                    <a:cubicBezTo>
                      <a:pt x="36" y="12"/>
                      <a:pt x="39" y="20"/>
                      <a:pt x="37" y="28"/>
                    </a:cubicBezTo>
                    <a:cubicBezTo>
                      <a:pt x="33" y="27"/>
                      <a:pt x="33" y="27"/>
                      <a:pt x="33" y="27"/>
                    </a:cubicBezTo>
                    <a:cubicBezTo>
                      <a:pt x="34" y="21"/>
                      <a:pt x="33" y="14"/>
                      <a:pt x="28" y="10"/>
                    </a:cubicBezTo>
                    <a:cubicBezTo>
                      <a:pt x="23" y="5"/>
                      <a:pt x="16" y="4"/>
                      <a:pt x="10" y="6"/>
                    </a:cubicBezTo>
                    <a:cubicBezTo>
                      <a:pt x="7" y="7"/>
                      <a:pt x="5" y="9"/>
                      <a:pt x="3" y="11"/>
                    </a:cubicBezTo>
                    <a:cubicBezTo>
                      <a:pt x="0" y="8"/>
                      <a:pt x="0" y="8"/>
                      <a:pt x="0" y="8"/>
                    </a:cubicBezTo>
                    <a:cubicBezTo>
                      <a:pt x="2" y="5"/>
                      <a:pt x="5" y="3"/>
                      <a:pt x="9" y="2"/>
                    </a:cubicBezTo>
                    <a:cubicBezTo>
                      <a:pt x="16" y="0"/>
                      <a:pt x="24" y="1"/>
                      <a:pt x="30" y="7"/>
                    </a:cubicBez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0" name="Freeform 470"/>
              <p:cNvSpPr/>
              <p:nvPr/>
            </p:nvSpPr>
            <p:spPr bwMode="auto">
              <a:xfrm>
                <a:off x="2375" y="2529"/>
                <a:ext cx="114" cy="104"/>
              </a:xfrm>
              <a:custGeom>
                <a:avLst/>
                <a:gdLst>
                  <a:gd name="T0" fmla="*/ 114 w 114"/>
                  <a:gd name="T1" fmla="*/ 104 h 104"/>
                  <a:gd name="T2" fmla="*/ 0 w 114"/>
                  <a:gd name="T3" fmla="*/ 0 h 104"/>
                  <a:gd name="T4" fmla="*/ 0 w 114"/>
                  <a:gd name="T5" fmla="*/ 0 h 104"/>
                  <a:gd name="T6" fmla="*/ 114 w 114"/>
                  <a:gd name="T7" fmla="*/ 102 h 104"/>
                  <a:gd name="T8" fmla="*/ 114 w 114"/>
                  <a:gd name="T9" fmla="*/ 104 h 104"/>
                </a:gdLst>
                <a:ahLst/>
                <a:cxnLst>
                  <a:cxn ang="0">
                    <a:pos x="T0" y="T1"/>
                  </a:cxn>
                  <a:cxn ang="0">
                    <a:pos x="T2" y="T3"/>
                  </a:cxn>
                  <a:cxn ang="0">
                    <a:pos x="T4" y="T5"/>
                  </a:cxn>
                  <a:cxn ang="0">
                    <a:pos x="T6" y="T7"/>
                  </a:cxn>
                  <a:cxn ang="0">
                    <a:pos x="T8" y="T9"/>
                  </a:cxn>
                </a:cxnLst>
                <a:rect l="0" t="0" r="r" b="b"/>
                <a:pathLst>
                  <a:path w="114" h="104">
                    <a:moveTo>
                      <a:pt x="114" y="104"/>
                    </a:moveTo>
                    <a:lnTo>
                      <a:pt x="0" y="0"/>
                    </a:lnTo>
                    <a:lnTo>
                      <a:pt x="0" y="0"/>
                    </a:lnTo>
                    <a:lnTo>
                      <a:pt x="114" y="102"/>
                    </a:lnTo>
                    <a:lnTo>
                      <a:pt x="114" y="104"/>
                    </a:lnTo>
                    <a:close/>
                  </a:path>
                </a:pathLst>
              </a:custGeom>
              <a:solidFill>
                <a:srgbClr val="216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1" name="Freeform 471"/>
              <p:cNvSpPr/>
              <p:nvPr/>
            </p:nvSpPr>
            <p:spPr bwMode="auto">
              <a:xfrm>
                <a:off x="2375" y="2470"/>
                <a:ext cx="55" cy="60"/>
              </a:xfrm>
              <a:custGeom>
                <a:avLst/>
                <a:gdLst>
                  <a:gd name="T0" fmla="*/ 55 w 55"/>
                  <a:gd name="T1" fmla="*/ 0 h 60"/>
                  <a:gd name="T2" fmla="*/ 0 w 55"/>
                  <a:gd name="T3" fmla="*/ 60 h 60"/>
                  <a:gd name="T4" fmla="*/ 0 w 55"/>
                  <a:gd name="T5" fmla="*/ 59 h 60"/>
                  <a:gd name="T6" fmla="*/ 55 w 55"/>
                  <a:gd name="T7" fmla="*/ 0 h 60"/>
                  <a:gd name="T8" fmla="*/ 55 w 55"/>
                  <a:gd name="T9" fmla="*/ 0 h 60"/>
                </a:gdLst>
                <a:ahLst/>
                <a:cxnLst>
                  <a:cxn ang="0">
                    <a:pos x="T0" y="T1"/>
                  </a:cxn>
                  <a:cxn ang="0">
                    <a:pos x="T2" y="T3"/>
                  </a:cxn>
                  <a:cxn ang="0">
                    <a:pos x="T4" y="T5"/>
                  </a:cxn>
                  <a:cxn ang="0">
                    <a:pos x="T6" y="T7"/>
                  </a:cxn>
                  <a:cxn ang="0">
                    <a:pos x="T8" y="T9"/>
                  </a:cxn>
                </a:cxnLst>
                <a:rect l="0" t="0" r="r" b="b"/>
                <a:pathLst>
                  <a:path w="55" h="60">
                    <a:moveTo>
                      <a:pt x="55" y="0"/>
                    </a:moveTo>
                    <a:lnTo>
                      <a:pt x="0" y="60"/>
                    </a:lnTo>
                    <a:lnTo>
                      <a:pt x="0" y="59"/>
                    </a:lnTo>
                    <a:lnTo>
                      <a:pt x="55" y="0"/>
                    </a:lnTo>
                    <a:lnTo>
                      <a:pt x="55" y="0"/>
                    </a:lnTo>
                    <a:close/>
                  </a:path>
                </a:pathLst>
              </a:custGeom>
              <a:solidFill>
                <a:srgbClr val="216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2" name="Freeform 472"/>
              <p:cNvSpPr/>
              <p:nvPr/>
            </p:nvSpPr>
            <p:spPr bwMode="auto">
              <a:xfrm>
                <a:off x="2382" y="2506"/>
                <a:ext cx="47" cy="50"/>
              </a:xfrm>
              <a:custGeom>
                <a:avLst/>
                <a:gdLst>
                  <a:gd name="T0" fmla="*/ 47 w 47"/>
                  <a:gd name="T1" fmla="*/ 0 h 50"/>
                  <a:gd name="T2" fmla="*/ 0 w 47"/>
                  <a:gd name="T3" fmla="*/ 23 h 50"/>
                  <a:gd name="T4" fmla="*/ 31 w 47"/>
                  <a:gd name="T5" fmla="*/ 50 h 50"/>
                  <a:gd name="T6" fmla="*/ 47 w 47"/>
                  <a:gd name="T7" fmla="*/ 0 h 50"/>
                </a:gdLst>
                <a:ahLst/>
                <a:cxnLst>
                  <a:cxn ang="0">
                    <a:pos x="T0" y="T1"/>
                  </a:cxn>
                  <a:cxn ang="0">
                    <a:pos x="T2" y="T3"/>
                  </a:cxn>
                  <a:cxn ang="0">
                    <a:pos x="T4" y="T5"/>
                  </a:cxn>
                  <a:cxn ang="0">
                    <a:pos x="T6" y="T7"/>
                  </a:cxn>
                </a:cxnLst>
                <a:rect l="0" t="0" r="r" b="b"/>
                <a:pathLst>
                  <a:path w="47" h="50">
                    <a:moveTo>
                      <a:pt x="47" y="0"/>
                    </a:moveTo>
                    <a:lnTo>
                      <a:pt x="0" y="23"/>
                    </a:lnTo>
                    <a:lnTo>
                      <a:pt x="31" y="50"/>
                    </a:lnTo>
                    <a:lnTo>
                      <a:pt x="47" y="0"/>
                    </a:lnTo>
                    <a:close/>
                  </a:path>
                </a:pathLst>
              </a:custGeom>
              <a:solidFill>
                <a:srgbClr val="BA4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3" name="Freeform 473"/>
              <p:cNvSpPr/>
              <p:nvPr/>
            </p:nvSpPr>
            <p:spPr bwMode="auto">
              <a:xfrm>
                <a:off x="2406" y="2515"/>
                <a:ext cx="49" cy="48"/>
              </a:xfrm>
              <a:custGeom>
                <a:avLst/>
                <a:gdLst>
                  <a:gd name="T0" fmla="*/ 49 w 49"/>
                  <a:gd name="T1" fmla="*/ 0 h 48"/>
                  <a:gd name="T2" fmla="*/ 0 w 49"/>
                  <a:gd name="T3" fmla="*/ 36 h 48"/>
                  <a:gd name="T4" fmla="*/ 16 w 49"/>
                  <a:gd name="T5" fmla="*/ 48 h 48"/>
                  <a:gd name="T6" fmla="*/ 49 w 49"/>
                  <a:gd name="T7" fmla="*/ 0 h 48"/>
                </a:gdLst>
                <a:ahLst/>
                <a:cxnLst>
                  <a:cxn ang="0">
                    <a:pos x="T0" y="T1"/>
                  </a:cxn>
                  <a:cxn ang="0">
                    <a:pos x="T2" y="T3"/>
                  </a:cxn>
                  <a:cxn ang="0">
                    <a:pos x="T4" y="T5"/>
                  </a:cxn>
                  <a:cxn ang="0">
                    <a:pos x="T6" y="T7"/>
                  </a:cxn>
                </a:cxnLst>
                <a:rect l="0" t="0" r="r" b="b"/>
                <a:pathLst>
                  <a:path w="49" h="48">
                    <a:moveTo>
                      <a:pt x="49" y="0"/>
                    </a:moveTo>
                    <a:lnTo>
                      <a:pt x="0" y="36"/>
                    </a:lnTo>
                    <a:lnTo>
                      <a:pt x="16" y="48"/>
                    </a:lnTo>
                    <a:lnTo>
                      <a:pt x="49" y="0"/>
                    </a:lnTo>
                    <a:close/>
                  </a:path>
                </a:pathLst>
              </a:custGeom>
              <a:solidFill>
                <a:srgbClr val="94C9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4" name="Freeform 474"/>
              <p:cNvSpPr/>
              <p:nvPr/>
            </p:nvSpPr>
            <p:spPr bwMode="auto">
              <a:xfrm>
                <a:off x="2413" y="2506"/>
                <a:ext cx="73" cy="76"/>
              </a:xfrm>
              <a:custGeom>
                <a:avLst/>
                <a:gdLst>
                  <a:gd name="T0" fmla="*/ 73 w 73"/>
                  <a:gd name="T1" fmla="*/ 0 h 76"/>
                  <a:gd name="T2" fmla="*/ 0 w 73"/>
                  <a:gd name="T3" fmla="*/ 49 h 76"/>
                  <a:gd name="T4" fmla="*/ 28 w 73"/>
                  <a:gd name="T5" fmla="*/ 76 h 76"/>
                  <a:gd name="T6" fmla="*/ 73 w 73"/>
                  <a:gd name="T7" fmla="*/ 0 h 76"/>
                </a:gdLst>
                <a:ahLst/>
                <a:cxnLst>
                  <a:cxn ang="0">
                    <a:pos x="T0" y="T1"/>
                  </a:cxn>
                  <a:cxn ang="0">
                    <a:pos x="T2" y="T3"/>
                  </a:cxn>
                  <a:cxn ang="0">
                    <a:pos x="T4" y="T5"/>
                  </a:cxn>
                  <a:cxn ang="0">
                    <a:pos x="T6" y="T7"/>
                  </a:cxn>
                </a:cxnLst>
                <a:rect l="0" t="0" r="r" b="b"/>
                <a:pathLst>
                  <a:path w="73" h="76">
                    <a:moveTo>
                      <a:pt x="73" y="0"/>
                    </a:moveTo>
                    <a:lnTo>
                      <a:pt x="0" y="49"/>
                    </a:lnTo>
                    <a:lnTo>
                      <a:pt x="28" y="76"/>
                    </a:lnTo>
                    <a:lnTo>
                      <a:pt x="73" y="0"/>
                    </a:lnTo>
                    <a:close/>
                  </a:path>
                </a:pathLst>
              </a:custGeom>
              <a:solidFill>
                <a:srgbClr val="F15A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5" name="Freeform 475"/>
              <p:cNvSpPr/>
              <p:nvPr/>
            </p:nvSpPr>
            <p:spPr bwMode="auto">
              <a:xfrm>
                <a:off x="2427" y="2555"/>
                <a:ext cx="57" cy="59"/>
              </a:xfrm>
              <a:custGeom>
                <a:avLst/>
                <a:gdLst>
                  <a:gd name="T0" fmla="*/ 57 w 57"/>
                  <a:gd name="T1" fmla="*/ 0 h 59"/>
                  <a:gd name="T2" fmla="*/ 0 w 57"/>
                  <a:gd name="T3" fmla="*/ 13 h 59"/>
                  <a:gd name="T4" fmla="*/ 48 w 57"/>
                  <a:gd name="T5" fmla="*/ 59 h 59"/>
                  <a:gd name="T6" fmla="*/ 57 w 57"/>
                  <a:gd name="T7" fmla="*/ 0 h 59"/>
                </a:gdLst>
                <a:ahLst/>
                <a:cxnLst>
                  <a:cxn ang="0">
                    <a:pos x="T0" y="T1"/>
                  </a:cxn>
                  <a:cxn ang="0">
                    <a:pos x="T2" y="T3"/>
                  </a:cxn>
                  <a:cxn ang="0">
                    <a:pos x="T4" y="T5"/>
                  </a:cxn>
                  <a:cxn ang="0">
                    <a:pos x="T6" y="T7"/>
                  </a:cxn>
                </a:cxnLst>
                <a:rect l="0" t="0" r="r" b="b"/>
                <a:pathLst>
                  <a:path w="57" h="59">
                    <a:moveTo>
                      <a:pt x="57" y="0"/>
                    </a:moveTo>
                    <a:lnTo>
                      <a:pt x="0" y="13"/>
                    </a:lnTo>
                    <a:lnTo>
                      <a:pt x="48" y="59"/>
                    </a:lnTo>
                    <a:lnTo>
                      <a:pt x="57" y="0"/>
                    </a:lnTo>
                    <a:close/>
                  </a:path>
                </a:pathLst>
              </a:custGeom>
              <a:solidFill>
                <a:srgbClr val="6A6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6" name="Freeform 476"/>
              <p:cNvSpPr/>
              <p:nvPr/>
            </p:nvSpPr>
            <p:spPr bwMode="auto">
              <a:xfrm>
                <a:off x="2468" y="2601"/>
                <a:ext cx="20" cy="21"/>
              </a:xfrm>
              <a:custGeom>
                <a:avLst/>
                <a:gdLst>
                  <a:gd name="T0" fmla="*/ 20 w 20"/>
                  <a:gd name="T1" fmla="*/ 0 h 21"/>
                  <a:gd name="T2" fmla="*/ 0 w 20"/>
                  <a:gd name="T3" fmla="*/ 6 h 21"/>
                  <a:gd name="T4" fmla="*/ 18 w 20"/>
                  <a:gd name="T5" fmla="*/ 21 h 21"/>
                  <a:gd name="T6" fmla="*/ 20 w 20"/>
                  <a:gd name="T7" fmla="*/ 0 h 21"/>
                </a:gdLst>
                <a:ahLst/>
                <a:cxnLst>
                  <a:cxn ang="0">
                    <a:pos x="T0" y="T1"/>
                  </a:cxn>
                  <a:cxn ang="0">
                    <a:pos x="T2" y="T3"/>
                  </a:cxn>
                  <a:cxn ang="0">
                    <a:pos x="T4" y="T5"/>
                  </a:cxn>
                  <a:cxn ang="0">
                    <a:pos x="T6" y="T7"/>
                  </a:cxn>
                </a:cxnLst>
                <a:rect l="0" t="0" r="r" b="b"/>
                <a:pathLst>
                  <a:path w="20" h="21">
                    <a:moveTo>
                      <a:pt x="20" y="0"/>
                    </a:moveTo>
                    <a:lnTo>
                      <a:pt x="0" y="6"/>
                    </a:lnTo>
                    <a:lnTo>
                      <a:pt x="18" y="21"/>
                    </a:lnTo>
                    <a:lnTo>
                      <a:pt x="20" y="0"/>
                    </a:lnTo>
                    <a:close/>
                  </a:path>
                </a:pathLst>
              </a:custGeom>
              <a:solidFill>
                <a:srgbClr val="53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7" name="Freeform 477"/>
              <p:cNvSpPr/>
              <p:nvPr/>
            </p:nvSpPr>
            <p:spPr bwMode="auto">
              <a:xfrm>
                <a:off x="2481" y="2575"/>
                <a:ext cx="50" cy="54"/>
              </a:xfrm>
              <a:custGeom>
                <a:avLst/>
                <a:gdLst>
                  <a:gd name="T0" fmla="*/ 50 w 50"/>
                  <a:gd name="T1" fmla="*/ 0 h 54"/>
                  <a:gd name="T2" fmla="*/ 0 w 50"/>
                  <a:gd name="T3" fmla="*/ 44 h 54"/>
                  <a:gd name="T4" fmla="*/ 12 w 50"/>
                  <a:gd name="T5" fmla="*/ 54 h 54"/>
                  <a:gd name="T6" fmla="*/ 50 w 50"/>
                  <a:gd name="T7" fmla="*/ 0 h 54"/>
                </a:gdLst>
                <a:ahLst/>
                <a:cxnLst>
                  <a:cxn ang="0">
                    <a:pos x="T0" y="T1"/>
                  </a:cxn>
                  <a:cxn ang="0">
                    <a:pos x="T2" y="T3"/>
                  </a:cxn>
                  <a:cxn ang="0">
                    <a:pos x="T4" y="T5"/>
                  </a:cxn>
                  <a:cxn ang="0">
                    <a:pos x="T6" y="T7"/>
                  </a:cxn>
                </a:cxnLst>
                <a:rect l="0" t="0" r="r" b="b"/>
                <a:pathLst>
                  <a:path w="50" h="54">
                    <a:moveTo>
                      <a:pt x="50" y="0"/>
                    </a:moveTo>
                    <a:lnTo>
                      <a:pt x="0" y="44"/>
                    </a:lnTo>
                    <a:lnTo>
                      <a:pt x="12" y="54"/>
                    </a:lnTo>
                    <a:lnTo>
                      <a:pt x="50" y="0"/>
                    </a:lnTo>
                    <a:close/>
                  </a:path>
                </a:pathLst>
              </a:custGeom>
              <a:solidFill>
                <a:srgbClr val="C66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8" name="Freeform 478"/>
              <p:cNvSpPr/>
              <p:nvPr/>
            </p:nvSpPr>
            <p:spPr bwMode="auto">
              <a:xfrm>
                <a:off x="2477" y="2398"/>
                <a:ext cx="132" cy="110"/>
              </a:xfrm>
              <a:custGeom>
                <a:avLst/>
                <a:gdLst>
                  <a:gd name="T0" fmla="*/ 14 w 132"/>
                  <a:gd name="T1" fmla="*/ 73 h 110"/>
                  <a:gd name="T2" fmla="*/ 35 w 132"/>
                  <a:gd name="T3" fmla="*/ 25 h 110"/>
                  <a:gd name="T4" fmla="*/ 33 w 132"/>
                  <a:gd name="T5" fmla="*/ 2 h 110"/>
                  <a:gd name="T6" fmla="*/ 0 w 132"/>
                  <a:gd name="T7" fmla="*/ 16 h 110"/>
                  <a:gd name="T8" fmla="*/ 0 w 132"/>
                  <a:gd name="T9" fmla="*/ 14 h 110"/>
                  <a:gd name="T10" fmla="*/ 35 w 132"/>
                  <a:gd name="T11" fmla="*/ 0 h 110"/>
                  <a:gd name="T12" fmla="*/ 37 w 132"/>
                  <a:gd name="T13" fmla="*/ 25 h 110"/>
                  <a:gd name="T14" fmla="*/ 37 w 132"/>
                  <a:gd name="T15" fmla="*/ 25 h 110"/>
                  <a:gd name="T16" fmla="*/ 14 w 132"/>
                  <a:gd name="T17" fmla="*/ 72 h 110"/>
                  <a:gd name="T18" fmla="*/ 40 w 132"/>
                  <a:gd name="T19" fmla="*/ 70 h 110"/>
                  <a:gd name="T20" fmla="*/ 61 w 132"/>
                  <a:gd name="T21" fmla="*/ 70 h 110"/>
                  <a:gd name="T22" fmla="*/ 68 w 132"/>
                  <a:gd name="T23" fmla="*/ 87 h 110"/>
                  <a:gd name="T24" fmla="*/ 75 w 132"/>
                  <a:gd name="T25" fmla="*/ 103 h 110"/>
                  <a:gd name="T26" fmla="*/ 92 w 132"/>
                  <a:gd name="T27" fmla="*/ 108 h 110"/>
                  <a:gd name="T28" fmla="*/ 132 w 132"/>
                  <a:gd name="T29" fmla="*/ 89 h 110"/>
                  <a:gd name="T30" fmla="*/ 130 w 132"/>
                  <a:gd name="T31" fmla="*/ 91 h 110"/>
                  <a:gd name="T32" fmla="*/ 92 w 132"/>
                  <a:gd name="T33" fmla="*/ 110 h 110"/>
                  <a:gd name="T34" fmla="*/ 73 w 132"/>
                  <a:gd name="T35" fmla="*/ 105 h 110"/>
                  <a:gd name="T36" fmla="*/ 66 w 132"/>
                  <a:gd name="T37" fmla="*/ 87 h 110"/>
                  <a:gd name="T38" fmla="*/ 61 w 132"/>
                  <a:gd name="T39" fmla="*/ 70 h 110"/>
                  <a:gd name="T40" fmla="*/ 40 w 132"/>
                  <a:gd name="T41" fmla="*/ 70 h 110"/>
                  <a:gd name="T42" fmla="*/ 14 w 132"/>
                  <a:gd name="T43" fmla="*/ 7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10">
                    <a:moveTo>
                      <a:pt x="14" y="73"/>
                    </a:moveTo>
                    <a:lnTo>
                      <a:pt x="35" y="25"/>
                    </a:lnTo>
                    <a:lnTo>
                      <a:pt x="33" y="2"/>
                    </a:lnTo>
                    <a:lnTo>
                      <a:pt x="0" y="16"/>
                    </a:lnTo>
                    <a:lnTo>
                      <a:pt x="0" y="14"/>
                    </a:lnTo>
                    <a:lnTo>
                      <a:pt x="35" y="0"/>
                    </a:lnTo>
                    <a:lnTo>
                      <a:pt x="37" y="25"/>
                    </a:lnTo>
                    <a:lnTo>
                      <a:pt x="37" y="25"/>
                    </a:lnTo>
                    <a:lnTo>
                      <a:pt x="14" y="72"/>
                    </a:lnTo>
                    <a:lnTo>
                      <a:pt x="40" y="70"/>
                    </a:lnTo>
                    <a:lnTo>
                      <a:pt x="61" y="70"/>
                    </a:lnTo>
                    <a:lnTo>
                      <a:pt x="68" y="87"/>
                    </a:lnTo>
                    <a:lnTo>
                      <a:pt x="75" y="103"/>
                    </a:lnTo>
                    <a:lnTo>
                      <a:pt x="92" y="108"/>
                    </a:lnTo>
                    <a:lnTo>
                      <a:pt x="132" y="89"/>
                    </a:lnTo>
                    <a:lnTo>
                      <a:pt x="130" y="91"/>
                    </a:lnTo>
                    <a:lnTo>
                      <a:pt x="92" y="110"/>
                    </a:lnTo>
                    <a:lnTo>
                      <a:pt x="73" y="105"/>
                    </a:lnTo>
                    <a:lnTo>
                      <a:pt x="66" y="87"/>
                    </a:lnTo>
                    <a:lnTo>
                      <a:pt x="61" y="70"/>
                    </a:lnTo>
                    <a:lnTo>
                      <a:pt x="40" y="70"/>
                    </a:lnTo>
                    <a:lnTo>
                      <a:pt x="14" y="73"/>
                    </a:lnTo>
                    <a:close/>
                  </a:path>
                </a:pathLst>
              </a:custGeom>
              <a:solidFill>
                <a:srgbClr val="53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9" name="Freeform 479"/>
              <p:cNvSpPr/>
              <p:nvPr/>
            </p:nvSpPr>
            <p:spPr bwMode="auto">
              <a:xfrm>
                <a:off x="400" y="1694"/>
                <a:ext cx="21" cy="35"/>
              </a:xfrm>
              <a:custGeom>
                <a:avLst/>
                <a:gdLst>
                  <a:gd name="T0" fmla="*/ 11 w 12"/>
                  <a:gd name="T1" fmla="*/ 3 h 20"/>
                  <a:gd name="T2" fmla="*/ 9 w 12"/>
                  <a:gd name="T3" fmla="*/ 0 h 20"/>
                  <a:gd name="T4" fmla="*/ 5 w 12"/>
                  <a:gd name="T5" fmla="*/ 1 h 20"/>
                  <a:gd name="T6" fmla="*/ 5 w 12"/>
                  <a:gd name="T7" fmla="*/ 2 h 20"/>
                  <a:gd name="T8" fmla="*/ 0 w 12"/>
                  <a:gd name="T9" fmla="*/ 18 h 20"/>
                  <a:gd name="T10" fmla="*/ 6 w 12"/>
                  <a:gd name="T11" fmla="*/ 20 h 20"/>
                  <a:gd name="T12" fmla="*/ 12 w 12"/>
                  <a:gd name="T13" fmla="*/ 4 h 20"/>
                  <a:gd name="T14" fmla="*/ 11 w 12"/>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11" y="3"/>
                    </a:moveTo>
                    <a:cubicBezTo>
                      <a:pt x="12" y="2"/>
                      <a:pt x="11" y="1"/>
                      <a:pt x="9" y="0"/>
                    </a:cubicBezTo>
                    <a:cubicBezTo>
                      <a:pt x="7" y="0"/>
                      <a:pt x="5" y="0"/>
                      <a:pt x="5" y="1"/>
                    </a:cubicBezTo>
                    <a:cubicBezTo>
                      <a:pt x="5" y="2"/>
                      <a:pt x="5" y="2"/>
                      <a:pt x="5" y="2"/>
                    </a:cubicBezTo>
                    <a:cubicBezTo>
                      <a:pt x="0" y="18"/>
                      <a:pt x="0" y="18"/>
                      <a:pt x="0" y="18"/>
                    </a:cubicBezTo>
                    <a:cubicBezTo>
                      <a:pt x="6" y="20"/>
                      <a:pt x="6" y="20"/>
                      <a:pt x="6" y="20"/>
                    </a:cubicBezTo>
                    <a:cubicBezTo>
                      <a:pt x="12" y="4"/>
                      <a:pt x="12" y="4"/>
                      <a:pt x="12" y="4"/>
                    </a:cubicBezTo>
                    <a:lnTo>
                      <a:pt x="11" y="3"/>
                    </a:lnTo>
                    <a:close/>
                  </a:path>
                </a:pathLst>
              </a:custGeom>
              <a:solidFill>
                <a:srgbClr val="F04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0" name="Freeform 480"/>
              <p:cNvSpPr/>
              <p:nvPr/>
            </p:nvSpPr>
            <p:spPr bwMode="auto">
              <a:xfrm>
                <a:off x="323" y="1951"/>
                <a:ext cx="6" cy="12"/>
              </a:xfrm>
              <a:custGeom>
                <a:avLst/>
                <a:gdLst>
                  <a:gd name="T0" fmla="*/ 3 w 3"/>
                  <a:gd name="T1" fmla="*/ 4 h 7"/>
                  <a:gd name="T2" fmla="*/ 1 w 3"/>
                  <a:gd name="T3" fmla="*/ 6 h 7"/>
                  <a:gd name="T4" fmla="*/ 1 w 3"/>
                  <a:gd name="T5" fmla="*/ 3 h 7"/>
                  <a:gd name="T6" fmla="*/ 3 w 3"/>
                  <a:gd name="T7" fmla="*/ 0 h 7"/>
                  <a:gd name="T8" fmla="*/ 3 w 3"/>
                  <a:gd name="T9" fmla="*/ 4 h 7"/>
                </a:gdLst>
                <a:ahLst/>
                <a:cxnLst>
                  <a:cxn ang="0">
                    <a:pos x="T0" y="T1"/>
                  </a:cxn>
                  <a:cxn ang="0">
                    <a:pos x="T2" y="T3"/>
                  </a:cxn>
                  <a:cxn ang="0">
                    <a:pos x="T4" y="T5"/>
                  </a:cxn>
                  <a:cxn ang="0">
                    <a:pos x="T6" y="T7"/>
                  </a:cxn>
                  <a:cxn ang="0">
                    <a:pos x="T8" y="T9"/>
                  </a:cxn>
                </a:cxnLst>
                <a:rect l="0" t="0" r="r" b="b"/>
                <a:pathLst>
                  <a:path w="3" h="7">
                    <a:moveTo>
                      <a:pt x="3" y="4"/>
                    </a:moveTo>
                    <a:cubicBezTo>
                      <a:pt x="2" y="5"/>
                      <a:pt x="1" y="7"/>
                      <a:pt x="1" y="6"/>
                    </a:cubicBezTo>
                    <a:cubicBezTo>
                      <a:pt x="0" y="6"/>
                      <a:pt x="0" y="5"/>
                      <a:pt x="1" y="3"/>
                    </a:cubicBezTo>
                    <a:cubicBezTo>
                      <a:pt x="1" y="1"/>
                      <a:pt x="2" y="0"/>
                      <a:pt x="3" y="0"/>
                    </a:cubicBezTo>
                    <a:cubicBezTo>
                      <a:pt x="3" y="1"/>
                      <a:pt x="3" y="2"/>
                      <a:pt x="3" y="4"/>
                    </a:cubicBez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1" name="Freeform 481"/>
              <p:cNvSpPr/>
              <p:nvPr/>
            </p:nvSpPr>
            <p:spPr bwMode="auto">
              <a:xfrm>
                <a:off x="325" y="1919"/>
                <a:ext cx="23" cy="39"/>
              </a:xfrm>
              <a:custGeom>
                <a:avLst/>
                <a:gdLst>
                  <a:gd name="T0" fmla="*/ 12 w 23"/>
                  <a:gd name="T1" fmla="*/ 4 h 39"/>
                  <a:gd name="T2" fmla="*/ 12 w 23"/>
                  <a:gd name="T3" fmla="*/ 4 h 39"/>
                  <a:gd name="T4" fmla="*/ 4 w 23"/>
                  <a:gd name="T5" fmla="*/ 0 h 39"/>
                  <a:gd name="T6" fmla="*/ 0 w 23"/>
                  <a:gd name="T7" fmla="*/ 37 h 39"/>
                  <a:gd name="T8" fmla="*/ 2 w 23"/>
                  <a:gd name="T9" fmla="*/ 37 h 39"/>
                  <a:gd name="T10" fmla="*/ 2 w 23"/>
                  <a:gd name="T11" fmla="*/ 37 h 39"/>
                  <a:gd name="T12" fmla="*/ 4 w 23"/>
                  <a:gd name="T13" fmla="*/ 39 h 39"/>
                  <a:gd name="T14" fmla="*/ 23 w 23"/>
                  <a:gd name="T15" fmla="*/ 7 h 39"/>
                  <a:gd name="T16" fmla="*/ 12 w 23"/>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9">
                    <a:moveTo>
                      <a:pt x="12" y="4"/>
                    </a:moveTo>
                    <a:lnTo>
                      <a:pt x="12" y="4"/>
                    </a:lnTo>
                    <a:lnTo>
                      <a:pt x="4" y="0"/>
                    </a:lnTo>
                    <a:lnTo>
                      <a:pt x="0" y="37"/>
                    </a:lnTo>
                    <a:lnTo>
                      <a:pt x="2" y="37"/>
                    </a:lnTo>
                    <a:lnTo>
                      <a:pt x="2" y="37"/>
                    </a:lnTo>
                    <a:lnTo>
                      <a:pt x="4" y="39"/>
                    </a:lnTo>
                    <a:lnTo>
                      <a:pt x="23" y="7"/>
                    </a:lnTo>
                    <a:lnTo>
                      <a:pt x="12" y="4"/>
                    </a:lnTo>
                    <a:close/>
                  </a:path>
                </a:pathLst>
              </a:custGeom>
              <a:solidFill>
                <a:srgbClr val="FBA9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2" name="Freeform 482"/>
              <p:cNvSpPr/>
              <p:nvPr/>
            </p:nvSpPr>
            <p:spPr bwMode="auto">
              <a:xfrm>
                <a:off x="327" y="1709"/>
                <a:ext cx="92" cy="219"/>
              </a:xfrm>
              <a:custGeom>
                <a:avLst/>
                <a:gdLst>
                  <a:gd name="T0" fmla="*/ 21 w 92"/>
                  <a:gd name="T1" fmla="*/ 219 h 219"/>
                  <a:gd name="T2" fmla="*/ 0 w 92"/>
                  <a:gd name="T3" fmla="*/ 212 h 219"/>
                  <a:gd name="T4" fmla="*/ 71 w 92"/>
                  <a:gd name="T5" fmla="*/ 0 h 219"/>
                  <a:gd name="T6" fmla="*/ 92 w 92"/>
                  <a:gd name="T7" fmla="*/ 7 h 219"/>
                  <a:gd name="T8" fmla="*/ 21 w 92"/>
                  <a:gd name="T9" fmla="*/ 219 h 219"/>
                </a:gdLst>
                <a:ahLst/>
                <a:cxnLst>
                  <a:cxn ang="0">
                    <a:pos x="T0" y="T1"/>
                  </a:cxn>
                  <a:cxn ang="0">
                    <a:pos x="T2" y="T3"/>
                  </a:cxn>
                  <a:cxn ang="0">
                    <a:pos x="T4" y="T5"/>
                  </a:cxn>
                  <a:cxn ang="0">
                    <a:pos x="T6" y="T7"/>
                  </a:cxn>
                  <a:cxn ang="0">
                    <a:pos x="T8" y="T9"/>
                  </a:cxn>
                </a:cxnLst>
                <a:rect l="0" t="0" r="r" b="b"/>
                <a:pathLst>
                  <a:path w="92" h="219">
                    <a:moveTo>
                      <a:pt x="21" y="219"/>
                    </a:moveTo>
                    <a:lnTo>
                      <a:pt x="0" y="212"/>
                    </a:lnTo>
                    <a:lnTo>
                      <a:pt x="71" y="0"/>
                    </a:lnTo>
                    <a:lnTo>
                      <a:pt x="92" y="7"/>
                    </a:lnTo>
                    <a:lnTo>
                      <a:pt x="21" y="219"/>
                    </a:lnTo>
                    <a:close/>
                  </a:path>
                </a:pathLst>
              </a:custGeom>
              <a:solidFill>
                <a:srgbClr val="6D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3" name="Freeform 483"/>
              <p:cNvSpPr/>
              <p:nvPr/>
            </p:nvSpPr>
            <p:spPr bwMode="auto">
              <a:xfrm>
                <a:off x="327" y="1709"/>
                <a:ext cx="78" cy="214"/>
              </a:xfrm>
              <a:custGeom>
                <a:avLst/>
                <a:gdLst>
                  <a:gd name="T0" fmla="*/ 7 w 78"/>
                  <a:gd name="T1" fmla="*/ 214 h 214"/>
                  <a:gd name="T2" fmla="*/ 0 w 78"/>
                  <a:gd name="T3" fmla="*/ 212 h 214"/>
                  <a:gd name="T4" fmla="*/ 71 w 78"/>
                  <a:gd name="T5" fmla="*/ 0 h 214"/>
                  <a:gd name="T6" fmla="*/ 78 w 78"/>
                  <a:gd name="T7" fmla="*/ 2 h 214"/>
                  <a:gd name="T8" fmla="*/ 7 w 78"/>
                  <a:gd name="T9" fmla="*/ 214 h 214"/>
                </a:gdLst>
                <a:ahLst/>
                <a:cxnLst>
                  <a:cxn ang="0">
                    <a:pos x="T0" y="T1"/>
                  </a:cxn>
                  <a:cxn ang="0">
                    <a:pos x="T2" y="T3"/>
                  </a:cxn>
                  <a:cxn ang="0">
                    <a:pos x="T4" y="T5"/>
                  </a:cxn>
                  <a:cxn ang="0">
                    <a:pos x="T6" y="T7"/>
                  </a:cxn>
                  <a:cxn ang="0">
                    <a:pos x="T8" y="T9"/>
                  </a:cxn>
                </a:cxnLst>
                <a:rect l="0" t="0" r="r" b="b"/>
                <a:pathLst>
                  <a:path w="78" h="214">
                    <a:moveTo>
                      <a:pt x="7" y="214"/>
                    </a:moveTo>
                    <a:lnTo>
                      <a:pt x="0" y="212"/>
                    </a:lnTo>
                    <a:lnTo>
                      <a:pt x="71" y="0"/>
                    </a:lnTo>
                    <a:lnTo>
                      <a:pt x="78" y="2"/>
                    </a:lnTo>
                    <a:lnTo>
                      <a:pt x="7" y="214"/>
                    </a:lnTo>
                    <a:close/>
                  </a:path>
                </a:pathLst>
              </a:custGeom>
              <a:solidFill>
                <a:srgbClr val="2EA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4" name="Freeform 484"/>
              <p:cNvSpPr/>
              <p:nvPr/>
            </p:nvSpPr>
            <p:spPr bwMode="auto">
              <a:xfrm>
                <a:off x="398" y="1708"/>
                <a:ext cx="31" cy="14"/>
              </a:xfrm>
              <a:custGeom>
                <a:avLst/>
                <a:gdLst>
                  <a:gd name="T0" fmla="*/ 18 w 18"/>
                  <a:gd name="T1" fmla="*/ 7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7"/>
                    </a:moveTo>
                    <a:cubicBezTo>
                      <a:pt x="18" y="7"/>
                      <a:pt x="17" y="8"/>
                      <a:pt x="16" y="8"/>
                    </a:cubicBezTo>
                    <a:cubicBezTo>
                      <a:pt x="1" y="3"/>
                      <a:pt x="1" y="3"/>
                      <a:pt x="1" y="3"/>
                    </a:cubicBezTo>
                    <a:cubicBezTo>
                      <a:pt x="0" y="2"/>
                      <a:pt x="0" y="2"/>
                      <a:pt x="0" y="1"/>
                    </a:cubicBezTo>
                    <a:cubicBezTo>
                      <a:pt x="0" y="0"/>
                      <a:pt x="1" y="0"/>
                      <a:pt x="2" y="0"/>
                    </a:cubicBezTo>
                    <a:cubicBezTo>
                      <a:pt x="17" y="5"/>
                      <a:pt x="17" y="5"/>
                      <a:pt x="17" y="5"/>
                    </a:cubicBezTo>
                    <a:cubicBezTo>
                      <a:pt x="18" y="5"/>
                      <a:pt x="18" y="7"/>
                      <a:pt x="18" y="7"/>
                    </a:cubicBezTo>
                    <a:close/>
                  </a:path>
                </a:pathLst>
              </a:custGeom>
              <a:solidFill>
                <a:srgbClr val="D23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5" name="Freeform 485"/>
              <p:cNvSpPr/>
              <p:nvPr/>
            </p:nvSpPr>
            <p:spPr bwMode="auto">
              <a:xfrm>
                <a:off x="393" y="1715"/>
                <a:ext cx="36" cy="99"/>
              </a:xfrm>
              <a:custGeom>
                <a:avLst/>
                <a:gdLst>
                  <a:gd name="T0" fmla="*/ 1 w 21"/>
                  <a:gd name="T1" fmla="*/ 57 h 57"/>
                  <a:gd name="T2" fmla="*/ 0 w 21"/>
                  <a:gd name="T3" fmla="*/ 55 h 57"/>
                  <a:gd name="T4" fmla="*/ 18 w 21"/>
                  <a:gd name="T5" fmla="*/ 2 h 57"/>
                  <a:gd name="T6" fmla="*/ 20 w 21"/>
                  <a:gd name="T7" fmla="*/ 1 h 57"/>
                  <a:gd name="T8" fmla="*/ 21 w 21"/>
                  <a:gd name="T9" fmla="*/ 3 h 57"/>
                  <a:gd name="T10" fmla="*/ 3 w 21"/>
                  <a:gd name="T11" fmla="*/ 56 h 57"/>
                  <a:gd name="T12" fmla="*/ 1 w 21"/>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1" h="57">
                    <a:moveTo>
                      <a:pt x="1" y="57"/>
                    </a:moveTo>
                    <a:cubicBezTo>
                      <a:pt x="0" y="57"/>
                      <a:pt x="0" y="56"/>
                      <a:pt x="0" y="55"/>
                    </a:cubicBezTo>
                    <a:cubicBezTo>
                      <a:pt x="18" y="2"/>
                      <a:pt x="18" y="2"/>
                      <a:pt x="18" y="2"/>
                    </a:cubicBezTo>
                    <a:cubicBezTo>
                      <a:pt x="18" y="1"/>
                      <a:pt x="19" y="0"/>
                      <a:pt x="20" y="1"/>
                    </a:cubicBezTo>
                    <a:cubicBezTo>
                      <a:pt x="21" y="1"/>
                      <a:pt x="21" y="2"/>
                      <a:pt x="21" y="3"/>
                    </a:cubicBezTo>
                    <a:cubicBezTo>
                      <a:pt x="3" y="56"/>
                      <a:pt x="3" y="56"/>
                      <a:pt x="3" y="56"/>
                    </a:cubicBezTo>
                    <a:cubicBezTo>
                      <a:pt x="3" y="57"/>
                      <a:pt x="2" y="57"/>
                      <a:pt x="1" y="57"/>
                    </a:cubicBezTo>
                    <a:close/>
                  </a:path>
                </a:pathLst>
              </a:custGeom>
              <a:solidFill>
                <a:srgbClr val="D23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6" name="Freeform 486"/>
              <p:cNvSpPr/>
              <p:nvPr/>
            </p:nvSpPr>
            <p:spPr bwMode="auto">
              <a:xfrm>
                <a:off x="389" y="1789"/>
                <a:ext cx="16" cy="26"/>
              </a:xfrm>
              <a:custGeom>
                <a:avLst/>
                <a:gdLst>
                  <a:gd name="T0" fmla="*/ 3 w 9"/>
                  <a:gd name="T1" fmla="*/ 14 h 15"/>
                  <a:gd name="T2" fmla="*/ 1 w 9"/>
                  <a:gd name="T3" fmla="*/ 6 h 15"/>
                  <a:gd name="T4" fmla="*/ 7 w 9"/>
                  <a:gd name="T5" fmla="*/ 1 h 15"/>
                  <a:gd name="T6" fmla="*/ 3 w 9"/>
                  <a:gd name="T7" fmla="*/ 14 h 15"/>
                </a:gdLst>
                <a:ahLst/>
                <a:cxnLst>
                  <a:cxn ang="0">
                    <a:pos x="T0" y="T1"/>
                  </a:cxn>
                  <a:cxn ang="0">
                    <a:pos x="T2" y="T3"/>
                  </a:cxn>
                  <a:cxn ang="0">
                    <a:pos x="T4" y="T5"/>
                  </a:cxn>
                  <a:cxn ang="0">
                    <a:pos x="T6" y="T7"/>
                  </a:cxn>
                </a:cxnLst>
                <a:rect l="0" t="0" r="r" b="b"/>
                <a:pathLst>
                  <a:path w="9" h="15">
                    <a:moveTo>
                      <a:pt x="3" y="14"/>
                    </a:moveTo>
                    <a:cubicBezTo>
                      <a:pt x="1" y="13"/>
                      <a:pt x="0" y="10"/>
                      <a:pt x="1" y="6"/>
                    </a:cubicBezTo>
                    <a:cubicBezTo>
                      <a:pt x="2" y="2"/>
                      <a:pt x="5" y="0"/>
                      <a:pt x="7" y="1"/>
                    </a:cubicBezTo>
                    <a:cubicBezTo>
                      <a:pt x="9" y="2"/>
                      <a:pt x="5" y="15"/>
                      <a:pt x="3" y="14"/>
                    </a:cubicBezTo>
                    <a:close/>
                  </a:path>
                </a:pathLst>
              </a:custGeom>
              <a:solidFill>
                <a:srgbClr val="D23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7" name="Freeform 487"/>
              <p:cNvSpPr>
                <a:spLocks noEditPoints="1"/>
              </p:cNvSpPr>
              <p:nvPr/>
            </p:nvSpPr>
            <p:spPr bwMode="auto">
              <a:xfrm>
                <a:off x="2286" y="1491"/>
                <a:ext cx="314" cy="165"/>
              </a:xfrm>
              <a:custGeom>
                <a:avLst/>
                <a:gdLst>
                  <a:gd name="T0" fmla="*/ 0 w 314"/>
                  <a:gd name="T1" fmla="*/ 165 h 165"/>
                  <a:gd name="T2" fmla="*/ 314 w 314"/>
                  <a:gd name="T3" fmla="*/ 21 h 165"/>
                  <a:gd name="T4" fmla="*/ 12 w 314"/>
                  <a:gd name="T5" fmla="*/ 0 h 165"/>
                  <a:gd name="T6" fmla="*/ 0 w 314"/>
                  <a:gd name="T7" fmla="*/ 165 h 165"/>
                  <a:gd name="T8" fmla="*/ 181 w 314"/>
                  <a:gd name="T9" fmla="*/ 45 h 165"/>
                  <a:gd name="T10" fmla="*/ 42 w 314"/>
                  <a:gd name="T11" fmla="*/ 107 h 165"/>
                  <a:gd name="T12" fmla="*/ 47 w 314"/>
                  <a:gd name="T13" fmla="*/ 34 h 165"/>
                  <a:gd name="T14" fmla="*/ 181 w 314"/>
                  <a:gd name="T15" fmla="*/ 4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65">
                    <a:moveTo>
                      <a:pt x="0" y="165"/>
                    </a:moveTo>
                    <a:lnTo>
                      <a:pt x="314" y="21"/>
                    </a:lnTo>
                    <a:lnTo>
                      <a:pt x="12" y="0"/>
                    </a:lnTo>
                    <a:lnTo>
                      <a:pt x="0" y="165"/>
                    </a:lnTo>
                    <a:close/>
                    <a:moveTo>
                      <a:pt x="181" y="45"/>
                    </a:moveTo>
                    <a:lnTo>
                      <a:pt x="42" y="107"/>
                    </a:lnTo>
                    <a:lnTo>
                      <a:pt x="47" y="34"/>
                    </a:lnTo>
                    <a:lnTo>
                      <a:pt x="181" y="45"/>
                    </a:lnTo>
                    <a:close/>
                  </a:path>
                </a:pathLst>
              </a:custGeom>
              <a:solidFill>
                <a:srgbClr val="DE49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8" name="Freeform 488"/>
              <p:cNvSpPr/>
              <p:nvPr/>
            </p:nvSpPr>
            <p:spPr bwMode="auto">
              <a:xfrm>
                <a:off x="2298" y="1491"/>
                <a:ext cx="302" cy="111"/>
              </a:xfrm>
              <a:custGeom>
                <a:avLst/>
                <a:gdLst>
                  <a:gd name="T0" fmla="*/ 0 w 302"/>
                  <a:gd name="T1" fmla="*/ 0 h 111"/>
                  <a:gd name="T2" fmla="*/ 35 w 302"/>
                  <a:gd name="T3" fmla="*/ 36 h 111"/>
                  <a:gd name="T4" fmla="*/ 35 w 302"/>
                  <a:gd name="T5" fmla="*/ 34 h 111"/>
                  <a:gd name="T6" fmla="*/ 169 w 302"/>
                  <a:gd name="T7" fmla="*/ 45 h 111"/>
                  <a:gd name="T8" fmla="*/ 80 w 302"/>
                  <a:gd name="T9" fmla="*/ 85 h 111"/>
                  <a:gd name="T10" fmla="*/ 105 w 302"/>
                  <a:gd name="T11" fmla="*/ 111 h 111"/>
                  <a:gd name="T12" fmla="*/ 302 w 302"/>
                  <a:gd name="T13" fmla="*/ 21 h 111"/>
                  <a:gd name="T14" fmla="*/ 0 w 302"/>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11">
                    <a:moveTo>
                      <a:pt x="0" y="0"/>
                    </a:moveTo>
                    <a:lnTo>
                      <a:pt x="35" y="36"/>
                    </a:lnTo>
                    <a:lnTo>
                      <a:pt x="35" y="34"/>
                    </a:lnTo>
                    <a:lnTo>
                      <a:pt x="169" y="45"/>
                    </a:lnTo>
                    <a:lnTo>
                      <a:pt x="80" y="85"/>
                    </a:lnTo>
                    <a:lnTo>
                      <a:pt x="105" y="111"/>
                    </a:lnTo>
                    <a:lnTo>
                      <a:pt x="302" y="21"/>
                    </a:lnTo>
                    <a:lnTo>
                      <a:pt x="0" y="0"/>
                    </a:lnTo>
                    <a:close/>
                  </a:path>
                </a:pathLst>
              </a:custGeom>
              <a:solidFill>
                <a:srgbClr val="FF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9" name="Rectangle 489"/>
              <p:cNvSpPr>
                <a:spLocks noChangeArrowheads="1"/>
              </p:cNvSpPr>
              <p:nvPr/>
            </p:nvSpPr>
            <p:spPr bwMode="auto">
              <a:xfrm>
                <a:off x="2288" y="1642"/>
                <a:ext cx="19"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50" name="Rectangle 490"/>
              <p:cNvSpPr>
                <a:spLocks noChangeArrowheads="1"/>
              </p:cNvSpPr>
              <p:nvPr/>
            </p:nvSpPr>
            <p:spPr bwMode="auto">
              <a:xfrm>
                <a:off x="2288" y="1631"/>
                <a:ext cx="1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51" name="Freeform 491"/>
              <p:cNvSpPr/>
              <p:nvPr/>
            </p:nvSpPr>
            <p:spPr bwMode="auto">
              <a:xfrm>
                <a:off x="2290" y="1621"/>
                <a:ext cx="19" cy="2"/>
              </a:xfrm>
              <a:custGeom>
                <a:avLst/>
                <a:gdLst>
                  <a:gd name="T0" fmla="*/ 19 w 19"/>
                  <a:gd name="T1" fmla="*/ 0 h 2"/>
                  <a:gd name="T2" fmla="*/ 17 w 19"/>
                  <a:gd name="T3" fmla="*/ 2 h 2"/>
                  <a:gd name="T4" fmla="*/ 0 w 19"/>
                  <a:gd name="T5" fmla="*/ 2 h 2"/>
                  <a:gd name="T6" fmla="*/ 0 w 19"/>
                  <a:gd name="T7" fmla="*/ 0 h 2"/>
                  <a:gd name="T8" fmla="*/ 19 w 19"/>
                  <a:gd name="T9" fmla="*/ 0 h 2"/>
                </a:gdLst>
                <a:ahLst/>
                <a:cxnLst>
                  <a:cxn ang="0">
                    <a:pos x="T0" y="T1"/>
                  </a:cxn>
                  <a:cxn ang="0">
                    <a:pos x="T2" y="T3"/>
                  </a:cxn>
                  <a:cxn ang="0">
                    <a:pos x="T4" y="T5"/>
                  </a:cxn>
                  <a:cxn ang="0">
                    <a:pos x="T6" y="T7"/>
                  </a:cxn>
                  <a:cxn ang="0">
                    <a:pos x="T8" y="T9"/>
                  </a:cxn>
                </a:cxnLst>
                <a:rect l="0" t="0" r="r" b="b"/>
                <a:pathLst>
                  <a:path w="19" h="2">
                    <a:moveTo>
                      <a:pt x="19" y="0"/>
                    </a:moveTo>
                    <a:lnTo>
                      <a:pt x="17" y="2"/>
                    </a:lnTo>
                    <a:lnTo>
                      <a:pt x="0" y="2"/>
                    </a:lnTo>
                    <a:lnTo>
                      <a:pt x="0"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2" name="Freeform 492"/>
              <p:cNvSpPr/>
              <p:nvPr/>
            </p:nvSpPr>
            <p:spPr bwMode="auto">
              <a:xfrm>
                <a:off x="2290" y="1610"/>
                <a:ext cx="10" cy="2"/>
              </a:xfrm>
              <a:custGeom>
                <a:avLst/>
                <a:gdLst>
                  <a:gd name="T0" fmla="*/ 10 w 10"/>
                  <a:gd name="T1" fmla="*/ 0 h 2"/>
                  <a:gd name="T2" fmla="*/ 10 w 10"/>
                  <a:gd name="T3" fmla="*/ 2 h 2"/>
                  <a:gd name="T4" fmla="*/ 0 w 10"/>
                  <a:gd name="T5" fmla="*/ 0 h 2"/>
                  <a:gd name="T6" fmla="*/ 0 w 10"/>
                  <a:gd name="T7" fmla="*/ 0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lnTo>
                      <a:pt x="10" y="2"/>
                    </a:lnTo>
                    <a:lnTo>
                      <a:pt x="0" y="0"/>
                    </a:lnTo>
                    <a:lnTo>
                      <a:pt x="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3" name="Freeform 493"/>
              <p:cNvSpPr/>
              <p:nvPr/>
            </p:nvSpPr>
            <p:spPr bwMode="auto">
              <a:xfrm>
                <a:off x="2291" y="1598"/>
                <a:ext cx="18" cy="4"/>
              </a:xfrm>
              <a:custGeom>
                <a:avLst/>
                <a:gdLst>
                  <a:gd name="T0" fmla="*/ 18 w 18"/>
                  <a:gd name="T1" fmla="*/ 2 h 4"/>
                  <a:gd name="T2" fmla="*/ 18 w 18"/>
                  <a:gd name="T3" fmla="*/ 4 h 4"/>
                  <a:gd name="T4" fmla="*/ 0 w 18"/>
                  <a:gd name="T5" fmla="*/ 2 h 4"/>
                  <a:gd name="T6" fmla="*/ 0 w 18"/>
                  <a:gd name="T7" fmla="*/ 0 h 4"/>
                  <a:gd name="T8" fmla="*/ 18 w 18"/>
                  <a:gd name="T9" fmla="*/ 2 h 4"/>
                </a:gdLst>
                <a:ahLst/>
                <a:cxnLst>
                  <a:cxn ang="0">
                    <a:pos x="T0" y="T1"/>
                  </a:cxn>
                  <a:cxn ang="0">
                    <a:pos x="T2" y="T3"/>
                  </a:cxn>
                  <a:cxn ang="0">
                    <a:pos x="T4" y="T5"/>
                  </a:cxn>
                  <a:cxn ang="0">
                    <a:pos x="T6" y="T7"/>
                  </a:cxn>
                  <a:cxn ang="0">
                    <a:pos x="T8" y="T9"/>
                  </a:cxn>
                </a:cxnLst>
                <a:rect l="0" t="0" r="r" b="b"/>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4" name="Freeform 494"/>
              <p:cNvSpPr/>
              <p:nvPr/>
            </p:nvSpPr>
            <p:spPr bwMode="auto">
              <a:xfrm>
                <a:off x="2291" y="1588"/>
                <a:ext cx="11" cy="3"/>
              </a:xfrm>
              <a:custGeom>
                <a:avLst/>
                <a:gdLst>
                  <a:gd name="T0" fmla="*/ 11 w 11"/>
                  <a:gd name="T1" fmla="*/ 2 h 3"/>
                  <a:gd name="T2" fmla="*/ 11 w 11"/>
                  <a:gd name="T3" fmla="*/ 3 h 3"/>
                  <a:gd name="T4" fmla="*/ 0 w 11"/>
                  <a:gd name="T5" fmla="*/ 2 h 3"/>
                  <a:gd name="T6" fmla="*/ 0 w 11"/>
                  <a:gd name="T7" fmla="*/ 0 h 3"/>
                  <a:gd name="T8" fmla="*/ 11 w 11"/>
                  <a:gd name="T9" fmla="*/ 2 h 3"/>
                </a:gdLst>
                <a:ahLst/>
                <a:cxnLst>
                  <a:cxn ang="0">
                    <a:pos x="T0" y="T1"/>
                  </a:cxn>
                  <a:cxn ang="0">
                    <a:pos x="T2" y="T3"/>
                  </a:cxn>
                  <a:cxn ang="0">
                    <a:pos x="T4" y="T5"/>
                  </a:cxn>
                  <a:cxn ang="0">
                    <a:pos x="T6" y="T7"/>
                  </a:cxn>
                  <a:cxn ang="0">
                    <a:pos x="T8" y="T9"/>
                  </a:cxn>
                </a:cxnLst>
                <a:rect l="0" t="0" r="r" b="b"/>
                <a:pathLst>
                  <a:path w="11" h="3">
                    <a:moveTo>
                      <a:pt x="11" y="2"/>
                    </a:moveTo>
                    <a:lnTo>
                      <a:pt x="11" y="3"/>
                    </a:lnTo>
                    <a:lnTo>
                      <a:pt x="0" y="2"/>
                    </a:lnTo>
                    <a:lnTo>
                      <a:pt x="0" y="0"/>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5" name="Freeform 495"/>
              <p:cNvSpPr/>
              <p:nvPr/>
            </p:nvSpPr>
            <p:spPr bwMode="auto">
              <a:xfrm>
                <a:off x="2291" y="1578"/>
                <a:ext cx="20" cy="3"/>
              </a:xfrm>
              <a:custGeom>
                <a:avLst/>
                <a:gdLst>
                  <a:gd name="T0" fmla="*/ 20 w 20"/>
                  <a:gd name="T1" fmla="*/ 1 h 3"/>
                  <a:gd name="T2" fmla="*/ 20 w 20"/>
                  <a:gd name="T3" fmla="*/ 3 h 3"/>
                  <a:gd name="T4" fmla="*/ 0 w 20"/>
                  <a:gd name="T5" fmla="*/ 1 h 3"/>
                  <a:gd name="T6" fmla="*/ 0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lnTo>
                      <a:pt x="20" y="3"/>
                    </a:lnTo>
                    <a:lnTo>
                      <a:pt x="0" y="1"/>
                    </a:lnTo>
                    <a:lnTo>
                      <a:pt x="0" y="0"/>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6" name="Freeform 496"/>
              <p:cNvSpPr/>
              <p:nvPr/>
            </p:nvSpPr>
            <p:spPr bwMode="auto">
              <a:xfrm>
                <a:off x="2293" y="1567"/>
                <a:ext cx="11" cy="4"/>
              </a:xfrm>
              <a:custGeom>
                <a:avLst/>
                <a:gdLst>
                  <a:gd name="T0" fmla="*/ 11 w 11"/>
                  <a:gd name="T1" fmla="*/ 2 h 4"/>
                  <a:gd name="T2" fmla="*/ 11 w 11"/>
                  <a:gd name="T3" fmla="*/ 4 h 4"/>
                  <a:gd name="T4" fmla="*/ 0 w 11"/>
                  <a:gd name="T5" fmla="*/ 2 h 4"/>
                  <a:gd name="T6" fmla="*/ 0 w 11"/>
                  <a:gd name="T7" fmla="*/ 0 h 4"/>
                  <a:gd name="T8" fmla="*/ 11 w 11"/>
                  <a:gd name="T9" fmla="*/ 2 h 4"/>
                </a:gdLst>
                <a:ahLst/>
                <a:cxnLst>
                  <a:cxn ang="0">
                    <a:pos x="T0" y="T1"/>
                  </a:cxn>
                  <a:cxn ang="0">
                    <a:pos x="T2" y="T3"/>
                  </a:cxn>
                  <a:cxn ang="0">
                    <a:pos x="T4" y="T5"/>
                  </a:cxn>
                  <a:cxn ang="0">
                    <a:pos x="T6" y="T7"/>
                  </a:cxn>
                  <a:cxn ang="0">
                    <a:pos x="T8" y="T9"/>
                  </a:cxn>
                </a:cxnLst>
                <a:rect l="0" t="0" r="r" b="b"/>
                <a:pathLst>
                  <a:path w="11" h="4">
                    <a:moveTo>
                      <a:pt x="11" y="2"/>
                    </a:moveTo>
                    <a:lnTo>
                      <a:pt x="11" y="4"/>
                    </a:lnTo>
                    <a:lnTo>
                      <a:pt x="0" y="2"/>
                    </a:lnTo>
                    <a:lnTo>
                      <a:pt x="0" y="0"/>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7" name="Freeform 497"/>
              <p:cNvSpPr/>
              <p:nvPr/>
            </p:nvSpPr>
            <p:spPr bwMode="auto">
              <a:xfrm>
                <a:off x="2293" y="1557"/>
                <a:ext cx="19" cy="3"/>
              </a:xfrm>
              <a:custGeom>
                <a:avLst/>
                <a:gdLst>
                  <a:gd name="T0" fmla="*/ 19 w 19"/>
                  <a:gd name="T1" fmla="*/ 1 h 3"/>
                  <a:gd name="T2" fmla="*/ 19 w 19"/>
                  <a:gd name="T3" fmla="*/ 3 h 3"/>
                  <a:gd name="T4" fmla="*/ 0 w 19"/>
                  <a:gd name="T5" fmla="*/ 1 h 3"/>
                  <a:gd name="T6" fmla="*/ 0 w 19"/>
                  <a:gd name="T7" fmla="*/ 0 h 3"/>
                  <a:gd name="T8" fmla="*/ 19 w 19"/>
                  <a:gd name="T9" fmla="*/ 1 h 3"/>
                </a:gdLst>
                <a:ahLst/>
                <a:cxnLst>
                  <a:cxn ang="0">
                    <a:pos x="T0" y="T1"/>
                  </a:cxn>
                  <a:cxn ang="0">
                    <a:pos x="T2" y="T3"/>
                  </a:cxn>
                  <a:cxn ang="0">
                    <a:pos x="T4" y="T5"/>
                  </a:cxn>
                  <a:cxn ang="0">
                    <a:pos x="T6" y="T7"/>
                  </a:cxn>
                  <a:cxn ang="0">
                    <a:pos x="T8" y="T9"/>
                  </a:cxn>
                </a:cxnLst>
                <a:rect l="0" t="0" r="r" b="b"/>
                <a:pathLst>
                  <a:path w="19" h="3">
                    <a:moveTo>
                      <a:pt x="19" y="1"/>
                    </a:moveTo>
                    <a:lnTo>
                      <a:pt x="19" y="3"/>
                    </a:lnTo>
                    <a:lnTo>
                      <a:pt x="0" y="1"/>
                    </a:lnTo>
                    <a:lnTo>
                      <a:pt x="0" y="0"/>
                    </a:lnTo>
                    <a:lnTo>
                      <a:pt x="1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8" name="Freeform 498"/>
              <p:cNvSpPr/>
              <p:nvPr/>
            </p:nvSpPr>
            <p:spPr bwMode="auto">
              <a:xfrm>
                <a:off x="2295" y="1546"/>
                <a:ext cx="10" cy="2"/>
              </a:xfrm>
              <a:custGeom>
                <a:avLst/>
                <a:gdLst>
                  <a:gd name="T0" fmla="*/ 10 w 10"/>
                  <a:gd name="T1" fmla="*/ 2 h 2"/>
                  <a:gd name="T2" fmla="*/ 10 w 10"/>
                  <a:gd name="T3" fmla="*/ 2 h 2"/>
                  <a:gd name="T4" fmla="*/ 0 w 10"/>
                  <a:gd name="T5" fmla="*/ 2 h 2"/>
                  <a:gd name="T6" fmla="*/ 0 w 10"/>
                  <a:gd name="T7" fmla="*/ 0 h 2"/>
                  <a:gd name="T8" fmla="*/ 10 w 10"/>
                  <a:gd name="T9" fmla="*/ 2 h 2"/>
                </a:gdLst>
                <a:ahLst/>
                <a:cxnLst>
                  <a:cxn ang="0">
                    <a:pos x="T0" y="T1"/>
                  </a:cxn>
                  <a:cxn ang="0">
                    <a:pos x="T2" y="T3"/>
                  </a:cxn>
                  <a:cxn ang="0">
                    <a:pos x="T4" y="T5"/>
                  </a:cxn>
                  <a:cxn ang="0">
                    <a:pos x="T6" y="T7"/>
                  </a:cxn>
                  <a:cxn ang="0">
                    <a:pos x="T8" y="T9"/>
                  </a:cxn>
                </a:cxnLst>
                <a:rect l="0" t="0" r="r" b="b"/>
                <a:pathLst>
                  <a:path w="10" h="2">
                    <a:moveTo>
                      <a:pt x="10" y="2"/>
                    </a:moveTo>
                    <a:lnTo>
                      <a:pt x="10" y="2"/>
                    </a:lnTo>
                    <a:lnTo>
                      <a:pt x="0" y="2"/>
                    </a:lnTo>
                    <a:lnTo>
                      <a:pt x="0" y="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9" name="Freeform 499"/>
              <p:cNvSpPr/>
              <p:nvPr/>
            </p:nvSpPr>
            <p:spPr bwMode="auto">
              <a:xfrm>
                <a:off x="2295" y="1536"/>
                <a:ext cx="19" cy="3"/>
              </a:xfrm>
              <a:custGeom>
                <a:avLst/>
                <a:gdLst>
                  <a:gd name="T0" fmla="*/ 19 w 19"/>
                  <a:gd name="T1" fmla="*/ 2 h 3"/>
                  <a:gd name="T2" fmla="*/ 19 w 19"/>
                  <a:gd name="T3" fmla="*/ 3 h 3"/>
                  <a:gd name="T4" fmla="*/ 0 w 19"/>
                  <a:gd name="T5" fmla="*/ 2 h 3"/>
                  <a:gd name="T6" fmla="*/ 0 w 19"/>
                  <a:gd name="T7" fmla="*/ 0 h 3"/>
                  <a:gd name="T8" fmla="*/ 19 w 19"/>
                  <a:gd name="T9" fmla="*/ 2 h 3"/>
                </a:gdLst>
                <a:ahLst/>
                <a:cxnLst>
                  <a:cxn ang="0">
                    <a:pos x="T0" y="T1"/>
                  </a:cxn>
                  <a:cxn ang="0">
                    <a:pos x="T2" y="T3"/>
                  </a:cxn>
                  <a:cxn ang="0">
                    <a:pos x="T4" y="T5"/>
                  </a:cxn>
                  <a:cxn ang="0">
                    <a:pos x="T6" y="T7"/>
                  </a:cxn>
                  <a:cxn ang="0">
                    <a:pos x="T8" y="T9"/>
                  </a:cxn>
                </a:cxnLst>
                <a:rect l="0" t="0" r="r" b="b"/>
                <a:pathLst>
                  <a:path w="19" h="3">
                    <a:moveTo>
                      <a:pt x="19" y="2"/>
                    </a:moveTo>
                    <a:lnTo>
                      <a:pt x="19" y="3"/>
                    </a:lnTo>
                    <a:lnTo>
                      <a:pt x="0" y="2"/>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0" name="Rectangle 500"/>
              <p:cNvSpPr>
                <a:spLocks noChangeArrowheads="1"/>
              </p:cNvSpPr>
              <p:nvPr/>
            </p:nvSpPr>
            <p:spPr bwMode="auto">
              <a:xfrm>
                <a:off x="2297" y="1525"/>
                <a:ext cx="1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1" name="Freeform 501"/>
              <p:cNvSpPr/>
              <p:nvPr/>
            </p:nvSpPr>
            <p:spPr bwMode="auto">
              <a:xfrm>
                <a:off x="2297" y="1515"/>
                <a:ext cx="19" cy="4"/>
              </a:xfrm>
              <a:custGeom>
                <a:avLst/>
                <a:gdLst>
                  <a:gd name="T0" fmla="*/ 19 w 19"/>
                  <a:gd name="T1" fmla="*/ 2 h 4"/>
                  <a:gd name="T2" fmla="*/ 19 w 19"/>
                  <a:gd name="T3" fmla="*/ 4 h 4"/>
                  <a:gd name="T4" fmla="*/ 0 w 19"/>
                  <a:gd name="T5" fmla="*/ 2 h 4"/>
                  <a:gd name="T6" fmla="*/ 0 w 19"/>
                  <a:gd name="T7" fmla="*/ 0 h 4"/>
                  <a:gd name="T8" fmla="*/ 19 w 19"/>
                  <a:gd name="T9" fmla="*/ 2 h 4"/>
                </a:gdLst>
                <a:ahLst/>
                <a:cxnLst>
                  <a:cxn ang="0">
                    <a:pos x="T0" y="T1"/>
                  </a:cxn>
                  <a:cxn ang="0">
                    <a:pos x="T2" y="T3"/>
                  </a:cxn>
                  <a:cxn ang="0">
                    <a:pos x="T4" y="T5"/>
                  </a:cxn>
                  <a:cxn ang="0">
                    <a:pos x="T6" y="T7"/>
                  </a:cxn>
                  <a:cxn ang="0">
                    <a:pos x="T8" y="T9"/>
                  </a:cxn>
                </a:cxnLst>
                <a:rect l="0" t="0" r="r" b="b"/>
                <a:pathLst>
                  <a:path w="19" h="4">
                    <a:moveTo>
                      <a:pt x="19" y="2"/>
                    </a:moveTo>
                    <a:lnTo>
                      <a:pt x="19" y="4"/>
                    </a:lnTo>
                    <a:lnTo>
                      <a:pt x="0" y="2"/>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2" name="Freeform 502"/>
              <p:cNvSpPr/>
              <p:nvPr/>
            </p:nvSpPr>
            <p:spPr bwMode="auto">
              <a:xfrm>
                <a:off x="2297" y="1505"/>
                <a:ext cx="12" cy="1"/>
              </a:xfrm>
              <a:custGeom>
                <a:avLst/>
                <a:gdLst>
                  <a:gd name="T0" fmla="*/ 12 w 12"/>
                  <a:gd name="T1" fmla="*/ 0 h 1"/>
                  <a:gd name="T2" fmla="*/ 12 w 12"/>
                  <a:gd name="T3" fmla="*/ 1 h 1"/>
                  <a:gd name="T4" fmla="*/ 0 w 12"/>
                  <a:gd name="T5" fmla="*/ 1 h 1"/>
                  <a:gd name="T6" fmla="*/ 1 w 12"/>
                  <a:gd name="T7" fmla="*/ 0 h 1"/>
                  <a:gd name="T8" fmla="*/ 12 w 12"/>
                  <a:gd name="T9" fmla="*/ 0 h 1"/>
                </a:gdLst>
                <a:ahLst/>
                <a:cxnLst>
                  <a:cxn ang="0">
                    <a:pos x="T0" y="T1"/>
                  </a:cxn>
                  <a:cxn ang="0">
                    <a:pos x="T2" y="T3"/>
                  </a:cxn>
                  <a:cxn ang="0">
                    <a:pos x="T4" y="T5"/>
                  </a:cxn>
                  <a:cxn ang="0">
                    <a:pos x="T6" y="T7"/>
                  </a:cxn>
                  <a:cxn ang="0">
                    <a:pos x="T8" y="T9"/>
                  </a:cxn>
                </a:cxnLst>
                <a:rect l="0" t="0" r="r" b="b"/>
                <a:pathLst>
                  <a:path w="12" h="1">
                    <a:moveTo>
                      <a:pt x="12" y="0"/>
                    </a:moveTo>
                    <a:lnTo>
                      <a:pt x="12" y="1"/>
                    </a:lnTo>
                    <a:lnTo>
                      <a:pt x="0" y="1"/>
                    </a:lnTo>
                    <a:lnTo>
                      <a:pt x="1"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3" name="Freeform 503"/>
              <p:cNvSpPr/>
              <p:nvPr/>
            </p:nvSpPr>
            <p:spPr bwMode="auto">
              <a:xfrm>
                <a:off x="2298" y="1494"/>
                <a:ext cx="19" cy="2"/>
              </a:xfrm>
              <a:custGeom>
                <a:avLst/>
                <a:gdLst>
                  <a:gd name="T0" fmla="*/ 19 w 19"/>
                  <a:gd name="T1" fmla="*/ 2 h 2"/>
                  <a:gd name="T2" fmla="*/ 19 w 19"/>
                  <a:gd name="T3" fmla="*/ 2 h 2"/>
                  <a:gd name="T4" fmla="*/ 0 w 19"/>
                  <a:gd name="T5" fmla="*/ 2 h 2"/>
                  <a:gd name="T6" fmla="*/ 0 w 19"/>
                  <a:gd name="T7" fmla="*/ 0 h 2"/>
                  <a:gd name="T8" fmla="*/ 19 w 19"/>
                  <a:gd name="T9" fmla="*/ 2 h 2"/>
                </a:gdLst>
                <a:ahLst/>
                <a:cxnLst>
                  <a:cxn ang="0">
                    <a:pos x="T0" y="T1"/>
                  </a:cxn>
                  <a:cxn ang="0">
                    <a:pos x="T2" y="T3"/>
                  </a:cxn>
                  <a:cxn ang="0">
                    <a:pos x="T4" y="T5"/>
                  </a:cxn>
                  <a:cxn ang="0">
                    <a:pos x="T6" y="T7"/>
                  </a:cxn>
                  <a:cxn ang="0">
                    <a:pos x="T8" y="T9"/>
                  </a:cxn>
                </a:cxnLst>
                <a:rect l="0" t="0" r="r" b="b"/>
                <a:pathLst>
                  <a:path w="19" h="2">
                    <a:moveTo>
                      <a:pt x="19" y="2"/>
                    </a:moveTo>
                    <a:lnTo>
                      <a:pt x="19" y="2"/>
                    </a:lnTo>
                    <a:lnTo>
                      <a:pt x="0" y="2"/>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4" name="Freeform 504"/>
              <p:cNvSpPr/>
              <p:nvPr/>
            </p:nvSpPr>
            <p:spPr bwMode="auto">
              <a:xfrm>
                <a:off x="2338" y="1494"/>
                <a:ext cx="4" cy="18"/>
              </a:xfrm>
              <a:custGeom>
                <a:avLst/>
                <a:gdLst>
                  <a:gd name="T0" fmla="*/ 2 w 4"/>
                  <a:gd name="T1" fmla="*/ 18 h 18"/>
                  <a:gd name="T2" fmla="*/ 0 w 4"/>
                  <a:gd name="T3" fmla="*/ 18 h 18"/>
                  <a:gd name="T4" fmla="*/ 2 w 4"/>
                  <a:gd name="T5" fmla="*/ 0 h 18"/>
                  <a:gd name="T6" fmla="*/ 4 w 4"/>
                  <a:gd name="T7" fmla="*/ 0 h 18"/>
                  <a:gd name="T8" fmla="*/ 2 w 4"/>
                  <a:gd name="T9" fmla="*/ 18 h 18"/>
                </a:gdLst>
                <a:ahLst/>
                <a:cxnLst>
                  <a:cxn ang="0">
                    <a:pos x="T0" y="T1"/>
                  </a:cxn>
                  <a:cxn ang="0">
                    <a:pos x="T2" y="T3"/>
                  </a:cxn>
                  <a:cxn ang="0">
                    <a:pos x="T4" y="T5"/>
                  </a:cxn>
                  <a:cxn ang="0">
                    <a:pos x="T6" y="T7"/>
                  </a:cxn>
                  <a:cxn ang="0">
                    <a:pos x="T8" y="T9"/>
                  </a:cxn>
                </a:cxnLst>
                <a:rect l="0" t="0" r="r" b="b"/>
                <a:pathLst>
                  <a:path w="4" h="18">
                    <a:moveTo>
                      <a:pt x="2" y="18"/>
                    </a:moveTo>
                    <a:lnTo>
                      <a:pt x="0" y="18"/>
                    </a:lnTo>
                    <a:lnTo>
                      <a:pt x="2" y="0"/>
                    </a:lnTo>
                    <a:lnTo>
                      <a:pt x="4" y="0"/>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5" name="Freeform 505"/>
              <p:cNvSpPr/>
              <p:nvPr/>
            </p:nvSpPr>
            <p:spPr bwMode="auto">
              <a:xfrm>
                <a:off x="2350" y="1494"/>
                <a:ext cx="2" cy="11"/>
              </a:xfrm>
              <a:custGeom>
                <a:avLst/>
                <a:gdLst>
                  <a:gd name="T0" fmla="*/ 0 w 2"/>
                  <a:gd name="T1" fmla="*/ 11 h 11"/>
                  <a:gd name="T2" fmla="*/ 0 w 2"/>
                  <a:gd name="T3" fmla="*/ 11 h 11"/>
                  <a:gd name="T4" fmla="*/ 0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lnTo>
                      <a:pt x="0" y="11"/>
                    </a:lnTo>
                    <a:lnTo>
                      <a:pt x="0" y="0"/>
                    </a:lnTo>
                    <a:lnTo>
                      <a:pt x="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6" name="Freeform 506"/>
              <p:cNvSpPr/>
              <p:nvPr/>
            </p:nvSpPr>
            <p:spPr bwMode="auto">
              <a:xfrm>
                <a:off x="2359" y="1494"/>
                <a:ext cx="4" cy="19"/>
              </a:xfrm>
              <a:custGeom>
                <a:avLst/>
                <a:gdLst>
                  <a:gd name="T0" fmla="*/ 2 w 4"/>
                  <a:gd name="T1" fmla="*/ 19 h 19"/>
                  <a:gd name="T2" fmla="*/ 0 w 4"/>
                  <a:gd name="T3" fmla="*/ 19 h 19"/>
                  <a:gd name="T4" fmla="*/ 2 w 4"/>
                  <a:gd name="T5" fmla="*/ 0 h 19"/>
                  <a:gd name="T6" fmla="*/ 4 w 4"/>
                  <a:gd name="T7" fmla="*/ 2 h 19"/>
                  <a:gd name="T8" fmla="*/ 2 w 4"/>
                  <a:gd name="T9" fmla="*/ 19 h 19"/>
                </a:gdLst>
                <a:ahLst/>
                <a:cxnLst>
                  <a:cxn ang="0">
                    <a:pos x="T0" y="T1"/>
                  </a:cxn>
                  <a:cxn ang="0">
                    <a:pos x="T2" y="T3"/>
                  </a:cxn>
                  <a:cxn ang="0">
                    <a:pos x="T4" y="T5"/>
                  </a:cxn>
                  <a:cxn ang="0">
                    <a:pos x="T6" y="T7"/>
                  </a:cxn>
                  <a:cxn ang="0">
                    <a:pos x="T8" y="T9"/>
                  </a:cxn>
                </a:cxnLst>
                <a:rect l="0" t="0" r="r" b="b"/>
                <a:pathLst>
                  <a:path w="4" h="19">
                    <a:moveTo>
                      <a:pt x="2" y="19"/>
                    </a:moveTo>
                    <a:lnTo>
                      <a:pt x="0" y="19"/>
                    </a:lnTo>
                    <a:lnTo>
                      <a:pt x="2" y="0"/>
                    </a:lnTo>
                    <a:lnTo>
                      <a:pt x="4" y="2"/>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7" name="Rectangle 507"/>
              <p:cNvSpPr>
                <a:spLocks noChangeArrowheads="1"/>
              </p:cNvSpPr>
              <p:nvPr/>
            </p:nvSpPr>
            <p:spPr bwMode="auto">
              <a:xfrm>
                <a:off x="2371" y="1496"/>
                <a:ext cx="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8" name="Freeform 508"/>
              <p:cNvSpPr/>
              <p:nvPr/>
            </p:nvSpPr>
            <p:spPr bwMode="auto">
              <a:xfrm>
                <a:off x="2380" y="1496"/>
                <a:ext cx="3" cy="19"/>
              </a:xfrm>
              <a:custGeom>
                <a:avLst/>
                <a:gdLst>
                  <a:gd name="T0" fmla="*/ 2 w 3"/>
                  <a:gd name="T1" fmla="*/ 19 h 19"/>
                  <a:gd name="T2" fmla="*/ 0 w 3"/>
                  <a:gd name="T3" fmla="*/ 19 h 19"/>
                  <a:gd name="T4" fmla="*/ 2 w 3"/>
                  <a:gd name="T5" fmla="*/ 0 h 19"/>
                  <a:gd name="T6" fmla="*/ 3 w 3"/>
                  <a:gd name="T7" fmla="*/ 0 h 19"/>
                  <a:gd name="T8" fmla="*/ 2 w 3"/>
                  <a:gd name="T9" fmla="*/ 19 h 19"/>
                </a:gdLst>
                <a:ahLst/>
                <a:cxnLst>
                  <a:cxn ang="0">
                    <a:pos x="T0" y="T1"/>
                  </a:cxn>
                  <a:cxn ang="0">
                    <a:pos x="T2" y="T3"/>
                  </a:cxn>
                  <a:cxn ang="0">
                    <a:pos x="T4" y="T5"/>
                  </a:cxn>
                  <a:cxn ang="0">
                    <a:pos x="T6" y="T7"/>
                  </a:cxn>
                  <a:cxn ang="0">
                    <a:pos x="T8" y="T9"/>
                  </a:cxn>
                </a:cxnLst>
                <a:rect l="0" t="0" r="r" b="b"/>
                <a:pathLst>
                  <a:path w="3" h="19">
                    <a:moveTo>
                      <a:pt x="2" y="19"/>
                    </a:moveTo>
                    <a:lnTo>
                      <a:pt x="0" y="19"/>
                    </a:lnTo>
                    <a:lnTo>
                      <a:pt x="2" y="0"/>
                    </a:lnTo>
                    <a:lnTo>
                      <a:pt x="3" y="0"/>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9" name="Rectangle 509"/>
              <p:cNvSpPr>
                <a:spLocks noChangeArrowheads="1"/>
              </p:cNvSpPr>
              <p:nvPr/>
            </p:nvSpPr>
            <p:spPr bwMode="auto">
              <a:xfrm>
                <a:off x="2392" y="1498"/>
                <a:ext cx="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70" name="Freeform 510"/>
              <p:cNvSpPr/>
              <p:nvPr/>
            </p:nvSpPr>
            <p:spPr bwMode="auto">
              <a:xfrm>
                <a:off x="2403" y="1498"/>
                <a:ext cx="1" cy="19"/>
              </a:xfrm>
              <a:custGeom>
                <a:avLst/>
                <a:gdLst>
                  <a:gd name="T0" fmla="*/ 0 w 1"/>
                  <a:gd name="T1" fmla="*/ 19 h 19"/>
                  <a:gd name="T2" fmla="*/ 0 w 1"/>
                  <a:gd name="T3" fmla="*/ 19 h 19"/>
                  <a:gd name="T4" fmla="*/ 0 w 1"/>
                  <a:gd name="T5" fmla="*/ 0 h 19"/>
                  <a:gd name="T6" fmla="*/ 1 w 1"/>
                  <a:gd name="T7" fmla="*/ 0 h 19"/>
                  <a:gd name="T8" fmla="*/ 0 w 1"/>
                  <a:gd name="T9" fmla="*/ 19 h 19"/>
                </a:gdLst>
                <a:ahLst/>
                <a:cxnLst>
                  <a:cxn ang="0">
                    <a:pos x="T0" y="T1"/>
                  </a:cxn>
                  <a:cxn ang="0">
                    <a:pos x="T2" y="T3"/>
                  </a:cxn>
                  <a:cxn ang="0">
                    <a:pos x="T4" y="T5"/>
                  </a:cxn>
                  <a:cxn ang="0">
                    <a:pos x="T6" y="T7"/>
                  </a:cxn>
                  <a:cxn ang="0">
                    <a:pos x="T8" y="T9"/>
                  </a:cxn>
                </a:cxnLst>
                <a:rect l="0" t="0" r="r" b="b"/>
                <a:pathLst>
                  <a:path w="1" h="19">
                    <a:moveTo>
                      <a:pt x="0" y="19"/>
                    </a:moveTo>
                    <a:lnTo>
                      <a:pt x="0" y="19"/>
                    </a:lnTo>
                    <a:lnTo>
                      <a:pt x="0" y="0"/>
                    </a:lnTo>
                    <a:lnTo>
                      <a:pt x="1"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1" name="Rectangle 511"/>
              <p:cNvSpPr>
                <a:spLocks noChangeArrowheads="1"/>
              </p:cNvSpPr>
              <p:nvPr/>
            </p:nvSpPr>
            <p:spPr bwMode="auto">
              <a:xfrm>
                <a:off x="2413" y="1499"/>
                <a:ext cx="2"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72" name="Rectangle 512"/>
              <p:cNvSpPr>
                <a:spLocks noChangeArrowheads="1"/>
              </p:cNvSpPr>
              <p:nvPr/>
            </p:nvSpPr>
            <p:spPr bwMode="auto">
              <a:xfrm>
                <a:off x="2423" y="1499"/>
                <a:ext cx="2"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73" name="Freeform 513"/>
              <p:cNvSpPr/>
              <p:nvPr/>
            </p:nvSpPr>
            <p:spPr bwMode="auto">
              <a:xfrm>
                <a:off x="2434" y="1499"/>
                <a:ext cx="1" cy="13"/>
              </a:xfrm>
              <a:custGeom>
                <a:avLst/>
                <a:gdLst>
                  <a:gd name="T0" fmla="*/ 1 w 1"/>
                  <a:gd name="T1" fmla="*/ 13 h 13"/>
                  <a:gd name="T2" fmla="*/ 0 w 1"/>
                  <a:gd name="T3" fmla="*/ 13 h 13"/>
                  <a:gd name="T4" fmla="*/ 1 w 1"/>
                  <a:gd name="T5" fmla="*/ 0 h 13"/>
                  <a:gd name="T6" fmla="*/ 1 w 1"/>
                  <a:gd name="T7" fmla="*/ 2 h 13"/>
                  <a:gd name="T8" fmla="*/ 1 w 1"/>
                  <a:gd name="T9" fmla="*/ 13 h 13"/>
                </a:gdLst>
                <a:ahLst/>
                <a:cxnLst>
                  <a:cxn ang="0">
                    <a:pos x="T0" y="T1"/>
                  </a:cxn>
                  <a:cxn ang="0">
                    <a:pos x="T2" y="T3"/>
                  </a:cxn>
                  <a:cxn ang="0">
                    <a:pos x="T4" y="T5"/>
                  </a:cxn>
                  <a:cxn ang="0">
                    <a:pos x="T6" y="T7"/>
                  </a:cxn>
                  <a:cxn ang="0">
                    <a:pos x="T8" y="T9"/>
                  </a:cxn>
                </a:cxnLst>
                <a:rect l="0" t="0" r="r" b="b"/>
                <a:pathLst>
                  <a:path w="1" h="13">
                    <a:moveTo>
                      <a:pt x="1" y="13"/>
                    </a:moveTo>
                    <a:lnTo>
                      <a:pt x="0" y="13"/>
                    </a:lnTo>
                    <a:lnTo>
                      <a:pt x="1" y="0"/>
                    </a:lnTo>
                    <a:lnTo>
                      <a:pt x="1" y="2"/>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4" name="Freeform 514"/>
              <p:cNvSpPr/>
              <p:nvPr/>
            </p:nvSpPr>
            <p:spPr bwMode="auto">
              <a:xfrm>
                <a:off x="2444" y="1501"/>
                <a:ext cx="4" cy="19"/>
              </a:xfrm>
              <a:custGeom>
                <a:avLst/>
                <a:gdLst>
                  <a:gd name="T0" fmla="*/ 2 w 4"/>
                  <a:gd name="T1" fmla="*/ 19 h 19"/>
                  <a:gd name="T2" fmla="*/ 0 w 4"/>
                  <a:gd name="T3" fmla="*/ 19 h 19"/>
                  <a:gd name="T4" fmla="*/ 2 w 4"/>
                  <a:gd name="T5" fmla="*/ 0 h 19"/>
                  <a:gd name="T6" fmla="*/ 4 w 4"/>
                  <a:gd name="T7" fmla="*/ 0 h 19"/>
                  <a:gd name="T8" fmla="*/ 2 w 4"/>
                  <a:gd name="T9" fmla="*/ 19 h 19"/>
                </a:gdLst>
                <a:ahLst/>
                <a:cxnLst>
                  <a:cxn ang="0">
                    <a:pos x="T0" y="T1"/>
                  </a:cxn>
                  <a:cxn ang="0">
                    <a:pos x="T2" y="T3"/>
                  </a:cxn>
                  <a:cxn ang="0">
                    <a:pos x="T4" y="T5"/>
                  </a:cxn>
                  <a:cxn ang="0">
                    <a:pos x="T6" y="T7"/>
                  </a:cxn>
                  <a:cxn ang="0">
                    <a:pos x="T8" y="T9"/>
                  </a:cxn>
                </a:cxnLst>
                <a:rect l="0" t="0" r="r" b="b"/>
                <a:pathLst>
                  <a:path w="4" h="19">
                    <a:moveTo>
                      <a:pt x="2" y="19"/>
                    </a:moveTo>
                    <a:lnTo>
                      <a:pt x="0" y="19"/>
                    </a:lnTo>
                    <a:lnTo>
                      <a:pt x="2" y="0"/>
                    </a:lnTo>
                    <a:lnTo>
                      <a:pt x="4" y="0"/>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5" name="Freeform 515"/>
              <p:cNvSpPr/>
              <p:nvPr/>
            </p:nvSpPr>
            <p:spPr bwMode="auto">
              <a:xfrm>
                <a:off x="2455" y="1501"/>
                <a:ext cx="3" cy="11"/>
              </a:xfrm>
              <a:custGeom>
                <a:avLst/>
                <a:gdLst>
                  <a:gd name="T0" fmla="*/ 1 w 3"/>
                  <a:gd name="T1" fmla="*/ 11 h 11"/>
                  <a:gd name="T2" fmla="*/ 0 w 3"/>
                  <a:gd name="T3" fmla="*/ 11 h 11"/>
                  <a:gd name="T4" fmla="*/ 1 w 3"/>
                  <a:gd name="T5" fmla="*/ 0 h 11"/>
                  <a:gd name="T6" fmla="*/ 3 w 3"/>
                  <a:gd name="T7" fmla="*/ 0 h 11"/>
                  <a:gd name="T8" fmla="*/ 1 w 3"/>
                  <a:gd name="T9" fmla="*/ 11 h 11"/>
                </a:gdLst>
                <a:ahLst/>
                <a:cxnLst>
                  <a:cxn ang="0">
                    <a:pos x="T0" y="T1"/>
                  </a:cxn>
                  <a:cxn ang="0">
                    <a:pos x="T2" y="T3"/>
                  </a:cxn>
                  <a:cxn ang="0">
                    <a:pos x="T4" y="T5"/>
                  </a:cxn>
                  <a:cxn ang="0">
                    <a:pos x="T6" y="T7"/>
                  </a:cxn>
                  <a:cxn ang="0">
                    <a:pos x="T8" y="T9"/>
                  </a:cxn>
                </a:cxnLst>
                <a:rect l="0" t="0" r="r" b="b"/>
                <a:pathLst>
                  <a:path w="3" h="11">
                    <a:moveTo>
                      <a:pt x="1" y="11"/>
                    </a:moveTo>
                    <a:lnTo>
                      <a:pt x="0" y="11"/>
                    </a:lnTo>
                    <a:lnTo>
                      <a:pt x="1" y="0"/>
                    </a:lnTo>
                    <a:lnTo>
                      <a:pt x="3"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6" name="Freeform 516"/>
              <p:cNvSpPr/>
              <p:nvPr/>
            </p:nvSpPr>
            <p:spPr bwMode="auto">
              <a:xfrm>
                <a:off x="2465" y="1503"/>
                <a:ext cx="3" cy="19"/>
              </a:xfrm>
              <a:custGeom>
                <a:avLst/>
                <a:gdLst>
                  <a:gd name="T0" fmla="*/ 2 w 3"/>
                  <a:gd name="T1" fmla="*/ 19 h 19"/>
                  <a:gd name="T2" fmla="*/ 0 w 3"/>
                  <a:gd name="T3" fmla="*/ 19 h 19"/>
                  <a:gd name="T4" fmla="*/ 2 w 3"/>
                  <a:gd name="T5" fmla="*/ 0 h 19"/>
                  <a:gd name="T6" fmla="*/ 3 w 3"/>
                  <a:gd name="T7" fmla="*/ 0 h 19"/>
                  <a:gd name="T8" fmla="*/ 2 w 3"/>
                  <a:gd name="T9" fmla="*/ 19 h 19"/>
                </a:gdLst>
                <a:ahLst/>
                <a:cxnLst>
                  <a:cxn ang="0">
                    <a:pos x="T0" y="T1"/>
                  </a:cxn>
                  <a:cxn ang="0">
                    <a:pos x="T2" y="T3"/>
                  </a:cxn>
                  <a:cxn ang="0">
                    <a:pos x="T4" y="T5"/>
                  </a:cxn>
                  <a:cxn ang="0">
                    <a:pos x="T6" y="T7"/>
                  </a:cxn>
                  <a:cxn ang="0">
                    <a:pos x="T8" y="T9"/>
                  </a:cxn>
                </a:cxnLst>
                <a:rect l="0" t="0" r="r" b="b"/>
                <a:pathLst>
                  <a:path w="3" h="19">
                    <a:moveTo>
                      <a:pt x="2" y="19"/>
                    </a:moveTo>
                    <a:lnTo>
                      <a:pt x="0" y="19"/>
                    </a:lnTo>
                    <a:lnTo>
                      <a:pt x="2" y="0"/>
                    </a:lnTo>
                    <a:lnTo>
                      <a:pt x="3" y="0"/>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7" name="Freeform 517"/>
              <p:cNvSpPr/>
              <p:nvPr/>
            </p:nvSpPr>
            <p:spPr bwMode="auto">
              <a:xfrm>
                <a:off x="2475" y="1503"/>
                <a:ext cx="4" cy="10"/>
              </a:xfrm>
              <a:custGeom>
                <a:avLst/>
                <a:gdLst>
                  <a:gd name="T0" fmla="*/ 2 w 4"/>
                  <a:gd name="T1" fmla="*/ 10 h 10"/>
                  <a:gd name="T2" fmla="*/ 0 w 4"/>
                  <a:gd name="T3" fmla="*/ 10 h 10"/>
                  <a:gd name="T4" fmla="*/ 2 w 4"/>
                  <a:gd name="T5" fmla="*/ 0 h 10"/>
                  <a:gd name="T6" fmla="*/ 4 w 4"/>
                  <a:gd name="T7" fmla="*/ 0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lnTo>
                      <a:pt x="0" y="10"/>
                    </a:lnTo>
                    <a:lnTo>
                      <a:pt x="2" y="0"/>
                    </a:lnTo>
                    <a:lnTo>
                      <a:pt x="4" y="0"/>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8" name="Freeform 518"/>
              <p:cNvSpPr/>
              <p:nvPr/>
            </p:nvSpPr>
            <p:spPr bwMode="auto">
              <a:xfrm>
                <a:off x="2486" y="1505"/>
                <a:ext cx="3" cy="19"/>
              </a:xfrm>
              <a:custGeom>
                <a:avLst/>
                <a:gdLst>
                  <a:gd name="T0" fmla="*/ 2 w 3"/>
                  <a:gd name="T1" fmla="*/ 19 h 19"/>
                  <a:gd name="T2" fmla="*/ 0 w 3"/>
                  <a:gd name="T3" fmla="*/ 17 h 19"/>
                  <a:gd name="T4" fmla="*/ 2 w 3"/>
                  <a:gd name="T5" fmla="*/ 0 h 19"/>
                  <a:gd name="T6" fmla="*/ 3 w 3"/>
                  <a:gd name="T7" fmla="*/ 0 h 19"/>
                  <a:gd name="T8" fmla="*/ 2 w 3"/>
                  <a:gd name="T9" fmla="*/ 19 h 19"/>
                </a:gdLst>
                <a:ahLst/>
                <a:cxnLst>
                  <a:cxn ang="0">
                    <a:pos x="T0" y="T1"/>
                  </a:cxn>
                  <a:cxn ang="0">
                    <a:pos x="T2" y="T3"/>
                  </a:cxn>
                  <a:cxn ang="0">
                    <a:pos x="T4" y="T5"/>
                  </a:cxn>
                  <a:cxn ang="0">
                    <a:pos x="T6" y="T7"/>
                  </a:cxn>
                  <a:cxn ang="0">
                    <a:pos x="T8" y="T9"/>
                  </a:cxn>
                </a:cxnLst>
                <a:rect l="0" t="0" r="r" b="b"/>
                <a:pathLst>
                  <a:path w="3" h="19">
                    <a:moveTo>
                      <a:pt x="2" y="19"/>
                    </a:moveTo>
                    <a:lnTo>
                      <a:pt x="0" y="17"/>
                    </a:lnTo>
                    <a:lnTo>
                      <a:pt x="2" y="0"/>
                    </a:lnTo>
                    <a:lnTo>
                      <a:pt x="3" y="0"/>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9" name="Freeform 519"/>
              <p:cNvSpPr/>
              <p:nvPr/>
            </p:nvSpPr>
            <p:spPr bwMode="auto">
              <a:xfrm>
                <a:off x="450" y="269"/>
                <a:ext cx="247" cy="248"/>
              </a:xfrm>
              <a:custGeom>
                <a:avLst/>
                <a:gdLst>
                  <a:gd name="T0" fmla="*/ 12 w 142"/>
                  <a:gd name="T1" fmla="*/ 93 h 143"/>
                  <a:gd name="T2" fmla="*/ 50 w 142"/>
                  <a:gd name="T3" fmla="*/ 12 h 143"/>
                  <a:gd name="T4" fmla="*/ 130 w 142"/>
                  <a:gd name="T5" fmla="*/ 50 h 143"/>
                  <a:gd name="T6" fmla="*/ 93 w 142"/>
                  <a:gd name="T7" fmla="*/ 131 h 143"/>
                  <a:gd name="T8" fmla="*/ 12 w 142"/>
                  <a:gd name="T9" fmla="*/ 93 h 143"/>
                </a:gdLst>
                <a:ahLst/>
                <a:cxnLst>
                  <a:cxn ang="0">
                    <a:pos x="T0" y="T1"/>
                  </a:cxn>
                  <a:cxn ang="0">
                    <a:pos x="T2" y="T3"/>
                  </a:cxn>
                  <a:cxn ang="0">
                    <a:pos x="T4" y="T5"/>
                  </a:cxn>
                  <a:cxn ang="0">
                    <a:pos x="T6" y="T7"/>
                  </a:cxn>
                  <a:cxn ang="0">
                    <a:pos x="T8" y="T9"/>
                  </a:cxn>
                </a:cxnLst>
                <a:rect l="0" t="0" r="r" b="b"/>
                <a:pathLst>
                  <a:path w="142" h="143">
                    <a:moveTo>
                      <a:pt x="12" y="93"/>
                    </a:moveTo>
                    <a:cubicBezTo>
                      <a:pt x="0" y="60"/>
                      <a:pt x="17" y="24"/>
                      <a:pt x="50" y="12"/>
                    </a:cubicBezTo>
                    <a:cubicBezTo>
                      <a:pt x="82" y="0"/>
                      <a:pt x="118" y="17"/>
                      <a:pt x="130" y="50"/>
                    </a:cubicBezTo>
                    <a:cubicBezTo>
                      <a:pt x="142" y="83"/>
                      <a:pt x="126" y="120"/>
                      <a:pt x="93" y="131"/>
                    </a:cubicBezTo>
                    <a:cubicBezTo>
                      <a:pt x="60" y="143"/>
                      <a:pt x="24" y="126"/>
                      <a:pt x="12" y="93"/>
                    </a:cubicBezTo>
                    <a:close/>
                  </a:path>
                </a:pathLst>
              </a:cu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0" name="Freeform 520"/>
              <p:cNvSpPr/>
              <p:nvPr/>
            </p:nvSpPr>
            <p:spPr bwMode="auto">
              <a:xfrm>
                <a:off x="469" y="281"/>
                <a:ext cx="224" cy="233"/>
              </a:xfrm>
              <a:custGeom>
                <a:avLst/>
                <a:gdLst>
                  <a:gd name="T0" fmla="*/ 97 w 129"/>
                  <a:gd name="T1" fmla="*/ 39 h 134"/>
                  <a:gd name="T2" fmla="*/ 66 w 129"/>
                  <a:gd name="T3" fmla="*/ 105 h 134"/>
                  <a:gd name="T4" fmla="*/ 1 w 129"/>
                  <a:gd name="T5" fmla="*/ 73 h 134"/>
                  <a:gd name="T6" fmla="*/ 0 w 129"/>
                  <a:gd name="T7" fmla="*/ 71 h 134"/>
                  <a:gd name="T8" fmla="*/ 4 w 129"/>
                  <a:gd name="T9" fmla="*/ 86 h 134"/>
                  <a:gd name="T10" fmla="*/ 81 w 129"/>
                  <a:gd name="T11" fmla="*/ 123 h 134"/>
                  <a:gd name="T12" fmla="*/ 117 w 129"/>
                  <a:gd name="T13" fmla="*/ 45 h 134"/>
                  <a:gd name="T14" fmla="*/ 51 w 129"/>
                  <a:gd name="T15" fmla="*/ 5 h 134"/>
                  <a:gd name="T16" fmla="*/ 97 w 129"/>
                  <a:gd name="T17"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4">
                    <a:moveTo>
                      <a:pt x="97" y="39"/>
                    </a:moveTo>
                    <a:cubicBezTo>
                      <a:pt x="106" y="66"/>
                      <a:pt x="93" y="95"/>
                      <a:pt x="66" y="105"/>
                    </a:cubicBezTo>
                    <a:cubicBezTo>
                      <a:pt x="40" y="114"/>
                      <a:pt x="11" y="100"/>
                      <a:pt x="1" y="73"/>
                    </a:cubicBezTo>
                    <a:cubicBezTo>
                      <a:pt x="1" y="73"/>
                      <a:pt x="1" y="72"/>
                      <a:pt x="0" y="71"/>
                    </a:cubicBezTo>
                    <a:cubicBezTo>
                      <a:pt x="1" y="76"/>
                      <a:pt x="2" y="81"/>
                      <a:pt x="4" y="86"/>
                    </a:cubicBezTo>
                    <a:cubicBezTo>
                      <a:pt x="15" y="117"/>
                      <a:pt x="50" y="134"/>
                      <a:pt x="81" y="123"/>
                    </a:cubicBezTo>
                    <a:cubicBezTo>
                      <a:pt x="113" y="111"/>
                      <a:pt x="129" y="76"/>
                      <a:pt x="117" y="45"/>
                    </a:cubicBezTo>
                    <a:cubicBezTo>
                      <a:pt x="107" y="17"/>
                      <a:pt x="79" y="0"/>
                      <a:pt x="51" y="5"/>
                    </a:cubicBezTo>
                    <a:cubicBezTo>
                      <a:pt x="71" y="6"/>
                      <a:pt x="89" y="19"/>
                      <a:pt x="97" y="39"/>
                    </a:cubicBezTo>
                    <a:close/>
                  </a:path>
                </a:pathLst>
              </a:custGeom>
              <a:solidFill>
                <a:srgbClr val="DE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1" name="Freeform 521"/>
              <p:cNvSpPr/>
              <p:nvPr/>
            </p:nvSpPr>
            <p:spPr bwMode="auto">
              <a:xfrm>
                <a:off x="499" y="444"/>
                <a:ext cx="48" cy="75"/>
              </a:xfrm>
              <a:custGeom>
                <a:avLst/>
                <a:gdLst>
                  <a:gd name="T0" fmla="*/ 14 w 28"/>
                  <a:gd name="T1" fmla="*/ 39 h 43"/>
                  <a:gd name="T2" fmla="*/ 6 w 28"/>
                  <a:gd name="T3" fmla="*/ 42 h 43"/>
                  <a:gd name="T4" fmla="*/ 4 w 28"/>
                  <a:gd name="T5" fmla="*/ 41 h 43"/>
                  <a:gd name="T6" fmla="*/ 1 w 28"/>
                  <a:gd name="T7" fmla="*/ 33 h 43"/>
                  <a:gd name="T8" fmla="*/ 15 w 28"/>
                  <a:gd name="T9" fmla="*/ 4 h 43"/>
                  <a:gd name="T10" fmla="*/ 22 w 28"/>
                  <a:gd name="T11" fmla="*/ 2 h 43"/>
                  <a:gd name="T12" fmla="*/ 24 w 28"/>
                  <a:gd name="T13" fmla="*/ 3 h 43"/>
                  <a:gd name="T14" fmla="*/ 27 w 28"/>
                  <a:gd name="T15" fmla="*/ 10 h 43"/>
                  <a:gd name="T16" fmla="*/ 14 w 28"/>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14" y="39"/>
                    </a:moveTo>
                    <a:cubicBezTo>
                      <a:pt x="12" y="42"/>
                      <a:pt x="9" y="43"/>
                      <a:pt x="6" y="42"/>
                    </a:cubicBezTo>
                    <a:cubicBezTo>
                      <a:pt x="4" y="41"/>
                      <a:pt x="4" y="41"/>
                      <a:pt x="4" y="41"/>
                    </a:cubicBezTo>
                    <a:cubicBezTo>
                      <a:pt x="1" y="40"/>
                      <a:pt x="0" y="36"/>
                      <a:pt x="1" y="33"/>
                    </a:cubicBezTo>
                    <a:cubicBezTo>
                      <a:pt x="15" y="4"/>
                      <a:pt x="15" y="4"/>
                      <a:pt x="15" y="4"/>
                    </a:cubicBezTo>
                    <a:cubicBezTo>
                      <a:pt x="16" y="2"/>
                      <a:pt x="19" y="0"/>
                      <a:pt x="22" y="2"/>
                    </a:cubicBezTo>
                    <a:cubicBezTo>
                      <a:pt x="24" y="3"/>
                      <a:pt x="24" y="3"/>
                      <a:pt x="24" y="3"/>
                    </a:cubicBezTo>
                    <a:cubicBezTo>
                      <a:pt x="27" y="4"/>
                      <a:pt x="28" y="7"/>
                      <a:pt x="27" y="10"/>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2" name="Freeform 522"/>
              <p:cNvSpPr/>
              <p:nvPr/>
            </p:nvSpPr>
            <p:spPr bwMode="auto">
              <a:xfrm>
                <a:off x="499" y="444"/>
                <a:ext cx="41" cy="73"/>
              </a:xfrm>
              <a:custGeom>
                <a:avLst/>
                <a:gdLst>
                  <a:gd name="T0" fmla="*/ 6 w 24"/>
                  <a:gd name="T1" fmla="*/ 42 h 42"/>
                  <a:gd name="T2" fmla="*/ 4 w 24"/>
                  <a:gd name="T3" fmla="*/ 41 h 42"/>
                  <a:gd name="T4" fmla="*/ 1 w 24"/>
                  <a:gd name="T5" fmla="*/ 33 h 42"/>
                  <a:gd name="T6" fmla="*/ 15 w 24"/>
                  <a:gd name="T7" fmla="*/ 4 h 42"/>
                  <a:gd name="T8" fmla="*/ 22 w 24"/>
                  <a:gd name="T9" fmla="*/ 2 h 42"/>
                  <a:gd name="T10" fmla="*/ 24 w 24"/>
                  <a:gd name="T11" fmla="*/ 3 h 42"/>
                  <a:gd name="T12" fmla="*/ 6 w 2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4" h="42">
                    <a:moveTo>
                      <a:pt x="6" y="42"/>
                    </a:moveTo>
                    <a:cubicBezTo>
                      <a:pt x="4" y="41"/>
                      <a:pt x="4" y="41"/>
                      <a:pt x="4" y="41"/>
                    </a:cubicBezTo>
                    <a:cubicBezTo>
                      <a:pt x="1" y="40"/>
                      <a:pt x="0" y="36"/>
                      <a:pt x="1" y="33"/>
                    </a:cubicBezTo>
                    <a:cubicBezTo>
                      <a:pt x="15" y="4"/>
                      <a:pt x="15" y="4"/>
                      <a:pt x="15" y="4"/>
                    </a:cubicBezTo>
                    <a:cubicBezTo>
                      <a:pt x="16" y="2"/>
                      <a:pt x="19" y="0"/>
                      <a:pt x="22" y="2"/>
                    </a:cubicBezTo>
                    <a:cubicBezTo>
                      <a:pt x="24" y="3"/>
                      <a:pt x="24" y="3"/>
                      <a:pt x="24" y="3"/>
                    </a:cubicBezTo>
                    <a:lnTo>
                      <a:pt x="6" y="42"/>
                    </a:lnTo>
                    <a:close/>
                  </a:path>
                </a:pathLst>
              </a:custGeom>
              <a:solidFill>
                <a:srgbClr val="D4CD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3" name="Freeform 523"/>
              <p:cNvSpPr/>
              <p:nvPr/>
            </p:nvSpPr>
            <p:spPr bwMode="auto">
              <a:xfrm>
                <a:off x="488" y="309"/>
                <a:ext cx="167" cy="168"/>
              </a:xfrm>
              <a:custGeom>
                <a:avLst/>
                <a:gdLst>
                  <a:gd name="T0" fmla="*/ 8 w 96"/>
                  <a:gd name="T1" fmla="*/ 63 h 97"/>
                  <a:gd name="T2" fmla="*/ 33 w 96"/>
                  <a:gd name="T3" fmla="*/ 8 h 97"/>
                  <a:gd name="T4" fmla="*/ 88 w 96"/>
                  <a:gd name="T5" fmla="*/ 34 h 97"/>
                  <a:gd name="T6" fmla="*/ 62 w 96"/>
                  <a:gd name="T7" fmla="*/ 89 h 97"/>
                  <a:gd name="T8" fmla="*/ 8 w 96"/>
                  <a:gd name="T9" fmla="*/ 63 h 97"/>
                </a:gdLst>
                <a:ahLst/>
                <a:cxnLst>
                  <a:cxn ang="0">
                    <a:pos x="T0" y="T1"/>
                  </a:cxn>
                  <a:cxn ang="0">
                    <a:pos x="T2" y="T3"/>
                  </a:cxn>
                  <a:cxn ang="0">
                    <a:pos x="T4" y="T5"/>
                  </a:cxn>
                  <a:cxn ang="0">
                    <a:pos x="T6" y="T7"/>
                  </a:cxn>
                  <a:cxn ang="0">
                    <a:pos x="T8" y="T9"/>
                  </a:cxn>
                </a:cxnLst>
                <a:rect l="0" t="0" r="r" b="b"/>
                <a:pathLst>
                  <a:path w="96" h="97">
                    <a:moveTo>
                      <a:pt x="8" y="63"/>
                    </a:moveTo>
                    <a:cubicBezTo>
                      <a:pt x="0" y="40"/>
                      <a:pt x="11" y="16"/>
                      <a:pt x="33" y="8"/>
                    </a:cubicBezTo>
                    <a:cubicBezTo>
                      <a:pt x="55" y="0"/>
                      <a:pt x="80" y="11"/>
                      <a:pt x="88" y="34"/>
                    </a:cubicBezTo>
                    <a:cubicBezTo>
                      <a:pt x="96" y="56"/>
                      <a:pt x="85" y="81"/>
                      <a:pt x="62" y="89"/>
                    </a:cubicBezTo>
                    <a:cubicBezTo>
                      <a:pt x="40" y="97"/>
                      <a:pt x="16" y="85"/>
                      <a:pt x="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4" name="Freeform 524"/>
              <p:cNvSpPr/>
              <p:nvPr/>
            </p:nvSpPr>
            <p:spPr bwMode="auto">
              <a:xfrm>
                <a:off x="523" y="321"/>
                <a:ext cx="128" cy="148"/>
              </a:xfrm>
              <a:custGeom>
                <a:avLst/>
                <a:gdLst>
                  <a:gd name="T0" fmla="*/ 20 w 74"/>
                  <a:gd name="T1" fmla="*/ 70 h 85"/>
                  <a:gd name="T2" fmla="*/ 0 w 74"/>
                  <a:gd name="T3" fmla="*/ 72 h 85"/>
                  <a:gd name="T4" fmla="*/ 42 w 74"/>
                  <a:gd name="T5" fmla="*/ 80 h 85"/>
                  <a:gd name="T6" fmla="*/ 66 w 74"/>
                  <a:gd name="T7" fmla="*/ 27 h 85"/>
                  <a:gd name="T8" fmla="*/ 33 w 74"/>
                  <a:gd name="T9" fmla="*/ 0 h 85"/>
                  <a:gd name="T10" fmla="*/ 45 w 74"/>
                  <a:gd name="T11" fmla="*/ 17 h 85"/>
                  <a:gd name="T12" fmla="*/ 20 w 74"/>
                  <a:gd name="T13" fmla="*/ 70 h 85"/>
                </a:gdLst>
                <a:ahLst/>
                <a:cxnLst>
                  <a:cxn ang="0">
                    <a:pos x="T0" y="T1"/>
                  </a:cxn>
                  <a:cxn ang="0">
                    <a:pos x="T2" y="T3"/>
                  </a:cxn>
                  <a:cxn ang="0">
                    <a:pos x="T4" y="T5"/>
                  </a:cxn>
                  <a:cxn ang="0">
                    <a:pos x="T6" y="T7"/>
                  </a:cxn>
                  <a:cxn ang="0">
                    <a:pos x="T8" y="T9"/>
                  </a:cxn>
                  <a:cxn ang="0">
                    <a:pos x="T10" y="T11"/>
                  </a:cxn>
                  <a:cxn ang="0">
                    <a:pos x="T12" y="T13"/>
                  </a:cxn>
                </a:cxnLst>
                <a:rect l="0" t="0" r="r" b="b"/>
                <a:pathLst>
                  <a:path w="74" h="85">
                    <a:moveTo>
                      <a:pt x="20" y="70"/>
                    </a:moveTo>
                    <a:cubicBezTo>
                      <a:pt x="14" y="72"/>
                      <a:pt x="7" y="73"/>
                      <a:pt x="0" y="72"/>
                    </a:cubicBezTo>
                    <a:cubicBezTo>
                      <a:pt x="11" y="82"/>
                      <a:pt x="27" y="85"/>
                      <a:pt x="42" y="80"/>
                    </a:cubicBezTo>
                    <a:cubicBezTo>
                      <a:pt x="63" y="72"/>
                      <a:pt x="74" y="49"/>
                      <a:pt x="66" y="27"/>
                    </a:cubicBezTo>
                    <a:cubicBezTo>
                      <a:pt x="61" y="12"/>
                      <a:pt x="48" y="2"/>
                      <a:pt x="33" y="0"/>
                    </a:cubicBezTo>
                    <a:cubicBezTo>
                      <a:pt x="38" y="5"/>
                      <a:pt x="42" y="10"/>
                      <a:pt x="45" y="17"/>
                    </a:cubicBezTo>
                    <a:cubicBezTo>
                      <a:pt x="53" y="39"/>
                      <a:pt x="42" y="62"/>
                      <a:pt x="20" y="70"/>
                    </a:cubicBezTo>
                    <a:close/>
                  </a:path>
                </a:pathLst>
              </a:custGeom>
              <a:solidFill>
                <a:srgbClr val="DE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5" name="Freeform 525"/>
              <p:cNvSpPr/>
              <p:nvPr/>
            </p:nvSpPr>
            <p:spPr bwMode="auto">
              <a:xfrm>
                <a:off x="500" y="319"/>
                <a:ext cx="141" cy="143"/>
              </a:xfrm>
              <a:custGeom>
                <a:avLst/>
                <a:gdLst>
                  <a:gd name="T0" fmla="*/ 7 w 81"/>
                  <a:gd name="T1" fmla="*/ 53 h 82"/>
                  <a:gd name="T2" fmla="*/ 28 w 81"/>
                  <a:gd name="T3" fmla="*/ 7 h 82"/>
                  <a:gd name="T4" fmla="*/ 74 w 81"/>
                  <a:gd name="T5" fmla="*/ 29 h 82"/>
                  <a:gd name="T6" fmla="*/ 53 w 81"/>
                  <a:gd name="T7" fmla="*/ 75 h 82"/>
                  <a:gd name="T8" fmla="*/ 7 w 81"/>
                  <a:gd name="T9" fmla="*/ 53 h 82"/>
                </a:gdLst>
                <a:ahLst/>
                <a:cxnLst>
                  <a:cxn ang="0">
                    <a:pos x="T0" y="T1"/>
                  </a:cxn>
                  <a:cxn ang="0">
                    <a:pos x="T2" y="T3"/>
                  </a:cxn>
                  <a:cxn ang="0">
                    <a:pos x="T4" y="T5"/>
                  </a:cxn>
                  <a:cxn ang="0">
                    <a:pos x="T6" y="T7"/>
                  </a:cxn>
                  <a:cxn ang="0">
                    <a:pos x="T8" y="T9"/>
                  </a:cxn>
                </a:cxnLst>
                <a:rect l="0" t="0" r="r" b="b"/>
                <a:pathLst>
                  <a:path w="81" h="82">
                    <a:moveTo>
                      <a:pt x="7" y="53"/>
                    </a:moveTo>
                    <a:cubicBezTo>
                      <a:pt x="0" y="35"/>
                      <a:pt x="10" y="14"/>
                      <a:pt x="28" y="7"/>
                    </a:cubicBezTo>
                    <a:cubicBezTo>
                      <a:pt x="47" y="0"/>
                      <a:pt x="67" y="10"/>
                      <a:pt x="74" y="29"/>
                    </a:cubicBezTo>
                    <a:cubicBezTo>
                      <a:pt x="81" y="48"/>
                      <a:pt x="72" y="68"/>
                      <a:pt x="53" y="75"/>
                    </a:cubicBezTo>
                    <a:cubicBezTo>
                      <a:pt x="34" y="82"/>
                      <a:pt x="14" y="72"/>
                      <a:pt x="7" y="53"/>
                    </a:cubicBezTo>
                    <a:close/>
                  </a:path>
                </a:pathLst>
              </a:custGeom>
              <a:solidFill>
                <a:srgbClr val="533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6" name="Freeform 526"/>
              <p:cNvSpPr/>
              <p:nvPr/>
            </p:nvSpPr>
            <p:spPr bwMode="auto">
              <a:xfrm>
                <a:off x="544" y="331"/>
                <a:ext cx="97" cy="125"/>
              </a:xfrm>
              <a:custGeom>
                <a:avLst/>
                <a:gdLst>
                  <a:gd name="T0" fmla="*/ 10 w 56"/>
                  <a:gd name="T1" fmla="*/ 64 h 72"/>
                  <a:gd name="T2" fmla="*/ 0 w 56"/>
                  <a:gd name="T3" fmla="*/ 67 h 72"/>
                  <a:gd name="T4" fmla="*/ 28 w 56"/>
                  <a:gd name="T5" fmla="*/ 68 h 72"/>
                  <a:gd name="T6" fmla="*/ 49 w 56"/>
                  <a:gd name="T7" fmla="*/ 22 h 72"/>
                  <a:gd name="T8" fmla="*/ 28 w 56"/>
                  <a:gd name="T9" fmla="*/ 0 h 72"/>
                  <a:gd name="T10" fmla="*/ 34 w 56"/>
                  <a:gd name="T11" fmla="*/ 12 h 72"/>
                  <a:gd name="T12" fmla="*/ 10 w 56"/>
                  <a:gd name="T13" fmla="*/ 64 h 72"/>
                </a:gdLst>
                <a:ahLst/>
                <a:cxnLst>
                  <a:cxn ang="0">
                    <a:pos x="T0" y="T1"/>
                  </a:cxn>
                  <a:cxn ang="0">
                    <a:pos x="T2" y="T3"/>
                  </a:cxn>
                  <a:cxn ang="0">
                    <a:pos x="T4" y="T5"/>
                  </a:cxn>
                  <a:cxn ang="0">
                    <a:pos x="T6" y="T7"/>
                  </a:cxn>
                  <a:cxn ang="0">
                    <a:pos x="T8" y="T9"/>
                  </a:cxn>
                  <a:cxn ang="0">
                    <a:pos x="T10" y="T11"/>
                  </a:cxn>
                  <a:cxn ang="0">
                    <a:pos x="T12" y="T13"/>
                  </a:cxn>
                </a:cxnLst>
                <a:rect l="0" t="0" r="r" b="b"/>
                <a:pathLst>
                  <a:path w="56" h="72">
                    <a:moveTo>
                      <a:pt x="10" y="64"/>
                    </a:moveTo>
                    <a:cubicBezTo>
                      <a:pt x="7" y="66"/>
                      <a:pt x="3" y="66"/>
                      <a:pt x="0" y="67"/>
                    </a:cubicBezTo>
                    <a:cubicBezTo>
                      <a:pt x="8" y="71"/>
                      <a:pt x="18" y="72"/>
                      <a:pt x="28" y="68"/>
                    </a:cubicBezTo>
                    <a:cubicBezTo>
                      <a:pt x="47" y="61"/>
                      <a:pt x="56" y="41"/>
                      <a:pt x="49" y="22"/>
                    </a:cubicBezTo>
                    <a:cubicBezTo>
                      <a:pt x="45" y="12"/>
                      <a:pt x="38" y="4"/>
                      <a:pt x="28" y="0"/>
                    </a:cubicBezTo>
                    <a:cubicBezTo>
                      <a:pt x="31" y="4"/>
                      <a:pt x="33" y="8"/>
                      <a:pt x="34" y="12"/>
                    </a:cubicBezTo>
                    <a:cubicBezTo>
                      <a:pt x="42" y="33"/>
                      <a:pt x="31" y="57"/>
                      <a:pt x="10" y="64"/>
                    </a:cubicBezTo>
                    <a:close/>
                  </a:path>
                </a:pathLst>
              </a:custGeom>
              <a:solidFill>
                <a:srgbClr val="3A1E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7" name="Freeform 527"/>
              <p:cNvSpPr>
                <a:spLocks noEditPoints="1"/>
              </p:cNvSpPr>
              <p:nvPr/>
            </p:nvSpPr>
            <p:spPr bwMode="auto">
              <a:xfrm>
                <a:off x="716" y="1017"/>
                <a:ext cx="336" cy="338"/>
              </a:xfrm>
              <a:custGeom>
                <a:avLst/>
                <a:gdLst>
                  <a:gd name="T0" fmla="*/ 180 w 194"/>
                  <a:gd name="T1" fmla="*/ 163 h 195"/>
                  <a:gd name="T2" fmla="*/ 192 w 194"/>
                  <a:gd name="T3" fmla="*/ 51 h 195"/>
                  <a:gd name="T4" fmla="*/ 162 w 194"/>
                  <a:gd name="T5" fmla="*/ 14 h 195"/>
                  <a:gd name="T6" fmla="*/ 51 w 194"/>
                  <a:gd name="T7" fmla="*/ 2 h 195"/>
                  <a:gd name="T8" fmla="*/ 14 w 194"/>
                  <a:gd name="T9" fmla="*/ 32 h 195"/>
                  <a:gd name="T10" fmla="*/ 2 w 194"/>
                  <a:gd name="T11" fmla="*/ 143 h 195"/>
                  <a:gd name="T12" fmla="*/ 32 w 194"/>
                  <a:gd name="T13" fmla="*/ 181 h 195"/>
                  <a:gd name="T14" fmla="*/ 142 w 194"/>
                  <a:gd name="T15" fmla="*/ 193 h 195"/>
                  <a:gd name="T16" fmla="*/ 180 w 194"/>
                  <a:gd name="T17" fmla="*/ 163 h 195"/>
                  <a:gd name="T18" fmla="*/ 61 w 194"/>
                  <a:gd name="T19" fmla="*/ 158 h 195"/>
                  <a:gd name="T20" fmla="*/ 31 w 194"/>
                  <a:gd name="T21" fmla="*/ 120 h 195"/>
                  <a:gd name="T22" fmla="*/ 37 w 194"/>
                  <a:gd name="T23" fmla="*/ 61 h 195"/>
                  <a:gd name="T24" fmla="*/ 75 w 194"/>
                  <a:gd name="T25" fmla="*/ 31 h 195"/>
                  <a:gd name="T26" fmla="*/ 133 w 194"/>
                  <a:gd name="T27" fmla="*/ 37 h 195"/>
                  <a:gd name="T28" fmla="*/ 163 w 194"/>
                  <a:gd name="T29" fmla="*/ 75 h 195"/>
                  <a:gd name="T30" fmla="*/ 156 w 194"/>
                  <a:gd name="T31" fmla="*/ 134 h 195"/>
                  <a:gd name="T32" fmla="*/ 119 w 194"/>
                  <a:gd name="T33" fmla="*/ 164 h 195"/>
                  <a:gd name="T34" fmla="*/ 61 w 194"/>
                  <a:gd name="T35" fmla="*/ 15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95">
                    <a:moveTo>
                      <a:pt x="180" y="163"/>
                    </a:moveTo>
                    <a:cubicBezTo>
                      <a:pt x="192" y="51"/>
                      <a:pt x="192" y="51"/>
                      <a:pt x="192" y="51"/>
                    </a:cubicBezTo>
                    <a:cubicBezTo>
                      <a:pt x="194" y="33"/>
                      <a:pt x="181" y="16"/>
                      <a:pt x="162" y="14"/>
                    </a:cubicBezTo>
                    <a:cubicBezTo>
                      <a:pt x="51" y="2"/>
                      <a:pt x="51" y="2"/>
                      <a:pt x="51" y="2"/>
                    </a:cubicBezTo>
                    <a:cubicBezTo>
                      <a:pt x="33" y="0"/>
                      <a:pt x="16" y="13"/>
                      <a:pt x="14" y="32"/>
                    </a:cubicBezTo>
                    <a:cubicBezTo>
                      <a:pt x="2" y="143"/>
                      <a:pt x="2" y="143"/>
                      <a:pt x="2" y="143"/>
                    </a:cubicBezTo>
                    <a:cubicBezTo>
                      <a:pt x="0" y="162"/>
                      <a:pt x="13" y="179"/>
                      <a:pt x="32" y="181"/>
                    </a:cubicBezTo>
                    <a:cubicBezTo>
                      <a:pt x="142" y="193"/>
                      <a:pt x="142" y="193"/>
                      <a:pt x="142" y="193"/>
                    </a:cubicBezTo>
                    <a:cubicBezTo>
                      <a:pt x="161" y="195"/>
                      <a:pt x="178" y="181"/>
                      <a:pt x="180" y="163"/>
                    </a:cubicBezTo>
                    <a:close/>
                    <a:moveTo>
                      <a:pt x="61" y="158"/>
                    </a:moveTo>
                    <a:cubicBezTo>
                      <a:pt x="42" y="156"/>
                      <a:pt x="29" y="139"/>
                      <a:pt x="31" y="120"/>
                    </a:cubicBezTo>
                    <a:cubicBezTo>
                      <a:pt x="37" y="61"/>
                      <a:pt x="37" y="61"/>
                      <a:pt x="37" y="61"/>
                    </a:cubicBezTo>
                    <a:cubicBezTo>
                      <a:pt x="39" y="42"/>
                      <a:pt x="56" y="29"/>
                      <a:pt x="75" y="31"/>
                    </a:cubicBezTo>
                    <a:cubicBezTo>
                      <a:pt x="133" y="37"/>
                      <a:pt x="133" y="37"/>
                      <a:pt x="133" y="37"/>
                    </a:cubicBezTo>
                    <a:cubicBezTo>
                      <a:pt x="151" y="39"/>
                      <a:pt x="165" y="56"/>
                      <a:pt x="163" y="75"/>
                    </a:cubicBezTo>
                    <a:cubicBezTo>
                      <a:pt x="156" y="134"/>
                      <a:pt x="156" y="134"/>
                      <a:pt x="156" y="134"/>
                    </a:cubicBezTo>
                    <a:cubicBezTo>
                      <a:pt x="154" y="152"/>
                      <a:pt x="137" y="166"/>
                      <a:pt x="119" y="164"/>
                    </a:cubicBezTo>
                    <a:lnTo>
                      <a:pt x="61" y="158"/>
                    </a:ln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8" name="Freeform 528"/>
              <p:cNvSpPr/>
              <p:nvPr/>
            </p:nvSpPr>
            <p:spPr bwMode="auto">
              <a:xfrm>
                <a:off x="634" y="434"/>
                <a:ext cx="302" cy="1480"/>
              </a:xfrm>
              <a:custGeom>
                <a:avLst/>
                <a:gdLst>
                  <a:gd name="T0" fmla="*/ 92 w 174"/>
                  <a:gd name="T1" fmla="*/ 13 h 853"/>
                  <a:gd name="T2" fmla="*/ 1 w 174"/>
                  <a:gd name="T3" fmla="*/ 839 h 853"/>
                  <a:gd name="T4" fmla="*/ 8 w 174"/>
                  <a:gd name="T5" fmla="*/ 853 h 853"/>
                  <a:gd name="T6" fmla="*/ 99 w 174"/>
                  <a:gd name="T7" fmla="*/ 771 h 853"/>
                  <a:gd name="T8" fmla="*/ 124 w 174"/>
                  <a:gd name="T9" fmla="*/ 546 h 853"/>
                  <a:gd name="T10" fmla="*/ 124 w 174"/>
                  <a:gd name="T11" fmla="*/ 546 h 853"/>
                  <a:gd name="T12" fmla="*/ 136 w 174"/>
                  <a:gd name="T13" fmla="*/ 436 h 853"/>
                  <a:gd name="T14" fmla="*/ 148 w 174"/>
                  <a:gd name="T15" fmla="*/ 326 h 853"/>
                  <a:gd name="T16" fmla="*/ 148 w 174"/>
                  <a:gd name="T17" fmla="*/ 326 h 853"/>
                  <a:gd name="T18" fmla="*/ 173 w 174"/>
                  <a:gd name="T19" fmla="*/ 101 h 853"/>
                  <a:gd name="T20" fmla="*/ 102 w 174"/>
                  <a:gd name="T21" fmla="*/ 1 h 853"/>
                  <a:gd name="T22" fmla="*/ 92 w 174"/>
                  <a:gd name="T23" fmla="*/ 1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853">
                    <a:moveTo>
                      <a:pt x="92" y="13"/>
                    </a:moveTo>
                    <a:cubicBezTo>
                      <a:pt x="91" y="16"/>
                      <a:pt x="1" y="836"/>
                      <a:pt x="1" y="839"/>
                    </a:cubicBezTo>
                    <a:cubicBezTo>
                      <a:pt x="0" y="848"/>
                      <a:pt x="2" y="853"/>
                      <a:pt x="8" y="853"/>
                    </a:cubicBezTo>
                    <a:cubicBezTo>
                      <a:pt x="8" y="853"/>
                      <a:pt x="98" y="783"/>
                      <a:pt x="99" y="771"/>
                    </a:cubicBezTo>
                    <a:cubicBezTo>
                      <a:pt x="100" y="765"/>
                      <a:pt x="112" y="655"/>
                      <a:pt x="124" y="546"/>
                    </a:cubicBezTo>
                    <a:cubicBezTo>
                      <a:pt x="124" y="546"/>
                      <a:pt x="124" y="546"/>
                      <a:pt x="124" y="546"/>
                    </a:cubicBezTo>
                    <a:cubicBezTo>
                      <a:pt x="124" y="546"/>
                      <a:pt x="129" y="499"/>
                      <a:pt x="136" y="436"/>
                    </a:cubicBezTo>
                    <a:cubicBezTo>
                      <a:pt x="143" y="373"/>
                      <a:pt x="148" y="326"/>
                      <a:pt x="148" y="326"/>
                    </a:cubicBezTo>
                    <a:cubicBezTo>
                      <a:pt x="148" y="326"/>
                      <a:pt x="148" y="326"/>
                      <a:pt x="148" y="326"/>
                    </a:cubicBezTo>
                    <a:cubicBezTo>
                      <a:pt x="160" y="217"/>
                      <a:pt x="172" y="108"/>
                      <a:pt x="173" y="101"/>
                    </a:cubicBezTo>
                    <a:cubicBezTo>
                      <a:pt x="174" y="89"/>
                      <a:pt x="102" y="1"/>
                      <a:pt x="102" y="1"/>
                    </a:cubicBezTo>
                    <a:cubicBezTo>
                      <a:pt x="96" y="0"/>
                      <a:pt x="92" y="5"/>
                      <a:pt x="92" y="13"/>
                    </a:cubicBezTo>
                    <a:close/>
                  </a:path>
                </a:pathLst>
              </a:custGeom>
              <a:solidFill>
                <a:srgbClr val="C2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9" name="Freeform 529"/>
              <p:cNvSpPr/>
              <p:nvPr/>
            </p:nvSpPr>
            <p:spPr bwMode="auto">
              <a:xfrm>
                <a:off x="648" y="436"/>
                <a:ext cx="316" cy="1478"/>
              </a:xfrm>
              <a:custGeom>
                <a:avLst/>
                <a:gdLst>
                  <a:gd name="T0" fmla="*/ 94 w 182"/>
                  <a:gd name="T1" fmla="*/ 0 h 852"/>
                  <a:gd name="T2" fmla="*/ 47 w 182"/>
                  <a:gd name="T3" fmla="*/ 425 h 852"/>
                  <a:gd name="T4" fmla="*/ 47 w 182"/>
                  <a:gd name="T5" fmla="*/ 427 h 852"/>
                  <a:gd name="T6" fmla="*/ 0 w 182"/>
                  <a:gd name="T7" fmla="*/ 852 h 852"/>
                  <a:gd name="T8" fmla="*/ 80 w 182"/>
                  <a:gd name="T9" fmla="*/ 788 h 852"/>
                  <a:gd name="T10" fmla="*/ 160 w 182"/>
                  <a:gd name="T11" fmla="*/ 439 h 852"/>
                  <a:gd name="T12" fmla="*/ 160 w 182"/>
                  <a:gd name="T13" fmla="*/ 439 h 852"/>
                  <a:gd name="T14" fmla="*/ 160 w 182"/>
                  <a:gd name="T15" fmla="*/ 438 h 852"/>
                  <a:gd name="T16" fmla="*/ 158 w 182"/>
                  <a:gd name="T17" fmla="*/ 80 h 852"/>
                  <a:gd name="T18" fmla="*/ 94 w 182"/>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852">
                    <a:moveTo>
                      <a:pt x="94" y="0"/>
                    </a:moveTo>
                    <a:cubicBezTo>
                      <a:pt x="47" y="425"/>
                      <a:pt x="47" y="425"/>
                      <a:pt x="47" y="425"/>
                    </a:cubicBezTo>
                    <a:cubicBezTo>
                      <a:pt x="47" y="427"/>
                      <a:pt x="47" y="427"/>
                      <a:pt x="47" y="427"/>
                    </a:cubicBezTo>
                    <a:cubicBezTo>
                      <a:pt x="0" y="852"/>
                      <a:pt x="0" y="852"/>
                      <a:pt x="0" y="852"/>
                    </a:cubicBezTo>
                    <a:cubicBezTo>
                      <a:pt x="80" y="788"/>
                      <a:pt x="80" y="788"/>
                      <a:pt x="80" y="788"/>
                    </a:cubicBezTo>
                    <a:cubicBezTo>
                      <a:pt x="109" y="756"/>
                      <a:pt x="138" y="635"/>
                      <a:pt x="160" y="439"/>
                    </a:cubicBezTo>
                    <a:cubicBezTo>
                      <a:pt x="160" y="439"/>
                      <a:pt x="160" y="439"/>
                      <a:pt x="160" y="439"/>
                    </a:cubicBezTo>
                    <a:cubicBezTo>
                      <a:pt x="160" y="438"/>
                      <a:pt x="160" y="438"/>
                      <a:pt x="160" y="438"/>
                    </a:cubicBezTo>
                    <a:cubicBezTo>
                      <a:pt x="182" y="242"/>
                      <a:pt x="179" y="117"/>
                      <a:pt x="158" y="80"/>
                    </a:cubicBezTo>
                    <a:lnTo>
                      <a:pt x="94" y="0"/>
                    </a:lnTo>
                    <a:close/>
                  </a:path>
                </a:pathLst>
              </a:custGeom>
              <a:solidFill>
                <a:srgbClr val="EBE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0" name="Freeform 530"/>
              <p:cNvSpPr/>
              <p:nvPr/>
            </p:nvSpPr>
            <p:spPr bwMode="auto">
              <a:xfrm>
                <a:off x="648" y="607"/>
                <a:ext cx="304" cy="1307"/>
              </a:xfrm>
              <a:custGeom>
                <a:avLst/>
                <a:gdLst>
                  <a:gd name="T0" fmla="*/ 0 w 175"/>
                  <a:gd name="T1" fmla="*/ 753 h 753"/>
                  <a:gd name="T2" fmla="*/ 80 w 175"/>
                  <a:gd name="T3" fmla="*/ 689 h 753"/>
                  <a:gd name="T4" fmla="*/ 160 w 175"/>
                  <a:gd name="T5" fmla="*/ 340 h 753"/>
                  <a:gd name="T6" fmla="*/ 160 w 175"/>
                  <a:gd name="T7" fmla="*/ 340 h 753"/>
                  <a:gd name="T8" fmla="*/ 160 w 175"/>
                  <a:gd name="T9" fmla="*/ 339 h 753"/>
                  <a:gd name="T10" fmla="*/ 174 w 175"/>
                  <a:gd name="T11" fmla="*/ 186 h 753"/>
                  <a:gd name="T12" fmla="*/ 175 w 175"/>
                  <a:gd name="T13" fmla="*/ 137 h 753"/>
                  <a:gd name="T14" fmla="*/ 107 w 175"/>
                  <a:gd name="T15" fmla="*/ 0 h 753"/>
                  <a:gd name="T16" fmla="*/ 0 w 175"/>
                  <a:gd name="T17"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753">
                    <a:moveTo>
                      <a:pt x="0" y="753"/>
                    </a:moveTo>
                    <a:cubicBezTo>
                      <a:pt x="80" y="689"/>
                      <a:pt x="80" y="689"/>
                      <a:pt x="80" y="689"/>
                    </a:cubicBezTo>
                    <a:cubicBezTo>
                      <a:pt x="109" y="657"/>
                      <a:pt x="138" y="536"/>
                      <a:pt x="160" y="340"/>
                    </a:cubicBezTo>
                    <a:cubicBezTo>
                      <a:pt x="160" y="340"/>
                      <a:pt x="160" y="340"/>
                      <a:pt x="160" y="340"/>
                    </a:cubicBezTo>
                    <a:cubicBezTo>
                      <a:pt x="160" y="339"/>
                      <a:pt x="160" y="339"/>
                      <a:pt x="160" y="339"/>
                    </a:cubicBezTo>
                    <a:cubicBezTo>
                      <a:pt x="169" y="258"/>
                      <a:pt x="173" y="239"/>
                      <a:pt x="174" y="186"/>
                    </a:cubicBezTo>
                    <a:cubicBezTo>
                      <a:pt x="174" y="176"/>
                      <a:pt x="175" y="137"/>
                      <a:pt x="175" y="137"/>
                    </a:cubicBezTo>
                    <a:cubicBezTo>
                      <a:pt x="175" y="89"/>
                      <a:pt x="129" y="20"/>
                      <a:pt x="107" y="0"/>
                    </a:cubicBezTo>
                    <a:cubicBezTo>
                      <a:pt x="111" y="172"/>
                      <a:pt x="103" y="435"/>
                      <a:pt x="0" y="753"/>
                    </a:cubicBezTo>
                    <a:close/>
                  </a:path>
                </a:pathLst>
              </a:custGeom>
              <a:solidFill>
                <a:srgbClr val="D9D2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1" name="Freeform 531"/>
              <p:cNvSpPr/>
              <p:nvPr/>
            </p:nvSpPr>
            <p:spPr bwMode="auto">
              <a:xfrm>
                <a:off x="804" y="1067"/>
                <a:ext cx="40" cy="221"/>
              </a:xfrm>
              <a:custGeom>
                <a:avLst/>
                <a:gdLst>
                  <a:gd name="T0" fmla="*/ 18 w 23"/>
                  <a:gd name="T1" fmla="*/ 0 h 127"/>
                  <a:gd name="T2" fmla="*/ 23 w 23"/>
                  <a:gd name="T3" fmla="*/ 5 h 127"/>
                  <a:gd name="T4" fmla="*/ 10 w 23"/>
                  <a:gd name="T5" fmla="*/ 123 h 127"/>
                  <a:gd name="T6" fmla="*/ 5 w 23"/>
                  <a:gd name="T7" fmla="*/ 126 h 127"/>
                  <a:gd name="T8" fmla="*/ 0 w 23"/>
                  <a:gd name="T9" fmla="*/ 122 h 127"/>
                  <a:gd name="T10" fmla="*/ 13 w 23"/>
                  <a:gd name="T11" fmla="*/ 4 h 127"/>
                  <a:gd name="T12" fmla="*/ 18 w 23"/>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23" h="127">
                    <a:moveTo>
                      <a:pt x="18" y="0"/>
                    </a:moveTo>
                    <a:cubicBezTo>
                      <a:pt x="21" y="1"/>
                      <a:pt x="23" y="3"/>
                      <a:pt x="23" y="5"/>
                    </a:cubicBezTo>
                    <a:cubicBezTo>
                      <a:pt x="10" y="123"/>
                      <a:pt x="10" y="123"/>
                      <a:pt x="10" y="123"/>
                    </a:cubicBezTo>
                    <a:cubicBezTo>
                      <a:pt x="9" y="125"/>
                      <a:pt x="7" y="127"/>
                      <a:pt x="5" y="126"/>
                    </a:cubicBezTo>
                    <a:cubicBezTo>
                      <a:pt x="2" y="126"/>
                      <a:pt x="0" y="124"/>
                      <a:pt x="0" y="122"/>
                    </a:cubicBezTo>
                    <a:cubicBezTo>
                      <a:pt x="13" y="4"/>
                      <a:pt x="13" y="4"/>
                      <a:pt x="13" y="4"/>
                    </a:cubicBezTo>
                    <a:cubicBezTo>
                      <a:pt x="14" y="2"/>
                      <a:pt x="16"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2" name="Freeform 532"/>
              <p:cNvSpPr/>
              <p:nvPr/>
            </p:nvSpPr>
            <p:spPr bwMode="auto">
              <a:xfrm>
                <a:off x="815" y="1043"/>
                <a:ext cx="232" cy="234"/>
              </a:xfrm>
              <a:custGeom>
                <a:avLst/>
                <a:gdLst>
                  <a:gd name="T0" fmla="*/ 109 w 134"/>
                  <a:gd name="T1" fmla="*/ 0 h 135"/>
                  <a:gd name="T2" fmla="*/ 131 w 134"/>
                  <a:gd name="T3" fmla="*/ 31 h 135"/>
                  <a:gd name="T4" fmla="*/ 120 w 134"/>
                  <a:gd name="T5" fmla="*/ 135 h 135"/>
                  <a:gd name="T6" fmla="*/ 0 w 134"/>
                  <a:gd name="T7" fmla="*/ 121 h 135"/>
                  <a:gd name="T8" fmla="*/ 11 w 134"/>
                  <a:gd name="T9" fmla="*/ 20 h 135"/>
                  <a:gd name="T10" fmla="*/ 100 w 134"/>
                  <a:gd name="T11" fmla="*/ 8 h 135"/>
                  <a:gd name="T12" fmla="*/ 109 w 134"/>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134" h="135">
                    <a:moveTo>
                      <a:pt x="109" y="0"/>
                    </a:moveTo>
                    <a:cubicBezTo>
                      <a:pt x="109" y="0"/>
                      <a:pt x="134" y="6"/>
                      <a:pt x="131" y="31"/>
                    </a:cubicBezTo>
                    <a:cubicBezTo>
                      <a:pt x="130" y="46"/>
                      <a:pt x="120" y="135"/>
                      <a:pt x="120" y="135"/>
                    </a:cubicBezTo>
                    <a:cubicBezTo>
                      <a:pt x="0" y="121"/>
                      <a:pt x="0" y="121"/>
                      <a:pt x="0" y="121"/>
                    </a:cubicBezTo>
                    <a:cubicBezTo>
                      <a:pt x="11" y="20"/>
                      <a:pt x="11" y="20"/>
                      <a:pt x="11" y="20"/>
                    </a:cubicBezTo>
                    <a:cubicBezTo>
                      <a:pt x="11" y="20"/>
                      <a:pt x="81" y="11"/>
                      <a:pt x="100" y="8"/>
                    </a:cubicBezTo>
                    <a:cubicBezTo>
                      <a:pt x="123" y="5"/>
                      <a:pt x="109"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3" name="Freeform 533"/>
              <p:cNvSpPr/>
              <p:nvPr/>
            </p:nvSpPr>
            <p:spPr bwMode="auto">
              <a:xfrm>
                <a:off x="813" y="1105"/>
                <a:ext cx="227" cy="247"/>
              </a:xfrm>
              <a:custGeom>
                <a:avLst/>
                <a:gdLst>
                  <a:gd name="T0" fmla="*/ 91 w 131"/>
                  <a:gd name="T1" fmla="*/ 142 h 142"/>
                  <a:gd name="T2" fmla="*/ 119 w 131"/>
                  <a:gd name="T3" fmla="*/ 116 h 142"/>
                  <a:gd name="T4" fmla="*/ 131 w 131"/>
                  <a:gd name="T5" fmla="*/ 12 h 142"/>
                  <a:gd name="T6" fmla="*/ 11 w 131"/>
                  <a:gd name="T7" fmla="*/ 0 h 142"/>
                  <a:gd name="T8" fmla="*/ 0 w 131"/>
                  <a:gd name="T9" fmla="*/ 101 h 142"/>
                  <a:gd name="T10" fmla="*/ 83 w 131"/>
                  <a:gd name="T11" fmla="*/ 132 h 142"/>
                  <a:gd name="T12" fmla="*/ 91 w 131"/>
                  <a:gd name="T13" fmla="*/ 142 h 142"/>
                </a:gdLst>
                <a:ahLst/>
                <a:cxnLst>
                  <a:cxn ang="0">
                    <a:pos x="T0" y="T1"/>
                  </a:cxn>
                  <a:cxn ang="0">
                    <a:pos x="T2" y="T3"/>
                  </a:cxn>
                  <a:cxn ang="0">
                    <a:pos x="T4" y="T5"/>
                  </a:cxn>
                  <a:cxn ang="0">
                    <a:pos x="T6" y="T7"/>
                  </a:cxn>
                  <a:cxn ang="0">
                    <a:pos x="T8" y="T9"/>
                  </a:cxn>
                  <a:cxn ang="0">
                    <a:pos x="T10" y="T11"/>
                  </a:cxn>
                  <a:cxn ang="0">
                    <a:pos x="T12" y="T13"/>
                  </a:cxn>
                </a:cxnLst>
                <a:rect l="0" t="0" r="r" b="b"/>
                <a:pathLst>
                  <a:path w="131" h="142">
                    <a:moveTo>
                      <a:pt x="91" y="142"/>
                    </a:moveTo>
                    <a:cubicBezTo>
                      <a:pt x="91" y="142"/>
                      <a:pt x="116" y="142"/>
                      <a:pt x="119" y="116"/>
                    </a:cubicBezTo>
                    <a:cubicBezTo>
                      <a:pt x="121" y="102"/>
                      <a:pt x="131" y="12"/>
                      <a:pt x="131" y="12"/>
                    </a:cubicBezTo>
                    <a:cubicBezTo>
                      <a:pt x="11" y="0"/>
                      <a:pt x="11" y="0"/>
                      <a:pt x="11" y="0"/>
                    </a:cubicBezTo>
                    <a:cubicBezTo>
                      <a:pt x="0" y="101"/>
                      <a:pt x="0" y="101"/>
                      <a:pt x="0" y="101"/>
                    </a:cubicBezTo>
                    <a:cubicBezTo>
                      <a:pt x="0" y="101"/>
                      <a:pt x="66" y="126"/>
                      <a:pt x="83" y="132"/>
                    </a:cubicBezTo>
                    <a:cubicBezTo>
                      <a:pt x="106" y="140"/>
                      <a:pt x="91" y="142"/>
                      <a:pt x="91" y="142"/>
                    </a:cubicBezTo>
                    <a:close/>
                  </a:path>
                </a:pathLst>
              </a:custGeom>
              <a:solidFill>
                <a:srgbClr val="6D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4" name="Freeform 534"/>
              <p:cNvSpPr/>
              <p:nvPr/>
            </p:nvSpPr>
            <p:spPr bwMode="auto">
              <a:xfrm>
                <a:off x="813" y="1045"/>
                <a:ext cx="241" cy="307"/>
              </a:xfrm>
              <a:custGeom>
                <a:avLst/>
                <a:gdLst>
                  <a:gd name="T0" fmla="*/ 104 w 139"/>
                  <a:gd name="T1" fmla="*/ 10 h 177"/>
                  <a:gd name="T2" fmla="*/ 12 w 139"/>
                  <a:gd name="T3" fmla="*/ 23 h 177"/>
                  <a:gd name="T4" fmla="*/ 11 w 139"/>
                  <a:gd name="T5" fmla="*/ 33 h 177"/>
                  <a:gd name="T6" fmla="*/ 1 w 139"/>
                  <a:gd name="T7" fmla="*/ 122 h 177"/>
                  <a:gd name="T8" fmla="*/ 0 w 139"/>
                  <a:gd name="T9" fmla="*/ 133 h 177"/>
                  <a:gd name="T10" fmla="*/ 87 w 139"/>
                  <a:gd name="T11" fmla="*/ 165 h 177"/>
                  <a:gd name="T12" fmla="*/ 95 w 139"/>
                  <a:gd name="T13" fmla="*/ 177 h 177"/>
                  <a:gd name="T14" fmla="*/ 123 w 139"/>
                  <a:gd name="T15" fmla="*/ 151 h 177"/>
                  <a:gd name="T16" fmla="*/ 125 w 139"/>
                  <a:gd name="T17" fmla="*/ 136 h 177"/>
                  <a:gd name="T18" fmla="*/ 135 w 139"/>
                  <a:gd name="T19" fmla="*/ 47 h 177"/>
                  <a:gd name="T20" fmla="*/ 136 w 139"/>
                  <a:gd name="T21" fmla="*/ 32 h 177"/>
                  <a:gd name="T22" fmla="*/ 114 w 139"/>
                  <a:gd name="T23" fmla="*/ 0 h 177"/>
                  <a:gd name="T24" fmla="*/ 104 w 139"/>
                  <a:gd name="T25" fmla="*/ 1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7">
                    <a:moveTo>
                      <a:pt x="104" y="10"/>
                    </a:moveTo>
                    <a:cubicBezTo>
                      <a:pt x="86" y="12"/>
                      <a:pt x="12" y="23"/>
                      <a:pt x="12" y="23"/>
                    </a:cubicBezTo>
                    <a:cubicBezTo>
                      <a:pt x="11" y="33"/>
                      <a:pt x="11" y="33"/>
                      <a:pt x="11" y="33"/>
                    </a:cubicBezTo>
                    <a:cubicBezTo>
                      <a:pt x="1" y="122"/>
                      <a:pt x="1" y="122"/>
                      <a:pt x="1" y="122"/>
                    </a:cubicBezTo>
                    <a:cubicBezTo>
                      <a:pt x="0" y="133"/>
                      <a:pt x="0" y="133"/>
                      <a:pt x="0" y="133"/>
                    </a:cubicBezTo>
                    <a:cubicBezTo>
                      <a:pt x="0" y="133"/>
                      <a:pt x="70" y="159"/>
                      <a:pt x="87" y="165"/>
                    </a:cubicBezTo>
                    <a:cubicBezTo>
                      <a:pt x="110" y="173"/>
                      <a:pt x="95" y="177"/>
                      <a:pt x="95" y="177"/>
                    </a:cubicBezTo>
                    <a:cubicBezTo>
                      <a:pt x="95" y="177"/>
                      <a:pt x="121" y="177"/>
                      <a:pt x="123" y="151"/>
                    </a:cubicBezTo>
                    <a:cubicBezTo>
                      <a:pt x="124" y="148"/>
                      <a:pt x="124" y="143"/>
                      <a:pt x="125" y="136"/>
                    </a:cubicBezTo>
                    <a:cubicBezTo>
                      <a:pt x="125" y="136"/>
                      <a:pt x="131" y="77"/>
                      <a:pt x="135" y="47"/>
                    </a:cubicBezTo>
                    <a:cubicBezTo>
                      <a:pt x="136" y="40"/>
                      <a:pt x="136" y="34"/>
                      <a:pt x="136" y="32"/>
                    </a:cubicBezTo>
                    <a:cubicBezTo>
                      <a:pt x="139" y="6"/>
                      <a:pt x="114" y="0"/>
                      <a:pt x="114" y="0"/>
                    </a:cubicBezTo>
                    <a:cubicBezTo>
                      <a:pt x="114" y="0"/>
                      <a:pt x="128" y="7"/>
                      <a:pt x="104" y="10"/>
                    </a:cubicBezTo>
                    <a:close/>
                  </a:path>
                </a:pathLst>
              </a:custGeom>
              <a:solidFill>
                <a:srgbClr val="FB5B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5" name="Freeform 535"/>
              <p:cNvSpPr/>
              <p:nvPr/>
            </p:nvSpPr>
            <p:spPr bwMode="auto">
              <a:xfrm>
                <a:off x="813" y="1107"/>
                <a:ext cx="236" cy="245"/>
              </a:xfrm>
              <a:custGeom>
                <a:avLst/>
                <a:gdLst>
                  <a:gd name="T0" fmla="*/ 6 w 136"/>
                  <a:gd name="T1" fmla="*/ 41 h 141"/>
                  <a:gd name="T2" fmla="*/ 0 w 136"/>
                  <a:gd name="T3" fmla="*/ 97 h 141"/>
                  <a:gd name="T4" fmla="*/ 87 w 136"/>
                  <a:gd name="T5" fmla="*/ 129 h 141"/>
                  <a:gd name="T6" fmla="*/ 95 w 136"/>
                  <a:gd name="T7" fmla="*/ 141 h 141"/>
                  <a:gd name="T8" fmla="*/ 123 w 136"/>
                  <a:gd name="T9" fmla="*/ 115 h 141"/>
                  <a:gd name="T10" fmla="*/ 136 w 136"/>
                  <a:gd name="T11" fmla="*/ 0 h 141"/>
                  <a:gd name="T12" fmla="*/ 6 w 136"/>
                  <a:gd name="T13" fmla="*/ 41 h 141"/>
                </a:gdLst>
                <a:ahLst/>
                <a:cxnLst>
                  <a:cxn ang="0">
                    <a:pos x="T0" y="T1"/>
                  </a:cxn>
                  <a:cxn ang="0">
                    <a:pos x="T2" y="T3"/>
                  </a:cxn>
                  <a:cxn ang="0">
                    <a:pos x="T4" y="T5"/>
                  </a:cxn>
                  <a:cxn ang="0">
                    <a:pos x="T6" y="T7"/>
                  </a:cxn>
                  <a:cxn ang="0">
                    <a:pos x="T8" y="T9"/>
                  </a:cxn>
                  <a:cxn ang="0">
                    <a:pos x="T10" y="T11"/>
                  </a:cxn>
                  <a:cxn ang="0">
                    <a:pos x="T12" y="T13"/>
                  </a:cxn>
                </a:cxnLst>
                <a:rect l="0" t="0" r="r" b="b"/>
                <a:pathLst>
                  <a:path w="136" h="141">
                    <a:moveTo>
                      <a:pt x="6" y="41"/>
                    </a:moveTo>
                    <a:cubicBezTo>
                      <a:pt x="0" y="97"/>
                      <a:pt x="0" y="97"/>
                      <a:pt x="0" y="97"/>
                    </a:cubicBezTo>
                    <a:cubicBezTo>
                      <a:pt x="0" y="97"/>
                      <a:pt x="70" y="123"/>
                      <a:pt x="87" y="129"/>
                    </a:cubicBezTo>
                    <a:cubicBezTo>
                      <a:pt x="110" y="137"/>
                      <a:pt x="95" y="141"/>
                      <a:pt x="95" y="141"/>
                    </a:cubicBezTo>
                    <a:cubicBezTo>
                      <a:pt x="95" y="141"/>
                      <a:pt x="121" y="141"/>
                      <a:pt x="123" y="115"/>
                    </a:cubicBezTo>
                    <a:cubicBezTo>
                      <a:pt x="124" y="112"/>
                      <a:pt x="136" y="0"/>
                      <a:pt x="136" y="0"/>
                    </a:cubicBezTo>
                    <a:cubicBezTo>
                      <a:pt x="136" y="0"/>
                      <a:pt x="136" y="40"/>
                      <a:pt x="6" y="41"/>
                    </a:cubicBezTo>
                    <a:close/>
                  </a:path>
                </a:pathLst>
              </a:custGeom>
              <a:solidFill>
                <a:srgbClr val="CF3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6" name="Freeform 536"/>
              <p:cNvSpPr/>
              <p:nvPr/>
            </p:nvSpPr>
            <p:spPr bwMode="auto">
              <a:xfrm>
                <a:off x="2758" y="1741"/>
                <a:ext cx="294" cy="524"/>
              </a:xfrm>
              <a:custGeom>
                <a:avLst/>
                <a:gdLst>
                  <a:gd name="T0" fmla="*/ 177 w 294"/>
                  <a:gd name="T1" fmla="*/ 524 h 524"/>
                  <a:gd name="T2" fmla="*/ 0 w 294"/>
                  <a:gd name="T3" fmla="*/ 480 h 524"/>
                  <a:gd name="T4" fmla="*/ 117 w 294"/>
                  <a:gd name="T5" fmla="*/ 0 h 524"/>
                  <a:gd name="T6" fmla="*/ 294 w 294"/>
                  <a:gd name="T7" fmla="*/ 52 h 524"/>
                  <a:gd name="T8" fmla="*/ 177 w 294"/>
                  <a:gd name="T9" fmla="*/ 524 h 524"/>
                </a:gdLst>
                <a:ahLst/>
                <a:cxnLst>
                  <a:cxn ang="0">
                    <a:pos x="T0" y="T1"/>
                  </a:cxn>
                  <a:cxn ang="0">
                    <a:pos x="T2" y="T3"/>
                  </a:cxn>
                  <a:cxn ang="0">
                    <a:pos x="T4" y="T5"/>
                  </a:cxn>
                  <a:cxn ang="0">
                    <a:pos x="T6" y="T7"/>
                  </a:cxn>
                  <a:cxn ang="0">
                    <a:pos x="T8" y="T9"/>
                  </a:cxn>
                </a:cxnLst>
                <a:rect l="0" t="0" r="r" b="b"/>
                <a:pathLst>
                  <a:path w="294" h="524">
                    <a:moveTo>
                      <a:pt x="177" y="524"/>
                    </a:moveTo>
                    <a:lnTo>
                      <a:pt x="0" y="480"/>
                    </a:lnTo>
                    <a:lnTo>
                      <a:pt x="117" y="0"/>
                    </a:lnTo>
                    <a:lnTo>
                      <a:pt x="294" y="52"/>
                    </a:lnTo>
                    <a:lnTo>
                      <a:pt x="177" y="524"/>
                    </a:lnTo>
                    <a:close/>
                  </a:path>
                </a:pathLst>
              </a:custGeom>
              <a:solidFill>
                <a:srgbClr val="C2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7" name="Freeform 537"/>
              <p:cNvSpPr/>
              <p:nvPr/>
            </p:nvSpPr>
            <p:spPr bwMode="auto">
              <a:xfrm>
                <a:off x="2934" y="1788"/>
                <a:ext cx="118" cy="480"/>
              </a:xfrm>
              <a:custGeom>
                <a:avLst/>
                <a:gdLst>
                  <a:gd name="T0" fmla="*/ 32 w 68"/>
                  <a:gd name="T1" fmla="*/ 234 h 277"/>
                  <a:gd name="T2" fmla="*/ 0 w 68"/>
                  <a:gd name="T3" fmla="*/ 277 h 277"/>
                  <a:gd name="T4" fmla="*/ 68 w 68"/>
                  <a:gd name="T5" fmla="*/ 0 h 277"/>
                  <a:gd name="T6" fmla="*/ 32 w 68"/>
                  <a:gd name="T7" fmla="*/ 234 h 277"/>
                </a:gdLst>
                <a:ahLst/>
                <a:cxnLst>
                  <a:cxn ang="0">
                    <a:pos x="T0" y="T1"/>
                  </a:cxn>
                  <a:cxn ang="0">
                    <a:pos x="T2" y="T3"/>
                  </a:cxn>
                  <a:cxn ang="0">
                    <a:pos x="T4" y="T5"/>
                  </a:cxn>
                  <a:cxn ang="0">
                    <a:pos x="T6" y="T7"/>
                  </a:cxn>
                </a:cxnLst>
                <a:rect l="0" t="0" r="r" b="b"/>
                <a:pathLst>
                  <a:path w="68" h="277">
                    <a:moveTo>
                      <a:pt x="32" y="234"/>
                    </a:moveTo>
                    <a:cubicBezTo>
                      <a:pt x="0" y="277"/>
                      <a:pt x="0" y="277"/>
                      <a:pt x="0" y="277"/>
                    </a:cubicBezTo>
                    <a:cubicBezTo>
                      <a:pt x="68" y="0"/>
                      <a:pt x="68" y="0"/>
                      <a:pt x="68" y="0"/>
                    </a:cubicBezTo>
                    <a:cubicBezTo>
                      <a:pt x="68" y="0"/>
                      <a:pt x="59" y="123"/>
                      <a:pt x="32" y="234"/>
                    </a:cubicBezTo>
                    <a:close/>
                  </a:path>
                </a:pathLst>
              </a:custGeom>
              <a:solidFill>
                <a:srgbClr val="F0DD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8" name="Freeform 538"/>
              <p:cNvSpPr/>
              <p:nvPr/>
            </p:nvSpPr>
            <p:spPr bwMode="auto">
              <a:xfrm>
                <a:off x="2880" y="2110"/>
                <a:ext cx="59" cy="87"/>
              </a:xfrm>
              <a:custGeom>
                <a:avLst/>
                <a:gdLst>
                  <a:gd name="T0" fmla="*/ 0 w 59"/>
                  <a:gd name="T1" fmla="*/ 70 h 87"/>
                  <a:gd name="T2" fmla="*/ 59 w 59"/>
                  <a:gd name="T3" fmla="*/ 0 h 87"/>
                  <a:gd name="T4" fmla="*/ 50 w 59"/>
                  <a:gd name="T5" fmla="*/ 87 h 87"/>
                  <a:gd name="T6" fmla="*/ 0 w 59"/>
                  <a:gd name="T7" fmla="*/ 70 h 87"/>
                </a:gdLst>
                <a:ahLst/>
                <a:cxnLst>
                  <a:cxn ang="0">
                    <a:pos x="T0" y="T1"/>
                  </a:cxn>
                  <a:cxn ang="0">
                    <a:pos x="T2" y="T3"/>
                  </a:cxn>
                  <a:cxn ang="0">
                    <a:pos x="T4" y="T5"/>
                  </a:cxn>
                  <a:cxn ang="0">
                    <a:pos x="T6" y="T7"/>
                  </a:cxn>
                </a:cxnLst>
                <a:rect l="0" t="0" r="r" b="b"/>
                <a:pathLst>
                  <a:path w="59" h="87">
                    <a:moveTo>
                      <a:pt x="0" y="70"/>
                    </a:moveTo>
                    <a:lnTo>
                      <a:pt x="59" y="0"/>
                    </a:lnTo>
                    <a:lnTo>
                      <a:pt x="50" y="87"/>
                    </a:lnTo>
                    <a:lnTo>
                      <a:pt x="0" y="70"/>
                    </a:lnTo>
                    <a:close/>
                  </a:path>
                </a:pathLst>
              </a:custGeom>
              <a:solidFill>
                <a:srgbClr val="A58E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9" name="Freeform 539"/>
              <p:cNvSpPr/>
              <p:nvPr/>
            </p:nvSpPr>
            <p:spPr bwMode="auto">
              <a:xfrm>
                <a:off x="2897" y="1756"/>
                <a:ext cx="254" cy="502"/>
              </a:xfrm>
              <a:custGeom>
                <a:avLst/>
                <a:gdLst>
                  <a:gd name="T0" fmla="*/ 118 w 146"/>
                  <a:gd name="T1" fmla="*/ 0 h 289"/>
                  <a:gd name="T2" fmla="*/ 72 w 146"/>
                  <a:gd name="T3" fmla="*/ 203 h 289"/>
                  <a:gd name="T4" fmla="*/ 45 w 146"/>
                  <a:gd name="T5" fmla="*/ 233 h 289"/>
                  <a:gd name="T6" fmla="*/ 106 w 146"/>
                  <a:gd name="T7" fmla="*/ 15 h 289"/>
                  <a:gd name="T8" fmla="*/ 118 w 146"/>
                  <a:gd name="T9" fmla="*/ 0 h 289"/>
                </a:gdLst>
                <a:ahLst/>
                <a:cxnLst>
                  <a:cxn ang="0">
                    <a:pos x="T0" y="T1"/>
                  </a:cxn>
                  <a:cxn ang="0">
                    <a:pos x="T2" y="T3"/>
                  </a:cxn>
                  <a:cxn ang="0">
                    <a:pos x="T4" y="T5"/>
                  </a:cxn>
                  <a:cxn ang="0">
                    <a:pos x="T6" y="T7"/>
                  </a:cxn>
                  <a:cxn ang="0">
                    <a:pos x="T8" y="T9"/>
                  </a:cxn>
                </a:cxnLst>
                <a:rect l="0" t="0" r="r" b="b"/>
                <a:pathLst>
                  <a:path w="146" h="289">
                    <a:moveTo>
                      <a:pt x="118" y="0"/>
                    </a:moveTo>
                    <a:cubicBezTo>
                      <a:pt x="118" y="0"/>
                      <a:pt x="146" y="82"/>
                      <a:pt x="72" y="203"/>
                    </a:cubicBezTo>
                    <a:cubicBezTo>
                      <a:pt x="72" y="203"/>
                      <a:pt x="49" y="227"/>
                      <a:pt x="45" y="233"/>
                    </a:cubicBezTo>
                    <a:cubicBezTo>
                      <a:pt x="0" y="289"/>
                      <a:pt x="106" y="15"/>
                      <a:pt x="106" y="15"/>
                    </a:cubicBezTo>
                    <a:lnTo>
                      <a:pt x="118" y="0"/>
                    </a:lnTo>
                    <a:close/>
                  </a:path>
                </a:pathLst>
              </a:custGeom>
              <a:solidFill>
                <a:srgbClr val="2EA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0" name="Freeform 540"/>
              <p:cNvSpPr/>
              <p:nvPr/>
            </p:nvSpPr>
            <p:spPr bwMode="auto">
              <a:xfrm>
                <a:off x="3026" y="1793"/>
                <a:ext cx="83" cy="286"/>
              </a:xfrm>
              <a:custGeom>
                <a:avLst/>
                <a:gdLst>
                  <a:gd name="T0" fmla="*/ 22 w 48"/>
                  <a:gd name="T1" fmla="*/ 139 h 165"/>
                  <a:gd name="T2" fmla="*/ 0 w 48"/>
                  <a:gd name="T3" fmla="*/ 165 h 165"/>
                  <a:gd name="T4" fmla="*/ 27 w 48"/>
                  <a:gd name="T5" fmla="*/ 23 h 165"/>
                  <a:gd name="T6" fmla="*/ 48 w 48"/>
                  <a:gd name="T7" fmla="*/ 0 h 165"/>
                  <a:gd name="T8" fmla="*/ 22 w 48"/>
                  <a:gd name="T9" fmla="*/ 139 h 165"/>
                </a:gdLst>
                <a:ahLst/>
                <a:cxnLst>
                  <a:cxn ang="0">
                    <a:pos x="T0" y="T1"/>
                  </a:cxn>
                  <a:cxn ang="0">
                    <a:pos x="T2" y="T3"/>
                  </a:cxn>
                  <a:cxn ang="0">
                    <a:pos x="T4" y="T5"/>
                  </a:cxn>
                  <a:cxn ang="0">
                    <a:pos x="T6" y="T7"/>
                  </a:cxn>
                  <a:cxn ang="0">
                    <a:pos x="T8" y="T9"/>
                  </a:cxn>
                </a:cxnLst>
                <a:rect l="0" t="0" r="r" b="b"/>
                <a:pathLst>
                  <a:path w="48" h="165">
                    <a:moveTo>
                      <a:pt x="22" y="139"/>
                    </a:moveTo>
                    <a:cubicBezTo>
                      <a:pt x="0" y="165"/>
                      <a:pt x="0" y="165"/>
                      <a:pt x="0" y="165"/>
                    </a:cubicBezTo>
                    <a:cubicBezTo>
                      <a:pt x="27" y="23"/>
                      <a:pt x="27" y="23"/>
                      <a:pt x="27" y="23"/>
                    </a:cubicBezTo>
                    <a:cubicBezTo>
                      <a:pt x="48" y="0"/>
                      <a:pt x="48" y="0"/>
                      <a:pt x="48" y="0"/>
                    </a:cubicBezTo>
                    <a:cubicBezTo>
                      <a:pt x="48" y="0"/>
                      <a:pt x="46" y="94"/>
                      <a:pt x="22" y="139"/>
                    </a:cubicBezTo>
                    <a:close/>
                  </a:path>
                </a:pathLst>
              </a:custGeom>
              <a:solidFill>
                <a:srgbClr val="F9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1" name="Freeform 541"/>
              <p:cNvSpPr/>
              <p:nvPr/>
            </p:nvSpPr>
            <p:spPr bwMode="auto">
              <a:xfrm>
                <a:off x="3001" y="1767"/>
                <a:ext cx="99" cy="350"/>
              </a:xfrm>
              <a:custGeom>
                <a:avLst/>
                <a:gdLst>
                  <a:gd name="T0" fmla="*/ 21 w 57"/>
                  <a:gd name="T1" fmla="*/ 176 h 202"/>
                  <a:gd name="T2" fmla="*/ 0 w 57"/>
                  <a:gd name="T3" fmla="*/ 202 h 202"/>
                  <a:gd name="T4" fmla="*/ 33 w 57"/>
                  <a:gd name="T5" fmla="*/ 22 h 202"/>
                  <a:gd name="T6" fmla="*/ 57 w 57"/>
                  <a:gd name="T7" fmla="*/ 0 h 202"/>
                  <a:gd name="T8" fmla="*/ 21 w 57"/>
                  <a:gd name="T9" fmla="*/ 176 h 202"/>
                </a:gdLst>
                <a:ahLst/>
                <a:cxnLst>
                  <a:cxn ang="0">
                    <a:pos x="T0" y="T1"/>
                  </a:cxn>
                  <a:cxn ang="0">
                    <a:pos x="T2" y="T3"/>
                  </a:cxn>
                  <a:cxn ang="0">
                    <a:pos x="T4" y="T5"/>
                  </a:cxn>
                  <a:cxn ang="0">
                    <a:pos x="T6" y="T7"/>
                  </a:cxn>
                  <a:cxn ang="0">
                    <a:pos x="T8" y="T9"/>
                  </a:cxn>
                </a:cxnLst>
                <a:rect l="0" t="0" r="r" b="b"/>
                <a:pathLst>
                  <a:path w="57" h="202">
                    <a:moveTo>
                      <a:pt x="21" y="176"/>
                    </a:moveTo>
                    <a:cubicBezTo>
                      <a:pt x="0" y="202"/>
                      <a:pt x="0" y="202"/>
                      <a:pt x="0" y="202"/>
                    </a:cubicBezTo>
                    <a:cubicBezTo>
                      <a:pt x="33" y="22"/>
                      <a:pt x="33" y="22"/>
                      <a:pt x="33" y="22"/>
                    </a:cubicBezTo>
                    <a:cubicBezTo>
                      <a:pt x="57" y="0"/>
                      <a:pt x="57" y="0"/>
                      <a:pt x="57" y="0"/>
                    </a:cubicBezTo>
                    <a:cubicBezTo>
                      <a:pt x="57" y="0"/>
                      <a:pt x="46" y="131"/>
                      <a:pt x="21" y="176"/>
                    </a:cubicBezTo>
                    <a:close/>
                  </a:path>
                </a:pathLst>
              </a:custGeom>
              <a:solidFill>
                <a:srgbClr val="5063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2" name="Freeform 542"/>
              <p:cNvSpPr/>
              <p:nvPr/>
            </p:nvSpPr>
            <p:spPr bwMode="auto">
              <a:xfrm>
                <a:off x="2994" y="1810"/>
                <a:ext cx="84" cy="286"/>
              </a:xfrm>
              <a:custGeom>
                <a:avLst/>
                <a:gdLst>
                  <a:gd name="T0" fmla="*/ 21 w 48"/>
                  <a:gd name="T1" fmla="*/ 139 h 165"/>
                  <a:gd name="T2" fmla="*/ 0 w 48"/>
                  <a:gd name="T3" fmla="*/ 165 h 165"/>
                  <a:gd name="T4" fmla="*/ 27 w 48"/>
                  <a:gd name="T5" fmla="*/ 23 h 165"/>
                  <a:gd name="T6" fmla="*/ 48 w 48"/>
                  <a:gd name="T7" fmla="*/ 0 h 165"/>
                  <a:gd name="T8" fmla="*/ 21 w 48"/>
                  <a:gd name="T9" fmla="*/ 139 h 165"/>
                </a:gdLst>
                <a:ahLst/>
                <a:cxnLst>
                  <a:cxn ang="0">
                    <a:pos x="T0" y="T1"/>
                  </a:cxn>
                  <a:cxn ang="0">
                    <a:pos x="T2" y="T3"/>
                  </a:cxn>
                  <a:cxn ang="0">
                    <a:pos x="T4" y="T5"/>
                  </a:cxn>
                  <a:cxn ang="0">
                    <a:pos x="T6" y="T7"/>
                  </a:cxn>
                  <a:cxn ang="0">
                    <a:pos x="T8" y="T9"/>
                  </a:cxn>
                </a:cxnLst>
                <a:rect l="0" t="0" r="r" b="b"/>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3" name="Freeform 543"/>
              <p:cNvSpPr/>
              <p:nvPr/>
            </p:nvSpPr>
            <p:spPr bwMode="auto">
              <a:xfrm>
                <a:off x="2908" y="1741"/>
                <a:ext cx="189" cy="512"/>
              </a:xfrm>
              <a:custGeom>
                <a:avLst/>
                <a:gdLst>
                  <a:gd name="T0" fmla="*/ 0 w 109"/>
                  <a:gd name="T1" fmla="*/ 295 h 295"/>
                  <a:gd name="T2" fmla="*/ 66 w 109"/>
                  <a:gd name="T3" fmla="*/ 212 h 295"/>
                  <a:gd name="T4" fmla="*/ 109 w 109"/>
                  <a:gd name="T5" fmla="*/ 0 h 295"/>
                  <a:gd name="T6" fmla="*/ 55 w 109"/>
                  <a:gd name="T7" fmla="*/ 59 h 295"/>
                  <a:gd name="T8" fmla="*/ 0 w 109"/>
                  <a:gd name="T9" fmla="*/ 295 h 295"/>
                </a:gdLst>
                <a:ahLst/>
                <a:cxnLst>
                  <a:cxn ang="0">
                    <a:pos x="T0" y="T1"/>
                  </a:cxn>
                  <a:cxn ang="0">
                    <a:pos x="T2" y="T3"/>
                  </a:cxn>
                  <a:cxn ang="0">
                    <a:pos x="T4" y="T5"/>
                  </a:cxn>
                  <a:cxn ang="0">
                    <a:pos x="T6" y="T7"/>
                  </a:cxn>
                  <a:cxn ang="0">
                    <a:pos x="T8" y="T9"/>
                  </a:cxn>
                </a:cxnLst>
                <a:rect l="0" t="0" r="r" b="b"/>
                <a:pathLst>
                  <a:path w="109" h="295">
                    <a:moveTo>
                      <a:pt x="0" y="295"/>
                    </a:moveTo>
                    <a:cubicBezTo>
                      <a:pt x="66" y="212"/>
                      <a:pt x="66" y="212"/>
                      <a:pt x="66" y="212"/>
                    </a:cubicBezTo>
                    <a:cubicBezTo>
                      <a:pt x="80" y="89"/>
                      <a:pt x="109" y="0"/>
                      <a:pt x="109" y="0"/>
                    </a:cubicBezTo>
                    <a:cubicBezTo>
                      <a:pt x="55" y="59"/>
                      <a:pt x="55" y="59"/>
                      <a:pt x="55" y="59"/>
                    </a:cubicBezTo>
                    <a:lnTo>
                      <a:pt x="0" y="295"/>
                    </a:lnTo>
                    <a:close/>
                  </a:path>
                </a:pathLst>
              </a:custGeom>
              <a:solidFill>
                <a:srgbClr val="6D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4" name="Freeform 544"/>
              <p:cNvSpPr/>
              <p:nvPr/>
            </p:nvSpPr>
            <p:spPr bwMode="auto">
              <a:xfrm>
                <a:off x="2908" y="1841"/>
                <a:ext cx="95" cy="410"/>
              </a:xfrm>
              <a:custGeom>
                <a:avLst/>
                <a:gdLst>
                  <a:gd name="T0" fmla="*/ 0 w 95"/>
                  <a:gd name="T1" fmla="*/ 410 h 410"/>
                  <a:gd name="T2" fmla="*/ 83 w 95"/>
                  <a:gd name="T3" fmla="*/ 306 h 410"/>
                  <a:gd name="T4" fmla="*/ 95 w 95"/>
                  <a:gd name="T5" fmla="*/ 0 h 410"/>
                  <a:gd name="T6" fmla="*/ 0 w 95"/>
                  <a:gd name="T7" fmla="*/ 410 h 410"/>
                </a:gdLst>
                <a:ahLst/>
                <a:cxnLst>
                  <a:cxn ang="0">
                    <a:pos x="T0" y="T1"/>
                  </a:cxn>
                  <a:cxn ang="0">
                    <a:pos x="T2" y="T3"/>
                  </a:cxn>
                  <a:cxn ang="0">
                    <a:pos x="T4" y="T5"/>
                  </a:cxn>
                  <a:cxn ang="0">
                    <a:pos x="T6" y="T7"/>
                  </a:cxn>
                </a:cxnLst>
                <a:rect l="0" t="0" r="r" b="b"/>
                <a:pathLst>
                  <a:path w="95" h="410">
                    <a:moveTo>
                      <a:pt x="0" y="410"/>
                    </a:moveTo>
                    <a:lnTo>
                      <a:pt x="83" y="306"/>
                    </a:lnTo>
                    <a:lnTo>
                      <a:pt x="95" y="0"/>
                    </a:lnTo>
                    <a:lnTo>
                      <a:pt x="0" y="410"/>
                    </a:lnTo>
                    <a:close/>
                  </a:path>
                </a:pathLst>
              </a:custGeom>
              <a:solidFill>
                <a:srgbClr val="2EA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5" name="Freeform 545"/>
              <p:cNvSpPr/>
              <p:nvPr/>
            </p:nvSpPr>
            <p:spPr bwMode="auto">
              <a:xfrm>
                <a:off x="2821" y="1758"/>
                <a:ext cx="222" cy="502"/>
              </a:xfrm>
              <a:custGeom>
                <a:avLst/>
                <a:gdLst>
                  <a:gd name="T0" fmla="*/ 122 w 128"/>
                  <a:gd name="T1" fmla="*/ 0 h 289"/>
                  <a:gd name="T2" fmla="*/ 76 w 128"/>
                  <a:gd name="T3" fmla="*/ 203 h 289"/>
                  <a:gd name="T4" fmla="*/ 44 w 128"/>
                  <a:gd name="T5" fmla="*/ 233 h 289"/>
                  <a:gd name="T6" fmla="*/ 110 w 128"/>
                  <a:gd name="T7" fmla="*/ 16 h 289"/>
                  <a:gd name="T8" fmla="*/ 122 w 128"/>
                  <a:gd name="T9" fmla="*/ 0 h 289"/>
                </a:gdLst>
                <a:ahLst/>
                <a:cxnLst>
                  <a:cxn ang="0">
                    <a:pos x="T0" y="T1"/>
                  </a:cxn>
                  <a:cxn ang="0">
                    <a:pos x="T2" y="T3"/>
                  </a:cxn>
                  <a:cxn ang="0">
                    <a:pos x="T4" y="T5"/>
                  </a:cxn>
                  <a:cxn ang="0">
                    <a:pos x="T6" y="T7"/>
                  </a:cxn>
                  <a:cxn ang="0">
                    <a:pos x="T8" y="T9"/>
                  </a:cxn>
                </a:cxnLst>
                <a:rect l="0" t="0" r="r" b="b"/>
                <a:pathLst>
                  <a:path w="128" h="289">
                    <a:moveTo>
                      <a:pt x="122" y="0"/>
                    </a:moveTo>
                    <a:cubicBezTo>
                      <a:pt x="122" y="0"/>
                      <a:pt x="128" y="96"/>
                      <a:pt x="76" y="203"/>
                    </a:cubicBezTo>
                    <a:cubicBezTo>
                      <a:pt x="76" y="203"/>
                      <a:pt x="49" y="228"/>
                      <a:pt x="44" y="233"/>
                    </a:cubicBezTo>
                    <a:cubicBezTo>
                      <a:pt x="0" y="289"/>
                      <a:pt x="110" y="16"/>
                      <a:pt x="110" y="16"/>
                    </a:cubicBezTo>
                    <a:lnTo>
                      <a:pt x="122" y="0"/>
                    </a:ln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6" name="Freeform 546"/>
              <p:cNvSpPr/>
              <p:nvPr/>
            </p:nvSpPr>
            <p:spPr bwMode="auto">
              <a:xfrm>
                <a:off x="2930" y="1781"/>
                <a:ext cx="134" cy="340"/>
              </a:xfrm>
              <a:custGeom>
                <a:avLst/>
                <a:gdLst>
                  <a:gd name="T0" fmla="*/ 42 w 77"/>
                  <a:gd name="T1" fmla="*/ 161 h 196"/>
                  <a:gd name="T2" fmla="*/ 0 w 77"/>
                  <a:gd name="T3" fmla="*/ 196 h 196"/>
                  <a:gd name="T4" fmla="*/ 21 w 77"/>
                  <a:gd name="T5" fmla="*/ 72 h 196"/>
                  <a:gd name="T6" fmla="*/ 77 w 77"/>
                  <a:gd name="T7" fmla="*/ 0 h 196"/>
                  <a:gd name="T8" fmla="*/ 42 w 77"/>
                  <a:gd name="T9" fmla="*/ 161 h 196"/>
                </a:gdLst>
                <a:ahLst/>
                <a:cxnLst>
                  <a:cxn ang="0">
                    <a:pos x="T0" y="T1"/>
                  </a:cxn>
                  <a:cxn ang="0">
                    <a:pos x="T2" y="T3"/>
                  </a:cxn>
                  <a:cxn ang="0">
                    <a:pos x="T4" y="T5"/>
                  </a:cxn>
                  <a:cxn ang="0">
                    <a:pos x="T6" y="T7"/>
                  </a:cxn>
                  <a:cxn ang="0">
                    <a:pos x="T8" y="T9"/>
                  </a:cxn>
                </a:cxnLst>
                <a:rect l="0" t="0" r="r" b="b"/>
                <a:pathLst>
                  <a:path w="77" h="196">
                    <a:moveTo>
                      <a:pt x="42" y="161"/>
                    </a:moveTo>
                    <a:cubicBezTo>
                      <a:pt x="0" y="196"/>
                      <a:pt x="0" y="196"/>
                      <a:pt x="0" y="196"/>
                    </a:cubicBezTo>
                    <a:cubicBezTo>
                      <a:pt x="21" y="72"/>
                      <a:pt x="21" y="72"/>
                      <a:pt x="21" y="72"/>
                    </a:cubicBezTo>
                    <a:cubicBezTo>
                      <a:pt x="77" y="0"/>
                      <a:pt x="77" y="0"/>
                      <a:pt x="77" y="0"/>
                    </a:cubicBezTo>
                    <a:cubicBezTo>
                      <a:pt x="77" y="0"/>
                      <a:pt x="53" y="124"/>
                      <a:pt x="42" y="16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7" name="Freeform 547"/>
              <p:cNvSpPr/>
              <p:nvPr/>
            </p:nvSpPr>
            <p:spPr bwMode="auto">
              <a:xfrm>
                <a:off x="2956" y="1796"/>
                <a:ext cx="83" cy="287"/>
              </a:xfrm>
              <a:custGeom>
                <a:avLst/>
                <a:gdLst>
                  <a:gd name="T0" fmla="*/ 21 w 48"/>
                  <a:gd name="T1" fmla="*/ 138 h 165"/>
                  <a:gd name="T2" fmla="*/ 0 w 48"/>
                  <a:gd name="T3" fmla="*/ 165 h 165"/>
                  <a:gd name="T4" fmla="*/ 27 w 48"/>
                  <a:gd name="T5" fmla="*/ 23 h 165"/>
                  <a:gd name="T6" fmla="*/ 48 w 48"/>
                  <a:gd name="T7" fmla="*/ 0 h 165"/>
                  <a:gd name="T8" fmla="*/ 21 w 48"/>
                  <a:gd name="T9" fmla="*/ 138 h 165"/>
                </a:gdLst>
                <a:ahLst/>
                <a:cxnLst>
                  <a:cxn ang="0">
                    <a:pos x="T0" y="T1"/>
                  </a:cxn>
                  <a:cxn ang="0">
                    <a:pos x="T2" y="T3"/>
                  </a:cxn>
                  <a:cxn ang="0">
                    <a:pos x="T4" y="T5"/>
                  </a:cxn>
                  <a:cxn ang="0">
                    <a:pos x="T6" y="T7"/>
                  </a:cxn>
                  <a:cxn ang="0">
                    <a:pos x="T8" y="T9"/>
                  </a:cxn>
                </a:cxnLst>
                <a:rect l="0" t="0" r="r" b="b"/>
                <a:pathLst>
                  <a:path w="48" h="165">
                    <a:moveTo>
                      <a:pt x="21" y="138"/>
                    </a:moveTo>
                    <a:cubicBezTo>
                      <a:pt x="0" y="165"/>
                      <a:pt x="0" y="165"/>
                      <a:pt x="0" y="165"/>
                    </a:cubicBezTo>
                    <a:cubicBezTo>
                      <a:pt x="27" y="23"/>
                      <a:pt x="27" y="23"/>
                      <a:pt x="27" y="23"/>
                    </a:cubicBezTo>
                    <a:cubicBezTo>
                      <a:pt x="48" y="0"/>
                      <a:pt x="48" y="0"/>
                      <a:pt x="48" y="0"/>
                    </a:cubicBezTo>
                    <a:cubicBezTo>
                      <a:pt x="48" y="0"/>
                      <a:pt x="46" y="93"/>
                      <a:pt x="21" y="138"/>
                    </a:cubicBezTo>
                    <a:close/>
                  </a:path>
                </a:pathLst>
              </a:custGeom>
              <a:solidFill>
                <a:srgbClr val="F9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8" name="Freeform 548"/>
              <p:cNvSpPr/>
              <p:nvPr/>
            </p:nvSpPr>
            <p:spPr bwMode="auto">
              <a:xfrm>
                <a:off x="2854" y="1744"/>
                <a:ext cx="173" cy="463"/>
              </a:xfrm>
              <a:custGeom>
                <a:avLst/>
                <a:gdLst>
                  <a:gd name="T0" fmla="*/ 0 w 100"/>
                  <a:gd name="T1" fmla="*/ 267 h 267"/>
                  <a:gd name="T2" fmla="*/ 57 w 100"/>
                  <a:gd name="T3" fmla="*/ 211 h 267"/>
                  <a:gd name="T4" fmla="*/ 100 w 100"/>
                  <a:gd name="T5" fmla="*/ 0 h 267"/>
                  <a:gd name="T6" fmla="*/ 46 w 100"/>
                  <a:gd name="T7" fmla="*/ 58 h 267"/>
                  <a:gd name="T8" fmla="*/ 0 w 100"/>
                  <a:gd name="T9" fmla="*/ 267 h 267"/>
                </a:gdLst>
                <a:ahLst/>
                <a:cxnLst>
                  <a:cxn ang="0">
                    <a:pos x="T0" y="T1"/>
                  </a:cxn>
                  <a:cxn ang="0">
                    <a:pos x="T2" y="T3"/>
                  </a:cxn>
                  <a:cxn ang="0">
                    <a:pos x="T4" y="T5"/>
                  </a:cxn>
                  <a:cxn ang="0">
                    <a:pos x="T6" y="T7"/>
                  </a:cxn>
                  <a:cxn ang="0">
                    <a:pos x="T8" y="T9"/>
                  </a:cxn>
                </a:cxnLst>
                <a:rect l="0" t="0" r="r" b="b"/>
                <a:pathLst>
                  <a:path w="100" h="267">
                    <a:moveTo>
                      <a:pt x="0" y="267"/>
                    </a:moveTo>
                    <a:cubicBezTo>
                      <a:pt x="57" y="211"/>
                      <a:pt x="57" y="211"/>
                      <a:pt x="57" y="211"/>
                    </a:cubicBezTo>
                    <a:cubicBezTo>
                      <a:pt x="71" y="88"/>
                      <a:pt x="100" y="0"/>
                      <a:pt x="100" y="0"/>
                    </a:cubicBezTo>
                    <a:cubicBezTo>
                      <a:pt x="46" y="58"/>
                      <a:pt x="46" y="58"/>
                      <a:pt x="46" y="58"/>
                    </a:cubicBezTo>
                    <a:lnTo>
                      <a:pt x="0" y="267"/>
                    </a:lnTo>
                    <a:close/>
                  </a:path>
                </a:pathLst>
              </a:custGeom>
              <a:solidFill>
                <a:srgbClr val="26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9" name="Freeform 549"/>
              <p:cNvSpPr/>
              <p:nvPr/>
            </p:nvSpPr>
            <p:spPr bwMode="auto">
              <a:xfrm>
                <a:off x="2847" y="1788"/>
                <a:ext cx="140" cy="426"/>
              </a:xfrm>
              <a:custGeom>
                <a:avLst/>
                <a:gdLst>
                  <a:gd name="T0" fmla="*/ 0 w 81"/>
                  <a:gd name="T1" fmla="*/ 246 h 246"/>
                  <a:gd name="T2" fmla="*/ 41 w 81"/>
                  <a:gd name="T3" fmla="*/ 206 h 246"/>
                  <a:gd name="T4" fmla="*/ 81 w 81"/>
                  <a:gd name="T5" fmla="*/ 0 h 246"/>
                  <a:gd name="T6" fmla="*/ 45 w 81"/>
                  <a:gd name="T7" fmla="*/ 38 h 246"/>
                  <a:gd name="T8" fmla="*/ 0 w 81"/>
                  <a:gd name="T9" fmla="*/ 246 h 246"/>
                </a:gdLst>
                <a:ahLst/>
                <a:cxnLst>
                  <a:cxn ang="0">
                    <a:pos x="T0" y="T1"/>
                  </a:cxn>
                  <a:cxn ang="0">
                    <a:pos x="T2" y="T3"/>
                  </a:cxn>
                  <a:cxn ang="0">
                    <a:pos x="T4" y="T5"/>
                  </a:cxn>
                  <a:cxn ang="0">
                    <a:pos x="T6" y="T7"/>
                  </a:cxn>
                  <a:cxn ang="0">
                    <a:pos x="T8" y="T9"/>
                  </a:cxn>
                </a:cxnLst>
                <a:rect l="0" t="0" r="r" b="b"/>
                <a:pathLst>
                  <a:path w="81" h="246">
                    <a:moveTo>
                      <a:pt x="0" y="246"/>
                    </a:moveTo>
                    <a:cubicBezTo>
                      <a:pt x="41" y="206"/>
                      <a:pt x="41" y="206"/>
                      <a:pt x="41" y="206"/>
                    </a:cubicBezTo>
                    <a:cubicBezTo>
                      <a:pt x="56" y="82"/>
                      <a:pt x="81" y="0"/>
                      <a:pt x="81" y="0"/>
                    </a:cubicBezTo>
                    <a:cubicBezTo>
                      <a:pt x="45" y="38"/>
                      <a:pt x="45" y="38"/>
                      <a:pt x="45" y="38"/>
                    </a:cubicBezTo>
                    <a:lnTo>
                      <a:pt x="0" y="246"/>
                    </a:lnTo>
                    <a:close/>
                  </a:path>
                </a:pathLst>
              </a:custGeom>
              <a:solidFill>
                <a:srgbClr val="062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0" name="Freeform 550"/>
              <p:cNvSpPr/>
              <p:nvPr/>
            </p:nvSpPr>
            <p:spPr bwMode="auto">
              <a:xfrm>
                <a:off x="2751" y="1800"/>
                <a:ext cx="238" cy="461"/>
              </a:xfrm>
              <a:custGeom>
                <a:avLst/>
                <a:gdLst>
                  <a:gd name="T0" fmla="*/ 137 w 137"/>
                  <a:gd name="T1" fmla="*/ 0 h 266"/>
                  <a:gd name="T2" fmla="*/ 77 w 137"/>
                  <a:gd name="T3" fmla="*/ 200 h 266"/>
                  <a:gd name="T4" fmla="*/ 44 w 137"/>
                  <a:gd name="T5" fmla="*/ 210 h 266"/>
                  <a:gd name="T6" fmla="*/ 70 w 137"/>
                  <a:gd name="T7" fmla="*/ 70 h 266"/>
                  <a:gd name="T8" fmla="*/ 137 w 137"/>
                  <a:gd name="T9" fmla="*/ 0 h 266"/>
                </a:gdLst>
                <a:ahLst/>
                <a:cxnLst>
                  <a:cxn ang="0">
                    <a:pos x="T0" y="T1"/>
                  </a:cxn>
                  <a:cxn ang="0">
                    <a:pos x="T2" y="T3"/>
                  </a:cxn>
                  <a:cxn ang="0">
                    <a:pos x="T4" y="T5"/>
                  </a:cxn>
                  <a:cxn ang="0">
                    <a:pos x="T6" y="T7"/>
                  </a:cxn>
                  <a:cxn ang="0">
                    <a:pos x="T8" y="T9"/>
                  </a:cxn>
                </a:cxnLst>
                <a:rect l="0" t="0" r="r" b="b"/>
                <a:pathLst>
                  <a:path w="137" h="266">
                    <a:moveTo>
                      <a:pt x="137" y="0"/>
                    </a:moveTo>
                    <a:cubicBezTo>
                      <a:pt x="137" y="0"/>
                      <a:pt x="122" y="103"/>
                      <a:pt x="77" y="200"/>
                    </a:cubicBezTo>
                    <a:cubicBezTo>
                      <a:pt x="77" y="200"/>
                      <a:pt x="48" y="205"/>
                      <a:pt x="44" y="210"/>
                    </a:cubicBezTo>
                    <a:cubicBezTo>
                      <a:pt x="0" y="266"/>
                      <a:pt x="70" y="70"/>
                      <a:pt x="70" y="70"/>
                    </a:cubicBezTo>
                    <a:lnTo>
                      <a:pt x="137" y="0"/>
                    </a:ln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1" name="Freeform 551"/>
              <p:cNvSpPr/>
              <p:nvPr/>
            </p:nvSpPr>
            <p:spPr bwMode="auto">
              <a:xfrm>
                <a:off x="2888" y="1831"/>
                <a:ext cx="84" cy="286"/>
              </a:xfrm>
              <a:custGeom>
                <a:avLst/>
                <a:gdLst>
                  <a:gd name="T0" fmla="*/ 21 w 48"/>
                  <a:gd name="T1" fmla="*/ 139 h 165"/>
                  <a:gd name="T2" fmla="*/ 0 w 48"/>
                  <a:gd name="T3" fmla="*/ 165 h 165"/>
                  <a:gd name="T4" fmla="*/ 27 w 48"/>
                  <a:gd name="T5" fmla="*/ 23 h 165"/>
                  <a:gd name="T6" fmla="*/ 48 w 48"/>
                  <a:gd name="T7" fmla="*/ 0 h 165"/>
                  <a:gd name="T8" fmla="*/ 21 w 48"/>
                  <a:gd name="T9" fmla="*/ 139 h 165"/>
                </a:gdLst>
                <a:ahLst/>
                <a:cxnLst>
                  <a:cxn ang="0">
                    <a:pos x="T0" y="T1"/>
                  </a:cxn>
                  <a:cxn ang="0">
                    <a:pos x="T2" y="T3"/>
                  </a:cxn>
                  <a:cxn ang="0">
                    <a:pos x="T4" y="T5"/>
                  </a:cxn>
                  <a:cxn ang="0">
                    <a:pos x="T6" y="T7"/>
                  </a:cxn>
                  <a:cxn ang="0">
                    <a:pos x="T8" y="T9"/>
                  </a:cxn>
                </a:cxnLst>
                <a:rect l="0" t="0" r="r" b="b"/>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2" name="Freeform 552"/>
              <p:cNvSpPr/>
              <p:nvPr/>
            </p:nvSpPr>
            <p:spPr bwMode="auto">
              <a:xfrm>
                <a:off x="2862" y="1805"/>
                <a:ext cx="101" cy="350"/>
              </a:xfrm>
              <a:custGeom>
                <a:avLst/>
                <a:gdLst>
                  <a:gd name="T0" fmla="*/ 22 w 58"/>
                  <a:gd name="T1" fmla="*/ 175 h 202"/>
                  <a:gd name="T2" fmla="*/ 0 w 58"/>
                  <a:gd name="T3" fmla="*/ 202 h 202"/>
                  <a:gd name="T4" fmla="*/ 8 w 58"/>
                  <a:gd name="T5" fmla="*/ 86 h 202"/>
                  <a:gd name="T6" fmla="*/ 58 w 58"/>
                  <a:gd name="T7" fmla="*/ 0 h 202"/>
                  <a:gd name="T8" fmla="*/ 22 w 58"/>
                  <a:gd name="T9" fmla="*/ 175 h 202"/>
                </a:gdLst>
                <a:ahLst/>
                <a:cxnLst>
                  <a:cxn ang="0">
                    <a:pos x="T0" y="T1"/>
                  </a:cxn>
                  <a:cxn ang="0">
                    <a:pos x="T2" y="T3"/>
                  </a:cxn>
                  <a:cxn ang="0">
                    <a:pos x="T4" y="T5"/>
                  </a:cxn>
                  <a:cxn ang="0">
                    <a:pos x="T6" y="T7"/>
                  </a:cxn>
                  <a:cxn ang="0">
                    <a:pos x="T8" y="T9"/>
                  </a:cxn>
                </a:cxnLst>
                <a:rect l="0" t="0" r="r" b="b"/>
                <a:pathLst>
                  <a:path w="58" h="202">
                    <a:moveTo>
                      <a:pt x="22" y="175"/>
                    </a:moveTo>
                    <a:cubicBezTo>
                      <a:pt x="0" y="202"/>
                      <a:pt x="0" y="202"/>
                      <a:pt x="0" y="202"/>
                    </a:cubicBezTo>
                    <a:cubicBezTo>
                      <a:pt x="8" y="86"/>
                      <a:pt x="8" y="86"/>
                      <a:pt x="8" y="86"/>
                    </a:cubicBezTo>
                    <a:cubicBezTo>
                      <a:pt x="58" y="0"/>
                      <a:pt x="58" y="0"/>
                      <a:pt x="58" y="0"/>
                    </a:cubicBezTo>
                    <a:cubicBezTo>
                      <a:pt x="58" y="0"/>
                      <a:pt x="47" y="130"/>
                      <a:pt x="22" y="17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3" name="Freeform 553"/>
              <p:cNvSpPr/>
              <p:nvPr/>
            </p:nvSpPr>
            <p:spPr bwMode="auto">
              <a:xfrm>
                <a:off x="2857" y="1845"/>
                <a:ext cx="99" cy="290"/>
              </a:xfrm>
              <a:custGeom>
                <a:avLst/>
                <a:gdLst>
                  <a:gd name="T0" fmla="*/ 47 w 99"/>
                  <a:gd name="T1" fmla="*/ 234 h 290"/>
                  <a:gd name="T2" fmla="*/ 0 w 99"/>
                  <a:gd name="T3" fmla="*/ 290 h 290"/>
                  <a:gd name="T4" fmla="*/ 2 w 99"/>
                  <a:gd name="T5" fmla="*/ 116 h 290"/>
                  <a:gd name="T6" fmla="*/ 99 w 99"/>
                  <a:gd name="T7" fmla="*/ 0 h 290"/>
                  <a:gd name="T8" fmla="*/ 47 w 99"/>
                  <a:gd name="T9" fmla="*/ 234 h 290"/>
                </a:gdLst>
                <a:ahLst/>
                <a:cxnLst>
                  <a:cxn ang="0">
                    <a:pos x="T0" y="T1"/>
                  </a:cxn>
                  <a:cxn ang="0">
                    <a:pos x="T2" y="T3"/>
                  </a:cxn>
                  <a:cxn ang="0">
                    <a:pos x="T4" y="T5"/>
                  </a:cxn>
                  <a:cxn ang="0">
                    <a:pos x="T6" y="T7"/>
                  </a:cxn>
                  <a:cxn ang="0">
                    <a:pos x="T8" y="T9"/>
                  </a:cxn>
                </a:cxnLst>
                <a:rect l="0" t="0" r="r" b="b"/>
                <a:pathLst>
                  <a:path w="99" h="290">
                    <a:moveTo>
                      <a:pt x="47" y="234"/>
                    </a:moveTo>
                    <a:lnTo>
                      <a:pt x="0" y="290"/>
                    </a:lnTo>
                    <a:lnTo>
                      <a:pt x="2" y="116"/>
                    </a:lnTo>
                    <a:lnTo>
                      <a:pt x="99" y="0"/>
                    </a:lnTo>
                    <a:lnTo>
                      <a:pt x="47" y="234"/>
                    </a:lnTo>
                    <a:close/>
                  </a:path>
                </a:pathLst>
              </a:custGeom>
              <a:solidFill>
                <a:srgbClr val="5063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4" name="Freeform 554"/>
              <p:cNvSpPr/>
              <p:nvPr/>
            </p:nvSpPr>
            <p:spPr bwMode="auto">
              <a:xfrm>
                <a:off x="2791" y="1779"/>
                <a:ext cx="169" cy="425"/>
              </a:xfrm>
              <a:custGeom>
                <a:avLst/>
                <a:gdLst>
                  <a:gd name="T0" fmla="*/ 0 w 97"/>
                  <a:gd name="T1" fmla="*/ 245 h 245"/>
                  <a:gd name="T2" fmla="*/ 54 w 97"/>
                  <a:gd name="T3" fmla="*/ 212 h 245"/>
                  <a:gd name="T4" fmla="*/ 97 w 97"/>
                  <a:gd name="T5" fmla="*/ 0 h 245"/>
                  <a:gd name="T6" fmla="*/ 34 w 97"/>
                  <a:gd name="T7" fmla="*/ 85 h 245"/>
                  <a:gd name="T8" fmla="*/ 0 w 97"/>
                  <a:gd name="T9" fmla="*/ 245 h 245"/>
                </a:gdLst>
                <a:ahLst/>
                <a:cxnLst>
                  <a:cxn ang="0">
                    <a:pos x="T0" y="T1"/>
                  </a:cxn>
                  <a:cxn ang="0">
                    <a:pos x="T2" y="T3"/>
                  </a:cxn>
                  <a:cxn ang="0">
                    <a:pos x="T4" y="T5"/>
                  </a:cxn>
                  <a:cxn ang="0">
                    <a:pos x="T6" y="T7"/>
                  </a:cxn>
                  <a:cxn ang="0">
                    <a:pos x="T8" y="T9"/>
                  </a:cxn>
                </a:cxnLst>
                <a:rect l="0" t="0" r="r" b="b"/>
                <a:pathLst>
                  <a:path w="97" h="245">
                    <a:moveTo>
                      <a:pt x="0" y="245"/>
                    </a:moveTo>
                    <a:cubicBezTo>
                      <a:pt x="54" y="212"/>
                      <a:pt x="54" y="212"/>
                      <a:pt x="54" y="212"/>
                    </a:cubicBezTo>
                    <a:cubicBezTo>
                      <a:pt x="68" y="88"/>
                      <a:pt x="97" y="0"/>
                      <a:pt x="97" y="0"/>
                    </a:cubicBezTo>
                    <a:cubicBezTo>
                      <a:pt x="34" y="85"/>
                      <a:pt x="34" y="85"/>
                      <a:pt x="34" y="85"/>
                    </a:cubicBezTo>
                    <a:lnTo>
                      <a:pt x="0" y="245"/>
                    </a:lnTo>
                    <a:close/>
                  </a:path>
                </a:pathLst>
              </a:custGeom>
              <a:solidFill>
                <a:srgbClr val="FBA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5" name="Freeform 555"/>
              <p:cNvSpPr/>
              <p:nvPr/>
            </p:nvSpPr>
            <p:spPr bwMode="auto">
              <a:xfrm>
                <a:off x="2774" y="1876"/>
                <a:ext cx="130" cy="333"/>
              </a:xfrm>
              <a:custGeom>
                <a:avLst/>
                <a:gdLst>
                  <a:gd name="T0" fmla="*/ 0 w 75"/>
                  <a:gd name="T1" fmla="*/ 192 h 192"/>
                  <a:gd name="T2" fmla="*/ 50 w 75"/>
                  <a:gd name="T3" fmla="*/ 164 h 192"/>
                  <a:gd name="T4" fmla="*/ 65 w 75"/>
                  <a:gd name="T5" fmla="*/ 0 h 192"/>
                  <a:gd name="T6" fmla="*/ 34 w 75"/>
                  <a:gd name="T7" fmla="*/ 41 h 192"/>
                  <a:gd name="T8" fmla="*/ 0 w 75"/>
                  <a:gd name="T9" fmla="*/ 192 h 192"/>
                </a:gdLst>
                <a:ahLst/>
                <a:cxnLst>
                  <a:cxn ang="0">
                    <a:pos x="T0" y="T1"/>
                  </a:cxn>
                  <a:cxn ang="0">
                    <a:pos x="T2" y="T3"/>
                  </a:cxn>
                  <a:cxn ang="0">
                    <a:pos x="T4" y="T5"/>
                  </a:cxn>
                  <a:cxn ang="0">
                    <a:pos x="T6" y="T7"/>
                  </a:cxn>
                  <a:cxn ang="0">
                    <a:pos x="T8" y="T9"/>
                  </a:cxn>
                </a:cxnLst>
                <a:rect l="0" t="0" r="r" b="b"/>
                <a:pathLst>
                  <a:path w="75" h="192">
                    <a:moveTo>
                      <a:pt x="0" y="192"/>
                    </a:moveTo>
                    <a:cubicBezTo>
                      <a:pt x="50" y="164"/>
                      <a:pt x="50" y="164"/>
                      <a:pt x="50" y="164"/>
                    </a:cubicBezTo>
                    <a:cubicBezTo>
                      <a:pt x="75" y="12"/>
                      <a:pt x="65" y="0"/>
                      <a:pt x="65" y="0"/>
                    </a:cubicBezTo>
                    <a:cubicBezTo>
                      <a:pt x="34" y="41"/>
                      <a:pt x="34" y="41"/>
                      <a:pt x="34" y="41"/>
                    </a:cubicBezTo>
                    <a:lnTo>
                      <a:pt x="0" y="192"/>
                    </a:ln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6" name="Freeform 556"/>
              <p:cNvSpPr/>
              <p:nvPr/>
            </p:nvSpPr>
            <p:spPr bwMode="auto">
              <a:xfrm>
                <a:off x="2758" y="2148"/>
                <a:ext cx="231" cy="120"/>
              </a:xfrm>
              <a:custGeom>
                <a:avLst/>
                <a:gdLst>
                  <a:gd name="T0" fmla="*/ 0 w 231"/>
                  <a:gd name="T1" fmla="*/ 75 h 120"/>
                  <a:gd name="T2" fmla="*/ 176 w 231"/>
                  <a:gd name="T3" fmla="*/ 120 h 120"/>
                  <a:gd name="T4" fmla="*/ 231 w 231"/>
                  <a:gd name="T5" fmla="*/ 46 h 120"/>
                  <a:gd name="T6" fmla="*/ 54 w 231"/>
                  <a:gd name="T7" fmla="*/ 0 h 120"/>
                  <a:gd name="T8" fmla="*/ 0 w 231"/>
                  <a:gd name="T9" fmla="*/ 75 h 120"/>
                </a:gdLst>
                <a:ahLst/>
                <a:cxnLst>
                  <a:cxn ang="0">
                    <a:pos x="T0" y="T1"/>
                  </a:cxn>
                  <a:cxn ang="0">
                    <a:pos x="T2" y="T3"/>
                  </a:cxn>
                  <a:cxn ang="0">
                    <a:pos x="T4" y="T5"/>
                  </a:cxn>
                  <a:cxn ang="0">
                    <a:pos x="T6" y="T7"/>
                  </a:cxn>
                  <a:cxn ang="0">
                    <a:pos x="T8" y="T9"/>
                  </a:cxn>
                </a:cxnLst>
                <a:rect l="0" t="0" r="r" b="b"/>
                <a:pathLst>
                  <a:path w="231" h="120">
                    <a:moveTo>
                      <a:pt x="0" y="75"/>
                    </a:moveTo>
                    <a:lnTo>
                      <a:pt x="176" y="120"/>
                    </a:lnTo>
                    <a:lnTo>
                      <a:pt x="231" y="46"/>
                    </a:lnTo>
                    <a:lnTo>
                      <a:pt x="54" y="0"/>
                    </a:lnTo>
                    <a:lnTo>
                      <a:pt x="0" y="75"/>
                    </a:lnTo>
                    <a:close/>
                  </a:path>
                </a:pathLst>
              </a:custGeom>
              <a:solidFill>
                <a:srgbClr val="F9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7" name="Freeform 557"/>
              <p:cNvSpPr/>
              <p:nvPr/>
            </p:nvSpPr>
            <p:spPr bwMode="auto">
              <a:xfrm>
                <a:off x="2758" y="2148"/>
                <a:ext cx="176" cy="120"/>
              </a:xfrm>
              <a:custGeom>
                <a:avLst/>
                <a:gdLst>
                  <a:gd name="T0" fmla="*/ 0 w 176"/>
                  <a:gd name="T1" fmla="*/ 75 h 120"/>
                  <a:gd name="T2" fmla="*/ 176 w 176"/>
                  <a:gd name="T3" fmla="*/ 120 h 120"/>
                  <a:gd name="T4" fmla="*/ 54 w 176"/>
                  <a:gd name="T5" fmla="*/ 0 h 120"/>
                  <a:gd name="T6" fmla="*/ 0 w 176"/>
                  <a:gd name="T7" fmla="*/ 75 h 120"/>
                </a:gdLst>
                <a:ahLst/>
                <a:cxnLst>
                  <a:cxn ang="0">
                    <a:pos x="T0" y="T1"/>
                  </a:cxn>
                  <a:cxn ang="0">
                    <a:pos x="T2" y="T3"/>
                  </a:cxn>
                  <a:cxn ang="0">
                    <a:pos x="T4" y="T5"/>
                  </a:cxn>
                  <a:cxn ang="0">
                    <a:pos x="T6" y="T7"/>
                  </a:cxn>
                </a:cxnLst>
                <a:rect l="0" t="0" r="r" b="b"/>
                <a:pathLst>
                  <a:path w="176" h="120">
                    <a:moveTo>
                      <a:pt x="0" y="75"/>
                    </a:moveTo>
                    <a:lnTo>
                      <a:pt x="176" y="120"/>
                    </a:lnTo>
                    <a:lnTo>
                      <a:pt x="54" y="0"/>
                    </a:lnTo>
                    <a:lnTo>
                      <a:pt x="0" y="75"/>
                    </a:lnTo>
                    <a:close/>
                  </a:path>
                </a:pathLst>
              </a:custGeom>
              <a:solidFill>
                <a:srgbClr val="F5E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8" name="Freeform 558"/>
              <p:cNvSpPr/>
              <p:nvPr/>
            </p:nvSpPr>
            <p:spPr bwMode="auto">
              <a:xfrm>
                <a:off x="2758" y="1742"/>
                <a:ext cx="117" cy="481"/>
              </a:xfrm>
              <a:custGeom>
                <a:avLst/>
                <a:gdLst>
                  <a:gd name="T0" fmla="*/ 31 w 67"/>
                  <a:gd name="T1" fmla="*/ 234 h 277"/>
                  <a:gd name="T2" fmla="*/ 0 w 67"/>
                  <a:gd name="T3" fmla="*/ 277 h 277"/>
                  <a:gd name="T4" fmla="*/ 67 w 67"/>
                  <a:gd name="T5" fmla="*/ 0 h 277"/>
                  <a:gd name="T6" fmla="*/ 31 w 67"/>
                  <a:gd name="T7" fmla="*/ 234 h 277"/>
                </a:gdLst>
                <a:ahLst/>
                <a:cxnLst>
                  <a:cxn ang="0">
                    <a:pos x="T0" y="T1"/>
                  </a:cxn>
                  <a:cxn ang="0">
                    <a:pos x="T2" y="T3"/>
                  </a:cxn>
                  <a:cxn ang="0">
                    <a:pos x="T4" y="T5"/>
                  </a:cxn>
                  <a:cxn ang="0">
                    <a:pos x="T6" y="T7"/>
                  </a:cxn>
                </a:cxnLst>
                <a:rect l="0" t="0" r="r" b="b"/>
                <a:pathLst>
                  <a:path w="67" h="277">
                    <a:moveTo>
                      <a:pt x="31" y="234"/>
                    </a:moveTo>
                    <a:cubicBezTo>
                      <a:pt x="0" y="277"/>
                      <a:pt x="0" y="277"/>
                      <a:pt x="0" y="277"/>
                    </a:cubicBezTo>
                    <a:cubicBezTo>
                      <a:pt x="67" y="0"/>
                      <a:pt x="67" y="0"/>
                      <a:pt x="67" y="0"/>
                    </a:cubicBezTo>
                    <a:cubicBezTo>
                      <a:pt x="67" y="0"/>
                      <a:pt x="59" y="123"/>
                      <a:pt x="31" y="2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9" name="Freeform 559"/>
              <p:cNvSpPr/>
              <p:nvPr/>
            </p:nvSpPr>
            <p:spPr bwMode="auto">
              <a:xfrm>
                <a:off x="2717" y="2320"/>
                <a:ext cx="62" cy="262"/>
              </a:xfrm>
              <a:custGeom>
                <a:avLst/>
                <a:gdLst>
                  <a:gd name="T0" fmla="*/ 15 w 36"/>
                  <a:gd name="T1" fmla="*/ 0 h 151"/>
                  <a:gd name="T2" fmla="*/ 34 w 36"/>
                  <a:gd name="T3" fmla="*/ 103 h 151"/>
                  <a:gd name="T4" fmla="*/ 18 w 36"/>
                  <a:gd name="T5" fmla="*/ 147 h 151"/>
                  <a:gd name="T6" fmla="*/ 12 w 36"/>
                  <a:gd name="T7" fmla="*/ 149 h 151"/>
                  <a:gd name="T8" fmla="*/ 13 w 36"/>
                  <a:gd name="T9" fmla="*/ 141 h 151"/>
                  <a:gd name="T10" fmla="*/ 30 w 36"/>
                  <a:gd name="T11" fmla="*/ 106 h 151"/>
                  <a:gd name="T12" fmla="*/ 0 w 36"/>
                  <a:gd name="T13" fmla="*/ 6 h 151"/>
                  <a:gd name="T14" fmla="*/ 15 w 36"/>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51">
                    <a:moveTo>
                      <a:pt x="15" y="0"/>
                    </a:moveTo>
                    <a:cubicBezTo>
                      <a:pt x="15" y="0"/>
                      <a:pt x="32" y="86"/>
                      <a:pt x="34" y="103"/>
                    </a:cubicBezTo>
                    <a:cubicBezTo>
                      <a:pt x="36" y="124"/>
                      <a:pt x="18" y="147"/>
                      <a:pt x="18" y="147"/>
                    </a:cubicBezTo>
                    <a:cubicBezTo>
                      <a:pt x="18" y="147"/>
                      <a:pt x="14" y="151"/>
                      <a:pt x="12" y="149"/>
                    </a:cubicBezTo>
                    <a:cubicBezTo>
                      <a:pt x="11" y="148"/>
                      <a:pt x="10" y="147"/>
                      <a:pt x="13" y="141"/>
                    </a:cubicBezTo>
                    <a:cubicBezTo>
                      <a:pt x="20" y="128"/>
                      <a:pt x="31" y="119"/>
                      <a:pt x="30" y="106"/>
                    </a:cubicBezTo>
                    <a:cubicBezTo>
                      <a:pt x="29" y="93"/>
                      <a:pt x="20" y="28"/>
                      <a:pt x="0" y="6"/>
                    </a:cubicBezTo>
                    <a:cubicBezTo>
                      <a:pt x="15" y="0"/>
                      <a:pt x="15" y="0"/>
                      <a:pt x="15" y="0"/>
                    </a:cubicBezTo>
                  </a:path>
                </a:pathLst>
              </a:custGeom>
              <a:solidFill>
                <a:srgbClr val="6F2B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0" name="Freeform 560"/>
              <p:cNvSpPr/>
              <p:nvPr/>
            </p:nvSpPr>
            <p:spPr bwMode="auto">
              <a:xfrm>
                <a:off x="2663" y="2343"/>
                <a:ext cx="156" cy="220"/>
              </a:xfrm>
              <a:custGeom>
                <a:avLst/>
                <a:gdLst>
                  <a:gd name="T0" fmla="*/ 90 w 90"/>
                  <a:gd name="T1" fmla="*/ 122 h 127"/>
                  <a:gd name="T2" fmla="*/ 45 w 90"/>
                  <a:gd name="T3" fmla="*/ 28 h 127"/>
                  <a:gd name="T4" fmla="*/ 6 w 90"/>
                  <a:gd name="T5" fmla="*/ 2 h 127"/>
                  <a:gd name="T6" fmla="*/ 0 w 90"/>
                  <a:gd name="T7" fmla="*/ 3 h 127"/>
                  <a:gd name="T8" fmla="*/ 5 w 90"/>
                  <a:gd name="T9" fmla="*/ 9 h 127"/>
                  <a:gd name="T10" fmla="*/ 40 w 90"/>
                  <a:gd name="T11" fmla="*/ 28 h 127"/>
                  <a:gd name="T12" fmla="*/ 73 w 90"/>
                  <a:gd name="T13" fmla="*/ 127 h 127"/>
                  <a:gd name="T14" fmla="*/ 90 w 90"/>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27">
                    <a:moveTo>
                      <a:pt x="90" y="122"/>
                    </a:moveTo>
                    <a:cubicBezTo>
                      <a:pt x="90" y="122"/>
                      <a:pt x="54" y="43"/>
                      <a:pt x="45" y="28"/>
                    </a:cubicBezTo>
                    <a:cubicBezTo>
                      <a:pt x="35" y="10"/>
                      <a:pt x="6" y="2"/>
                      <a:pt x="6" y="2"/>
                    </a:cubicBezTo>
                    <a:cubicBezTo>
                      <a:pt x="6" y="2"/>
                      <a:pt x="1" y="0"/>
                      <a:pt x="0" y="3"/>
                    </a:cubicBezTo>
                    <a:cubicBezTo>
                      <a:pt x="0" y="5"/>
                      <a:pt x="0" y="7"/>
                      <a:pt x="5" y="9"/>
                    </a:cubicBezTo>
                    <a:cubicBezTo>
                      <a:pt x="19" y="16"/>
                      <a:pt x="33" y="17"/>
                      <a:pt x="40" y="28"/>
                    </a:cubicBezTo>
                    <a:cubicBezTo>
                      <a:pt x="46" y="39"/>
                      <a:pt x="77" y="97"/>
                      <a:pt x="73" y="127"/>
                    </a:cubicBezTo>
                    <a:cubicBezTo>
                      <a:pt x="90" y="122"/>
                      <a:pt x="90" y="122"/>
                      <a:pt x="90" y="122"/>
                    </a:cubicBezTo>
                  </a:path>
                </a:pathLst>
              </a:custGeom>
              <a:solidFill>
                <a:srgbClr val="6F2B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1" name="Freeform 561"/>
              <p:cNvSpPr>
                <a:spLocks noEditPoints="1"/>
              </p:cNvSpPr>
              <p:nvPr/>
            </p:nvSpPr>
            <p:spPr bwMode="auto">
              <a:xfrm>
                <a:off x="2687" y="2320"/>
                <a:ext cx="132" cy="247"/>
              </a:xfrm>
              <a:custGeom>
                <a:avLst/>
                <a:gdLst>
                  <a:gd name="T0" fmla="*/ 76 w 76"/>
                  <a:gd name="T1" fmla="*/ 136 h 142"/>
                  <a:gd name="T2" fmla="*/ 74 w 76"/>
                  <a:gd name="T3" fmla="*/ 124 h 142"/>
                  <a:gd name="T4" fmla="*/ 69 w 76"/>
                  <a:gd name="T5" fmla="*/ 103 h 142"/>
                  <a:gd name="T6" fmla="*/ 62 w 76"/>
                  <a:gd name="T7" fmla="*/ 87 h 142"/>
                  <a:gd name="T8" fmla="*/ 62 w 76"/>
                  <a:gd name="T9" fmla="*/ 87 h 142"/>
                  <a:gd name="T10" fmla="*/ 55 w 76"/>
                  <a:gd name="T11" fmla="*/ 68 h 142"/>
                  <a:gd name="T12" fmla="*/ 50 w 76"/>
                  <a:gd name="T13" fmla="*/ 49 h 142"/>
                  <a:gd name="T14" fmla="*/ 50 w 76"/>
                  <a:gd name="T15" fmla="*/ 49 h 142"/>
                  <a:gd name="T16" fmla="*/ 46 w 76"/>
                  <a:gd name="T17" fmla="*/ 31 h 142"/>
                  <a:gd name="T18" fmla="*/ 38 w 76"/>
                  <a:gd name="T19" fmla="*/ 12 h 142"/>
                  <a:gd name="T20" fmla="*/ 32 w 76"/>
                  <a:gd name="T21" fmla="*/ 0 h 142"/>
                  <a:gd name="T22" fmla="*/ 13 w 76"/>
                  <a:gd name="T23" fmla="*/ 6 h 142"/>
                  <a:gd name="T24" fmla="*/ 10 w 76"/>
                  <a:gd name="T25" fmla="*/ 11 h 142"/>
                  <a:gd name="T26" fmla="*/ 10 w 76"/>
                  <a:gd name="T27" fmla="*/ 11 h 142"/>
                  <a:gd name="T28" fmla="*/ 10 w 76"/>
                  <a:gd name="T29" fmla="*/ 11 h 142"/>
                  <a:gd name="T30" fmla="*/ 10 w 76"/>
                  <a:gd name="T31" fmla="*/ 11 h 142"/>
                  <a:gd name="T32" fmla="*/ 5 w 76"/>
                  <a:gd name="T33" fmla="*/ 44 h 142"/>
                  <a:gd name="T34" fmla="*/ 33 w 76"/>
                  <a:gd name="T35" fmla="*/ 69 h 142"/>
                  <a:gd name="T36" fmla="*/ 40 w 76"/>
                  <a:gd name="T37" fmla="*/ 73 h 142"/>
                  <a:gd name="T38" fmla="*/ 36 w 76"/>
                  <a:gd name="T39" fmla="*/ 81 h 142"/>
                  <a:gd name="T40" fmla="*/ 28 w 76"/>
                  <a:gd name="T41" fmla="*/ 116 h 142"/>
                  <a:gd name="T42" fmla="*/ 51 w 76"/>
                  <a:gd name="T43" fmla="*/ 141 h 142"/>
                  <a:gd name="T44" fmla="*/ 51 w 76"/>
                  <a:gd name="T45" fmla="*/ 141 h 142"/>
                  <a:gd name="T46" fmla="*/ 52 w 76"/>
                  <a:gd name="T47" fmla="*/ 141 h 142"/>
                  <a:gd name="T48" fmla="*/ 52 w 76"/>
                  <a:gd name="T49" fmla="*/ 141 h 142"/>
                  <a:gd name="T50" fmla="*/ 57 w 76"/>
                  <a:gd name="T51" fmla="*/ 142 h 142"/>
                  <a:gd name="T52" fmla="*/ 76 w 76"/>
                  <a:gd name="T53" fmla="*/ 136 h 142"/>
                  <a:gd name="T54" fmla="*/ 34 w 76"/>
                  <a:gd name="T55" fmla="*/ 66 h 142"/>
                  <a:gd name="T56" fmla="*/ 6 w 76"/>
                  <a:gd name="T57" fmla="*/ 45 h 142"/>
                  <a:gd name="T58" fmla="*/ 16 w 76"/>
                  <a:gd name="T59" fmla="*/ 12 h 142"/>
                  <a:gd name="T60" fmla="*/ 43 w 76"/>
                  <a:gd name="T61" fmla="*/ 33 h 142"/>
                  <a:gd name="T62" fmla="*/ 34 w 76"/>
                  <a:gd name="T63" fmla="*/ 66 h 142"/>
                  <a:gd name="T64" fmla="*/ 29 w 76"/>
                  <a:gd name="T65" fmla="*/ 115 h 142"/>
                  <a:gd name="T66" fmla="*/ 39 w 76"/>
                  <a:gd name="T67" fmla="*/ 82 h 142"/>
                  <a:gd name="T68" fmla="*/ 66 w 76"/>
                  <a:gd name="T69" fmla="*/ 103 h 142"/>
                  <a:gd name="T70" fmla="*/ 56 w 76"/>
                  <a:gd name="T71" fmla="*/ 137 h 142"/>
                  <a:gd name="T72" fmla="*/ 29 w 76"/>
                  <a:gd name="T73" fmla="*/ 1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42">
                    <a:moveTo>
                      <a:pt x="76" y="136"/>
                    </a:moveTo>
                    <a:cubicBezTo>
                      <a:pt x="76" y="134"/>
                      <a:pt x="75" y="127"/>
                      <a:pt x="74" y="124"/>
                    </a:cubicBezTo>
                    <a:cubicBezTo>
                      <a:pt x="74" y="119"/>
                      <a:pt x="72" y="112"/>
                      <a:pt x="69" y="103"/>
                    </a:cubicBezTo>
                    <a:cubicBezTo>
                      <a:pt x="66" y="96"/>
                      <a:pt x="64" y="90"/>
                      <a:pt x="62" y="87"/>
                    </a:cubicBezTo>
                    <a:cubicBezTo>
                      <a:pt x="62" y="87"/>
                      <a:pt x="62" y="87"/>
                      <a:pt x="62" y="87"/>
                    </a:cubicBezTo>
                    <a:cubicBezTo>
                      <a:pt x="62" y="87"/>
                      <a:pt x="57" y="75"/>
                      <a:pt x="55" y="68"/>
                    </a:cubicBezTo>
                    <a:cubicBezTo>
                      <a:pt x="52" y="61"/>
                      <a:pt x="50" y="49"/>
                      <a:pt x="50" y="49"/>
                    </a:cubicBezTo>
                    <a:cubicBezTo>
                      <a:pt x="50" y="49"/>
                      <a:pt x="50" y="49"/>
                      <a:pt x="50" y="49"/>
                    </a:cubicBezTo>
                    <a:cubicBezTo>
                      <a:pt x="49" y="44"/>
                      <a:pt x="48" y="39"/>
                      <a:pt x="46" y="31"/>
                    </a:cubicBezTo>
                    <a:cubicBezTo>
                      <a:pt x="43" y="22"/>
                      <a:pt x="40" y="16"/>
                      <a:pt x="38" y="12"/>
                    </a:cubicBezTo>
                    <a:cubicBezTo>
                      <a:pt x="36" y="8"/>
                      <a:pt x="33" y="2"/>
                      <a:pt x="32" y="0"/>
                    </a:cubicBezTo>
                    <a:cubicBezTo>
                      <a:pt x="24" y="2"/>
                      <a:pt x="20" y="3"/>
                      <a:pt x="13" y="6"/>
                    </a:cubicBezTo>
                    <a:cubicBezTo>
                      <a:pt x="13" y="8"/>
                      <a:pt x="11" y="10"/>
                      <a:pt x="10" y="11"/>
                    </a:cubicBezTo>
                    <a:cubicBezTo>
                      <a:pt x="10" y="11"/>
                      <a:pt x="10" y="11"/>
                      <a:pt x="10" y="11"/>
                    </a:cubicBezTo>
                    <a:cubicBezTo>
                      <a:pt x="10" y="11"/>
                      <a:pt x="10" y="11"/>
                      <a:pt x="10" y="11"/>
                    </a:cubicBezTo>
                    <a:cubicBezTo>
                      <a:pt x="10" y="11"/>
                      <a:pt x="10" y="11"/>
                      <a:pt x="10" y="11"/>
                    </a:cubicBezTo>
                    <a:cubicBezTo>
                      <a:pt x="1" y="17"/>
                      <a:pt x="0" y="31"/>
                      <a:pt x="5" y="44"/>
                    </a:cubicBezTo>
                    <a:cubicBezTo>
                      <a:pt x="10" y="60"/>
                      <a:pt x="20" y="71"/>
                      <a:pt x="33" y="69"/>
                    </a:cubicBezTo>
                    <a:cubicBezTo>
                      <a:pt x="35" y="69"/>
                      <a:pt x="38" y="69"/>
                      <a:pt x="40" y="73"/>
                    </a:cubicBezTo>
                    <a:cubicBezTo>
                      <a:pt x="41" y="77"/>
                      <a:pt x="38" y="79"/>
                      <a:pt x="36" y="81"/>
                    </a:cubicBezTo>
                    <a:cubicBezTo>
                      <a:pt x="25" y="86"/>
                      <a:pt x="23" y="101"/>
                      <a:pt x="28" y="116"/>
                    </a:cubicBezTo>
                    <a:cubicBezTo>
                      <a:pt x="32" y="130"/>
                      <a:pt x="41" y="141"/>
                      <a:pt x="51" y="141"/>
                    </a:cubicBezTo>
                    <a:cubicBezTo>
                      <a:pt x="51" y="141"/>
                      <a:pt x="51" y="141"/>
                      <a:pt x="51" y="141"/>
                    </a:cubicBezTo>
                    <a:cubicBezTo>
                      <a:pt x="52" y="141"/>
                      <a:pt x="52" y="141"/>
                      <a:pt x="52" y="141"/>
                    </a:cubicBezTo>
                    <a:cubicBezTo>
                      <a:pt x="52" y="141"/>
                      <a:pt x="52" y="141"/>
                      <a:pt x="52" y="141"/>
                    </a:cubicBezTo>
                    <a:cubicBezTo>
                      <a:pt x="53" y="141"/>
                      <a:pt x="56" y="141"/>
                      <a:pt x="57" y="142"/>
                    </a:cubicBezTo>
                    <a:cubicBezTo>
                      <a:pt x="65" y="141"/>
                      <a:pt x="69" y="140"/>
                      <a:pt x="76" y="136"/>
                    </a:cubicBezTo>
                    <a:moveTo>
                      <a:pt x="34" y="66"/>
                    </a:moveTo>
                    <a:cubicBezTo>
                      <a:pt x="22" y="70"/>
                      <a:pt x="11" y="60"/>
                      <a:pt x="6" y="45"/>
                    </a:cubicBezTo>
                    <a:cubicBezTo>
                      <a:pt x="1" y="30"/>
                      <a:pt x="3" y="16"/>
                      <a:pt x="16" y="12"/>
                    </a:cubicBezTo>
                    <a:cubicBezTo>
                      <a:pt x="28" y="8"/>
                      <a:pt x="35" y="8"/>
                      <a:pt x="43" y="33"/>
                    </a:cubicBezTo>
                    <a:cubicBezTo>
                      <a:pt x="52" y="62"/>
                      <a:pt x="46" y="62"/>
                      <a:pt x="34" y="66"/>
                    </a:cubicBezTo>
                    <a:moveTo>
                      <a:pt x="29" y="115"/>
                    </a:moveTo>
                    <a:cubicBezTo>
                      <a:pt x="24" y="100"/>
                      <a:pt x="27" y="86"/>
                      <a:pt x="39" y="82"/>
                    </a:cubicBezTo>
                    <a:cubicBezTo>
                      <a:pt x="51" y="78"/>
                      <a:pt x="57" y="75"/>
                      <a:pt x="66" y="103"/>
                    </a:cubicBezTo>
                    <a:cubicBezTo>
                      <a:pt x="74" y="128"/>
                      <a:pt x="68" y="133"/>
                      <a:pt x="56" y="137"/>
                    </a:cubicBezTo>
                    <a:cubicBezTo>
                      <a:pt x="43" y="140"/>
                      <a:pt x="34" y="130"/>
                      <a:pt x="29" y="115"/>
                    </a:cubicBezTo>
                  </a:path>
                </a:pathLst>
              </a:custGeom>
              <a:solidFill>
                <a:srgbClr val="F04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34" name="Picture 562"/>
              <p:cNvPicPr>
                <a:picLocks noChangeAspect="1" noChangeArrowheads="1"/>
              </p:cNvPicPr>
              <p:nvPr/>
            </p:nvPicPr>
            <p:blipFill>
              <a:blip r:embed="rId36" cstate="email"/>
              <a:srcRect/>
              <a:stretch>
                <a:fillRect/>
              </a:stretch>
            </p:blipFill>
            <p:spPr bwMode="auto">
              <a:xfrm>
                <a:off x="2702" y="2332"/>
                <a:ext cx="7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 name="Freeform 563"/>
              <p:cNvSpPr>
                <a:spLocks noEditPoints="1"/>
              </p:cNvSpPr>
              <p:nvPr/>
            </p:nvSpPr>
            <p:spPr bwMode="auto">
              <a:xfrm>
                <a:off x="2698" y="2345"/>
                <a:ext cx="72" cy="88"/>
              </a:xfrm>
              <a:custGeom>
                <a:avLst/>
                <a:gdLst>
                  <a:gd name="T0" fmla="*/ 32 w 42"/>
                  <a:gd name="T1" fmla="*/ 51 h 51"/>
                  <a:gd name="T2" fmla="*/ 32 w 42"/>
                  <a:gd name="T3" fmla="*/ 51 h 51"/>
                  <a:gd name="T4" fmla="*/ 32 w 42"/>
                  <a:gd name="T5" fmla="*/ 51 h 51"/>
                  <a:gd name="T6" fmla="*/ 32 w 42"/>
                  <a:gd name="T7" fmla="*/ 51 h 51"/>
                  <a:gd name="T8" fmla="*/ 41 w 42"/>
                  <a:gd name="T9" fmla="*/ 32 h 51"/>
                  <a:gd name="T10" fmla="*/ 38 w 42"/>
                  <a:gd name="T11" fmla="*/ 48 h 51"/>
                  <a:gd name="T12" fmla="*/ 38 w 42"/>
                  <a:gd name="T13" fmla="*/ 48 h 51"/>
                  <a:gd name="T14" fmla="*/ 42 w 42"/>
                  <a:gd name="T15" fmla="*/ 39 h 51"/>
                  <a:gd name="T16" fmla="*/ 41 w 42"/>
                  <a:gd name="T17" fmla="*/ 32 h 51"/>
                  <a:gd name="T18" fmla="*/ 41 w 42"/>
                  <a:gd name="T19" fmla="*/ 32 h 51"/>
                  <a:gd name="T20" fmla="*/ 5 w 42"/>
                  <a:gd name="T21" fmla="*/ 0 h 51"/>
                  <a:gd name="T22" fmla="*/ 0 w 42"/>
                  <a:gd name="T23" fmla="*/ 6 h 51"/>
                  <a:gd name="T24" fmla="*/ 25 w 42"/>
                  <a:gd name="T25" fmla="*/ 19 h 51"/>
                  <a:gd name="T26" fmla="*/ 24 w 42"/>
                  <a:gd name="T27" fmla="*/ 17 h 51"/>
                  <a:gd name="T28" fmla="*/ 5 w 42"/>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1">
                    <a:moveTo>
                      <a:pt x="32" y="51"/>
                    </a:moveTo>
                    <a:cubicBezTo>
                      <a:pt x="32" y="51"/>
                      <a:pt x="32" y="51"/>
                      <a:pt x="32" y="51"/>
                    </a:cubicBezTo>
                    <a:cubicBezTo>
                      <a:pt x="32" y="51"/>
                      <a:pt x="32" y="51"/>
                      <a:pt x="32" y="51"/>
                    </a:cubicBezTo>
                    <a:cubicBezTo>
                      <a:pt x="32" y="51"/>
                      <a:pt x="32" y="51"/>
                      <a:pt x="32" y="51"/>
                    </a:cubicBezTo>
                    <a:moveTo>
                      <a:pt x="41" y="32"/>
                    </a:moveTo>
                    <a:cubicBezTo>
                      <a:pt x="42" y="41"/>
                      <a:pt x="41" y="45"/>
                      <a:pt x="38" y="48"/>
                    </a:cubicBezTo>
                    <a:cubicBezTo>
                      <a:pt x="38" y="48"/>
                      <a:pt x="38" y="48"/>
                      <a:pt x="38" y="48"/>
                    </a:cubicBezTo>
                    <a:cubicBezTo>
                      <a:pt x="40" y="46"/>
                      <a:pt x="42" y="44"/>
                      <a:pt x="42" y="39"/>
                    </a:cubicBezTo>
                    <a:cubicBezTo>
                      <a:pt x="42" y="37"/>
                      <a:pt x="41" y="35"/>
                      <a:pt x="41" y="32"/>
                    </a:cubicBezTo>
                    <a:cubicBezTo>
                      <a:pt x="41" y="32"/>
                      <a:pt x="41" y="32"/>
                      <a:pt x="41" y="32"/>
                    </a:cubicBezTo>
                    <a:moveTo>
                      <a:pt x="5" y="0"/>
                    </a:moveTo>
                    <a:cubicBezTo>
                      <a:pt x="3" y="1"/>
                      <a:pt x="1" y="3"/>
                      <a:pt x="0" y="6"/>
                    </a:cubicBezTo>
                    <a:cubicBezTo>
                      <a:pt x="25" y="19"/>
                      <a:pt x="25" y="19"/>
                      <a:pt x="25" y="19"/>
                    </a:cubicBezTo>
                    <a:cubicBezTo>
                      <a:pt x="25" y="19"/>
                      <a:pt x="25" y="18"/>
                      <a:pt x="24" y="17"/>
                    </a:cubicBezTo>
                    <a:cubicBezTo>
                      <a:pt x="5" y="0"/>
                      <a:pt x="5" y="0"/>
                      <a:pt x="5" y="0"/>
                    </a:cubicBezTo>
                  </a:path>
                </a:pathLst>
              </a:custGeom>
              <a:solidFill>
                <a:srgbClr val="A796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3" name="Freeform 564"/>
              <p:cNvSpPr>
                <a:spLocks noEditPoints="1"/>
              </p:cNvSpPr>
              <p:nvPr/>
            </p:nvSpPr>
            <p:spPr bwMode="auto">
              <a:xfrm>
                <a:off x="2722" y="2338"/>
                <a:ext cx="41" cy="92"/>
              </a:xfrm>
              <a:custGeom>
                <a:avLst/>
                <a:gdLst>
                  <a:gd name="T0" fmla="*/ 24 w 24"/>
                  <a:gd name="T1" fmla="*/ 52 h 53"/>
                  <a:gd name="T2" fmla="*/ 22 w 24"/>
                  <a:gd name="T3" fmla="*/ 53 h 53"/>
                  <a:gd name="T4" fmla="*/ 22 w 24"/>
                  <a:gd name="T5" fmla="*/ 53 h 53"/>
                  <a:gd name="T6" fmla="*/ 24 w 24"/>
                  <a:gd name="T7" fmla="*/ 52 h 53"/>
                  <a:gd name="T8" fmla="*/ 24 w 24"/>
                  <a:gd name="T9" fmla="*/ 52 h 53"/>
                  <a:gd name="T10" fmla="*/ 5 w 24"/>
                  <a:gd name="T11" fmla="*/ 0 h 53"/>
                  <a:gd name="T12" fmla="*/ 5 w 24"/>
                  <a:gd name="T13" fmla="*/ 0 h 53"/>
                  <a:gd name="T14" fmla="*/ 0 w 24"/>
                  <a:gd name="T15" fmla="*/ 1 h 53"/>
                  <a:gd name="T16" fmla="*/ 10 w 24"/>
                  <a:gd name="T17" fmla="*/ 21 h 53"/>
                  <a:gd name="T18" fmla="*/ 11 w 24"/>
                  <a:gd name="T19" fmla="*/ 23 h 53"/>
                  <a:gd name="T20" fmla="*/ 20 w 24"/>
                  <a:gd name="T21" fmla="*/ 28 h 53"/>
                  <a:gd name="T22" fmla="*/ 15 w 24"/>
                  <a:gd name="T23" fmla="*/ 6 h 53"/>
                  <a:gd name="T24" fmla="*/ 5 w 24"/>
                  <a:gd name="T25" fmla="*/ 0 h 53"/>
                  <a:gd name="T26" fmla="*/ 5 w 24"/>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3">
                    <a:moveTo>
                      <a:pt x="24" y="52"/>
                    </a:moveTo>
                    <a:cubicBezTo>
                      <a:pt x="24" y="52"/>
                      <a:pt x="23" y="53"/>
                      <a:pt x="22" y="53"/>
                    </a:cubicBezTo>
                    <a:cubicBezTo>
                      <a:pt x="22" y="53"/>
                      <a:pt x="22" y="53"/>
                      <a:pt x="22" y="53"/>
                    </a:cubicBezTo>
                    <a:cubicBezTo>
                      <a:pt x="23" y="53"/>
                      <a:pt x="24" y="52"/>
                      <a:pt x="24" y="52"/>
                    </a:cubicBezTo>
                    <a:cubicBezTo>
                      <a:pt x="24" y="52"/>
                      <a:pt x="24" y="52"/>
                      <a:pt x="24" y="52"/>
                    </a:cubicBezTo>
                    <a:moveTo>
                      <a:pt x="5" y="0"/>
                    </a:moveTo>
                    <a:cubicBezTo>
                      <a:pt x="5" y="0"/>
                      <a:pt x="5" y="0"/>
                      <a:pt x="5" y="0"/>
                    </a:cubicBezTo>
                    <a:cubicBezTo>
                      <a:pt x="3" y="0"/>
                      <a:pt x="2" y="0"/>
                      <a:pt x="0" y="1"/>
                    </a:cubicBezTo>
                    <a:cubicBezTo>
                      <a:pt x="4" y="6"/>
                      <a:pt x="7" y="13"/>
                      <a:pt x="10" y="21"/>
                    </a:cubicBezTo>
                    <a:cubicBezTo>
                      <a:pt x="11" y="22"/>
                      <a:pt x="11" y="23"/>
                      <a:pt x="11" y="23"/>
                    </a:cubicBezTo>
                    <a:cubicBezTo>
                      <a:pt x="20" y="28"/>
                      <a:pt x="20" y="28"/>
                      <a:pt x="20" y="28"/>
                    </a:cubicBezTo>
                    <a:cubicBezTo>
                      <a:pt x="18" y="20"/>
                      <a:pt x="16" y="12"/>
                      <a:pt x="15" y="6"/>
                    </a:cubicBezTo>
                    <a:cubicBezTo>
                      <a:pt x="12" y="2"/>
                      <a:pt x="9" y="0"/>
                      <a:pt x="5" y="0"/>
                    </a:cubicBezTo>
                    <a:cubicBezTo>
                      <a:pt x="5" y="0"/>
                      <a:pt x="5" y="0"/>
                      <a:pt x="5" y="0"/>
                    </a:cubicBezTo>
                  </a:path>
                </a:pathLst>
              </a:custGeom>
              <a:solidFill>
                <a:srgbClr val="6230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4" name="Freeform 565"/>
              <p:cNvSpPr/>
              <p:nvPr/>
            </p:nvSpPr>
            <p:spPr bwMode="auto">
              <a:xfrm>
                <a:off x="2753" y="2430"/>
                <a:ext cx="7" cy="3"/>
              </a:xfrm>
              <a:custGeom>
                <a:avLst/>
                <a:gdLst>
                  <a:gd name="T0" fmla="*/ 4 w 4"/>
                  <a:gd name="T1" fmla="*/ 0 h 2"/>
                  <a:gd name="T2" fmla="*/ 0 w 4"/>
                  <a:gd name="T3" fmla="*/ 2 h 2"/>
                  <a:gd name="T4" fmla="*/ 0 w 4"/>
                  <a:gd name="T5" fmla="*/ 2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0" y="2"/>
                    </a:cubicBezTo>
                    <a:cubicBezTo>
                      <a:pt x="0" y="2"/>
                      <a:pt x="0" y="2"/>
                      <a:pt x="0" y="2"/>
                    </a:cubicBezTo>
                    <a:cubicBezTo>
                      <a:pt x="2" y="1"/>
                      <a:pt x="3" y="1"/>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5" name="Freeform 566"/>
              <p:cNvSpPr>
                <a:spLocks noEditPoints="1"/>
              </p:cNvSpPr>
              <p:nvPr/>
            </p:nvSpPr>
            <p:spPr bwMode="auto">
              <a:xfrm>
                <a:off x="2698" y="2338"/>
                <a:ext cx="72" cy="74"/>
              </a:xfrm>
              <a:custGeom>
                <a:avLst/>
                <a:gdLst>
                  <a:gd name="T0" fmla="*/ 37 w 42"/>
                  <a:gd name="T1" fmla="*/ 23 h 43"/>
                  <a:gd name="T2" fmla="*/ 37 w 42"/>
                  <a:gd name="T3" fmla="*/ 23 h 43"/>
                  <a:gd name="T4" fmla="*/ 41 w 42"/>
                  <a:gd name="T5" fmla="*/ 36 h 43"/>
                  <a:gd name="T6" fmla="*/ 42 w 42"/>
                  <a:gd name="T7" fmla="*/ 43 h 43"/>
                  <a:gd name="T8" fmla="*/ 37 w 42"/>
                  <a:gd name="T9" fmla="*/ 23 h 43"/>
                  <a:gd name="T10" fmla="*/ 37 w 42"/>
                  <a:gd name="T11" fmla="*/ 23 h 43"/>
                  <a:gd name="T12" fmla="*/ 37 w 42"/>
                  <a:gd name="T13" fmla="*/ 22 h 43"/>
                  <a:gd name="T14" fmla="*/ 37 w 42"/>
                  <a:gd name="T15" fmla="*/ 22 h 43"/>
                  <a:gd name="T16" fmla="*/ 37 w 42"/>
                  <a:gd name="T17" fmla="*/ 22 h 43"/>
                  <a:gd name="T18" fmla="*/ 10 w 42"/>
                  <a:gd name="T19" fmla="*/ 2 h 43"/>
                  <a:gd name="T20" fmla="*/ 10 w 42"/>
                  <a:gd name="T21" fmla="*/ 2 h 43"/>
                  <a:gd name="T22" fmla="*/ 0 w 42"/>
                  <a:gd name="T23" fmla="*/ 10 h 43"/>
                  <a:gd name="T24" fmla="*/ 0 w 42"/>
                  <a:gd name="T25" fmla="*/ 10 h 43"/>
                  <a:gd name="T26" fmla="*/ 5 w 42"/>
                  <a:gd name="T27" fmla="*/ 4 h 43"/>
                  <a:gd name="T28" fmla="*/ 10 w 42"/>
                  <a:gd name="T29" fmla="*/ 2 h 43"/>
                  <a:gd name="T30" fmla="*/ 10 w 42"/>
                  <a:gd name="T31" fmla="*/ 2 h 43"/>
                  <a:gd name="T32" fmla="*/ 10 w 42"/>
                  <a:gd name="T33" fmla="*/ 2 h 43"/>
                  <a:gd name="T34" fmla="*/ 10 w 42"/>
                  <a:gd name="T35" fmla="*/ 2 h 43"/>
                  <a:gd name="T36" fmla="*/ 10 w 42"/>
                  <a:gd name="T37" fmla="*/ 2 h 43"/>
                  <a:gd name="T38" fmla="*/ 19 w 42"/>
                  <a:gd name="T39" fmla="*/ 0 h 43"/>
                  <a:gd name="T40" fmla="*/ 10 w 42"/>
                  <a:gd name="T41" fmla="*/ 2 h 43"/>
                  <a:gd name="T42" fmla="*/ 14 w 42"/>
                  <a:gd name="T43" fmla="*/ 1 h 43"/>
                  <a:gd name="T44" fmla="*/ 19 w 42"/>
                  <a:gd name="T45" fmla="*/ 0 h 43"/>
                  <a:gd name="T46" fmla="*/ 19 w 42"/>
                  <a:gd name="T47" fmla="*/ 0 h 43"/>
                  <a:gd name="T48" fmla="*/ 19 w 42"/>
                  <a:gd name="T49" fmla="*/ 0 h 43"/>
                  <a:gd name="T50" fmla="*/ 19 w 42"/>
                  <a:gd name="T51" fmla="*/ 0 h 43"/>
                  <a:gd name="T52" fmla="*/ 19 w 42"/>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3">
                    <a:moveTo>
                      <a:pt x="37" y="23"/>
                    </a:moveTo>
                    <a:cubicBezTo>
                      <a:pt x="37" y="23"/>
                      <a:pt x="37" y="23"/>
                      <a:pt x="37" y="23"/>
                    </a:cubicBezTo>
                    <a:cubicBezTo>
                      <a:pt x="39" y="28"/>
                      <a:pt x="40" y="33"/>
                      <a:pt x="41" y="36"/>
                    </a:cubicBezTo>
                    <a:cubicBezTo>
                      <a:pt x="41" y="39"/>
                      <a:pt x="42" y="41"/>
                      <a:pt x="42" y="43"/>
                    </a:cubicBezTo>
                    <a:cubicBezTo>
                      <a:pt x="42" y="39"/>
                      <a:pt x="40" y="33"/>
                      <a:pt x="37" y="23"/>
                    </a:cubicBezTo>
                    <a:cubicBezTo>
                      <a:pt x="37" y="23"/>
                      <a:pt x="37" y="23"/>
                      <a:pt x="37" y="23"/>
                    </a:cubicBezTo>
                    <a:moveTo>
                      <a:pt x="37" y="22"/>
                    </a:moveTo>
                    <a:cubicBezTo>
                      <a:pt x="37" y="22"/>
                      <a:pt x="37" y="22"/>
                      <a:pt x="37" y="22"/>
                    </a:cubicBezTo>
                    <a:cubicBezTo>
                      <a:pt x="37" y="22"/>
                      <a:pt x="37" y="22"/>
                      <a:pt x="37" y="22"/>
                    </a:cubicBezTo>
                    <a:moveTo>
                      <a:pt x="10" y="2"/>
                    </a:moveTo>
                    <a:cubicBezTo>
                      <a:pt x="10" y="2"/>
                      <a:pt x="10" y="2"/>
                      <a:pt x="10" y="2"/>
                    </a:cubicBezTo>
                    <a:cubicBezTo>
                      <a:pt x="5" y="3"/>
                      <a:pt x="2" y="6"/>
                      <a:pt x="0" y="10"/>
                    </a:cubicBezTo>
                    <a:cubicBezTo>
                      <a:pt x="0" y="10"/>
                      <a:pt x="0" y="10"/>
                      <a:pt x="0" y="10"/>
                    </a:cubicBezTo>
                    <a:cubicBezTo>
                      <a:pt x="1" y="7"/>
                      <a:pt x="3" y="5"/>
                      <a:pt x="5" y="4"/>
                    </a:cubicBezTo>
                    <a:cubicBezTo>
                      <a:pt x="7" y="3"/>
                      <a:pt x="8" y="2"/>
                      <a:pt x="10" y="2"/>
                    </a:cubicBezTo>
                    <a:cubicBezTo>
                      <a:pt x="10" y="2"/>
                      <a:pt x="10" y="2"/>
                      <a:pt x="10" y="2"/>
                    </a:cubicBezTo>
                    <a:moveTo>
                      <a:pt x="10" y="2"/>
                    </a:moveTo>
                    <a:cubicBezTo>
                      <a:pt x="10" y="2"/>
                      <a:pt x="10" y="2"/>
                      <a:pt x="10" y="2"/>
                    </a:cubicBezTo>
                    <a:cubicBezTo>
                      <a:pt x="10" y="2"/>
                      <a:pt x="10" y="2"/>
                      <a:pt x="10" y="2"/>
                    </a:cubicBezTo>
                    <a:moveTo>
                      <a:pt x="19" y="0"/>
                    </a:moveTo>
                    <a:cubicBezTo>
                      <a:pt x="16" y="0"/>
                      <a:pt x="13" y="1"/>
                      <a:pt x="10" y="2"/>
                    </a:cubicBezTo>
                    <a:cubicBezTo>
                      <a:pt x="11" y="1"/>
                      <a:pt x="13" y="1"/>
                      <a:pt x="14" y="1"/>
                    </a:cubicBezTo>
                    <a:cubicBezTo>
                      <a:pt x="16" y="0"/>
                      <a:pt x="17" y="0"/>
                      <a:pt x="19" y="0"/>
                    </a:cubicBezTo>
                    <a:moveTo>
                      <a:pt x="19" y="0"/>
                    </a:moveTo>
                    <a:cubicBezTo>
                      <a:pt x="19" y="0"/>
                      <a:pt x="19" y="0"/>
                      <a:pt x="19" y="0"/>
                    </a:cubicBezTo>
                    <a:cubicBezTo>
                      <a:pt x="19" y="0"/>
                      <a:pt x="19" y="0"/>
                      <a:pt x="19" y="0"/>
                    </a:cubicBezTo>
                    <a:cubicBezTo>
                      <a:pt x="19" y="0"/>
                      <a:pt x="19" y="0"/>
                      <a:pt x="19" y="0"/>
                    </a:cubicBezTo>
                  </a:path>
                </a:pathLst>
              </a:custGeom>
              <a:solidFill>
                <a:srgbClr val="A0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39" name="Picture 567"/>
              <p:cNvPicPr>
                <a:picLocks noChangeAspect="1" noChangeArrowheads="1"/>
              </p:cNvPicPr>
              <p:nvPr/>
            </p:nvPicPr>
            <p:blipFill>
              <a:blip r:embed="rId37" cstate="email"/>
              <a:srcRect/>
              <a:stretch>
                <a:fillRect/>
              </a:stretch>
            </p:blipFill>
            <p:spPr bwMode="auto">
              <a:xfrm>
                <a:off x="2784" y="2487"/>
                <a:ext cx="31"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0" name="Picture 568"/>
              <p:cNvPicPr>
                <a:picLocks noChangeAspect="1" noChangeArrowheads="1"/>
              </p:cNvPicPr>
              <p:nvPr/>
            </p:nvPicPr>
            <p:blipFill>
              <a:blip r:embed="rId38" cstate="screen"/>
              <a:srcRect/>
              <a:stretch>
                <a:fillRect/>
              </a:stretch>
            </p:blipFill>
            <p:spPr bwMode="auto">
              <a:xfrm>
                <a:off x="2732" y="2452"/>
                <a:ext cx="7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1" name="Picture 569"/>
              <p:cNvPicPr>
                <a:picLocks noChangeAspect="1" noChangeArrowheads="1"/>
              </p:cNvPicPr>
              <p:nvPr/>
            </p:nvPicPr>
            <p:blipFill>
              <a:blip r:embed="rId39" cstate="email"/>
              <a:srcRect/>
              <a:stretch>
                <a:fillRect/>
              </a:stretch>
            </p:blipFill>
            <p:spPr bwMode="auto">
              <a:xfrm>
                <a:off x="2777" y="2549"/>
                <a:ext cx="2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 name="Freeform 570"/>
              <p:cNvSpPr/>
              <p:nvPr/>
            </p:nvSpPr>
            <p:spPr bwMode="auto">
              <a:xfrm>
                <a:off x="2737" y="2463"/>
                <a:ext cx="16" cy="15"/>
              </a:xfrm>
              <a:custGeom>
                <a:avLst/>
                <a:gdLst>
                  <a:gd name="T0" fmla="*/ 9 w 9"/>
                  <a:gd name="T1" fmla="*/ 0 h 9"/>
                  <a:gd name="T2" fmla="*/ 0 w 9"/>
                  <a:gd name="T3" fmla="*/ 9 h 9"/>
                  <a:gd name="T4" fmla="*/ 1 w 9"/>
                  <a:gd name="T5" fmla="*/ 9 h 9"/>
                  <a:gd name="T6" fmla="*/ 9 w 9"/>
                  <a:gd name="T7" fmla="*/ 0 h 9"/>
                </a:gdLst>
                <a:ahLst/>
                <a:cxnLst>
                  <a:cxn ang="0">
                    <a:pos x="T0" y="T1"/>
                  </a:cxn>
                  <a:cxn ang="0">
                    <a:pos x="T2" y="T3"/>
                  </a:cxn>
                  <a:cxn ang="0">
                    <a:pos x="T4" y="T5"/>
                  </a:cxn>
                  <a:cxn ang="0">
                    <a:pos x="T6" y="T7"/>
                  </a:cxn>
                </a:cxnLst>
                <a:rect l="0" t="0" r="r" b="b"/>
                <a:pathLst>
                  <a:path w="9" h="9">
                    <a:moveTo>
                      <a:pt x="9" y="0"/>
                    </a:moveTo>
                    <a:cubicBezTo>
                      <a:pt x="5" y="1"/>
                      <a:pt x="1" y="5"/>
                      <a:pt x="0" y="9"/>
                    </a:cubicBezTo>
                    <a:cubicBezTo>
                      <a:pt x="1" y="9"/>
                      <a:pt x="1" y="9"/>
                      <a:pt x="1" y="9"/>
                    </a:cubicBezTo>
                    <a:cubicBezTo>
                      <a:pt x="9" y="0"/>
                      <a:pt x="9" y="0"/>
                      <a:pt x="9" y="0"/>
                    </a:cubicBezTo>
                  </a:path>
                </a:pathLst>
              </a:custGeom>
              <a:solidFill>
                <a:srgbClr val="A796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7" name="Freeform 571"/>
              <p:cNvSpPr/>
              <p:nvPr/>
            </p:nvSpPr>
            <p:spPr bwMode="auto">
              <a:xfrm>
                <a:off x="2762" y="2459"/>
                <a:ext cx="14" cy="37"/>
              </a:xfrm>
              <a:custGeom>
                <a:avLst/>
                <a:gdLst>
                  <a:gd name="T0" fmla="*/ 2 w 8"/>
                  <a:gd name="T1" fmla="*/ 0 h 21"/>
                  <a:gd name="T2" fmla="*/ 0 w 8"/>
                  <a:gd name="T3" fmla="*/ 0 h 21"/>
                  <a:gd name="T4" fmla="*/ 3 w 8"/>
                  <a:gd name="T5" fmla="*/ 19 h 21"/>
                  <a:gd name="T6" fmla="*/ 8 w 8"/>
                  <a:gd name="T7" fmla="*/ 21 h 21"/>
                  <a:gd name="T8" fmla="*/ 6 w 8"/>
                  <a:gd name="T9" fmla="*/ 10 h 21"/>
                  <a:gd name="T10" fmla="*/ 2 w 8"/>
                  <a:gd name="T11" fmla="*/ 0 h 21"/>
                </a:gdLst>
                <a:ahLst/>
                <a:cxnLst>
                  <a:cxn ang="0">
                    <a:pos x="T0" y="T1"/>
                  </a:cxn>
                  <a:cxn ang="0">
                    <a:pos x="T2" y="T3"/>
                  </a:cxn>
                  <a:cxn ang="0">
                    <a:pos x="T4" y="T5"/>
                  </a:cxn>
                  <a:cxn ang="0">
                    <a:pos x="T6" y="T7"/>
                  </a:cxn>
                  <a:cxn ang="0">
                    <a:pos x="T8" y="T9"/>
                  </a:cxn>
                  <a:cxn ang="0">
                    <a:pos x="T10" y="T11"/>
                  </a:cxn>
                </a:cxnLst>
                <a:rect l="0" t="0" r="r" b="b"/>
                <a:pathLst>
                  <a:path w="8" h="21">
                    <a:moveTo>
                      <a:pt x="2" y="0"/>
                    </a:moveTo>
                    <a:cubicBezTo>
                      <a:pt x="1" y="0"/>
                      <a:pt x="1" y="0"/>
                      <a:pt x="0" y="0"/>
                    </a:cubicBezTo>
                    <a:cubicBezTo>
                      <a:pt x="1" y="8"/>
                      <a:pt x="2" y="14"/>
                      <a:pt x="3" y="19"/>
                    </a:cubicBezTo>
                    <a:cubicBezTo>
                      <a:pt x="8" y="21"/>
                      <a:pt x="8" y="21"/>
                      <a:pt x="8" y="21"/>
                    </a:cubicBezTo>
                    <a:cubicBezTo>
                      <a:pt x="8" y="19"/>
                      <a:pt x="7" y="15"/>
                      <a:pt x="6" y="10"/>
                    </a:cubicBezTo>
                    <a:cubicBezTo>
                      <a:pt x="5" y="7"/>
                      <a:pt x="3" y="3"/>
                      <a:pt x="2" y="0"/>
                    </a:cubicBezTo>
                  </a:path>
                </a:pathLst>
              </a:custGeom>
              <a:solidFill>
                <a:srgbClr val="6230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8" name="Freeform 572"/>
              <p:cNvSpPr>
                <a:spLocks noEditPoints="1"/>
              </p:cNvSpPr>
              <p:nvPr/>
            </p:nvSpPr>
            <p:spPr bwMode="auto">
              <a:xfrm>
                <a:off x="2765" y="2457"/>
                <a:ext cx="42" cy="98"/>
              </a:xfrm>
              <a:custGeom>
                <a:avLst/>
                <a:gdLst>
                  <a:gd name="T0" fmla="*/ 24 w 24"/>
                  <a:gd name="T1" fmla="*/ 42 h 56"/>
                  <a:gd name="T2" fmla="*/ 15 w 24"/>
                  <a:gd name="T3" fmla="*/ 56 h 56"/>
                  <a:gd name="T4" fmla="*/ 15 w 24"/>
                  <a:gd name="T5" fmla="*/ 56 h 56"/>
                  <a:gd name="T6" fmla="*/ 24 w 24"/>
                  <a:gd name="T7" fmla="*/ 43 h 56"/>
                  <a:gd name="T8" fmla="*/ 24 w 24"/>
                  <a:gd name="T9" fmla="*/ 42 h 56"/>
                  <a:gd name="T10" fmla="*/ 4 w 24"/>
                  <a:gd name="T11" fmla="*/ 0 h 56"/>
                  <a:gd name="T12" fmla="*/ 4 w 24"/>
                  <a:gd name="T13" fmla="*/ 0 h 56"/>
                  <a:gd name="T14" fmla="*/ 0 w 24"/>
                  <a:gd name="T15" fmla="*/ 1 h 56"/>
                  <a:gd name="T16" fmla="*/ 4 w 24"/>
                  <a:gd name="T17" fmla="*/ 11 h 56"/>
                  <a:gd name="T18" fmla="*/ 9 w 24"/>
                  <a:gd name="T19" fmla="*/ 24 h 56"/>
                  <a:gd name="T20" fmla="*/ 18 w 24"/>
                  <a:gd name="T21" fmla="*/ 28 h 56"/>
                  <a:gd name="T22" fmla="*/ 15 w 24"/>
                  <a:gd name="T23" fmla="*/ 22 h 56"/>
                  <a:gd name="T24" fmla="*/ 5 w 24"/>
                  <a:gd name="T25" fmla="*/ 0 h 56"/>
                  <a:gd name="T26" fmla="*/ 4 w 24"/>
                  <a:gd name="T27" fmla="*/ 0 h 56"/>
                  <a:gd name="T28" fmla="*/ 4 w 24"/>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56">
                    <a:moveTo>
                      <a:pt x="24" y="42"/>
                    </a:moveTo>
                    <a:cubicBezTo>
                      <a:pt x="24" y="50"/>
                      <a:pt x="21" y="54"/>
                      <a:pt x="15" y="56"/>
                    </a:cubicBezTo>
                    <a:cubicBezTo>
                      <a:pt x="15" y="56"/>
                      <a:pt x="15" y="56"/>
                      <a:pt x="15" y="56"/>
                    </a:cubicBezTo>
                    <a:cubicBezTo>
                      <a:pt x="21" y="54"/>
                      <a:pt x="24" y="50"/>
                      <a:pt x="24" y="43"/>
                    </a:cubicBezTo>
                    <a:cubicBezTo>
                      <a:pt x="24" y="43"/>
                      <a:pt x="24" y="43"/>
                      <a:pt x="24" y="42"/>
                    </a:cubicBezTo>
                    <a:moveTo>
                      <a:pt x="4" y="0"/>
                    </a:moveTo>
                    <a:cubicBezTo>
                      <a:pt x="4" y="0"/>
                      <a:pt x="4" y="0"/>
                      <a:pt x="4" y="0"/>
                    </a:cubicBezTo>
                    <a:cubicBezTo>
                      <a:pt x="3" y="0"/>
                      <a:pt x="1" y="0"/>
                      <a:pt x="0" y="1"/>
                    </a:cubicBezTo>
                    <a:cubicBezTo>
                      <a:pt x="1" y="4"/>
                      <a:pt x="3" y="8"/>
                      <a:pt x="4" y="11"/>
                    </a:cubicBezTo>
                    <a:cubicBezTo>
                      <a:pt x="6" y="15"/>
                      <a:pt x="7" y="19"/>
                      <a:pt x="9" y="24"/>
                    </a:cubicBezTo>
                    <a:cubicBezTo>
                      <a:pt x="18" y="28"/>
                      <a:pt x="18" y="28"/>
                      <a:pt x="18" y="28"/>
                    </a:cubicBezTo>
                    <a:cubicBezTo>
                      <a:pt x="17" y="26"/>
                      <a:pt x="16" y="24"/>
                      <a:pt x="15" y="22"/>
                    </a:cubicBezTo>
                    <a:cubicBezTo>
                      <a:pt x="12" y="15"/>
                      <a:pt x="8" y="7"/>
                      <a:pt x="5" y="0"/>
                    </a:cubicBezTo>
                    <a:cubicBezTo>
                      <a:pt x="5" y="0"/>
                      <a:pt x="4" y="0"/>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9" name="Freeform 573"/>
              <p:cNvSpPr>
                <a:spLocks noEditPoints="1"/>
              </p:cNvSpPr>
              <p:nvPr/>
            </p:nvSpPr>
            <p:spPr bwMode="auto">
              <a:xfrm>
                <a:off x="2737" y="2457"/>
                <a:ext cx="70" cy="101"/>
              </a:xfrm>
              <a:custGeom>
                <a:avLst/>
                <a:gdLst>
                  <a:gd name="T0" fmla="*/ 27 w 40"/>
                  <a:gd name="T1" fmla="*/ 58 h 58"/>
                  <a:gd name="T2" fmla="*/ 26 w 40"/>
                  <a:gd name="T3" fmla="*/ 58 h 58"/>
                  <a:gd name="T4" fmla="*/ 26 w 40"/>
                  <a:gd name="T5" fmla="*/ 58 h 58"/>
                  <a:gd name="T6" fmla="*/ 27 w 40"/>
                  <a:gd name="T7" fmla="*/ 58 h 58"/>
                  <a:gd name="T8" fmla="*/ 36 w 40"/>
                  <a:gd name="T9" fmla="*/ 23 h 58"/>
                  <a:gd name="T10" fmla="*/ 37 w 40"/>
                  <a:gd name="T11" fmla="*/ 24 h 58"/>
                  <a:gd name="T12" fmla="*/ 40 w 40"/>
                  <a:gd name="T13" fmla="*/ 42 h 58"/>
                  <a:gd name="T14" fmla="*/ 37 w 40"/>
                  <a:gd name="T15" fmla="*/ 24 h 58"/>
                  <a:gd name="T16" fmla="*/ 36 w 40"/>
                  <a:gd name="T17" fmla="*/ 23 h 58"/>
                  <a:gd name="T18" fmla="*/ 10 w 40"/>
                  <a:gd name="T19" fmla="*/ 3 h 58"/>
                  <a:gd name="T20" fmla="*/ 10 w 40"/>
                  <a:gd name="T21" fmla="*/ 3 h 58"/>
                  <a:gd name="T22" fmla="*/ 0 w 40"/>
                  <a:gd name="T23" fmla="*/ 12 h 58"/>
                  <a:gd name="T24" fmla="*/ 0 w 40"/>
                  <a:gd name="T25" fmla="*/ 12 h 58"/>
                  <a:gd name="T26" fmla="*/ 9 w 40"/>
                  <a:gd name="T27" fmla="*/ 3 h 58"/>
                  <a:gd name="T28" fmla="*/ 10 w 40"/>
                  <a:gd name="T29" fmla="*/ 3 h 58"/>
                  <a:gd name="T30" fmla="*/ 10 w 40"/>
                  <a:gd name="T31" fmla="*/ 3 h 58"/>
                  <a:gd name="T32" fmla="*/ 10 w 40"/>
                  <a:gd name="T33" fmla="*/ 2 h 58"/>
                  <a:gd name="T34" fmla="*/ 10 w 40"/>
                  <a:gd name="T35" fmla="*/ 3 h 58"/>
                  <a:gd name="T36" fmla="*/ 10 w 40"/>
                  <a:gd name="T37" fmla="*/ 2 h 58"/>
                  <a:gd name="T38" fmla="*/ 20 w 40"/>
                  <a:gd name="T39" fmla="*/ 0 h 58"/>
                  <a:gd name="T40" fmla="*/ 10 w 40"/>
                  <a:gd name="T41" fmla="*/ 2 h 58"/>
                  <a:gd name="T42" fmla="*/ 14 w 40"/>
                  <a:gd name="T43" fmla="*/ 1 h 58"/>
                  <a:gd name="T44" fmla="*/ 16 w 40"/>
                  <a:gd name="T45" fmla="*/ 1 h 58"/>
                  <a:gd name="T46" fmla="*/ 20 w 40"/>
                  <a:gd name="T47" fmla="*/ 0 h 58"/>
                  <a:gd name="T48" fmla="*/ 20 w 40"/>
                  <a:gd name="T49" fmla="*/ 0 h 58"/>
                  <a:gd name="T50" fmla="*/ 20 w 40"/>
                  <a:gd name="T51" fmla="*/ 0 h 58"/>
                  <a:gd name="T52" fmla="*/ 20 w 40"/>
                  <a:gd name="T53" fmla="*/ 0 h 58"/>
                  <a:gd name="T54" fmla="*/ 20 w 40"/>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58">
                    <a:moveTo>
                      <a:pt x="27" y="58"/>
                    </a:moveTo>
                    <a:cubicBezTo>
                      <a:pt x="27" y="58"/>
                      <a:pt x="27" y="58"/>
                      <a:pt x="26" y="58"/>
                    </a:cubicBezTo>
                    <a:cubicBezTo>
                      <a:pt x="26" y="58"/>
                      <a:pt x="26" y="58"/>
                      <a:pt x="26" y="58"/>
                    </a:cubicBezTo>
                    <a:cubicBezTo>
                      <a:pt x="27" y="58"/>
                      <a:pt x="27" y="58"/>
                      <a:pt x="27" y="58"/>
                    </a:cubicBezTo>
                    <a:moveTo>
                      <a:pt x="36" y="23"/>
                    </a:moveTo>
                    <a:cubicBezTo>
                      <a:pt x="37" y="24"/>
                      <a:pt x="37" y="24"/>
                      <a:pt x="37" y="24"/>
                    </a:cubicBezTo>
                    <a:cubicBezTo>
                      <a:pt x="39" y="32"/>
                      <a:pt x="40" y="38"/>
                      <a:pt x="40" y="42"/>
                    </a:cubicBezTo>
                    <a:cubicBezTo>
                      <a:pt x="40" y="38"/>
                      <a:pt x="39" y="32"/>
                      <a:pt x="37" y="24"/>
                    </a:cubicBezTo>
                    <a:cubicBezTo>
                      <a:pt x="37" y="24"/>
                      <a:pt x="37" y="24"/>
                      <a:pt x="36" y="23"/>
                    </a:cubicBezTo>
                    <a:moveTo>
                      <a:pt x="10" y="3"/>
                    </a:moveTo>
                    <a:cubicBezTo>
                      <a:pt x="10" y="3"/>
                      <a:pt x="10" y="3"/>
                      <a:pt x="10" y="3"/>
                    </a:cubicBezTo>
                    <a:cubicBezTo>
                      <a:pt x="5" y="4"/>
                      <a:pt x="1" y="8"/>
                      <a:pt x="0" y="12"/>
                    </a:cubicBezTo>
                    <a:cubicBezTo>
                      <a:pt x="0" y="12"/>
                      <a:pt x="0" y="12"/>
                      <a:pt x="0" y="12"/>
                    </a:cubicBezTo>
                    <a:cubicBezTo>
                      <a:pt x="1" y="8"/>
                      <a:pt x="5" y="4"/>
                      <a:pt x="9" y="3"/>
                    </a:cubicBezTo>
                    <a:cubicBezTo>
                      <a:pt x="10" y="3"/>
                      <a:pt x="10" y="3"/>
                      <a:pt x="10" y="3"/>
                    </a:cubicBezTo>
                    <a:cubicBezTo>
                      <a:pt x="10" y="3"/>
                      <a:pt x="10" y="3"/>
                      <a:pt x="10" y="3"/>
                    </a:cubicBezTo>
                    <a:moveTo>
                      <a:pt x="10" y="2"/>
                    </a:moveTo>
                    <a:cubicBezTo>
                      <a:pt x="10" y="2"/>
                      <a:pt x="10" y="3"/>
                      <a:pt x="10" y="3"/>
                    </a:cubicBezTo>
                    <a:cubicBezTo>
                      <a:pt x="10" y="3"/>
                      <a:pt x="10" y="2"/>
                      <a:pt x="10" y="2"/>
                    </a:cubicBezTo>
                    <a:moveTo>
                      <a:pt x="20" y="0"/>
                    </a:moveTo>
                    <a:cubicBezTo>
                      <a:pt x="17" y="0"/>
                      <a:pt x="14" y="1"/>
                      <a:pt x="10" y="2"/>
                    </a:cubicBezTo>
                    <a:cubicBezTo>
                      <a:pt x="12" y="2"/>
                      <a:pt x="13" y="2"/>
                      <a:pt x="14" y="1"/>
                    </a:cubicBezTo>
                    <a:cubicBezTo>
                      <a:pt x="15" y="1"/>
                      <a:pt x="15" y="1"/>
                      <a:pt x="16" y="1"/>
                    </a:cubicBezTo>
                    <a:cubicBezTo>
                      <a:pt x="17" y="0"/>
                      <a:pt x="19" y="0"/>
                      <a:pt x="20" y="0"/>
                    </a:cubicBezTo>
                    <a:moveTo>
                      <a:pt x="20" y="0"/>
                    </a:moveTo>
                    <a:cubicBezTo>
                      <a:pt x="20" y="0"/>
                      <a:pt x="20" y="0"/>
                      <a:pt x="20" y="0"/>
                    </a:cubicBezTo>
                    <a:cubicBezTo>
                      <a:pt x="20" y="0"/>
                      <a:pt x="20" y="0"/>
                      <a:pt x="20" y="0"/>
                    </a:cubicBezTo>
                    <a:cubicBezTo>
                      <a:pt x="20" y="0"/>
                      <a:pt x="20" y="0"/>
                      <a:pt x="20" y="0"/>
                    </a:cubicBezTo>
                  </a:path>
                </a:pathLst>
              </a:custGeom>
              <a:solidFill>
                <a:srgbClr val="A0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0" name="Freeform 574"/>
              <p:cNvSpPr>
                <a:spLocks noEditPoints="1"/>
              </p:cNvSpPr>
              <p:nvPr/>
            </p:nvSpPr>
            <p:spPr bwMode="auto">
              <a:xfrm>
                <a:off x="2694" y="2374"/>
                <a:ext cx="43" cy="63"/>
              </a:xfrm>
              <a:custGeom>
                <a:avLst/>
                <a:gdLst>
                  <a:gd name="T0" fmla="*/ 25 w 25"/>
                  <a:gd name="T1" fmla="*/ 36 h 36"/>
                  <a:gd name="T2" fmla="*/ 25 w 25"/>
                  <a:gd name="T3" fmla="*/ 36 h 36"/>
                  <a:gd name="T4" fmla="*/ 25 w 25"/>
                  <a:gd name="T5" fmla="*/ 36 h 36"/>
                  <a:gd name="T6" fmla="*/ 25 w 25"/>
                  <a:gd name="T7" fmla="*/ 36 h 36"/>
                  <a:gd name="T8" fmla="*/ 3 w 25"/>
                  <a:gd name="T9" fmla="*/ 15 h 36"/>
                  <a:gd name="T10" fmla="*/ 25 w 25"/>
                  <a:gd name="T11" fmla="*/ 36 h 36"/>
                  <a:gd name="T12" fmla="*/ 3 w 25"/>
                  <a:gd name="T13" fmla="*/ 15 h 36"/>
                  <a:gd name="T14" fmla="*/ 2 w 25"/>
                  <a:gd name="T15" fmla="*/ 14 h 36"/>
                  <a:gd name="T16" fmla="*/ 2 w 25"/>
                  <a:gd name="T17" fmla="*/ 15 h 36"/>
                  <a:gd name="T18" fmla="*/ 2 w 25"/>
                  <a:gd name="T19" fmla="*/ 14 h 36"/>
                  <a:gd name="T20" fmla="*/ 0 w 25"/>
                  <a:gd name="T21" fmla="*/ 0 h 36"/>
                  <a:gd name="T22" fmla="*/ 2 w 25"/>
                  <a:gd name="T23" fmla="*/ 14 h 36"/>
                  <a:gd name="T24" fmla="*/ 2 w 25"/>
                  <a:gd name="T25" fmla="*/ 14 h 36"/>
                  <a:gd name="T26" fmla="*/ 2 w 25"/>
                  <a:gd name="T27" fmla="*/ 14 h 36"/>
                  <a:gd name="T28" fmla="*/ 0 w 25"/>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6">
                    <a:moveTo>
                      <a:pt x="25" y="36"/>
                    </a:moveTo>
                    <a:cubicBezTo>
                      <a:pt x="25" y="36"/>
                      <a:pt x="25" y="36"/>
                      <a:pt x="25" y="36"/>
                    </a:cubicBezTo>
                    <a:cubicBezTo>
                      <a:pt x="25" y="36"/>
                      <a:pt x="25" y="36"/>
                      <a:pt x="25" y="36"/>
                    </a:cubicBezTo>
                    <a:cubicBezTo>
                      <a:pt x="25" y="36"/>
                      <a:pt x="25" y="36"/>
                      <a:pt x="25" y="36"/>
                    </a:cubicBezTo>
                    <a:moveTo>
                      <a:pt x="3" y="15"/>
                    </a:moveTo>
                    <a:cubicBezTo>
                      <a:pt x="7" y="27"/>
                      <a:pt x="15" y="36"/>
                      <a:pt x="25" y="36"/>
                    </a:cubicBezTo>
                    <a:cubicBezTo>
                      <a:pt x="15" y="36"/>
                      <a:pt x="7" y="27"/>
                      <a:pt x="3" y="15"/>
                    </a:cubicBezTo>
                    <a:moveTo>
                      <a:pt x="2" y="14"/>
                    </a:moveTo>
                    <a:cubicBezTo>
                      <a:pt x="2" y="14"/>
                      <a:pt x="2" y="15"/>
                      <a:pt x="2" y="15"/>
                    </a:cubicBezTo>
                    <a:cubicBezTo>
                      <a:pt x="2" y="15"/>
                      <a:pt x="2" y="14"/>
                      <a:pt x="2" y="14"/>
                    </a:cubicBezTo>
                    <a:moveTo>
                      <a:pt x="0" y="0"/>
                    </a:moveTo>
                    <a:cubicBezTo>
                      <a:pt x="0" y="4"/>
                      <a:pt x="1" y="9"/>
                      <a:pt x="2" y="14"/>
                    </a:cubicBezTo>
                    <a:cubicBezTo>
                      <a:pt x="2" y="14"/>
                      <a:pt x="2" y="14"/>
                      <a:pt x="2" y="14"/>
                    </a:cubicBezTo>
                    <a:cubicBezTo>
                      <a:pt x="2" y="14"/>
                      <a:pt x="2" y="14"/>
                      <a:pt x="2" y="14"/>
                    </a:cubicBezTo>
                    <a:cubicBezTo>
                      <a:pt x="1" y="9"/>
                      <a:pt x="0" y="4"/>
                      <a:pt x="0" y="0"/>
                    </a:cubicBezTo>
                  </a:path>
                </a:pathLst>
              </a:custGeom>
              <a:solidFill>
                <a:srgbClr val="DCC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1" name="Freeform 575"/>
              <p:cNvSpPr/>
              <p:nvPr/>
            </p:nvSpPr>
            <p:spPr bwMode="auto">
              <a:xfrm>
                <a:off x="2692" y="2355"/>
                <a:ext cx="61" cy="82"/>
              </a:xfrm>
              <a:custGeom>
                <a:avLst/>
                <a:gdLst>
                  <a:gd name="T0" fmla="*/ 3 w 35"/>
                  <a:gd name="T1" fmla="*/ 0 h 47"/>
                  <a:gd name="T2" fmla="*/ 3 w 35"/>
                  <a:gd name="T3" fmla="*/ 25 h 47"/>
                  <a:gd name="T4" fmla="*/ 25 w 35"/>
                  <a:gd name="T5" fmla="*/ 47 h 47"/>
                  <a:gd name="T6" fmla="*/ 31 w 35"/>
                  <a:gd name="T7" fmla="*/ 46 h 47"/>
                  <a:gd name="T8" fmla="*/ 35 w 35"/>
                  <a:gd name="T9" fmla="*/ 45 h 47"/>
                  <a:gd name="T10" fmla="*/ 31 w 35"/>
                  <a:gd name="T11" fmla="*/ 46 h 47"/>
                  <a:gd name="T12" fmla="*/ 31 w 35"/>
                  <a:gd name="T13" fmla="*/ 46 h 47"/>
                  <a:gd name="T14" fmla="*/ 26 w 35"/>
                  <a:gd name="T15" fmla="*/ 47 h 47"/>
                  <a:gd name="T16" fmla="*/ 26 w 35"/>
                  <a:gd name="T17" fmla="*/ 47 h 47"/>
                  <a:gd name="T18" fmla="*/ 26 w 35"/>
                  <a:gd name="T19" fmla="*/ 47 h 47"/>
                  <a:gd name="T20" fmla="*/ 26 w 35"/>
                  <a:gd name="T21" fmla="*/ 47 h 47"/>
                  <a:gd name="T22" fmla="*/ 26 w 35"/>
                  <a:gd name="T23" fmla="*/ 47 h 47"/>
                  <a:gd name="T24" fmla="*/ 4 w 35"/>
                  <a:gd name="T25" fmla="*/ 26 h 47"/>
                  <a:gd name="T26" fmla="*/ 3 w 35"/>
                  <a:gd name="T27" fmla="*/ 26 h 47"/>
                  <a:gd name="T28" fmla="*/ 3 w 35"/>
                  <a:gd name="T29" fmla="*/ 25 h 47"/>
                  <a:gd name="T30" fmla="*/ 3 w 35"/>
                  <a:gd name="T31" fmla="*/ 25 h 47"/>
                  <a:gd name="T32" fmla="*/ 3 w 35"/>
                  <a:gd name="T33" fmla="*/ 25 h 47"/>
                  <a:gd name="T34" fmla="*/ 1 w 35"/>
                  <a:gd name="T35" fmla="*/ 11 h 47"/>
                  <a:gd name="T36" fmla="*/ 3 w 35"/>
                  <a:gd name="T37" fmla="*/ 0 h 47"/>
                  <a:gd name="T38" fmla="*/ 3 w 35"/>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7">
                    <a:moveTo>
                      <a:pt x="3" y="0"/>
                    </a:moveTo>
                    <a:cubicBezTo>
                      <a:pt x="0" y="6"/>
                      <a:pt x="0" y="15"/>
                      <a:pt x="3" y="25"/>
                    </a:cubicBezTo>
                    <a:cubicBezTo>
                      <a:pt x="7" y="38"/>
                      <a:pt x="16" y="47"/>
                      <a:pt x="25" y="47"/>
                    </a:cubicBezTo>
                    <a:cubicBezTo>
                      <a:pt x="27" y="47"/>
                      <a:pt x="29" y="47"/>
                      <a:pt x="31" y="46"/>
                    </a:cubicBezTo>
                    <a:cubicBezTo>
                      <a:pt x="32" y="46"/>
                      <a:pt x="34" y="45"/>
                      <a:pt x="35" y="45"/>
                    </a:cubicBezTo>
                    <a:cubicBezTo>
                      <a:pt x="34" y="45"/>
                      <a:pt x="32" y="46"/>
                      <a:pt x="31" y="46"/>
                    </a:cubicBezTo>
                    <a:cubicBezTo>
                      <a:pt x="31" y="46"/>
                      <a:pt x="31" y="46"/>
                      <a:pt x="31" y="46"/>
                    </a:cubicBezTo>
                    <a:cubicBezTo>
                      <a:pt x="29" y="47"/>
                      <a:pt x="27"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16" y="47"/>
                      <a:pt x="8" y="38"/>
                      <a:pt x="4" y="26"/>
                    </a:cubicBezTo>
                    <a:cubicBezTo>
                      <a:pt x="4" y="26"/>
                      <a:pt x="4" y="26"/>
                      <a:pt x="3" y="26"/>
                    </a:cubicBezTo>
                    <a:cubicBezTo>
                      <a:pt x="3" y="26"/>
                      <a:pt x="3" y="25"/>
                      <a:pt x="3" y="25"/>
                    </a:cubicBezTo>
                    <a:cubicBezTo>
                      <a:pt x="3" y="25"/>
                      <a:pt x="3" y="25"/>
                      <a:pt x="3" y="25"/>
                    </a:cubicBezTo>
                    <a:cubicBezTo>
                      <a:pt x="3" y="25"/>
                      <a:pt x="3" y="25"/>
                      <a:pt x="3" y="25"/>
                    </a:cubicBezTo>
                    <a:cubicBezTo>
                      <a:pt x="2" y="20"/>
                      <a:pt x="1" y="15"/>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48" name="Picture 576"/>
              <p:cNvPicPr>
                <a:picLocks noChangeAspect="1" noChangeArrowheads="1"/>
              </p:cNvPicPr>
              <p:nvPr/>
            </p:nvPicPr>
            <p:blipFill>
              <a:blip r:embed="rId40" cstate="screen"/>
              <a:srcRect/>
              <a:stretch>
                <a:fillRect/>
              </a:stretch>
            </p:blipFill>
            <p:spPr bwMode="auto">
              <a:xfrm>
                <a:off x="2752" y="2382"/>
                <a:ext cx="2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 name="Freeform 577"/>
              <p:cNvSpPr>
                <a:spLocks noEditPoints="1"/>
              </p:cNvSpPr>
              <p:nvPr/>
            </p:nvSpPr>
            <p:spPr bwMode="auto">
              <a:xfrm>
                <a:off x="2694" y="2355"/>
                <a:ext cx="76" cy="82"/>
              </a:xfrm>
              <a:custGeom>
                <a:avLst/>
                <a:gdLst>
                  <a:gd name="T0" fmla="*/ 36 w 44"/>
                  <a:gd name="T1" fmla="*/ 20 h 47"/>
                  <a:gd name="T2" fmla="*/ 40 w 44"/>
                  <a:gd name="T3" fmla="*/ 42 h 47"/>
                  <a:gd name="T4" fmla="*/ 43 w 44"/>
                  <a:gd name="T5" fmla="*/ 26 h 47"/>
                  <a:gd name="T6" fmla="*/ 36 w 44"/>
                  <a:gd name="T7" fmla="*/ 20 h 47"/>
                  <a:gd name="T8" fmla="*/ 0 w 44"/>
                  <a:gd name="T9" fmla="*/ 7 h 47"/>
                  <a:gd name="T10" fmla="*/ 0 w 44"/>
                  <a:gd name="T11" fmla="*/ 11 h 47"/>
                  <a:gd name="T12" fmla="*/ 2 w 44"/>
                  <a:gd name="T13" fmla="*/ 25 h 47"/>
                  <a:gd name="T14" fmla="*/ 2 w 44"/>
                  <a:gd name="T15" fmla="*/ 25 h 47"/>
                  <a:gd name="T16" fmla="*/ 2 w 44"/>
                  <a:gd name="T17" fmla="*/ 25 h 47"/>
                  <a:gd name="T18" fmla="*/ 2 w 44"/>
                  <a:gd name="T19" fmla="*/ 26 h 47"/>
                  <a:gd name="T20" fmla="*/ 3 w 44"/>
                  <a:gd name="T21" fmla="*/ 26 h 47"/>
                  <a:gd name="T22" fmla="*/ 25 w 44"/>
                  <a:gd name="T23" fmla="*/ 47 h 47"/>
                  <a:gd name="T24" fmla="*/ 25 w 44"/>
                  <a:gd name="T25" fmla="*/ 47 h 47"/>
                  <a:gd name="T26" fmla="*/ 25 w 44"/>
                  <a:gd name="T27" fmla="*/ 47 h 47"/>
                  <a:gd name="T28" fmla="*/ 30 w 44"/>
                  <a:gd name="T29" fmla="*/ 46 h 47"/>
                  <a:gd name="T30" fmla="*/ 30 w 44"/>
                  <a:gd name="T31" fmla="*/ 46 h 47"/>
                  <a:gd name="T32" fmla="*/ 34 w 44"/>
                  <a:gd name="T33" fmla="*/ 45 h 47"/>
                  <a:gd name="T34" fmla="*/ 34 w 44"/>
                  <a:gd name="T35" fmla="*/ 45 h 47"/>
                  <a:gd name="T36" fmla="*/ 22 w 44"/>
                  <a:gd name="T37" fmla="*/ 21 h 47"/>
                  <a:gd name="T38" fmla="*/ 0 w 44"/>
                  <a:gd name="T39" fmla="*/ 7 h 47"/>
                  <a:gd name="T40" fmla="*/ 2 w 44"/>
                  <a:gd name="T41" fmla="*/ 0 h 47"/>
                  <a:gd name="T42" fmla="*/ 2 w 44"/>
                  <a:gd name="T43" fmla="*/ 0 h 47"/>
                  <a:gd name="T44" fmla="*/ 27 w 44"/>
                  <a:gd name="T45" fmla="*/ 21 h 47"/>
                  <a:gd name="T46" fmla="*/ 33 w 44"/>
                  <a:gd name="T47" fmla="*/ 32 h 47"/>
                  <a:gd name="T48" fmla="*/ 27 w 44"/>
                  <a:gd name="T49" fmla="*/ 13 h 47"/>
                  <a:gd name="T50" fmla="*/ 2 w 44"/>
                  <a:gd name="T5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7">
                    <a:moveTo>
                      <a:pt x="36" y="20"/>
                    </a:moveTo>
                    <a:cubicBezTo>
                      <a:pt x="37" y="27"/>
                      <a:pt x="39" y="35"/>
                      <a:pt x="40" y="42"/>
                    </a:cubicBezTo>
                    <a:cubicBezTo>
                      <a:pt x="43" y="39"/>
                      <a:pt x="44" y="35"/>
                      <a:pt x="43" y="26"/>
                    </a:cubicBezTo>
                    <a:cubicBezTo>
                      <a:pt x="36" y="20"/>
                      <a:pt x="36" y="20"/>
                      <a:pt x="36" y="20"/>
                    </a:cubicBezTo>
                    <a:moveTo>
                      <a:pt x="0" y="7"/>
                    </a:moveTo>
                    <a:cubicBezTo>
                      <a:pt x="0" y="8"/>
                      <a:pt x="0" y="10"/>
                      <a:pt x="0" y="11"/>
                    </a:cubicBezTo>
                    <a:cubicBezTo>
                      <a:pt x="0" y="15"/>
                      <a:pt x="1" y="20"/>
                      <a:pt x="2" y="25"/>
                    </a:cubicBezTo>
                    <a:cubicBezTo>
                      <a:pt x="2" y="25"/>
                      <a:pt x="2" y="25"/>
                      <a:pt x="2" y="25"/>
                    </a:cubicBezTo>
                    <a:cubicBezTo>
                      <a:pt x="2" y="25"/>
                      <a:pt x="2" y="25"/>
                      <a:pt x="2" y="25"/>
                    </a:cubicBezTo>
                    <a:cubicBezTo>
                      <a:pt x="2" y="25"/>
                      <a:pt x="2" y="26"/>
                      <a:pt x="2" y="26"/>
                    </a:cubicBezTo>
                    <a:cubicBezTo>
                      <a:pt x="3" y="26"/>
                      <a:pt x="3" y="26"/>
                      <a:pt x="3" y="26"/>
                    </a:cubicBezTo>
                    <a:cubicBezTo>
                      <a:pt x="7" y="38"/>
                      <a:pt x="15" y="47"/>
                      <a:pt x="25" y="47"/>
                    </a:cubicBezTo>
                    <a:cubicBezTo>
                      <a:pt x="25" y="47"/>
                      <a:pt x="25" y="47"/>
                      <a:pt x="25" y="47"/>
                    </a:cubicBezTo>
                    <a:cubicBezTo>
                      <a:pt x="25" y="47"/>
                      <a:pt x="25" y="47"/>
                      <a:pt x="25" y="47"/>
                    </a:cubicBezTo>
                    <a:cubicBezTo>
                      <a:pt x="26" y="47"/>
                      <a:pt x="28" y="47"/>
                      <a:pt x="30" y="46"/>
                    </a:cubicBezTo>
                    <a:cubicBezTo>
                      <a:pt x="30" y="46"/>
                      <a:pt x="30" y="46"/>
                      <a:pt x="30" y="46"/>
                    </a:cubicBezTo>
                    <a:cubicBezTo>
                      <a:pt x="31" y="46"/>
                      <a:pt x="33" y="45"/>
                      <a:pt x="34" y="45"/>
                    </a:cubicBezTo>
                    <a:cubicBezTo>
                      <a:pt x="34" y="45"/>
                      <a:pt x="34" y="45"/>
                      <a:pt x="34" y="45"/>
                    </a:cubicBezTo>
                    <a:cubicBezTo>
                      <a:pt x="29" y="34"/>
                      <a:pt x="24" y="25"/>
                      <a:pt x="22" y="21"/>
                    </a:cubicBezTo>
                    <a:cubicBezTo>
                      <a:pt x="17" y="14"/>
                      <a:pt x="9" y="11"/>
                      <a:pt x="0" y="7"/>
                    </a:cubicBezTo>
                    <a:moveTo>
                      <a:pt x="2" y="0"/>
                    </a:moveTo>
                    <a:cubicBezTo>
                      <a:pt x="2" y="0"/>
                      <a:pt x="2" y="0"/>
                      <a:pt x="2" y="0"/>
                    </a:cubicBezTo>
                    <a:cubicBezTo>
                      <a:pt x="11" y="4"/>
                      <a:pt x="21" y="11"/>
                      <a:pt x="27" y="21"/>
                    </a:cubicBezTo>
                    <a:cubicBezTo>
                      <a:pt x="29" y="23"/>
                      <a:pt x="31" y="27"/>
                      <a:pt x="33" y="32"/>
                    </a:cubicBezTo>
                    <a:cubicBezTo>
                      <a:pt x="31" y="26"/>
                      <a:pt x="29" y="19"/>
                      <a:pt x="27" y="13"/>
                    </a:cubicBezTo>
                    <a:cubicBezTo>
                      <a:pt x="2" y="0"/>
                      <a:pt x="2" y="0"/>
                      <a:pt x="2" y="0"/>
                    </a:cubicBezTo>
                  </a:path>
                </a:pathLst>
              </a:custGeom>
              <a:solidFill>
                <a:srgbClr val="B19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3" name="Freeform 578"/>
              <p:cNvSpPr/>
              <p:nvPr/>
            </p:nvSpPr>
            <p:spPr bwMode="auto">
              <a:xfrm>
                <a:off x="2741" y="2378"/>
                <a:ext cx="22" cy="52"/>
              </a:xfrm>
              <a:custGeom>
                <a:avLst/>
                <a:gdLst>
                  <a:gd name="T0" fmla="*/ 0 w 13"/>
                  <a:gd name="T1" fmla="*/ 0 h 30"/>
                  <a:gd name="T2" fmla="*/ 6 w 13"/>
                  <a:gd name="T3" fmla="*/ 19 h 30"/>
                  <a:gd name="T4" fmla="*/ 11 w 13"/>
                  <a:gd name="T5" fmla="*/ 30 h 30"/>
                  <a:gd name="T6" fmla="*/ 13 w 13"/>
                  <a:gd name="T7" fmla="*/ 29 h 30"/>
                  <a:gd name="T8" fmla="*/ 9 w 13"/>
                  <a:gd name="T9" fmla="*/ 7 h 30"/>
                  <a:gd name="T10" fmla="*/ 9 w 13"/>
                  <a:gd name="T11" fmla="*/ 5 h 30"/>
                  <a:gd name="T12" fmla="*/ 0 w 1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3" h="30">
                    <a:moveTo>
                      <a:pt x="0" y="0"/>
                    </a:moveTo>
                    <a:cubicBezTo>
                      <a:pt x="2" y="6"/>
                      <a:pt x="4" y="13"/>
                      <a:pt x="6" y="19"/>
                    </a:cubicBezTo>
                    <a:cubicBezTo>
                      <a:pt x="8" y="22"/>
                      <a:pt x="9" y="26"/>
                      <a:pt x="11" y="30"/>
                    </a:cubicBezTo>
                    <a:cubicBezTo>
                      <a:pt x="12" y="30"/>
                      <a:pt x="13" y="29"/>
                      <a:pt x="13" y="29"/>
                    </a:cubicBezTo>
                    <a:cubicBezTo>
                      <a:pt x="12" y="22"/>
                      <a:pt x="10" y="14"/>
                      <a:pt x="9" y="7"/>
                    </a:cubicBezTo>
                    <a:cubicBezTo>
                      <a:pt x="9" y="6"/>
                      <a:pt x="9" y="6"/>
                      <a:pt x="9" y="5"/>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4" name="Freeform 579"/>
              <p:cNvSpPr/>
              <p:nvPr/>
            </p:nvSpPr>
            <p:spPr bwMode="auto">
              <a:xfrm>
                <a:off x="2694" y="2355"/>
                <a:ext cx="66" cy="78"/>
              </a:xfrm>
              <a:custGeom>
                <a:avLst/>
                <a:gdLst>
                  <a:gd name="T0" fmla="*/ 2 w 38"/>
                  <a:gd name="T1" fmla="*/ 0 h 45"/>
                  <a:gd name="T2" fmla="*/ 0 w 38"/>
                  <a:gd name="T3" fmla="*/ 7 h 45"/>
                  <a:gd name="T4" fmla="*/ 22 w 38"/>
                  <a:gd name="T5" fmla="*/ 21 h 45"/>
                  <a:gd name="T6" fmla="*/ 34 w 38"/>
                  <a:gd name="T7" fmla="*/ 45 h 45"/>
                  <a:gd name="T8" fmla="*/ 38 w 38"/>
                  <a:gd name="T9" fmla="*/ 43 h 45"/>
                  <a:gd name="T10" fmla="*/ 33 w 38"/>
                  <a:gd name="T11" fmla="*/ 32 h 45"/>
                  <a:gd name="T12" fmla="*/ 27 w 38"/>
                  <a:gd name="T13" fmla="*/ 21 h 45"/>
                  <a:gd name="T14" fmla="*/ 2 w 38"/>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2" y="0"/>
                    </a:moveTo>
                    <a:cubicBezTo>
                      <a:pt x="1" y="2"/>
                      <a:pt x="0" y="5"/>
                      <a:pt x="0" y="7"/>
                    </a:cubicBezTo>
                    <a:cubicBezTo>
                      <a:pt x="9" y="11"/>
                      <a:pt x="17" y="14"/>
                      <a:pt x="22" y="21"/>
                    </a:cubicBezTo>
                    <a:cubicBezTo>
                      <a:pt x="24" y="25"/>
                      <a:pt x="29" y="34"/>
                      <a:pt x="34" y="45"/>
                    </a:cubicBezTo>
                    <a:cubicBezTo>
                      <a:pt x="36" y="44"/>
                      <a:pt x="37" y="44"/>
                      <a:pt x="38" y="43"/>
                    </a:cubicBezTo>
                    <a:cubicBezTo>
                      <a:pt x="36" y="39"/>
                      <a:pt x="35" y="35"/>
                      <a:pt x="33" y="32"/>
                    </a:cubicBezTo>
                    <a:cubicBezTo>
                      <a:pt x="31" y="27"/>
                      <a:pt x="29" y="23"/>
                      <a:pt x="27" y="21"/>
                    </a:cubicBezTo>
                    <a:cubicBezTo>
                      <a:pt x="21" y="11"/>
                      <a:pt x="11" y="4"/>
                      <a:pt x="2" y="0"/>
                    </a:cubicBezTo>
                  </a:path>
                </a:pathLst>
              </a:custGeom>
              <a:solidFill>
                <a:srgbClr val="905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5" name="Freeform 580"/>
              <p:cNvSpPr>
                <a:spLocks noEditPoints="1"/>
              </p:cNvSpPr>
              <p:nvPr/>
            </p:nvSpPr>
            <p:spPr bwMode="auto">
              <a:xfrm>
                <a:off x="2694" y="2355"/>
                <a:ext cx="52" cy="82"/>
              </a:xfrm>
              <a:custGeom>
                <a:avLst/>
                <a:gdLst>
                  <a:gd name="T0" fmla="*/ 25 w 30"/>
                  <a:gd name="T1" fmla="*/ 47 h 47"/>
                  <a:gd name="T2" fmla="*/ 25 w 30"/>
                  <a:gd name="T3" fmla="*/ 47 h 47"/>
                  <a:gd name="T4" fmla="*/ 25 w 30"/>
                  <a:gd name="T5" fmla="*/ 47 h 47"/>
                  <a:gd name="T6" fmla="*/ 25 w 30"/>
                  <a:gd name="T7" fmla="*/ 47 h 47"/>
                  <a:gd name="T8" fmla="*/ 30 w 30"/>
                  <a:gd name="T9" fmla="*/ 46 h 47"/>
                  <a:gd name="T10" fmla="*/ 25 w 30"/>
                  <a:gd name="T11" fmla="*/ 47 h 47"/>
                  <a:gd name="T12" fmla="*/ 30 w 30"/>
                  <a:gd name="T13" fmla="*/ 46 h 47"/>
                  <a:gd name="T14" fmla="*/ 2 w 30"/>
                  <a:gd name="T15" fmla="*/ 26 h 47"/>
                  <a:gd name="T16" fmla="*/ 3 w 30"/>
                  <a:gd name="T17" fmla="*/ 26 h 47"/>
                  <a:gd name="T18" fmla="*/ 2 w 30"/>
                  <a:gd name="T19" fmla="*/ 26 h 47"/>
                  <a:gd name="T20" fmla="*/ 2 w 30"/>
                  <a:gd name="T21" fmla="*/ 25 h 47"/>
                  <a:gd name="T22" fmla="*/ 2 w 30"/>
                  <a:gd name="T23" fmla="*/ 25 h 47"/>
                  <a:gd name="T24" fmla="*/ 2 w 30"/>
                  <a:gd name="T25" fmla="*/ 25 h 47"/>
                  <a:gd name="T26" fmla="*/ 2 w 30"/>
                  <a:gd name="T27" fmla="*/ 0 h 47"/>
                  <a:gd name="T28" fmla="*/ 0 w 30"/>
                  <a:gd name="T29" fmla="*/ 11 h 47"/>
                  <a:gd name="T30" fmla="*/ 0 w 30"/>
                  <a:gd name="T31" fmla="*/ 7 h 47"/>
                  <a:gd name="T32" fmla="*/ 2 w 30"/>
                  <a:gd name="T33" fmla="*/ 0 h 47"/>
                  <a:gd name="T34" fmla="*/ 2 w 30"/>
                  <a:gd name="T35" fmla="*/ 0 h 47"/>
                  <a:gd name="T36" fmla="*/ 2 w 30"/>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7">
                    <a:moveTo>
                      <a:pt x="25" y="47"/>
                    </a:moveTo>
                    <a:cubicBezTo>
                      <a:pt x="25" y="47"/>
                      <a:pt x="25" y="47"/>
                      <a:pt x="25" y="47"/>
                    </a:cubicBezTo>
                    <a:cubicBezTo>
                      <a:pt x="25" y="47"/>
                      <a:pt x="25" y="47"/>
                      <a:pt x="25" y="47"/>
                    </a:cubicBezTo>
                    <a:cubicBezTo>
                      <a:pt x="25" y="47"/>
                      <a:pt x="25" y="47"/>
                      <a:pt x="25" y="47"/>
                    </a:cubicBezTo>
                    <a:moveTo>
                      <a:pt x="30" y="46"/>
                    </a:moveTo>
                    <a:cubicBezTo>
                      <a:pt x="28" y="47"/>
                      <a:pt x="26" y="47"/>
                      <a:pt x="25" y="47"/>
                    </a:cubicBezTo>
                    <a:cubicBezTo>
                      <a:pt x="26" y="47"/>
                      <a:pt x="28" y="47"/>
                      <a:pt x="30" y="46"/>
                    </a:cubicBezTo>
                    <a:moveTo>
                      <a:pt x="2" y="26"/>
                    </a:moveTo>
                    <a:cubicBezTo>
                      <a:pt x="3" y="26"/>
                      <a:pt x="3" y="26"/>
                      <a:pt x="3" y="26"/>
                    </a:cubicBezTo>
                    <a:cubicBezTo>
                      <a:pt x="3" y="26"/>
                      <a:pt x="3" y="26"/>
                      <a:pt x="2" y="26"/>
                    </a:cubicBezTo>
                    <a:moveTo>
                      <a:pt x="2" y="25"/>
                    </a:moveTo>
                    <a:cubicBezTo>
                      <a:pt x="2" y="25"/>
                      <a:pt x="2" y="25"/>
                      <a:pt x="2" y="25"/>
                    </a:cubicBezTo>
                    <a:cubicBezTo>
                      <a:pt x="2" y="25"/>
                      <a:pt x="2" y="25"/>
                      <a:pt x="2" y="25"/>
                    </a:cubicBezTo>
                    <a:moveTo>
                      <a:pt x="2" y="0"/>
                    </a:moveTo>
                    <a:cubicBezTo>
                      <a:pt x="1" y="3"/>
                      <a:pt x="0" y="7"/>
                      <a:pt x="0" y="11"/>
                    </a:cubicBezTo>
                    <a:cubicBezTo>
                      <a:pt x="0" y="10"/>
                      <a:pt x="0" y="8"/>
                      <a:pt x="0" y="7"/>
                    </a:cubicBezTo>
                    <a:cubicBezTo>
                      <a:pt x="0" y="5"/>
                      <a:pt x="1" y="2"/>
                      <a:pt x="2" y="0"/>
                    </a:cubicBezTo>
                    <a:cubicBezTo>
                      <a:pt x="2" y="0"/>
                      <a:pt x="2" y="0"/>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53" name="Picture 581"/>
              <p:cNvPicPr>
                <a:picLocks noChangeAspect="1" noChangeArrowheads="1"/>
              </p:cNvPicPr>
              <p:nvPr/>
            </p:nvPicPr>
            <p:blipFill>
              <a:blip r:embed="rId41" cstate="email"/>
              <a:srcRect/>
              <a:stretch>
                <a:fillRect/>
              </a:stretch>
            </p:blipFill>
            <p:spPr bwMode="auto">
              <a:xfrm>
                <a:off x="2730" y="2514"/>
                <a:ext cx="6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6" name="Freeform 582"/>
              <p:cNvSpPr/>
              <p:nvPr/>
            </p:nvSpPr>
            <p:spPr bwMode="auto">
              <a:xfrm>
                <a:off x="2751" y="2546"/>
                <a:ext cx="9" cy="9"/>
              </a:xfrm>
              <a:custGeom>
                <a:avLst/>
                <a:gdLst>
                  <a:gd name="T0" fmla="*/ 0 w 5"/>
                  <a:gd name="T1" fmla="*/ 0 h 5"/>
                  <a:gd name="T2" fmla="*/ 0 w 5"/>
                  <a:gd name="T3" fmla="*/ 0 h 5"/>
                  <a:gd name="T4" fmla="*/ 5 w 5"/>
                  <a:gd name="T5" fmla="*/ 5 h 5"/>
                  <a:gd name="T6" fmla="*/ 5 w 5"/>
                  <a:gd name="T7" fmla="*/ 5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0" y="0"/>
                      <a:pt x="0" y="0"/>
                      <a:pt x="0" y="0"/>
                    </a:cubicBezTo>
                    <a:cubicBezTo>
                      <a:pt x="1" y="2"/>
                      <a:pt x="3" y="4"/>
                      <a:pt x="5" y="5"/>
                    </a:cubicBezTo>
                    <a:cubicBezTo>
                      <a:pt x="5" y="5"/>
                      <a:pt x="5" y="5"/>
                      <a:pt x="5" y="5"/>
                    </a:cubicBezTo>
                    <a:cubicBezTo>
                      <a:pt x="3" y="4"/>
                      <a:pt x="1" y="2"/>
                      <a:pt x="0" y="0"/>
                    </a:cubicBezTo>
                  </a:path>
                </a:pathLst>
              </a:custGeom>
              <a:solidFill>
                <a:srgbClr val="975D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7" name="Freeform 583"/>
              <p:cNvSpPr/>
              <p:nvPr/>
            </p:nvSpPr>
            <p:spPr bwMode="auto">
              <a:xfrm>
                <a:off x="2732" y="2478"/>
                <a:ext cx="51" cy="80"/>
              </a:xfrm>
              <a:custGeom>
                <a:avLst/>
                <a:gdLst>
                  <a:gd name="T0" fmla="*/ 2 w 29"/>
                  <a:gd name="T1" fmla="*/ 0 h 46"/>
                  <a:gd name="T2" fmla="*/ 3 w 29"/>
                  <a:gd name="T3" fmla="*/ 24 h 46"/>
                  <a:gd name="T4" fmla="*/ 24 w 29"/>
                  <a:gd name="T5" fmla="*/ 46 h 46"/>
                  <a:gd name="T6" fmla="*/ 29 w 29"/>
                  <a:gd name="T7" fmla="*/ 46 h 46"/>
                  <a:gd name="T8" fmla="*/ 29 w 29"/>
                  <a:gd name="T9" fmla="*/ 46 h 46"/>
                  <a:gd name="T10" fmla="*/ 29 w 29"/>
                  <a:gd name="T11" fmla="*/ 46 h 46"/>
                  <a:gd name="T12" fmla="*/ 29 w 29"/>
                  <a:gd name="T13" fmla="*/ 46 h 46"/>
                  <a:gd name="T14" fmla="*/ 24 w 29"/>
                  <a:gd name="T15" fmla="*/ 46 h 46"/>
                  <a:gd name="T16" fmla="*/ 24 w 29"/>
                  <a:gd name="T17" fmla="*/ 46 h 46"/>
                  <a:gd name="T18" fmla="*/ 24 w 29"/>
                  <a:gd name="T19" fmla="*/ 46 h 46"/>
                  <a:gd name="T20" fmla="*/ 24 w 29"/>
                  <a:gd name="T21" fmla="*/ 46 h 46"/>
                  <a:gd name="T22" fmla="*/ 24 w 29"/>
                  <a:gd name="T23" fmla="*/ 46 h 46"/>
                  <a:gd name="T24" fmla="*/ 16 w 29"/>
                  <a:gd name="T25" fmla="*/ 44 h 46"/>
                  <a:gd name="T26" fmla="*/ 11 w 29"/>
                  <a:gd name="T27" fmla="*/ 39 h 46"/>
                  <a:gd name="T28" fmla="*/ 3 w 29"/>
                  <a:gd name="T29" fmla="*/ 25 h 46"/>
                  <a:gd name="T30" fmla="*/ 3 w 29"/>
                  <a:gd name="T31" fmla="*/ 25 h 46"/>
                  <a:gd name="T32" fmla="*/ 3 w 29"/>
                  <a:gd name="T33" fmla="*/ 24 h 46"/>
                  <a:gd name="T34" fmla="*/ 3 w 29"/>
                  <a:gd name="T35" fmla="*/ 24 h 46"/>
                  <a:gd name="T36" fmla="*/ 3 w 29"/>
                  <a:gd name="T37" fmla="*/ 24 h 46"/>
                  <a:gd name="T38" fmla="*/ 3 w 29"/>
                  <a:gd name="T39" fmla="*/ 24 h 46"/>
                  <a:gd name="T40" fmla="*/ 3 w 29"/>
                  <a:gd name="T41" fmla="*/ 24 h 46"/>
                  <a:gd name="T42" fmla="*/ 1 w 29"/>
                  <a:gd name="T43" fmla="*/ 10 h 46"/>
                  <a:gd name="T44" fmla="*/ 3 w 29"/>
                  <a:gd name="T45" fmla="*/ 0 h 46"/>
                  <a:gd name="T46" fmla="*/ 2 w 29"/>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6">
                    <a:moveTo>
                      <a:pt x="2" y="0"/>
                    </a:moveTo>
                    <a:cubicBezTo>
                      <a:pt x="0" y="6"/>
                      <a:pt x="0" y="15"/>
                      <a:pt x="3" y="24"/>
                    </a:cubicBezTo>
                    <a:cubicBezTo>
                      <a:pt x="7" y="37"/>
                      <a:pt x="15" y="46"/>
                      <a:pt x="24" y="46"/>
                    </a:cubicBezTo>
                    <a:cubicBezTo>
                      <a:pt x="26" y="46"/>
                      <a:pt x="28" y="46"/>
                      <a:pt x="29" y="46"/>
                    </a:cubicBezTo>
                    <a:cubicBezTo>
                      <a:pt x="29" y="46"/>
                      <a:pt x="29" y="46"/>
                      <a:pt x="29" y="46"/>
                    </a:cubicBezTo>
                    <a:cubicBezTo>
                      <a:pt x="29" y="46"/>
                      <a:pt x="29" y="46"/>
                      <a:pt x="29" y="46"/>
                    </a:cubicBezTo>
                    <a:cubicBezTo>
                      <a:pt x="29" y="46"/>
                      <a:pt x="29" y="46"/>
                      <a:pt x="29" y="46"/>
                    </a:cubicBezTo>
                    <a:cubicBezTo>
                      <a:pt x="28" y="46"/>
                      <a:pt x="26"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2" y="46"/>
                      <a:pt x="19" y="46"/>
                      <a:pt x="16" y="44"/>
                    </a:cubicBezTo>
                    <a:cubicBezTo>
                      <a:pt x="14" y="43"/>
                      <a:pt x="12" y="41"/>
                      <a:pt x="11" y="39"/>
                    </a:cubicBezTo>
                    <a:cubicBezTo>
                      <a:pt x="8" y="35"/>
                      <a:pt x="5" y="30"/>
                      <a:pt x="3" y="25"/>
                    </a:cubicBezTo>
                    <a:cubicBezTo>
                      <a:pt x="3" y="25"/>
                      <a:pt x="3" y="25"/>
                      <a:pt x="3" y="25"/>
                    </a:cubicBezTo>
                    <a:cubicBezTo>
                      <a:pt x="3" y="25"/>
                      <a:pt x="3" y="25"/>
                      <a:pt x="3" y="24"/>
                    </a:cubicBezTo>
                    <a:cubicBezTo>
                      <a:pt x="3" y="24"/>
                      <a:pt x="3" y="24"/>
                      <a:pt x="3" y="24"/>
                    </a:cubicBezTo>
                    <a:cubicBezTo>
                      <a:pt x="3" y="24"/>
                      <a:pt x="3" y="24"/>
                      <a:pt x="3" y="24"/>
                    </a:cubicBezTo>
                    <a:cubicBezTo>
                      <a:pt x="3" y="24"/>
                      <a:pt x="3" y="24"/>
                      <a:pt x="3" y="24"/>
                    </a:cubicBezTo>
                    <a:cubicBezTo>
                      <a:pt x="3" y="24"/>
                      <a:pt x="3" y="24"/>
                      <a:pt x="3" y="24"/>
                    </a:cubicBezTo>
                    <a:cubicBezTo>
                      <a:pt x="1" y="19"/>
                      <a:pt x="1" y="15"/>
                      <a:pt x="1" y="10"/>
                    </a:cubicBezTo>
                    <a:cubicBezTo>
                      <a:pt x="1" y="7"/>
                      <a:pt x="1" y="3"/>
                      <a:pt x="3" y="0"/>
                    </a:cubicBezTo>
                    <a:cubicBezTo>
                      <a:pt x="2" y="0"/>
                      <a:pt x="2" y="0"/>
                      <a:pt x="2" y="0"/>
                    </a:cubicBezTo>
                  </a:path>
                </a:pathLst>
              </a:custGeom>
              <a:solidFill>
                <a:srgbClr val="D46D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56" name="Picture 584"/>
              <p:cNvPicPr>
                <a:picLocks noChangeAspect="1" noChangeArrowheads="1"/>
              </p:cNvPicPr>
              <p:nvPr/>
            </p:nvPicPr>
            <p:blipFill>
              <a:blip r:embed="rId42" cstate="email"/>
              <a:srcRect/>
              <a:stretch>
                <a:fillRect/>
              </a:stretch>
            </p:blipFill>
            <p:spPr bwMode="auto">
              <a:xfrm>
                <a:off x="2728" y="2496"/>
                <a:ext cx="4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7" name="Picture 585"/>
              <p:cNvPicPr>
                <a:picLocks noChangeAspect="1" noChangeArrowheads="1"/>
              </p:cNvPicPr>
              <p:nvPr/>
            </p:nvPicPr>
            <p:blipFill>
              <a:blip r:embed="rId43" cstate="screen"/>
              <a:srcRect/>
              <a:stretch>
                <a:fillRect/>
              </a:stretch>
            </p:blipFill>
            <p:spPr bwMode="auto">
              <a:xfrm>
                <a:off x="2729" y="2472"/>
                <a:ext cx="4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8" name="Picture 586"/>
              <p:cNvPicPr>
                <a:picLocks noChangeAspect="1" noChangeArrowheads="1"/>
              </p:cNvPicPr>
              <p:nvPr/>
            </p:nvPicPr>
            <p:blipFill>
              <a:blip r:embed="rId44" cstate="email"/>
              <a:srcRect/>
              <a:stretch>
                <a:fillRect/>
              </a:stretch>
            </p:blipFill>
            <p:spPr bwMode="auto">
              <a:xfrm>
                <a:off x="2754" y="2493"/>
                <a:ext cx="4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9" name="Picture 587"/>
              <p:cNvPicPr>
                <a:picLocks noChangeAspect="1" noChangeArrowheads="1"/>
              </p:cNvPicPr>
              <p:nvPr/>
            </p:nvPicPr>
            <p:blipFill>
              <a:blip r:embed="rId45" cstate="screen"/>
              <a:srcRect/>
              <a:stretch>
                <a:fillRect/>
              </a:stretch>
            </p:blipFill>
            <p:spPr bwMode="auto">
              <a:xfrm>
                <a:off x="2769" y="2492"/>
                <a:ext cx="17"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0" name="Picture 588"/>
              <p:cNvPicPr>
                <a:picLocks noChangeAspect="1" noChangeArrowheads="1"/>
              </p:cNvPicPr>
              <p:nvPr/>
            </p:nvPicPr>
            <p:blipFill>
              <a:blip r:embed="rId46" cstate="email"/>
              <a:srcRect/>
              <a:stretch>
                <a:fillRect/>
              </a:stretch>
            </p:blipFill>
            <p:spPr bwMode="auto">
              <a:xfrm>
                <a:off x="2789" y="2496"/>
                <a:ext cx="26"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8" name="Freeform 589"/>
              <p:cNvSpPr/>
              <p:nvPr/>
            </p:nvSpPr>
            <p:spPr bwMode="auto">
              <a:xfrm>
                <a:off x="2734" y="2478"/>
                <a:ext cx="5" cy="5"/>
              </a:xfrm>
              <a:custGeom>
                <a:avLst/>
                <a:gdLst>
                  <a:gd name="T0" fmla="*/ 2 w 3"/>
                  <a:gd name="T1" fmla="*/ 0 h 3"/>
                  <a:gd name="T2" fmla="*/ 0 w 3"/>
                  <a:gd name="T3" fmla="*/ 3 h 3"/>
                  <a:gd name="T4" fmla="*/ 3 w 3"/>
                  <a:gd name="T5" fmla="*/ 0 h 3"/>
                  <a:gd name="T6" fmla="*/ 2 w 3"/>
                  <a:gd name="T7" fmla="*/ 0 h 3"/>
                </a:gdLst>
                <a:ahLst/>
                <a:cxnLst>
                  <a:cxn ang="0">
                    <a:pos x="T0" y="T1"/>
                  </a:cxn>
                  <a:cxn ang="0">
                    <a:pos x="T2" y="T3"/>
                  </a:cxn>
                  <a:cxn ang="0">
                    <a:pos x="T4" y="T5"/>
                  </a:cxn>
                  <a:cxn ang="0">
                    <a:pos x="T6" y="T7"/>
                  </a:cxn>
                </a:cxnLst>
                <a:rect l="0" t="0" r="r" b="b"/>
                <a:pathLst>
                  <a:path w="3" h="3">
                    <a:moveTo>
                      <a:pt x="2" y="0"/>
                    </a:moveTo>
                    <a:cubicBezTo>
                      <a:pt x="1" y="1"/>
                      <a:pt x="1" y="2"/>
                      <a:pt x="0" y="3"/>
                    </a:cubicBezTo>
                    <a:cubicBezTo>
                      <a:pt x="3" y="0"/>
                      <a:pt x="3" y="0"/>
                      <a:pt x="3" y="0"/>
                    </a:cubicBezTo>
                    <a:cubicBezTo>
                      <a:pt x="2" y="0"/>
                      <a:pt x="2" y="0"/>
                      <a:pt x="2" y="0"/>
                    </a:cubicBezTo>
                  </a:path>
                </a:pathLst>
              </a:custGeom>
              <a:solidFill>
                <a:srgbClr val="B190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9" name="Freeform 590"/>
              <p:cNvSpPr/>
              <p:nvPr/>
            </p:nvSpPr>
            <p:spPr bwMode="auto">
              <a:xfrm>
                <a:off x="2751" y="2492"/>
                <a:ext cx="26" cy="63"/>
              </a:xfrm>
              <a:custGeom>
                <a:avLst/>
                <a:gdLst>
                  <a:gd name="T0" fmla="*/ 9 w 15"/>
                  <a:gd name="T1" fmla="*/ 0 h 36"/>
                  <a:gd name="T2" fmla="*/ 10 w 15"/>
                  <a:gd name="T3" fmla="*/ 7 h 36"/>
                  <a:gd name="T4" fmla="*/ 10 w 15"/>
                  <a:gd name="T5" fmla="*/ 7 h 36"/>
                  <a:gd name="T6" fmla="*/ 0 w 15"/>
                  <a:gd name="T7" fmla="*/ 31 h 36"/>
                  <a:gd name="T8" fmla="*/ 5 w 15"/>
                  <a:gd name="T9" fmla="*/ 36 h 36"/>
                  <a:gd name="T10" fmla="*/ 14 w 15"/>
                  <a:gd name="T11" fmla="*/ 5 h 36"/>
                  <a:gd name="T12" fmla="*/ 14 w 15"/>
                  <a:gd name="T13" fmla="*/ 4 h 36"/>
                  <a:gd name="T14" fmla="*/ 14 w 15"/>
                  <a:gd name="T15" fmla="*/ 2 h 36"/>
                  <a:gd name="T16" fmla="*/ 9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9" y="0"/>
                    </a:moveTo>
                    <a:cubicBezTo>
                      <a:pt x="9" y="3"/>
                      <a:pt x="9" y="5"/>
                      <a:pt x="10" y="7"/>
                    </a:cubicBezTo>
                    <a:cubicBezTo>
                      <a:pt x="10" y="7"/>
                      <a:pt x="10" y="7"/>
                      <a:pt x="10" y="7"/>
                    </a:cubicBezTo>
                    <a:cubicBezTo>
                      <a:pt x="10" y="16"/>
                      <a:pt x="5" y="23"/>
                      <a:pt x="0" y="31"/>
                    </a:cubicBezTo>
                    <a:cubicBezTo>
                      <a:pt x="1" y="33"/>
                      <a:pt x="3" y="35"/>
                      <a:pt x="5" y="36"/>
                    </a:cubicBezTo>
                    <a:cubicBezTo>
                      <a:pt x="10" y="28"/>
                      <a:pt x="15" y="16"/>
                      <a:pt x="14" y="5"/>
                    </a:cubicBezTo>
                    <a:cubicBezTo>
                      <a:pt x="14" y="5"/>
                      <a:pt x="14" y="4"/>
                      <a:pt x="14" y="4"/>
                    </a:cubicBezTo>
                    <a:cubicBezTo>
                      <a:pt x="14" y="3"/>
                      <a:pt x="14" y="3"/>
                      <a:pt x="14" y="2"/>
                    </a:cubicBezTo>
                    <a:cubicBezTo>
                      <a:pt x="9" y="0"/>
                      <a:pt x="9" y="0"/>
                      <a:pt x="9" y="0"/>
                    </a:cubicBezTo>
                  </a:path>
                </a:pathLst>
              </a:custGeom>
              <a:solidFill>
                <a:srgbClr val="905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0" name="Freeform 591"/>
              <p:cNvSpPr/>
              <p:nvPr/>
            </p:nvSpPr>
            <p:spPr bwMode="auto">
              <a:xfrm>
                <a:off x="2781" y="2499"/>
                <a:ext cx="26" cy="56"/>
              </a:xfrm>
              <a:custGeom>
                <a:avLst/>
                <a:gdLst>
                  <a:gd name="T0" fmla="*/ 0 w 15"/>
                  <a:gd name="T1" fmla="*/ 0 h 32"/>
                  <a:gd name="T2" fmla="*/ 0 w 15"/>
                  <a:gd name="T3" fmla="*/ 0 h 32"/>
                  <a:gd name="T4" fmla="*/ 6 w 15"/>
                  <a:gd name="T5" fmla="*/ 32 h 32"/>
                  <a:gd name="T6" fmla="*/ 15 w 15"/>
                  <a:gd name="T7" fmla="*/ 18 h 32"/>
                  <a:gd name="T8" fmla="*/ 9 w 15"/>
                  <a:gd name="T9" fmla="*/ 4 h 32"/>
                  <a:gd name="T10" fmla="*/ 0 w 15"/>
                  <a:gd name="T11" fmla="*/ 0 h 32"/>
                </a:gdLst>
                <a:ahLst/>
                <a:cxnLst>
                  <a:cxn ang="0">
                    <a:pos x="T0" y="T1"/>
                  </a:cxn>
                  <a:cxn ang="0">
                    <a:pos x="T2" y="T3"/>
                  </a:cxn>
                  <a:cxn ang="0">
                    <a:pos x="T4" y="T5"/>
                  </a:cxn>
                  <a:cxn ang="0">
                    <a:pos x="T6" y="T7"/>
                  </a:cxn>
                  <a:cxn ang="0">
                    <a:pos x="T8" y="T9"/>
                  </a:cxn>
                  <a:cxn ang="0">
                    <a:pos x="T10" y="T11"/>
                  </a:cxn>
                </a:cxnLst>
                <a:rect l="0" t="0" r="r" b="b"/>
                <a:pathLst>
                  <a:path w="15" h="32">
                    <a:moveTo>
                      <a:pt x="0" y="0"/>
                    </a:moveTo>
                    <a:cubicBezTo>
                      <a:pt x="0" y="0"/>
                      <a:pt x="0" y="0"/>
                      <a:pt x="0" y="0"/>
                    </a:cubicBezTo>
                    <a:cubicBezTo>
                      <a:pt x="3" y="12"/>
                      <a:pt x="6" y="23"/>
                      <a:pt x="6" y="32"/>
                    </a:cubicBezTo>
                    <a:cubicBezTo>
                      <a:pt x="12" y="30"/>
                      <a:pt x="15" y="26"/>
                      <a:pt x="15" y="18"/>
                    </a:cubicBezTo>
                    <a:cubicBezTo>
                      <a:pt x="13" y="14"/>
                      <a:pt x="11" y="9"/>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1" name="Freeform 592"/>
              <p:cNvSpPr>
                <a:spLocks noEditPoints="1"/>
              </p:cNvSpPr>
              <p:nvPr/>
            </p:nvSpPr>
            <p:spPr bwMode="auto">
              <a:xfrm>
                <a:off x="2734" y="2478"/>
                <a:ext cx="49" cy="80"/>
              </a:xfrm>
              <a:custGeom>
                <a:avLst/>
                <a:gdLst>
                  <a:gd name="T0" fmla="*/ 23 w 28"/>
                  <a:gd name="T1" fmla="*/ 46 h 46"/>
                  <a:gd name="T2" fmla="*/ 23 w 28"/>
                  <a:gd name="T3" fmla="*/ 46 h 46"/>
                  <a:gd name="T4" fmla="*/ 23 w 28"/>
                  <a:gd name="T5" fmla="*/ 46 h 46"/>
                  <a:gd name="T6" fmla="*/ 23 w 28"/>
                  <a:gd name="T7" fmla="*/ 46 h 46"/>
                  <a:gd name="T8" fmla="*/ 28 w 28"/>
                  <a:gd name="T9" fmla="*/ 46 h 46"/>
                  <a:gd name="T10" fmla="*/ 23 w 28"/>
                  <a:gd name="T11" fmla="*/ 46 h 46"/>
                  <a:gd name="T12" fmla="*/ 28 w 28"/>
                  <a:gd name="T13" fmla="*/ 46 h 46"/>
                  <a:gd name="T14" fmla="*/ 28 w 28"/>
                  <a:gd name="T15" fmla="*/ 46 h 46"/>
                  <a:gd name="T16" fmla="*/ 28 w 28"/>
                  <a:gd name="T17" fmla="*/ 46 h 46"/>
                  <a:gd name="T18" fmla="*/ 28 w 28"/>
                  <a:gd name="T19" fmla="*/ 46 h 46"/>
                  <a:gd name="T20" fmla="*/ 28 w 28"/>
                  <a:gd name="T21" fmla="*/ 46 h 46"/>
                  <a:gd name="T22" fmla="*/ 2 w 28"/>
                  <a:gd name="T23" fmla="*/ 25 h 46"/>
                  <a:gd name="T24" fmla="*/ 2 w 28"/>
                  <a:gd name="T25" fmla="*/ 25 h 46"/>
                  <a:gd name="T26" fmla="*/ 2 w 28"/>
                  <a:gd name="T27" fmla="*/ 25 h 46"/>
                  <a:gd name="T28" fmla="*/ 2 w 28"/>
                  <a:gd name="T29" fmla="*/ 24 h 46"/>
                  <a:gd name="T30" fmla="*/ 2 w 28"/>
                  <a:gd name="T31" fmla="*/ 24 h 46"/>
                  <a:gd name="T32" fmla="*/ 2 w 28"/>
                  <a:gd name="T33" fmla="*/ 24 h 46"/>
                  <a:gd name="T34" fmla="*/ 2 w 28"/>
                  <a:gd name="T35" fmla="*/ 24 h 46"/>
                  <a:gd name="T36" fmla="*/ 2 w 28"/>
                  <a:gd name="T37" fmla="*/ 24 h 46"/>
                  <a:gd name="T38" fmla="*/ 2 w 28"/>
                  <a:gd name="T39" fmla="*/ 24 h 46"/>
                  <a:gd name="T40" fmla="*/ 2 w 28"/>
                  <a:gd name="T41" fmla="*/ 0 h 46"/>
                  <a:gd name="T42" fmla="*/ 0 w 28"/>
                  <a:gd name="T43" fmla="*/ 10 h 46"/>
                  <a:gd name="T44" fmla="*/ 0 w 28"/>
                  <a:gd name="T45" fmla="*/ 3 h 46"/>
                  <a:gd name="T46" fmla="*/ 2 w 28"/>
                  <a:gd name="T47" fmla="*/ 0 h 46"/>
                  <a:gd name="T48" fmla="*/ 2 w 28"/>
                  <a:gd name="T4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46">
                    <a:moveTo>
                      <a:pt x="23" y="46"/>
                    </a:moveTo>
                    <a:cubicBezTo>
                      <a:pt x="23" y="46"/>
                      <a:pt x="23" y="46"/>
                      <a:pt x="23" y="46"/>
                    </a:cubicBezTo>
                    <a:cubicBezTo>
                      <a:pt x="23" y="46"/>
                      <a:pt x="23" y="46"/>
                      <a:pt x="23" y="46"/>
                    </a:cubicBezTo>
                    <a:cubicBezTo>
                      <a:pt x="23" y="46"/>
                      <a:pt x="23" y="46"/>
                      <a:pt x="23" y="46"/>
                    </a:cubicBezTo>
                    <a:moveTo>
                      <a:pt x="28" y="46"/>
                    </a:moveTo>
                    <a:cubicBezTo>
                      <a:pt x="27" y="46"/>
                      <a:pt x="25" y="46"/>
                      <a:pt x="23" y="46"/>
                    </a:cubicBezTo>
                    <a:cubicBezTo>
                      <a:pt x="25" y="46"/>
                      <a:pt x="27" y="46"/>
                      <a:pt x="28" y="46"/>
                    </a:cubicBezTo>
                    <a:moveTo>
                      <a:pt x="28" y="46"/>
                    </a:moveTo>
                    <a:cubicBezTo>
                      <a:pt x="28" y="46"/>
                      <a:pt x="28" y="46"/>
                      <a:pt x="28" y="46"/>
                    </a:cubicBezTo>
                    <a:cubicBezTo>
                      <a:pt x="28" y="46"/>
                      <a:pt x="28" y="46"/>
                      <a:pt x="28" y="46"/>
                    </a:cubicBezTo>
                    <a:cubicBezTo>
                      <a:pt x="28" y="46"/>
                      <a:pt x="28" y="46"/>
                      <a:pt x="28" y="46"/>
                    </a:cubicBezTo>
                    <a:moveTo>
                      <a:pt x="2" y="25"/>
                    </a:moveTo>
                    <a:cubicBezTo>
                      <a:pt x="2" y="25"/>
                      <a:pt x="2" y="25"/>
                      <a:pt x="2" y="25"/>
                    </a:cubicBezTo>
                    <a:cubicBezTo>
                      <a:pt x="2" y="25"/>
                      <a:pt x="2" y="25"/>
                      <a:pt x="2" y="25"/>
                    </a:cubicBezTo>
                    <a:moveTo>
                      <a:pt x="2" y="24"/>
                    </a:moveTo>
                    <a:cubicBezTo>
                      <a:pt x="2" y="24"/>
                      <a:pt x="2" y="24"/>
                      <a:pt x="2" y="24"/>
                    </a:cubicBezTo>
                    <a:cubicBezTo>
                      <a:pt x="2" y="24"/>
                      <a:pt x="2" y="24"/>
                      <a:pt x="2" y="24"/>
                    </a:cubicBezTo>
                    <a:moveTo>
                      <a:pt x="2" y="24"/>
                    </a:moveTo>
                    <a:cubicBezTo>
                      <a:pt x="2" y="24"/>
                      <a:pt x="2" y="24"/>
                      <a:pt x="2" y="24"/>
                    </a:cubicBezTo>
                    <a:cubicBezTo>
                      <a:pt x="2" y="24"/>
                      <a:pt x="2" y="24"/>
                      <a:pt x="2" y="24"/>
                    </a:cubicBezTo>
                    <a:moveTo>
                      <a:pt x="2" y="0"/>
                    </a:moveTo>
                    <a:cubicBezTo>
                      <a:pt x="0" y="3"/>
                      <a:pt x="0" y="7"/>
                      <a:pt x="0" y="10"/>
                    </a:cubicBezTo>
                    <a:cubicBezTo>
                      <a:pt x="0" y="8"/>
                      <a:pt x="0" y="5"/>
                      <a:pt x="0" y="3"/>
                    </a:cubicBezTo>
                    <a:cubicBezTo>
                      <a:pt x="1" y="2"/>
                      <a:pt x="1" y="1"/>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2" name="Freeform 593"/>
              <p:cNvSpPr/>
              <p:nvPr/>
            </p:nvSpPr>
            <p:spPr bwMode="auto">
              <a:xfrm>
                <a:off x="2727" y="2456"/>
                <a:ext cx="92" cy="111"/>
              </a:xfrm>
              <a:custGeom>
                <a:avLst/>
                <a:gdLst>
                  <a:gd name="T0" fmla="*/ 51 w 53"/>
                  <a:gd name="T1" fmla="*/ 46 h 64"/>
                  <a:gd name="T2" fmla="*/ 50 w 53"/>
                  <a:gd name="T3" fmla="*/ 39 h 64"/>
                  <a:gd name="T4" fmla="*/ 45 w 53"/>
                  <a:gd name="T5" fmla="*/ 34 h 64"/>
                  <a:gd name="T6" fmla="*/ 33 w 53"/>
                  <a:gd name="T7" fmla="*/ 59 h 64"/>
                  <a:gd name="T8" fmla="*/ 6 w 53"/>
                  <a:gd name="T9" fmla="*/ 37 h 64"/>
                  <a:gd name="T10" fmla="*/ 16 w 53"/>
                  <a:gd name="T11" fmla="*/ 4 h 64"/>
                  <a:gd name="T12" fmla="*/ 18 w 53"/>
                  <a:gd name="T13" fmla="*/ 3 h 64"/>
                  <a:gd name="T14" fmla="*/ 16 w 53"/>
                  <a:gd name="T15" fmla="*/ 0 h 64"/>
                  <a:gd name="T16" fmla="*/ 13 w 53"/>
                  <a:gd name="T17" fmla="*/ 3 h 64"/>
                  <a:gd name="T18" fmla="*/ 5 w 53"/>
                  <a:gd name="T19" fmla="*/ 38 h 64"/>
                  <a:gd name="T20" fmla="*/ 28 w 53"/>
                  <a:gd name="T21" fmla="*/ 63 h 64"/>
                  <a:gd name="T22" fmla="*/ 28 w 53"/>
                  <a:gd name="T23" fmla="*/ 63 h 64"/>
                  <a:gd name="T24" fmla="*/ 29 w 53"/>
                  <a:gd name="T25" fmla="*/ 63 h 64"/>
                  <a:gd name="T26" fmla="*/ 29 w 53"/>
                  <a:gd name="T27" fmla="*/ 63 h 64"/>
                  <a:gd name="T28" fmla="*/ 34 w 53"/>
                  <a:gd name="T29" fmla="*/ 64 h 64"/>
                  <a:gd name="T30" fmla="*/ 53 w 53"/>
                  <a:gd name="T31" fmla="*/ 58 h 64"/>
                  <a:gd name="T32" fmla="*/ 51 w 53"/>
                  <a:gd name="T33"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4">
                    <a:moveTo>
                      <a:pt x="51" y="46"/>
                    </a:moveTo>
                    <a:cubicBezTo>
                      <a:pt x="51" y="44"/>
                      <a:pt x="50" y="41"/>
                      <a:pt x="50" y="39"/>
                    </a:cubicBezTo>
                    <a:cubicBezTo>
                      <a:pt x="48" y="37"/>
                      <a:pt x="47" y="36"/>
                      <a:pt x="45" y="34"/>
                    </a:cubicBezTo>
                    <a:cubicBezTo>
                      <a:pt x="49" y="51"/>
                      <a:pt x="43" y="55"/>
                      <a:pt x="33" y="59"/>
                    </a:cubicBezTo>
                    <a:cubicBezTo>
                      <a:pt x="20" y="62"/>
                      <a:pt x="11" y="52"/>
                      <a:pt x="6" y="37"/>
                    </a:cubicBezTo>
                    <a:cubicBezTo>
                      <a:pt x="1" y="22"/>
                      <a:pt x="4" y="8"/>
                      <a:pt x="16" y="4"/>
                    </a:cubicBezTo>
                    <a:cubicBezTo>
                      <a:pt x="17" y="3"/>
                      <a:pt x="17" y="3"/>
                      <a:pt x="18" y="3"/>
                    </a:cubicBezTo>
                    <a:cubicBezTo>
                      <a:pt x="17" y="2"/>
                      <a:pt x="17" y="1"/>
                      <a:pt x="16" y="0"/>
                    </a:cubicBezTo>
                    <a:cubicBezTo>
                      <a:pt x="15" y="1"/>
                      <a:pt x="14" y="2"/>
                      <a:pt x="13" y="3"/>
                    </a:cubicBezTo>
                    <a:cubicBezTo>
                      <a:pt x="2" y="8"/>
                      <a:pt x="0" y="23"/>
                      <a:pt x="5" y="38"/>
                    </a:cubicBezTo>
                    <a:cubicBezTo>
                      <a:pt x="9" y="52"/>
                      <a:pt x="18" y="63"/>
                      <a:pt x="28" y="63"/>
                    </a:cubicBezTo>
                    <a:cubicBezTo>
                      <a:pt x="28" y="63"/>
                      <a:pt x="28" y="63"/>
                      <a:pt x="28" y="63"/>
                    </a:cubicBezTo>
                    <a:cubicBezTo>
                      <a:pt x="29" y="63"/>
                      <a:pt x="29" y="63"/>
                      <a:pt x="29" y="63"/>
                    </a:cubicBezTo>
                    <a:cubicBezTo>
                      <a:pt x="29" y="63"/>
                      <a:pt x="29" y="63"/>
                      <a:pt x="29" y="63"/>
                    </a:cubicBezTo>
                    <a:cubicBezTo>
                      <a:pt x="30" y="63"/>
                      <a:pt x="33" y="63"/>
                      <a:pt x="34" y="64"/>
                    </a:cubicBezTo>
                    <a:cubicBezTo>
                      <a:pt x="42" y="63"/>
                      <a:pt x="46" y="62"/>
                      <a:pt x="53" y="58"/>
                    </a:cubicBezTo>
                    <a:cubicBezTo>
                      <a:pt x="53" y="56"/>
                      <a:pt x="52" y="49"/>
                      <a:pt x="51" y="46"/>
                    </a:cubicBezTo>
                    <a:close/>
                  </a:path>
                </a:pathLst>
              </a:custGeom>
              <a:solidFill>
                <a:srgbClr val="903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3" name="Freeform 594"/>
              <p:cNvSpPr/>
              <p:nvPr/>
            </p:nvSpPr>
            <p:spPr bwMode="auto">
              <a:xfrm>
                <a:off x="2689" y="2350"/>
                <a:ext cx="54" cy="92"/>
              </a:xfrm>
              <a:custGeom>
                <a:avLst/>
                <a:gdLst>
                  <a:gd name="T0" fmla="*/ 5 w 31"/>
                  <a:gd name="T1" fmla="*/ 28 h 53"/>
                  <a:gd name="T2" fmla="*/ 5 w 31"/>
                  <a:gd name="T3" fmla="*/ 3 h 53"/>
                  <a:gd name="T4" fmla="*/ 4 w 31"/>
                  <a:gd name="T5" fmla="*/ 0 h 53"/>
                  <a:gd name="T6" fmla="*/ 4 w 31"/>
                  <a:gd name="T7" fmla="*/ 27 h 53"/>
                  <a:gd name="T8" fmla="*/ 31 w 31"/>
                  <a:gd name="T9" fmla="*/ 52 h 53"/>
                  <a:gd name="T10" fmla="*/ 30 w 31"/>
                  <a:gd name="T11" fmla="*/ 50 h 53"/>
                  <a:gd name="T12" fmla="*/ 5 w 31"/>
                  <a:gd name="T13" fmla="*/ 28 h 53"/>
                </a:gdLst>
                <a:ahLst/>
                <a:cxnLst>
                  <a:cxn ang="0">
                    <a:pos x="T0" y="T1"/>
                  </a:cxn>
                  <a:cxn ang="0">
                    <a:pos x="T2" y="T3"/>
                  </a:cxn>
                  <a:cxn ang="0">
                    <a:pos x="T4" y="T5"/>
                  </a:cxn>
                  <a:cxn ang="0">
                    <a:pos x="T6" y="T7"/>
                  </a:cxn>
                  <a:cxn ang="0">
                    <a:pos x="T8" y="T9"/>
                  </a:cxn>
                  <a:cxn ang="0">
                    <a:pos x="T10" y="T11"/>
                  </a:cxn>
                  <a:cxn ang="0">
                    <a:pos x="T12" y="T13"/>
                  </a:cxn>
                </a:cxnLst>
                <a:rect l="0" t="0" r="r" b="b"/>
                <a:pathLst>
                  <a:path w="31" h="53">
                    <a:moveTo>
                      <a:pt x="5" y="28"/>
                    </a:moveTo>
                    <a:cubicBezTo>
                      <a:pt x="2" y="19"/>
                      <a:pt x="2" y="10"/>
                      <a:pt x="5" y="3"/>
                    </a:cubicBezTo>
                    <a:cubicBezTo>
                      <a:pt x="4" y="2"/>
                      <a:pt x="4" y="1"/>
                      <a:pt x="4" y="0"/>
                    </a:cubicBezTo>
                    <a:cubicBezTo>
                      <a:pt x="0" y="7"/>
                      <a:pt x="0" y="17"/>
                      <a:pt x="4" y="27"/>
                    </a:cubicBezTo>
                    <a:cubicBezTo>
                      <a:pt x="9" y="43"/>
                      <a:pt x="19" y="53"/>
                      <a:pt x="31" y="52"/>
                    </a:cubicBezTo>
                    <a:cubicBezTo>
                      <a:pt x="31" y="51"/>
                      <a:pt x="30" y="51"/>
                      <a:pt x="30" y="50"/>
                    </a:cubicBezTo>
                    <a:cubicBezTo>
                      <a:pt x="19" y="52"/>
                      <a:pt x="10" y="42"/>
                      <a:pt x="5" y="28"/>
                    </a:cubicBezTo>
                    <a:close/>
                  </a:path>
                </a:pathLst>
              </a:custGeom>
              <a:solidFill>
                <a:srgbClr val="9030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4" name="Freeform 595"/>
              <p:cNvSpPr/>
              <p:nvPr/>
            </p:nvSpPr>
            <p:spPr bwMode="auto">
              <a:xfrm>
                <a:off x="2533" y="2553"/>
                <a:ext cx="41" cy="22"/>
              </a:xfrm>
              <a:custGeom>
                <a:avLst/>
                <a:gdLst>
                  <a:gd name="T0" fmla="*/ 31 w 41"/>
                  <a:gd name="T1" fmla="*/ 21 h 22"/>
                  <a:gd name="T2" fmla="*/ 0 w 41"/>
                  <a:gd name="T3" fmla="*/ 0 h 22"/>
                  <a:gd name="T4" fmla="*/ 36 w 41"/>
                  <a:gd name="T5" fmla="*/ 5 h 22"/>
                  <a:gd name="T6" fmla="*/ 41 w 41"/>
                  <a:gd name="T7" fmla="*/ 7 h 22"/>
                  <a:gd name="T8" fmla="*/ 36 w 41"/>
                  <a:gd name="T9" fmla="*/ 22 h 22"/>
                  <a:gd name="T10" fmla="*/ 31 w 41"/>
                  <a:gd name="T11" fmla="*/ 21 h 22"/>
                </a:gdLst>
                <a:ahLst/>
                <a:cxnLst>
                  <a:cxn ang="0">
                    <a:pos x="T0" y="T1"/>
                  </a:cxn>
                  <a:cxn ang="0">
                    <a:pos x="T2" y="T3"/>
                  </a:cxn>
                  <a:cxn ang="0">
                    <a:pos x="T4" y="T5"/>
                  </a:cxn>
                  <a:cxn ang="0">
                    <a:pos x="T6" y="T7"/>
                  </a:cxn>
                  <a:cxn ang="0">
                    <a:pos x="T8" y="T9"/>
                  </a:cxn>
                  <a:cxn ang="0">
                    <a:pos x="T10" y="T11"/>
                  </a:cxn>
                </a:cxnLst>
                <a:rect l="0" t="0" r="r" b="b"/>
                <a:pathLst>
                  <a:path w="41" h="22">
                    <a:moveTo>
                      <a:pt x="31" y="21"/>
                    </a:moveTo>
                    <a:lnTo>
                      <a:pt x="0" y="0"/>
                    </a:lnTo>
                    <a:lnTo>
                      <a:pt x="36" y="5"/>
                    </a:lnTo>
                    <a:lnTo>
                      <a:pt x="41" y="7"/>
                    </a:lnTo>
                    <a:lnTo>
                      <a:pt x="36" y="22"/>
                    </a:lnTo>
                    <a:lnTo>
                      <a:pt x="31" y="21"/>
                    </a:lnTo>
                    <a:close/>
                  </a:path>
                </a:pathLst>
              </a:custGeom>
              <a:solidFill>
                <a:srgbClr val="F0E3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5" name="Freeform 596"/>
              <p:cNvSpPr/>
              <p:nvPr/>
            </p:nvSpPr>
            <p:spPr bwMode="auto">
              <a:xfrm>
                <a:off x="2564" y="2558"/>
                <a:ext cx="189" cy="82"/>
              </a:xfrm>
              <a:custGeom>
                <a:avLst/>
                <a:gdLst>
                  <a:gd name="T0" fmla="*/ 3 w 109"/>
                  <a:gd name="T1" fmla="*/ 2 h 47"/>
                  <a:gd name="T2" fmla="*/ 1 w 109"/>
                  <a:gd name="T3" fmla="*/ 4 h 47"/>
                  <a:gd name="T4" fmla="*/ 2 w 109"/>
                  <a:gd name="T5" fmla="*/ 7 h 47"/>
                  <a:gd name="T6" fmla="*/ 0 w 109"/>
                  <a:gd name="T7" fmla="*/ 9 h 47"/>
                  <a:gd name="T8" fmla="*/ 106 w 109"/>
                  <a:gd name="T9" fmla="*/ 47 h 47"/>
                  <a:gd name="T10" fmla="*/ 109 w 109"/>
                  <a:gd name="T11" fmla="*/ 38 h 47"/>
                  <a:gd name="T12" fmla="*/ 3 w 109"/>
                  <a:gd name="T13" fmla="*/ 0 h 47"/>
                  <a:gd name="T14" fmla="*/ 3 w 109"/>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7">
                    <a:moveTo>
                      <a:pt x="3" y="2"/>
                    </a:moveTo>
                    <a:cubicBezTo>
                      <a:pt x="3" y="4"/>
                      <a:pt x="2" y="4"/>
                      <a:pt x="1" y="4"/>
                    </a:cubicBezTo>
                    <a:cubicBezTo>
                      <a:pt x="2" y="5"/>
                      <a:pt x="2" y="6"/>
                      <a:pt x="2" y="7"/>
                    </a:cubicBezTo>
                    <a:cubicBezTo>
                      <a:pt x="1" y="8"/>
                      <a:pt x="0" y="9"/>
                      <a:pt x="0" y="9"/>
                    </a:cubicBezTo>
                    <a:cubicBezTo>
                      <a:pt x="106" y="47"/>
                      <a:pt x="106" y="47"/>
                      <a:pt x="106" y="47"/>
                    </a:cubicBezTo>
                    <a:cubicBezTo>
                      <a:pt x="109" y="38"/>
                      <a:pt x="109" y="38"/>
                      <a:pt x="109" y="38"/>
                    </a:cubicBezTo>
                    <a:cubicBezTo>
                      <a:pt x="3" y="0"/>
                      <a:pt x="3" y="0"/>
                      <a:pt x="3" y="0"/>
                    </a:cubicBezTo>
                    <a:cubicBezTo>
                      <a:pt x="3" y="0"/>
                      <a:pt x="4" y="1"/>
                      <a:pt x="3" y="2"/>
                    </a:cubicBezTo>
                    <a:close/>
                  </a:path>
                </a:pathLst>
              </a:custGeom>
              <a:solidFill>
                <a:srgbClr val="FBA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6" name="Freeform 597"/>
              <p:cNvSpPr/>
              <p:nvPr/>
            </p:nvSpPr>
            <p:spPr bwMode="auto">
              <a:xfrm>
                <a:off x="2569" y="2558"/>
                <a:ext cx="184" cy="71"/>
              </a:xfrm>
              <a:custGeom>
                <a:avLst/>
                <a:gdLst>
                  <a:gd name="T0" fmla="*/ 0 w 106"/>
                  <a:gd name="T1" fmla="*/ 0 h 41"/>
                  <a:gd name="T2" fmla="*/ 0 w 106"/>
                  <a:gd name="T3" fmla="*/ 2 h 41"/>
                  <a:gd name="T4" fmla="*/ 105 w 106"/>
                  <a:gd name="T5" fmla="*/ 41 h 41"/>
                  <a:gd name="T6" fmla="*/ 106 w 106"/>
                  <a:gd name="T7" fmla="*/ 38 h 41"/>
                  <a:gd name="T8" fmla="*/ 0 w 106"/>
                  <a:gd name="T9" fmla="*/ 0 h 41"/>
                </a:gdLst>
                <a:ahLst/>
                <a:cxnLst>
                  <a:cxn ang="0">
                    <a:pos x="T0" y="T1"/>
                  </a:cxn>
                  <a:cxn ang="0">
                    <a:pos x="T2" y="T3"/>
                  </a:cxn>
                  <a:cxn ang="0">
                    <a:pos x="T4" y="T5"/>
                  </a:cxn>
                  <a:cxn ang="0">
                    <a:pos x="T6" y="T7"/>
                  </a:cxn>
                  <a:cxn ang="0">
                    <a:pos x="T8" y="T9"/>
                  </a:cxn>
                </a:cxnLst>
                <a:rect l="0" t="0" r="r" b="b"/>
                <a:pathLst>
                  <a:path w="106" h="41">
                    <a:moveTo>
                      <a:pt x="0" y="0"/>
                    </a:moveTo>
                    <a:cubicBezTo>
                      <a:pt x="0" y="0"/>
                      <a:pt x="1" y="1"/>
                      <a:pt x="0" y="2"/>
                    </a:cubicBezTo>
                    <a:cubicBezTo>
                      <a:pt x="105" y="41"/>
                      <a:pt x="105" y="41"/>
                      <a:pt x="105" y="41"/>
                    </a:cubicBezTo>
                    <a:cubicBezTo>
                      <a:pt x="106" y="38"/>
                      <a:pt x="106" y="38"/>
                      <a:pt x="106" y="38"/>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7" name="Freeform 598"/>
              <p:cNvSpPr/>
              <p:nvPr/>
            </p:nvSpPr>
            <p:spPr bwMode="auto">
              <a:xfrm>
                <a:off x="2564" y="2570"/>
                <a:ext cx="184" cy="70"/>
              </a:xfrm>
              <a:custGeom>
                <a:avLst/>
                <a:gdLst>
                  <a:gd name="T0" fmla="*/ 2 w 106"/>
                  <a:gd name="T1" fmla="*/ 0 h 40"/>
                  <a:gd name="T2" fmla="*/ 0 w 106"/>
                  <a:gd name="T3" fmla="*/ 2 h 40"/>
                  <a:gd name="T4" fmla="*/ 106 w 106"/>
                  <a:gd name="T5" fmla="*/ 40 h 40"/>
                  <a:gd name="T6" fmla="*/ 106 w 106"/>
                  <a:gd name="T7" fmla="*/ 38 h 40"/>
                  <a:gd name="T8" fmla="*/ 2 w 106"/>
                  <a:gd name="T9" fmla="*/ 0 h 40"/>
                </a:gdLst>
                <a:ahLst/>
                <a:cxnLst>
                  <a:cxn ang="0">
                    <a:pos x="T0" y="T1"/>
                  </a:cxn>
                  <a:cxn ang="0">
                    <a:pos x="T2" y="T3"/>
                  </a:cxn>
                  <a:cxn ang="0">
                    <a:pos x="T4" y="T5"/>
                  </a:cxn>
                  <a:cxn ang="0">
                    <a:pos x="T6" y="T7"/>
                  </a:cxn>
                  <a:cxn ang="0">
                    <a:pos x="T8" y="T9"/>
                  </a:cxn>
                </a:cxnLst>
                <a:rect l="0" t="0" r="r" b="b"/>
                <a:pathLst>
                  <a:path w="106" h="40">
                    <a:moveTo>
                      <a:pt x="2" y="0"/>
                    </a:moveTo>
                    <a:cubicBezTo>
                      <a:pt x="1" y="1"/>
                      <a:pt x="0" y="2"/>
                      <a:pt x="0" y="2"/>
                    </a:cubicBezTo>
                    <a:cubicBezTo>
                      <a:pt x="106" y="40"/>
                      <a:pt x="106" y="40"/>
                      <a:pt x="106" y="40"/>
                    </a:cubicBezTo>
                    <a:cubicBezTo>
                      <a:pt x="106" y="38"/>
                      <a:pt x="106" y="38"/>
                      <a:pt x="106"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8" name="Freeform 599"/>
              <p:cNvSpPr/>
              <p:nvPr/>
            </p:nvSpPr>
            <p:spPr bwMode="auto">
              <a:xfrm>
                <a:off x="2757" y="2629"/>
                <a:ext cx="29" cy="23"/>
              </a:xfrm>
              <a:custGeom>
                <a:avLst/>
                <a:gdLst>
                  <a:gd name="T0" fmla="*/ 15 w 17"/>
                  <a:gd name="T1" fmla="*/ 4 h 13"/>
                  <a:gd name="T2" fmla="*/ 17 w 17"/>
                  <a:gd name="T3" fmla="*/ 7 h 13"/>
                  <a:gd name="T4" fmla="*/ 15 w 17"/>
                  <a:gd name="T5" fmla="*/ 11 h 13"/>
                  <a:gd name="T6" fmla="*/ 12 w 17"/>
                  <a:gd name="T7" fmla="*/ 13 h 13"/>
                  <a:gd name="T8" fmla="*/ 8 w 17"/>
                  <a:gd name="T9" fmla="*/ 11 h 13"/>
                  <a:gd name="T10" fmla="*/ 0 w 17"/>
                  <a:gd name="T11" fmla="*/ 6 h 13"/>
                  <a:gd name="T12" fmla="*/ 2 w 17"/>
                  <a:gd name="T13" fmla="*/ 1 h 13"/>
                  <a:gd name="T14" fmla="*/ 11 w 17"/>
                  <a:gd name="T15" fmla="*/ 2 h 13"/>
                  <a:gd name="T16" fmla="*/ 15 w 17"/>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15" y="4"/>
                    </a:moveTo>
                    <a:cubicBezTo>
                      <a:pt x="17" y="4"/>
                      <a:pt x="17" y="6"/>
                      <a:pt x="17" y="7"/>
                    </a:cubicBezTo>
                    <a:cubicBezTo>
                      <a:pt x="15" y="11"/>
                      <a:pt x="15" y="11"/>
                      <a:pt x="15" y="11"/>
                    </a:cubicBezTo>
                    <a:cubicBezTo>
                      <a:pt x="15" y="12"/>
                      <a:pt x="13" y="13"/>
                      <a:pt x="12" y="13"/>
                    </a:cubicBezTo>
                    <a:cubicBezTo>
                      <a:pt x="8" y="11"/>
                      <a:pt x="8" y="11"/>
                      <a:pt x="8" y="11"/>
                    </a:cubicBezTo>
                    <a:cubicBezTo>
                      <a:pt x="7" y="11"/>
                      <a:pt x="0" y="7"/>
                      <a:pt x="0" y="6"/>
                    </a:cubicBezTo>
                    <a:cubicBezTo>
                      <a:pt x="2" y="1"/>
                      <a:pt x="2" y="1"/>
                      <a:pt x="2" y="1"/>
                    </a:cubicBezTo>
                    <a:cubicBezTo>
                      <a:pt x="2" y="0"/>
                      <a:pt x="10" y="2"/>
                      <a:pt x="11" y="2"/>
                    </a:cubicBezTo>
                    <a:lnTo>
                      <a:pt x="15" y="4"/>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9" name="Freeform 600"/>
              <p:cNvSpPr/>
              <p:nvPr/>
            </p:nvSpPr>
            <p:spPr bwMode="auto">
              <a:xfrm>
                <a:off x="2744" y="2624"/>
                <a:ext cx="33" cy="24"/>
              </a:xfrm>
              <a:custGeom>
                <a:avLst/>
                <a:gdLst>
                  <a:gd name="T0" fmla="*/ 7 w 33"/>
                  <a:gd name="T1" fmla="*/ 0 h 24"/>
                  <a:gd name="T2" fmla="*/ 0 w 33"/>
                  <a:gd name="T3" fmla="*/ 16 h 24"/>
                  <a:gd name="T4" fmla="*/ 26 w 33"/>
                  <a:gd name="T5" fmla="*/ 24 h 24"/>
                  <a:gd name="T6" fmla="*/ 33 w 33"/>
                  <a:gd name="T7" fmla="*/ 9 h 24"/>
                  <a:gd name="T8" fmla="*/ 7 w 33"/>
                  <a:gd name="T9" fmla="*/ 0 h 24"/>
                </a:gdLst>
                <a:ahLst/>
                <a:cxnLst>
                  <a:cxn ang="0">
                    <a:pos x="T0" y="T1"/>
                  </a:cxn>
                  <a:cxn ang="0">
                    <a:pos x="T2" y="T3"/>
                  </a:cxn>
                  <a:cxn ang="0">
                    <a:pos x="T4" y="T5"/>
                  </a:cxn>
                  <a:cxn ang="0">
                    <a:pos x="T6" y="T7"/>
                  </a:cxn>
                  <a:cxn ang="0">
                    <a:pos x="T8" y="T9"/>
                  </a:cxn>
                </a:cxnLst>
                <a:rect l="0" t="0" r="r" b="b"/>
                <a:pathLst>
                  <a:path w="33" h="24">
                    <a:moveTo>
                      <a:pt x="7" y="0"/>
                    </a:moveTo>
                    <a:lnTo>
                      <a:pt x="0" y="16"/>
                    </a:lnTo>
                    <a:lnTo>
                      <a:pt x="26" y="24"/>
                    </a:lnTo>
                    <a:lnTo>
                      <a:pt x="33" y="9"/>
                    </a:lnTo>
                    <a:lnTo>
                      <a:pt x="7" y="0"/>
                    </a:lnTo>
                    <a:close/>
                  </a:path>
                </a:pathLst>
              </a:custGeom>
              <a:solidFill>
                <a:srgbClr val="19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0" name="Freeform 601"/>
              <p:cNvSpPr/>
              <p:nvPr/>
            </p:nvSpPr>
            <p:spPr bwMode="auto">
              <a:xfrm>
                <a:off x="2750" y="2624"/>
                <a:ext cx="27" cy="14"/>
              </a:xfrm>
              <a:custGeom>
                <a:avLst/>
                <a:gdLst>
                  <a:gd name="T0" fmla="*/ 1 w 27"/>
                  <a:gd name="T1" fmla="*/ 0 h 14"/>
                  <a:gd name="T2" fmla="*/ 0 w 27"/>
                  <a:gd name="T3" fmla="*/ 3 h 14"/>
                  <a:gd name="T4" fmla="*/ 26 w 27"/>
                  <a:gd name="T5" fmla="*/ 14 h 14"/>
                  <a:gd name="T6" fmla="*/ 27 w 27"/>
                  <a:gd name="T7" fmla="*/ 9 h 14"/>
                  <a:gd name="T8" fmla="*/ 1 w 27"/>
                  <a:gd name="T9" fmla="*/ 0 h 14"/>
                </a:gdLst>
                <a:ahLst/>
                <a:cxnLst>
                  <a:cxn ang="0">
                    <a:pos x="T0" y="T1"/>
                  </a:cxn>
                  <a:cxn ang="0">
                    <a:pos x="T2" y="T3"/>
                  </a:cxn>
                  <a:cxn ang="0">
                    <a:pos x="T4" y="T5"/>
                  </a:cxn>
                  <a:cxn ang="0">
                    <a:pos x="T6" y="T7"/>
                  </a:cxn>
                  <a:cxn ang="0">
                    <a:pos x="T8" y="T9"/>
                  </a:cxn>
                </a:cxnLst>
                <a:rect l="0" t="0" r="r" b="b"/>
                <a:pathLst>
                  <a:path w="27" h="14">
                    <a:moveTo>
                      <a:pt x="1" y="0"/>
                    </a:moveTo>
                    <a:lnTo>
                      <a:pt x="0" y="3"/>
                    </a:lnTo>
                    <a:lnTo>
                      <a:pt x="26" y="14"/>
                    </a:lnTo>
                    <a:lnTo>
                      <a:pt x="27" y="9"/>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1" name="Freeform 602"/>
              <p:cNvSpPr/>
              <p:nvPr/>
            </p:nvSpPr>
            <p:spPr bwMode="auto">
              <a:xfrm>
                <a:off x="2744" y="2636"/>
                <a:ext cx="28" cy="12"/>
              </a:xfrm>
              <a:custGeom>
                <a:avLst/>
                <a:gdLst>
                  <a:gd name="T0" fmla="*/ 2 w 28"/>
                  <a:gd name="T1" fmla="*/ 0 h 12"/>
                  <a:gd name="T2" fmla="*/ 0 w 28"/>
                  <a:gd name="T3" fmla="*/ 4 h 12"/>
                  <a:gd name="T4" fmla="*/ 26 w 28"/>
                  <a:gd name="T5" fmla="*/ 12 h 12"/>
                  <a:gd name="T6" fmla="*/ 28 w 28"/>
                  <a:gd name="T7" fmla="*/ 9 h 12"/>
                  <a:gd name="T8" fmla="*/ 2 w 28"/>
                  <a:gd name="T9" fmla="*/ 0 h 12"/>
                </a:gdLst>
                <a:ahLst/>
                <a:cxnLst>
                  <a:cxn ang="0">
                    <a:pos x="T0" y="T1"/>
                  </a:cxn>
                  <a:cxn ang="0">
                    <a:pos x="T2" y="T3"/>
                  </a:cxn>
                  <a:cxn ang="0">
                    <a:pos x="T4" y="T5"/>
                  </a:cxn>
                  <a:cxn ang="0">
                    <a:pos x="T6" y="T7"/>
                  </a:cxn>
                  <a:cxn ang="0">
                    <a:pos x="T8" y="T9"/>
                  </a:cxn>
                </a:cxnLst>
                <a:rect l="0" t="0" r="r" b="b"/>
                <a:pathLst>
                  <a:path w="28" h="12">
                    <a:moveTo>
                      <a:pt x="2" y="0"/>
                    </a:moveTo>
                    <a:lnTo>
                      <a:pt x="0" y="4"/>
                    </a:lnTo>
                    <a:lnTo>
                      <a:pt x="26" y="12"/>
                    </a:lnTo>
                    <a:lnTo>
                      <a:pt x="28"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2" name="Freeform 603"/>
              <p:cNvSpPr/>
              <p:nvPr/>
            </p:nvSpPr>
            <p:spPr bwMode="auto">
              <a:xfrm>
                <a:off x="2751" y="2626"/>
                <a:ext cx="7" cy="15"/>
              </a:xfrm>
              <a:custGeom>
                <a:avLst/>
                <a:gdLst>
                  <a:gd name="T0" fmla="*/ 7 w 7"/>
                  <a:gd name="T1" fmla="*/ 0 h 15"/>
                  <a:gd name="T2" fmla="*/ 2 w 7"/>
                  <a:gd name="T3" fmla="*/ 15 h 15"/>
                  <a:gd name="T4" fmla="*/ 0 w 7"/>
                  <a:gd name="T5" fmla="*/ 15 h 15"/>
                  <a:gd name="T6" fmla="*/ 6 w 7"/>
                  <a:gd name="T7" fmla="*/ 0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2" y="15"/>
                    </a:lnTo>
                    <a:lnTo>
                      <a:pt x="0" y="15"/>
                    </a:lnTo>
                    <a:lnTo>
                      <a:pt x="6"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3" name="Freeform 604"/>
              <p:cNvSpPr/>
              <p:nvPr/>
            </p:nvSpPr>
            <p:spPr bwMode="auto">
              <a:xfrm>
                <a:off x="2750" y="2626"/>
                <a:ext cx="7" cy="15"/>
              </a:xfrm>
              <a:custGeom>
                <a:avLst/>
                <a:gdLst>
                  <a:gd name="T0" fmla="*/ 7 w 7"/>
                  <a:gd name="T1" fmla="*/ 0 h 15"/>
                  <a:gd name="T2" fmla="*/ 0 w 7"/>
                  <a:gd name="T3" fmla="*/ 15 h 15"/>
                  <a:gd name="T4" fmla="*/ 0 w 7"/>
                  <a:gd name="T5" fmla="*/ 15 h 15"/>
                  <a:gd name="T6" fmla="*/ 5 w 7"/>
                  <a:gd name="T7" fmla="*/ 0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0" y="15"/>
                    </a:lnTo>
                    <a:lnTo>
                      <a:pt x="0" y="15"/>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5" name="Freeform 605"/>
              <p:cNvSpPr/>
              <p:nvPr/>
            </p:nvSpPr>
            <p:spPr bwMode="auto">
              <a:xfrm>
                <a:off x="2748" y="2624"/>
                <a:ext cx="7" cy="17"/>
              </a:xfrm>
              <a:custGeom>
                <a:avLst/>
                <a:gdLst>
                  <a:gd name="T0" fmla="*/ 7 w 7"/>
                  <a:gd name="T1" fmla="*/ 2 h 17"/>
                  <a:gd name="T2" fmla="*/ 0 w 7"/>
                  <a:gd name="T3" fmla="*/ 17 h 17"/>
                  <a:gd name="T4" fmla="*/ 0 w 7"/>
                  <a:gd name="T5" fmla="*/ 16 h 17"/>
                  <a:gd name="T6" fmla="*/ 5 w 7"/>
                  <a:gd name="T7" fmla="*/ 0 h 17"/>
                  <a:gd name="T8" fmla="*/ 7 w 7"/>
                  <a:gd name="T9" fmla="*/ 2 h 17"/>
                </a:gdLst>
                <a:ahLst/>
                <a:cxnLst>
                  <a:cxn ang="0">
                    <a:pos x="T0" y="T1"/>
                  </a:cxn>
                  <a:cxn ang="0">
                    <a:pos x="T2" y="T3"/>
                  </a:cxn>
                  <a:cxn ang="0">
                    <a:pos x="T4" y="T5"/>
                  </a:cxn>
                  <a:cxn ang="0">
                    <a:pos x="T6" y="T7"/>
                  </a:cxn>
                  <a:cxn ang="0">
                    <a:pos x="T8" y="T9"/>
                  </a:cxn>
                </a:cxnLst>
                <a:rect l="0" t="0" r="r" b="b"/>
                <a:pathLst>
                  <a:path w="7" h="17">
                    <a:moveTo>
                      <a:pt x="7" y="2"/>
                    </a:moveTo>
                    <a:lnTo>
                      <a:pt x="0" y="17"/>
                    </a:lnTo>
                    <a:lnTo>
                      <a:pt x="0" y="16"/>
                    </a:lnTo>
                    <a:lnTo>
                      <a:pt x="5"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6" name="Freeform 606"/>
              <p:cNvSpPr/>
              <p:nvPr/>
            </p:nvSpPr>
            <p:spPr bwMode="auto">
              <a:xfrm>
                <a:off x="2533" y="2553"/>
                <a:ext cx="14" cy="9"/>
              </a:xfrm>
              <a:custGeom>
                <a:avLst/>
                <a:gdLst>
                  <a:gd name="T0" fmla="*/ 0 w 8"/>
                  <a:gd name="T1" fmla="*/ 0 h 5"/>
                  <a:gd name="T2" fmla="*/ 7 w 8"/>
                  <a:gd name="T3" fmla="*/ 5 h 5"/>
                  <a:gd name="T4" fmla="*/ 8 w 8"/>
                  <a:gd name="T5" fmla="*/ 3 h 5"/>
                  <a:gd name="T6" fmla="*/ 8 w 8"/>
                  <a:gd name="T7" fmla="*/ 2 h 5"/>
                  <a:gd name="T8" fmla="*/ 0 w 8"/>
                  <a:gd name="T9" fmla="*/ 0 h 5"/>
                </a:gdLst>
                <a:ahLst/>
                <a:cxnLst>
                  <a:cxn ang="0">
                    <a:pos x="T0" y="T1"/>
                  </a:cxn>
                  <a:cxn ang="0">
                    <a:pos x="T2" y="T3"/>
                  </a:cxn>
                  <a:cxn ang="0">
                    <a:pos x="T4" y="T5"/>
                  </a:cxn>
                  <a:cxn ang="0">
                    <a:pos x="T6" y="T7"/>
                  </a:cxn>
                  <a:cxn ang="0">
                    <a:pos x="T8" y="T9"/>
                  </a:cxn>
                </a:cxnLst>
                <a:rect l="0" t="0" r="r" b="b"/>
                <a:pathLst>
                  <a:path w="8" h="5">
                    <a:moveTo>
                      <a:pt x="0" y="0"/>
                    </a:moveTo>
                    <a:cubicBezTo>
                      <a:pt x="7" y="5"/>
                      <a:pt x="7" y="5"/>
                      <a:pt x="7" y="5"/>
                    </a:cubicBezTo>
                    <a:cubicBezTo>
                      <a:pt x="7" y="5"/>
                      <a:pt x="8" y="4"/>
                      <a:pt x="8" y="3"/>
                    </a:cubicBezTo>
                    <a:cubicBezTo>
                      <a:pt x="8" y="2"/>
                      <a:pt x="8" y="2"/>
                      <a:pt x="8" y="2"/>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608"/>
            <p:cNvSpPr/>
            <p:nvPr/>
          </p:nvSpPr>
          <p:spPr bwMode="auto">
            <a:xfrm flipH="1" flipV="1">
              <a:off x="3006972" y="4462494"/>
              <a:ext cx="400483" cy="268959"/>
            </a:xfrm>
            <a:custGeom>
              <a:avLst/>
              <a:gdLst>
                <a:gd name="T0" fmla="*/ 4 w 156"/>
                <a:gd name="T1" fmla="*/ 75 h 105"/>
                <a:gd name="T2" fmla="*/ 1 w 156"/>
                <a:gd name="T3" fmla="*/ 70 h 105"/>
                <a:gd name="T4" fmla="*/ 16 w 156"/>
                <a:gd name="T5" fmla="*/ 4 h 105"/>
                <a:gd name="T6" fmla="*/ 21 w 156"/>
                <a:gd name="T7" fmla="*/ 0 h 105"/>
                <a:gd name="T8" fmla="*/ 152 w 156"/>
                <a:gd name="T9" fmla="*/ 30 h 105"/>
                <a:gd name="T10" fmla="*/ 156 w 156"/>
                <a:gd name="T11" fmla="*/ 35 h 105"/>
                <a:gd name="T12" fmla="*/ 141 w 156"/>
                <a:gd name="T13" fmla="*/ 101 h 105"/>
                <a:gd name="T14" fmla="*/ 136 w 156"/>
                <a:gd name="T15" fmla="*/ 104 h 105"/>
                <a:gd name="T16" fmla="*/ 4 w 156"/>
                <a:gd name="T17"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5">
                  <a:moveTo>
                    <a:pt x="4" y="75"/>
                  </a:moveTo>
                  <a:cubicBezTo>
                    <a:pt x="2" y="74"/>
                    <a:pt x="0" y="72"/>
                    <a:pt x="1" y="70"/>
                  </a:cubicBezTo>
                  <a:cubicBezTo>
                    <a:pt x="16" y="4"/>
                    <a:pt x="16" y="4"/>
                    <a:pt x="16" y="4"/>
                  </a:cubicBezTo>
                  <a:cubicBezTo>
                    <a:pt x="16" y="1"/>
                    <a:pt x="19" y="0"/>
                    <a:pt x="21" y="0"/>
                  </a:cubicBezTo>
                  <a:cubicBezTo>
                    <a:pt x="152" y="30"/>
                    <a:pt x="152" y="30"/>
                    <a:pt x="152" y="30"/>
                  </a:cubicBezTo>
                  <a:cubicBezTo>
                    <a:pt x="155" y="30"/>
                    <a:pt x="156" y="33"/>
                    <a:pt x="156" y="35"/>
                  </a:cubicBezTo>
                  <a:cubicBezTo>
                    <a:pt x="141" y="101"/>
                    <a:pt x="141" y="101"/>
                    <a:pt x="141" y="101"/>
                  </a:cubicBezTo>
                  <a:cubicBezTo>
                    <a:pt x="140" y="104"/>
                    <a:pt x="138" y="105"/>
                    <a:pt x="136" y="104"/>
                  </a:cubicBezTo>
                  <a:lnTo>
                    <a:pt x="4" y="75"/>
                  </a:lnTo>
                  <a:close/>
                </a:path>
              </a:pathLst>
            </a:custGeom>
            <a:solidFill>
              <a:srgbClr val="FAFA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09"/>
            <p:cNvSpPr/>
            <p:nvPr/>
          </p:nvSpPr>
          <p:spPr bwMode="auto">
            <a:xfrm flipH="1" flipV="1">
              <a:off x="3045394" y="4462494"/>
              <a:ext cx="362060" cy="268959"/>
            </a:xfrm>
            <a:custGeom>
              <a:avLst/>
              <a:gdLst>
                <a:gd name="T0" fmla="*/ 4 w 141"/>
                <a:gd name="T1" fmla="*/ 75 h 105"/>
                <a:gd name="T2" fmla="*/ 1 w 141"/>
                <a:gd name="T3" fmla="*/ 70 h 105"/>
                <a:gd name="T4" fmla="*/ 16 w 141"/>
                <a:gd name="T5" fmla="*/ 4 h 105"/>
                <a:gd name="T6" fmla="*/ 21 w 141"/>
                <a:gd name="T7" fmla="*/ 0 h 105"/>
                <a:gd name="T8" fmla="*/ 141 w 141"/>
                <a:gd name="T9" fmla="*/ 101 h 105"/>
                <a:gd name="T10" fmla="*/ 136 w 141"/>
                <a:gd name="T11" fmla="*/ 104 h 105"/>
                <a:gd name="T12" fmla="*/ 4 w 141"/>
                <a:gd name="T13" fmla="*/ 75 h 105"/>
              </a:gdLst>
              <a:ahLst/>
              <a:cxnLst>
                <a:cxn ang="0">
                  <a:pos x="T0" y="T1"/>
                </a:cxn>
                <a:cxn ang="0">
                  <a:pos x="T2" y="T3"/>
                </a:cxn>
                <a:cxn ang="0">
                  <a:pos x="T4" y="T5"/>
                </a:cxn>
                <a:cxn ang="0">
                  <a:pos x="T6" y="T7"/>
                </a:cxn>
                <a:cxn ang="0">
                  <a:pos x="T8" y="T9"/>
                </a:cxn>
                <a:cxn ang="0">
                  <a:pos x="T10" y="T11"/>
                </a:cxn>
                <a:cxn ang="0">
                  <a:pos x="T12" y="T13"/>
                </a:cxn>
              </a:cxnLst>
              <a:rect l="0" t="0" r="r" b="b"/>
              <a:pathLst>
                <a:path w="141" h="105">
                  <a:moveTo>
                    <a:pt x="4" y="75"/>
                  </a:moveTo>
                  <a:cubicBezTo>
                    <a:pt x="2" y="74"/>
                    <a:pt x="0" y="72"/>
                    <a:pt x="1" y="70"/>
                  </a:cubicBezTo>
                  <a:cubicBezTo>
                    <a:pt x="16" y="4"/>
                    <a:pt x="16" y="4"/>
                    <a:pt x="16" y="4"/>
                  </a:cubicBezTo>
                  <a:cubicBezTo>
                    <a:pt x="16" y="1"/>
                    <a:pt x="19" y="0"/>
                    <a:pt x="21" y="0"/>
                  </a:cubicBezTo>
                  <a:cubicBezTo>
                    <a:pt x="141" y="101"/>
                    <a:pt x="141" y="101"/>
                    <a:pt x="141" y="101"/>
                  </a:cubicBezTo>
                  <a:cubicBezTo>
                    <a:pt x="140" y="104"/>
                    <a:pt x="138" y="105"/>
                    <a:pt x="136" y="104"/>
                  </a:cubicBezTo>
                  <a:lnTo>
                    <a:pt x="4" y="75"/>
                  </a:lnTo>
                  <a:close/>
                </a:path>
              </a:pathLst>
            </a:custGeom>
            <a:solidFill>
              <a:srgbClr val="DED9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10"/>
            <p:cNvSpPr/>
            <p:nvPr/>
          </p:nvSpPr>
          <p:spPr bwMode="auto">
            <a:xfrm flipH="1" flipV="1">
              <a:off x="3040961" y="4483183"/>
              <a:ext cx="328070" cy="227580"/>
            </a:xfrm>
            <a:custGeom>
              <a:avLst/>
              <a:gdLst>
                <a:gd name="T0" fmla="*/ 4 w 128"/>
                <a:gd name="T1" fmla="*/ 65 h 89"/>
                <a:gd name="T2" fmla="*/ 0 w 128"/>
                <a:gd name="T3" fmla="*/ 59 h 89"/>
                <a:gd name="T4" fmla="*/ 13 w 128"/>
                <a:gd name="T5" fmla="*/ 4 h 89"/>
                <a:gd name="T6" fmla="*/ 18 w 128"/>
                <a:gd name="T7" fmla="*/ 1 h 89"/>
                <a:gd name="T8" fmla="*/ 124 w 128"/>
                <a:gd name="T9" fmla="*/ 24 h 89"/>
                <a:gd name="T10" fmla="*/ 127 w 128"/>
                <a:gd name="T11" fmla="*/ 30 h 89"/>
                <a:gd name="T12" fmla="*/ 115 w 128"/>
                <a:gd name="T13" fmla="*/ 85 h 89"/>
                <a:gd name="T14" fmla="*/ 110 w 128"/>
                <a:gd name="T15" fmla="*/ 88 h 89"/>
                <a:gd name="T16" fmla="*/ 4 w 128"/>
                <a:gd name="T17"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9">
                  <a:moveTo>
                    <a:pt x="4" y="65"/>
                  </a:moveTo>
                  <a:cubicBezTo>
                    <a:pt x="1" y="64"/>
                    <a:pt x="0" y="62"/>
                    <a:pt x="0" y="59"/>
                  </a:cubicBezTo>
                  <a:cubicBezTo>
                    <a:pt x="13" y="4"/>
                    <a:pt x="13" y="4"/>
                    <a:pt x="13" y="4"/>
                  </a:cubicBezTo>
                  <a:cubicBezTo>
                    <a:pt x="13" y="1"/>
                    <a:pt x="16" y="0"/>
                    <a:pt x="18" y="1"/>
                  </a:cubicBezTo>
                  <a:cubicBezTo>
                    <a:pt x="124" y="24"/>
                    <a:pt x="124" y="24"/>
                    <a:pt x="124" y="24"/>
                  </a:cubicBezTo>
                  <a:cubicBezTo>
                    <a:pt x="126" y="25"/>
                    <a:pt x="128" y="27"/>
                    <a:pt x="127" y="30"/>
                  </a:cubicBezTo>
                  <a:cubicBezTo>
                    <a:pt x="115" y="85"/>
                    <a:pt x="115" y="85"/>
                    <a:pt x="115" y="85"/>
                  </a:cubicBezTo>
                  <a:cubicBezTo>
                    <a:pt x="114" y="88"/>
                    <a:pt x="112" y="89"/>
                    <a:pt x="110" y="88"/>
                  </a:cubicBezTo>
                  <a:lnTo>
                    <a:pt x="4" y="65"/>
                  </a:lnTo>
                  <a:close/>
                </a:path>
              </a:pathLst>
            </a:custGeom>
            <a:solidFill>
              <a:srgbClr val="5A58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11"/>
            <p:cNvSpPr/>
            <p:nvPr/>
          </p:nvSpPr>
          <p:spPr bwMode="auto">
            <a:xfrm flipH="1" flipV="1">
              <a:off x="3073473" y="4483183"/>
              <a:ext cx="295559" cy="227580"/>
            </a:xfrm>
            <a:custGeom>
              <a:avLst/>
              <a:gdLst>
                <a:gd name="T0" fmla="*/ 4 w 115"/>
                <a:gd name="T1" fmla="*/ 65 h 89"/>
                <a:gd name="T2" fmla="*/ 0 w 115"/>
                <a:gd name="T3" fmla="*/ 59 h 89"/>
                <a:gd name="T4" fmla="*/ 13 w 115"/>
                <a:gd name="T5" fmla="*/ 4 h 89"/>
                <a:gd name="T6" fmla="*/ 18 w 115"/>
                <a:gd name="T7" fmla="*/ 1 h 89"/>
                <a:gd name="T8" fmla="*/ 115 w 115"/>
                <a:gd name="T9" fmla="*/ 85 h 89"/>
                <a:gd name="T10" fmla="*/ 110 w 115"/>
                <a:gd name="T11" fmla="*/ 88 h 89"/>
                <a:gd name="T12" fmla="*/ 4 w 115"/>
                <a:gd name="T13" fmla="*/ 65 h 89"/>
              </a:gdLst>
              <a:ahLst/>
              <a:cxnLst>
                <a:cxn ang="0">
                  <a:pos x="T0" y="T1"/>
                </a:cxn>
                <a:cxn ang="0">
                  <a:pos x="T2" y="T3"/>
                </a:cxn>
                <a:cxn ang="0">
                  <a:pos x="T4" y="T5"/>
                </a:cxn>
                <a:cxn ang="0">
                  <a:pos x="T6" y="T7"/>
                </a:cxn>
                <a:cxn ang="0">
                  <a:pos x="T8" y="T9"/>
                </a:cxn>
                <a:cxn ang="0">
                  <a:pos x="T10" y="T11"/>
                </a:cxn>
                <a:cxn ang="0">
                  <a:pos x="T12" y="T13"/>
                </a:cxn>
              </a:cxnLst>
              <a:rect l="0" t="0" r="r" b="b"/>
              <a:pathLst>
                <a:path w="115" h="89">
                  <a:moveTo>
                    <a:pt x="4" y="65"/>
                  </a:moveTo>
                  <a:cubicBezTo>
                    <a:pt x="1" y="64"/>
                    <a:pt x="0" y="62"/>
                    <a:pt x="0" y="59"/>
                  </a:cubicBezTo>
                  <a:cubicBezTo>
                    <a:pt x="13" y="4"/>
                    <a:pt x="13" y="4"/>
                    <a:pt x="13" y="4"/>
                  </a:cubicBezTo>
                  <a:cubicBezTo>
                    <a:pt x="13" y="1"/>
                    <a:pt x="16" y="0"/>
                    <a:pt x="18" y="1"/>
                  </a:cubicBezTo>
                  <a:cubicBezTo>
                    <a:pt x="115" y="85"/>
                    <a:pt x="115" y="85"/>
                    <a:pt x="115" y="85"/>
                  </a:cubicBezTo>
                  <a:cubicBezTo>
                    <a:pt x="114" y="88"/>
                    <a:pt x="112" y="89"/>
                    <a:pt x="110" y="88"/>
                  </a:cubicBezTo>
                  <a:lnTo>
                    <a:pt x="4" y="65"/>
                  </a:lnTo>
                  <a:close/>
                </a:path>
              </a:pathLst>
            </a:custGeom>
            <a:solidFill>
              <a:srgbClr val="38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12"/>
            <p:cNvSpPr/>
            <p:nvPr/>
          </p:nvSpPr>
          <p:spPr bwMode="auto">
            <a:xfrm flipH="1" flipV="1">
              <a:off x="3023228" y="4480228"/>
              <a:ext cx="38423" cy="159602"/>
            </a:xfrm>
            <a:custGeom>
              <a:avLst/>
              <a:gdLst>
                <a:gd name="T0" fmla="*/ 1 w 15"/>
                <a:gd name="T1" fmla="*/ 61 h 62"/>
                <a:gd name="T2" fmla="*/ 0 w 15"/>
                <a:gd name="T3" fmla="*/ 60 h 62"/>
                <a:gd name="T4" fmla="*/ 14 w 15"/>
                <a:gd name="T5" fmla="*/ 1 h 62"/>
                <a:gd name="T6" fmla="*/ 15 w 15"/>
                <a:gd name="T7" fmla="*/ 0 h 62"/>
                <a:gd name="T8" fmla="*/ 15 w 15"/>
                <a:gd name="T9" fmla="*/ 1 h 62"/>
                <a:gd name="T10" fmla="*/ 2 w 15"/>
                <a:gd name="T11" fmla="*/ 61 h 62"/>
                <a:gd name="T12" fmla="*/ 1 w 15"/>
                <a:gd name="T13" fmla="*/ 61 h 62"/>
              </a:gdLst>
              <a:ahLst/>
              <a:cxnLst>
                <a:cxn ang="0">
                  <a:pos x="T0" y="T1"/>
                </a:cxn>
                <a:cxn ang="0">
                  <a:pos x="T2" y="T3"/>
                </a:cxn>
                <a:cxn ang="0">
                  <a:pos x="T4" y="T5"/>
                </a:cxn>
                <a:cxn ang="0">
                  <a:pos x="T6" y="T7"/>
                </a:cxn>
                <a:cxn ang="0">
                  <a:pos x="T8" y="T9"/>
                </a:cxn>
                <a:cxn ang="0">
                  <a:pos x="T10" y="T11"/>
                </a:cxn>
                <a:cxn ang="0">
                  <a:pos x="T12" y="T13"/>
                </a:cxn>
              </a:cxnLst>
              <a:rect l="0" t="0" r="r" b="b"/>
              <a:pathLst>
                <a:path w="15" h="62">
                  <a:moveTo>
                    <a:pt x="1" y="61"/>
                  </a:moveTo>
                  <a:cubicBezTo>
                    <a:pt x="0" y="61"/>
                    <a:pt x="0" y="61"/>
                    <a:pt x="0" y="60"/>
                  </a:cubicBezTo>
                  <a:cubicBezTo>
                    <a:pt x="14" y="1"/>
                    <a:pt x="14" y="1"/>
                    <a:pt x="14" y="1"/>
                  </a:cubicBezTo>
                  <a:cubicBezTo>
                    <a:pt x="14" y="0"/>
                    <a:pt x="14" y="0"/>
                    <a:pt x="15" y="0"/>
                  </a:cubicBezTo>
                  <a:cubicBezTo>
                    <a:pt x="15" y="0"/>
                    <a:pt x="15" y="0"/>
                    <a:pt x="15" y="1"/>
                  </a:cubicBezTo>
                  <a:cubicBezTo>
                    <a:pt x="2" y="61"/>
                    <a:pt x="2" y="61"/>
                    <a:pt x="2" y="61"/>
                  </a:cubicBezTo>
                  <a:cubicBezTo>
                    <a:pt x="2" y="61"/>
                    <a:pt x="1" y="62"/>
                    <a:pt x="1" y="61"/>
                  </a:cubicBezTo>
                  <a:close/>
                </a:path>
              </a:pathLst>
            </a:custGeom>
            <a:solidFill>
              <a:srgbClr val="3F55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13"/>
            <p:cNvSpPr/>
            <p:nvPr/>
          </p:nvSpPr>
          <p:spPr bwMode="auto">
            <a:xfrm flipH="1" flipV="1">
              <a:off x="3128151" y="4583673"/>
              <a:ext cx="150735" cy="76845"/>
            </a:xfrm>
            <a:custGeom>
              <a:avLst/>
              <a:gdLst>
                <a:gd name="T0" fmla="*/ 47 w 59"/>
                <a:gd name="T1" fmla="*/ 9 h 30"/>
                <a:gd name="T2" fmla="*/ 9 w 59"/>
                <a:gd name="T3" fmla="*/ 11 h 30"/>
                <a:gd name="T4" fmla="*/ 1 w 59"/>
                <a:gd name="T5" fmla="*/ 25 h 30"/>
                <a:gd name="T6" fmla="*/ 2 w 59"/>
                <a:gd name="T7" fmla="*/ 30 h 30"/>
                <a:gd name="T8" fmla="*/ 16 w 59"/>
                <a:gd name="T9" fmla="*/ 28 h 30"/>
                <a:gd name="T10" fmla="*/ 16 w 59"/>
                <a:gd name="T11" fmla="*/ 23 h 30"/>
                <a:gd name="T12" fmla="*/ 15 w 59"/>
                <a:gd name="T13" fmla="*/ 19 h 30"/>
                <a:gd name="T14" fmla="*/ 44 w 59"/>
                <a:gd name="T15" fmla="*/ 16 h 30"/>
                <a:gd name="T16" fmla="*/ 44 w 59"/>
                <a:gd name="T17" fmla="*/ 19 h 30"/>
                <a:gd name="T18" fmla="*/ 43 w 59"/>
                <a:gd name="T19" fmla="*/ 25 h 30"/>
                <a:gd name="T20" fmla="*/ 57 w 59"/>
                <a:gd name="T21" fmla="*/ 27 h 30"/>
                <a:gd name="T22" fmla="*/ 58 w 59"/>
                <a:gd name="T23" fmla="*/ 22 h 30"/>
                <a:gd name="T24" fmla="*/ 47 w 59"/>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0">
                  <a:moveTo>
                    <a:pt x="47" y="9"/>
                  </a:moveTo>
                  <a:cubicBezTo>
                    <a:pt x="47" y="9"/>
                    <a:pt x="25" y="0"/>
                    <a:pt x="9" y="11"/>
                  </a:cubicBezTo>
                  <a:cubicBezTo>
                    <a:pt x="2" y="17"/>
                    <a:pt x="2" y="22"/>
                    <a:pt x="1" y="25"/>
                  </a:cubicBezTo>
                  <a:cubicBezTo>
                    <a:pt x="1" y="25"/>
                    <a:pt x="0" y="28"/>
                    <a:pt x="2" y="30"/>
                  </a:cubicBezTo>
                  <a:cubicBezTo>
                    <a:pt x="2" y="30"/>
                    <a:pt x="11" y="30"/>
                    <a:pt x="16" y="28"/>
                  </a:cubicBezTo>
                  <a:cubicBezTo>
                    <a:pt x="18" y="26"/>
                    <a:pt x="16" y="23"/>
                    <a:pt x="16" y="23"/>
                  </a:cubicBezTo>
                  <a:cubicBezTo>
                    <a:pt x="16" y="23"/>
                    <a:pt x="14" y="22"/>
                    <a:pt x="15" y="19"/>
                  </a:cubicBezTo>
                  <a:cubicBezTo>
                    <a:pt x="17" y="12"/>
                    <a:pt x="39" y="8"/>
                    <a:pt x="44" y="16"/>
                  </a:cubicBezTo>
                  <a:cubicBezTo>
                    <a:pt x="44" y="17"/>
                    <a:pt x="44" y="18"/>
                    <a:pt x="44" y="19"/>
                  </a:cubicBezTo>
                  <a:cubicBezTo>
                    <a:pt x="43" y="19"/>
                    <a:pt x="42" y="23"/>
                    <a:pt x="43" y="25"/>
                  </a:cubicBezTo>
                  <a:cubicBezTo>
                    <a:pt x="49" y="27"/>
                    <a:pt x="57" y="27"/>
                    <a:pt x="57" y="27"/>
                  </a:cubicBezTo>
                  <a:cubicBezTo>
                    <a:pt x="59" y="25"/>
                    <a:pt x="58" y="22"/>
                    <a:pt x="58" y="22"/>
                  </a:cubicBezTo>
                  <a:cubicBezTo>
                    <a:pt x="58" y="22"/>
                    <a:pt x="57" y="13"/>
                    <a:pt x="47" y="9"/>
                  </a:cubicBezTo>
                  <a:close/>
                </a:path>
              </a:pathLst>
            </a:custGeom>
            <a:solidFill>
              <a:srgbClr val="FF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14"/>
            <p:cNvSpPr/>
            <p:nvPr/>
          </p:nvSpPr>
          <p:spPr bwMode="auto">
            <a:xfrm flipH="1" flipV="1">
              <a:off x="3176918" y="4567417"/>
              <a:ext cx="45812" cy="10345"/>
            </a:xfrm>
            <a:custGeom>
              <a:avLst/>
              <a:gdLst>
                <a:gd name="T0" fmla="*/ 2 w 18"/>
                <a:gd name="T1" fmla="*/ 4 h 4"/>
                <a:gd name="T2" fmla="*/ 0 w 18"/>
                <a:gd name="T3" fmla="*/ 3 h 4"/>
                <a:gd name="T4" fmla="*/ 1 w 18"/>
                <a:gd name="T5" fmla="*/ 2 h 4"/>
                <a:gd name="T6" fmla="*/ 16 w 18"/>
                <a:gd name="T7" fmla="*/ 0 h 4"/>
                <a:gd name="T8" fmla="*/ 18 w 18"/>
                <a:gd name="T9" fmla="*/ 1 h 4"/>
                <a:gd name="T10" fmla="*/ 17 w 18"/>
                <a:gd name="T11" fmla="*/ 2 h 4"/>
                <a:gd name="T12" fmla="*/ 2 w 1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2" y="4"/>
                  </a:moveTo>
                  <a:cubicBezTo>
                    <a:pt x="1" y="4"/>
                    <a:pt x="1" y="4"/>
                    <a:pt x="0" y="3"/>
                  </a:cubicBezTo>
                  <a:cubicBezTo>
                    <a:pt x="0" y="2"/>
                    <a:pt x="1" y="2"/>
                    <a:pt x="1" y="2"/>
                  </a:cubicBezTo>
                  <a:cubicBezTo>
                    <a:pt x="16" y="0"/>
                    <a:pt x="16" y="0"/>
                    <a:pt x="16" y="0"/>
                  </a:cubicBezTo>
                  <a:cubicBezTo>
                    <a:pt x="17" y="0"/>
                    <a:pt x="18" y="0"/>
                    <a:pt x="18" y="1"/>
                  </a:cubicBezTo>
                  <a:cubicBezTo>
                    <a:pt x="18" y="1"/>
                    <a:pt x="17" y="2"/>
                    <a:pt x="17" y="2"/>
                  </a:cubicBezTo>
                  <a:lnTo>
                    <a:pt x="2" y="4"/>
                  </a:lnTo>
                  <a:close/>
                </a:path>
              </a:pathLst>
            </a:custGeom>
            <a:solidFill>
              <a:srgbClr val="569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5"/>
            <p:cNvSpPr/>
            <p:nvPr/>
          </p:nvSpPr>
          <p:spPr bwMode="auto">
            <a:xfrm flipH="1" flipV="1">
              <a:off x="3166574" y="4552640"/>
              <a:ext cx="62067" cy="14778"/>
            </a:xfrm>
            <a:custGeom>
              <a:avLst/>
              <a:gdLst>
                <a:gd name="T0" fmla="*/ 1 w 24"/>
                <a:gd name="T1" fmla="*/ 6 h 6"/>
                <a:gd name="T2" fmla="*/ 0 w 24"/>
                <a:gd name="T3" fmla="*/ 5 h 6"/>
                <a:gd name="T4" fmla="*/ 1 w 24"/>
                <a:gd name="T5" fmla="*/ 3 h 6"/>
                <a:gd name="T6" fmla="*/ 23 w 24"/>
                <a:gd name="T7" fmla="*/ 0 h 6"/>
                <a:gd name="T8" fmla="*/ 24 w 24"/>
                <a:gd name="T9" fmla="*/ 1 h 6"/>
                <a:gd name="T10" fmla="*/ 23 w 24"/>
                <a:gd name="T11" fmla="*/ 3 h 6"/>
                <a:gd name="T12" fmla="*/ 1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1" y="6"/>
                  </a:moveTo>
                  <a:cubicBezTo>
                    <a:pt x="0" y="6"/>
                    <a:pt x="0" y="5"/>
                    <a:pt x="0" y="5"/>
                  </a:cubicBezTo>
                  <a:cubicBezTo>
                    <a:pt x="0" y="4"/>
                    <a:pt x="0" y="3"/>
                    <a:pt x="1" y="3"/>
                  </a:cubicBezTo>
                  <a:cubicBezTo>
                    <a:pt x="23" y="0"/>
                    <a:pt x="23" y="0"/>
                    <a:pt x="23" y="0"/>
                  </a:cubicBezTo>
                  <a:cubicBezTo>
                    <a:pt x="23" y="0"/>
                    <a:pt x="24" y="1"/>
                    <a:pt x="24" y="1"/>
                  </a:cubicBezTo>
                  <a:cubicBezTo>
                    <a:pt x="24" y="2"/>
                    <a:pt x="24" y="3"/>
                    <a:pt x="23" y="3"/>
                  </a:cubicBezTo>
                  <a:lnTo>
                    <a:pt x="1" y="6"/>
                  </a:lnTo>
                  <a:close/>
                </a:path>
              </a:pathLst>
            </a:custGeom>
            <a:solidFill>
              <a:srgbClr val="569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16"/>
            <p:cNvSpPr/>
            <p:nvPr/>
          </p:nvSpPr>
          <p:spPr bwMode="auto">
            <a:xfrm flipH="1" flipV="1">
              <a:off x="3159185" y="4539340"/>
              <a:ext cx="73890" cy="16256"/>
            </a:xfrm>
            <a:custGeom>
              <a:avLst/>
              <a:gdLst>
                <a:gd name="T0" fmla="*/ 1 w 29"/>
                <a:gd name="T1" fmla="*/ 6 h 6"/>
                <a:gd name="T2" fmla="*/ 0 w 29"/>
                <a:gd name="T3" fmla="*/ 5 h 6"/>
                <a:gd name="T4" fmla="*/ 1 w 29"/>
                <a:gd name="T5" fmla="*/ 3 h 6"/>
                <a:gd name="T6" fmla="*/ 28 w 29"/>
                <a:gd name="T7" fmla="*/ 0 h 6"/>
                <a:gd name="T8" fmla="*/ 29 w 29"/>
                <a:gd name="T9" fmla="*/ 1 h 6"/>
                <a:gd name="T10" fmla="*/ 28 w 29"/>
                <a:gd name="T11" fmla="*/ 2 h 6"/>
                <a:gd name="T12" fmla="*/ 1 w 2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9" h="6">
                  <a:moveTo>
                    <a:pt x="1" y="6"/>
                  </a:moveTo>
                  <a:cubicBezTo>
                    <a:pt x="1" y="6"/>
                    <a:pt x="0" y="5"/>
                    <a:pt x="0" y="5"/>
                  </a:cubicBezTo>
                  <a:cubicBezTo>
                    <a:pt x="0" y="4"/>
                    <a:pt x="0" y="3"/>
                    <a:pt x="1" y="3"/>
                  </a:cubicBezTo>
                  <a:cubicBezTo>
                    <a:pt x="28" y="0"/>
                    <a:pt x="28" y="0"/>
                    <a:pt x="28" y="0"/>
                  </a:cubicBezTo>
                  <a:cubicBezTo>
                    <a:pt x="28" y="0"/>
                    <a:pt x="29" y="0"/>
                    <a:pt x="29" y="1"/>
                  </a:cubicBezTo>
                  <a:cubicBezTo>
                    <a:pt x="29" y="1"/>
                    <a:pt x="29" y="2"/>
                    <a:pt x="28" y="2"/>
                  </a:cubicBezTo>
                  <a:lnTo>
                    <a:pt x="1" y="6"/>
                  </a:lnTo>
                  <a:close/>
                </a:path>
              </a:pathLst>
            </a:custGeom>
            <a:solidFill>
              <a:srgbClr val="569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17"/>
            <p:cNvSpPr/>
            <p:nvPr/>
          </p:nvSpPr>
          <p:spPr bwMode="auto">
            <a:xfrm flipH="1" flipV="1">
              <a:off x="3373465" y="5680197"/>
              <a:ext cx="93102" cy="87190"/>
            </a:xfrm>
            <a:custGeom>
              <a:avLst/>
              <a:gdLst>
                <a:gd name="T0" fmla="*/ 5 w 36"/>
                <a:gd name="T1" fmla="*/ 8 h 34"/>
                <a:gd name="T2" fmla="*/ 7 w 36"/>
                <a:gd name="T3" fmla="*/ 8 h 34"/>
                <a:gd name="T4" fmla="*/ 7 w 36"/>
                <a:gd name="T5" fmla="*/ 12 h 34"/>
                <a:gd name="T6" fmla="*/ 9 w 36"/>
                <a:gd name="T7" fmla="*/ 14 h 34"/>
                <a:gd name="T8" fmla="*/ 13 w 36"/>
                <a:gd name="T9" fmla="*/ 14 h 34"/>
                <a:gd name="T10" fmla="*/ 13 w 36"/>
                <a:gd name="T11" fmla="*/ 17 h 34"/>
                <a:gd name="T12" fmla="*/ 15 w 36"/>
                <a:gd name="T13" fmla="*/ 18 h 34"/>
                <a:gd name="T14" fmla="*/ 18 w 36"/>
                <a:gd name="T15" fmla="*/ 17 h 34"/>
                <a:gd name="T16" fmla="*/ 19 w 36"/>
                <a:gd name="T17" fmla="*/ 21 h 34"/>
                <a:gd name="T18" fmla="*/ 20 w 36"/>
                <a:gd name="T19" fmla="*/ 21 h 34"/>
                <a:gd name="T20" fmla="*/ 21 w 36"/>
                <a:gd name="T21" fmla="*/ 25 h 34"/>
                <a:gd name="T22" fmla="*/ 22 w 36"/>
                <a:gd name="T23" fmla="*/ 26 h 34"/>
                <a:gd name="T24" fmla="*/ 24 w 36"/>
                <a:gd name="T25" fmla="*/ 25 h 34"/>
                <a:gd name="T26" fmla="*/ 24 w 36"/>
                <a:gd name="T27" fmla="*/ 29 h 34"/>
                <a:gd name="T28" fmla="*/ 26 w 36"/>
                <a:gd name="T29" fmla="*/ 29 h 34"/>
                <a:gd name="T30" fmla="*/ 27 w 36"/>
                <a:gd name="T31" fmla="*/ 32 h 34"/>
                <a:gd name="T32" fmla="*/ 28 w 36"/>
                <a:gd name="T33" fmla="*/ 33 h 34"/>
                <a:gd name="T34" fmla="*/ 28 w 36"/>
                <a:gd name="T35" fmla="*/ 33 h 34"/>
                <a:gd name="T36" fmla="*/ 28 w 36"/>
                <a:gd name="T37" fmla="*/ 34 h 34"/>
                <a:gd name="T38" fmla="*/ 36 w 36"/>
                <a:gd name="T39" fmla="*/ 24 h 34"/>
                <a:gd name="T40" fmla="*/ 3 w 36"/>
                <a:gd name="T41" fmla="*/ 0 h 34"/>
                <a:gd name="T42" fmla="*/ 5 w 36"/>
                <a:gd name="T4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5" y="8"/>
                  </a:moveTo>
                  <a:cubicBezTo>
                    <a:pt x="7" y="8"/>
                    <a:pt x="7" y="8"/>
                    <a:pt x="7" y="8"/>
                  </a:cubicBezTo>
                  <a:cubicBezTo>
                    <a:pt x="7" y="12"/>
                    <a:pt x="7" y="12"/>
                    <a:pt x="7" y="12"/>
                  </a:cubicBezTo>
                  <a:cubicBezTo>
                    <a:pt x="9" y="14"/>
                    <a:pt x="9" y="14"/>
                    <a:pt x="9" y="14"/>
                  </a:cubicBezTo>
                  <a:cubicBezTo>
                    <a:pt x="13" y="14"/>
                    <a:pt x="13" y="14"/>
                    <a:pt x="13" y="14"/>
                  </a:cubicBezTo>
                  <a:cubicBezTo>
                    <a:pt x="13" y="17"/>
                    <a:pt x="13" y="17"/>
                    <a:pt x="13" y="17"/>
                  </a:cubicBezTo>
                  <a:cubicBezTo>
                    <a:pt x="15" y="18"/>
                    <a:pt x="15" y="18"/>
                    <a:pt x="15" y="18"/>
                  </a:cubicBezTo>
                  <a:cubicBezTo>
                    <a:pt x="18" y="17"/>
                    <a:pt x="18" y="17"/>
                    <a:pt x="18" y="17"/>
                  </a:cubicBezTo>
                  <a:cubicBezTo>
                    <a:pt x="19" y="21"/>
                    <a:pt x="19" y="21"/>
                    <a:pt x="19" y="21"/>
                  </a:cubicBezTo>
                  <a:cubicBezTo>
                    <a:pt x="20" y="21"/>
                    <a:pt x="20" y="21"/>
                    <a:pt x="20" y="21"/>
                  </a:cubicBezTo>
                  <a:cubicBezTo>
                    <a:pt x="21" y="25"/>
                    <a:pt x="21" y="25"/>
                    <a:pt x="21" y="25"/>
                  </a:cubicBezTo>
                  <a:cubicBezTo>
                    <a:pt x="22" y="26"/>
                    <a:pt x="22" y="26"/>
                    <a:pt x="22" y="26"/>
                  </a:cubicBezTo>
                  <a:cubicBezTo>
                    <a:pt x="24" y="25"/>
                    <a:pt x="24" y="25"/>
                    <a:pt x="24" y="25"/>
                  </a:cubicBezTo>
                  <a:cubicBezTo>
                    <a:pt x="24" y="29"/>
                    <a:pt x="24" y="29"/>
                    <a:pt x="24" y="29"/>
                  </a:cubicBezTo>
                  <a:cubicBezTo>
                    <a:pt x="26" y="29"/>
                    <a:pt x="26" y="29"/>
                    <a:pt x="26" y="29"/>
                  </a:cubicBezTo>
                  <a:cubicBezTo>
                    <a:pt x="27" y="32"/>
                    <a:pt x="27" y="32"/>
                    <a:pt x="27" y="32"/>
                  </a:cubicBezTo>
                  <a:cubicBezTo>
                    <a:pt x="28" y="33"/>
                    <a:pt x="28" y="33"/>
                    <a:pt x="28" y="33"/>
                  </a:cubicBezTo>
                  <a:cubicBezTo>
                    <a:pt x="28" y="33"/>
                    <a:pt x="28" y="33"/>
                    <a:pt x="28" y="33"/>
                  </a:cubicBezTo>
                  <a:cubicBezTo>
                    <a:pt x="28" y="34"/>
                    <a:pt x="28" y="34"/>
                    <a:pt x="28" y="34"/>
                  </a:cubicBezTo>
                  <a:cubicBezTo>
                    <a:pt x="36" y="24"/>
                    <a:pt x="36" y="24"/>
                    <a:pt x="36" y="24"/>
                  </a:cubicBezTo>
                  <a:cubicBezTo>
                    <a:pt x="3" y="0"/>
                    <a:pt x="3" y="0"/>
                    <a:pt x="3" y="0"/>
                  </a:cubicBezTo>
                  <a:cubicBezTo>
                    <a:pt x="0" y="4"/>
                    <a:pt x="5" y="8"/>
                    <a:pt x="5" y="8"/>
                  </a:cubicBezTo>
                  <a:close/>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18"/>
            <p:cNvSpPr>
              <a:spLocks noEditPoints="1"/>
            </p:cNvSpPr>
            <p:nvPr/>
          </p:nvSpPr>
          <p:spPr bwMode="auto">
            <a:xfrm flipH="1" flipV="1">
              <a:off x="3343909" y="5658031"/>
              <a:ext cx="67979" cy="70934"/>
            </a:xfrm>
            <a:custGeom>
              <a:avLst/>
              <a:gdLst>
                <a:gd name="T0" fmla="*/ 16 w 27"/>
                <a:gd name="T1" fmla="*/ 26 h 28"/>
                <a:gd name="T2" fmla="*/ 26 w 27"/>
                <a:gd name="T3" fmla="*/ 13 h 28"/>
                <a:gd name="T4" fmla="*/ 25 w 27"/>
                <a:gd name="T5" fmla="*/ 9 h 28"/>
                <a:gd name="T6" fmla="*/ 15 w 27"/>
                <a:gd name="T7" fmla="*/ 1 h 28"/>
                <a:gd name="T8" fmla="*/ 11 w 27"/>
                <a:gd name="T9" fmla="*/ 2 h 28"/>
                <a:gd name="T10" fmla="*/ 1 w 27"/>
                <a:gd name="T11" fmla="*/ 15 h 28"/>
                <a:gd name="T12" fmla="*/ 2 w 27"/>
                <a:gd name="T13" fmla="*/ 19 h 28"/>
                <a:gd name="T14" fmla="*/ 12 w 27"/>
                <a:gd name="T15" fmla="*/ 27 h 28"/>
                <a:gd name="T16" fmla="*/ 16 w 27"/>
                <a:gd name="T17" fmla="*/ 26 h 28"/>
                <a:gd name="T18" fmla="*/ 11 w 27"/>
                <a:gd name="T19" fmla="*/ 23 h 28"/>
                <a:gd name="T20" fmla="*/ 11 w 27"/>
                <a:gd name="T21" fmla="*/ 20 h 28"/>
                <a:gd name="T22" fmla="*/ 19 w 27"/>
                <a:gd name="T23" fmla="*/ 9 h 28"/>
                <a:gd name="T24" fmla="*/ 21 w 27"/>
                <a:gd name="T25" fmla="*/ 9 h 28"/>
                <a:gd name="T26" fmla="*/ 21 w 27"/>
                <a:gd name="T27" fmla="*/ 9 h 28"/>
                <a:gd name="T28" fmla="*/ 22 w 27"/>
                <a:gd name="T29" fmla="*/ 12 h 28"/>
                <a:gd name="T30" fmla="*/ 14 w 27"/>
                <a:gd name="T31" fmla="*/ 23 h 28"/>
                <a:gd name="T32" fmla="*/ 12 w 27"/>
                <a:gd name="T33" fmla="*/ 23 h 28"/>
                <a:gd name="T34" fmla="*/ 11 w 27"/>
                <a:gd name="T35"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8">
                  <a:moveTo>
                    <a:pt x="16" y="26"/>
                  </a:moveTo>
                  <a:cubicBezTo>
                    <a:pt x="26" y="13"/>
                    <a:pt x="26" y="13"/>
                    <a:pt x="26" y="13"/>
                  </a:cubicBezTo>
                  <a:cubicBezTo>
                    <a:pt x="27" y="11"/>
                    <a:pt x="27" y="10"/>
                    <a:pt x="25" y="9"/>
                  </a:cubicBezTo>
                  <a:cubicBezTo>
                    <a:pt x="15" y="1"/>
                    <a:pt x="15" y="1"/>
                    <a:pt x="15" y="1"/>
                  </a:cubicBezTo>
                  <a:cubicBezTo>
                    <a:pt x="14" y="0"/>
                    <a:pt x="12" y="1"/>
                    <a:pt x="11" y="2"/>
                  </a:cubicBezTo>
                  <a:cubicBezTo>
                    <a:pt x="1" y="15"/>
                    <a:pt x="1" y="15"/>
                    <a:pt x="1" y="15"/>
                  </a:cubicBezTo>
                  <a:cubicBezTo>
                    <a:pt x="0" y="17"/>
                    <a:pt x="0" y="18"/>
                    <a:pt x="2" y="19"/>
                  </a:cubicBezTo>
                  <a:cubicBezTo>
                    <a:pt x="12" y="27"/>
                    <a:pt x="12" y="27"/>
                    <a:pt x="12" y="27"/>
                  </a:cubicBezTo>
                  <a:cubicBezTo>
                    <a:pt x="13" y="28"/>
                    <a:pt x="15" y="28"/>
                    <a:pt x="16" y="26"/>
                  </a:cubicBezTo>
                  <a:close/>
                  <a:moveTo>
                    <a:pt x="11" y="23"/>
                  </a:moveTo>
                  <a:cubicBezTo>
                    <a:pt x="10" y="22"/>
                    <a:pt x="10" y="21"/>
                    <a:pt x="11" y="20"/>
                  </a:cubicBezTo>
                  <a:cubicBezTo>
                    <a:pt x="19" y="9"/>
                    <a:pt x="19" y="9"/>
                    <a:pt x="19" y="9"/>
                  </a:cubicBezTo>
                  <a:cubicBezTo>
                    <a:pt x="19" y="9"/>
                    <a:pt x="20" y="8"/>
                    <a:pt x="21" y="9"/>
                  </a:cubicBezTo>
                  <a:cubicBezTo>
                    <a:pt x="21" y="9"/>
                    <a:pt x="21" y="9"/>
                    <a:pt x="21" y="9"/>
                  </a:cubicBezTo>
                  <a:cubicBezTo>
                    <a:pt x="22" y="10"/>
                    <a:pt x="22" y="11"/>
                    <a:pt x="22" y="12"/>
                  </a:cubicBezTo>
                  <a:cubicBezTo>
                    <a:pt x="14" y="23"/>
                    <a:pt x="14" y="23"/>
                    <a:pt x="14" y="23"/>
                  </a:cubicBezTo>
                  <a:cubicBezTo>
                    <a:pt x="13" y="23"/>
                    <a:pt x="12" y="23"/>
                    <a:pt x="12" y="23"/>
                  </a:cubicBezTo>
                  <a:lnTo>
                    <a:pt x="11" y="23"/>
                  </a:lnTo>
                  <a:close/>
                </a:path>
              </a:pathLst>
            </a:custGeom>
            <a:solidFill>
              <a:srgbClr val="466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19"/>
            <p:cNvSpPr/>
            <p:nvPr/>
          </p:nvSpPr>
          <p:spPr bwMode="auto">
            <a:xfrm flipH="1" flipV="1">
              <a:off x="3376420" y="5660985"/>
              <a:ext cx="35467" cy="66501"/>
            </a:xfrm>
            <a:custGeom>
              <a:avLst/>
              <a:gdLst>
                <a:gd name="T0" fmla="*/ 13 w 14"/>
                <a:gd name="T1" fmla="*/ 22 h 26"/>
                <a:gd name="T2" fmla="*/ 12 w 14"/>
                <a:gd name="T3" fmla="*/ 22 h 26"/>
                <a:gd name="T4" fmla="*/ 11 w 14"/>
                <a:gd name="T5" fmla="*/ 22 h 26"/>
                <a:gd name="T6" fmla="*/ 11 w 14"/>
                <a:gd name="T7" fmla="*/ 19 h 26"/>
                <a:gd name="T8" fmla="*/ 13 w 14"/>
                <a:gd name="T9" fmla="*/ 15 h 26"/>
                <a:gd name="T10" fmla="*/ 13 w 14"/>
                <a:gd name="T11" fmla="*/ 0 h 26"/>
                <a:gd name="T12" fmla="*/ 11 w 14"/>
                <a:gd name="T13" fmla="*/ 1 h 26"/>
                <a:gd name="T14" fmla="*/ 1 w 14"/>
                <a:gd name="T15" fmla="*/ 14 h 26"/>
                <a:gd name="T16" fmla="*/ 2 w 14"/>
                <a:gd name="T17" fmla="*/ 18 h 26"/>
                <a:gd name="T18" fmla="*/ 12 w 14"/>
                <a:gd name="T19" fmla="*/ 26 h 26"/>
                <a:gd name="T20" fmla="*/ 14 w 14"/>
                <a:gd name="T21" fmla="*/ 26 h 26"/>
                <a:gd name="T22" fmla="*/ 13 w 14"/>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6">
                  <a:moveTo>
                    <a:pt x="13" y="22"/>
                  </a:moveTo>
                  <a:cubicBezTo>
                    <a:pt x="13" y="22"/>
                    <a:pt x="12" y="22"/>
                    <a:pt x="12" y="22"/>
                  </a:cubicBezTo>
                  <a:cubicBezTo>
                    <a:pt x="11" y="22"/>
                    <a:pt x="11" y="22"/>
                    <a:pt x="11" y="22"/>
                  </a:cubicBezTo>
                  <a:cubicBezTo>
                    <a:pt x="10" y="21"/>
                    <a:pt x="10" y="20"/>
                    <a:pt x="11" y="19"/>
                  </a:cubicBezTo>
                  <a:cubicBezTo>
                    <a:pt x="13" y="15"/>
                    <a:pt x="13" y="15"/>
                    <a:pt x="13" y="15"/>
                  </a:cubicBezTo>
                  <a:cubicBezTo>
                    <a:pt x="13" y="0"/>
                    <a:pt x="13" y="0"/>
                    <a:pt x="13" y="0"/>
                  </a:cubicBezTo>
                  <a:cubicBezTo>
                    <a:pt x="12" y="0"/>
                    <a:pt x="12" y="0"/>
                    <a:pt x="11" y="1"/>
                  </a:cubicBezTo>
                  <a:cubicBezTo>
                    <a:pt x="1" y="14"/>
                    <a:pt x="1" y="14"/>
                    <a:pt x="1" y="14"/>
                  </a:cubicBezTo>
                  <a:cubicBezTo>
                    <a:pt x="0" y="16"/>
                    <a:pt x="0" y="17"/>
                    <a:pt x="2" y="18"/>
                  </a:cubicBezTo>
                  <a:cubicBezTo>
                    <a:pt x="12" y="26"/>
                    <a:pt x="12" y="26"/>
                    <a:pt x="12" y="26"/>
                  </a:cubicBezTo>
                  <a:cubicBezTo>
                    <a:pt x="13" y="26"/>
                    <a:pt x="13" y="26"/>
                    <a:pt x="14" y="26"/>
                  </a:cubicBezTo>
                  <a:lnTo>
                    <a:pt x="13" y="22"/>
                  </a:lnTo>
                  <a:close/>
                </a:path>
              </a:pathLst>
            </a:custGeom>
            <a:solidFill>
              <a:srgbClr val="1D28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20"/>
            <p:cNvSpPr/>
            <p:nvPr/>
          </p:nvSpPr>
          <p:spPr bwMode="auto">
            <a:xfrm flipH="1" flipV="1">
              <a:off x="3394154" y="5717142"/>
              <a:ext cx="66501" cy="48768"/>
            </a:xfrm>
            <a:custGeom>
              <a:avLst/>
              <a:gdLst>
                <a:gd name="T0" fmla="*/ 1 w 26"/>
                <a:gd name="T1" fmla="*/ 0 h 19"/>
                <a:gd name="T2" fmla="*/ 26 w 26"/>
                <a:gd name="T3" fmla="*/ 19 h 19"/>
                <a:gd name="T4" fmla="*/ 21 w 26"/>
                <a:gd name="T5" fmla="*/ 17 h 19"/>
                <a:gd name="T6" fmla="*/ 0 w 26"/>
                <a:gd name="T7" fmla="*/ 2 h 19"/>
                <a:gd name="T8" fmla="*/ 1 w 26"/>
                <a:gd name="T9" fmla="*/ 0 h 19"/>
              </a:gdLst>
              <a:ahLst/>
              <a:cxnLst>
                <a:cxn ang="0">
                  <a:pos x="T0" y="T1"/>
                </a:cxn>
                <a:cxn ang="0">
                  <a:pos x="T2" y="T3"/>
                </a:cxn>
                <a:cxn ang="0">
                  <a:pos x="T4" y="T5"/>
                </a:cxn>
                <a:cxn ang="0">
                  <a:pos x="T6" y="T7"/>
                </a:cxn>
                <a:cxn ang="0">
                  <a:pos x="T8" y="T9"/>
                </a:cxn>
              </a:cxnLst>
              <a:rect l="0" t="0" r="r" b="b"/>
              <a:pathLst>
                <a:path w="26" h="19">
                  <a:moveTo>
                    <a:pt x="1" y="0"/>
                  </a:moveTo>
                  <a:cubicBezTo>
                    <a:pt x="26" y="19"/>
                    <a:pt x="26" y="19"/>
                    <a:pt x="26" y="19"/>
                  </a:cubicBezTo>
                  <a:cubicBezTo>
                    <a:pt x="21" y="17"/>
                    <a:pt x="21" y="17"/>
                    <a:pt x="21" y="17"/>
                  </a:cubicBezTo>
                  <a:cubicBezTo>
                    <a:pt x="0" y="2"/>
                    <a:pt x="0" y="2"/>
                    <a:pt x="0" y="2"/>
                  </a:cubicBezTo>
                  <a:cubicBezTo>
                    <a:pt x="0" y="1"/>
                    <a:pt x="1" y="0"/>
                    <a:pt x="1" y="0"/>
                  </a:cubicBezTo>
                  <a:close/>
                </a:path>
              </a:pathLst>
            </a:custGeom>
            <a:solidFill>
              <a:srgbClr val="B79D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21"/>
            <p:cNvSpPr/>
            <p:nvPr/>
          </p:nvSpPr>
          <p:spPr bwMode="auto">
            <a:xfrm flipH="1" flipV="1">
              <a:off x="3324697" y="5721575"/>
              <a:ext cx="39901" cy="76845"/>
            </a:xfrm>
            <a:custGeom>
              <a:avLst/>
              <a:gdLst>
                <a:gd name="T0" fmla="*/ 6 w 15"/>
                <a:gd name="T1" fmla="*/ 5 h 30"/>
                <a:gd name="T2" fmla="*/ 5 w 15"/>
                <a:gd name="T3" fmla="*/ 7 h 30"/>
                <a:gd name="T4" fmla="*/ 8 w 15"/>
                <a:gd name="T5" fmla="*/ 8 h 30"/>
                <a:gd name="T6" fmla="*/ 7 w 15"/>
                <a:gd name="T7" fmla="*/ 11 h 30"/>
                <a:gd name="T8" fmla="*/ 9 w 15"/>
                <a:gd name="T9" fmla="*/ 12 h 30"/>
                <a:gd name="T10" fmla="*/ 8 w 15"/>
                <a:gd name="T11" fmla="*/ 14 h 30"/>
                <a:gd name="T12" fmla="*/ 8 w 15"/>
                <a:gd name="T13" fmla="*/ 15 h 30"/>
                <a:gd name="T14" fmla="*/ 9 w 15"/>
                <a:gd name="T15" fmla="*/ 16 h 30"/>
                <a:gd name="T16" fmla="*/ 9 w 15"/>
                <a:gd name="T17" fmla="*/ 17 h 30"/>
                <a:gd name="T18" fmla="*/ 11 w 15"/>
                <a:gd name="T19" fmla="*/ 19 h 30"/>
                <a:gd name="T20" fmla="*/ 11 w 15"/>
                <a:gd name="T21" fmla="*/ 20 h 30"/>
                <a:gd name="T22" fmla="*/ 10 w 15"/>
                <a:gd name="T23" fmla="*/ 21 h 30"/>
                <a:gd name="T24" fmla="*/ 14 w 15"/>
                <a:gd name="T25" fmla="*/ 24 h 30"/>
                <a:gd name="T26" fmla="*/ 13 w 15"/>
                <a:gd name="T27" fmla="*/ 25 h 30"/>
                <a:gd name="T28" fmla="*/ 15 w 15"/>
                <a:gd name="T29" fmla="*/ 26 h 30"/>
                <a:gd name="T30" fmla="*/ 15 w 15"/>
                <a:gd name="T31" fmla="*/ 28 h 30"/>
                <a:gd name="T32" fmla="*/ 15 w 15"/>
                <a:gd name="T33" fmla="*/ 28 h 30"/>
                <a:gd name="T34" fmla="*/ 15 w 15"/>
                <a:gd name="T35" fmla="*/ 28 h 30"/>
                <a:gd name="T36" fmla="*/ 6 w 15"/>
                <a:gd name="T37" fmla="*/ 30 h 30"/>
                <a:gd name="T38" fmla="*/ 0 w 15"/>
                <a:gd name="T39" fmla="*/ 1 h 30"/>
                <a:gd name="T40" fmla="*/ 6 w 15"/>
                <a:gd name="T4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30">
                  <a:moveTo>
                    <a:pt x="6" y="5"/>
                  </a:moveTo>
                  <a:cubicBezTo>
                    <a:pt x="5" y="7"/>
                    <a:pt x="5" y="7"/>
                    <a:pt x="5" y="7"/>
                  </a:cubicBezTo>
                  <a:cubicBezTo>
                    <a:pt x="8" y="8"/>
                    <a:pt x="8" y="8"/>
                    <a:pt x="8" y="8"/>
                  </a:cubicBezTo>
                  <a:cubicBezTo>
                    <a:pt x="7" y="11"/>
                    <a:pt x="7" y="11"/>
                    <a:pt x="7" y="11"/>
                  </a:cubicBezTo>
                  <a:cubicBezTo>
                    <a:pt x="9" y="12"/>
                    <a:pt x="9" y="12"/>
                    <a:pt x="9" y="12"/>
                  </a:cubicBezTo>
                  <a:cubicBezTo>
                    <a:pt x="8" y="14"/>
                    <a:pt x="8" y="14"/>
                    <a:pt x="8" y="14"/>
                  </a:cubicBezTo>
                  <a:cubicBezTo>
                    <a:pt x="8" y="15"/>
                    <a:pt x="8" y="15"/>
                    <a:pt x="8" y="15"/>
                  </a:cubicBezTo>
                  <a:cubicBezTo>
                    <a:pt x="9" y="16"/>
                    <a:pt x="9" y="16"/>
                    <a:pt x="9" y="16"/>
                  </a:cubicBezTo>
                  <a:cubicBezTo>
                    <a:pt x="9" y="17"/>
                    <a:pt x="9" y="17"/>
                    <a:pt x="9" y="17"/>
                  </a:cubicBezTo>
                  <a:cubicBezTo>
                    <a:pt x="11" y="19"/>
                    <a:pt x="11" y="19"/>
                    <a:pt x="11" y="19"/>
                  </a:cubicBezTo>
                  <a:cubicBezTo>
                    <a:pt x="11" y="20"/>
                    <a:pt x="11" y="20"/>
                    <a:pt x="11" y="20"/>
                  </a:cubicBezTo>
                  <a:cubicBezTo>
                    <a:pt x="10" y="21"/>
                    <a:pt x="10" y="21"/>
                    <a:pt x="10" y="21"/>
                  </a:cubicBezTo>
                  <a:cubicBezTo>
                    <a:pt x="14" y="24"/>
                    <a:pt x="14" y="24"/>
                    <a:pt x="14" y="24"/>
                  </a:cubicBezTo>
                  <a:cubicBezTo>
                    <a:pt x="13" y="25"/>
                    <a:pt x="13" y="25"/>
                    <a:pt x="13" y="25"/>
                  </a:cubicBezTo>
                  <a:cubicBezTo>
                    <a:pt x="15" y="26"/>
                    <a:pt x="15" y="26"/>
                    <a:pt x="15" y="26"/>
                  </a:cubicBezTo>
                  <a:cubicBezTo>
                    <a:pt x="15" y="28"/>
                    <a:pt x="15" y="28"/>
                    <a:pt x="15" y="28"/>
                  </a:cubicBezTo>
                  <a:cubicBezTo>
                    <a:pt x="15" y="28"/>
                    <a:pt x="15" y="28"/>
                    <a:pt x="15" y="28"/>
                  </a:cubicBezTo>
                  <a:cubicBezTo>
                    <a:pt x="15" y="28"/>
                    <a:pt x="15" y="28"/>
                    <a:pt x="15" y="28"/>
                  </a:cubicBezTo>
                  <a:cubicBezTo>
                    <a:pt x="6" y="30"/>
                    <a:pt x="6" y="30"/>
                    <a:pt x="6" y="30"/>
                  </a:cubicBezTo>
                  <a:cubicBezTo>
                    <a:pt x="0" y="1"/>
                    <a:pt x="0" y="1"/>
                    <a:pt x="0" y="1"/>
                  </a:cubicBezTo>
                  <a:cubicBezTo>
                    <a:pt x="4" y="0"/>
                    <a:pt x="6" y="5"/>
                    <a:pt x="6" y="5"/>
                  </a:cubicBez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22"/>
            <p:cNvSpPr/>
            <p:nvPr/>
          </p:nvSpPr>
          <p:spPr bwMode="auto">
            <a:xfrm flipH="1" flipV="1">
              <a:off x="3348342" y="5739309"/>
              <a:ext cx="10345" cy="57634"/>
            </a:xfrm>
            <a:custGeom>
              <a:avLst/>
              <a:gdLst>
                <a:gd name="T0" fmla="*/ 0 w 4"/>
                <a:gd name="T1" fmla="*/ 0 h 22"/>
                <a:gd name="T2" fmla="*/ 4 w 4"/>
                <a:gd name="T3" fmla="*/ 22 h 22"/>
                <a:gd name="T4" fmla="*/ 4 w 4"/>
                <a:gd name="T5" fmla="*/ 19 h 22"/>
                <a:gd name="T6" fmla="*/ 1 w 4"/>
                <a:gd name="T7" fmla="*/ 0 h 22"/>
                <a:gd name="T8" fmla="*/ 0 w 4"/>
                <a:gd name="T9" fmla="*/ 0 h 22"/>
              </a:gdLst>
              <a:ahLst/>
              <a:cxnLst>
                <a:cxn ang="0">
                  <a:pos x="T0" y="T1"/>
                </a:cxn>
                <a:cxn ang="0">
                  <a:pos x="T2" y="T3"/>
                </a:cxn>
                <a:cxn ang="0">
                  <a:pos x="T4" y="T5"/>
                </a:cxn>
                <a:cxn ang="0">
                  <a:pos x="T6" y="T7"/>
                </a:cxn>
                <a:cxn ang="0">
                  <a:pos x="T8" y="T9"/>
                </a:cxn>
              </a:cxnLst>
              <a:rect l="0" t="0" r="r" b="b"/>
              <a:pathLst>
                <a:path w="4" h="22">
                  <a:moveTo>
                    <a:pt x="0" y="0"/>
                  </a:moveTo>
                  <a:cubicBezTo>
                    <a:pt x="4" y="22"/>
                    <a:pt x="4" y="22"/>
                    <a:pt x="4" y="22"/>
                  </a:cubicBezTo>
                  <a:cubicBezTo>
                    <a:pt x="4" y="19"/>
                    <a:pt x="4" y="19"/>
                    <a:pt x="4" y="19"/>
                  </a:cubicBezTo>
                  <a:cubicBezTo>
                    <a:pt x="1" y="0"/>
                    <a:pt x="1" y="0"/>
                    <a:pt x="1" y="0"/>
                  </a:cubicBezTo>
                  <a:cubicBezTo>
                    <a:pt x="0" y="0"/>
                    <a:pt x="0" y="0"/>
                    <a:pt x="0" y="0"/>
                  </a:cubicBezTo>
                  <a:close/>
                </a:path>
              </a:pathLst>
            </a:custGeom>
            <a:solidFill>
              <a:srgbClr val="309D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23"/>
            <p:cNvSpPr>
              <a:spLocks noEditPoints="1"/>
            </p:cNvSpPr>
            <p:nvPr/>
          </p:nvSpPr>
          <p:spPr bwMode="auto">
            <a:xfrm flipH="1" flipV="1">
              <a:off x="3305486" y="5678720"/>
              <a:ext cx="53201" cy="56156"/>
            </a:xfrm>
            <a:custGeom>
              <a:avLst/>
              <a:gdLst>
                <a:gd name="T0" fmla="*/ 20 w 21"/>
                <a:gd name="T1" fmla="*/ 9 h 22"/>
                <a:gd name="T2" fmla="*/ 8 w 21"/>
                <a:gd name="T3" fmla="*/ 1 h 22"/>
                <a:gd name="T4" fmla="*/ 1 w 21"/>
                <a:gd name="T5" fmla="*/ 13 h 22"/>
                <a:gd name="T6" fmla="*/ 12 w 21"/>
                <a:gd name="T7" fmla="*/ 21 h 22"/>
                <a:gd name="T8" fmla="*/ 20 w 21"/>
                <a:gd name="T9" fmla="*/ 9 h 22"/>
                <a:gd name="T10" fmla="*/ 14 w 21"/>
                <a:gd name="T11" fmla="*/ 14 h 22"/>
                <a:gd name="T12" fmla="*/ 11 w 21"/>
                <a:gd name="T13" fmla="*/ 18 h 22"/>
                <a:gd name="T14" fmla="*/ 8 w 21"/>
                <a:gd name="T15" fmla="*/ 15 h 22"/>
                <a:gd name="T16" fmla="*/ 10 w 21"/>
                <a:gd name="T17" fmla="*/ 12 h 22"/>
                <a:gd name="T18" fmla="*/ 14 w 21"/>
                <a:gd name="T1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20" y="9"/>
                  </a:moveTo>
                  <a:cubicBezTo>
                    <a:pt x="19" y="4"/>
                    <a:pt x="14" y="0"/>
                    <a:pt x="8" y="1"/>
                  </a:cubicBezTo>
                  <a:cubicBezTo>
                    <a:pt x="3" y="2"/>
                    <a:pt x="0" y="8"/>
                    <a:pt x="1" y="13"/>
                  </a:cubicBezTo>
                  <a:cubicBezTo>
                    <a:pt x="2" y="18"/>
                    <a:pt x="7" y="22"/>
                    <a:pt x="12" y="21"/>
                  </a:cubicBezTo>
                  <a:cubicBezTo>
                    <a:pt x="17" y="20"/>
                    <a:pt x="21" y="14"/>
                    <a:pt x="20" y="9"/>
                  </a:cubicBezTo>
                  <a:close/>
                  <a:moveTo>
                    <a:pt x="14" y="14"/>
                  </a:moveTo>
                  <a:cubicBezTo>
                    <a:pt x="14" y="16"/>
                    <a:pt x="13" y="17"/>
                    <a:pt x="11" y="18"/>
                  </a:cubicBezTo>
                  <a:cubicBezTo>
                    <a:pt x="10" y="18"/>
                    <a:pt x="8" y="17"/>
                    <a:pt x="8" y="15"/>
                  </a:cubicBezTo>
                  <a:cubicBezTo>
                    <a:pt x="8" y="14"/>
                    <a:pt x="9" y="12"/>
                    <a:pt x="10" y="12"/>
                  </a:cubicBezTo>
                  <a:cubicBezTo>
                    <a:pt x="12" y="11"/>
                    <a:pt x="13" y="12"/>
                    <a:pt x="14" y="14"/>
                  </a:cubicBezTo>
                  <a:close/>
                </a:path>
              </a:pathLst>
            </a:custGeom>
            <a:solidFill>
              <a:srgbClr val="21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24"/>
            <p:cNvSpPr/>
            <p:nvPr/>
          </p:nvSpPr>
          <p:spPr bwMode="auto">
            <a:xfrm flipH="1" flipV="1">
              <a:off x="3295142" y="5609263"/>
              <a:ext cx="94579" cy="94579"/>
            </a:xfrm>
            <a:custGeom>
              <a:avLst/>
              <a:gdLst>
                <a:gd name="T0" fmla="*/ 8 w 37"/>
                <a:gd name="T1" fmla="*/ 31 h 37"/>
                <a:gd name="T2" fmla="*/ 32 w 37"/>
                <a:gd name="T3" fmla="*/ 27 h 37"/>
                <a:gd name="T4" fmla="*/ 28 w 37"/>
                <a:gd name="T5" fmla="*/ 3 h 37"/>
                <a:gd name="T6" fmla="*/ 21 w 37"/>
                <a:gd name="T7" fmla="*/ 0 h 37"/>
                <a:gd name="T8" fmla="*/ 20 w 37"/>
                <a:gd name="T9" fmla="*/ 3 h 37"/>
                <a:gd name="T10" fmla="*/ 26 w 37"/>
                <a:gd name="T11" fmla="*/ 5 h 37"/>
                <a:gd name="T12" fmla="*/ 30 w 37"/>
                <a:gd name="T13" fmla="*/ 26 h 37"/>
                <a:gd name="T14" fmla="*/ 9 w 37"/>
                <a:gd name="T15" fmla="*/ 29 h 37"/>
                <a:gd name="T16" fmla="*/ 3 w 37"/>
                <a:gd name="T17" fmla="*/ 17 h 37"/>
                <a:gd name="T18" fmla="*/ 1 w 37"/>
                <a:gd name="T19" fmla="*/ 15 h 37"/>
                <a:gd name="T20" fmla="*/ 8 w 37"/>
                <a:gd name="T21"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8" y="31"/>
                  </a:moveTo>
                  <a:cubicBezTo>
                    <a:pt x="15" y="37"/>
                    <a:pt x="26" y="35"/>
                    <a:pt x="32" y="27"/>
                  </a:cubicBezTo>
                  <a:cubicBezTo>
                    <a:pt x="37" y="20"/>
                    <a:pt x="36" y="9"/>
                    <a:pt x="28" y="3"/>
                  </a:cubicBezTo>
                  <a:cubicBezTo>
                    <a:pt x="26" y="2"/>
                    <a:pt x="23" y="1"/>
                    <a:pt x="21" y="0"/>
                  </a:cubicBezTo>
                  <a:cubicBezTo>
                    <a:pt x="20" y="1"/>
                    <a:pt x="20" y="2"/>
                    <a:pt x="20" y="3"/>
                  </a:cubicBezTo>
                  <a:cubicBezTo>
                    <a:pt x="22" y="3"/>
                    <a:pt x="24" y="4"/>
                    <a:pt x="26" y="5"/>
                  </a:cubicBezTo>
                  <a:cubicBezTo>
                    <a:pt x="33" y="10"/>
                    <a:pt x="34" y="19"/>
                    <a:pt x="30" y="26"/>
                  </a:cubicBezTo>
                  <a:cubicBezTo>
                    <a:pt x="25" y="32"/>
                    <a:pt x="16" y="34"/>
                    <a:pt x="9" y="29"/>
                  </a:cubicBezTo>
                  <a:cubicBezTo>
                    <a:pt x="5" y="26"/>
                    <a:pt x="3" y="22"/>
                    <a:pt x="3" y="17"/>
                  </a:cubicBezTo>
                  <a:cubicBezTo>
                    <a:pt x="1" y="15"/>
                    <a:pt x="1" y="15"/>
                    <a:pt x="1" y="15"/>
                  </a:cubicBezTo>
                  <a:cubicBezTo>
                    <a:pt x="0" y="21"/>
                    <a:pt x="3" y="27"/>
                    <a:pt x="8" y="31"/>
                  </a:cubicBez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25"/>
            <p:cNvSpPr/>
            <p:nvPr/>
          </p:nvSpPr>
          <p:spPr bwMode="auto">
            <a:xfrm flipH="1" flipV="1">
              <a:off x="3355731" y="5669852"/>
              <a:ext cx="28079" cy="31034"/>
            </a:xfrm>
            <a:custGeom>
              <a:avLst/>
              <a:gdLst>
                <a:gd name="T0" fmla="*/ 2 w 11"/>
                <a:gd name="T1" fmla="*/ 12 h 12"/>
                <a:gd name="T2" fmla="*/ 4 w 11"/>
                <a:gd name="T3" fmla="*/ 8 h 12"/>
                <a:gd name="T4" fmla="*/ 11 w 11"/>
                <a:gd name="T5" fmla="*/ 2 h 12"/>
                <a:gd name="T6" fmla="*/ 11 w 11"/>
                <a:gd name="T7" fmla="*/ 0 h 12"/>
                <a:gd name="T8" fmla="*/ 2 w 11"/>
                <a:gd name="T9" fmla="*/ 6 h 12"/>
                <a:gd name="T10" fmla="*/ 0 w 11"/>
                <a:gd name="T11" fmla="*/ 11 h 12"/>
                <a:gd name="T12" fmla="*/ 2 w 1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2"/>
                  </a:moveTo>
                  <a:cubicBezTo>
                    <a:pt x="2" y="11"/>
                    <a:pt x="3" y="9"/>
                    <a:pt x="4" y="8"/>
                  </a:cubicBezTo>
                  <a:cubicBezTo>
                    <a:pt x="6" y="5"/>
                    <a:pt x="9" y="3"/>
                    <a:pt x="11" y="2"/>
                  </a:cubicBezTo>
                  <a:cubicBezTo>
                    <a:pt x="11" y="2"/>
                    <a:pt x="11" y="1"/>
                    <a:pt x="11" y="0"/>
                  </a:cubicBezTo>
                  <a:cubicBezTo>
                    <a:pt x="7" y="1"/>
                    <a:pt x="4" y="3"/>
                    <a:pt x="2" y="6"/>
                  </a:cubicBezTo>
                  <a:cubicBezTo>
                    <a:pt x="1" y="8"/>
                    <a:pt x="0" y="9"/>
                    <a:pt x="0" y="11"/>
                  </a:cubicBezTo>
                  <a:cubicBezTo>
                    <a:pt x="0" y="12"/>
                    <a:pt x="1" y="12"/>
                    <a:pt x="2" y="12"/>
                  </a:cubicBez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26"/>
            <p:cNvSpPr/>
            <p:nvPr/>
          </p:nvSpPr>
          <p:spPr bwMode="auto">
            <a:xfrm flipH="1" flipV="1">
              <a:off x="2723235" y="4783175"/>
              <a:ext cx="109357" cy="110835"/>
            </a:xfrm>
            <a:custGeom>
              <a:avLst/>
              <a:gdLst>
                <a:gd name="T0" fmla="*/ 39 w 43"/>
                <a:gd name="T1" fmla="*/ 7 h 43"/>
                <a:gd name="T2" fmla="*/ 42 w 43"/>
                <a:gd name="T3" fmla="*/ 13 h 43"/>
                <a:gd name="T4" fmla="*/ 36 w 43"/>
                <a:gd name="T5" fmla="*/ 39 h 43"/>
                <a:gd name="T6" fmla="*/ 30 w 43"/>
                <a:gd name="T7" fmla="*/ 42 h 43"/>
                <a:gd name="T8" fmla="*/ 0 w 43"/>
                <a:gd name="T9" fmla="*/ 35 h 43"/>
                <a:gd name="T10" fmla="*/ 8 w 43"/>
                <a:gd name="T11" fmla="*/ 0 h 43"/>
                <a:gd name="T12" fmla="*/ 39 w 43"/>
                <a:gd name="T13" fmla="*/ 7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9" y="7"/>
                  </a:moveTo>
                  <a:cubicBezTo>
                    <a:pt x="41" y="8"/>
                    <a:pt x="43" y="11"/>
                    <a:pt x="42" y="13"/>
                  </a:cubicBezTo>
                  <a:cubicBezTo>
                    <a:pt x="36" y="39"/>
                    <a:pt x="36" y="39"/>
                    <a:pt x="36" y="39"/>
                  </a:cubicBezTo>
                  <a:cubicBezTo>
                    <a:pt x="36" y="41"/>
                    <a:pt x="33" y="43"/>
                    <a:pt x="30" y="42"/>
                  </a:cubicBezTo>
                  <a:cubicBezTo>
                    <a:pt x="0" y="35"/>
                    <a:pt x="0" y="35"/>
                    <a:pt x="0" y="35"/>
                  </a:cubicBezTo>
                  <a:cubicBezTo>
                    <a:pt x="8" y="0"/>
                    <a:pt x="8" y="0"/>
                    <a:pt x="8" y="0"/>
                  </a:cubicBezTo>
                  <a:lnTo>
                    <a:pt x="39" y="7"/>
                  </a:lnTo>
                  <a:close/>
                </a:path>
              </a:pathLst>
            </a:custGeom>
            <a:solidFill>
              <a:srgbClr val="575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7"/>
            <p:cNvSpPr/>
            <p:nvPr/>
          </p:nvSpPr>
          <p:spPr bwMode="auto">
            <a:xfrm flipH="1" flipV="1">
              <a:off x="2723235" y="4855588"/>
              <a:ext cx="91623" cy="38423"/>
            </a:xfrm>
            <a:custGeom>
              <a:avLst/>
              <a:gdLst>
                <a:gd name="T0" fmla="*/ 0 w 36"/>
                <a:gd name="T1" fmla="*/ 6 h 15"/>
                <a:gd name="T2" fmla="*/ 35 w 36"/>
                <a:gd name="T3" fmla="*/ 15 h 15"/>
                <a:gd name="T4" fmla="*/ 35 w 36"/>
                <a:gd name="T5" fmla="*/ 13 h 15"/>
                <a:gd name="T6" fmla="*/ 32 w 36"/>
                <a:gd name="T7" fmla="*/ 7 h 15"/>
                <a:gd name="T8" fmla="*/ 1 w 36"/>
                <a:gd name="T9" fmla="*/ 0 h 15"/>
                <a:gd name="T10" fmla="*/ 0 w 36"/>
                <a:gd name="T11" fmla="*/ 6 h 15"/>
              </a:gdLst>
              <a:ahLst/>
              <a:cxnLst>
                <a:cxn ang="0">
                  <a:pos x="T0" y="T1"/>
                </a:cxn>
                <a:cxn ang="0">
                  <a:pos x="T2" y="T3"/>
                </a:cxn>
                <a:cxn ang="0">
                  <a:pos x="T4" y="T5"/>
                </a:cxn>
                <a:cxn ang="0">
                  <a:pos x="T6" y="T7"/>
                </a:cxn>
                <a:cxn ang="0">
                  <a:pos x="T8" y="T9"/>
                </a:cxn>
                <a:cxn ang="0">
                  <a:pos x="T10" y="T11"/>
                </a:cxn>
              </a:cxnLst>
              <a:rect l="0" t="0" r="r" b="b"/>
              <a:pathLst>
                <a:path w="36" h="15">
                  <a:moveTo>
                    <a:pt x="0" y="6"/>
                  </a:moveTo>
                  <a:cubicBezTo>
                    <a:pt x="35" y="15"/>
                    <a:pt x="35" y="15"/>
                    <a:pt x="35" y="15"/>
                  </a:cubicBezTo>
                  <a:cubicBezTo>
                    <a:pt x="35" y="13"/>
                    <a:pt x="35" y="13"/>
                    <a:pt x="35" y="13"/>
                  </a:cubicBezTo>
                  <a:cubicBezTo>
                    <a:pt x="36" y="11"/>
                    <a:pt x="34" y="8"/>
                    <a:pt x="32" y="7"/>
                  </a:cubicBezTo>
                  <a:cubicBezTo>
                    <a:pt x="1" y="0"/>
                    <a:pt x="1" y="0"/>
                    <a:pt x="1" y="0"/>
                  </a:cubicBezTo>
                  <a:lnTo>
                    <a:pt x="0" y="6"/>
                  </a:lnTo>
                  <a:close/>
                </a:path>
              </a:pathLst>
            </a:custGeom>
            <a:solidFill>
              <a:srgbClr val="1A2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28"/>
            <p:cNvSpPr/>
            <p:nvPr/>
          </p:nvSpPr>
          <p:spPr bwMode="auto">
            <a:xfrm flipH="1" flipV="1">
              <a:off x="2738013" y="4783176"/>
              <a:ext cx="94579" cy="35467"/>
            </a:xfrm>
            <a:custGeom>
              <a:avLst/>
              <a:gdLst>
                <a:gd name="T0" fmla="*/ 0 w 37"/>
                <a:gd name="T1" fmla="*/ 6 h 14"/>
                <a:gd name="T2" fmla="*/ 30 w 37"/>
                <a:gd name="T3" fmla="*/ 13 h 14"/>
                <a:gd name="T4" fmla="*/ 36 w 37"/>
                <a:gd name="T5" fmla="*/ 10 h 14"/>
                <a:gd name="T6" fmla="*/ 37 w 37"/>
                <a:gd name="T7" fmla="*/ 8 h 14"/>
                <a:gd name="T8" fmla="*/ 2 w 37"/>
                <a:gd name="T9" fmla="*/ 0 h 14"/>
                <a:gd name="T10" fmla="*/ 0 w 37"/>
                <a:gd name="T11" fmla="*/ 6 h 14"/>
              </a:gdLst>
              <a:ahLst/>
              <a:cxnLst>
                <a:cxn ang="0">
                  <a:pos x="T0" y="T1"/>
                </a:cxn>
                <a:cxn ang="0">
                  <a:pos x="T2" y="T3"/>
                </a:cxn>
                <a:cxn ang="0">
                  <a:pos x="T4" y="T5"/>
                </a:cxn>
                <a:cxn ang="0">
                  <a:pos x="T6" y="T7"/>
                </a:cxn>
                <a:cxn ang="0">
                  <a:pos x="T8" y="T9"/>
                </a:cxn>
                <a:cxn ang="0">
                  <a:pos x="T10" y="T11"/>
                </a:cxn>
              </a:cxnLst>
              <a:rect l="0" t="0" r="r" b="b"/>
              <a:pathLst>
                <a:path w="37" h="14">
                  <a:moveTo>
                    <a:pt x="0" y="6"/>
                  </a:moveTo>
                  <a:cubicBezTo>
                    <a:pt x="30" y="13"/>
                    <a:pt x="30" y="13"/>
                    <a:pt x="30" y="13"/>
                  </a:cubicBezTo>
                  <a:cubicBezTo>
                    <a:pt x="33" y="14"/>
                    <a:pt x="36" y="12"/>
                    <a:pt x="36" y="10"/>
                  </a:cubicBezTo>
                  <a:cubicBezTo>
                    <a:pt x="37" y="8"/>
                    <a:pt x="37" y="8"/>
                    <a:pt x="37" y="8"/>
                  </a:cubicBezTo>
                  <a:cubicBezTo>
                    <a:pt x="2" y="0"/>
                    <a:pt x="2" y="0"/>
                    <a:pt x="2" y="0"/>
                  </a:cubicBezTo>
                  <a:lnTo>
                    <a:pt x="0" y="6"/>
                  </a:lnTo>
                  <a:close/>
                </a:path>
              </a:pathLst>
            </a:custGeom>
            <a:solidFill>
              <a:srgbClr val="1A2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29"/>
            <p:cNvSpPr/>
            <p:nvPr/>
          </p:nvSpPr>
          <p:spPr bwMode="auto">
            <a:xfrm flipH="1" flipV="1">
              <a:off x="2869536" y="4911744"/>
              <a:ext cx="35467" cy="31034"/>
            </a:xfrm>
            <a:custGeom>
              <a:avLst/>
              <a:gdLst>
                <a:gd name="T0" fmla="*/ 11 w 24"/>
                <a:gd name="T1" fmla="*/ 21 h 21"/>
                <a:gd name="T2" fmla="*/ 24 w 24"/>
                <a:gd name="T3" fmla="*/ 18 h 21"/>
                <a:gd name="T4" fmla="*/ 12 w 24"/>
                <a:gd name="T5" fmla="*/ 0 h 21"/>
                <a:gd name="T6" fmla="*/ 0 w 24"/>
                <a:gd name="T7" fmla="*/ 9 h 21"/>
                <a:gd name="T8" fmla="*/ 11 w 24"/>
                <a:gd name="T9" fmla="*/ 21 h 21"/>
              </a:gdLst>
              <a:ahLst/>
              <a:cxnLst>
                <a:cxn ang="0">
                  <a:pos x="T0" y="T1"/>
                </a:cxn>
                <a:cxn ang="0">
                  <a:pos x="T2" y="T3"/>
                </a:cxn>
                <a:cxn ang="0">
                  <a:pos x="T4" y="T5"/>
                </a:cxn>
                <a:cxn ang="0">
                  <a:pos x="T6" y="T7"/>
                </a:cxn>
                <a:cxn ang="0">
                  <a:pos x="T8" y="T9"/>
                </a:cxn>
              </a:cxnLst>
              <a:rect l="0" t="0" r="r" b="b"/>
              <a:pathLst>
                <a:path w="24" h="21">
                  <a:moveTo>
                    <a:pt x="11" y="21"/>
                  </a:moveTo>
                  <a:lnTo>
                    <a:pt x="24" y="18"/>
                  </a:lnTo>
                  <a:lnTo>
                    <a:pt x="12" y="0"/>
                  </a:lnTo>
                  <a:lnTo>
                    <a:pt x="0" y="9"/>
                  </a:lnTo>
                  <a:lnTo>
                    <a:pt x="11" y="21"/>
                  </a:lnTo>
                  <a:close/>
                </a:path>
              </a:pathLst>
            </a:custGeom>
            <a:solidFill>
              <a:srgbClr val="1A24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30"/>
            <p:cNvSpPr/>
            <p:nvPr/>
          </p:nvSpPr>
          <p:spPr bwMode="auto">
            <a:xfrm flipH="1" flipV="1">
              <a:off x="2878403" y="4922089"/>
              <a:ext cx="169947" cy="189158"/>
            </a:xfrm>
            <a:custGeom>
              <a:avLst/>
              <a:gdLst>
                <a:gd name="T0" fmla="*/ 42 w 66"/>
                <a:gd name="T1" fmla="*/ 67 h 74"/>
                <a:gd name="T2" fmla="*/ 42 w 66"/>
                <a:gd name="T3" fmla="*/ 67 h 74"/>
                <a:gd name="T4" fmla="*/ 59 w 66"/>
                <a:gd name="T5" fmla="*/ 74 h 74"/>
                <a:gd name="T6" fmla="*/ 66 w 66"/>
                <a:gd name="T7" fmla="*/ 69 h 74"/>
                <a:gd name="T8" fmla="*/ 62 w 66"/>
                <a:gd name="T9" fmla="*/ 51 h 74"/>
                <a:gd name="T10" fmla="*/ 61 w 66"/>
                <a:gd name="T11" fmla="*/ 47 h 74"/>
                <a:gd name="T12" fmla="*/ 24 w 66"/>
                <a:gd name="T13" fmla="*/ 2 h 74"/>
                <a:gd name="T14" fmla="*/ 18 w 66"/>
                <a:gd name="T15" fmla="*/ 1 h 74"/>
                <a:gd name="T16" fmla="*/ 2 w 66"/>
                <a:gd name="T17" fmla="*/ 15 h 74"/>
                <a:gd name="T18" fmla="*/ 1 w 66"/>
                <a:gd name="T19" fmla="*/ 21 h 74"/>
                <a:gd name="T20" fmla="*/ 38 w 66"/>
                <a:gd name="T21" fmla="*/ 66 h 74"/>
                <a:gd name="T22" fmla="*/ 42 w 66"/>
                <a:gd name="T23"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4">
                  <a:moveTo>
                    <a:pt x="42" y="67"/>
                  </a:moveTo>
                  <a:cubicBezTo>
                    <a:pt x="42" y="67"/>
                    <a:pt x="42" y="67"/>
                    <a:pt x="42" y="67"/>
                  </a:cubicBezTo>
                  <a:cubicBezTo>
                    <a:pt x="49" y="66"/>
                    <a:pt x="56" y="71"/>
                    <a:pt x="59" y="74"/>
                  </a:cubicBezTo>
                  <a:cubicBezTo>
                    <a:pt x="66" y="69"/>
                    <a:pt x="66" y="69"/>
                    <a:pt x="66" y="69"/>
                  </a:cubicBezTo>
                  <a:cubicBezTo>
                    <a:pt x="63" y="65"/>
                    <a:pt x="59" y="58"/>
                    <a:pt x="62" y="51"/>
                  </a:cubicBezTo>
                  <a:cubicBezTo>
                    <a:pt x="62" y="50"/>
                    <a:pt x="62" y="48"/>
                    <a:pt x="61" y="47"/>
                  </a:cubicBezTo>
                  <a:cubicBezTo>
                    <a:pt x="24" y="2"/>
                    <a:pt x="24" y="2"/>
                    <a:pt x="24" y="2"/>
                  </a:cubicBezTo>
                  <a:cubicBezTo>
                    <a:pt x="23" y="0"/>
                    <a:pt x="20" y="0"/>
                    <a:pt x="18" y="1"/>
                  </a:cubicBezTo>
                  <a:cubicBezTo>
                    <a:pt x="2" y="15"/>
                    <a:pt x="2" y="15"/>
                    <a:pt x="2" y="15"/>
                  </a:cubicBezTo>
                  <a:cubicBezTo>
                    <a:pt x="0" y="16"/>
                    <a:pt x="0" y="19"/>
                    <a:pt x="1" y="21"/>
                  </a:cubicBezTo>
                  <a:cubicBezTo>
                    <a:pt x="38" y="66"/>
                    <a:pt x="38" y="66"/>
                    <a:pt x="38" y="66"/>
                  </a:cubicBezTo>
                  <a:cubicBezTo>
                    <a:pt x="39" y="67"/>
                    <a:pt x="41" y="67"/>
                    <a:pt x="42" y="67"/>
                  </a:cubicBezTo>
                  <a:close/>
                </a:path>
              </a:pathLst>
            </a:custGeom>
            <a:solidFill>
              <a:srgbClr val="FBA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31"/>
            <p:cNvSpPr/>
            <p:nvPr/>
          </p:nvSpPr>
          <p:spPr bwMode="auto">
            <a:xfrm flipH="1" flipV="1">
              <a:off x="2878403" y="4922089"/>
              <a:ext cx="166991" cy="189158"/>
            </a:xfrm>
            <a:custGeom>
              <a:avLst/>
              <a:gdLst>
                <a:gd name="T0" fmla="*/ 17 w 65"/>
                <a:gd name="T1" fmla="*/ 7 h 74"/>
                <a:gd name="T2" fmla="*/ 53 w 65"/>
                <a:gd name="T3" fmla="*/ 52 h 74"/>
                <a:gd name="T4" fmla="*/ 54 w 65"/>
                <a:gd name="T5" fmla="*/ 56 h 74"/>
                <a:gd name="T6" fmla="*/ 58 w 65"/>
                <a:gd name="T7" fmla="*/ 74 h 74"/>
                <a:gd name="T8" fmla="*/ 65 w 65"/>
                <a:gd name="T9" fmla="*/ 69 h 74"/>
                <a:gd name="T10" fmla="*/ 61 w 65"/>
                <a:gd name="T11" fmla="*/ 51 h 74"/>
                <a:gd name="T12" fmla="*/ 60 w 65"/>
                <a:gd name="T13" fmla="*/ 47 h 74"/>
                <a:gd name="T14" fmla="*/ 23 w 65"/>
                <a:gd name="T15" fmla="*/ 2 h 74"/>
                <a:gd name="T16" fmla="*/ 17 w 65"/>
                <a:gd name="T17" fmla="*/ 1 h 74"/>
                <a:gd name="T18" fmla="*/ 1 w 65"/>
                <a:gd name="T19" fmla="*/ 15 h 74"/>
                <a:gd name="T20" fmla="*/ 0 w 65"/>
                <a:gd name="T21" fmla="*/ 16 h 74"/>
                <a:gd name="T22" fmla="*/ 11 w 65"/>
                <a:gd name="T23" fmla="*/ 7 h 74"/>
                <a:gd name="T24" fmla="*/ 17 w 65"/>
                <a:gd name="T25"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4">
                  <a:moveTo>
                    <a:pt x="17" y="7"/>
                  </a:moveTo>
                  <a:cubicBezTo>
                    <a:pt x="53" y="52"/>
                    <a:pt x="53" y="52"/>
                    <a:pt x="53" y="52"/>
                  </a:cubicBezTo>
                  <a:cubicBezTo>
                    <a:pt x="54" y="54"/>
                    <a:pt x="55" y="55"/>
                    <a:pt x="54" y="56"/>
                  </a:cubicBezTo>
                  <a:cubicBezTo>
                    <a:pt x="51" y="63"/>
                    <a:pt x="55" y="70"/>
                    <a:pt x="58" y="74"/>
                  </a:cubicBezTo>
                  <a:cubicBezTo>
                    <a:pt x="65" y="69"/>
                    <a:pt x="65" y="69"/>
                    <a:pt x="65" y="69"/>
                  </a:cubicBezTo>
                  <a:cubicBezTo>
                    <a:pt x="62" y="65"/>
                    <a:pt x="58" y="58"/>
                    <a:pt x="61" y="51"/>
                  </a:cubicBezTo>
                  <a:cubicBezTo>
                    <a:pt x="61" y="50"/>
                    <a:pt x="61" y="48"/>
                    <a:pt x="60" y="47"/>
                  </a:cubicBezTo>
                  <a:cubicBezTo>
                    <a:pt x="23" y="2"/>
                    <a:pt x="23" y="2"/>
                    <a:pt x="23" y="2"/>
                  </a:cubicBezTo>
                  <a:cubicBezTo>
                    <a:pt x="22" y="0"/>
                    <a:pt x="19" y="0"/>
                    <a:pt x="17" y="1"/>
                  </a:cubicBezTo>
                  <a:cubicBezTo>
                    <a:pt x="1" y="15"/>
                    <a:pt x="1" y="15"/>
                    <a:pt x="1" y="15"/>
                  </a:cubicBezTo>
                  <a:cubicBezTo>
                    <a:pt x="0" y="16"/>
                    <a:pt x="0" y="16"/>
                    <a:pt x="0" y="16"/>
                  </a:cubicBezTo>
                  <a:cubicBezTo>
                    <a:pt x="11" y="7"/>
                    <a:pt x="11" y="7"/>
                    <a:pt x="11" y="7"/>
                  </a:cubicBezTo>
                  <a:cubicBezTo>
                    <a:pt x="13" y="5"/>
                    <a:pt x="15" y="6"/>
                    <a:pt x="17" y="7"/>
                  </a:cubicBezTo>
                  <a:close/>
                </a:path>
              </a:pathLst>
            </a:custGeom>
            <a:solidFill>
              <a:srgbClr val="FFC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32"/>
            <p:cNvSpPr/>
            <p:nvPr/>
          </p:nvSpPr>
          <p:spPr bwMode="auto">
            <a:xfrm flipH="1" flipV="1">
              <a:off x="2891704" y="4944255"/>
              <a:ext cx="192113" cy="208370"/>
            </a:xfrm>
            <a:custGeom>
              <a:avLst/>
              <a:gdLst>
                <a:gd name="T0" fmla="*/ 2 w 75"/>
                <a:gd name="T1" fmla="*/ 26 h 81"/>
                <a:gd name="T2" fmla="*/ 2 w 75"/>
                <a:gd name="T3" fmla="*/ 18 h 81"/>
                <a:gd name="T4" fmla="*/ 23 w 75"/>
                <a:gd name="T5" fmla="*/ 2 h 81"/>
                <a:gd name="T6" fmla="*/ 30 w 75"/>
                <a:gd name="T7" fmla="*/ 3 h 81"/>
                <a:gd name="T8" fmla="*/ 75 w 75"/>
                <a:gd name="T9" fmla="*/ 58 h 81"/>
                <a:gd name="T10" fmla="*/ 47 w 75"/>
                <a:gd name="T11" fmla="*/ 81 h 81"/>
                <a:gd name="T12" fmla="*/ 2 w 75"/>
                <a:gd name="T13" fmla="*/ 26 h 81"/>
              </a:gdLst>
              <a:ahLst/>
              <a:cxnLst>
                <a:cxn ang="0">
                  <a:pos x="T0" y="T1"/>
                </a:cxn>
                <a:cxn ang="0">
                  <a:pos x="T2" y="T3"/>
                </a:cxn>
                <a:cxn ang="0">
                  <a:pos x="T4" y="T5"/>
                </a:cxn>
                <a:cxn ang="0">
                  <a:pos x="T6" y="T7"/>
                </a:cxn>
                <a:cxn ang="0">
                  <a:pos x="T8" y="T9"/>
                </a:cxn>
                <a:cxn ang="0">
                  <a:pos x="T10" y="T11"/>
                </a:cxn>
                <a:cxn ang="0">
                  <a:pos x="T12" y="T13"/>
                </a:cxn>
              </a:cxnLst>
              <a:rect l="0" t="0" r="r" b="b"/>
              <a:pathLst>
                <a:path w="75" h="81">
                  <a:moveTo>
                    <a:pt x="2" y="26"/>
                  </a:moveTo>
                  <a:cubicBezTo>
                    <a:pt x="0" y="23"/>
                    <a:pt x="0" y="20"/>
                    <a:pt x="2" y="18"/>
                  </a:cubicBezTo>
                  <a:cubicBezTo>
                    <a:pt x="23" y="2"/>
                    <a:pt x="23" y="2"/>
                    <a:pt x="23" y="2"/>
                  </a:cubicBezTo>
                  <a:cubicBezTo>
                    <a:pt x="25" y="0"/>
                    <a:pt x="28" y="0"/>
                    <a:pt x="30" y="3"/>
                  </a:cubicBezTo>
                  <a:cubicBezTo>
                    <a:pt x="75" y="58"/>
                    <a:pt x="75" y="58"/>
                    <a:pt x="75" y="58"/>
                  </a:cubicBezTo>
                  <a:cubicBezTo>
                    <a:pt x="47" y="81"/>
                    <a:pt x="47" y="81"/>
                    <a:pt x="47" y="81"/>
                  </a:cubicBezTo>
                  <a:lnTo>
                    <a:pt x="2" y="26"/>
                  </a:lnTo>
                  <a:close/>
                </a:path>
              </a:pathLst>
            </a:custGeom>
            <a:solidFill>
              <a:srgbClr val="E174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33"/>
            <p:cNvSpPr/>
            <p:nvPr/>
          </p:nvSpPr>
          <p:spPr bwMode="auto">
            <a:xfrm flipH="1" flipV="1">
              <a:off x="2950816" y="4944255"/>
              <a:ext cx="133002" cy="164036"/>
            </a:xfrm>
            <a:custGeom>
              <a:avLst/>
              <a:gdLst>
                <a:gd name="T0" fmla="*/ 52 w 52"/>
                <a:gd name="T1" fmla="*/ 59 h 64"/>
                <a:gd name="T2" fmla="*/ 4 w 52"/>
                <a:gd name="T3" fmla="*/ 0 h 64"/>
                <a:gd name="T4" fmla="*/ 2 w 52"/>
                <a:gd name="T5" fmla="*/ 1 h 64"/>
                <a:gd name="T6" fmla="*/ 2 w 52"/>
                <a:gd name="T7" fmla="*/ 9 h 64"/>
                <a:gd name="T8" fmla="*/ 47 w 52"/>
                <a:gd name="T9" fmla="*/ 64 h 64"/>
                <a:gd name="T10" fmla="*/ 52 w 52"/>
                <a:gd name="T11" fmla="*/ 59 h 64"/>
              </a:gdLst>
              <a:ahLst/>
              <a:cxnLst>
                <a:cxn ang="0">
                  <a:pos x="T0" y="T1"/>
                </a:cxn>
                <a:cxn ang="0">
                  <a:pos x="T2" y="T3"/>
                </a:cxn>
                <a:cxn ang="0">
                  <a:pos x="T4" y="T5"/>
                </a:cxn>
                <a:cxn ang="0">
                  <a:pos x="T6" y="T7"/>
                </a:cxn>
                <a:cxn ang="0">
                  <a:pos x="T8" y="T9"/>
                </a:cxn>
                <a:cxn ang="0">
                  <a:pos x="T10" y="T11"/>
                </a:cxn>
              </a:cxnLst>
              <a:rect l="0" t="0" r="r" b="b"/>
              <a:pathLst>
                <a:path w="52" h="64">
                  <a:moveTo>
                    <a:pt x="52" y="59"/>
                  </a:moveTo>
                  <a:cubicBezTo>
                    <a:pt x="4" y="0"/>
                    <a:pt x="4" y="0"/>
                    <a:pt x="4" y="0"/>
                  </a:cubicBezTo>
                  <a:cubicBezTo>
                    <a:pt x="2" y="1"/>
                    <a:pt x="2" y="1"/>
                    <a:pt x="2" y="1"/>
                  </a:cubicBezTo>
                  <a:cubicBezTo>
                    <a:pt x="0" y="3"/>
                    <a:pt x="0" y="6"/>
                    <a:pt x="2" y="9"/>
                  </a:cubicBezTo>
                  <a:cubicBezTo>
                    <a:pt x="47" y="64"/>
                    <a:pt x="47" y="64"/>
                    <a:pt x="47" y="64"/>
                  </a:cubicBezTo>
                  <a:lnTo>
                    <a:pt x="52" y="59"/>
                  </a:ln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34"/>
            <p:cNvSpPr/>
            <p:nvPr/>
          </p:nvSpPr>
          <p:spPr bwMode="auto">
            <a:xfrm flipH="1" flipV="1">
              <a:off x="2891704" y="4993023"/>
              <a:ext cx="138913" cy="159602"/>
            </a:xfrm>
            <a:custGeom>
              <a:avLst/>
              <a:gdLst>
                <a:gd name="T0" fmla="*/ 54 w 54"/>
                <a:gd name="T1" fmla="*/ 58 h 62"/>
                <a:gd name="T2" fmla="*/ 9 w 54"/>
                <a:gd name="T3" fmla="*/ 3 h 62"/>
                <a:gd name="T4" fmla="*/ 2 w 54"/>
                <a:gd name="T5" fmla="*/ 2 h 62"/>
                <a:gd name="T6" fmla="*/ 0 w 54"/>
                <a:gd name="T7" fmla="*/ 3 h 62"/>
                <a:gd name="T8" fmla="*/ 49 w 54"/>
                <a:gd name="T9" fmla="*/ 62 h 62"/>
                <a:gd name="T10" fmla="*/ 54 w 54"/>
                <a:gd name="T11" fmla="*/ 58 h 62"/>
              </a:gdLst>
              <a:ahLst/>
              <a:cxnLst>
                <a:cxn ang="0">
                  <a:pos x="T0" y="T1"/>
                </a:cxn>
                <a:cxn ang="0">
                  <a:pos x="T2" y="T3"/>
                </a:cxn>
                <a:cxn ang="0">
                  <a:pos x="T4" y="T5"/>
                </a:cxn>
                <a:cxn ang="0">
                  <a:pos x="T6" y="T7"/>
                </a:cxn>
                <a:cxn ang="0">
                  <a:pos x="T8" y="T9"/>
                </a:cxn>
                <a:cxn ang="0">
                  <a:pos x="T10" y="T11"/>
                </a:cxn>
              </a:cxnLst>
              <a:rect l="0" t="0" r="r" b="b"/>
              <a:pathLst>
                <a:path w="54" h="62">
                  <a:moveTo>
                    <a:pt x="54" y="58"/>
                  </a:moveTo>
                  <a:cubicBezTo>
                    <a:pt x="9" y="3"/>
                    <a:pt x="9" y="3"/>
                    <a:pt x="9" y="3"/>
                  </a:cubicBezTo>
                  <a:cubicBezTo>
                    <a:pt x="7" y="0"/>
                    <a:pt x="4" y="0"/>
                    <a:pt x="2" y="2"/>
                  </a:cubicBezTo>
                  <a:cubicBezTo>
                    <a:pt x="0" y="3"/>
                    <a:pt x="0" y="3"/>
                    <a:pt x="0" y="3"/>
                  </a:cubicBezTo>
                  <a:cubicBezTo>
                    <a:pt x="49" y="62"/>
                    <a:pt x="49" y="62"/>
                    <a:pt x="49" y="62"/>
                  </a:cubicBezTo>
                  <a:lnTo>
                    <a:pt x="54" y="58"/>
                  </a:lnTo>
                  <a:close/>
                </a:path>
              </a:pathLst>
            </a:custGeom>
            <a:solidFill>
              <a:srgbClr val="C25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35"/>
            <p:cNvSpPr/>
            <p:nvPr/>
          </p:nvSpPr>
          <p:spPr bwMode="auto">
            <a:xfrm flipH="1" flipV="1">
              <a:off x="2989238" y="5065435"/>
              <a:ext cx="76845" cy="63546"/>
            </a:xfrm>
            <a:custGeom>
              <a:avLst/>
              <a:gdLst>
                <a:gd name="T0" fmla="*/ 0 w 52"/>
                <a:gd name="T1" fmla="*/ 40 h 43"/>
                <a:gd name="T2" fmla="*/ 48 w 52"/>
                <a:gd name="T3" fmla="*/ 0 h 43"/>
                <a:gd name="T4" fmla="*/ 52 w 52"/>
                <a:gd name="T5" fmla="*/ 3 h 43"/>
                <a:gd name="T6" fmla="*/ 3 w 52"/>
                <a:gd name="T7" fmla="*/ 43 h 43"/>
                <a:gd name="T8" fmla="*/ 0 w 52"/>
                <a:gd name="T9" fmla="*/ 40 h 43"/>
              </a:gdLst>
              <a:ahLst/>
              <a:cxnLst>
                <a:cxn ang="0">
                  <a:pos x="T0" y="T1"/>
                </a:cxn>
                <a:cxn ang="0">
                  <a:pos x="T2" y="T3"/>
                </a:cxn>
                <a:cxn ang="0">
                  <a:pos x="T4" y="T5"/>
                </a:cxn>
                <a:cxn ang="0">
                  <a:pos x="T6" y="T7"/>
                </a:cxn>
                <a:cxn ang="0">
                  <a:pos x="T8" y="T9"/>
                </a:cxn>
              </a:cxnLst>
              <a:rect l="0" t="0" r="r" b="b"/>
              <a:pathLst>
                <a:path w="52" h="43">
                  <a:moveTo>
                    <a:pt x="0" y="40"/>
                  </a:moveTo>
                  <a:lnTo>
                    <a:pt x="48" y="0"/>
                  </a:lnTo>
                  <a:lnTo>
                    <a:pt x="52" y="3"/>
                  </a:lnTo>
                  <a:lnTo>
                    <a:pt x="3" y="43"/>
                  </a:lnTo>
                  <a:lnTo>
                    <a:pt x="0" y="40"/>
                  </a:lnTo>
                  <a:close/>
                </a:path>
              </a:pathLst>
            </a:custGeom>
            <a:solidFill>
              <a:srgbClr val="FFC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36"/>
            <p:cNvSpPr/>
            <p:nvPr/>
          </p:nvSpPr>
          <p:spPr bwMode="auto">
            <a:xfrm flipH="1" flipV="1">
              <a:off x="447430" y="5912210"/>
              <a:ext cx="631019" cy="722642"/>
            </a:xfrm>
            <a:custGeom>
              <a:avLst/>
              <a:gdLst>
                <a:gd name="T0" fmla="*/ 159 w 427"/>
                <a:gd name="T1" fmla="*/ 0 h 489"/>
                <a:gd name="T2" fmla="*/ 427 w 427"/>
                <a:gd name="T3" fmla="*/ 113 h 489"/>
                <a:gd name="T4" fmla="*/ 267 w 427"/>
                <a:gd name="T5" fmla="*/ 489 h 489"/>
                <a:gd name="T6" fmla="*/ 0 w 427"/>
                <a:gd name="T7" fmla="*/ 377 h 489"/>
                <a:gd name="T8" fmla="*/ 159 w 427"/>
                <a:gd name="T9" fmla="*/ 0 h 489"/>
              </a:gdLst>
              <a:ahLst/>
              <a:cxnLst>
                <a:cxn ang="0">
                  <a:pos x="T0" y="T1"/>
                </a:cxn>
                <a:cxn ang="0">
                  <a:pos x="T2" y="T3"/>
                </a:cxn>
                <a:cxn ang="0">
                  <a:pos x="T4" y="T5"/>
                </a:cxn>
                <a:cxn ang="0">
                  <a:pos x="T6" y="T7"/>
                </a:cxn>
                <a:cxn ang="0">
                  <a:pos x="T8" y="T9"/>
                </a:cxn>
              </a:cxnLst>
              <a:rect l="0" t="0" r="r" b="b"/>
              <a:pathLst>
                <a:path w="427" h="489">
                  <a:moveTo>
                    <a:pt x="159" y="0"/>
                  </a:moveTo>
                  <a:lnTo>
                    <a:pt x="427" y="113"/>
                  </a:lnTo>
                  <a:lnTo>
                    <a:pt x="267" y="489"/>
                  </a:lnTo>
                  <a:lnTo>
                    <a:pt x="0" y="377"/>
                  </a:lnTo>
                  <a:lnTo>
                    <a:pt x="159" y="0"/>
                  </a:lnTo>
                  <a:close/>
                </a:path>
              </a:pathLst>
            </a:custGeom>
            <a:solidFill>
              <a:srgbClr val="F8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37"/>
            <p:cNvSpPr/>
            <p:nvPr/>
          </p:nvSpPr>
          <p:spPr bwMode="auto">
            <a:xfrm flipH="1" flipV="1">
              <a:off x="457776" y="5913689"/>
              <a:ext cx="693086" cy="741853"/>
            </a:xfrm>
            <a:custGeom>
              <a:avLst/>
              <a:gdLst>
                <a:gd name="T0" fmla="*/ 231 w 469"/>
                <a:gd name="T1" fmla="*/ 0 h 502"/>
                <a:gd name="T2" fmla="*/ 469 w 469"/>
                <a:gd name="T3" fmla="*/ 163 h 502"/>
                <a:gd name="T4" fmla="*/ 240 w 469"/>
                <a:gd name="T5" fmla="*/ 502 h 502"/>
                <a:gd name="T6" fmla="*/ 0 w 469"/>
                <a:gd name="T7" fmla="*/ 339 h 502"/>
                <a:gd name="T8" fmla="*/ 231 w 469"/>
                <a:gd name="T9" fmla="*/ 0 h 502"/>
              </a:gdLst>
              <a:ahLst/>
              <a:cxnLst>
                <a:cxn ang="0">
                  <a:pos x="T0" y="T1"/>
                </a:cxn>
                <a:cxn ang="0">
                  <a:pos x="T2" y="T3"/>
                </a:cxn>
                <a:cxn ang="0">
                  <a:pos x="T4" y="T5"/>
                </a:cxn>
                <a:cxn ang="0">
                  <a:pos x="T6" y="T7"/>
                </a:cxn>
                <a:cxn ang="0">
                  <a:pos x="T8" y="T9"/>
                </a:cxn>
              </a:cxnLst>
              <a:rect l="0" t="0" r="r" b="b"/>
              <a:pathLst>
                <a:path w="469" h="502">
                  <a:moveTo>
                    <a:pt x="231" y="0"/>
                  </a:moveTo>
                  <a:lnTo>
                    <a:pt x="469" y="163"/>
                  </a:lnTo>
                  <a:lnTo>
                    <a:pt x="240" y="502"/>
                  </a:lnTo>
                  <a:lnTo>
                    <a:pt x="0" y="339"/>
                  </a:lnTo>
                  <a:lnTo>
                    <a:pt x="231" y="0"/>
                  </a:lnTo>
                  <a:close/>
                </a:path>
              </a:pathLst>
            </a:custGeom>
            <a:solidFill>
              <a:srgbClr val="DC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38"/>
            <p:cNvSpPr/>
            <p:nvPr/>
          </p:nvSpPr>
          <p:spPr bwMode="auto">
            <a:xfrm flipH="1" flipV="1">
              <a:off x="411963" y="5990534"/>
              <a:ext cx="663530" cy="734464"/>
            </a:xfrm>
            <a:custGeom>
              <a:avLst/>
              <a:gdLst>
                <a:gd name="T0" fmla="*/ 194 w 449"/>
                <a:gd name="T1" fmla="*/ 0 h 497"/>
                <a:gd name="T2" fmla="*/ 449 w 449"/>
                <a:gd name="T3" fmla="*/ 137 h 497"/>
                <a:gd name="T4" fmla="*/ 253 w 449"/>
                <a:gd name="T5" fmla="*/ 497 h 497"/>
                <a:gd name="T6" fmla="*/ 0 w 449"/>
                <a:gd name="T7" fmla="*/ 359 h 497"/>
                <a:gd name="T8" fmla="*/ 194 w 449"/>
                <a:gd name="T9" fmla="*/ 0 h 497"/>
              </a:gdLst>
              <a:ahLst/>
              <a:cxnLst>
                <a:cxn ang="0">
                  <a:pos x="T0" y="T1"/>
                </a:cxn>
                <a:cxn ang="0">
                  <a:pos x="T2" y="T3"/>
                </a:cxn>
                <a:cxn ang="0">
                  <a:pos x="T4" y="T5"/>
                </a:cxn>
                <a:cxn ang="0">
                  <a:pos x="T6" y="T7"/>
                </a:cxn>
                <a:cxn ang="0">
                  <a:pos x="T8" y="T9"/>
                </a:cxn>
              </a:cxnLst>
              <a:rect l="0" t="0" r="r" b="b"/>
              <a:pathLst>
                <a:path w="449" h="497">
                  <a:moveTo>
                    <a:pt x="194" y="0"/>
                  </a:moveTo>
                  <a:lnTo>
                    <a:pt x="449" y="137"/>
                  </a:lnTo>
                  <a:lnTo>
                    <a:pt x="253" y="497"/>
                  </a:lnTo>
                  <a:lnTo>
                    <a:pt x="0" y="359"/>
                  </a:lnTo>
                  <a:lnTo>
                    <a:pt x="194" y="0"/>
                  </a:lnTo>
                  <a:close/>
                </a:path>
              </a:pathLst>
            </a:custGeom>
            <a:solidFill>
              <a:srgbClr val="BAB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39"/>
            <p:cNvSpPr/>
            <p:nvPr/>
          </p:nvSpPr>
          <p:spPr bwMode="auto">
            <a:xfrm flipH="1" flipV="1">
              <a:off x="437086" y="5986101"/>
              <a:ext cx="707864" cy="738897"/>
            </a:xfrm>
            <a:custGeom>
              <a:avLst/>
              <a:gdLst>
                <a:gd name="T0" fmla="*/ 248 w 479"/>
                <a:gd name="T1" fmla="*/ 0 h 500"/>
                <a:gd name="T2" fmla="*/ 479 w 479"/>
                <a:gd name="T3" fmla="*/ 176 h 500"/>
                <a:gd name="T4" fmla="*/ 229 w 479"/>
                <a:gd name="T5" fmla="*/ 500 h 500"/>
                <a:gd name="T6" fmla="*/ 0 w 479"/>
                <a:gd name="T7" fmla="*/ 325 h 500"/>
                <a:gd name="T8" fmla="*/ 248 w 479"/>
                <a:gd name="T9" fmla="*/ 0 h 500"/>
              </a:gdLst>
              <a:ahLst/>
              <a:cxnLst>
                <a:cxn ang="0">
                  <a:pos x="T0" y="T1"/>
                </a:cxn>
                <a:cxn ang="0">
                  <a:pos x="T2" y="T3"/>
                </a:cxn>
                <a:cxn ang="0">
                  <a:pos x="T4" y="T5"/>
                </a:cxn>
                <a:cxn ang="0">
                  <a:pos x="T6" y="T7"/>
                </a:cxn>
                <a:cxn ang="0">
                  <a:pos x="T8" y="T9"/>
                </a:cxn>
              </a:cxnLst>
              <a:rect l="0" t="0" r="r" b="b"/>
              <a:pathLst>
                <a:path w="479" h="500">
                  <a:moveTo>
                    <a:pt x="248" y="0"/>
                  </a:moveTo>
                  <a:lnTo>
                    <a:pt x="479" y="176"/>
                  </a:lnTo>
                  <a:lnTo>
                    <a:pt x="229" y="500"/>
                  </a:lnTo>
                  <a:lnTo>
                    <a:pt x="0" y="325"/>
                  </a:lnTo>
                  <a:lnTo>
                    <a:pt x="248" y="0"/>
                  </a:lnTo>
                  <a:close/>
                </a:path>
              </a:pathLst>
            </a:custGeom>
            <a:solidFill>
              <a:srgbClr val="F8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40"/>
            <p:cNvSpPr/>
            <p:nvPr/>
          </p:nvSpPr>
          <p:spPr bwMode="auto">
            <a:xfrm flipH="1" flipV="1">
              <a:off x="742989" y="6232892"/>
              <a:ext cx="13301" cy="11822"/>
            </a:xfrm>
            <a:custGeom>
              <a:avLst/>
              <a:gdLst>
                <a:gd name="T0" fmla="*/ 2 w 5"/>
                <a:gd name="T1" fmla="*/ 0 h 5"/>
                <a:gd name="T2" fmla="*/ 3 w 5"/>
                <a:gd name="T3" fmla="*/ 0 h 5"/>
                <a:gd name="T4" fmla="*/ 5 w 5"/>
                <a:gd name="T5" fmla="*/ 1 h 5"/>
                <a:gd name="T6" fmla="*/ 5 w 5"/>
                <a:gd name="T7" fmla="*/ 3 h 5"/>
                <a:gd name="T8" fmla="*/ 4 w 5"/>
                <a:gd name="T9" fmla="*/ 4 h 5"/>
                <a:gd name="T10" fmla="*/ 2 w 5"/>
                <a:gd name="T11" fmla="*/ 5 h 5"/>
                <a:gd name="T12" fmla="*/ 1 w 5"/>
                <a:gd name="T13" fmla="*/ 4 h 5"/>
                <a:gd name="T14" fmla="*/ 1 w 5"/>
                <a:gd name="T15" fmla="*/ 2 h 5"/>
                <a:gd name="T16" fmla="*/ 2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2" y="0"/>
                  </a:moveTo>
                  <a:cubicBezTo>
                    <a:pt x="2" y="0"/>
                    <a:pt x="3" y="0"/>
                    <a:pt x="3" y="0"/>
                  </a:cubicBezTo>
                  <a:cubicBezTo>
                    <a:pt x="5" y="1"/>
                    <a:pt x="5" y="1"/>
                    <a:pt x="5" y="1"/>
                  </a:cubicBezTo>
                  <a:cubicBezTo>
                    <a:pt x="5" y="2"/>
                    <a:pt x="5" y="2"/>
                    <a:pt x="5" y="3"/>
                  </a:cubicBezTo>
                  <a:cubicBezTo>
                    <a:pt x="4" y="4"/>
                    <a:pt x="4" y="4"/>
                    <a:pt x="4" y="4"/>
                  </a:cubicBezTo>
                  <a:cubicBezTo>
                    <a:pt x="4" y="5"/>
                    <a:pt x="3" y="5"/>
                    <a:pt x="2" y="5"/>
                  </a:cubicBezTo>
                  <a:cubicBezTo>
                    <a:pt x="1" y="4"/>
                    <a:pt x="1" y="4"/>
                    <a:pt x="1" y="4"/>
                  </a:cubicBezTo>
                  <a:cubicBezTo>
                    <a:pt x="0" y="3"/>
                    <a:pt x="0" y="2"/>
                    <a:pt x="1" y="2"/>
                  </a:cubicBezTo>
                  <a:lnTo>
                    <a:pt x="2" y="0"/>
                  </a:lnTo>
                  <a:close/>
                </a:path>
              </a:pathLst>
            </a:custGeom>
            <a:solidFill>
              <a:srgbClr val="53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41"/>
            <p:cNvSpPr/>
            <p:nvPr/>
          </p:nvSpPr>
          <p:spPr bwMode="auto">
            <a:xfrm flipH="1" flipV="1">
              <a:off x="833135" y="6300871"/>
              <a:ext cx="14778" cy="16256"/>
            </a:xfrm>
            <a:custGeom>
              <a:avLst/>
              <a:gdLst>
                <a:gd name="T0" fmla="*/ 2 w 6"/>
                <a:gd name="T1" fmla="*/ 1 h 6"/>
                <a:gd name="T2" fmla="*/ 3 w 6"/>
                <a:gd name="T3" fmla="*/ 1 h 6"/>
                <a:gd name="T4" fmla="*/ 5 w 6"/>
                <a:gd name="T5" fmla="*/ 2 h 6"/>
                <a:gd name="T6" fmla="*/ 5 w 6"/>
                <a:gd name="T7" fmla="*/ 4 h 6"/>
                <a:gd name="T8" fmla="*/ 4 w 6"/>
                <a:gd name="T9" fmla="*/ 5 h 6"/>
                <a:gd name="T10" fmla="*/ 2 w 6"/>
                <a:gd name="T11" fmla="*/ 5 h 6"/>
                <a:gd name="T12" fmla="*/ 1 w 6"/>
                <a:gd name="T13" fmla="*/ 4 h 6"/>
                <a:gd name="T14" fmla="*/ 1 w 6"/>
                <a:gd name="T15" fmla="*/ 2 h 6"/>
                <a:gd name="T16" fmla="*/ 2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1"/>
                  </a:moveTo>
                  <a:cubicBezTo>
                    <a:pt x="2" y="0"/>
                    <a:pt x="3" y="0"/>
                    <a:pt x="3" y="1"/>
                  </a:cubicBezTo>
                  <a:cubicBezTo>
                    <a:pt x="5" y="2"/>
                    <a:pt x="5" y="2"/>
                    <a:pt x="5" y="2"/>
                  </a:cubicBezTo>
                  <a:cubicBezTo>
                    <a:pt x="5" y="2"/>
                    <a:pt x="6" y="3"/>
                    <a:pt x="5" y="4"/>
                  </a:cubicBezTo>
                  <a:cubicBezTo>
                    <a:pt x="4" y="5"/>
                    <a:pt x="4" y="5"/>
                    <a:pt x="4" y="5"/>
                  </a:cubicBezTo>
                  <a:cubicBezTo>
                    <a:pt x="4" y="5"/>
                    <a:pt x="3" y="6"/>
                    <a:pt x="2" y="5"/>
                  </a:cubicBezTo>
                  <a:cubicBezTo>
                    <a:pt x="1" y="4"/>
                    <a:pt x="1" y="4"/>
                    <a:pt x="1" y="4"/>
                  </a:cubicBezTo>
                  <a:cubicBezTo>
                    <a:pt x="0" y="4"/>
                    <a:pt x="0" y="3"/>
                    <a:pt x="1" y="2"/>
                  </a:cubicBezTo>
                  <a:lnTo>
                    <a:pt x="2" y="1"/>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714" name="Picture 642"/>
            <p:cNvPicPr>
              <a:picLocks noChangeAspect="1" noChangeArrowheads="1"/>
            </p:cNvPicPr>
            <p:nvPr/>
          </p:nvPicPr>
          <p:blipFill>
            <a:blip r:embed="rId47" cstate="email"/>
            <a:srcRect/>
            <a:stretch>
              <a:fillRect/>
            </a:stretch>
          </p:blipFill>
          <p:spPr bwMode="auto">
            <a:xfrm flipH="1" flipV="1">
              <a:off x="927714" y="6368849"/>
              <a:ext cx="29556" cy="3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643"/>
            <p:cNvSpPr/>
            <p:nvPr/>
          </p:nvSpPr>
          <p:spPr bwMode="auto">
            <a:xfrm flipH="1" flipV="1">
              <a:off x="765157" y="6098414"/>
              <a:ext cx="97534" cy="121179"/>
            </a:xfrm>
            <a:custGeom>
              <a:avLst/>
              <a:gdLst>
                <a:gd name="T0" fmla="*/ 32 w 38"/>
                <a:gd name="T1" fmla="*/ 0 h 47"/>
                <a:gd name="T2" fmla="*/ 38 w 38"/>
                <a:gd name="T3" fmla="*/ 4 h 47"/>
                <a:gd name="T4" fmla="*/ 6 w 38"/>
                <a:gd name="T5" fmla="*/ 46 h 47"/>
                <a:gd name="T6" fmla="*/ 4 w 38"/>
                <a:gd name="T7" fmla="*/ 47 h 47"/>
                <a:gd name="T8" fmla="*/ 0 w 38"/>
                <a:gd name="T9" fmla="*/ 44 h 47"/>
                <a:gd name="T10" fmla="*/ 0 w 38"/>
                <a:gd name="T11" fmla="*/ 42 h 47"/>
                <a:gd name="T12" fmla="*/ 32 w 3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8" h="47">
                  <a:moveTo>
                    <a:pt x="32" y="0"/>
                  </a:moveTo>
                  <a:cubicBezTo>
                    <a:pt x="38" y="4"/>
                    <a:pt x="38" y="4"/>
                    <a:pt x="38" y="4"/>
                  </a:cubicBezTo>
                  <a:cubicBezTo>
                    <a:pt x="6" y="46"/>
                    <a:pt x="6" y="46"/>
                    <a:pt x="6" y="46"/>
                  </a:cubicBezTo>
                  <a:cubicBezTo>
                    <a:pt x="5" y="47"/>
                    <a:pt x="4" y="47"/>
                    <a:pt x="4" y="47"/>
                  </a:cubicBezTo>
                  <a:cubicBezTo>
                    <a:pt x="0" y="44"/>
                    <a:pt x="0" y="44"/>
                    <a:pt x="0" y="44"/>
                  </a:cubicBezTo>
                  <a:cubicBezTo>
                    <a:pt x="0" y="44"/>
                    <a:pt x="0" y="43"/>
                    <a:pt x="0" y="42"/>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44"/>
            <p:cNvSpPr/>
            <p:nvPr/>
          </p:nvSpPr>
          <p:spPr bwMode="auto">
            <a:xfrm flipH="1" flipV="1">
              <a:off x="781413" y="6163436"/>
              <a:ext cx="53201" cy="63546"/>
            </a:xfrm>
            <a:custGeom>
              <a:avLst/>
              <a:gdLst>
                <a:gd name="T0" fmla="*/ 17 w 21"/>
                <a:gd name="T1" fmla="*/ 0 h 25"/>
                <a:gd name="T2" fmla="*/ 21 w 21"/>
                <a:gd name="T3" fmla="*/ 3 h 25"/>
                <a:gd name="T4" fmla="*/ 6 w 21"/>
                <a:gd name="T5" fmla="*/ 24 h 25"/>
                <a:gd name="T6" fmla="*/ 4 w 21"/>
                <a:gd name="T7" fmla="*/ 24 h 25"/>
                <a:gd name="T8" fmla="*/ 1 w 21"/>
                <a:gd name="T9" fmla="*/ 22 h 25"/>
                <a:gd name="T10" fmla="*/ 1 w 21"/>
                <a:gd name="T11" fmla="*/ 20 h 25"/>
                <a:gd name="T12" fmla="*/ 17 w 2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17" y="0"/>
                  </a:moveTo>
                  <a:cubicBezTo>
                    <a:pt x="21" y="3"/>
                    <a:pt x="21" y="3"/>
                    <a:pt x="21" y="3"/>
                  </a:cubicBezTo>
                  <a:cubicBezTo>
                    <a:pt x="6" y="24"/>
                    <a:pt x="6" y="24"/>
                    <a:pt x="6" y="24"/>
                  </a:cubicBezTo>
                  <a:cubicBezTo>
                    <a:pt x="5" y="24"/>
                    <a:pt x="4" y="25"/>
                    <a:pt x="4" y="24"/>
                  </a:cubicBezTo>
                  <a:cubicBezTo>
                    <a:pt x="1" y="22"/>
                    <a:pt x="1" y="22"/>
                    <a:pt x="1" y="22"/>
                  </a:cubicBezTo>
                  <a:cubicBezTo>
                    <a:pt x="0" y="22"/>
                    <a:pt x="0" y="21"/>
                    <a:pt x="1" y="20"/>
                  </a:cubicBezTo>
                  <a:lnTo>
                    <a:pt x="17"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45"/>
            <p:cNvSpPr/>
            <p:nvPr/>
          </p:nvSpPr>
          <p:spPr bwMode="auto">
            <a:xfrm flipH="1" flipV="1">
              <a:off x="862691" y="6194470"/>
              <a:ext cx="79801" cy="96057"/>
            </a:xfrm>
            <a:custGeom>
              <a:avLst/>
              <a:gdLst>
                <a:gd name="T0" fmla="*/ 25 w 31"/>
                <a:gd name="T1" fmla="*/ 0 h 38"/>
                <a:gd name="T2" fmla="*/ 31 w 31"/>
                <a:gd name="T3" fmla="*/ 4 h 38"/>
                <a:gd name="T4" fmla="*/ 6 w 31"/>
                <a:gd name="T5" fmla="*/ 37 h 38"/>
                <a:gd name="T6" fmla="*/ 4 w 31"/>
                <a:gd name="T7" fmla="*/ 37 h 38"/>
                <a:gd name="T8" fmla="*/ 0 w 31"/>
                <a:gd name="T9" fmla="*/ 34 h 38"/>
                <a:gd name="T10" fmla="*/ 0 w 31"/>
                <a:gd name="T11" fmla="*/ 33 h 38"/>
                <a:gd name="T12" fmla="*/ 25 w 3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5" y="0"/>
                  </a:moveTo>
                  <a:cubicBezTo>
                    <a:pt x="31" y="4"/>
                    <a:pt x="31" y="4"/>
                    <a:pt x="31" y="4"/>
                  </a:cubicBezTo>
                  <a:cubicBezTo>
                    <a:pt x="6" y="37"/>
                    <a:pt x="6" y="37"/>
                    <a:pt x="6" y="37"/>
                  </a:cubicBezTo>
                  <a:cubicBezTo>
                    <a:pt x="5" y="37"/>
                    <a:pt x="4" y="38"/>
                    <a:pt x="4" y="37"/>
                  </a:cubicBezTo>
                  <a:cubicBezTo>
                    <a:pt x="0" y="34"/>
                    <a:pt x="0" y="34"/>
                    <a:pt x="0" y="34"/>
                  </a:cubicBezTo>
                  <a:cubicBezTo>
                    <a:pt x="0" y="34"/>
                    <a:pt x="0" y="33"/>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46"/>
            <p:cNvSpPr/>
            <p:nvPr/>
          </p:nvSpPr>
          <p:spPr bwMode="auto">
            <a:xfrm flipH="1" flipV="1">
              <a:off x="878947" y="6216636"/>
              <a:ext cx="69457" cy="84235"/>
            </a:xfrm>
            <a:custGeom>
              <a:avLst/>
              <a:gdLst>
                <a:gd name="T0" fmla="*/ 23 w 27"/>
                <a:gd name="T1" fmla="*/ 0 h 33"/>
                <a:gd name="T2" fmla="*/ 27 w 27"/>
                <a:gd name="T3" fmla="*/ 4 h 33"/>
                <a:gd name="T4" fmla="*/ 6 w 27"/>
                <a:gd name="T5" fmla="*/ 32 h 33"/>
                <a:gd name="T6" fmla="*/ 4 w 27"/>
                <a:gd name="T7" fmla="*/ 33 h 33"/>
                <a:gd name="T8" fmla="*/ 1 w 27"/>
                <a:gd name="T9" fmla="*/ 31 h 33"/>
                <a:gd name="T10" fmla="*/ 1 w 27"/>
                <a:gd name="T11" fmla="*/ 29 h 33"/>
                <a:gd name="T12" fmla="*/ 23 w 27"/>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3" y="0"/>
                  </a:moveTo>
                  <a:cubicBezTo>
                    <a:pt x="27" y="4"/>
                    <a:pt x="27" y="4"/>
                    <a:pt x="27" y="4"/>
                  </a:cubicBezTo>
                  <a:cubicBezTo>
                    <a:pt x="6" y="32"/>
                    <a:pt x="6" y="32"/>
                    <a:pt x="6" y="32"/>
                  </a:cubicBezTo>
                  <a:cubicBezTo>
                    <a:pt x="5" y="33"/>
                    <a:pt x="4" y="33"/>
                    <a:pt x="4" y="33"/>
                  </a:cubicBezTo>
                  <a:cubicBezTo>
                    <a:pt x="1" y="31"/>
                    <a:pt x="1" y="31"/>
                    <a:pt x="1" y="31"/>
                  </a:cubicBezTo>
                  <a:cubicBezTo>
                    <a:pt x="0" y="30"/>
                    <a:pt x="0" y="29"/>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47"/>
            <p:cNvSpPr/>
            <p:nvPr/>
          </p:nvSpPr>
          <p:spPr bwMode="auto">
            <a:xfrm flipH="1" flipV="1">
              <a:off x="813924" y="6147180"/>
              <a:ext cx="90146" cy="107879"/>
            </a:xfrm>
            <a:custGeom>
              <a:avLst/>
              <a:gdLst>
                <a:gd name="T0" fmla="*/ 29 w 35"/>
                <a:gd name="T1" fmla="*/ 0 h 42"/>
                <a:gd name="T2" fmla="*/ 35 w 35"/>
                <a:gd name="T3" fmla="*/ 4 h 42"/>
                <a:gd name="T4" fmla="*/ 6 w 35"/>
                <a:gd name="T5" fmla="*/ 41 h 42"/>
                <a:gd name="T6" fmla="*/ 4 w 35"/>
                <a:gd name="T7" fmla="*/ 42 h 42"/>
                <a:gd name="T8" fmla="*/ 1 w 35"/>
                <a:gd name="T9" fmla="*/ 39 h 42"/>
                <a:gd name="T10" fmla="*/ 1 w 35"/>
                <a:gd name="T11" fmla="*/ 37 h 42"/>
                <a:gd name="T12" fmla="*/ 29 w 3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29" y="0"/>
                  </a:moveTo>
                  <a:cubicBezTo>
                    <a:pt x="35" y="4"/>
                    <a:pt x="35" y="4"/>
                    <a:pt x="35" y="4"/>
                  </a:cubicBezTo>
                  <a:cubicBezTo>
                    <a:pt x="6" y="41"/>
                    <a:pt x="6" y="41"/>
                    <a:pt x="6" y="41"/>
                  </a:cubicBezTo>
                  <a:cubicBezTo>
                    <a:pt x="5" y="42"/>
                    <a:pt x="5" y="42"/>
                    <a:pt x="4" y="42"/>
                  </a:cubicBezTo>
                  <a:cubicBezTo>
                    <a:pt x="1" y="39"/>
                    <a:pt x="1" y="39"/>
                    <a:pt x="1"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48"/>
            <p:cNvSpPr/>
            <p:nvPr/>
          </p:nvSpPr>
          <p:spPr bwMode="auto">
            <a:xfrm flipH="1" flipV="1">
              <a:off x="830180" y="6191514"/>
              <a:ext cx="62067" cy="73890"/>
            </a:xfrm>
            <a:custGeom>
              <a:avLst/>
              <a:gdLst>
                <a:gd name="T0" fmla="*/ 20 w 24"/>
                <a:gd name="T1" fmla="*/ 0 h 29"/>
                <a:gd name="T2" fmla="*/ 24 w 24"/>
                <a:gd name="T3" fmla="*/ 4 h 29"/>
                <a:gd name="T4" fmla="*/ 5 w 24"/>
                <a:gd name="T5" fmla="*/ 28 h 29"/>
                <a:gd name="T6" fmla="*/ 4 w 24"/>
                <a:gd name="T7" fmla="*/ 29 h 29"/>
                <a:gd name="T8" fmla="*/ 1 w 24"/>
                <a:gd name="T9" fmla="*/ 27 h 29"/>
                <a:gd name="T10" fmla="*/ 1 w 24"/>
                <a:gd name="T11" fmla="*/ 25 h 29"/>
                <a:gd name="T12" fmla="*/ 20 w 24"/>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4" h="29">
                  <a:moveTo>
                    <a:pt x="20" y="0"/>
                  </a:moveTo>
                  <a:cubicBezTo>
                    <a:pt x="24" y="4"/>
                    <a:pt x="24" y="4"/>
                    <a:pt x="24" y="4"/>
                  </a:cubicBezTo>
                  <a:cubicBezTo>
                    <a:pt x="5" y="28"/>
                    <a:pt x="5" y="28"/>
                    <a:pt x="5" y="28"/>
                  </a:cubicBezTo>
                  <a:cubicBezTo>
                    <a:pt x="5" y="29"/>
                    <a:pt x="4" y="29"/>
                    <a:pt x="4" y="29"/>
                  </a:cubicBezTo>
                  <a:cubicBezTo>
                    <a:pt x="1" y="27"/>
                    <a:pt x="1" y="27"/>
                    <a:pt x="1" y="27"/>
                  </a:cubicBezTo>
                  <a:cubicBezTo>
                    <a:pt x="0" y="26"/>
                    <a:pt x="0" y="25"/>
                    <a:pt x="1" y="25"/>
                  </a:cubicBezTo>
                  <a:lnTo>
                    <a:pt x="2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49"/>
            <p:cNvSpPr/>
            <p:nvPr/>
          </p:nvSpPr>
          <p:spPr bwMode="auto">
            <a:xfrm flipH="1" flipV="1">
              <a:off x="909981" y="6272792"/>
              <a:ext cx="45812" cy="54679"/>
            </a:xfrm>
            <a:custGeom>
              <a:avLst/>
              <a:gdLst>
                <a:gd name="T0" fmla="*/ 13 w 18"/>
                <a:gd name="T1" fmla="*/ 0 h 21"/>
                <a:gd name="T2" fmla="*/ 18 w 18"/>
                <a:gd name="T3" fmla="*/ 4 h 21"/>
                <a:gd name="T4" fmla="*/ 6 w 18"/>
                <a:gd name="T5" fmla="*/ 20 h 21"/>
                <a:gd name="T6" fmla="*/ 4 w 18"/>
                <a:gd name="T7" fmla="*/ 21 h 21"/>
                <a:gd name="T8" fmla="*/ 1 w 18"/>
                <a:gd name="T9" fmla="*/ 18 h 21"/>
                <a:gd name="T10" fmla="*/ 1 w 18"/>
                <a:gd name="T11" fmla="*/ 16 h 21"/>
                <a:gd name="T12" fmla="*/ 13 w 1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13" y="0"/>
                  </a:moveTo>
                  <a:cubicBezTo>
                    <a:pt x="18" y="4"/>
                    <a:pt x="18" y="4"/>
                    <a:pt x="18" y="4"/>
                  </a:cubicBezTo>
                  <a:cubicBezTo>
                    <a:pt x="6" y="20"/>
                    <a:pt x="6" y="20"/>
                    <a:pt x="6" y="20"/>
                  </a:cubicBezTo>
                  <a:cubicBezTo>
                    <a:pt x="5" y="21"/>
                    <a:pt x="5" y="21"/>
                    <a:pt x="4" y="21"/>
                  </a:cubicBezTo>
                  <a:cubicBezTo>
                    <a:pt x="1" y="18"/>
                    <a:pt x="1" y="18"/>
                    <a:pt x="1" y="18"/>
                  </a:cubicBezTo>
                  <a:cubicBezTo>
                    <a:pt x="0" y="17"/>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50"/>
            <p:cNvSpPr/>
            <p:nvPr/>
          </p:nvSpPr>
          <p:spPr bwMode="auto">
            <a:xfrm flipH="1" flipV="1">
              <a:off x="921803" y="6250626"/>
              <a:ext cx="69457" cy="87190"/>
            </a:xfrm>
            <a:custGeom>
              <a:avLst/>
              <a:gdLst>
                <a:gd name="T0" fmla="*/ 22 w 27"/>
                <a:gd name="T1" fmla="*/ 0 h 34"/>
                <a:gd name="T2" fmla="*/ 27 w 27"/>
                <a:gd name="T3" fmla="*/ 4 h 34"/>
                <a:gd name="T4" fmla="*/ 5 w 27"/>
                <a:gd name="T5" fmla="*/ 33 h 34"/>
                <a:gd name="T6" fmla="*/ 3 w 27"/>
                <a:gd name="T7" fmla="*/ 33 h 34"/>
                <a:gd name="T8" fmla="*/ 0 w 27"/>
                <a:gd name="T9" fmla="*/ 31 h 34"/>
                <a:gd name="T10" fmla="*/ 0 w 27"/>
                <a:gd name="T11" fmla="*/ 29 h 34"/>
                <a:gd name="T12" fmla="*/ 22 w 2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22" y="0"/>
                  </a:moveTo>
                  <a:cubicBezTo>
                    <a:pt x="27" y="4"/>
                    <a:pt x="27" y="4"/>
                    <a:pt x="27" y="4"/>
                  </a:cubicBezTo>
                  <a:cubicBezTo>
                    <a:pt x="5" y="33"/>
                    <a:pt x="5" y="33"/>
                    <a:pt x="5" y="33"/>
                  </a:cubicBezTo>
                  <a:cubicBezTo>
                    <a:pt x="4" y="34"/>
                    <a:pt x="3" y="34"/>
                    <a:pt x="3" y="33"/>
                  </a:cubicBezTo>
                  <a:cubicBezTo>
                    <a:pt x="0" y="31"/>
                    <a:pt x="0" y="31"/>
                    <a:pt x="0" y="31"/>
                  </a:cubicBezTo>
                  <a:cubicBezTo>
                    <a:pt x="0" y="31"/>
                    <a:pt x="0" y="30"/>
                    <a:pt x="0" y="29"/>
                  </a:cubicBezTo>
                  <a:lnTo>
                    <a:pt x="22"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51"/>
            <p:cNvSpPr/>
            <p:nvPr/>
          </p:nvSpPr>
          <p:spPr bwMode="auto">
            <a:xfrm flipH="1" flipV="1">
              <a:off x="837569" y="6088068"/>
              <a:ext cx="5911" cy="2956"/>
            </a:xfrm>
            <a:custGeom>
              <a:avLst/>
              <a:gdLst>
                <a:gd name="T0" fmla="*/ 0 w 4"/>
                <a:gd name="T1" fmla="*/ 0 h 2"/>
                <a:gd name="T2" fmla="*/ 4 w 4"/>
                <a:gd name="T3" fmla="*/ 2 h 2"/>
                <a:gd name="T4" fmla="*/ 2 w 4"/>
                <a:gd name="T5" fmla="*/ 2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4" y="2"/>
                  </a:lnTo>
                  <a:lnTo>
                    <a:pt x="2" y="2"/>
                  </a:lnTo>
                  <a:lnTo>
                    <a:pt x="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52"/>
            <p:cNvSpPr/>
            <p:nvPr/>
          </p:nvSpPr>
          <p:spPr bwMode="auto">
            <a:xfrm flipH="1" flipV="1">
              <a:off x="827224" y="6096935"/>
              <a:ext cx="7389" cy="4434"/>
            </a:xfrm>
            <a:custGeom>
              <a:avLst/>
              <a:gdLst>
                <a:gd name="T0" fmla="*/ 1 w 5"/>
                <a:gd name="T1" fmla="*/ 0 h 3"/>
                <a:gd name="T2" fmla="*/ 5 w 5"/>
                <a:gd name="T3" fmla="*/ 2 h 3"/>
                <a:gd name="T4" fmla="*/ 3 w 5"/>
                <a:gd name="T5" fmla="*/ 3 h 3"/>
                <a:gd name="T6" fmla="*/ 0 w 5"/>
                <a:gd name="T7" fmla="*/ 0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lnTo>
                    <a:pt x="5" y="2"/>
                  </a:lnTo>
                  <a:lnTo>
                    <a:pt x="3" y="3"/>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53"/>
            <p:cNvSpPr/>
            <p:nvPr/>
          </p:nvSpPr>
          <p:spPr bwMode="auto">
            <a:xfrm flipH="1" flipV="1">
              <a:off x="816879" y="6107279"/>
              <a:ext cx="7389" cy="7389"/>
            </a:xfrm>
            <a:custGeom>
              <a:avLst/>
              <a:gdLst>
                <a:gd name="T0" fmla="*/ 0 w 5"/>
                <a:gd name="T1" fmla="*/ 0 h 5"/>
                <a:gd name="T2" fmla="*/ 5 w 5"/>
                <a:gd name="T3" fmla="*/ 5 h 5"/>
                <a:gd name="T4" fmla="*/ 3 w 5"/>
                <a:gd name="T5" fmla="*/ 5 h 5"/>
                <a:gd name="T6" fmla="*/ 0 w 5"/>
                <a:gd name="T7" fmla="*/ 2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lnTo>
                    <a:pt x="5" y="5"/>
                  </a:lnTo>
                  <a:lnTo>
                    <a:pt x="3" y="5"/>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54"/>
            <p:cNvSpPr/>
            <p:nvPr/>
          </p:nvSpPr>
          <p:spPr bwMode="auto">
            <a:xfrm flipH="1" flipV="1">
              <a:off x="809491" y="6116147"/>
              <a:ext cx="7389" cy="8867"/>
            </a:xfrm>
            <a:custGeom>
              <a:avLst/>
              <a:gdLst>
                <a:gd name="T0" fmla="*/ 0 w 5"/>
                <a:gd name="T1" fmla="*/ 0 h 6"/>
                <a:gd name="T2" fmla="*/ 5 w 5"/>
                <a:gd name="T3" fmla="*/ 6 h 6"/>
                <a:gd name="T4" fmla="*/ 5 w 5"/>
                <a:gd name="T5" fmla="*/ 6 h 6"/>
                <a:gd name="T6" fmla="*/ 0 w 5"/>
                <a:gd name="T7" fmla="*/ 2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lnTo>
                    <a:pt x="5" y="6"/>
                  </a:ln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5"/>
            <p:cNvSpPr/>
            <p:nvPr/>
          </p:nvSpPr>
          <p:spPr bwMode="auto">
            <a:xfrm flipH="1" flipV="1">
              <a:off x="799146" y="6126491"/>
              <a:ext cx="10345" cy="8867"/>
            </a:xfrm>
            <a:custGeom>
              <a:avLst/>
              <a:gdLst>
                <a:gd name="T0" fmla="*/ 0 w 7"/>
                <a:gd name="T1" fmla="*/ 0 h 6"/>
                <a:gd name="T2" fmla="*/ 7 w 7"/>
                <a:gd name="T3" fmla="*/ 6 h 6"/>
                <a:gd name="T4" fmla="*/ 7 w 7"/>
                <a:gd name="T5" fmla="*/ 6 h 6"/>
                <a:gd name="T6" fmla="*/ 0 w 7"/>
                <a:gd name="T7" fmla="*/ 0 h 6"/>
                <a:gd name="T8" fmla="*/ 0 w 7"/>
                <a:gd name="T9" fmla="*/ 0 h 6"/>
              </a:gdLst>
              <a:ahLst/>
              <a:cxnLst>
                <a:cxn ang="0">
                  <a:pos x="T0" y="T1"/>
                </a:cxn>
                <a:cxn ang="0">
                  <a:pos x="T2" y="T3"/>
                </a:cxn>
                <a:cxn ang="0">
                  <a:pos x="T4" y="T5"/>
                </a:cxn>
                <a:cxn ang="0">
                  <a:pos x="T6" y="T7"/>
                </a:cxn>
                <a:cxn ang="0">
                  <a:pos x="T8" y="T9"/>
                </a:cxn>
              </a:cxnLst>
              <a:rect l="0" t="0" r="r" b="b"/>
              <a:pathLst>
                <a:path w="7" h="6">
                  <a:moveTo>
                    <a:pt x="0" y="0"/>
                  </a:moveTo>
                  <a:lnTo>
                    <a:pt x="7" y="6"/>
                  </a:lnTo>
                  <a:lnTo>
                    <a:pt x="7" y="6"/>
                  </a:lnTo>
                  <a:lnTo>
                    <a:pt x="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56"/>
            <p:cNvSpPr/>
            <p:nvPr/>
          </p:nvSpPr>
          <p:spPr bwMode="auto">
            <a:xfrm flipH="1" flipV="1">
              <a:off x="788802" y="6135358"/>
              <a:ext cx="13301" cy="10345"/>
            </a:xfrm>
            <a:custGeom>
              <a:avLst/>
              <a:gdLst>
                <a:gd name="T0" fmla="*/ 2 w 9"/>
                <a:gd name="T1" fmla="*/ 0 h 7"/>
                <a:gd name="T2" fmla="*/ 9 w 9"/>
                <a:gd name="T3" fmla="*/ 6 h 7"/>
                <a:gd name="T4" fmla="*/ 9 w 9"/>
                <a:gd name="T5" fmla="*/ 7 h 7"/>
                <a:gd name="T6" fmla="*/ 0 w 9"/>
                <a:gd name="T7" fmla="*/ 0 h 7"/>
                <a:gd name="T8" fmla="*/ 2 w 9"/>
                <a:gd name="T9" fmla="*/ 0 h 7"/>
              </a:gdLst>
              <a:ahLst/>
              <a:cxnLst>
                <a:cxn ang="0">
                  <a:pos x="T0" y="T1"/>
                </a:cxn>
                <a:cxn ang="0">
                  <a:pos x="T2" y="T3"/>
                </a:cxn>
                <a:cxn ang="0">
                  <a:pos x="T4" y="T5"/>
                </a:cxn>
                <a:cxn ang="0">
                  <a:pos x="T6" y="T7"/>
                </a:cxn>
                <a:cxn ang="0">
                  <a:pos x="T8" y="T9"/>
                </a:cxn>
              </a:cxnLst>
              <a:rect l="0" t="0" r="r" b="b"/>
              <a:pathLst>
                <a:path w="9" h="7">
                  <a:moveTo>
                    <a:pt x="2" y="0"/>
                  </a:moveTo>
                  <a:lnTo>
                    <a:pt x="9" y="6"/>
                  </a:lnTo>
                  <a:lnTo>
                    <a:pt x="9" y="7"/>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57"/>
            <p:cNvSpPr/>
            <p:nvPr/>
          </p:nvSpPr>
          <p:spPr bwMode="auto">
            <a:xfrm flipH="1" flipV="1">
              <a:off x="778456" y="6145703"/>
              <a:ext cx="13301" cy="11822"/>
            </a:xfrm>
            <a:custGeom>
              <a:avLst/>
              <a:gdLst>
                <a:gd name="T0" fmla="*/ 0 w 9"/>
                <a:gd name="T1" fmla="*/ 0 h 8"/>
                <a:gd name="T2" fmla="*/ 9 w 9"/>
                <a:gd name="T3" fmla="*/ 8 h 8"/>
                <a:gd name="T4" fmla="*/ 9 w 9"/>
                <a:gd name="T5" fmla="*/ 8 h 8"/>
                <a:gd name="T6" fmla="*/ 0 w 9"/>
                <a:gd name="T7" fmla="*/ 2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9" y="8"/>
                  </a:lnTo>
                  <a:lnTo>
                    <a:pt x="9" y="8"/>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58"/>
            <p:cNvSpPr/>
            <p:nvPr/>
          </p:nvSpPr>
          <p:spPr bwMode="auto">
            <a:xfrm flipH="1" flipV="1">
              <a:off x="768112" y="6154569"/>
              <a:ext cx="16256" cy="13301"/>
            </a:xfrm>
            <a:custGeom>
              <a:avLst/>
              <a:gdLst>
                <a:gd name="T0" fmla="*/ 0 w 11"/>
                <a:gd name="T1" fmla="*/ 0 h 9"/>
                <a:gd name="T2" fmla="*/ 11 w 11"/>
                <a:gd name="T3" fmla="*/ 9 h 9"/>
                <a:gd name="T4" fmla="*/ 11 w 11"/>
                <a:gd name="T5" fmla="*/ 9 h 9"/>
                <a:gd name="T6" fmla="*/ 0 w 11"/>
                <a:gd name="T7" fmla="*/ 0 h 9"/>
                <a:gd name="T8" fmla="*/ 0 w 11"/>
                <a:gd name="T9" fmla="*/ 0 h 9"/>
              </a:gdLst>
              <a:ahLst/>
              <a:cxnLst>
                <a:cxn ang="0">
                  <a:pos x="T0" y="T1"/>
                </a:cxn>
                <a:cxn ang="0">
                  <a:pos x="T2" y="T3"/>
                </a:cxn>
                <a:cxn ang="0">
                  <a:pos x="T4" y="T5"/>
                </a:cxn>
                <a:cxn ang="0">
                  <a:pos x="T6" y="T7"/>
                </a:cxn>
                <a:cxn ang="0">
                  <a:pos x="T8" y="T9"/>
                </a:cxn>
              </a:cxnLst>
              <a:rect l="0" t="0" r="r" b="b"/>
              <a:pathLst>
                <a:path w="11" h="9">
                  <a:moveTo>
                    <a:pt x="0" y="0"/>
                  </a:moveTo>
                  <a:lnTo>
                    <a:pt x="11" y="9"/>
                  </a:lnTo>
                  <a:lnTo>
                    <a:pt x="11" y="9"/>
                  </a:lnTo>
                  <a:lnTo>
                    <a:pt x="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59"/>
            <p:cNvSpPr/>
            <p:nvPr/>
          </p:nvSpPr>
          <p:spPr bwMode="auto">
            <a:xfrm flipH="1" flipV="1">
              <a:off x="757768" y="6164914"/>
              <a:ext cx="17734" cy="13301"/>
            </a:xfrm>
            <a:custGeom>
              <a:avLst/>
              <a:gdLst>
                <a:gd name="T0" fmla="*/ 0 w 12"/>
                <a:gd name="T1" fmla="*/ 0 h 9"/>
                <a:gd name="T2" fmla="*/ 12 w 12"/>
                <a:gd name="T3" fmla="*/ 9 h 9"/>
                <a:gd name="T4" fmla="*/ 12 w 12"/>
                <a:gd name="T5" fmla="*/ 9 h 9"/>
                <a:gd name="T6" fmla="*/ 0 w 12"/>
                <a:gd name="T7" fmla="*/ 0 h 9"/>
                <a:gd name="T8" fmla="*/ 0 w 12"/>
                <a:gd name="T9" fmla="*/ 0 h 9"/>
              </a:gdLst>
              <a:ahLst/>
              <a:cxnLst>
                <a:cxn ang="0">
                  <a:pos x="T0" y="T1"/>
                </a:cxn>
                <a:cxn ang="0">
                  <a:pos x="T2" y="T3"/>
                </a:cxn>
                <a:cxn ang="0">
                  <a:pos x="T4" y="T5"/>
                </a:cxn>
                <a:cxn ang="0">
                  <a:pos x="T6" y="T7"/>
                </a:cxn>
                <a:cxn ang="0">
                  <a:pos x="T8" y="T9"/>
                </a:cxn>
              </a:cxnLst>
              <a:rect l="0" t="0" r="r" b="b"/>
              <a:pathLst>
                <a:path w="12" h="9">
                  <a:moveTo>
                    <a:pt x="0" y="0"/>
                  </a:moveTo>
                  <a:lnTo>
                    <a:pt x="12" y="9"/>
                  </a:lnTo>
                  <a:lnTo>
                    <a:pt x="12" y="9"/>
                  </a:lnTo>
                  <a:lnTo>
                    <a:pt x="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60"/>
            <p:cNvSpPr/>
            <p:nvPr/>
          </p:nvSpPr>
          <p:spPr bwMode="auto">
            <a:xfrm flipH="1" flipV="1">
              <a:off x="747423" y="6173781"/>
              <a:ext cx="20689" cy="14778"/>
            </a:xfrm>
            <a:custGeom>
              <a:avLst/>
              <a:gdLst>
                <a:gd name="T0" fmla="*/ 2 w 14"/>
                <a:gd name="T1" fmla="*/ 0 h 10"/>
                <a:gd name="T2" fmla="*/ 14 w 14"/>
                <a:gd name="T3" fmla="*/ 9 h 10"/>
                <a:gd name="T4" fmla="*/ 14 w 14"/>
                <a:gd name="T5" fmla="*/ 10 h 10"/>
                <a:gd name="T6" fmla="*/ 0 w 14"/>
                <a:gd name="T7" fmla="*/ 0 h 10"/>
                <a:gd name="T8" fmla="*/ 2 w 14"/>
                <a:gd name="T9" fmla="*/ 0 h 10"/>
              </a:gdLst>
              <a:ahLst/>
              <a:cxnLst>
                <a:cxn ang="0">
                  <a:pos x="T0" y="T1"/>
                </a:cxn>
                <a:cxn ang="0">
                  <a:pos x="T2" y="T3"/>
                </a:cxn>
                <a:cxn ang="0">
                  <a:pos x="T4" y="T5"/>
                </a:cxn>
                <a:cxn ang="0">
                  <a:pos x="T6" y="T7"/>
                </a:cxn>
                <a:cxn ang="0">
                  <a:pos x="T8" y="T9"/>
                </a:cxn>
              </a:cxnLst>
              <a:rect l="0" t="0" r="r" b="b"/>
              <a:pathLst>
                <a:path w="14" h="10">
                  <a:moveTo>
                    <a:pt x="2" y="0"/>
                  </a:moveTo>
                  <a:lnTo>
                    <a:pt x="14" y="9"/>
                  </a:lnTo>
                  <a:lnTo>
                    <a:pt x="14" y="10"/>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61"/>
            <p:cNvSpPr/>
            <p:nvPr/>
          </p:nvSpPr>
          <p:spPr bwMode="auto">
            <a:xfrm flipH="1" flipV="1">
              <a:off x="737079" y="6184126"/>
              <a:ext cx="20689" cy="17734"/>
            </a:xfrm>
            <a:custGeom>
              <a:avLst/>
              <a:gdLst>
                <a:gd name="T0" fmla="*/ 0 w 14"/>
                <a:gd name="T1" fmla="*/ 0 h 12"/>
                <a:gd name="T2" fmla="*/ 14 w 14"/>
                <a:gd name="T3" fmla="*/ 12 h 12"/>
                <a:gd name="T4" fmla="*/ 14 w 14"/>
                <a:gd name="T5" fmla="*/ 12 h 12"/>
                <a:gd name="T6" fmla="*/ 0 w 14"/>
                <a:gd name="T7" fmla="*/ 2 h 12"/>
                <a:gd name="T8" fmla="*/ 0 w 14"/>
                <a:gd name="T9" fmla="*/ 0 h 12"/>
              </a:gdLst>
              <a:ahLst/>
              <a:cxnLst>
                <a:cxn ang="0">
                  <a:pos x="T0" y="T1"/>
                </a:cxn>
                <a:cxn ang="0">
                  <a:pos x="T2" y="T3"/>
                </a:cxn>
                <a:cxn ang="0">
                  <a:pos x="T4" y="T5"/>
                </a:cxn>
                <a:cxn ang="0">
                  <a:pos x="T6" y="T7"/>
                </a:cxn>
                <a:cxn ang="0">
                  <a:pos x="T8" y="T9"/>
                </a:cxn>
              </a:cxnLst>
              <a:rect l="0" t="0" r="r" b="b"/>
              <a:pathLst>
                <a:path w="14" h="12">
                  <a:moveTo>
                    <a:pt x="0" y="0"/>
                  </a:moveTo>
                  <a:lnTo>
                    <a:pt x="14" y="12"/>
                  </a:lnTo>
                  <a:lnTo>
                    <a:pt x="14" y="12"/>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62"/>
            <p:cNvSpPr/>
            <p:nvPr/>
          </p:nvSpPr>
          <p:spPr bwMode="auto">
            <a:xfrm flipH="1" flipV="1">
              <a:off x="673534" y="6275748"/>
              <a:ext cx="25123" cy="48768"/>
            </a:xfrm>
            <a:custGeom>
              <a:avLst/>
              <a:gdLst>
                <a:gd name="T0" fmla="*/ 0 w 17"/>
                <a:gd name="T1" fmla="*/ 0 h 33"/>
                <a:gd name="T2" fmla="*/ 17 w 17"/>
                <a:gd name="T3" fmla="*/ 24 h 33"/>
                <a:gd name="T4" fmla="*/ 10 w 17"/>
                <a:gd name="T5" fmla="*/ 33 h 33"/>
                <a:gd name="T6" fmla="*/ 0 w 17"/>
                <a:gd name="T7" fmla="*/ 29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17" y="24"/>
                  </a:lnTo>
                  <a:lnTo>
                    <a:pt x="10" y="33"/>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63"/>
            <p:cNvSpPr/>
            <p:nvPr/>
          </p:nvSpPr>
          <p:spPr bwMode="auto">
            <a:xfrm flipH="1" flipV="1">
              <a:off x="697178" y="6324516"/>
              <a:ext cx="25123" cy="45812"/>
            </a:xfrm>
            <a:custGeom>
              <a:avLst/>
              <a:gdLst>
                <a:gd name="T0" fmla="*/ 16 w 17"/>
                <a:gd name="T1" fmla="*/ 31 h 31"/>
                <a:gd name="T2" fmla="*/ 0 w 17"/>
                <a:gd name="T3" fmla="*/ 8 h 31"/>
                <a:gd name="T4" fmla="*/ 7 w 17"/>
                <a:gd name="T5" fmla="*/ 0 h 31"/>
                <a:gd name="T6" fmla="*/ 17 w 17"/>
                <a:gd name="T7" fmla="*/ 3 h 31"/>
                <a:gd name="T8" fmla="*/ 16 w 17"/>
                <a:gd name="T9" fmla="*/ 31 h 31"/>
              </a:gdLst>
              <a:ahLst/>
              <a:cxnLst>
                <a:cxn ang="0">
                  <a:pos x="T0" y="T1"/>
                </a:cxn>
                <a:cxn ang="0">
                  <a:pos x="T2" y="T3"/>
                </a:cxn>
                <a:cxn ang="0">
                  <a:pos x="T4" y="T5"/>
                </a:cxn>
                <a:cxn ang="0">
                  <a:pos x="T6" y="T7"/>
                </a:cxn>
                <a:cxn ang="0">
                  <a:pos x="T8" y="T9"/>
                </a:cxn>
              </a:cxnLst>
              <a:rect l="0" t="0" r="r" b="b"/>
              <a:pathLst>
                <a:path w="17" h="31">
                  <a:moveTo>
                    <a:pt x="16" y="31"/>
                  </a:moveTo>
                  <a:lnTo>
                    <a:pt x="0" y="8"/>
                  </a:lnTo>
                  <a:lnTo>
                    <a:pt x="7" y="0"/>
                  </a:lnTo>
                  <a:lnTo>
                    <a:pt x="17" y="3"/>
                  </a:lnTo>
                  <a:lnTo>
                    <a:pt x="16" y="31"/>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4"/>
            <p:cNvSpPr/>
            <p:nvPr/>
          </p:nvSpPr>
          <p:spPr bwMode="auto">
            <a:xfrm flipH="1" flipV="1">
              <a:off x="704567" y="6311216"/>
              <a:ext cx="48768" cy="26600"/>
            </a:xfrm>
            <a:custGeom>
              <a:avLst/>
              <a:gdLst>
                <a:gd name="T0" fmla="*/ 33 w 33"/>
                <a:gd name="T1" fmla="*/ 11 h 18"/>
                <a:gd name="T2" fmla="*/ 7 w 33"/>
                <a:gd name="T3" fmla="*/ 0 h 18"/>
                <a:gd name="T4" fmla="*/ 0 w 33"/>
                <a:gd name="T5" fmla="*/ 9 h 18"/>
                <a:gd name="T6" fmla="*/ 7 w 33"/>
                <a:gd name="T7" fmla="*/ 18 h 18"/>
                <a:gd name="T8" fmla="*/ 33 w 33"/>
                <a:gd name="T9" fmla="*/ 11 h 18"/>
              </a:gdLst>
              <a:ahLst/>
              <a:cxnLst>
                <a:cxn ang="0">
                  <a:pos x="T0" y="T1"/>
                </a:cxn>
                <a:cxn ang="0">
                  <a:pos x="T2" y="T3"/>
                </a:cxn>
                <a:cxn ang="0">
                  <a:pos x="T4" y="T5"/>
                </a:cxn>
                <a:cxn ang="0">
                  <a:pos x="T6" y="T7"/>
                </a:cxn>
                <a:cxn ang="0">
                  <a:pos x="T8" y="T9"/>
                </a:cxn>
              </a:cxnLst>
              <a:rect l="0" t="0" r="r" b="b"/>
              <a:pathLst>
                <a:path w="33" h="18">
                  <a:moveTo>
                    <a:pt x="33" y="11"/>
                  </a:moveTo>
                  <a:lnTo>
                    <a:pt x="7" y="0"/>
                  </a:lnTo>
                  <a:lnTo>
                    <a:pt x="0" y="9"/>
                  </a:lnTo>
                  <a:lnTo>
                    <a:pt x="7" y="18"/>
                  </a:lnTo>
                  <a:lnTo>
                    <a:pt x="33" y="11"/>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2" name="Freeform 665"/>
            <p:cNvSpPr/>
            <p:nvPr/>
          </p:nvSpPr>
          <p:spPr bwMode="auto">
            <a:xfrm flipH="1" flipV="1">
              <a:off x="704568" y="6289049"/>
              <a:ext cx="38423" cy="32511"/>
            </a:xfrm>
            <a:custGeom>
              <a:avLst/>
              <a:gdLst>
                <a:gd name="T0" fmla="*/ 26 w 26"/>
                <a:gd name="T1" fmla="*/ 0 h 22"/>
                <a:gd name="T2" fmla="*/ 11 w 26"/>
                <a:gd name="T3" fmla="*/ 22 h 22"/>
                <a:gd name="T4" fmla="*/ 0 w 26"/>
                <a:gd name="T5" fmla="*/ 19 h 22"/>
                <a:gd name="T6" fmla="*/ 0 w 26"/>
                <a:gd name="T7" fmla="*/ 7 h 22"/>
                <a:gd name="T8" fmla="*/ 26 w 26"/>
                <a:gd name="T9" fmla="*/ 0 h 22"/>
              </a:gdLst>
              <a:ahLst/>
              <a:cxnLst>
                <a:cxn ang="0">
                  <a:pos x="T0" y="T1"/>
                </a:cxn>
                <a:cxn ang="0">
                  <a:pos x="T2" y="T3"/>
                </a:cxn>
                <a:cxn ang="0">
                  <a:pos x="T4" y="T5"/>
                </a:cxn>
                <a:cxn ang="0">
                  <a:pos x="T6" y="T7"/>
                </a:cxn>
                <a:cxn ang="0">
                  <a:pos x="T8" y="T9"/>
                </a:cxn>
              </a:cxnLst>
              <a:rect l="0" t="0" r="r" b="b"/>
              <a:pathLst>
                <a:path w="26" h="22">
                  <a:moveTo>
                    <a:pt x="26" y="0"/>
                  </a:moveTo>
                  <a:lnTo>
                    <a:pt x="11" y="22"/>
                  </a:lnTo>
                  <a:lnTo>
                    <a:pt x="0" y="19"/>
                  </a:lnTo>
                  <a:lnTo>
                    <a:pt x="0" y="7"/>
                  </a:lnTo>
                  <a:lnTo>
                    <a:pt x="26"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3" name="Freeform 666"/>
            <p:cNvSpPr/>
            <p:nvPr/>
          </p:nvSpPr>
          <p:spPr bwMode="auto">
            <a:xfrm flipH="1" flipV="1">
              <a:off x="658756" y="6324516"/>
              <a:ext cx="39901" cy="33990"/>
            </a:xfrm>
            <a:custGeom>
              <a:avLst/>
              <a:gdLst>
                <a:gd name="T0" fmla="*/ 0 w 27"/>
                <a:gd name="T1" fmla="*/ 23 h 23"/>
                <a:gd name="T2" fmla="*/ 17 w 27"/>
                <a:gd name="T3" fmla="*/ 0 h 23"/>
                <a:gd name="T4" fmla="*/ 27 w 27"/>
                <a:gd name="T5" fmla="*/ 4 h 23"/>
                <a:gd name="T6" fmla="*/ 27 w 27"/>
                <a:gd name="T7" fmla="*/ 16 h 23"/>
                <a:gd name="T8" fmla="*/ 0 w 27"/>
                <a:gd name="T9" fmla="*/ 23 h 23"/>
              </a:gdLst>
              <a:ahLst/>
              <a:cxnLst>
                <a:cxn ang="0">
                  <a:pos x="T0" y="T1"/>
                </a:cxn>
                <a:cxn ang="0">
                  <a:pos x="T2" y="T3"/>
                </a:cxn>
                <a:cxn ang="0">
                  <a:pos x="T4" y="T5"/>
                </a:cxn>
                <a:cxn ang="0">
                  <a:pos x="T6" y="T7"/>
                </a:cxn>
                <a:cxn ang="0">
                  <a:pos x="T8" y="T9"/>
                </a:cxn>
              </a:cxnLst>
              <a:rect l="0" t="0" r="r" b="b"/>
              <a:pathLst>
                <a:path w="27" h="23">
                  <a:moveTo>
                    <a:pt x="0" y="23"/>
                  </a:moveTo>
                  <a:lnTo>
                    <a:pt x="17" y="0"/>
                  </a:lnTo>
                  <a:lnTo>
                    <a:pt x="27" y="4"/>
                  </a:lnTo>
                  <a:lnTo>
                    <a:pt x="27" y="16"/>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5" name="Freeform 667"/>
            <p:cNvSpPr/>
            <p:nvPr/>
          </p:nvSpPr>
          <p:spPr bwMode="auto">
            <a:xfrm flipH="1" flipV="1">
              <a:off x="698657" y="6324516"/>
              <a:ext cx="38423" cy="33990"/>
            </a:xfrm>
            <a:custGeom>
              <a:avLst/>
              <a:gdLst>
                <a:gd name="T0" fmla="*/ 26 w 26"/>
                <a:gd name="T1" fmla="*/ 23 h 23"/>
                <a:gd name="T2" fmla="*/ 0 w 26"/>
                <a:gd name="T3" fmla="*/ 14 h 23"/>
                <a:gd name="T4" fmla="*/ 0 w 26"/>
                <a:gd name="T5" fmla="*/ 4 h 23"/>
                <a:gd name="T6" fmla="*/ 10 w 26"/>
                <a:gd name="T7" fmla="*/ 0 h 23"/>
                <a:gd name="T8" fmla="*/ 26 w 26"/>
                <a:gd name="T9" fmla="*/ 23 h 23"/>
              </a:gdLst>
              <a:ahLst/>
              <a:cxnLst>
                <a:cxn ang="0">
                  <a:pos x="T0" y="T1"/>
                </a:cxn>
                <a:cxn ang="0">
                  <a:pos x="T2" y="T3"/>
                </a:cxn>
                <a:cxn ang="0">
                  <a:pos x="T4" y="T5"/>
                </a:cxn>
                <a:cxn ang="0">
                  <a:pos x="T6" y="T7"/>
                </a:cxn>
                <a:cxn ang="0">
                  <a:pos x="T8" y="T9"/>
                </a:cxn>
              </a:cxnLst>
              <a:rect l="0" t="0" r="r" b="b"/>
              <a:pathLst>
                <a:path w="26" h="23">
                  <a:moveTo>
                    <a:pt x="26" y="23"/>
                  </a:moveTo>
                  <a:lnTo>
                    <a:pt x="0" y="14"/>
                  </a:lnTo>
                  <a:lnTo>
                    <a:pt x="0" y="4"/>
                  </a:lnTo>
                  <a:lnTo>
                    <a:pt x="10" y="0"/>
                  </a:lnTo>
                  <a:lnTo>
                    <a:pt x="26" y="23"/>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6" name="Freeform 668"/>
            <p:cNvSpPr/>
            <p:nvPr/>
          </p:nvSpPr>
          <p:spPr bwMode="auto">
            <a:xfrm flipH="1" flipV="1">
              <a:off x="658756" y="6289049"/>
              <a:ext cx="39901" cy="35467"/>
            </a:xfrm>
            <a:custGeom>
              <a:avLst/>
              <a:gdLst>
                <a:gd name="T0" fmla="*/ 0 w 27"/>
                <a:gd name="T1" fmla="*/ 0 h 24"/>
                <a:gd name="T2" fmla="*/ 27 w 27"/>
                <a:gd name="T3" fmla="*/ 10 h 24"/>
                <a:gd name="T4" fmla="*/ 27 w 27"/>
                <a:gd name="T5" fmla="*/ 21 h 24"/>
                <a:gd name="T6" fmla="*/ 17 w 27"/>
                <a:gd name="T7" fmla="*/ 24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lnTo>
                    <a:pt x="27" y="10"/>
                  </a:lnTo>
                  <a:lnTo>
                    <a:pt x="27" y="21"/>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7" name="Freeform 669"/>
            <p:cNvSpPr/>
            <p:nvPr/>
          </p:nvSpPr>
          <p:spPr bwMode="auto">
            <a:xfrm flipH="1" flipV="1">
              <a:off x="673534" y="6324516"/>
              <a:ext cx="25123" cy="45812"/>
            </a:xfrm>
            <a:custGeom>
              <a:avLst/>
              <a:gdLst>
                <a:gd name="T0" fmla="*/ 0 w 17"/>
                <a:gd name="T1" fmla="*/ 31 h 31"/>
                <a:gd name="T2" fmla="*/ 1 w 17"/>
                <a:gd name="T3" fmla="*/ 3 h 31"/>
                <a:gd name="T4" fmla="*/ 12 w 17"/>
                <a:gd name="T5" fmla="*/ 0 h 31"/>
                <a:gd name="T6" fmla="*/ 17 w 17"/>
                <a:gd name="T7" fmla="*/ 8 h 31"/>
                <a:gd name="T8" fmla="*/ 0 w 17"/>
                <a:gd name="T9" fmla="*/ 31 h 31"/>
              </a:gdLst>
              <a:ahLst/>
              <a:cxnLst>
                <a:cxn ang="0">
                  <a:pos x="T0" y="T1"/>
                </a:cxn>
                <a:cxn ang="0">
                  <a:pos x="T2" y="T3"/>
                </a:cxn>
                <a:cxn ang="0">
                  <a:pos x="T4" y="T5"/>
                </a:cxn>
                <a:cxn ang="0">
                  <a:pos x="T6" y="T7"/>
                </a:cxn>
                <a:cxn ang="0">
                  <a:pos x="T8" y="T9"/>
                </a:cxn>
              </a:cxnLst>
              <a:rect l="0" t="0" r="r" b="b"/>
              <a:pathLst>
                <a:path w="17" h="31">
                  <a:moveTo>
                    <a:pt x="0" y="31"/>
                  </a:moveTo>
                  <a:lnTo>
                    <a:pt x="1" y="3"/>
                  </a:lnTo>
                  <a:lnTo>
                    <a:pt x="12" y="0"/>
                  </a:lnTo>
                  <a:lnTo>
                    <a:pt x="17" y="8"/>
                  </a:lnTo>
                  <a:lnTo>
                    <a:pt x="0" y="31"/>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8" name="Freeform 670"/>
            <p:cNvSpPr/>
            <p:nvPr/>
          </p:nvSpPr>
          <p:spPr bwMode="auto">
            <a:xfrm flipH="1" flipV="1">
              <a:off x="698657" y="6278704"/>
              <a:ext cx="26600" cy="45812"/>
            </a:xfrm>
            <a:custGeom>
              <a:avLst/>
              <a:gdLst>
                <a:gd name="T0" fmla="*/ 18 w 18"/>
                <a:gd name="T1" fmla="*/ 0 h 31"/>
                <a:gd name="T2" fmla="*/ 18 w 18"/>
                <a:gd name="T3" fmla="*/ 29 h 31"/>
                <a:gd name="T4" fmla="*/ 7 w 18"/>
                <a:gd name="T5" fmla="*/ 31 h 31"/>
                <a:gd name="T6" fmla="*/ 0 w 18"/>
                <a:gd name="T7" fmla="*/ 23 h 31"/>
                <a:gd name="T8" fmla="*/ 18 w 18"/>
                <a:gd name="T9" fmla="*/ 0 h 31"/>
              </a:gdLst>
              <a:ahLst/>
              <a:cxnLst>
                <a:cxn ang="0">
                  <a:pos x="T0" y="T1"/>
                </a:cxn>
                <a:cxn ang="0">
                  <a:pos x="T2" y="T3"/>
                </a:cxn>
                <a:cxn ang="0">
                  <a:pos x="T4" y="T5"/>
                </a:cxn>
                <a:cxn ang="0">
                  <a:pos x="T6" y="T7"/>
                </a:cxn>
                <a:cxn ang="0">
                  <a:pos x="T8" y="T9"/>
                </a:cxn>
              </a:cxnLst>
              <a:rect l="0" t="0" r="r" b="b"/>
              <a:pathLst>
                <a:path w="18" h="31">
                  <a:moveTo>
                    <a:pt x="18" y="0"/>
                  </a:moveTo>
                  <a:lnTo>
                    <a:pt x="18" y="29"/>
                  </a:lnTo>
                  <a:lnTo>
                    <a:pt x="7" y="31"/>
                  </a:lnTo>
                  <a:lnTo>
                    <a:pt x="0" y="23"/>
                  </a:lnTo>
                  <a:lnTo>
                    <a:pt x="18"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9" name="Freeform 671"/>
            <p:cNvSpPr/>
            <p:nvPr/>
          </p:nvSpPr>
          <p:spPr bwMode="auto">
            <a:xfrm flipH="1" flipV="1">
              <a:off x="648411" y="6309738"/>
              <a:ext cx="50245" cy="25123"/>
            </a:xfrm>
            <a:custGeom>
              <a:avLst/>
              <a:gdLst>
                <a:gd name="T0" fmla="*/ 0 w 34"/>
                <a:gd name="T1" fmla="*/ 7 h 17"/>
                <a:gd name="T2" fmla="*/ 27 w 34"/>
                <a:gd name="T3" fmla="*/ 17 h 17"/>
                <a:gd name="T4" fmla="*/ 34 w 34"/>
                <a:gd name="T5" fmla="*/ 9 h 17"/>
                <a:gd name="T6" fmla="*/ 27 w 34"/>
                <a:gd name="T7" fmla="*/ 0 h 17"/>
                <a:gd name="T8" fmla="*/ 0 w 34"/>
                <a:gd name="T9" fmla="*/ 7 h 17"/>
              </a:gdLst>
              <a:ahLst/>
              <a:cxnLst>
                <a:cxn ang="0">
                  <a:pos x="T0" y="T1"/>
                </a:cxn>
                <a:cxn ang="0">
                  <a:pos x="T2" y="T3"/>
                </a:cxn>
                <a:cxn ang="0">
                  <a:pos x="T4" y="T5"/>
                </a:cxn>
                <a:cxn ang="0">
                  <a:pos x="T6" y="T7"/>
                </a:cxn>
                <a:cxn ang="0">
                  <a:pos x="T8" y="T9"/>
                </a:cxn>
              </a:cxnLst>
              <a:rect l="0" t="0" r="r" b="b"/>
              <a:pathLst>
                <a:path w="34" h="17">
                  <a:moveTo>
                    <a:pt x="0" y="7"/>
                  </a:moveTo>
                  <a:lnTo>
                    <a:pt x="27" y="17"/>
                  </a:lnTo>
                  <a:lnTo>
                    <a:pt x="34" y="9"/>
                  </a:lnTo>
                  <a:lnTo>
                    <a:pt x="27" y="0"/>
                  </a:lnTo>
                  <a:lnTo>
                    <a:pt x="0" y="7"/>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0" name="Freeform 672"/>
            <p:cNvSpPr/>
            <p:nvPr/>
          </p:nvSpPr>
          <p:spPr bwMode="auto">
            <a:xfrm flipH="1" flipV="1">
              <a:off x="575999" y="6404317"/>
              <a:ext cx="25123" cy="48768"/>
            </a:xfrm>
            <a:custGeom>
              <a:avLst/>
              <a:gdLst>
                <a:gd name="T0" fmla="*/ 0 w 17"/>
                <a:gd name="T1" fmla="*/ 0 h 33"/>
                <a:gd name="T2" fmla="*/ 17 w 17"/>
                <a:gd name="T3" fmla="*/ 24 h 33"/>
                <a:gd name="T4" fmla="*/ 10 w 17"/>
                <a:gd name="T5" fmla="*/ 33 h 33"/>
                <a:gd name="T6" fmla="*/ 0 w 17"/>
                <a:gd name="T7" fmla="*/ 3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17" y="24"/>
                  </a:lnTo>
                  <a:lnTo>
                    <a:pt x="10" y="33"/>
                  </a:lnTo>
                  <a:lnTo>
                    <a:pt x="0" y="30"/>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1" name="Freeform 673"/>
            <p:cNvSpPr/>
            <p:nvPr/>
          </p:nvSpPr>
          <p:spPr bwMode="auto">
            <a:xfrm flipH="1" flipV="1">
              <a:off x="604078" y="6453083"/>
              <a:ext cx="23645" cy="45812"/>
            </a:xfrm>
            <a:custGeom>
              <a:avLst/>
              <a:gdLst>
                <a:gd name="T0" fmla="*/ 16 w 16"/>
                <a:gd name="T1" fmla="*/ 31 h 31"/>
                <a:gd name="T2" fmla="*/ 0 w 16"/>
                <a:gd name="T3" fmla="*/ 7 h 31"/>
                <a:gd name="T4" fmla="*/ 7 w 16"/>
                <a:gd name="T5" fmla="*/ 0 h 31"/>
                <a:gd name="T6" fmla="*/ 16 w 16"/>
                <a:gd name="T7" fmla="*/ 3 h 31"/>
                <a:gd name="T8" fmla="*/ 16 w 16"/>
                <a:gd name="T9" fmla="*/ 31 h 31"/>
              </a:gdLst>
              <a:ahLst/>
              <a:cxnLst>
                <a:cxn ang="0">
                  <a:pos x="T0" y="T1"/>
                </a:cxn>
                <a:cxn ang="0">
                  <a:pos x="T2" y="T3"/>
                </a:cxn>
                <a:cxn ang="0">
                  <a:pos x="T4" y="T5"/>
                </a:cxn>
                <a:cxn ang="0">
                  <a:pos x="T6" y="T7"/>
                </a:cxn>
                <a:cxn ang="0">
                  <a:pos x="T8" y="T9"/>
                </a:cxn>
              </a:cxnLst>
              <a:rect l="0" t="0" r="r" b="b"/>
              <a:pathLst>
                <a:path w="16" h="31">
                  <a:moveTo>
                    <a:pt x="16" y="31"/>
                  </a:moveTo>
                  <a:lnTo>
                    <a:pt x="0" y="7"/>
                  </a:lnTo>
                  <a:lnTo>
                    <a:pt x="7" y="0"/>
                  </a:lnTo>
                  <a:lnTo>
                    <a:pt x="16" y="3"/>
                  </a:lnTo>
                  <a:lnTo>
                    <a:pt x="16" y="31"/>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2" name="Freeform 674"/>
            <p:cNvSpPr/>
            <p:nvPr/>
          </p:nvSpPr>
          <p:spPr bwMode="auto">
            <a:xfrm flipH="1" flipV="1">
              <a:off x="604077" y="6439784"/>
              <a:ext cx="48768" cy="28079"/>
            </a:xfrm>
            <a:custGeom>
              <a:avLst/>
              <a:gdLst>
                <a:gd name="T0" fmla="*/ 33 w 33"/>
                <a:gd name="T1" fmla="*/ 10 h 19"/>
                <a:gd name="T2" fmla="*/ 7 w 33"/>
                <a:gd name="T3" fmla="*/ 0 h 19"/>
                <a:gd name="T4" fmla="*/ 0 w 33"/>
                <a:gd name="T5" fmla="*/ 8 h 19"/>
                <a:gd name="T6" fmla="*/ 5 w 33"/>
                <a:gd name="T7" fmla="*/ 19 h 19"/>
                <a:gd name="T8" fmla="*/ 33 w 33"/>
                <a:gd name="T9" fmla="*/ 10 h 19"/>
              </a:gdLst>
              <a:ahLst/>
              <a:cxnLst>
                <a:cxn ang="0">
                  <a:pos x="T0" y="T1"/>
                </a:cxn>
                <a:cxn ang="0">
                  <a:pos x="T2" y="T3"/>
                </a:cxn>
                <a:cxn ang="0">
                  <a:pos x="T4" y="T5"/>
                </a:cxn>
                <a:cxn ang="0">
                  <a:pos x="T6" y="T7"/>
                </a:cxn>
                <a:cxn ang="0">
                  <a:pos x="T8" y="T9"/>
                </a:cxn>
              </a:cxnLst>
              <a:rect l="0" t="0" r="r" b="b"/>
              <a:pathLst>
                <a:path w="33" h="19">
                  <a:moveTo>
                    <a:pt x="33" y="10"/>
                  </a:moveTo>
                  <a:lnTo>
                    <a:pt x="7" y="0"/>
                  </a:lnTo>
                  <a:lnTo>
                    <a:pt x="0" y="8"/>
                  </a:lnTo>
                  <a:lnTo>
                    <a:pt x="5" y="19"/>
                  </a:lnTo>
                  <a:lnTo>
                    <a:pt x="33" y="1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3" name="Freeform 675"/>
            <p:cNvSpPr/>
            <p:nvPr/>
          </p:nvSpPr>
          <p:spPr bwMode="auto">
            <a:xfrm flipH="1" flipV="1">
              <a:off x="604078" y="6419095"/>
              <a:ext cx="41378" cy="33990"/>
            </a:xfrm>
            <a:custGeom>
              <a:avLst/>
              <a:gdLst>
                <a:gd name="T0" fmla="*/ 28 w 28"/>
                <a:gd name="T1" fmla="*/ 0 h 23"/>
                <a:gd name="T2" fmla="*/ 11 w 28"/>
                <a:gd name="T3" fmla="*/ 23 h 23"/>
                <a:gd name="T4" fmla="*/ 0 w 28"/>
                <a:gd name="T5" fmla="*/ 19 h 23"/>
                <a:gd name="T6" fmla="*/ 0 w 28"/>
                <a:gd name="T7" fmla="*/ 9 h 23"/>
                <a:gd name="T8" fmla="*/ 28 w 28"/>
                <a:gd name="T9" fmla="*/ 0 h 23"/>
              </a:gdLst>
              <a:ahLst/>
              <a:cxnLst>
                <a:cxn ang="0">
                  <a:pos x="T0" y="T1"/>
                </a:cxn>
                <a:cxn ang="0">
                  <a:pos x="T2" y="T3"/>
                </a:cxn>
                <a:cxn ang="0">
                  <a:pos x="T4" y="T5"/>
                </a:cxn>
                <a:cxn ang="0">
                  <a:pos x="T6" y="T7"/>
                </a:cxn>
                <a:cxn ang="0">
                  <a:pos x="T8" y="T9"/>
                </a:cxn>
              </a:cxnLst>
              <a:rect l="0" t="0" r="r" b="b"/>
              <a:pathLst>
                <a:path w="28" h="23">
                  <a:moveTo>
                    <a:pt x="28" y="0"/>
                  </a:moveTo>
                  <a:lnTo>
                    <a:pt x="11" y="23"/>
                  </a:lnTo>
                  <a:lnTo>
                    <a:pt x="0" y="19"/>
                  </a:lnTo>
                  <a:lnTo>
                    <a:pt x="0" y="9"/>
                  </a:lnTo>
                  <a:lnTo>
                    <a:pt x="28"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4" name="Freeform 676"/>
            <p:cNvSpPr/>
            <p:nvPr/>
          </p:nvSpPr>
          <p:spPr bwMode="auto">
            <a:xfrm flipH="1" flipV="1">
              <a:off x="561221" y="6453084"/>
              <a:ext cx="39901" cy="32511"/>
            </a:xfrm>
            <a:custGeom>
              <a:avLst/>
              <a:gdLst>
                <a:gd name="T0" fmla="*/ 0 w 27"/>
                <a:gd name="T1" fmla="*/ 22 h 22"/>
                <a:gd name="T2" fmla="*/ 17 w 27"/>
                <a:gd name="T3" fmla="*/ 0 h 22"/>
                <a:gd name="T4" fmla="*/ 27 w 27"/>
                <a:gd name="T5" fmla="*/ 5 h 22"/>
                <a:gd name="T6" fmla="*/ 27 w 27"/>
                <a:gd name="T7" fmla="*/ 15 h 22"/>
                <a:gd name="T8" fmla="*/ 0 w 27"/>
                <a:gd name="T9" fmla="*/ 22 h 22"/>
              </a:gdLst>
              <a:ahLst/>
              <a:cxnLst>
                <a:cxn ang="0">
                  <a:pos x="T0" y="T1"/>
                </a:cxn>
                <a:cxn ang="0">
                  <a:pos x="T2" y="T3"/>
                </a:cxn>
                <a:cxn ang="0">
                  <a:pos x="T4" y="T5"/>
                </a:cxn>
                <a:cxn ang="0">
                  <a:pos x="T6" y="T7"/>
                </a:cxn>
                <a:cxn ang="0">
                  <a:pos x="T8" y="T9"/>
                </a:cxn>
              </a:cxnLst>
              <a:rect l="0" t="0" r="r" b="b"/>
              <a:pathLst>
                <a:path w="27" h="22">
                  <a:moveTo>
                    <a:pt x="0" y="22"/>
                  </a:moveTo>
                  <a:lnTo>
                    <a:pt x="17" y="0"/>
                  </a:lnTo>
                  <a:lnTo>
                    <a:pt x="27" y="5"/>
                  </a:lnTo>
                  <a:lnTo>
                    <a:pt x="27" y="15"/>
                  </a:lnTo>
                  <a:lnTo>
                    <a:pt x="0" y="22"/>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5" name="Freeform 677"/>
            <p:cNvSpPr/>
            <p:nvPr/>
          </p:nvSpPr>
          <p:spPr bwMode="auto">
            <a:xfrm flipH="1" flipV="1">
              <a:off x="604078" y="6453084"/>
              <a:ext cx="38423" cy="35467"/>
            </a:xfrm>
            <a:custGeom>
              <a:avLst/>
              <a:gdLst>
                <a:gd name="T0" fmla="*/ 26 w 26"/>
                <a:gd name="T1" fmla="*/ 24 h 24"/>
                <a:gd name="T2" fmla="*/ 0 w 26"/>
                <a:gd name="T3" fmla="*/ 14 h 24"/>
                <a:gd name="T4" fmla="*/ 0 w 26"/>
                <a:gd name="T5" fmla="*/ 3 h 24"/>
                <a:gd name="T6" fmla="*/ 10 w 26"/>
                <a:gd name="T7" fmla="*/ 0 h 24"/>
                <a:gd name="T8" fmla="*/ 26 w 26"/>
                <a:gd name="T9" fmla="*/ 24 h 24"/>
              </a:gdLst>
              <a:ahLst/>
              <a:cxnLst>
                <a:cxn ang="0">
                  <a:pos x="T0" y="T1"/>
                </a:cxn>
                <a:cxn ang="0">
                  <a:pos x="T2" y="T3"/>
                </a:cxn>
                <a:cxn ang="0">
                  <a:pos x="T4" y="T5"/>
                </a:cxn>
                <a:cxn ang="0">
                  <a:pos x="T6" y="T7"/>
                </a:cxn>
                <a:cxn ang="0">
                  <a:pos x="T8" y="T9"/>
                </a:cxn>
              </a:cxnLst>
              <a:rect l="0" t="0" r="r" b="b"/>
              <a:pathLst>
                <a:path w="26" h="24">
                  <a:moveTo>
                    <a:pt x="26" y="24"/>
                  </a:moveTo>
                  <a:lnTo>
                    <a:pt x="0" y="14"/>
                  </a:lnTo>
                  <a:lnTo>
                    <a:pt x="0" y="3"/>
                  </a:lnTo>
                  <a:lnTo>
                    <a:pt x="10" y="0"/>
                  </a:lnTo>
                  <a:lnTo>
                    <a:pt x="26" y="2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6" name="Freeform 678"/>
            <p:cNvSpPr/>
            <p:nvPr/>
          </p:nvSpPr>
          <p:spPr bwMode="auto">
            <a:xfrm flipH="1" flipV="1">
              <a:off x="561221" y="6417617"/>
              <a:ext cx="39901" cy="35467"/>
            </a:xfrm>
            <a:custGeom>
              <a:avLst/>
              <a:gdLst>
                <a:gd name="T0" fmla="*/ 0 w 27"/>
                <a:gd name="T1" fmla="*/ 0 h 24"/>
                <a:gd name="T2" fmla="*/ 27 w 27"/>
                <a:gd name="T3" fmla="*/ 11 h 24"/>
                <a:gd name="T4" fmla="*/ 27 w 27"/>
                <a:gd name="T5" fmla="*/ 21 h 24"/>
                <a:gd name="T6" fmla="*/ 17 w 27"/>
                <a:gd name="T7" fmla="*/ 24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lnTo>
                    <a:pt x="27" y="11"/>
                  </a:lnTo>
                  <a:lnTo>
                    <a:pt x="27" y="21"/>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7" name="Freeform 679"/>
            <p:cNvSpPr/>
            <p:nvPr/>
          </p:nvSpPr>
          <p:spPr bwMode="auto">
            <a:xfrm flipH="1" flipV="1">
              <a:off x="575999" y="6453083"/>
              <a:ext cx="25123" cy="45812"/>
            </a:xfrm>
            <a:custGeom>
              <a:avLst/>
              <a:gdLst>
                <a:gd name="T0" fmla="*/ 0 w 17"/>
                <a:gd name="T1" fmla="*/ 31 h 31"/>
                <a:gd name="T2" fmla="*/ 1 w 17"/>
                <a:gd name="T3" fmla="*/ 3 h 31"/>
                <a:gd name="T4" fmla="*/ 12 w 17"/>
                <a:gd name="T5" fmla="*/ 0 h 31"/>
                <a:gd name="T6" fmla="*/ 17 w 17"/>
                <a:gd name="T7" fmla="*/ 9 h 31"/>
                <a:gd name="T8" fmla="*/ 0 w 17"/>
                <a:gd name="T9" fmla="*/ 31 h 31"/>
              </a:gdLst>
              <a:ahLst/>
              <a:cxnLst>
                <a:cxn ang="0">
                  <a:pos x="T0" y="T1"/>
                </a:cxn>
                <a:cxn ang="0">
                  <a:pos x="T2" y="T3"/>
                </a:cxn>
                <a:cxn ang="0">
                  <a:pos x="T4" y="T5"/>
                </a:cxn>
                <a:cxn ang="0">
                  <a:pos x="T6" y="T7"/>
                </a:cxn>
                <a:cxn ang="0">
                  <a:pos x="T8" y="T9"/>
                </a:cxn>
              </a:cxnLst>
              <a:rect l="0" t="0" r="r" b="b"/>
              <a:pathLst>
                <a:path w="17" h="31">
                  <a:moveTo>
                    <a:pt x="0" y="31"/>
                  </a:moveTo>
                  <a:lnTo>
                    <a:pt x="1" y="3"/>
                  </a:lnTo>
                  <a:lnTo>
                    <a:pt x="12" y="0"/>
                  </a:lnTo>
                  <a:lnTo>
                    <a:pt x="17" y="9"/>
                  </a:lnTo>
                  <a:lnTo>
                    <a:pt x="0" y="31"/>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8" name="Freeform 680"/>
            <p:cNvSpPr/>
            <p:nvPr/>
          </p:nvSpPr>
          <p:spPr bwMode="auto">
            <a:xfrm flipH="1" flipV="1">
              <a:off x="601122" y="6407272"/>
              <a:ext cx="23645" cy="45812"/>
            </a:xfrm>
            <a:custGeom>
              <a:avLst/>
              <a:gdLst>
                <a:gd name="T0" fmla="*/ 16 w 16"/>
                <a:gd name="T1" fmla="*/ 0 h 31"/>
                <a:gd name="T2" fmla="*/ 16 w 16"/>
                <a:gd name="T3" fmla="*/ 30 h 31"/>
                <a:gd name="T4" fmla="*/ 5 w 16"/>
                <a:gd name="T5" fmla="*/ 31 h 31"/>
                <a:gd name="T6" fmla="*/ 0 w 16"/>
                <a:gd name="T7" fmla="*/ 23 h 31"/>
                <a:gd name="T8" fmla="*/ 16 w 16"/>
                <a:gd name="T9" fmla="*/ 0 h 31"/>
              </a:gdLst>
              <a:ahLst/>
              <a:cxnLst>
                <a:cxn ang="0">
                  <a:pos x="T0" y="T1"/>
                </a:cxn>
                <a:cxn ang="0">
                  <a:pos x="T2" y="T3"/>
                </a:cxn>
                <a:cxn ang="0">
                  <a:pos x="T4" y="T5"/>
                </a:cxn>
                <a:cxn ang="0">
                  <a:pos x="T6" y="T7"/>
                </a:cxn>
                <a:cxn ang="0">
                  <a:pos x="T8" y="T9"/>
                </a:cxn>
              </a:cxnLst>
              <a:rect l="0" t="0" r="r" b="b"/>
              <a:pathLst>
                <a:path w="16" h="31">
                  <a:moveTo>
                    <a:pt x="16" y="0"/>
                  </a:moveTo>
                  <a:lnTo>
                    <a:pt x="16" y="30"/>
                  </a:lnTo>
                  <a:lnTo>
                    <a:pt x="5" y="31"/>
                  </a:lnTo>
                  <a:lnTo>
                    <a:pt x="0" y="23"/>
                  </a:lnTo>
                  <a:lnTo>
                    <a:pt x="16"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9" name="Freeform 681"/>
            <p:cNvSpPr/>
            <p:nvPr/>
          </p:nvSpPr>
          <p:spPr bwMode="auto">
            <a:xfrm flipH="1" flipV="1">
              <a:off x="550877" y="6436828"/>
              <a:ext cx="50245" cy="26600"/>
            </a:xfrm>
            <a:custGeom>
              <a:avLst/>
              <a:gdLst>
                <a:gd name="T0" fmla="*/ 0 w 34"/>
                <a:gd name="T1" fmla="*/ 7 h 18"/>
                <a:gd name="T2" fmla="*/ 27 w 34"/>
                <a:gd name="T3" fmla="*/ 18 h 18"/>
                <a:gd name="T4" fmla="*/ 34 w 34"/>
                <a:gd name="T5" fmla="*/ 9 h 18"/>
                <a:gd name="T6" fmla="*/ 27 w 34"/>
                <a:gd name="T7" fmla="*/ 0 h 18"/>
                <a:gd name="T8" fmla="*/ 0 w 34"/>
                <a:gd name="T9" fmla="*/ 7 h 18"/>
              </a:gdLst>
              <a:ahLst/>
              <a:cxnLst>
                <a:cxn ang="0">
                  <a:pos x="T0" y="T1"/>
                </a:cxn>
                <a:cxn ang="0">
                  <a:pos x="T2" y="T3"/>
                </a:cxn>
                <a:cxn ang="0">
                  <a:pos x="T4" y="T5"/>
                </a:cxn>
                <a:cxn ang="0">
                  <a:pos x="T6" y="T7"/>
                </a:cxn>
                <a:cxn ang="0">
                  <a:pos x="T8" y="T9"/>
                </a:cxn>
              </a:cxnLst>
              <a:rect l="0" t="0" r="r" b="b"/>
              <a:pathLst>
                <a:path w="34" h="18">
                  <a:moveTo>
                    <a:pt x="0" y="7"/>
                  </a:moveTo>
                  <a:lnTo>
                    <a:pt x="27" y="18"/>
                  </a:lnTo>
                  <a:lnTo>
                    <a:pt x="34" y="9"/>
                  </a:lnTo>
                  <a:lnTo>
                    <a:pt x="27" y="0"/>
                  </a:lnTo>
                  <a:lnTo>
                    <a:pt x="0" y="7"/>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0" name="Freeform 682"/>
            <p:cNvSpPr/>
            <p:nvPr/>
          </p:nvSpPr>
          <p:spPr bwMode="auto">
            <a:xfrm flipH="1" flipV="1">
              <a:off x="824269" y="6386583"/>
              <a:ext cx="23645" cy="48768"/>
            </a:xfrm>
            <a:custGeom>
              <a:avLst/>
              <a:gdLst>
                <a:gd name="T0" fmla="*/ 0 w 16"/>
                <a:gd name="T1" fmla="*/ 0 h 33"/>
                <a:gd name="T2" fmla="*/ 16 w 16"/>
                <a:gd name="T3" fmla="*/ 25 h 33"/>
                <a:gd name="T4" fmla="*/ 10 w 16"/>
                <a:gd name="T5" fmla="*/ 33 h 33"/>
                <a:gd name="T6" fmla="*/ 0 w 16"/>
                <a:gd name="T7" fmla="*/ 30 h 33"/>
                <a:gd name="T8" fmla="*/ 0 w 16"/>
                <a:gd name="T9" fmla="*/ 0 h 33"/>
              </a:gdLst>
              <a:ahLst/>
              <a:cxnLst>
                <a:cxn ang="0">
                  <a:pos x="T0" y="T1"/>
                </a:cxn>
                <a:cxn ang="0">
                  <a:pos x="T2" y="T3"/>
                </a:cxn>
                <a:cxn ang="0">
                  <a:pos x="T4" y="T5"/>
                </a:cxn>
                <a:cxn ang="0">
                  <a:pos x="T6" y="T7"/>
                </a:cxn>
                <a:cxn ang="0">
                  <a:pos x="T8" y="T9"/>
                </a:cxn>
              </a:cxnLst>
              <a:rect l="0" t="0" r="r" b="b"/>
              <a:pathLst>
                <a:path w="16" h="33">
                  <a:moveTo>
                    <a:pt x="0" y="0"/>
                  </a:moveTo>
                  <a:lnTo>
                    <a:pt x="16" y="25"/>
                  </a:lnTo>
                  <a:lnTo>
                    <a:pt x="10" y="33"/>
                  </a:lnTo>
                  <a:lnTo>
                    <a:pt x="0" y="30"/>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1" name="Freeform 683"/>
            <p:cNvSpPr/>
            <p:nvPr/>
          </p:nvSpPr>
          <p:spPr bwMode="auto">
            <a:xfrm flipH="1" flipV="1">
              <a:off x="847913" y="6436828"/>
              <a:ext cx="25123" cy="47289"/>
            </a:xfrm>
            <a:custGeom>
              <a:avLst/>
              <a:gdLst>
                <a:gd name="T0" fmla="*/ 17 w 17"/>
                <a:gd name="T1" fmla="*/ 32 h 32"/>
                <a:gd name="T2" fmla="*/ 0 w 17"/>
                <a:gd name="T3" fmla="*/ 7 h 32"/>
                <a:gd name="T4" fmla="*/ 7 w 17"/>
                <a:gd name="T5" fmla="*/ 0 h 32"/>
                <a:gd name="T6" fmla="*/ 17 w 17"/>
                <a:gd name="T7" fmla="*/ 4 h 32"/>
                <a:gd name="T8" fmla="*/ 17 w 17"/>
                <a:gd name="T9" fmla="*/ 32 h 32"/>
              </a:gdLst>
              <a:ahLst/>
              <a:cxnLst>
                <a:cxn ang="0">
                  <a:pos x="T0" y="T1"/>
                </a:cxn>
                <a:cxn ang="0">
                  <a:pos x="T2" y="T3"/>
                </a:cxn>
                <a:cxn ang="0">
                  <a:pos x="T4" y="T5"/>
                </a:cxn>
                <a:cxn ang="0">
                  <a:pos x="T6" y="T7"/>
                </a:cxn>
                <a:cxn ang="0">
                  <a:pos x="T8" y="T9"/>
                </a:cxn>
              </a:cxnLst>
              <a:rect l="0" t="0" r="r" b="b"/>
              <a:pathLst>
                <a:path w="17" h="32">
                  <a:moveTo>
                    <a:pt x="17" y="32"/>
                  </a:moveTo>
                  <a:lnTo>
                    <a:pt x="0" y="7"/>
                  </a:lnTo>
                  <a:lnTo>
                    <a:pt x="7" y="0"/>
                  </a:lnTo>
                  <a:lnTo>
                    <a:pt x="17" y="4"/>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2" name="Freeform 684"/>
            <p:cNvSpPr/>
            <p:nvPr/>
          </p:nvSpPr>
          <p:spPr bwMode="auto">
            <a:xfrm flipH="1" flipV="1">
              <a:off x="847913" y="6425006"/>
              <a:ext cx="51723" cy="28079"/>
            </a:xfrm>
            <a:custGeom>
              <a:avLst/>
              <a:gdLst>
                <a:gd name="T0" fmla="*/ 35 w 35"/>
                <a:gd name="T1" fmla="*/ 11 h 19"/>
                <a:gd name="T2" fmla="*/ 7 w 35"/>
                <a:gd name="T3" fmla="*/ 0 h 19"/>
                <a:gd name="T4" fmla="*/ 0 w 35"/>
                <a:gd name="T5" fmla="*/ 9 h 19"/>
                <a:gd name="T6" fmla="*/ 7 w 35"/>
                <a:gd name="T7" fmla="*/ 19 h 19"/>
                <a:gd name="T8" fmla="*/ 35 w 35"/>
                <a:gd name="T9" fmla="*/ 11 h 19"/>
              </a:gdLst>
              <a:ahLst/>
              <a:cxnLst>
                <a:cxn ang="0">
                  <a:pos x="T0" y="T1"/>
                </a:cxn>
                <a:cxn ang="0">
                  <a:pos x="T2" y="T3"/>
                </a:cxn>
                <a:cxn ang="0">
                  <a:pos x="T4" y="T5"/>
                </a:cxn>
                <a:cxn ang="0">
                  <a:pos x="T6" y="T7"/>
                </a:cxn>
                <a:cxn ang="0">
                  <a:pos x="T8" y="T9"/>
                </a:cxn>
              </a:cxnLst>
              <a:rect l="0" t="0" r="r" b="b"/>
              <a:pathLst>
                <a:path w="35" h="19">
                  <a:moveTo>
                    <a:pt x="35" y="11"/>
                  </a:moveTo>
                  <a:lnTo>
                    <a:pt x="7" y="0"/>
                  </a:lnTo>
                  <a:lnTo>
                    <a:pt x="0" y="9"/>
                  </a:lnTo>
                  <a:lnTo>
                    <a:pt x="7" y="19"/>
                  </a:lnTo>
                  <a:lnTo>
                    <a:pt x="35" y="11"/>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3" name="Freeform 685"/>
            <p:cNvSpPr/>
            <p:nvPr/>
          </p:nvSpPr>
          <p:spPr bwMode="auto">
            <a:xfrm flipH="1" flipV="1">
              <a:off x="847913" y="6404317"/>
              <a:ext cx="41378" cy="32511"/>
            </a:xfrm>
            <a:custGeom>
              <a:avLst/>
              <a:gdLst>
                <a:gd name="T0" fmla="*/ 28 w 28"/>
                <a:gd name="T1" fmla="*/ 0 h 22"/>
                <a:gd name="T2" fmla="*/ 11 w 28"/>
                <a:gd name="T3" fmla="*/ 22 h 22"/>
                <a:gd name="T4" fmla="*/ 0 w 28"/>
                <a:gd name="T5" fmla="*/ 19 h 22"/>
                <a:gd name="T6" fmla="*/ 0 w 28"/>
                <a:gd name="T7" fmla="*/ 8 h 22"/>
                <a:gd name="T8" fmla="*/ 28 w 28"/>
                <a:gd name="T9" fmla="*/ 0 h 22"/>
              </a:gdLst>
              <a:ahLst/>
              <a:cxnLst>
                <a:cxn ang="0">
                  <a:pos x="T0" y="T1"/>
                </a:cxn>
                <a:cxn ang="0">
                  <a:pos x="T2" y="T3"/>
                </a:cxn>
                <a:cxn ang="0">
                  <a:pos x="T4" y="T5"/>
                </a:cxn>
                <a:cxn ang="0">
                  <a:pos x="T6" y="T7"/>
                </a:cxn>
                <a:cxn ang="0">
                  <a:pos x="T8" y="T9"/>
                </a:cxn>
              </a:cxnLst>
              <a:rect l="0" t="0" r="r" b="b"/>
              <a:pathLst>
                <a:path w="28" h="22">
                  <a:moveTo>
                    <a:pt x="28" y="0"/>
                  </a:moveTo>
                  <a:lnTo>
                    <a:pt x="11" y="22"/>
                  </a:lnTo>
                  <a:lnTo>
                    <a:pt x="0" y="19"/>
                  </a:lnTo>
                  <a:lnTo>
                    <a:pt x="0" y="8"/>
                  </a:lnTo>
                  <a:lnTo>
                    <a:pt x="28"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4" name="Freeform 686"/>
            <p:cNvSpPr/>
            <p:nvPr/>
          </p:nvSpPr>
          <p:spPr bwMode="auto">
            <a:xfrm flipH="1" flipV="1">
              <a:off x="809491" y="6436828"/>
              <a:ext cx="38423" cy="33990"/>
            </a:xfrm>
            <a:custGeom>
              <a:avLst/>
              <a:gdLst>
                <a:gd name="T0" fmla="*/ 0 w 26"/>
                <a:gd name="T1" fmla="*/ 23 h 23"/>
                <a:gd name="T2" fmla="*/ 16 w 26"/>
                <a:gd name="T3" fmla="*/ 0 h 23"/>
                <a:gd name="T4" fmla="*/ 26 w 26"/>
                <a:gd name="T5" fmla="*/ 4 h 23"/>
                <a:gd name="T6" fmla="*/ 26 w 26"/>
                <a:gd name="T7" fmla="*/ 14 h 23"/>
                <a:gd name="T8" fmla="*/ 0 w 26"/>
                <a:gd name="T9" fmla="*/ 23 h 23"/>
              </a:gdLst>
              <a:ahLst/>
              <a:cxnLst>
                <a:cxn ang="0">
                  <a:pos x="T0" y="T1"/>
                </a:cxn>
                <a:cxn ang="0">
                  <a:pos x="T2" y="T3"/>
                </a:cxn>
                <a:cxn ang="0">
                  <a:pos x="T4" y="T5"/>
                </a:cxn>
                <a:cxn ang="0">
                  <a:pos x="T6" y="T7"/>
                </a:cxn>
                <a:cxn ang="0">
                  <a:pos x="T8" y="T9"/>
                </a:cxn>
              </a:cxnLst>
              <a:rect l="0" t="0" r="r" b="b"/>
              <a:pathLst>
                <a:path w="26" h="23">
                  <a:moveTo>
                    <a:pt x="0" y="23"/>
                  </a:moveTo>
                  <a:lnTo>
                    <a:pt x="16" y="0"/>
                  </a:lnTo>
                  <a:lnTo>
                    <a:pt x="26" y="4"/>
                  </a:lnTo>
                  <a:lnTo>
                    <a:pt x="26"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5" name="Freeform 687"/>
            <p:cNvSpPr/>
            <p:nvPr/>
          </p:nvSpPr>
          <p:spPr bwMode="auto">
            <a:xfrm flipH="1" flipV="1">
              <a:off x="847913" y="6436828"/>
              <a:ext cx="41378" cy="36945"/>
            </a:xfrm>
            <a:custGeom>
              <a:avLst/>
              <a:gdLst>
                <a:gd name="T0" fmla="*/ 28 w 28"/>
                <a:gd name="T1" fmla="*/ 25 h 25"/>
                <a:gd name="T2" fmla="*/ 0 w 28"/>
                <a:gd name="T3" fmla="*/ 14 h 25"/>
                <a:gd name="T4" fmla="*/ 0 w 28"/>
                <a:gd name="T5" fmla="*/ 4 h 25"/>
                <a:gd name="T6" fmla="*/ 11 w 28"/>
                <a:gd name="T7" fmla="*/ 0 h 25"/>
                <a:gd name="T8" fmla="*/ 28 w 28"/>
                <a:gd name="T9" fmla="*/ 25 h 25"/>
              </a:gdLst>
              <a:ahLst/>
              <a:cxnLst>
                <a:cxn ang="0">
                  <a:pos x="T0" y="T1"/>
                </a:cxn>
                <a:cxn ang="0">
                  <a:pos x="T2" y="T3"/>
                </a:cxn>
                <a:cxn ang="0">
                  <a:pos x="T4" y="T5"/>
                </a:cxn>
                <a:cxn ang="0">
                  <a:pos x="T6" y="T7"/>
                </a:cxn>
                <a:cxn ang="0">
                  <a:pos x="T8" y="T9"/>
                </a:cxn>
              </a:cxnLst>
              <a:rect l="0" t="0" r="r" b="b"/>
              <a:pathLst>
                <a:path w="28" h="25">
                  <a:moveTo>
                    <a:pt x="28" y="25"/>
                  </a:moveTo>
                  <a:lnTo>
                    <a:pt x="0" y="14"/>
                  </a:lnTo>
                  <a:lnTo>
                    <a:pt x="0" y="4"/>
                  </a:lnTo>
                  <a:lnTo>
                    <a:pt x="11" y="0"/>
                  </a:lnTo>
                  <a:lnTo>
                    <a:pt x="28" y="25"/>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6" name="Freeform 688"/>
            <p:cNvSpPr/>
            <p:nvPr/>
          </p:nvSpPr>
          <p:spPr bwMode="auto">
            <a:xfrm flipH="1" flipV="1">
              <a:off x="806535" y="6398405"/>
              <a:ext cx="41378" cy="36945"/>
            </a:xfrm>
            <a:custGeom>
              <a:avLst/>
              <a:gdLst>
                <a:gd name="T0" fmla="*/ 0 w 28"/>
                <a:gd name="T1" fmla="*/ 0 h 25"/>
                <a:gd name="T2" fmla="*/ 28 w 28"/>
                <a:gd name="T3" fmla="*/ 11 h 25"/>
                <a:gd name="T4" fmla="*/ 26 w 28"/>
                <a:gd name="T5" fmla="*/ 21 h 25"/>
                <a:gd name="T6" fmla="*/ 16 w 28"/>
                <a:gd name="T7" fmla="*/ 25 h 25"/>
                <a:gd name="T8" fmla="*/ 0 w 28"/>
                <a:gd name="T9" fmla="*/ 0 h 25"/>
              </a:gdLst>
              <a:ahLst/>
              <a:cxnLst>
                <a:cxn ang="0">
                  <a:pos x="T0" y="T1"/>
                </a:cxn>
                <a:cxn ang="0">
                  <a:pos x="T2" y="T3"/>
                </a:cxn>
                <a:cxn ang="0">
                  <a:pos x="T4" y="T5"/>
                </a:cxn>
                <a:cxn ang="0">
                  <a:pos x="T6" y="T7"/>
                </a:cxn>
                <a:cxn ang="0">
                  <a:pos x="T8" y="T9"/>
                </a:cxn>
              </a:cxnLst>
              <a:rect l="0" t="0" r="r" b="b"/>
              <a:pathLst>
                <a:path w="28" h="25">
                  <a:moveTo>
                    <a:pt x="0" y="0"/>
                  </a:moveTo>
                  <a:lnTo>
                    <a:pt x="28" y="11"/>
                  </a:lnTo>
                  <a:lnTo>
                    <a:pt x="26" y="21"/>
                  </a:lnTo>
                  <a:lnTo>
                    <a:pt x="16" y="25"/>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7" name="Freeform 689"/>
            <p:cNvSpPr/>
            <p:nvPr/>
          </p:nvSpPr>
          <p:spPr bwMode="auto">
            <a:xfrm flipH="1" flipV="1">
              <a:off x="824269" y="6436828"/>
              <a:ext cx="23645" cy="47289"/>
            </a:xfrm>
            <a:custGeom>
              <a:avLst/>
              <a:gdLst>
                <a:gd name="T0" fmla="*/ 0 w 16"/>
                <a:gd name="T1" fmla="*/ 32 h 32"/>
                <a:gd name="T2" fmla="*/ 0 w 16"/>
                <a:gd name="T3" fmla="*/ 4 h 32"/>
                <a:gd name="T4" fmla="*/ 10 w 16"/>
                <a:gd name="T5" fmla="*/ 0 h 32"/>
                <a:gd name="T6" fmla="*/ 16 w 16"/>
                <a:gd name="T7" fmla="*/ 9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lnTo>
                    <a:pt x="0" y="4"/>
                  </a:lnTo>
                  <a:lnTo>
                    <a:pt x="10" y="0"/>
                  </a:lnTo>
                  <a:lnTo>
                    <a:pt x="16"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690"/>
            <p:cNvSpPr/>
            <p:nvPr/>
          </p:nvSpPr>
          <p:spPr bwMode="auto">
            <a:xfrm flipH="1" flipV="1">
              <a:off x="847913" y="6388061"/>
              <a:ext cx="25123" cy="47289"/>
            </a:xfrm>
            <a:custGeom>
              <a:avLst/>
              <a:gdLst>
                <a:gd name="T0" fmla="*/ 17 w 17"/>
                <a:gd name="T1" fmla="*/ 0 h 32"/>
                <a:gd name="T2" fmla="*/ 17 w 17"/>
                <a:gd name="T3" fmla="*/ 30 h 32"/>
                <a:gd name="T4" fmla="*/ 7 w 17"/>
                <a:gd name="T5" fmla="*/ 32 h 32"/>
                <a:gd name="T6" fmla="*/ 0 w 17"/>
                <a:gd name="T7" fmla="*/ 23 h 32"/>
                <a:gd name="T8" fmla="*/ 17 w 17"/>
                <a:gd name="T9" fmla="*/ 0 h 32"/>
              </a:gdLst>
              <a:ahLst/>
              <a:cxnLst>
                <a:cxn ang="0">
                  <a:pos x="T0" y="T1"/>
                </a:cxn>
                <a:cxn ang="0">
                  <a:pos x="T2" y="T3"/>
                </a:cxn>
                <a:cxn ang="0">
                  <a:pos x="T4" y="T5"/>
                </a:cxn>
                <a:cxn ang="0">
                  <a:pos x="T6" y="T7"/>
                </a:cxn>
                <a:cxn ang="0">
                  <a:pos x="T8" y="T9"/>
                </a:cxn>
              </a:cxnLst>
              <a:rect l="0" t="0" r="r" b="b"/>
              <a:pathLst>
                <a:path w="17" h="32">
                  <a:moveTo>
                    <a:pt x="17" y="0"/>
                  </a:moveTo>
                  <a:lnTo>
                    <a:pt x="17" y="30"/>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691"/>
            <p:cNvSpPr/>
            <p:nvPr/>
          </p:nvSpPr>
          <p:spPr bwMode="auto">
            <a:xfrm flipH="1" flipV="1">
              <a:off x="799146" y="6419095"/>
              <a:ext cx="48768" cy="26600"/>
            </a:xfrm>
            <a:custGeom>
              <a:avLst/>
              <a:gdLst>
                <a:gd name="T0" fmla="*/ 0 w 33"/>
                <a:gd name="T1" fmla="*/ 7 h 18"/>
                <a:gd name="T2" fmla="*/ 28 w 33"/>
                <a:gd name="T3" fmla="*/ 18 h 18"/>
                <a:gd name="T4" fmla="*/ 33 w 33"/>
                <a:gd name="T5" fmla="*/ 9 h 18"/>
                <a:gd name="T6" fmla="*/ 28 w 33"/>
                <a:gd name="T7" fmla="*/ 0 h 18"/>
                <a:gd name="T8" fmla="*/ 0 w 33"/>
                <a:gd name="T9" fmla="*/ 7 h 18"/>
              </a:gdLst>
              <a:ahLst/>
              <a:cxnLst>
                <a:cxn ang="0">
                  <a:pos x="T0" y="T1"/>
                </a:cxn>
                <a:cxn ang="0">
                  <a:pos x="T2" y="T3"/>
                </a:cxn>
                <a:cxn ang="0">
                  <a:pos x="T4" y="T5"/>
                </a:cxn>
                <a:cxn ang="0">
                  <a:pos x="T6" y="T7"/>
                </a:cxn>
                <a:cxn ang="0">
                  <a:pos x="T8" y="T9"/>
                </a:cxn>
              </a:cxnLst>
              <a:rect l="0" t="0" r="r" b="b"/>
              <a:pathLst>
                <a:path w="33" h="18">
                  <a:moveTo>
                    <a:pt x="0" y="7"/>
                  </a:moveTo>
                  <a:lnTo>
                    <a:pt x="28" y="18"/>
                  </a:lnTo>
                  <a:lnTo>
                    <a:pt x="33" y="9"/>
                  </a:lnTo>
                  <a:lnTo>
                    <a:pt x="28" y="0"/>
                  </a:lnTo>
                  <a:lnTo>
                    <a:pt x="0" y="7"/>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692"/>
            <p:cNvSpPr/>
            <p:nvPr/>
          </p:nvSpPr>
          <p:spPr bwMode="auto">
            <a:xfrm flipH="1" flipV="1">
              <a:off x="725256" y="6513673"/>
              <a:ext cx="25123" cy="47289"/>
            </a:xfrm>
            <a:custGeom>
              <a:avLst/>
              <a:gdLst>
                <a:gd name="T0" fmla="*/ 2 w 17"/>
                <a:gd name="T1" fmla="*/ 0 h 32"/>
                <a:gd name="T2" fmla="*/ 17 w 17"/>
                <a:gd name="T3" fmla="*/ 23 h 32"/>
                <a:gd name="T4" fmla="*/ 10 w 17"/>
                <a:gd name="T5" fmla="*/ 32 h 32"/>
                <a:gd name="T6" fmla="*/ 0 w 17"/>
                <a:gd name="T7" fmla="*/ 28 h 32"/>
                <a:gd name="T8" fmla="*/ 2 w 17"/>
                <a:gd name="T9" fmla="*/ 0 h 32"/>
              </a:gdLst>
              <a:ahLst/>
              <a:cxnLst>
                <a:cxn ang="0">
                  <a:pos x="T0" y="T1"/>
                </a:cxn>
                <a:cxn ang="0">
                  <a:pos x="T2" y="T3"/>
                </a:cxn>
                <a:cxn ang="0">
                  <a:pos x="T4" y="T5"/>
                </a:cxn>
                <a:cxn ang="0">
                  <a:pos x="T6" y="T7"/>
                </a:cxn>
                <a:cxn ang="0">
                  <a:pos x="T8" y="T9"/>
                </a:cxn>
              </a:cxnLst>
              <a:rect l="0" t="0" r="r" b="b"/>
              <a:pathLst>
                <a:path w="17" h="32">
                  <a:moveTo>
                    <a:pt x="2" y="0"/>
                  </a:moveTo>
                  <a:lnTo>
                    <a:pt x="17" y="23"/>
                  </a:lnTo>
                  <a:lnTo>
                    <a:pt x="10" y="32"/>
                  </a:lnTo>
                  <a:lnTo>
                    <a:pt x="0" y="28"/>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693"/>
            <p:cNvSpPr/>
            <p:nvPr/>
          </p:nvSpPr>
          <p:spPr bwMode="auto">
            <a:xfrm flipH="1" flipV="1">
              <a:off x="747423" y="6565396"/>
              <a:ext cx="23645" cy="48768"/>
            </a:xfrm>
            <a:custGeom>
              <a:avLst/>
              <a:gdLst>
                <a:gd name="T0" fmla="*/ 16 w 16"/>
                <a:gd name="T1" fmla="*/ 33 h 33"/>
                <a:gd name="T2" fmla="*/ 0 w 16"/>
                <a:gd name="T3" fmla="*/ 9 h 33"/>
                <a:gd name="T4" fmla="*/ 5 w 16"/>
                <a:gd name="T5" fmla="*/ 0 h 33"/>
                <a:gd name="T6" fmla="*/ 16 w 16"/>
                <a:gd name="T7" fmla="*/ 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lnTo>
                    <a:pt x="0" y="9"/>
                  </a:lnTo>
                  <a:lnTo>
                    <a:pt x="5" y="0"/>
                  </a:lnTo>
                  <a:lnTo>
                    <a:pt x="16" y="3"/>
                  </a:lnTo>
                  <a:lnTo>
                    <a:pt x="16" y="3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694"/>
            <p:cNvSpPr/>
            <p:nvPr/>
          </p:nvSpPr>
          <p:spPr bwMode="auto">
            <a:xfrm flipH="1" flipV="1">
              <a:off x="747423" y="6555052"/>
              <a:ext cx="48768" cy="26600"/>
            </a:xfrm>
            <a:custGeom>
              <a:avLst/>
              <a:gdLst>
                <a:gd name="T0" fmla="*/ 33 w 33"/>
                <a:gd name="T1" fmla="*/ 11 h 18"/>
                <a:gd name="T2" fmla="*/ 5 w 33"/>
                <a:gd name="T3" fmla="*/ 0 h 18"/>
                <a:gd name="T4" fmla="*/ 0 w 33"/>
                <a:gd name="T5" fmla="*/ 9 h 18"/>
                <a:gd name="T6" fmla="*/ 5 w 33"/>
                <a:gd name="T7" fmla="*/ 18 h 18"/>
                <a:gd name="T8" fmla="*/ 33 w 33"/>
                <a:gd name="T9" fmla="*/ 11 h 18"/>
              </a:gdLst>
              <a:ahLst/>
              <a:cxnLst>
                <a:cxn ang="0">
                  <a:pos x="T0" y="T1"/>
                </a:cxn>
                <a:cxn ang="0">
                  <a:pos x="T2" y="T3"/>
                </a:cxn>
                <a:cxn ang="0">
                  <a:pos x="T4" y="T5"/>
                </a:cxn>
                <a:cxn ang="0">
                  <a:pos x="T6" y="T7"/>
                </a:cxn>
                <a:cxn ang="0">
                  <a:pos x="T8" y="T9"/>
                </a:cxn>
              </a:cxnLst>
              <a:rect l="0" t="0" r="r" b="b"/>
              <a:pathLst>
                <a:path w="33" h="18">
                  <a:moveTo>
                    <a:pt x="33" y="11"/>
                  </a:moveTo>
                  <a:lnTo>
                    <a:pt x="5" y="0"/>
                  </a:lnTo>
                  <a:lnTo>
                    <a:pt x="0" y="9"/>
                  </a:lnTo>
                  <a:lnTo>
                    <a:pt x="5" y="18"/>
                  </a:lnTo>
                  <a:lnTo>
                    <a:pt x="33" y="11"/>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695"/>
            <p:cNvSpPr/>
            <p:nvPr/>
          </p:nvSpPr>
          <p:spPr bwMode="auto">
            <a:xfrm flipH="1" flipV="1">
              <a:off x="747423" y="6534362"/>
              <a:ext cx="41378" cy="31034"/>
            </a:xfrm>
            <a:custGeom>
              <a:avLst/>
              <a:gdLst>
                <a:gd name="T0" fmla="*/ 28 w 28"/>
                <a:gd name="T1" fmla="*/ 0 h 21"/>
                <a:gd name="T2" fmla="*/ 10 w 28"/>
                <a:gd name="T3" fmla="*/ 21 h 21"/>
                <a:gd name="T4" fmla="*/ 0 w 28"/>
                <a:gd name="T5" fmla="*/ 17 h 21"/>
                <a:gd name="T6" fmla="*/ 0 w 28"/>
                <a:gd name="T7" fmla="*/ 7 h 21"/>
                <a:gd name="T8" fmla="*/ 28 w 28"/>
                <a:gd name="T9" fmla="*/ 0 h 21"/>
              </a:gdLst>
              <a:ahLst/>
              <a:cxnLst>
                <a:cxn ang="0">
                  <a:pos x="T0" y="T1"/>
                </a:cxn>
                <a:cxn ang="0">
                  <a:pos x="T2" y="T3"/>
                </a:cxn>
                <a:cxn ang="0">
                  <a:pos x="T4" y="T5"/>
                </a:cxn>
                <a:cxn ang="0">
                  <a:pos x="T6" y="T7"/>
                </a:cxn>
                <a:cxn ang="0">
                  <a:pos x="T8" y="T9"/>
                </a:cxn>
              </a:cxnLst>
              <a:rect l="0" t="0" r="r" b="b"/>
              <a:pathLst>
                <a:path w="28" h="21">
                  <a:moveTo>
                    <a:pt x="28" y="0"/>
                  </a:moveTo>
                  <a:lnTo>
                    <a:pt x="10" y="21"/>
                  </a:lnTo>
                  <a:lnTo>
                    <a:pt x="0" y="17"/>
                  </a:lnTo>
                  <a:lnTo>
                    <a:pt x="0" y="7"/>
                  </a:lnTo>
                  <a:lnTo>
                    <a:pt x="28"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4" name="Freeform 696"/>
            <p:cNvSpPr/>
            <p:nvPr/>
          </p:nvSpPr>
          <p:spPr bwMode="auto">
            <a:xfrm flipH="1" flipV="1">
              <a:off x="707522" y="6565396"/>
              <a:ext cx="39901" cy="33990"/>
            </a:xfrm>
            <a:custGeom>
              <a:avLst/>
              <a:gdLst>
                <a:gd name="T0" fmla="*/ 0 w 27"/>
                <a:gd name="T1" fmla="*/ 23 h 23"/>
                <a:gd name="T2" fmla="*/ 17 w 27"/>
                <a:gd name="T3" fmla="*/ 0 h 23"/>
                <a:gd name="T4" fmla="*/ 27 w 27"/>
                <a:gd name="T5" fmla="*/ 4 h 23"/>
                <a:gd name="T6" fmla="*/ 26 w 27"/>
                <a:gd name="T7" fmla="*/ 14 h 23"/>
                <a:gd name="T8" fmla="*/ 0 w 27"/>
                <a:gd name="T9" fmla="*/ 23 h 23"/>
              </a:gdLst>
              <a:ahLst/>
              <a:cxnLst>
                <a:cxn ang="0">
                  <a:pos x="T0" y="T1"/>
                </a:cxn>
                <a:cxn ang="0">
                  <a:pos x="T2" y="T3"/>
                </a:cxn>
                <a:cxn ang="0">
                  <a:pos x="T4" y="T5"/>
                </a:cxn>
                <a:cxn ang="0">
                  <a:pos x="T6" y="T7"/>
                </a:cxn>
                <a:cxn ang="0">
                  <a:pos x="T8" y="T9"/>
                </a:cxn>
              </a:cxnLst>
              <a:rect l="0" t="0" r="r" b="b"/>
              <a:pathLst>
                <a:path w="27" h="23">
                  <a:moveTo>
                    <a:pt x="0" y="23"/>
                  </a:moveTo>
                  <a:lnTo>
                    <a:pt x="17" y="0"/>
                  </a:lnTo>
                  <a:lnTo>
                    <a:pt x="27" y="4"/>
                  </a:lnTo>
                  <a:lnTo>
                    <a:pt x="26"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5" name="Freeform 697"/>
            <p:cNvSpPr/>
            <p:nvPr/>
          </p:nvSpPr>
          <p:spPr bwMode="auto">
            <a:xfrm flipH="1" flipV="1">
              <a:off x="747423" y="6565397"/>
              <a:ext cx="38423" cy="35467"/>
            </a:xfrm>
            <a:custGeom>
              <a:avLst/>
              <a:gdLst>
                <a:gd name="T0" fmla="*/ 26 w 26"/>
                <a:gd name="T1" fmla="*/ 24 h 24"/>
                <a:gd name="T2" fmla="*/ 0 w 26"/>
                <a:gd name="T3" fmla="*/ 13 h 24"/>
                <a:gd name="T4" fmla="*/ 0 w 26"/>
                <a:gd name="T5" fmla="*/ 3 h 24"/>
                <a:gd name="T6" fmla="*/ 10 w 26"/>
                <a:gd name="T7" fmla="*/ 0 h 24"/>
                <a:gd name="T8" fmla="*/ 26 w 26"/>
                <a:gd name="T9" fmla="*/ 24 h 24"/>
              </a:gdLst>
              <a:ahLst/>
              <a:cxnLst>
                <a:cxn ang="0">
                  <a:pos x="T0" y="T1"/>
                </a:cxn>
                <a:cxn ang="0">
                  <a:pos x="T2" y="T3"/>
                </a:cxn>
                <a:cxn ang="0">
                  <a:pos x="T4" y="T5"/>
                </a:cxn>
                <a:cxn ang="0">
                  <a:pos x="T6" y="T7"/>
                </a:cxn>
                <a:cxn ang="0">
                  <a:pos x="T8" y="T9"/>
                </a:cxn>
              </a:cxnLst>
              <a:rect l="0" t="0" r="r" b="b"/>
              <a:pathLst>
                <a:path w="26" h="24">
                  <a:moveTo>
                    <a:pt x="26" y="24"/>
                  </a:moveTo>
                  <a:lnTo>
                    <a:pt x="0" y="13"/>
                  </a:lnTo>
                  <a:lnTo>
                    <a:pt x="0" y="3"/>
                  </a:lnTo>
                  <a:lnTo>
                    <a:pt x="10" y="0"/>
                  </a:lnTo>
                  <a:lnTo>
                    <a:pt x="26" y="2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6" name="Freeform 698"/>
            <p:cNvSpPr/>
            <p:nvPr/>
          </p:nvSpPr>
          <p:spPr bwMode="auto">
            <a:xfrm flipH="1" flipV="1">
              <a:off x="709001" y="6532885"/>
              <a:ext cx="38423" cy="32511"/>
            </a:xfrm>
            <a:custGeom>
              <a:avLst/>
              <a:gdLst>
                <a:gd name="T0" fmla="*/ 0 w 26"/>
                <a:gd name="T1" fmla="*/ 0 h 22"/>
                <a:gd name="T2" fmla="*/ 26 w 26"/>
                <a:gd name="T3" fmla="*/ 9 h 22"/>
                <a:gd name="T4" fmla="*/ 26 w 26"/>
                <a:gd name="T5" fmla="*/ 19 h 22"/>
                <a:gd name="T6" fmla="*/ 15 w 26"/>
                <a:gd name="T7" fmla="*/ 22 h 22"/>
                <a:gd name="T8" fmla="*/ 0 w 26"/>
                <a:gd name="T9" fmla="*/ 0 h 22"/>
              </a:gdLst>
              <a:ahLst/>
              <a:cxnLst>
                <a:cxn ang="0">
                  <a:pos x="T0" y="T1"/>
                </a:cxn>
                <a:cxn ang="0">
                  <a:pos x="T2" y="T3"/>
                </a:cxn>
                <a:cxn ang="0">
                  <a:pos x="T4" y="T5"/>
                </a:cxn>
                <a:cxn ang="0">
                  <a:pos x="T6" y="T7"/>
                </a:cxn>
                <a:cxn ang="0">
                  <a:pos x="T8" y="T9"/>
                </a:cxn>
              </a:cxnLst>
              <a:rect l="0" t="0" r="r" b="b"/>
              <a:pathLst>
                <a:path w="26" h="22">
                  <a:moveTo>
                    <a:pt x="0" y="0"/>
                  </a:moveTo>
                  <a:lnTo>
                    <a:pt x="26" y="9"/>
                  </a:lnTo>
                  <a:lnTo>
                    <a:pt x="26" y="19"/>
                  </a:lnTo>
                  <a:lnTo>
                    <a:pt x="15" y="22"/>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7" name="Freeform 699"/>
            <p:cNvSpPr/>
            <p:nvPr/>
          </p:nvSpPr>
          <p:spPr bwMode="auto">
            <a:xfrm flipH="1" flipV="1">
              <a:off x="722300" y="6565396"/>
              <a:ext cx="25123" cy="48768"/>
            </a:xfrm>
            <a:custGeom>
              <a:avLst/>
              <a:gdLst>
                <a:gd name="T0" fmla="*/ 0 w 17"/>
                <a:gd name="T1" fmla="*/ 33 h 33"/>
                <a:gd name="T2" fmla="*/ 0 w 17"/>
                <a:gd name="T3" fmla="*/ 3 h 33"/>
                <a:gd name="T4" fmla="*/ 10 w 17"/>
                <a:gd name="T5" fmla="*/ 0 h 33"/>
                <a:gd name="T6" fmla="*/ 17 w 17"/>
                <a:gd name="T7" fmla="*/ 10 h 33"/>
                <a:gd name="T8" fmla="*/ 0 w 17"/>
                <a:gd name="T9" fmla="*/ 33 h 33"/>
              </a:gdLst>
              <a:ahLst/>
              <a:cxnLst>
                <a:cxn ang="0">
                  <a:pos x="T0" y="T1"/>
                </a:cxn>
                <a:cxn ang="0">
                  <a:pos x="T2" y="T3"/>
                </a:cxn>
                <a:cxn ang="0">
                  <a:pos x="T4" y="T5"/>
                </a:cxn>
                <a:cxn ang="0">
                  <a:pos x="T6" y="T7"/>
                </a:cxn>
                <a:cxn ang="0">
                  <a:pos x="T8" y="T9"/>
                </a:cxn>
              </a:cxnLst>
              <a:rect l="0" t="0" r="r" b="b"/>
              <a:pathLst>
                <a:path w="17" h="33">
                  <a:moveTo>
                    <a:pt x="0" y="33"/>
                  </a:moveTo>
                  <a:lnTo>
                    <a:pt x="0" y="3"/>
                  </a:lnTo>
                  <a:lnTo>
                    <a:pt x="10" y="0"/>
                  </a:lnTo>
                  <a:lnTo>
                    <a:pt x="17" y="10"/>
                  </a:lnTo>
                  <a:lnTo>
                    <a:pt x="0" y="3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8" name="Freeform 700"/>
            <p:cNvSpPr/>
            <p:nvPr/>
          </p:nvSpPr>
          <p:spPr bwMode="auto">
            <a:xfrm flipH="1" flipV="1">
              <a:off x="747423" y="6513673"/>
              <a:ext cx="26600" cy="47289"/>
            </a:xfrm>
            <a:custGeom>
              <a:avLst/>
              <a:gdLst>
                <a:gd name="T0" fmla="*/ 18 w 18"/>
                <a:gd name="T1" fmla="*/ 0 h 32"/>
                <a:gd name="T2" fmla="*/ 16 w 18"/>
                <a:gd name="T3" fmla="*/ 28 h 32"/>
                <a:gd name="T4" fmla="*/ 6 w 18"/>
                <a:gd name="T5" fmla="*/ 32 h 32"/>
                <a:gd name="T6" fmla="*/ 0 w 18"/>
                <a:gd name="T7" fmla="*/ 23 h 32"/>
                <a:gd name="T8" fmla="*/ 18 w 18"/>
                <a:gd name="T9" fmla="*/ 0 h 32"/>
              </a:gdLst>
              <a:ahLst/>
              <a:cxnLst>
                <a:cxn ang="0">
                  <a:pos x="T0" y="T1"/>
                </a:cxn>
                <a:cxn ang="0">
                  <a:pos x="T2" y="T3"/>
                </a:cxn>
                <a:cxn ang="0">
                  <a:pos x="T4" y="T5"/>
                </a:cxn>
                <a:cxn ang="0">
                  <a:pos x="T6" y="T7"/>
                </a:cxn>
                <a:cxn ang="0">
                  <a:pos x="T8" y="T9"/>
                </a:cxn>
              </a:cxnLst>
              <a:rect l="0" t="0" r="r" b="b"/>
              <a:pathLst>
                <a:path w="18" h="32">
                  <a:moveTo>
                    <a:pt x="18" y="0"/>
                  </a:moveTo>
                  <a:lnTo>
                    <a:pt x="16" y="28"/>
                  </a:lnTo>
                  <a:lnTo>
                    <a:pt x="6" y="32"/>
                  </a:lnTo>
                  <a:lnTo>
                    <a:pt x="0" y="23"/>
                  </a:lnTo>
                  <a:lnTo>
                    <a:pt x="18" y="0"/>
                  </a:lnTo>
                  <a:close/>
                </a:path>
              </a:pathLst>
            </a:custGeom>
            <a:solidFill>
              <a:srgbClr val="C765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9" name="Freeform 701"/>
            <p:cNvSpPr/>
            <p:nvPr/>
          </p:nvSpPr>
          <p:spPr bwMode="auto">
            <a:xfrm flipH="1" flipV="1">
              <a:off x="698656" y="6552096"/>
              <a:ext cx="48768" cy="26600"/>
            </a:xfrm>
            <a:custGeom>
              <a:avLst/>
              <a:gdLst>
                <a:gd name="T0" fmla="*/ 0 w 33"/>
                <a:gd name="T1" fmla="*/ 9 h 18"/>
                <a:gd name="T2" fmla="*/ 26 w 33"/>
                <a:gd name="T3" fmla="*/ 18 h 18"/>
                <a:gd name="T4" fmla="*/ 33 w 33"/>
                <a:gd name="T5" fmla="*/ 9 h 18"/>
                <a:gd name="T6" fmla="*/ 26 w 33"/>
                <a:gd name="T7" fmla="*/ 0 h 18"/>
                <a:gd name="T8" fmla="*/ 0 w 33"/>
                <a:gd name="T9" fmla="*/ 9 h 18"/>
              </a:gdLst>
              <a:ahLst/>
              <a:cxnLst>
                <a:cxn ang="0">
                  <a:pos x="T0" y="T1"/>
                </a:cxn>
                <a:cxn ang="0">
                  <a:pos x="T2" y="T3"/>
                </a:cxn>
                <a:cxn ang="0">
                  <a:pos x="T4" y="T5"/>
                </a:cxn>
                <a:cxn ang="0">
                  <a:pos x="T6" y="T7"/>
                </a:cxn>
                <a:cxn ang="0">
                  <a:pos x="T8" y="T9"/>
                </a:cxn>
              </a:cxnLst>
              <a:rect l="0" t="0" r="r" b="b"/>
              <a:pathLst>
                <a:path w="33" h="18">
                  <a:moveTo>
                    <a:pt x="0" y="9"/>
                  </a:moveTo>
                  <a:lnTo>
                    <a:pt x="26" y="18"/>
                  </a:lnTo>
                  <a:lnTo>
                    <a:pt x="33" y="9"/>
                  </a:lnTo>
                  <a:lnTo>
                    <a:pt x="26"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0" name="Freeform 702"/>
            <p:cNvSpPr/>
            <p:nvPr/>
          </p:nvSpPr>
          <p:spPr bwMode="auto">
            <a:xfrm flipH="1" flipV="1">
              <a:off x="979437" y="6125014"/>
              <a:ext cx="112312" cy="76845"/>
            </a:xfrm>
            <a:custGeom>
              <a:avLst/>
              <a:gdLst>
                <a:gd name="T0" fmla="*/ 27 w 44"/>
                <a:gd name="T1" fmla="*/ 21 h 30"/>
                <a:gd name="T2" fmla="*/ 11 w 44"/>
                <a:gd name="T3" fmla="*/ 27 h 30"/>
                <a:gd name="T4" fmla="*/ 3 w 44"/>
                <a:gd name="T5" fmla="*/ 24 h 30"/>
                <a:gd name="T6" fmla="*/ 6 w 44"/>
                <a:gd name="T7" fmla="*/ 15 h 30"/>
                <a:gd name="T8" fmla="*/ 33 w 44"/>
                <a:gd name="T9" fmla="*/ 3 h 30"/>
                <a:gd name="T10" fmla="*/ 42 w 44"/>
                <a:gd name="T11" fmla="*/ 7 h 30"/>
                <a:gd name="T12" fmla="*/ 42 w 44"/>
                <a:gd name="T13" fmla="*/ 7 h 30"/>
                <a:gd name="T14" fmla="*/ 40 w 44"/>
                <a:gd name="T15" fmla="*/ 12 h 30"/>
                <a:gd name="T16" fmla="*/ 19 w 44"/>
                <a:gd name="T17" fmla="*/ 21 h 30"/>
                <a:gd name="T18" fmla="*/ 14 w 44"/>
                <a:gd name="T19" fmla="*/ 20 h 30"/>
                <a:gd name="T20" fmla="*/ 16 w 44"/>
                <a:gd name="T21" fmla="*/ 15 h 30"/>
                <a:gd name="T22" fmla="*/ 31 w 44"/>
                <a:gd name="T23" fmla="*/ 8 h 30"/>
                <a:gd name="T24" fmla="*/ 31 w 44"/>
                <a:gd name="T25" fmla="*/ 7 h 30"/>
                <a:gd name="T26" fmla="*/ 16 w 44"/>
                <a:gd name="T27" fmla="*/ 13 h 30"/>
                <a:gd name="T28" fmla="*/ 13 w 44"/>
                <a:gd name="T29" fmla="*/ 20 h 30"/>
                <a:gd name="T30" fmla="*/ 20 w 44"/>
                <a:gd name="T31" fmla="*/ 23 h 30"/>
                <a:gd name="T32" fmla="*/ 41 w 44"/>
                <a:gd name="T33" fmla="*/ 13 h 30"/>
                <a:gd name="T34" fmla="*/ 43 w 44"/>
                <a:gd name="T35" fmla="*/ 6 h 30"/>
                <a:gd name="T36" fmla="*/ 43 w 44"/>
                <a:gd name="T37" fmla="*/ 6 h 30"/>
                <a:gd name="T38" fmla="*/ 32 w 44"/>
                <a:gd name="T39" fmla="*/ 2 h 30"/>
                <a:gd name="T40" fmla="*/ 5 w 44"/>
                <a:gd name="T41" fmla="*/ 14 h 30"/>
                <a:gd name="T42" fmla="*/ 1 w 44"/>
                <a:gd name="T43" fmla="*/ 25 h 30"/>
                <a:gd name="T44" fmla="*/ 12 w 44"/>
                <a:gd name="T45" fmla="*/ 29 h 30"/>
                <a:gd name="T46" fmla="*/ 27 w 44"/>
                <a:gd name="T47" fmla="*/ 22 h 30"/>
                <a:gd name="T48" fmla="*/ 27 w 44"/>
                <a:gd name="T4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30">
                  <a:moveTo>
                    <a:pt x="27" y="21"/>
                  </a:moveTo>
                  <a:cubicBezTo>
                    <a:pt x="11" y="27"/>
                    <a:pt x="11" y="27"/>
                    <a:pt x="11" y="27"/>
                  </a:cubicBezTo>
                  <a:cubicBezTo>
                    <a:pt x="8" y="29"/>
                    <a:pt x="4" y="27"/>
                    <a:pt x="3" y="24"/>
                  </a:cubicBezTo>
                  <a:cubicBezTo>
                    <a:pt x="1" y="21"/>
                    <a:pt x="3" y="17"/>
                    <a:pt x="6" y="15"/>
                  </a:cubicBezTo>
                  <a:cubicBezTo>
                    <a:pt x="33" y="3"/>
                    <a:pt x="33" y="3"/>
                    <a:pt x="33" y="3"/>
                  </a:cubicBezTo>
                  <a:cubicBezTo>
                    <a:pt x="36" y="2"/>
                    <a:pt x="40" y="3"/>
                    <a:pt x="42" y="7"/>
                  </a:cubicBezTo>
                  <a:cubicBezTo>
                    <a:pt x="42" y="7"/>
                    <a:pt x="42" y="7"/>
                    <a:pt x="42" y="7"/>
                  </a:cubicBezTo>
                  <a:cubicBezTo>
                    <a:pt x="42" y="9"/>
                    <a:pt x="42" y="11"/>
                    <a:pt x="40" y="12"/>
                  </a:cubicBezTo>
                  <a:cubicBezTo>
                    <a:pt x="19" y="21"/>
                    <a:pt x="19" y="21"/>
                    <a:pt x="19" y="21"/>
                  </a:cubicBezTo>
                  <a:cubicBezTo>
                    <a:pt x="17" y="22"/>
                    <a:pt x="15" y="21"/>
                    <a:pt x="14" y="20"/>
                  </a:cubicBezTo>
                  <a:cubicBezTo>
                    <a:pt x="14" y="18"/>
                    <a:pt x="14" y="16"/>
                    <a:pt x="16" y="15"/>
                  </a:cubicBezTo>
                  <a:cubicBezTo>
                    <a:pt x="31" y="8"/>
                    <a:pt x="31" y="8"/>
                    <a:pt x="31" y="8"/>
                  </a:cubicBezTo>
                  <a:cubicBezTo>
                    <a:pt x="31" y="7"/>
                    <a:pt x="31" y="7"/>
                    <a:pt x="31" y="7"/>
                  </a:cubicBezTo>
                  <a:cubicBezTo>
                    <a:pt x="16" y="13"/>
                    <a:pt x="16" y="13"/>
                    <a:pt x="16" y="13"/>
                  </a:cubicBezTo>
                  <a:cubicBezTo>
                    <a:pt x="13" y="15"/>
                    <a:pt x="12" y="18"/>
                    <a:pt x="13" y="20"/>
                  </a:cubicBezTo>
                  <a:cubicBezTo>
                    <a:pt x="14" y="23"/>
                    <a:pt x="17" y="24"/>
                    <a:pt x="20" y="23"/>
                  </a:cubicBezTo>
                  <a:cubicBezTo>
                    <a:pt x="41" y="13"/>
                    <a:pt x="41" y="13"/>
                    <a:pt x="41" y="13"/>
                  </a:cubicBezTo>
                  <a:cubicBezTo>
                    <a:pt x="43" y="12"/>
                    <a:pt x="44" y="9"/>
                    <a:pt x="43" y="6"/>
                  </a:cubicBezTo>
                  <a:cubicBezTo>
                    <a:pt x="43" y="6"/>
                    <a:pt x="43" y="6"/>
                    <a:pt x="43" y="6"/>
                  </a:cubicBezTo>
                  <a:cubicBezTo>
                    <a:pt x="41" y="2"/>
                    <a:pt x="36" y="0"/>
                    <a:pt x="32" y="2"/>
                  </a:cubicBezTo>
                  <a:cubicBezTo>
                    <a:pt x="5" y="14"/>
                    <a:pt x="5" y="14"/>
                    <a:pt x="5" y="14"/>
                  </a:cubicBezTo>
                  <a:cubicBezTo>
                    <a:pt x="1" y="16"/>
                    <a:pt x="0" y="20"/>
                    <a:pt x="1" y="25"/>
                  </a:cubicBezTo>
                  <a:cubicBezTo>
                    <a:pt x="3" y="29"/>
                    <a:pt x="8" y="30"/>
                    <a:pt x="12" y="29"/>
                  </a:cubicBezTo>
                  <a:cubicBezTo>
                    <a:pt x="27" y="22"/>
                    <a:pt x="27" y="22"/>
                    <a:pt x="27" y="22"/>
                  </a:cubicBezTo>
                  <a:lnTo>
                    <a:pt x="27" y="21"/>
                  </a:ln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1" name="Freeform 703"/>
            <p:cNvSpPr/>
            <p:nvPr/>
          </p:nvSpPr>
          <p:spPr bwMode="auto">
            <a:xfrm flipH="1" flipV="1">
              <a:off x="596688" y="6091024"/>
              <a:ext cx="51723" cy="118224"/>
            </a:xfrm>
            <a:custGeom>
              <a:avLst/>
              <a:gdLst>
                <a:gd name="T0" fmla="*/ 18 w 20"/>
                <a:gd name="T1" fmla="*/ 22 h 46"/>
                <a:gd name="T2" fmla="*/ 15 w 20"/>
                <a:gd name="T3" fmla="*/ 39 h 46"/>
                <a:gd name="T4" fmla="*/ 7 w 20"/>
                <a:gd name="T5" fmla="*/ 44 h 46"/>
                <a:gd name="T6" fmla="*/ 2 w 20"/>
                <a:gd name="T7" fmla="*/ 36 h 46"/>
                <a:gd name="T8" fmla="*/ 7 w 20"/>
                <a:gd name="T9" fmla="*/ 8 h 46"/>
                <a:gd name="T10" fmla="*/ 15 w 20"/>
                <a:gd name="T11" fmla="*/ 2 h 46"/>
                <a:gd name="T12" fmla="*/ 15 w 20"/>
                <a:gd name="T13" fmla="*/ 2 h 46"/>
                <a:gd name="T14" fmla="*/ 18 w 20"/>
                <a:gd name="T15" fmla="*/ 6 h 46"/>
                <a:gd name="T16" fmla="*/ 14 w 20"/>
                <a:gd name="T17" fmla="*/ 29 h 46"/>
                <a:gd name="T18" fmla="*/ 10 w 20"/>
                <a:gd name="T19" fmla="*/ 32 h 46"/>
                <a:gd name="T20" fmla="*/ 7 w 20"/>
                <a:gd name="T21" fmla="*/ 28 h 46"/>
                <a:gd name="T22" fmla="*/ 10 w 20"/>
                <a:gd name="T23" fmla="*/ 11 h 46"/>
                <a:gd name="T24" fmla="*/ 9 w 20"/>
                <a:gd name="T25" fmla="*/ 11 h 46"/>
                <a:gd name="T26" fmla="*/ 6 w 20"/>
                <a:gd name="T27" fmla="*/ 27 h 46"/>
                <a:gd name="T28" fmla="*/ 10 w 20"/>
                <a:gd name="T29" fmla="*/ 33 h 46"/>
                <a:gd name="T30" fmla="*/ 16 w 20"/>
                <a:gd name="T31" fmla="*/ 29 h 46"/>
                <a:gd name="T32" fmla="*/ 20 w 20"/>
                <a:gd name="T33" fmla="*/ 7 h 46"/>
                <a:gd name="T34" fmla="*/ 15 w 20"/>
                <a:gd name="T35" fmla="*/ 1 h 46"/>
                <a:gd name="T36" fmla="*/ 15 w 20"/>
                <a:gd name="T37" fmla="*/ 1 h 46"/>
                <a:gd name="T38" fmla="*/ 5 w 20"/>
                <a:gd name="T39" fmla="*/ 7 h 46"/>
                <a:gd name="T40" fmla="*/ 0 w 20"/>
                <a:gd name="T41" fmla="*/ 36 h 46"/>
                <a:gd name="T42" fmla="*/ 7 w 20"/>
                <a:gd name="T43" fmla="*/ 46 h 46"/>
                <a:gd name="T44" fmla="*/ 16 w 20"/>
                <a:gd name="T45" fmla="*/ 39 h 46"/>
                <a:gd name="T46" fmla="*/ 19 w 20"/>
                <a:gd name="T47" fmla="*/ 22 h 46"/>
                <a:gd name="T48" fmla="*/ 18 w 20"/>
                <a:gd name="T49"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46">
                  <a:moveTo>
                    <a:pt x="18" y="22"/>
                  </a:moveTo>
                  <a:cubicBezTo>
                    <a:pt x="15" y="39"/>
                    <a:pt x="15" y="39"/>
                    <a:pt x="15" y="39"/>
                  </a:cubicBezTo>
                  <a:cubicBezTo>
                    <a:pt x="14" y="42"/>
                    <a:pt x="11" y="45"/>
                    <a:pt x="7" y="44"/>
                  </a:cubicBezTo>
                  <a:cubicBezTo>
                    <a:pt x="4" y="43"/>
                    <a:pt x="1" y="40"/>
                    <a:pt x="2" y="36"/>
                  </a:cubicBezTo>
                  <a:cubicBezTo>
                    <a:pt x="7" y="8"/>
                    <a:pt x="7" y="8"/>
                    <a:pt x="7" y="8"/>
                  </a:cubicBezTo>
                  <a:cubicBezTo>
                    <a:pt x="8" y="4"/>
                    <a:pt x="11" y="2"/>
                    <a:pt x="15" y="2"/>
                  </a:cubicBezTo>
                  <a:cubicBezTo>
                    <a:pt x="15" y="2"/>
                    <a:pt x="15" y="2"/>
                    <a:pt x="15" y="2"/>
                  </a:cubicBezTo>
                  <a:cubicBezTo>
                    <a:pt x="16" y="3"/>
                    <a:pt x="18" y="5"/>
                    <a:pt x="18" y="6"/>
                  </a:cubicBezTo>
                  <a:cubicBezTo>
                    <a:pt x="14" y="29"/>
                    <a:pt x="14" y="29"/>
                    <a:pt x="14" y="29"/>
                  </a:cubicBezTo>
                  <a:cubicBezTo>
                    <a:pt x="14" y="31"/>
                    <a:pt x="12" y="32"/>
                    <a:pt x="10" y="32"/>
                  </a:cubicBezTo>
                  <a:cubicBezTo>
                    <a:pt x="8" y="32"/>
                    <a:pt x="7" y="30"/>
                    <a:pt x="7" y="28"/>
                  </a:cubicBezTo>
                  <a:cubicBezTo>
                    <a:pt x="10" y="11"/>
                    <a:pt x="10" y="11"/>
                    <a:pt x="10" y="11"/>
                  </a:cubicBezTo>
                  <a:cubicBezTo>
                    <a:pt x="9" y="11"/>
                    <a:pt x="9" y="11"/>
                    <a:pt x="9" y="11"/>
                  </a:cubicBezTo>
                  <a:cubicBezTo>
                    <a:pt x="6" y="27"/>
                    <a:pt x="6" y="27"/>
                    <a:pt x="6" y="27"/>
                  </a:cubicBezTo>
                  <a:cubicBezTo>
                    <a:pt x="5" y="30"/>
                    <a:pt x="7" y="33"/>
                    <a:pt x="10" y="33"/>
                  </a:cubicBezTo>
                  <a:cubicBezTo>
                    <a:pt x="12" y="34"/>
                    <a:pt x="15" y="32"/>
                    <a:pt x="16" y="29"/>
                  </a:cubicBezTo>
                  <a:cubicBezTo>
                    <a:pt x="20" y="7"/>
                    <a:pt x="20" y="7"/>
                    <a:pt x="20" y="7"/>
                  </a:cubicBezTo>
                  <a:cubicBezTo>
                    <a:pt x="20" y="4"/>
                    <a:pt x="18" y="1"/>
                    <a:pt x="15" y="1"/>
                  </a:cubicBezTo>
                  <a:cubicBezTo>
                    <a:pt x="15" y="1"/>
                    <a:pt x="15" y="1"/>
                    <a:pt x="15" y="1"/>
                  </a:cubicBezTo>
                  <a:cubicBezTo>
                    <a:pt x="10" y="0"/>
                    <a:pt x="6" y="3"/>
                    <a:pt x="5" y="7"/>
                  </a:cubicBezTo>
                  <a:cubicBezTo>
                    <a:pt x="0" y="36"/>
                    <a:pt x="0" y="36"/>
                    <a:pt x="0" y="36"/>
                  </a:cubicBezTo>
                  <a:cubicBezTo>
                    <a:pt x="0" y="41"/>
                    <a:pt x="2" y="45"/>
                    <a:pt x="7" y="46"/>
                  </a:cubicBezTo>
                  <a:cubicBezTo>
                    <a:pt x="11" y="46"/>
                    <a:pt x="15" y="43"/>
                    <a:pt x="16" y="39"/>
                  </a:cubicBezTo>
                  <a:cubicBezTo>
                    <a:pt x="19" y="22"/>
                    <a:pt x="19" y="22"/>
                    <a:pt x="19" y="22"/>
                  </a:cubicBezTo>
                  <a:lnTo>
                    <a:pt x="18" y="22"/>
                  </a:lnTo>
                  <a:close/>
                </a:path>
              </a:pathLst>
            </a:custGeom>
            <a:solidFill>
              <a:srgbClr val="DE2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2" name="Freeform 704"/>
            <p:cNvSpPr/>
            <p:nvPr/>
          </p:nvSpPr>
          <p:spPr bwMode="auto">
            <a:xfrm flipH="1" flipV="1">
              <a:off x="785846" y="5972800"/>
              <a:ext cx="121179" cy="118224"/>
            </a:xfrm>
            <a:custGeom>
              <a:avLst/>
              <a:gdLst>
                <a:gd name="T0" fmla="*/ 70 w 82"/>
                <a:gd name="T1" fmla="*/ 35 h 80"/>
                <a:gd name="T2" fmla="*/ 68 w 82"/>
                <a:gd name="T3" fmla="*/ 38 h 80"/>
                <a:gd name="T4" fmla="*/ 38 w 82"/>
                <a:gd name="T5" fmla="*/ 14 h 80"/>
                <a:gd name="T6" fmla="*/ 42 w 82"/>
                <a:gd name="T7" fmla="*/ 10 h 80"/>
                <a:gd name="T8" fmla="*/ 28 w 82"/>
                <a:gd name="T9" fmla="*/ 0 h 80"/>
                <a:gd name="T10" fmla="*/ 0 w 82"/>
                <a:gd name="T11" fmla="*/ 36 h 80"/>
                <a:gd name="T12" fmla="*/ 52 w 82"/>
                <a:gd name="T13" fmla="*/ 80 h 80"/>
                <a:gd name="T14" fmla="*/ 82 w 82"/>
                <a:gd name="T15" fmla="*/ 45 h 80"/>
                <a:gd name="T16" fmla="*/ 70 w 82"/>
                <a:gd name="T17"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0">
                  <a:moveTo>
                    <a:pt x="70" y="35"/>
                  </a:moveTo>
                  <a:lnTo>
                    <a:pt x="68" y="38"/>
                  </a:lnTo>
                  <a:lnTo>
                    <a:pt x="38" y="14"/>
                  </a:lnTo>
                  <a:lnTo>
                    <a:pt x="42" y="10"/>
                  </a:lnTo>
                  <a:lnTo>
                    <a:pt x="28" y="0"/>
                  </a:lnTo>
                  <a:lnTo>
                    <a:pt x="0" y="36"/>
                  </a:lnTo>
                  <a:lnTo>
                    <a:pt x="52" y="80"/>
                  </a:lnTo>
                  <a:lnTo>
                    <a:pt x="82" y="45"/>
                  </a:lnTo>
                  <a:lnTo>
                    <a:pt x="70" y="35"/>
                  </a:lnTo>
                  <a:close/>
                </a:path>
              </a:pathLst>
            </a:custGeom>
            <a:solidFill>
              <a:srgbClr val="2869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3" name="Freeform 705"/>
            <p:cNvSpPr/>
            <p:nvPr/>
          </p:nvSpPr>
          <p:spPr bwMode="auto">
            <a:xfrm flipH="1" flipV="1">
              <a:off x="785846" y="5972800"/>
              <a:ext cx="79801" cy="118224"/>
            </a:xfrm>
            <a:custGeom>
              <a:avLst/>
              <a:gdLst>
                <a:gd name="T0" fmla="*/ 42 w 54"/>
                <a:gd name="T1" fmla="*/ 35 h 80"/>
                <a:gd name="T2" fmla="*/ 40 w 54"/>
                <a:gd name="T3" fmla="*/ 38 h 80"/>
                <a:gd name="T4" fmla="*/ 10 w 54"/>
                <a:gd name="T5" fmla="*/ 14 h 80"/>
                <a:gd name="T6" fmla="*/ 14 w 54"/>
                <a:gd name="T7" fmla="*/ 10 h 80"/>
                <a:gd name="T8" fmla="*/ 0 w 54"/>
                <a:gd name="T9" fmla="*/ 0 h 80"/>
                <a:gd name="T10" fmla="*/ 24 w 54"/>
                <a:gd name="T11" fmla="*/ 80 h 80"/>
                <a:gd name="T12" fmla="*/ 54 w 54"/>
                <a:gd name="T13" fmla="*/ 45 h 80"/>
                <a:gd name="T14" fmla="*/ 42 w 54"/>
                <a:gd name="T15" fmla="*/ 35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0">
                  <a:moveTo>
                    <a:pt x="42" y="35"/>
                  </a:moveTo>
                  <a:lnTo>
                    <a:pt x="40" y="38"/>
                  </a:lnTo>
                  <a:lnTo>
                    <a:pt x="10" y="14"/>
                  </a:lnTo>
                  <a:lnTo>
                    <a:pt x="14" y="10"/>
                  </a:lnTo>
                  <a:lnTo>
                    <a:pt x="0" y="0"/>
                  </a:lnTo>
                  <a:lnTo>
                    <a:pt x="24" y="80"/>
                  </a:lnTo>
                  <a:lnTo>
                    <a:pt x="54" y="45"/>
                  </a:lnTo>
                  <a:lnTo>
                    <a:pt x="42" y="35"/>
                  </a:lnTo>
                  <a:close/>
                </a:path>
              </a:pathLst>
            </a:custGeom>
            <a:solidFill>
              <a:srgbClr val="00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4" name="Freeform 706"/>
            <p:cNvSpPr/>
            <p:nvPr/>
          </p:nvSpPr>
          <p:spPr bwMode="auto">
            <a:xfrm flipH="1" flipV="1">
              <a:off x="803579" y="5937333"/>
              <a:ext cx="127090" cy="135957"/>
            </a:xfrm>
            <a:custGeom>
              <a:avLst/>
              <a:gdLst>
                <a:gd name="T0" fmla="*/ 32 w 49"/>
                <a:gd name="T1" fmla="*/ 2 h 53"/>
                <a:gd name="T2" fmla="*/ 14 w 49"/>
                <a:gd name="T3" fmla="*/ 32 h 53"/>
                <a:gd name="T4" fmla="*/ 14 w 49"/>
                <a:gd name="T5" fmla="*/ 32 h 53"/>
                <a:gd name="T6" fmla="*/ 4 w 49"/>
                <a:gd name="T7" fmla="*/ 35 h 53"/>
                <a:gd name="T8" fmla="*/ 5 w 49"/>
                <a:gd name="T9" fmla="*/ 49 h 53"/>
                <a:gd name="T10" fmla="*/ 5 w 49"/>
                <a:gd name="T11" fmla="*/ 49 h 53"/>
                <a:gd name="T12" fmla="*/ 5 w 49"/>
                <a:gd name="T13" fmla="*/ 49 h 53"/>
                <a:gd name="T14" fmla="*/ 20 w 49"/>
                <a:gd name="T15" fmla="*/ 48 h 53"/>
                <a:gd name="T16" fmla="*/ 21 w 49"/>
                <a:gd name="T17" fmla="*/ 38 h 53"/>
                <a:gd name="T18" fmla="*/ 21 w 49"/>
                <a:gd name="T19" fmla="*/ 37 h 53"/>
                <a:gd name="T20" fmla="*/ 47 w 49"/>
                <a:gd name="T21" fmla="*/ 14 h 53"/>
                <a:gd name="T22" fmla="*/ 48 w 49"/>
                <a:gd name="T23" fmla="*/ 15 h 53"/>
                <a:gd name="T24" fmla="*/ 49 w 49"/>
                <a:gd name="T25" fmla="*/ 13 h 53"/>
                <a:gd name="T26" fmla="*/ 47 w 49"/>
                <a:gd name="T27" fmla="*/ 12 h 53"/>
                <a:gd name="T28" fmla="*/ 20 w 49"/>
                <a:gd name="T29" fmla="*/ 36 h 53"/>
                <a:gd name="T30" fmla="*/ 20 w 49"/>
                <a:gd name="T31" fmla="*/ 36 h 53"/>
                <a:gd name="T32" fmla="*/ 19 w 49"/>
                <a:gd name="T33" fmla="*/ 39 h 53"/>
                <a:gd name="T34" fmla="*/ 19 w 49"/>
                <a:gd name="T35" fmla="*/ 47 h 53"/>
                <a:gd name="T36" fmla="*/ 6 w 49"/>
                <a:gd name="T37" fmla="*/ 48 h 53"/>
                <a:gd name="T38" fmla="*/ 6 w 49"/>
                <a:gd name="T39" fmla="*/ 36 h 53"/>
                <a:gd name="T40" fmla="*/ 13 w 49"/>
                <a:gd name="T41" fmla="*/ 34 h 53"/>
                <a:gd name="T42" fmla="*/ 16 w 49"/>
                <a:gd name="T43" fmla="*/ 33 h 53"/>
                <a:gd name="T44" fmla="*/ 34 w 49"/>
                <a:gd name="T45" fmla="*/ 1 h 53"/>
                <a:gd name="T46" fmla="*/ 32 w 49"/>
                <a:gd name="T47" fmla="*/ 0 h 53"/>
                <a:gd name="T48" fmla="*/ 31 w 49"/>
                <a:gd name="T49" fmla="*/ 1 h 53"/>
                <a:gd name="T50" fmla="*/ 32 w 49"/>
                <a:gd name="T5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3">
                  <a:moveTo>
                    <a:pt x="32" y="2"/>
                  </a:moveTo>
                  <a:cubicBezTo>
                    <a:pt x="14" y="32"/>
                    <a:pt x="14" y="32"/>
                    <a:pt x="14" y="32"/>
                  </a:cubicBezTo>
                  <a:cubicBezTo>
                    <a:pt x="14" y="32"/>
                    <a:pt x="14" y="32"/>
                    <a:pt x="14" y="32"/>
                  </a:cubicBezTo>
                  <a:cubicBezTo>
                    <a:pt x="10" y="31"/>
                    <a:pt x="7" y="32"/>
                    <a:pt x="4" y="35"/>
                  </a:cubicBezTo>
                  <a:cubicBezTo>
                    <a:pt x="0" y="41"/>
                    <a:pt x="2" y="46"/>
                    <a:pt x="5" y="49"/>
                  </a:cubicBezTo>
                  <a:cubicBezTo>
                    <a:pt x="5" y="49"/>
                    <a:pt x="5" y="49"/>
                    <a:pt x="5" y="49"/>
                  </a:cubicBezTo>
                  <a:cubicBezTo>
                    <a:pt x="5" y="49"/>
                    <a:pt x="5" y="49"/>
                    <a:pt x="5" y="49"/>
                  </a:cubicBezTo>
                  <a:cubicBezTo>
                    <a:pt x="9" y="53"/>
                    <a:pt x="15" y="53"/>
                    <a:pt x="20" y="48"/>
                  </a:cubicBezTo>
                  <a:cubicBezTo>
                    <a:pt x="22" y="45"/>
                    <a:pt x="22" y="41"/>
                    <a:pt x="21" y="38"/>
                  </a:cubicBezTo>
                  <a:cubicBezTo>
                    <a:pt x="21" y="37"/>
                    <a:pt x="21" y="37"/>
                    <a:pt x="21" y="37"/>
                  </a:cubicBezTo>
                  <a:cubicBezTo>
                    <a:pt x="47" y="14"/>
                    <a:pt x="47" y="14"/>
                    <a:pt x="47" y="14"/>
                  </a:cubicBezTo>
                  <a:cubicBezTo>
                    <a:pt x="48" y="15"/>
                    <a:pt x="48" y="15"/>
                    <a:pt x="48" y="15"/>
                  </a:cubicBezTo>
                  <a:cubicBezTo>
                    <a:pt x="49" y="13"/>
                    <a:pt x="49" y="13"/>
                    <a:pt x="49" y="13"/>
                  </a:cubicBezTo>
                  <a:cubicBezTo>
                    <a:pt x="47" y="12"/>
                    <a:pt x="47" y="12"/>
                    <a:pt x="47" y="12"/>
                  </a:cubicBezTo>
                  <a:cubicBezTo>
                    <a:pt x="20" y="36"/>
                    <a:pt x="20" y="36"/>
                    <a:pt x="20" y="36"/>
                  </a:cubicBezTo>
                  <a:cubicBezTo>
                    <a:pt x="20" y="36"/>
                    <a:pt x="20" y="36"/>
                    <a:pt x="20" y="36"/>
                  </a:cubicBezTo>
                  <a:cubicBezTo>
                    <a:pt x="19" y="37"/>
                    <a:pt x="19" y="38"/>
                    <a:pt x="19" y="39"/>
                  </a:cubicBezTo>
                  <a:cubicBezTo>
                    <a:pt x="21" y="41"/>
                    <a:pt x="20" y="44"/>
                    <a:pt x="19" y="47"/>
                  </a:cubicBezTo>
                  <a:cubicBezTo>
                    <a:pt x="14" y="52"/>
                    <a:pt x="9" y="51"/>
                    <a:pt x="6" y="48"/>
                  </a:cubicBezTo>
                  <a:cubicBezTo>
                    <a:pt x="3" y="46"/>
                    <a:pt x="1" y="41"/>
                    <a:pt x="6" y="36"/>
                  </a:cubicBezTo>
                  <a:cubicBezTo>
                    <a:pt x="7" y="34"/>
                    <a:pt x="10" y="33"/>
                    <a:pt x="13" y="34"/>
                  </a:cubicBezTo>
                  <a:cubicBezTo>
                    <a:pt x="14" y="34"/>
                    <a:pt x="15" y="33"/>
                    <a:pt x="16" y="33"/>
                  </a:cubicBezTo>
                  <a:cubicBezTo>
                    <a:pt x="34" y="1"/>
                    <a:pt x="34" y="1"/>
                    <a:pt x="34" y="1"/>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5" name="Freeform 707"/>
            <p:cNvSpPr/>
            <p:nvPr/>
          </p:nvSpPr>
          <p:spPr bwMode="auto">
            <a:xfrm flipH="1" flipV="1">
              <a:off x="1153816" y="6637808"/>
              <a:ext cx="63546" cy="32511"/>
            </a:xfrm>
            <a:custGeom>
              <a:avLst/>
              <a:gdLst>
                <a:gd name="T0" fmla="*/ 31 w 43"/>
                <a:gd name="T1" fmla="*/ 21 h 22"/>
                <a:gd name="T2" fmla="*/ 0 w 43"/>
                <a:gd name="T3" fmla="*/ 0 h 22"/>
                <a:gd name="T4" fmla="*/ 38 w 43"/>
                <a:gd name="T5" fmla="*/ 5 h 22"/>
                <a:gd name="T6" fmla="*/ 43 w 43"/>
                <a:gd name="T7" fmla="*/ 7 h 22"/>
                <a:gd name="T8" fmla="*/ 37 w 43"/>
                <a:gd name="T9" fmla="*/ 22 h 22"/>
                <a:gd name="T10" fmla="*/ 31 w 43"/>
                <a:gd name="T11" fmla="*/ 21 h 22"/>
              </a:gdLst>
              <a:ahLst/>
              <a:cxnLst>
                <a:cxn ang="0">
                  <a:pos x="T0" y="T1"/>
                </a:cxn>
                <a:cxn ang="0">
                  <a:pos x="T2" y="T3"/>
                </a:cxn>
                <a:cxn ang="0">
                  <a:pos x="T4" y="T5"/>
                </a:cxn>
                <a:cxn ang="0">
                  <a:pos x="T6" y="T7"/>
                </a:cxn>
                <a:cxn ang="0">
                  <a:pos x="T8" y="T9"/>
                </a:cxn>
                <a:cxn ang="0">
                  <a:pos x="T10" y="T11"/>
                </a:cxn>
              </a:cxnLst>
              <a:rect l="0" t="0" r="r" b="b"/>
              <a:pathLst>
                <a:path w="43" h="22">
                  <a:moveTo>
                    <a:pt x="31" y="21"/>
                  </a:moveTo>
                  <a:lnTo>
                    <a:pt x="0" y="0"/>
                  </a:lnTo>
                  <a:lnTo>
                    <a:pt x="38" y="5"/>
                  </a:lnTo>
                  <a:lnTo>
                    <a:pt x="43" y="7"/>
                  </a:lnTo>
                  <a:lnTo>
                    <a:pt x="37" y="22"/>
                  </a:lnTo>
                  <a:lnTo>
                    <a:pt x="31" y="21"/>
                  </a:lnTo>
                  <a:close/>
                </a:path>
              </a:pathLst>
            </a:custGeom>
            <a:solidFill>
              <a:srgbClr val="F0E3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6" name="Freeform 708"/>
            <p:cNvSpPr/>
            <p:nvPr/>
          </p:nvSpPr>
          <p:spPr bwMode="auto">
            <a:xfrm flipH="1" flipV="1">
              <a:off x="889292" y="6543229"/>
              <a:ext cx="282259" cy="119702"/>
            </a:xfrm>
            <a:custGeom>
              <a:avLst/>
              <a:gdLst>
                <a:gd name="T0" fmla="*/ 4 w 110"/>
                <a:gd name="T1" fmla="*/ 2 h 47"/>
                <a:gd name="T2" fmla="*/ 2 w 110"/>
                <a:gd name="T3" fmla="*/ 4 h 47"/>
                <a:gd name="T4" fmla="*/ 2 w 110"/>
                <a:gd name="T5" fmla="*/ 7 h 47"/>
                <a:gd name="T6" fmla="*/ 0 w 110"/>
                <a:gd name="T7" fmla="*/ 9 h 47"/>
                <a:gd name="T8" fmla="*/ 106 w 110"/>
                <a:gd name="T9" fmla="*/ 47 h 47"/>
                <a:gd name="T10" fmla="*/ 110 w 110"/>
                <a:gd name="T11" fmla="*/ 38 h 47"/>
                <a:gd name="T12" fmla="*/ 4 w 110"/>
                <a:gd name="T13" fmla="*/ 0 h 47"/>
                <a:gd name="T14" fmla="*/ 4 w 11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47">
                  <a:moveTo>
                    <a:pt x="4" y="2"/>
                  </a:moveTo>
                  <a:cubicBezTo>
                    <a:pt x="3" y="4"/>
                    <a:pt x="3" y="4"/>
                    <a:pt x="2" y="4"/>
                  </a:cubicBezTo>
                  <a:cubicBezTo>
                    <a:pt x="3" y="5"/>
                    <a:pt x="3" y="6"/>
                    <a:pt x="2" y="7"/>
                  </a:cubicBezTo>
                  <a:cubicBezTo>
                    <a:pt x="2" y="8"/>
                    <a:pt x="1" y="9"/>
                    <a:pt x="0" y="9"/>
                  </a:cubicBezTo>
                  <a:cubicBezTo>
                    <a:pt x="106" y="47"/>
                    <a:pt x="106" y="47"/>
                    <a:pt x="106" y="47"/>
                  </a:cubicBezTo>
                  <a:cubicBezTo>
                    <a:pt x="110" y="38"/>
                    <a:pt x="110" y="38"/>
                    <a:pt x="110" y="38"/>
                  </a:cubicBezTo>
                  <a:cubicBezTo>
                    <a:pt x="4" y="0"/>
                    <a:pt x="4" y="0"/>
                    <a:pt x="4" y="0"/>
                  </a:cubicBezTo>
                  <a:cubicBezTo>
                    <a:pt x="4" y="0"/>
                    <a:pt x="4" y="1"/>
                    <a:pt x="4" y="2"/>
                  </a:cubicBezTo>
                  <a:close/>
                </a:path>
              </a:pathLst>
            </a:custGeom>
            <a:solidFill>
              <a:srgbClr val="FBA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7" name="Freeform 709"/>
            <p:cNvSpPr/>
            <p:nvPr/>
          </p:nvSpPr>
          <p:spPr bwMode="auto">
            <a:xfrm flipH="1" flipV="1">
              <a:off x="889292" y="6558007"/>
              <a:ext cx="271914" cy="104924"/>
            </a:xfrm>
            <a:custGeom>
              <a:avLst/>
              <a:gdLst>
                <a:gd name="T0" fmla="*/ 0 w 106"/>
                <a:gd name="T1" fmla="*/ 0 h 41"/>
                <a:gd name="T2" fmla="*/ 0 w 106"/>
                <a:gd name="T3" fmla="*/ 2 h 41"/>
                <a:gd name="T4" fmla="*/ 105 w 106"/>
                <a:gd name="T5" fmla="*/ 41 h 41"/>
                <a:gd name="T6" fmla="*/ 106 w 106"/>
                <a:gd name="T7" fmla="*/ 38 h 41"/>
                <a:gd name="T8" fmla="*/ 0 w 106"/>
                <a:gd name="T9" fmla="*/ 0 h 41"/>
              </a:gdLst>
              <a:ahLst/>
              <a:cxnLst>
                <a:cxn ang="0">
                  <a:pos x="T0" y="T1"/>
                </a:cxn>
                <a:cxn ang="0">
                  <a:pos x="T2" y="T3"/>
                </a:cxn>
                <a:cxn ang="0">
                  <a:pos x="T4" y="T5"/>
                </a:cxn>
                <a:cxn ang="0">
                  <a:pos x="T6" y="T7"/>
                </a:cxn>
                <a:cxn ang="0">
                  <a:pos x="T8" y="T9"/>
                </a:cxn>
              </a:cxnLst>
              <a:rect l="0" t="0" r="r" b="b"/>
              <a:pathLst>
                <a:path w="106" h="41">
                  <a:moveTo>
                    <a:pt x="0" y="0"/>
                  </a:moveTo>
                  <a:cubicBezTo>
                    <a:pt x="0" y="0"/>
                    <a:pt x="0" y="1"/>
                    <a:pt x="0" y="2"/>
                  </a:cubicBezTo>
                  <a:cubicBezTo>
                    <a:pt x="105" y="41"/>
                    <a:pt x="105" y="41"/>
                    <a:pt x="105" y="41"/>
                  </a:cubicBezTo>
                  <a:cubicBezTo>
                    <a:pt x="106" y="38"/>
                    <a:pt x="106" y="38"/>
                    <a:pt x="106" y="38"/>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8" name="Freeform 710"/>
            <p:cNvSpPr/>
            <p:nvPr/>
          </p:nvSpPr>
          <p:spPr bwMode="auto">
            <a:xfrm flipH="1" flipV="1">
              <a:off x="896681" y="6543229"/>
              <a:ext cx="274870" cy="101968"/>
            </a:xfrm>
            <a:custGeom>
              <a:avLst/>
              <a:gdLst>
                <a:gd name="T0" fmla="*/ 2 w 107"/>
                <a:gd name="T1" fmla="*/ 0 h 40"/>
                <a:gd name="T2" fmla="*/ 0 w 107"/>
                <a:gd name="T3" fmla="*/ 2 h 40"/>
                <a:gd name="T4" fmla="*/ 106 w 107"/>
                <a:gd name="T5" fmla="*/ 40 h 40"/>
                <a:gd name="T6" fmla="*/ 107 w 107"/>
                <a:gd name="T7" fmla="*/ 38 h 40"/>
                <a:gd name="T8" fmla="*/ 2 w 107"/>
                <a:gd name="T9" fmla="*/ 0 h 40"/>
              </a:gdLst>
              <a:ahLst/>
              <a:cxnLst>
                <a:cxn ang="0">
                  <a:pos x="T0" y="T1"/>
                </a:cxn>
                <a:cxn ang="0">
                  <a:pos x="T2" y="T3"/>
                </a:cxn>
                <a:cxn ang="0">
                  <a:pos x="T4" y="T5"/>
                </a:cxn>
                <a:cxn ang="0">
                  <a:pos x="T6" y="T7"/>
                </a:cxn>
                <a:cxn ang="0">
                  <a:pos x="T8" y="T9"/>
                </a:cxn>
              </a:cxnLst>
              <a:rect l="0" t="0" r="r" b="b"/>
              <a:pathLst>
                <a:path w="107" h="40">
                  <a:moveTo>
                    <a:pt x="2" y="0"/>
                  </a:moveTo>
                  <a:cubicBezTo>
                    <a:pt x="2" y="1"/>
                    <a:pt x="1" y="2"/>
                    <a:pt x="0" y="2"/>
                  </a:cubicBezTo>
                  <a:cubicBezTo>
                    <a:pt x="106" y="40"/>
                    <a:pt x="106" y="40"/>
                    <a:pt x="106" y="40"/>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9" name="Freeform 711"/>
            <p:cNvSpPr/>
            <p:nvPr/>
          </p:nvSpPr>
          <p:spPr bwMode="auto">
            <a:xfrm flipH="1" flipV="1">
              <a:off x="840524" y="6524017"/>
              <a:ext cx="45812" cy="33990"/>
            </a:xfrm>
            <a:custGeom>
              <a:avLst/>
              <a:gdLst>
                <a:gd name="T0" fmla="*/ 16 w 18"/>
                <a:gd name="T1" fmla="*/ 4 h 13"/>
                <a:gd name="T2" fmla="*/ 17 w 18"/>
                <a:gd name="T3" fmla="*/ 7 h 13"/>
                <a:gd name="T4" fmla="*/ 16 w 18"/>
                <a:gd name="T5" fmla="*/ 11 h 13"/>
                <a:gd name="T6" fmla="*/ 13 w 18"/>
                <a:gd name="T7" fmla="*/ 13 h 13"/>
                <a:gd name="T8" fmla="*/ 9 w 18"/>
                <a:gd name="T9" fmla="*/ 11 h 13"/>
                <a:gd name="T10" fmla="*/ 1 w 18"/>
                <a:gd name="T11" fmla="*/ 6 h 13"/>
                <a:gd name="T12" fmla="*/ 2 w 18"/>
                <a:gd name="T13" fmla="*/ 1 h 13"/>
                <a:gd name="T14" fmla="*/ 12 w 18"/>
                <a:gd name="T15" fmla="*/ 2 h 13"/>
                <a:gd name="T16" fmla="*/ 16 w 18"/>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6" y="4"/>
                  </a:moveTo>
                  <a:cubicBezTo>
                    <a:pt x="17" y="4"/>
                    <a:pt x="18" y="6"/>
                    <a:pt x="17" y="7"/>
                  </a:cubicBezTo>
                  <a:cubicBezTo>
                    <a:pt x="16" y="11"/>
                    <a:pt x="16" y="11"/>
                    <a:pt x="16" y="11"/>
                  </a:cubicBezTo>
                  <a:cubicBezTo>
                    <a:pt x="15" y="12"/>
                    <a:pt x="14" y="13"/>
                    <a:pt x="13" y="13"/>
                  </a:cubicBezTo>
                  <a:cubicBezTo>
                    <a:pt x="9" y="11"/>
                    <a:pt x="9" y="11"/>
                    <a:pt x="9" y="11"/>
                  </a:cubicBezTo>
                  <a:cubicBezTo>
                    <a:pt x="7" y="11"/>
                    <a:pt x="0" y="7"/>
                    <a:pt x="1" y="6"/>
                  </a:cubicBezTo>
                  <a:cubicBezTo>
                    <a:pt x="2" y="1"/>
                    <a:pt x="2" y="1"/>
                    <a:pt x="2" y="1"/>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0" name="Freeform 712"/>
            <p:cNvSpPr/>
            <p:nvPr/>
          </p:nvSpPr>
          <p:spPr bwMode="auto">
            <a:xfrm flipH="1" flipV="1">
              <a:off x="855302" y="6529930"/>
              <a:ext cx="45812" cy="35467"/>
            </a:xfrm>
            <a:custGeom>
              <a:avLst/>
              <a:gdLst>
                <a:gd name="T0" fmla="*/ 5 w 31"/>
                <a:gd name="T1" fmla="*/ 0 h 24"/>
                <a:gd name="T2" fmla="*/ 0 w 31"/>
                <a:gd name="T3" fmla="*/ 15 h 24"/>
                <a:gd name="T4" fmla="*/ 26 w 31"/>
                <a:gd name="T5" fmla="*/ 24 h 24"/>
                <a:gd name="T6" fmla="*/ 31 w 31"/>
                <a:gd name="T7" fmla="*/ 9 h 24"/>
                <a:gd name="T8" fmla="*/ 5 w 31"/>
                <a:gd name="T9" fmla="*/ 0 h 24"/>
              </a:gdLst>
              <a:ahLst/>
              <a:cxnLst>
                <a:cxn ang="0">
                  <a:pos x="T0" y="T1"/>
                </a:cxn>
                <a:cxn ang="0">
                  <a:pos x="T2" y="T3"/>
                </a:cxn>
                <a:cxn ang="0">
                  <a:pos x="T4" y="T5"/>
                </a:cxn>
                <a:cxn ang="0">
                  <a:pos x="T6" y="T7"/>
                </a:cxn>
                <a:cxn ang="0">
                  <a:pos x="T8" y="T9"/>
                </a:cxn>
              </a:cxnLst>
              <a:rect l="0" t="0" r="r" b="b"/>
              <a:pathLst>
                <a:path w="31" h="24">
                  <a:moveTo>
                    <a:pt x="5" y="0"/>
                  </a:moveTo>
                  <a:lnTo>
                    <a:pt x="0" y="15"/>
                  </a:lnTo>
                  <a:lnTo>
                    <a:pt x="26" y="24"/>
                  </a:lnTo>
                  <a:lnTo>
                    <a:pt x="31" y="9"/>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1" name="Freeform 713"/>
            <p:cNvSpPr/>
            <p:nvPr/>
          </p:nvSpPr>
          <p:spPr bwMode="auto">
            <a:xfrm flipH="1" flipV="1">
              <a:off x="855303" y="6544708"/>
              <a:ext cx="38423" cy="20689"/>
            </a:xfrm>
            <a:custGeom>
              <a:avLst/>
              <a:gdLst>
                <a:gd name="T0" fmla="*/ 0 w 26"/>
                <a:gd name="T1" fmla="*/ 0 h 14"/>
                <a:gd name="T2" fmla="*/ 0 w 26"/>
                <a:gd name="T3" fmla="*/ 3 h 14"/>
                <a:gd name="T4" fmla="*/ 26 w 26"/>
                <a:gd name="T5" fmla="*/ 14 h 14"/>
                <a:gd name="T6" fmla="*/ 26 w 26"/>
                <a:gd name="T7" fmla="*/ 9 h 14"/>
                <a:gd name="T8" fmla="*/ 0 w 26"/>
                <a:gd name="T9" fmla="*/ 0 h 14"/>
              </a:gdLst>
              <a:ahLst/>
              <a:cxnLst>
                <a:cxn ang="0">
                  <a:pos x="T0" y="T1"/>
                </a:cxn>
                <a:cxn ang="0">
                  <a:pos x="T2" y="T3"/>
                </a:cxn>
                <a:cxn ang="0">
                  <a:pos x="T4" y="T5"/>
                </a:cxn>
                <a:cxn ang="0">
                  <a:pos x="T6" y="T7"/>
                </a:cxn>
                <a:cxn ang="0">
                  <a:pos x="T8" y="T9"/>
                </a:cxn>
              </a:cxnLst>
              <a:rect l="0" t="0" r="r" b="b"/>
              <a:pathLst>
                <a:path w="26" h="14">
                  <a:moveTo>
                    <a:pt x="0" y="0"/>
                  </a:moveTo>
                  <a:lnTo>
                    <a:pt x="0" y="3"/>
                  </a:lnTo>
                  <a:lnTo>
                    <a:pt x="26" y="14"/>
                  </a:lnTo>
                  <a:lnTo>
                    <a:pt x="26" y="9"/>
                  </a:lnTo>
                  <a:lnTo>
                    <a:pt x="0" y="0"/>
                  </a:lnTo>
                  <a:close/>
                </a:path>
              </a:pathLst>
            </a:custGeom>
            <a:solidFill>
              <a:srgbClr val="0A2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2" name="Freeform 714"/>
            <p:cNvSpPr/>
            <p:nvPr/>
          </p:nvSpPr>
          <p:spPr bwMode="auto">
            <a:xfrm flipH="1" flipV="1">
              <a:off x="861213" y="6529930"/>
              <a:ext cx="39901" cy="17734"/>
            </a:xfrm>
            <a:custGeom>
              <a:avLst/>
              <a:gdLst>
                <a:gd name="T0" fmla="*/ 1 w 27"/>
                <a:gd name="T1" fmla="*/ 0 h 12"/>
                <a:gd name="T2" fmla="*/ 0 w 27"/>
                <a:gd name="T3" fmla="*/ 3 h 12"/>
                <a:gd name="T4" fmla="*/ 26 w 27"/>
                <a:gd name="T5" fmla="*/ 12 h 12"/>
                <a:gd name="T6" fmla="*/ 27 w 27"/>
                <a:gd name="T7" fmla="*/ 9 h 12"/>
                <a:gd name="T8" fmla="*/ 1 w 27"/>
                <a:gd name="T9" fmla="*/ 0 h 12"/>
              </a:gdLst>
              <a:ahLst/>
              <a:cxnLst>
                <a:cxn ang="0">
                  <a:pos x="T0" y="T1"/>
                </a:cxn>
                <a:cxn ang="0">
                  <a:pos x="T2" y="T3"/>
                </a:cxn>
                <a:cxn ang="0">
                  <a:pos x="T4" y="T5"/>
                </a:cxn>
                <a:cxn ang="0">
                  <a:pos x="T6" y="T7"/>
                </a:cxn>
                <a:cxn ang="0">
                  <a:pos x="T8" y="T9"/>
                </a:cxn>
              </a:cxnLst>
              <a:rect l="0" t="0" r="r" b="b"/>
              <a:pathLst>
                <a:path w="27" h="12">
                  <a:moveTo>
                    <a:pt x="1" y="0"/>
                  </a:moveTo>
                  <a:lnTo>
                    <a:pt x="0" y="3"/>
                  </a:lnTo>
                  <a:lnTo>
                    <a:pt x="26" y="12"/>
                  </a:lnTo>
                  <a:lnTo>
                    <a:pt x="27" y="9"/>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3" name="Freeform 715"/>
            <p:cNvSpPr/>
            <p:nvPr/>
          </p:nvSpPr>
          <p:spPr bwMode="auto">
            <a:xfrm flipH="1" flipV="1">
              <a:off x="881903" y="6540274"/>
              <a:ext cx="11822" cy="22167"/>
            </a:xfrm>
            <a:custGeom>
              <a:avLst/>
              <a:gdLst>
                <a:gd name="T0" fmla="*/ 8 w 8"/>
                <a:gd name="T1" fmla="*/ 0 h 15"/>
                <a:gd name="T2" fmla="*/ 1 w 8"/>
                <a:gd name="T3" fmla="*/ 15 h 15"/>
                <a:gd name="T4" fmla="*/ 0 w 8"/>
                <a:gd name="T5" fmla="*/ 15 h 15"/>
                <a:gd name="T6" fmla="*/ 7 w 8"/>
                <a:gd name="T7" fmla="*/ 0 h 15"/>
                <a:gd name="T8" fmla="*/ 8 w 8"/>
                <a:gd name="T9" fmla="*/ 0 h 15"/>
              </a:gdLst>
              <a:ahLst/>
              <a:cxnLst>
                <a:cxn ang="0">
                  <a:pos x="T0" y="T1"/>
                </a:cxn>
                <a:cxn ang="0">
                  <a:pos x="T2" y="T3"/>
                </a:cxn>
                <a:cxn ang="0">
                  <a:pos x="T4" y="T5"/>
                </a:cxn>
                <a:cxn ang="0">
                  <a:pos x="T6" y="T7"/>
                </a:cxn>
                <a:cxn ang="0">
                  <a:pos x="T8" y="T9"/>
                </a:cxn>
              </a:cxnLst>
              <a:rect l="0" t="0" r="r" b="b"/>
              <a:pathLst>
                <a:path w="8" h="15">
                  <a:moveTo>
                    <a:pt x="8" y="0"/>
                  </a:moveTo>
                  <a:lnTo>
                    <a:pt x="1" y="15"/>
                  </a:lnTo>
                  <a:lnTo>
                    <a:pt x="0" y="15"/>
                  </a:lnTo>
                  <a:lnTo>
                    <a:pt x="7" y="0"/>
                  </a:lnTo>
                  <a:lnTo>
                    <a:pt x="8" y="0"/>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4" name="Freeform 716"/>
            <p:cNvSpPr/>
            <p:nvPr/>
          </p:nvSpPr>
          <p:spPr bwMode="auto">
            <a:xfrm flipH="1" flipV="1">
              <a:off x="886336" y="6540274"/>
              <a:ext cx="10345" cy="22167"/>
            </a:xfrm>
            <a:custGeom>
              <a:avLst/>
              <a:gdLst>
                <a:gd name="T0" fmla="*/ 7 w 7"/>
                <a:gd name="T1" fmla="*/ 0 h 15"/>
                <a:gd name="T2" fmla="*/ 2 w 7"/>
                <a:gd name="T3" fmla="*/ 15 h 15"/>
                <a:gd name="T4" fmla="*/ 0 w 7"/>
                <a:gd name="T5" fmla="*/ 15 h 15"/>
                <a:gd name="T6" fmla="*/ 7 w 7"/>
                <a:gd name="T7" fmla="*/ 0 h 15"/>
                <a:gd name="T8" fmla="*/ 7 w 7"/>
                <a:gd name="T9" fmla="*/ 0 h 15"/>
              </a:gdLst>
              <a:ahLst/>
              <a:cxnLst>
                <a:cxn ang="0">
                  <a:pos x="T0" y="T1"/>
                </a:cxn>
                <a:cxn ang="0">
                  <a:pos x="T2" y="T3"/>
                </a:cxn>
                <a:cxn ang="0">
                  <a:pos x="T4" y="T5"/>
                </a:cxn>
                <a:cxn ang="0">
                  <a:pos x="T6" y="T7"/>
                </a:cxn>
                <a:cxn ang="0">
                  <a:pos x="T8" y="T9"/>
                </a:cxn>
              </a:cxnLst>
              <a:rect l="0" t="0" r="r" b="b"/>
              <a:pathLst>
                <a:path w="7" h="15">
                  <a:moveTo>
                    <a:pt x="7" y="0"/>
                  </a:moveTo>
                  <a:lnTo>
                    <a:pt x="2" y="15"/>
                  </a:lnTo>
                  <a:lnTo>
                    <a:pt x="0" y="15"/>
                  </a:lnTo>
                  <a:lnTo>
                    <a:pt x="7"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5" name="Freeform 717"/>
            <p:cNvSpPr/>
            <p:nvPr/>
          </p:nvSpPr>
          <p:spPr bwMode="auto">
            <a:xfrm flipH="1" flipV="1">
              <a:off x="889292" y="6540274"/>
              <a:ext cx="10345" cy="25123"/>
            </a:xfrm>
            <a:custGeom>
              <a:avLst/>
              <a:gdLst>
                <a:gd name="T0" fmla="*/ 7 w 7"/>
                <a:gd name="T1" fmla="*/ 2 h 17"/>
                <a:gd name="T2" fmla="*/ 2 w 7"/>
                <a:gd name="T3" fmla="*/ 17 h 17"/>
                <a:gd name="T4" fmla="*/ 0 w 7"/>
                <a:gd name="T5" fmla="*/ 15 h 17"/>
                <a:gd name="T6" fmla="*/ 5 w 7"/>
                <a:gd name="T7" fmla="*/ 0 h 17"/>
                <a:gd name="T8" fmla="*/ 7 w 7"/>
                <a:gd name="T9" fmla="*/ 2 h 17"/>
              </a:gdLst>
              <a:ahLst/>
              <a:cxnLst>
                <a:cxn ang="0">
                  <a:pos x="T0" y="T1"/>
                </a:cxn>
                <a:cxn ang="0">
                  <a:pos x="T2" y="T3"/>
                </a:cxn>
                <a:cxn ang="0">
                  <a:pos x="T4" y="T5"/>
                </a:cxn>
                <a:cxn ang="0">
                  <a:pos x="T6" y="T7"/>
                </a:cxn>
                <a:cxn ang="0">
                  <a:pos x="T8" y="T9"/>
                </a:cxn>
              </a:cxnLst>
              <a:rect l="0" t="0" r="r" b="b"/>
              <a:pathLst>
                <a:path w="7" h="17">
                  <a:moveTo>
                    <a:pt x="7" y="2"/>
                  </a:moveTo>
                  <a:lnTo>
                    <a:pt x="2" y="17"/>
                  </a:lnTo>
                  <a:lnTo>
                    <a:pt x="0" y="15"/>
                  </a:lnTo>
                  <a:lnTo>
                    <a:pt x="5"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6" name="Freeform 718"/>
            <p:cNvSpPr/>
            <p:nvPr/>
          </p:nvSpPr>
          <p:spPr bwMode="auto">
            <a:xfrm flipH="1" flipV="1">
              <a:off x="1193717" y="6658497"/>
              <a:ext cx="23645" cy="11822"/>
            </a:xfrm>
            <a:custGeom>
              <a:avLst/>
              <a:gdLst>
                <a:gd name="T0" fmla="*/ 0 w 9"/>
                <a:gd name="T1" fmla="*/ 0 h 5"/>
                <a:gd name="T2" fmla="*/ 8 w 9"/>
                <a:gd name="T3" fmla="*/ 5 h 5"/>
                <a:gd name="T4" fmla="*/ 9 w 9"/>
                <a:gd name="T5" fmla="*/ 3 h 5"/>
                <a:gd name="T6" fmla="*/ 9 w 9"/>
                <a:gd name="T7" fmla="*/ 2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cubicBezTo>
                    <a:pt x="8" y="5"/>
                    <a:pt x="8" y="5"/>
                    <a:pt x="8" y="5"/>
                  </a:cubicBezTo>
                  <a:cubicBezTo>
                    <a:pt x="8" y="5"/>
                    <a:pt x="8" y="4"/>
                    <a:pt x="9" y="3"/>
                  </a:cubicBezTo>
                  <a:cubicBezTo>
                    <a:pt x="9" y="2"/>
                    <a:pt x="9" y="2"/>
                    <a:pt x="9" y="2"/>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89" name="组合 3088"/>
          <p:cNvGrpSpPr/>
          <p:nvPr/>
        </p:nvGrpSpPr>
        <p:grpSpPr>
          <a:xfrm>
            <a:off x="5362544" y="1605451"/>
            <a:ext cx="6753696" cy="3824410"/>
            <a:chOff x="5362544" y="1605451"/>
            <a:chExt cx="6753696" cy="3824410"/>
          </a:xfrm>
        </p:grpSpPr>
        <p:sp>
          <p:nvSpPr>
            <p:cNvPr id="845" name="任意多边形 844"/>
            <p:cNvSpPr>
              <a:spLocks noChangeAspect="1"/>
            </p:cNvSpPr>
            <p:nvPr/>
          </p:nvSpPr>
          <p:spPr bwMode="auto">
            <a:xfrm flipH="1">
              <a:off x="6032240" y="1605451"/>
              <a:ext cx="6084000" cy="3780046"/>
            </a:xfrm>
            <a:custGeom>
              <a:avLst/>
              <a:gdLst>
                <a:gd name="connsiteX0" fmla="*/ 5073148 w 6154054"/>
                <a:gd name="connsiteY0" fmla="*/ 2667249 h 3823571"/>
                <a:gd name="connsiteX1" fmla="*/ 5011971 w 6154054"/>
                <a:gd name="connsiteY1" fmla="*/ 2685076 h 3823571"/>
                <a:gd name="connsiteX2" fmla="*/ 4959162 w 6154054"/>
                <a:gd name="connsiteY2" fmla="*/ 2700464 h 3823571"/>
                <a:gd name="connsiteX3" fmla="*/ 4990273 w 6154054"/>
                <a:gd name="connsiteY3" fmla="*/ 2750119 h 3823571"/>
                <a:gd name="connsiteX4" fmla="*/ 5215268 w 6154054"/>
                <a:gd name="connsiteY4" fmla="*/ 2975602 h 3823571"/>
                <a:gd name="connsiteX5" fmla="*/ 6030634 w 6154054"/>
                <a:gd name="connsiteY5" fmla="*/ 3214575 h 3823571"/>
                <a:gd name="connsiteX6" fmla="*/ 6153708 w 6154054"/>
                <a:gd name="connsiteY6" fmla="*/ 3214575 h 3823571"/>
                <a:gd name="connsiteX7" fmla="*/ 6154054 w 6154054"/>
                <a:gd name="connsiteY7" fmla="*/ 3214307 h 3823571"/>
                <a:gd name="connsiteX8" fmla="*/ 6091905 w 6154054"/>
                <a:gd name="connsiteY8" fmla="*/ 3212844 h 3823571"/>
                <a:gd name="connsiteX9" fmla="*/ 5350065 w 6154054"/>
                <a:gd name="connsiteY9" fmla="*/ 2975602 h 3823571"/>
                <a:gd name="connsiteX10" fmla="*/ 5073148 w 6154054"/>
                <a:gd name="connsiteY10" fmla="*/ 2667249 h 3823571"/>
                <a:gd name="connsiteX11" fmla="*/ 565557 w 6154054"/>
                <a:gd name="connsiteY11" fmla="*/ 0 h 3823571"/>
                <a:gd name="connsiteX12" fmla="*/ 521143 w 6154054"/>
                <a:gd name="connsiteY12" fmla="*/ 0 h 3823571"/>
                <a:gd name="connsiteX13" fmla="*/ 430760 w 6154054"/>
                <a:gd name="connsiteY13" fmla="*/ 0 h 3823571"/>
                <a:gd name="connsiteX14" fmla="*/ 0 w 6154054"/>
                <a:gd name="connsiteY14" fmla="*/ 493364 h 3823571"/>
                <a:gd name="connsiteX15" fmla="*/ 0 w 6154054"/>
                <a:gd name="connsiteY15" fmla="*/ 516491 h 3823571"/>
                <a:gd name="connsiteX16" fmla="*/ 0 w 6154054"/>
                <a:gd name="connsiteY16" fmla="*/ 531908 h 3823571"/>
                <a:gd name="connsiteX17" fmla="*/ 7692 w 6154054"/>
                <a:gd name="connsiteY17" fmla="*/ 662958 h 3823571"/>
                <a:gd name="connsiteX18" fmla="*/ 438452 w 6154054"/>
                <a:gd name="connsiteY18" fmla="*/ 3283954 h 3823571"/>
                <a:gd name="connsiteX19" fmla="*/ 915364 w 6154054"/>
                <a:gd name="connsiteY19" fmla="*/ 3823571 h 3823571"/>
                <a:gd name="connsiteX20" fmla="*/ 969209 w 6154054"/>
                <a:gd name="connsiteY20" fmla="*/ 3818753 h 3823571"/>
                <a:gd name="connsiteX21" fmla="*/ 984761 w 6154054"/>
                <a:gd name="connsiteY21" fmla="*/ 3815692 h 3823571"/>
                <a:gd name="connsiteX22" fmla="*/ 965307 w 6154054"/>
                <a:gd name="connsiteY22" fmla="*/ 3813348 h 3823571"/>
                <a:gd name="connsiteX23" fmla="*/ 573249 w 6154054"/>
                <a:gd name="connsiteY23" fmla="*/ 3283954 h 3823571"/>
                <a:gd name="connsiteX24" fmla="*/ 142489 w 6154054"/>
                <a:gd name="connsiteY24" fmla="*/ 662958 h 3823571"/>
                <a:gd name="connsiteX25" fmla="*/ 134797 w 6154054"/>
                <a:gd name="connsiteY25" fmla="*/ 531908 h 3823571"/>
                <a:gd name="connsiteX26" fmla="*/ 134797 w 6154054"/>
                <a:gd name="connsiteY26" fmla="*/ 516491 h 3823571"/>
                <a:gd name="connsiteX27" fmla="*/ 134797 w 6154054"/>
                <a:gd name="connsiteY27" fmla="*/ 493364 h 3823571"/>
                <a:gd name="connsiteX28" fmla="*/ 565557 w 6154054"/>
                <a:gd name="connsiteY28" fmla="*/ 0 h 38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54054" h="3823571">
                  <a:moveTo>
                    <a:pt x="5073148" y="2667249"/>
                  </a:moveTo>
                  <a:cubicBezTo>
                    <a:pt x="5073148" y="2667249"/>
                    <a:pt x="5073148" y="2667249"/>
                    <a:pt x="5011971" y="2685076"/>
                  </a:cubicBezTo>
                  <a:lnTo>
                    <a:pt x="4959162" y="2700464"/>
                  </a:lnTo>
                  <a:lnTo>
                    <a:pt x="4990273" y="2750119"/>
                  </a:lnTo>
                  <a:cubicBezTo>
                    <a:pt x="5052290" y="2833952"/>
                    <a:pt x="5140269" y="2917786"/>
                    <a:pt x="5215268" y="2975602"/>
                  </a:cubicBezTo>
                  <a:cubicBezTo>
                    <a:pt x="5515261" y="3183740"/>
                    <a:pt x="5853715" y="3214575"/>
                    <a:pt x="6030634" y="3214575"/>
                  </a:cubicBezTo>
                  <a:cubicBezTo>
                    <a:pt x="6107555" y="3214575"/>
                    <a:pt x="6146016" y="3214575"/>
                    <a:pt x="6153708" y="3214575"/>
                  </a:cubicBezTo>
                  <a:lnTo>
                    <a:pt x="6154054" y="3214307"/>
                  </a:lnTo>
                  <a:lnTo>
                    <a:pt x="6091905" y="3212844"/>
                  </a:lnTo>
                  <a:cubicBezTo>
                    <a:pt x="5904499" y="3204096"/>
                    <a:pt x="5612558" y="3157722"/>
                    <a:pt x="5350065" y="2975602"/>
                  </a:cubicBezTo>
                  <a:cubicBezTo>
                    <a:pt x="5250067" y="2898514"/>
                    <a:pt x="5126993" y="2775173"/>
                    <a:pt x="5073148" y="2667249"/>
                  </a:cubicBezTo>
                  <a:close/>
                  <a:moveTo>
                    <a:pt x="565557" y="0"/>
                  </a:moveTo>
                  <a:lnTo>
                    <a:pt x="521143" y="0"/>
                  </a:lnTo>
                  <a:cubicBezTo>
                    <a:pt x="430760" y="0"/>
                    <a:pt x="430760" y="0"/>
                    <a:pt x="430760" y="0"/>
                  </a:cubicBezTo>
                  <a:cubicBezTo>
                    <a:pt x="176919" y="0"/>
                    <a:pt x="0" y="223556"/>
                    <a:pt x="0" y="493364"/>
                  </a:cubicBezTo>
                  <a:cubicBezTo>
                    <a:pt x="0" y="501073"/>
                    <a:pt x="0" y="508782"/>
                    <a:pt x="0" y="516491"/>
                  </a:cubicBezTo>
                  <a:cubicBezTo>
                    <a:pt x="0" y="516491"/>
                    <a:pt x="0" y="524199"/>
                    <a:pt x="0" y="531908"/>
                  </a:cubicBezTo>
                  <a:cubicBezTo>
                    <a:pt x="0" y="578161"/>
                    <a:pt x="0" y="616705"/>
                    <a:pt x="7692" y="662958"/>
                  </a:cubicBezTo>
                  <a:cubicBezTo>
                    <a:pt x="438452" y="3283954"/>
                    <a:pt x="438452" y="3283954"/>
                    <a:pt x="438452" y="3283954"/>
                  </a:cubicBezTo>
                  <a:cubicBezTo>
                    <a:pt x="484604" y="3600016"/>
                    <a:pt x="684600" y="3823571"/>
                    <a:pt x="915364" y="3823571"/>
                  </a:cubicBezTo>
                  <a:cubicBezTo>
                    <a:pt x="934595" y="3823571"/>
                    <a:pt x="951902" y="3821644"/>
                    <a:pt x="969209" y="3818753"/>
                  </a:cubicBezTo>
                  <a:lnTo>
                    <a:pt x="984761" y="3815692"/>
                  </a:lnTo>
                  <a:lnTo>
                    <a:pt x="965307" y="3813348"/>
                  </a:lnTo>
                  <a:cubicBezTo>
                    <a:pt x="771802" y="3766237"/>
                    <a:pt x="613633" y="3560508"/>
                    <a:pt x="573249" y="3283954"/>
                  </a:cubicBezTo>
                  <a:cubicBezTo>
                    <a:pt x="573249" y="3283954"/>
                    <a:pt x="573249" y="3283954"/>
                    <a:pt x="142489" y="662958"/>
                  </a:cubicBezTo>
                  <a:cubicBezTo>
                    <a:pt x="134797" y="616705"/>
                    <a:pt x="134797" y="578161"/>
                    <a:pt x="134797" y="531908"/>
                  </a:cubicBezTo>
                  <a:cubicBezTo>
                    <a:pt x="134797" y="524199"/>
                    <a:pt x="134797" y="516491"/>
                    <a:pt x="134797" y="516491"/>
                  </a:cubicBezTo>
                  <a:cubicBezTo>
                    <a:pt x="134797" y="508782"/>
                    <a:pt x="134797" y="501073"/>
                    <a:pt x="134797" y="493364"/>
                  </a:cubicBezTo>
                  <a:cubicBezTo>
                    <a:pt x="134797" y="223556"/>
                    <a:pt x="311716" y="0"/>
                    <a:pt x="565557" y="0"/>
                  </a:cubicBezTo>
                  <a:close/>
                </a:path>
              </a:pathLst>
            </a:custGeom>
            <a:solidFill>
              <a:srgbClr val="1D495D"/>
            </a:solidFill>
            <a:ln>
              <a:noFill/>
            </a:ln>
            <a:scene3d>
              <a:camera prst="isometricOffAxis1Right">
                <a:rot lat="0" lon="20039998" rev="0"/>
              </a:camera>
              <a:lightRig rig="threePt" dir="t"/>
            </a:scene3d>
          </p:spPr>
          <p:txBody>
            <a:bodyPr vert="horz" wrap="square" lIns="91440" tIns="45720" rIns="91440" bIns="45720" numCol="1" anchor="t" anchorCtr="0" compatLnSpc="1">
              <a:noAutofit/>
            </a:bodyPr>
            <a:lstStyle/>
            <a:p>
              <a:endParaRPr lang="zh-CN" altLang="en-US"/>
            </a:p>
          </p:txBody>
        </p:sp>
        <p:sp>
          <p:nvSpPr>
            <p:cNvPr id="825" name="任意多边形 824"/>
            <p:cNvSpPr/>
            <p:nvPr/>
          </p:nvSpPr>
          <p:spPr bwMode="auto">
            <a:xfrm flipH="1">
              <a:off x="5362544" y="1606290"/>
              <a:ext cx="6738310" cy="3823571"/>
            </a:xfrm>
            <a:custGeom>
              <a:avLst/>
              <a:gdLst>
                <a:gd name="connsiteX0" fmla="*/ 6225036 w 6738310"/>
                <a:gd name="connsiteY0" fmla="*/ 67969 h 3823571"/>
                <a:gd name="connsiteX1" fmla="*/ 6547526 w 6738310"/>
                <a:gd name="connsiteY1" fmla="*/ 154537 h 3823571"/>
                <a:gd name="connsiteX2" fmla="*/ 6678057 w 6738310"/>
                <a:gd name="connsiteY2" fmla="*/ 351281 h 3823571"/>
                <a:gd name="connsiteX3" fmla="*/ 6678057 w 6738310"/>
                <a:gd name="connsiteY3" fmla="*/ 391389 h 3823571"/>
                <a:gd name="connsiteX4" fmla="*/ 6678057 w 6738310"/>
                <a:gd name="connsiteY4" fmla="*/ 396993 h 3823571"/>
                <a:gd name="connsiteX5" fmla="*/ 6683320 w 6738310"/>
                <a:gd name="connsiteY5" fmla="*/ 428965 h 3823571"/>
                <a:gd name="connsiteX6" fmla="*/ 6683320 w 6738310"/>
                <a:gd name="connsiteY6" fmla="*/ 437461 h 3823571"/>
                <a:gd name="connsiteX7" fmla="*/ 6683320 w 6738310"/>
                <a:gd name="connsiteY7" fmla="*/ 443353 h 3823571"/>
                <a:gd name="connsiteX8" fmla="*/ 6686814 w 6738310"/>
                <a:gd name="connsiteY8" fmla="*/ 465007 h 3823571"/>
                <a:gd name="connsiteX9" fmla="*/ 6686814 w 6738310"/>
                <a:gd name="connsiteY9" fmla="*/ 1777203 h 3823571"/>
                <a:gd name="connsiteX10" fmla="*/ 6272184 w 6738310"/>
                <a:gd name="connsiteY10" fmla="*/ 2177933 h 3823571"/>
                <a:gd name="connsiteX11" fmla="*/ 5504353 w 6738310"/>
                <a:gd name="connsiteY11" fmla="*/ 2397942 h 3823571"/>
                <a:gd name="connsiteX12" fmla="*/ 5490462 w 6738310"/>
                <a:gd name="connsiteY12" fmla="*/ 2404710 h 3823571"/>
                <a:gd name="connsiteX13" fmla="*/ 5480962 w 6738310"/>
                <a:gd name="connsiteY13" fmla="*/ 2407391 h 3823571"/>
                <a:gd name="connsiteX14" fmla="*/ 5490654 w 6738310"/>
                <a:gd name="connsiteY14" fmla="*/ 2490634 h 3823571"/>
                <a:gd name="connsiteX15" fmla="*/ 5529127 w 6738310"/>
                <a:gd name="connsiteY15" fmla="*/ 2628593 h 3823571"/>
                <a:gd name="connsiteX16" fmla="*/ 5952331 w 6738310"/>
                <a:gd name="connsiteY16" fmla="*/ 3161134 h 3823571"/>
                <a:gd name="connsiteX17" fmla="*/ 5931735 w 6738310"/>
                <a:gd name="connsiteY17" fmla="*/ 3153756 h 3823571"/>
                <a:gd name="connsiteX18" fmla="*/ 5938583 w 6738310"/>
                <a:gd name="connsiteY18" fmla="*/ 3158557 h 3823571"/>
                <a:gd name="connsiteX19" fmla="*/ 5776881 w 6738310"/>
                <a:gd name="connsiteY19" fmla="*/ 3117248 h 3823571"/>
                <a:gd name="connsiteX20" fmla="*/ 5174889 w 6738310"/>
                <a:gd name="connsiteY20" fmla="*/ 2760571 h 3823571"/>
                <a:gd name="connsiteX21" fmla="*/ 5073281 w 6738310"/>
                <a:gd name="connsiteY21" fmla="*/ 2627820 h 3823571"/>
                <a:gd name="connsiteX22" fmla="*/ 5027956 w 6738310"/>
                <a:gd name="connsiteY22" fmla="*/ 2548181 h 3823571"/>
                <a:gd name="connsiteX23" fmla="*/ 4982412 w 6738310"/>
                <a:gd name="connsiteY23" fmla="*/ 2560884 h 3823571"/>
                <a:gd name="connsiteX24" fmla="*/ 1022205 w 6738310"/>
                <a:gd name="connsiteY24" fmla="*/ 3665445 h 3823571"/>
                <a:gd name="connsiteX25" fmla="*/ 937744 w 6738310"/>
                <a:gd name="connsiteY25" fmla="*/ 3673303 h 3823571"/>
                <a:gd name="connsiteX26" fmla="*/ 530792 w 6738310"/>
                <a:gd name="connsiteY26" fmla="*/ 3225428 h 3823571"/>
                <a:gd name="connsiteX27" fmla="*/ 176494 w 6738310"/>
                <a:gd name="connsiteY27" fmla="*/ 1186009 h 3823571"/>
                <a:gd name="connsiteX28" fmla="*/ 166469 w 6738310"/>
                <a:gd name="connsiteY28" fmla="*/ 1128301 h 3823571"/>
                <a:gd name="connsiteX29" fmla="*/ 164878 w 6738310"/>
                <a:gd name="connsiteY29" fmla="*/ 1119324 h 3823571"/>
                <a:gd name="connsiteX30" fmla="*/ 89029 w 6738310"/>
                <a:gd name="connsiteY30" fmla="*/ 691377 h 3823571"/>
                <a:gd name="connsiteX31" fmla="*/ 81334 w 6738310"/>
                <a:gd name="connsiteY31" fmla="*/ 575607 h 3823571"/>
                <a:gd name="connsiteX32" fmla="*/ 88037 w 6738310"/>
                <a:gd name="connsiteY32" fmla="*/ 486775 h 3823571"/>
                <a:gd name="connsiteX33" fmla="*/ 92435 w 6738310"/>
                <a:gd name="connsiteY33" fmla="*/ 468601 h 3823571"/>
                <a:gd name="connsiteX34" fmla="*/ 96746 w 6738310"/>
                <a:gd name="connsiteY34" fmla="*/ 410228 h 3823571"/>
                <a:gd name="connsiteX35" fmla="*/ 450938 w 6738310"/>
                <a:gd name="connsiteY35" fmla="*/ 67969 h 3823571"/>
                <a:gd name="connsiteX36" fmla="*/ 6225036 w 6738310"/>
                <a:gd name="connsiteY36" fmla="*/ 67969 h 3823571"/>
                <a:gd name="connsiteX37" fmla="*/ 6215245 w 6738310"/>
                <a:gd name="connsiteY37" fmla="*/ 0 h 3823571"/>
                <a:gd name="connsiteX38" fmla="*/ 430760 w 6738310"/>
                <a:gd name="connsiteY38" fmla="*/ 0 h 3823571"/>
                <a:gd name="connsiteX39" fmla="*/ 0 w 6738310"/>
                <a:gd name="connsiteY39" fmla="*/ 493364 h 3823571"/>
                <a:gd name="connsiteX40" fmla="*/ 0 w 6738310"/>
                <a:gd name="connsiteY40" fmla="*/ 516491 h 3823571"/>
                <a:gd name="connsiteX41" fmla="*/ 0 w 6738310"/>
                <a:gd name="connsiteY41" fmla="*/ 531908 h 3823571"/>
                <a:gd name="connsiteX42" fmla="*/ 7692 w 6738310"/>
                <a:gd name="connsiteY42" fmla="*/ 662958 h 3823571"/>
                <a:gd name="connsiteX43" fmla="*/ 438452 w 6738310"/>
                <a:gd name="connsiteY43" fmla="*/ 3283954 h 3823571"/>
                <a:gd name="connsiteX44" fmla="*/ 915364 w 6738310"/>
                <a:gd name="connsiteY44" fmla="*/ 3823571 h 3823571"/>
                <a:gd name="connsiteX45" fmla="*/ 1023054 w 6738310"/>
                <a:gd name="connsiteY45" fmla="*/ 3808154 h 3823571"/>
                <a:gd name="connsiteX46" fmla="*/ 4938351 w 6738310"/>
                <a:gd name="connsiteY46" fmla="*/ 2667249 h 3823571"/>
                <a:gd name="connsiteX47" fmla="*/ 5215268 w 6738310"/>
                <a:gd name="connsiteY47" fmla="*/ 2975602 h 3823571"/>
                <a:gd name="connsiteX48" fmla="*/ 6030634 w 6738310"/>
                <a:gd name="connsiteY48" fmla="*/ 3214575 h 3823571"/>
                <a:gd name="connsiteX49" fmla="*/ 6153708 w 6738310"/>
                <a:gd name="connsiteY49" fmla="*/ 3214575 h 3823571"/>
                <a:gd name="connsiteX50" fmla="*/ 6184477 w 6738310"/>
                <a:gd name="connsiteY50" fmla="*/ 3176031 h 3823571"/>
                <a:gd name="connsiteX51" fmla="*/ 6153708 w 6738310"/>
                <a:gd name="connsiteY51" fmla="*/ 3137487 h 3823571"/>
                <a:gd name="connsiteX52" fmla="*/ 6122939 w 6738310"/>
                <a:gd name="connsiteY52" fmla="*/ 3129778 h 3823571"/>
                <a:gd name="connsiteX53" fmla="*/ 5892175 w 6738310"/>
                <a:gd name="connsiteY53" fmla="*/ 2944767 h 3823571"/>
                <a:gd name="connsiteX54" fmla="*/ 5584490 w 6738310"/>
                <a:gd name="connsiteY54" fmla="*/ 2520782 h 3823571"/>
                <a:gd name="connsiteX55" fmla="*/ 5561414 w 6738310"/>
                <a:gd name="connsiteY55" fmla="*/ 2466820 h 3823571"/>
                <a:gd name="connsiteX56" fmla="*/ 6269090 w 6738310"/>
                <a:gd name="connsiteY56" fmla="*/ 2258682 h 3823571"/>
                <a:gd name="connsiteX57" fmla="*/ 6738310 w 6738310"/>
                <a:gd name="connsiteY57" fmla="*/ 1765318 h 3823571"/>
                <a:gd name="connsiteX58" fmla="*/ 6738310 w 6738310"/>
                <a:gd name="connsiteY58" fmla="*/ 346897 h 3823571"/>
                <a:gd name="connsiteX59" fmla="*/ 6215245 w 6738310"/>
                <a:gd name="connsiteY59" fmla="*/ 0 h 38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38310" h="3823571">
                  <a:moveTo>
                    <a:pt x="6225036" y="67969"/>
                  </a:moveTo>
                  <a:cubicBezTo>
                    <a:pt x="6355568" y="67969"/>
                    <a:pt x="6470743" y="107318"/>
                    <a:pt x="6547526" y="154537"/>
                  </a:cubicBezTo>
                  <a:cubicBezTo>
                    <a:pt x="6631987" y="209625"/>
                    <a:pt x="6678057" y="280453"/>
                    <a:pt x="6678057" y="351281"/>
                  </a:cubicBezTo>
                  <a:cubicBezTo>
                    <a:pt x="6678057" y="351281"/>
                    <a:pt x="6678057" y="351281"/>
                    <a:pt x="6678057" y="391389"/>
                  </a:cubicBezTo>
                  <a:lnTo>
                    <a:pt x="6678057" y="396993"/>
                  </a:lnTo>
                  <a:lnTo>
                    <a:pt x="6683320" y="428965"/>
                  </a:lnTo>
                  <a:cubicBezTo>
                    <a:pt x="6683320" y="428965"/>
                    <a:pt x="6683320" y="428965"/>
                    <a:pt x="6683320" y="437461"/>
                  </a:cubicBezTo>
                  <a:lnTo>
                    <a:pt x="6683320" y="443353"/>
                  </a:lnTo>
                  <a:lnTo>
                    <a:pt x="6686814" y="465007"/>
                  </a:lnTo>
                  <a:cubicBezTo>
                    <a:pt x="6686814" y="465007"/>
                    <a:pt x="6686814" y="465007"/>
                    <a:pt x="6686814" y="1777203"/>
                  </a:cubicBezTo>
                  <a:cubicBezTo>
                    <a:pt x="6686814" y="1926495"/>
                    <a:pt x="6502535" y="2115074"/>
                    <a:pt x="6272184" y="2177933"/>
                  </a:cubicBezTo>
                  <a:cubicBezTo>
                    <a:pt x="6272184" y="2177933"/>
                    <a:pt x="6272184" y="2177933"/>
                    <a:pt x="5504353" y="2397942"/>
                  </a:cubicBezTo>
                  <a:lnTo>
                    <a:pt x="5490462" y="2404710"/>
                  </a:lnTo>
                  <a:lnTo>
                    <a:pt x="5480962" y="2407391"/>
                  </a:lnTo>
                  <a:lnTo>
                    <a:pt x="5490654" y="2490634"/>
                  </a:lnTo>
                  <a:cubicBezTo>
                    <a:pt x="5500272" y="2535977"/>
                    <a:pt x="5513738" y="2582285"/>
                    <a:pt x="5529127" y="2628593"/>
                  </a:cubicBezTo>
                  <a:cubicBezTo>
                    <a:pt x="5606073" y="2844697"/>
                    <a:pt x="5813828" y="3045365"/>
                    <a:pt x="5952331" y="3161134"/>
                  </a:cubicBezTo>
                  <a:lnTo>
                    <a:pt x="5931735" y="3153756"/>
                  </a:lnTo>
                  <a:lnTo>
                    <a:pt x="5938583" y="3158557"/>
                  </a:lnTo>
                  <a:cubicBezTo>
                    <a:pt x="5895883" y="3146365"/>
                    <a:pt x="5836848" y="3135991"/>
                    <a:pt x="5776881" y="3117248"/>
                  </a:cubicBezTo>
                  <a:cubicBezTo>
                    <a:pt x="5571543" y="3055374"/>
                    <a:pt x="5336110" y="2946005"/>
                    <a:pt x="5174889" y="2760571"/>
                  </a:cubicBezTo>
                  <a:cubicBezTo>
                    <a:pt x="5137092" y="2718171"/>
                    <a:pt x="5103145" y="2673223"/>
                    <a:pt x="5073281" y="2627820"/>
                  </a:cubicBezTo>
                  <a:lnTo>
                    <a:pt x="5027956" y="2548181"/>
                  </a:lnTo>
                  <a:lnTo>
                    <a:pt x="4982412" y="2560884"/>
                  </a:lnTo>
                  <a:cubicBezTo>
                    <a:pt x="4708159" y="2637377"/>
                    <a:pt x="3830551" y="2882155"/>
                    <a:pt x="1022205" y="3665445"/>
                  </a:cubicBezTo>
                  <a:cubicBezTo>
                    <a:pt x="999170" y="3673303"/>
                    <a:pt x="968457" y="3673303"/>
                    <a:pt x="937744" y="3673303"/>
                  </a:cubicBezTo>
                  <a:cubicBezTo>
                    <a:pt x="753464" y="3673303"/>
                    <a:pt x="576862" y="3500439"/>
                    <a:pt x="530792" y="3225428"/>
                  </a:cubicBezTo>
                  <a:cubicBezTo>
                    <a:pt x="530792" y="3225428"/>
                    <a:pt x="530792" y="3225428"/>
                    <a:pt x="176494" y="1186009"/>
                  </a:cubicBezTo>
                  <a:lnTo>
                    <a:pt x="166469" y="1128301"/>
                  </a:lnTo>
                  <a:lnTo>
                    <a:pt x="164878" y="1119324"/>
                  </a:lnTo>
                  <a:cubicBezTo>
                    <a:pt x="141208" y="985776"/>
                    <a:pt x="115960" y="843325"/>
                    <a:pt x="89029" y="691377"/>
                  </a:cubicBezTo>
                  <a:cubicBezTo>
                    <a:pt x="81334" y="652787"/>
                    <a:pt x="81334" y="614197"/>
                    <a:pt x="81334" y="575607"/>
                  </a:cubicBezTo>
                  <a:cubicBezTo>
                    <a:pt x="81334" y="544735"/>
                    <a:pt x="83618" y="515069"/>
                    <a:pt x="88037" y="486775"/>
                  </a:cubicBezTo>
                  <a:lnTo>
                    <a:pt x="92435" y="468601"/>
                  </a:lnTo>
                  <a:lnTo>
                    <a:pt x="96746" y="410228"/>
                  </a:lnTo>
                  <a:cubicBezTo>
                    <a:pt x="127609" y="208273"/>
                    <a:pt x="262819" y="74855"/>
                    <a:pt x="450938" y="67969"/>
                  </a:cubicBezTo>
                  <a:cubicBezTo>
                    <a:pt x="450938" y="67969"/>
                    <a:pt x="450938" y="67969"/>
                    <a:pt x="6225036" y="67969"/>
                  </a:cubicBezTo>
                  <a:close/>
                  <a:moveTo>
                    <a:pt x="6215245" y="0"/>
                  </a:moveTo>
                  <a:cubicBezTo>
                    <a:pt x="430760" y="0"/>
                    <a:pt x="430760" y="0"/>
                    <a:pt x="430760" y="0"/>
                  </a:cubicBezTo>
                  <a:cubicBezTo>
                    <a:pt x="176919" y="0"/>
                    <a:pt x="0" y="223556"/>
                    <a:pt x="0" y="493364"/>
                  </a:cubicBezTo>
                  <a:cubicBezTo>
                    <a:pt x="0" y="501073"/>
                    <a:pt x="0" y="508782"/>
                    <a:pt x="0" y="516491"/>
                  </a:cubicBezTo>
                  <a:cubicBezTo>
                    <a:pt x="0" y="516491"/>
                    <a:pt x="0" y="524199"/>
                    <a:pt x="0" y="531908"/>
                  </a:cubicBezTo>
                  <a:cubicBezTo>
                    <a:pt x="0" y="578161"/>
                    <a:pt x="0" y="616705"/>
                    <a:pt x="7692" y="662958"/>
                  </a:cubicBezTo>
                  <a:cubicBezTo>
                    <a:pt x="438452" y="3283954"/>
                    <a:pt x="438452" y="3283954"/>
                    <a:pt x="438452" y="3283954"/>
                  </a:cubicBezTo>
                  <a:cubicBezTo>
                    <a:pt x="484605" y="3600016"/>
                    <a:pt x="684600" y="3823571"/>
                    <a:pt x="915364" y="3823571"/>
                  </a:cubicBezTo>
                  <a:cubicBezTo>
                    <a:pt x="953825" y="3823571"/>
                    <a:pt x="984593" y="3815862"/>
                    <a:pt x="1023054" y="3808154"/>
                  </a:cubicBezTo>
                  <a:cubicBezTo>
                    <a:pt x="4938351" y="2667249"/>
                    <a:pt x="4938351" y="2667249"/>
                    <a:pt x="4938351" y="2667249"/>
                  </a:cubicBezTo>
                  <a:cubicBezTo>
                    <a:pt x="4992196" y="2775173"/>
                    <a:pt x="5115270" y="2898514"/>
                    <a:pt x="5215268" y="2975602"/>
                  </a:cubicBezTo>
                  <a:cubicBezTo>
                    <a:pt x="5515261" y="3183740"/>
                    <a:pt x="5853715" y="3214575"/>
                    <a:pt x="6030634" y="3214575"/>
                  </a:cubicBezTo>
                  <a:cubicBezTo>
                    <a:pt x="6107555" y="3214575"/>
                    <a:pt x="6146016" y="3214575"/>
                    <a:pt x="6153708" y="3214575"/>
                  </a:cubicBezTo>
                  <a:cubicBezTo>
                    <a:pt x="6169092" y="3206866"/>
                    <a:pt x="6184477" y="3191449"/>
                    <a:pt x="6184477" y="3176031"/>
                  </a:cubicBezTo>
                  <a:cubicBezTo>
                    <a:pt x="6184477" y="3160613"/>
                    <a:pt x="6169092" y="3145196"/>
                    <a:pt x="6153708" y="3137487"/>
                  </a:cubicBezTo>
                  <a:cubicBezTo>
                    <a:pt x="6153708" y="3137487"/>
                    <a:pt x="6146016" y="3137487"/>
                    <a:pt x="6122939" y="3129778"/>
                  </a:cubicBezTo>
                  <a:cubicBezTo>
                    <a:pt x="6122939" y="3129778"/>
                    <a:pt x="6015250" y="3052690"/>
                    <a:pt x="5892175" y="2944767"/>
                  </a:cubicBezTo>
                  <a:cubicBezTo>
                    <a:pt x="5769101" y="2829134"/>
                    <a:pt x="5638335" y="2667249"/>
                    <a:pt x="5584490" y="2520782"/>
                  </a:cubicBezTo>
                  <a:cubicBezTo>
                    <a:pt x="5576798" y="2505364"/>
                    <a:pt x="5569106" y="2482238"/>
                    <a:pt x="5561414" y="2466820"/>
                  </a:cubicBezTo>
                  <a:cubicBezTo>
                    <a:pt x="6269090" y="2258682"/>
                    <a:pt x="6269090" y="2258682"/>
                    <a:pt x="6269090" y="2258682"/>
                  </a:cubicBezTo>
                  <a:cubicBezTo>
                    <a:pt x="6522930" y="2181594"/>
                    <a:pt x="6730618" y="1973456"/>
                    <a:pt x="6738310" y="1765318"/>
                  </a:cubicBezTo>
                  <a:cubicBezTo>
                    <a:pt x="6738310" y="346897"/>
                    <a:pt x="6738310" y="346897"/>
                    <a:pt x="6738310" y="346897"/>
                  </a:cubicBezTo>
                  <a:cubicBezTo>
                    <a:pt x="6730618" y="138759"/>
                    <a:pt x="6492162" y="0"/>
                    <a:pt x="6215245" y="0"/>
                  </a:cubicBezTo>
                  <a:close/>
                </a:path>
              </a:pathLst>
            </a:custGeom>
            <a:solidFill>
              <a:srgbClr val="498B9C"/>
            </a:solidFill>
            <a:ln>
              <a:noFill/>
            </a:ln>
            <a:scene3d>
              <a:camera prst="isometricOffAxis1Right">
                <a:rot lat="0" lon="20039998" rev="0"/>
              </a:camera>
              <a:lightRig rig="threePt" dir="t"/>
            </a:scene3d>
          </p:spPr>
          <p:txBody>
            <a:bodyPr vert="horz" wrap="square" lIns="91440" tIns="45720" rIns="91440" bIns="45720" numCol="1" anchor="t" anchorCtr="0" compatLnSpc="1"/>
            <a:lstStyle/>
            <a:p>
              <a:endParaRPr lang="zh-CN" altLang="en-US"/>
            </a:p>
          </p:txBody>
        </p:sp>
      </p:grpSp>
      <p:sp>
        <p:nvSpPr>
          <p:cNvPr id="710" name="文本框 709"/>
          <p:cNvSpPr txBox="1"/>
          <p:nvPr/>
        </p:nvSpPr>
        <p:spPr>
          <a:xfrm>
            <a:off x="5400234" y="1895302"/>
            <a:ext cx="5573813" cy="1938020"/>
          </a:xfrm>
          <a:prstGeom prst="rect">
            <a:avLst/>
          </a:prstGeom>
          <a:noFill/>
          <a:scene3d>
            <a:camera prst="perspectiveHeroicExtremeLeftFacing" fov="6000000">
              <a:rot lat="487347" lon="1200000" rev="21425485"/>
            </a:camera>
            <a:lightRig rig="threePt" dir="t"/>
          </a:scene3d>
        </p:spPr>
        <p:txBody>
          <a:bodyPr wrap="square" rtlCol="0">
            <a:spAutoFit/>
          </a:bodyPr>
          <a:lstStyle/>
          <a:p>
            <a:r>
              <a:rPr lang="en-US" altLang="zh-CN" sz="6000" dirty="0">
                <a:solidFill>
                  <a:srgbClr val="1D495D"/>
                </a:solidFill>
                <a:latin typeface="造字工房明黑（非商用）常规体" pitchFamily="2" charset="-122"/>
                <a:ea typeface="造字工房明黑（非商用）常规体" pitchFamily="2" charset="-122"/>
              </a:rPr>
              <a:t>Business Negotiation</a:t>
            </a:r>
            <a:endParaRPr lang="en-US" altLang="zh-CN" sz="6000" dirty="0">
              <a:solidFill>
                <a:srgbClr val="1D495D"/>
              </a:solidFill>
              <a:latin typeface="造字工房明黑（非商用）常规体" pitchFamily="2" charset="-122"/>
              <a:ea typeface="造字工房明黑（非商用）常规体" pitchFamily="2" charset="-122"/>
            </a:endParaRPr>
          </a:p>
        </p:txBody>
      </p:sp>
      <p:sp>
        <p:nvSpPr>
          <p:cNvPr id="711" name="文本框 710"/>
          <p:cNvSpPr txBox="1"/>
          <p:nvPr/>
        </p:nvSpPr>
        <p:spPr>
          <a:xfrm rot="60000">
            <a:off x="7009502" y="3923802"/>
            <a:ext cx="4489804" cy="706755"/>
          </a:xfrm>
          <a:prstGeom prst="rect">
            <a:avLst/>
          </a:prstGeom>
          <a:noFill/>
          <a:scene3d>
            <a:camera prst="perspectiveHeroicExtremeLeftFacing" fov="6000000"/>
            <a:lightRig rig="threePt" dir="t"/>
          </a:scene3d>
        </p:spPr>
        <p:txBody>
          <a:bodyPr wrap="square" rtlCol="0">
            <a:spAutoFit/>
          </a:bodyPr>
          <a:lstStyle/>
          <a:p>
            <a:r>
              <a:rPr lang="en-US" altLang="zh-CN" sz="4000" spc="400" dirty="0">
                <a:solidFill>
                  <a:srgbClr val="CF3C27"/>
                </a:solidFill>
                <a:latin typeface="方正综艺简体" panose="03000509000000000000" pitchFamily="65" charset="-122"/>
                <a:ea typeface="方正综艺简体" panose="03000509000000000000" pitchFamily="65" charset="-122"/>
              </a:rPr>
              <a:t>Chapter 3</a:t>
            </a:r>
            <a:endParaRPr lang="en-US" altLang="zh-CN" sz="4000" spc="400" dirty="0">
              <a:solidFill>
                <a:srgbClr val="CF3C27"/>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4"/>
                                        </p:tgtEl>
                                        <p:attrNameLst>
                                          <p:attrName>style.visibility</p:attrName>
                                        </p:attrNameLst>
                                      </p:cBhvr>
                                      <p:to>
                                        <p:strVal val="visible"/>
                                      </p:to>
                                    </p:set>
                                    <p:animEffect transition="in" filter="fade">
                                      <p:cBhvr>
                                        <p:cTn id="7" dur="1000"/>
                                        <p:tgtEl>
                                          <p:spTgt spid="714"/>
                                        </p:tgtEl>
                                      </p:cBhvr>
                                    </p:animEffect>
                                  </p:childTnLst>
                                </p:cTn>
                              </p:par>
                              <p:par>
                                <p:cTn id="8" presetID="10" presetClass="entr" presetSubtype="0" fill="hold" nodeType="withEffect">
                                  <p:stCondLst>
                                    <p:cond delay="400"/>
                                  </p:stCondLst>
                                  <p:childTnLst>
                                    <p:set>
                                      <p:cBhvr>
                                        <p:cTn id="9" dur="1" fill="hold">
                                          <p:stCondLst>
                                            <p:cond delay="0"/>
                                          </p:stCondLst>
                                        </p:cTn>
                                        <p:tgtEl>
                                          <p:spTgt spid="3083"/>
                                        </p:tgtEl>
                                        <p:attrNameLst>
                                          <p:attrName>style.visibility</p:attrName>
                                        </p:attrNameLst>
                                      </p:cBhvr>
                                      <p:to>
                                        <p:strVal val="visible"/>
                                      </p:to>
                                    </p:set>
                                    <p:animEffect transition="in" filter="fade">
                                      <p:cBhvr>
                                        <p:cTn id="10" dur="1000"/>
                                        <p:tgtEl>
                                          <p:spTgt spid="308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089"/>
                                        </p:tgtEl>
                                        <p:attrNameLst>
                                          <p:attrName>style.visibility</p:attrName>
                                        </p:attrNameLst>
                                      </p:cBhvr>
                                      <p:to>
                                        <p:strVal val="visible"/>
                                      </p:to>
                                    </p:set>
                                    <p:animEffect transition="in" filter="wipe(down)">
                                      <p:cBhvr>
                                        <p:cTn id="14" dur="500"/>
                                        <p:tgtEl>
                                          <p:spTgt spid="3089"/>
                                        </p:tgtEl>
                                      </p:cBhvr>
                                    </p:animEffect>
                                  </p:childTnLst>
                                </p:cTn>
                              </p:par>
                            </p:childTnLst>
                          </p:cTn>
                        </p:par>
                        <p:par>
                          <p:cTn id="15" fill="hold">
                            <p:stCondLst>
                              <p:cond delay="1500"/>
                            </p:stCondLst>
                            <p:childTnLst>
                              <p:par>
                                <p:cTn id="16" presetID="2" presetClass="entr" presetSubtype="9" fill="hold" nodeType="afterEffect">
                                  <p:stCondLst>
                                    <p:cond delay="0"/>
                                  </p:stCondLst>
                                  <p:iterate type="lt">
                                    <p:tmPct val="29091"/>
                                  </p:iterate>
                                  <p:childTnLst>
                                    <p:set>
                                      <p:cBhvr>
                                        <p:cTn id="17" dur="1" fill="hold">
                                          <p:stCondLst>
                                            <p:cond delay="0"/>
                                          </p:stCondLst>
                                        </p:cTn>
                                        <p:tgtEl>
                                          <p:spTgt spid="710">
                                            <p:txEl>
                                              <p:pRg st="0" end="0"/>
                                            </p:txEl>
                                          </p:spTgt>
                                        </p:tgtEl>
                                        <p:attrNameLst>
                                          <p:attrName>style.visibility</p:attrName>
                                        </p:attrNameLst>
                                      </p:cBhvr>
                                      <p:to>
                                        <p:strVal val="visible"/>
                                      </p:to>
                                    </p:set>
                                    <p:anim calcmode="lin" valueType="num">
                                      <p:cBhvr additive="base">
                                        <p:cTn id="18" dur="500" fill="hold"/>
                                        <p:tgtEl>
                                          <p:spTgt spid="71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10">
                                            <p:txEl>
                                              <p:pRg st="0" end="0"/>
                                            </p:txEl>
                                          </p:spTgt>
                                        </p:tgtEl>
                                        <p:attrNameLst>
                                          <p:attrName>ppt_y</p:attrName>
                                        </p:attrNameLst>
                                      </p:cBhvr>
                                      <p:tavLst>
                                        <p:tav tm="0">
                                          <p:val>
                                            <p:strVal val="0-#ppt_h/2"/>
                                          </p:val>
                                        </p:tav>
                                        <p:tav tm="100000">
                                          <p:val>
                                            <p:strVal val="#ppt_y"/>
                                          </p:val>
                                        </p:tav>
                                      </p:tavLst>
                                    </p:anim>
                                  </p:childTnLst>
                                </p:cTn>
                              </p:par>
                            </p:childTnLst>
                          </p:cTn>
                        </p:par>
                        <p:par>
                          <p:cTn id="20" fill="hold">
                            <p:stCondLst>
                              <p:cond delay="5163"/>
                            </p:stCondLst>
                            <p:childTnLst>
                              <p:par>
                                <p:cTn id="21" presetID="2" presetClass="entr" presetSubtype="12" fill="hold" grpId="0" nodeType="afterEffect">
                                  <p:stCondLst>
                                    <p:cond delay="0"/>
                                  </p:stCondLst>
                                  <p:iterate type="lt">
                                    <p:tmPct val="10000"/>
                                  </p:iterate>
                                  <p:childTnLst>
                                    <p:set>
                                      <p:cBhvr>
                                        <p:cTn id="22" dur="1" fill="hold">
                                          <p:stCondLst>
                                            <p:cond delay="0"/>
                                          </p:stCondLst>
                                        </p:cTn>
                                        <p:tgtEl>
                                          <p:spTgt spid="711"/>
                                        </p:tgtEl>
                                        <p:attrNameLst>
                                          <p:attrName>style.visibility</p:attrName>
                                        </p:attrNameLst>
                                      </p:cBhvr>
                                      <p:to>
                                        <p:strVal val="visible"/>
                                      </p:to>
                                    </p:set>
                                    <p:anim calcmode="lin" valueType="num">
                                      <p:cBhvr additive="base">
                                        <p:cTn id="23" dur="500" fill="hold"/>
                                        <p:tgtEl>
                                          <p:spTgt spid="711"/>
                                        </p:tgtEl>
                                        <p:attrNameLst>
                                          <p:attrName>ppt_x</p:attrName>
                                        </p:attrNameLst>
                                      </p:cBhvr>
                                      <p:tavLst>
                                        <p:tav tm="0">
                                          <p:val>
                                            <p:strVal val="0-#ppt_w/2"/>
                                          </p:val>
                                        </p:tav>
                                        <p:tav tm="100000">
                                          <p:val>
                                            <p:strVal val="#ppt_x"/>
                                          </p:val>
                                        </p:tav>
                                      </p:tavLst>
                                    </p:anim>
                                    <p:anim calcmode="lin" valueType="num">
                                      <p:cBhvr additive="base">
                                        <p:cTn id="24" dur="500" fill="hold"/>
                                        <p:tgtEl>
                                          <p:spTgt spid="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 name="组合 777"/>
          <p:cNvGrpSpPr>
            <a:grpSpLocks noChangeAspect="1"/>
          </p:cNvGrpSpPr>
          <p:nvPr/>
        </p:nvGrpSpPr>
        <p:grpSpPr>
          <a:xfrm>
            <a:off x="9040849" y="3021572"/>
            <a:ext cx="2339174" cy="2329382"/>
            <a:chOff x="12895386" y="-62366"/>
            <a:chExt cx="2208955" cy="2199699"/>
          </a:xfrm>
        </p:grpSpPr>
        <p:sp>
          <p:nvSpPr>
            <p:cNvPr id="779" name="Freeform 711"/>
            <p:cNvSpPr/>
            <p:nvPr/>
          </p:nvSpPr>
          <p:spPr bwMode="auto">
            <a:xfrm>
              <a:off x="13222410" y="1838075"/>
              <a:ext cx="37022" cy="30851"/>
            </a:xfrm>
            <a:custGeom>
              <a:avLst/>
              <a:gdLst>
                <a:gd name="T0" fmla="*/ 3 w 5"/>
                <a:gd name="T1" fmla="*/ 0 h 4"/>
                <a:gd name="T2" fmla="*/ 0 w 5"/>
                <a:gd name="T3" fmla="*/ 1 h 4"/>
                <a:gd name="T4" fmla="*/ 3 w 5"/>
                <a:gd name="T5" fmla="*/ 4 h 4"/>
                <a:gd name="T6" fmla="*/ 5 w 5"/>
                <a:gd name="T7" fmla="*/ 3 h 4"/>
                <a:gd name="T8" fmla="*/ 4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0" y="1"/>
                    <a:pt x="0" y="1"/>
                    <a:pt x="0" y="1"/>
                  </a:cubicBezTo>
                  <a:cubicBezTo>
                    <a:pt x="3" y="4"/>
                    <a:pt x="3" y="4"/>
                    <a:pt x="3" y="4"/>
                  </a:cubicBezTo>
                  <a:cubicBezTo>
                    <a:pt x="5" y="3"/>
                    <a:pt x="5" y="3"/>
                    <a:pt x="5" y="3"/>
                  </a:cubicBezTo>
                  <a:cubicBezTo>
                    <a:pt x="4" y="1"/>
                    <a:pt x="4" y="1"/>
                    <a:pt x="4" y="1"/>
                  </a:cubicBezTo>
                  <a:cubicBezTo>
                    <a:pt x="4" y="1"/>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0" name="Freeform 750"/>
            <p:cNvSpPr>
              <a:spLocks noEditPoints="1"/>
            </p:cNvSpPr>
            <p:nvPr/>
          </p:nvSpPr>
          <p:spPr bwMode="auto">
            <a:xfrm>
              <a:off x="12895386" y="-62366"/>
              <a:ext cx="2208955" cy="2199699"/>
            </a:xfrm>
            <a:custGeom>
              <a:avLst/>
              <a:gdLst>
                <a:gd name="T0" fmla="*/ 122 w 303"/>
                <a:gd name="T1" fmla="*/ 295 h 302"/>
                <a:gd name="T2" fmla="*/ 203 w 303"/>
                <a:gd name="T3" fmla="*/ 293 h 302"/>
                <a:gd name="T4" fmla="*/ 143 w 303"/>
                <a:gd name="T5" fmla="*/ 282 h 302"/>
                <a:gd name="T6" fmla="*/ 103 w 303"/>
                <a:gd name="T7" fmla="*/ 291 h 302"/>
                <a:gd name="T8" fmla="*/ 103 w 303"/>
                <a:gd name="T9" fmla="*/ 272 h 302"/>
                <a:gd name="T10" fmla="*/ 150 w 303"/>
                <a:gd name="T11" fmla="*/ 270 h 302"/>
                <a:gd name="T12" fmla="*/ 169 w 303"/>
                <a:gd name="T13" fmla="*/ 268 h 302"/>
                <a:gd name="T14" fmla="*/ 197 w 303"/>
                <a:gd name="T15" fmla="*/ 295 h 302"/>
                <a:gd name="T16" fmla="*/ 93 w 303"/>
                <a:gd name="T17" fmla="*/ 253 h 302"/>
                <a:gd name="T18" fmla="*/ 70 w 303"/>
                <a:gd name="T19" fmla="*/ 250 h 302"/>
                <a:gd name="T20" fmla="*/ 228 w 303"/>
                <a:gd name="T21" fmla="*/ 281 h 302"/>
                <a:gd name="T22" fmla="*/ 73 w 303"/>
                <a:gd name="T23" fmla="*/ 249 h 302"/>
                <a:gd name="T24" fmla="*/ 221 w 303"/>
                <a:gd name="T25" fmla="*/ 247 h 302"/>
                <a:gd name="T26" fmla="*/ 35 w 303"/>
                <a:gd name="T27" fmla="*/ 247 h 302"/>
                <a:gd name="T28" fmla="*/ 270 w 303"/>
                <a:gd name="T29" fmla="*/ 240 h 302"/>
                <a:gd name="T30" fmla="*/ 233 w 303"/>
                <a:gd name="T31" fmla="*/ 241 h 302"/>
                <a:gd name="T32" fmla="*/ 260 w 303"/>
                <a:gd name="T33" fmla="*/ 237 h 302"/>
                <a:gd name="T34" fmla="*/ 52 w 303"/>
                <a:gd name="T35" fmla="*/ 264 h 302"/>
                <a:gd name="T36" fmla="*/ 53 w 303"/>
                <a:gd name="T37" fmla="*/ 260 h 302"/>
                <a:gd name="T38" fmla="*/ 275 w 303"/>
                <a:gd name="T39" fmla="*/ 230 h 302"/>
                <a:gd name="T40" fmla="*/ 47 w 303"/>
                <a:gd name="T41" fmla="*/ 218 h 302"/>
                <a:gd name="T42" fmla="*/ 30 w 303"/>
                <a:gd name="T43" fmla="*/ 188 h 302"/>
                <a:gd name="T44" fmla="*/ 9 w 303"/>
                <a:gd name="T45" fmla="*/ 182 h 302"/>
                <a:gd name="T46" fmla="*/ 5 w 303"/>
                <a:gd name="T47" fmla="*/ 188 h 302"/>
                <a:gd name="T48" fmla="*/ 286 w 303"/>
                <a:gd name="T49" fmla="*/ 210 h 302"/>
                <a:gd name="T50" fmla="*/ 268 w 303"/>
                <a:gd name="T51" fmla="*/ 189 h 302"/>
                <a:gd name="T52" fmla="*/ 274 w 303"/>
                <a:gd name="T53" fmla="*/ 163 h 302"/>
                <a:gd name="T54" fmla="*/ 0 w 303"/>
                <a:gd name="T55" fmla="*/ 151 h 302"/>
                <a:gd name="T56" fmla="*/ 290 w 303"/>
                <a:gd name="T57" fmla="*/ 157 h 302"/>
                <a:gd name="T58" fmla="*/ 5 w 303"/>
                <a:gd name="T59" fmla="*/ 152 h 302"/>
                <a:gd name="T60" fmla="*/ 26 w 303"/>
                <a:gd name="T61" fmla="*/ 141 h 302"/>
                <a:gd name="T62" fmla="*/ 32 w 303"/>
                <a:gd name="T63" fmla="*/ 126 h 302"/>
                <a:gd name="T64" fmla="*/ 279 w 303"/>
                <a:gd name="T65" fmla="*/ 118 h 302"/>
                <a:gd name="T66" fmla="*/ 300 w 303"/>
                <a:gd name="T67" fmla="*/ 125 h 302"/>
                <a:gd name="T68" fmla="*/ 253 w 303"/>
                <a:gd name="T69" fmla="*/ 87 h 302"/>
                <a:gd name="T70" fmla="*/ 253 w 303"/>
                <a:gd name="T71" fmla="*/ 87 h 302"/>
                <a:gd name="T72" fmla="*/ 33 w 303"/>
                <a:gd name="T73" fmla="*/ 122 h 302"/>
                <a:gd name="T74" fmla="*/ 261 w 303"/>
                <a:gd name="T75" fmla="*/ 75 h 302"/>
                <a:gd name="T76" fmla="*/ 21 w 303"/>
                <a:gd name="T77" fmla="*/ 82 h 302"/>
                <a:gd name="T78" fmla="*/ 59 w 303"/>
                <a:gd name="T79" fmla="*/ 70 h 302"/>
                <a:gd name="T80" fmla="*/ 69 w 303"/>
                <a:gd name="T81" fmla="*/ 61 h 302"/>
                <a:gd name="T82" fmla="*/ 26 w 303"/>
                <a:gd name="T83" fmla="*/ 66 h 302"/>
                <a:gd name="T84" fmla="*/ 79 w 303"/>
                <a:gd name="T85" fmla="*/ 52 h 302"/>
                <a:gd name="T86" fmla="*/ 277 w 303"/>
                <a:gd name="T87" fmla="*/ 66 h 302"/>
                <a:gd name="T88" fmla="*/ 227 w 303"/>
                <a:gd name="T89" fmla="*/ 50 h 302"/>
                <a:gd name="T90" fmla="*/ 238 w 303"/>
                <a:gd name="T91" fmla="*/ 43 h 302"/>
                <a:gd name="T92" fmla="*/ 251 w 303"/>
                <a:gd name="T93" fmla="*/ 37 h 302"/>
                <a:gd name="T94" fmla="*/ 200 w 303"/>
                <a:gd name="T95" fmla="*/ 38 h 302"/>
                <a:gd name="T96" fmla="*/ 146 w 303"/>
                <a:gd name="T97" fmla="*/ 29 h 302"/>
                <a:gd name="T98" fmla="*/ 83 w 303"/>
                <a:gd name="T99" fmla="*/ 53 h 302"/>
                <a:gd name="T100" fmla="*/ 154 w 303"/>
                <a:gd name="T101" fmla="*/ 32 h 302"/>
                <a:gd name="T102" fmla="*/ 86 w 303"/>
                <a:gd name="T103" fmla="*/ 15 h 302"/>
                <a:gd name="T104" fmla="*/ 202 w 303"/>
                <a:gd name="T105" fmla="*/ 9 h 302"/>
                <a:gd name="T106" fmla="*/ 105 w 303"/>
                <a:gd name="T107" fmla="*/ 11 h 302"/>
                <a:gd name="T108" fmla="*/ 162 w 303"/>
                <a:gd name="T109" fmla="*/ 5 h 302"/>
                <a:gd name="T110" fmla="*/ 196 w 303"/>
                <a:gd name="T111" fmla="*/ 10 h 302"/>
                <a:gd name="T112" fmla="*/ 162 w 303"/>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 h="302">
                  <a:moveTo>
                    <a:pt x="122" y="295"/>
                  </a:moveTo>
                  <a:cubicBezTo>
                    <a:pt x="126" y="300"/>
                    <a:pt x="126" y="300"/>
                    <a:pt x="126" y="300"/>
                  </a:cubicBezTo>
                  <a:cubicBezTo>
                    <a:pt x="129" y="300"/>
                    <a:pt x="134" y="301"/>
                    <a:pt x="138" y="301"/>
                  </a:cubicBezTo>
                  <a:cubicBezTo>
                    <a:pt x="140" y="302"/>
                    <a:pt x="140" y="302"/>
                    <a:pt x="140" y="302"/>
                  </a:cubicBezTo>
                  <a:cubicBezTo>
                    <a:pt x="136" y="297"/>
                    <a:pt x="136" y="297"/>
                    <a:pt x="136" y="297"/>
                  </a:cubicBezTo>
                  <a:cubicBezTo>
                    <a:pt x="136" y="297"/>
                    <a:pt x="136" y="297"/>
                    <a:pt x="136" y="297"/>
                  </a:cubicBezTo>
                  <a:cubicBezTo>
                    <a:pt x="131" y="297"/>
                    <a:pt x="127" y="296"/>
                    <a:pt x="122" y="295"/>
                  </a:cubicBezTo>
                  <a:moveTo>
                    <a:pt x="100" y="292"/>
                  </a:moveTo>
                  <a:cubicBezTo>
                    <a:pt x="99" y="293"/>
                    <a:pt x="99" y="293"/>
                    <a:pt x="99" y="293"/>
                  </a:cubicBezTo>
                  <a:cubicBezTo>
                    <a:pt x="101" y="293"/>
                    <a:pt x="101" y="293"/>
                    <a:pt x="101" y="293"/>
                  </a:cubicBezTo>
                  <a:cubicBezTo>
                    <a:pt x="100" y="292"/>
                    <a:pt x="100" y="292"/>
                    <a:pt x="100" y="292"/>
                  </a:cubicBezTo>
                  <a:moveTo>
                    <a:pt x="211" y="285"/>
                  </a:moveTo>
                  <a:cubicBezTo>
                    <a:pt x="208" y="287"/>
                    <a:pt x="204" y="288"/>
                    <a:pt x="201" y="289"/>
                  </a:cubicBezTo>
                  <a:cubicBezTo>
                    <a:pt x="203" y="293"/>
                    <a:pt x="203" y="293"/>
                    <a:pt x="203" y="293"/>
                  </a:cubicBezTo>
                  <a:cubicBezTo>
                    <a:pt x="207" y="291"/>
                    <a:pt x="210" y="290"/>
                    <a:pt x="213" y="289"/>
                  </a:cubicBezTo>
                  <a:cubicBezTo>
                    <a:pt x="211" y="285"/>
                    <a:pt x="211" y="285"/>
                    <a:pt x="211" y="285"/>
                  </a:cubicBezTo>
                  <a:moveTo>
                    <a:pt x="143" y="282"/>
                  </a:moveTo>
                  <a:cubicBezTo>
                    <a:pt x="138" y="294"/>
                    <a:pt x="138" y="294"/>
                    <a:pt x="138" y="294"/>
                  </a:cubicBezTo>
                  <a:cubicBezTo>
                    <a:pt x="140" y="297"/>
                    <a:pt x="140" y="297"/>
                    <a:pt x="140" y="297"/>
                  </a:cubicBezTo>
                  <a:cubicBezTo>
                    <a:pt x="145" y="286"/>
                    <a:pt x="145" y="286"/>
                    <a:pt x="145" y="286"/>
                  </a:cubicBezTo>
                  <a:cubicBezTo>
                    <a:pt x="143" y="282"/>
                    <a:pt x="143" y="282"/>
                    <a:pt x="143" y="282"/>
                  </a:cubicBezTo>
                  <a:moveTo>
                    <a:pt x="223" y="279"/>
                  </a:moveTo>
                  <a:cubicBezTo>
                    <a:pt x="220" y="281"/>
                    <a:pt x="217" y="282"/>
                    <a:pt x="214" y="284"/>
                  </a:cubicBezTo>
                  <a:cubicBezTo>
                    <a:pt x="216" y="287"/>
                    <a:pt x="216" y="287"/>
                    <a:pt x="216" y="287"/>
                  </a:cubicBezTo>
                  <a:cubicBezTo>
                    <a:pt x="219" y="286"/>
                    <a:pt x="223" y="284"/>
                    <a:pt x="226" y="282"/>
                  </a:cubicBezTo>
                  <a:cubicBezTo>
                    <a:pt x="223" y="279"/>
                    <a:pt x="223" y="279"/>
                    <a:pt x="223" y="279"/>
                  </a:cubicBezTo>
                  <a:moveTo>
                    <a:pt x="103" y="272"/>
                  </a:moveTo>
                  <a:cubicBezTo>
                    <a:pt x="103" y="291"/>
                    <a:pt x="103" y="291"/>
                    <a:pt x="103" y="291"/>
                  </a:cubicBezTo>
                  <a:cubicBezTo>
                    <a:pt x="105" y="295"/>
                    <a:pt x="105" y="295"/>
                    <a:pt x="105" y="295"/>
                  </a:cubicBezTo>
                  <a:cubicBezTo>
                    <a:pt x="110" y="296"/>
                    <a:pt x="115" y="298"/>
                    <a:pt x="120" y="299"/>
                  </a:cubicBezTo>
                  <a:cubicBezTo>
                    <a:pt x="121" y="299"/>
                    <a:pt x="121" y="299"/>
                    <a:pt x="121" y="299"/>
                  </a:cubicBezTo>
                  <a:cubicBezTo>
                    <a:pt x="118" y="294"/>
                    <a:pt x="118" y="294"/>
                    <a:pt x="118" y="294"/>
                  </a:cubicBezTo>
                  <a:cubicBezTo>
                    <a:pt x="114" y="293"/>
                    <a:pt x="110" y="292"/>
                    <a:pt x="107" y="291"/>
                  </a:cubicBezTo>
                  <a:cubicBezTo>
                    <a:pt x="107" y="278"/>
                    <a:pt x="107" y="278"/>
                    <a:pt x="107" y="278"/>
                  </a:cubicBezTo>
                  <a:cubicBezTo>
                    <a:pt x="103" y="272"/>
                    <a:pt x="103" y="272"/>
                    <a:pt x="103" y="272"/>
                  </a:cubicBezTo>
                  <a:moveTo>
                    <a:pt x="150" y="270"/>
                  </a:moveTo>
                  <a:cubicBezTo>
                    <a:pt x="148" y="270"/>
                    <a:pt x="148" y="270"/>
                    <a:pt x="148" y="270"/>
                  </a:cubicBezTo>
                  <a:cubicBezTo>
                    <a:pt x="144" y="279"/>
                    <a:pt x="144" y="279"/>
                    <a:pt x="144" y="279"/>
                  </a:cubicBezTo>
                  <a:cubicBezTo>
                    <a:pt x="147" y="283"/>
                    <a:pt x="147" y="283"/>
                    <a:pt x="147" y="283"/>
                  </a:cubicBezTo>
                  <a:cubicBezTo>
                    <a:pt x="151" y="274"/>
                    <a:pt x="151" y="274"/>
                    <a:pt x="151" y="274"/>
                  </a:cubicBezTo>
                  <a:cubicBezTo>
                    <a:pt x="153" y="273"/>
                    <a:pt x="153" y="273"/>
                    <a:pt x="153" y="273"/>
                  </a:cubicBezTo>
                  <a:cubicBezTo>
                    <a:pt x="150" y="270"/>
                    <a:pt x="150" y="270"/>
                    <a:pt x="150" y="270"/>
                  </a:cubicBezTo>
                  <a:moveTo>
                    <a:pt x="166" y="268"/>
                  </a:moveTo>
                  <a:cubicBezTo>
                    <a:pt x="154" y="269"/>
                    <a:pt x="154" y="269"/>
                    <a:pt x="154" y="269"/>
                  </a:cubicBezTo>
                  <a:cubicBezTo>
                    <a:pt x="156" y="273"/>
                    <a:pt x="156" y="273"/>
                    <a:pt x="156" y="273"/>
                  </a:cubicBezTo>
                  <a:cubicBezTo>
                    <a:pt x="168" y="272"/>
                    <a:pt x="168" y="272"/>
                    <a:pt x="168" y="272"/>
                  </a:cubicBezTo>
                  <a:cubicBezTo>
                    <a:pt x="166" y="268"/>
                    <a:pt x="166" y="268"/>
                    <a:pt x="166" y="268"/>
                  </a:cubicBezTo>
                  <a:moveTo>
                    <a:pt x="180" y="266"/>
                  </a:moveTo>
                  <a:cubicBezTo>
                    <a:pt x="169" y="268"/>
                    <a:pt x="169" y="268"/>
                    <a:pt x="169" y="268"/>
                  </a:cubicBezTo>
                  <a:cubicBezTo>
                    <a:pt x="172" y="271"/>
                    <a:pt x="172" y="271"/>
                    <a:pt x="172" y="271"/>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198" y="295"/>
                    <a:pt x="199" y="294"/>
                    <a:pt x="201" y="294"/>
                  </a:cubicBezTo>
                  <a:cubicBezTo>
                    <a:pt x="198" y="290"/>
                    <a:pt x="198" y="290"/>
                    <a:pt x="198" y="290"/>
                  </a:cubicBezTo>
                  <a:cubicBezTo>
                    <a:pt x="198" y="290"/>
                    <a:pt x="198" y="290"/>
                    <a:pt x="198" y="291"/>
                  </a:cubicBezTo>
                  <a:cubicBezTo>
                    <a:pt x="191" y="282"/>
                    <a:pt x="191" y="282"/>
                    <a:pt x="191" y="282"/>
                  </a:cubicBezTo>
                  <a:cubicBezTo>
                    <a:pt x="191" y="282"/>
                    <a:pt x="191" y="282"/>
                    <a:pt x="191" y="282"/>
                  </a:cubicBezTo>
                  <a:cubicBezTo>
                    <a:pt x="180" y="266"/>
                    <a:pt x="180" y="266"/>
                    <a:pt x="180" y="266"/>
                  </a:cubicBezTo>
                  <a:moveTo>
                    <a:pt x="93" y="253"/>
                  </a:moveTo>
                  <a:cubicBezTo>
                    <a:pt x="98" y="261"/>
                    <a:pt x="98" y="261"/>
                    <a:pt x="98" y="261"/>
                  </a:cubicBezTo>
                  <a:cubicBezTo>
                    <a:pt x="102" y="264"/>
                    <a:pt x="102" y="264"/>
                    <a:pt x="102" y="264"/>
                  </a:cubicBezTo>
                  <a:cubicBezTo>
                    <a:pt x="103" y="267"/>
                    <a:pt x="103" y="267"/>
                    <a:pt x="103" y="267"/>
                  </a:cubicBezTo>
                  <a:cubicBezTo>
                    <a:pt x="107" y="273"/>
                    <a:pt x="107" y="273"/>
                    <a:pt x="107" y="273"/>
                  </a:cubicBezTo>
                  <a:cubicBezTo>
                    <a:pt x="106" y="261"/>
                    <a:pt x="106" y="261"/>
                    <a:pt x="106" y="261"/>
                  </a:cubicBezTo>
                  <a:cubicBezTo>
                    <a:pt x="93" y="253"/>
                    <a:pt x="93" y="253"/>
                    <a:pt x="93" y="253"/>
                  </a:cubicBezTo>
                  <a:moveTo>
                    <a:pt x="70" y="250"/>
                  </a:moveTo>
                  <a:cubicBezTo>
                    <a:pt x="61" y="256"/>
                    <a:pt x="61" y="256"/>
                    <a:pt x="61" y="256"/>
                  </a:cubicBezTo>
                  <a:cubicBezTo>
                    <a:pt x="63" y="259"/>
                    <a:pt x="63" y="259"/>
                    <a:pt x="63" y="259"/>
                  </a:cubicBezTo>
                  <a:cubicBezTo>
                    <a:pt x="73" y="253"/>
                    <a:pt x="73" y="253"/>
                    <a:pt x="73" y="253"/>
                  </a:cubicBezTo>
                  <a:cubicBezTo>
                    <a:pt x="70" y="250"/>
                    <a:pt x="70" y="250"/>
                    <a:pt x="70" y="250"/>
                  </a:cubicBezTo>
                  <a:moveTo>
                    <a:pt x="219" y="249"/>
                  </a:moveTo>
                  <a:cubicBezTo>
                    <a:pt x="225" y="276"/>
                    <a:pt x="225" y="276"/>
                    <a:pt x="225" y="276"/>
                  </a:cubicBezTo>
                  <a:cubicBezTo>
                    <a:pt x="228" y="281"/>
                    <a:pt x="228" y="281"/>
                    <a:pt x="228" y="281"/>
                  </a:cubicBezTo>
                  <a:cubicBezTo>
                    <a:pt x="228" y="281"/>
                    <a:pt x="229" y="281"/>
                    <a:pt x="229" y="281"/>
                  </a:cubicBezTo>
                  <a:cubicBezTo>
                    <a:pt x="233" y="278"/>
                    <a:pt x="233" y="278"/>
                    <a:pt x="233" y="278"/>
                  </a:cubicBezTo>
                  <a:cubicBezTo>
                    <a:pt x="229" y="277"/>
                    <a:pt x="229" y="277"/>
                    <a:pt x="229" y="277"/>
                  </a:cubicBezTo>
                  <a:cubicBezTo>
                    <a:pt x="225" y="258"/>
                    <a:pt x="225" y="258"/>
                    <a:pt x="225" y="258"/>
                  </a:cubicBezTo>
                  <a:cubicBezTo>
                    <a:pt x="219" y="249"/>
                    <a:pt x="219" y="249"/>
                    <a:pt x="219" y="249"/>
                  </a:cubicBezTo>
                  <a:moveTo>
                    <a:pt x="79" y="245"/>
                  </a:moveTo>
                  <a:cubicBezTo>
                    <a:pt x="73" y="249"/>
                    <a:pt x="73" y="249"/>
                    <a:pt x="73" y="249"/>
                  </a:cubicBezTo>
                  <a:cubicBezTo>
                    <a:pt x="75" y="252"/>
                    <a:pt x="75" y="252"/>
                    <a:pt x="75" y="252"/>
                  </a:cubicBezTo>
                  <a:cubicBezTo>
                    <a:pt x="79" y="250"/>
                    <a:pt x="79" y="250"/>
                    <a:pt x="79" y="250"/>
                  </a:cubicBezTo>
                  <a:cubicBezTo>
                    <a:pt x="92" y="257"/>
                    <a:pt x="92" y="257"/>
                    <a:pt x="92" y="257"/>
                  </a:cubicBezTo>
                  <a:cubicBezTo>
                    <a:pt x="86" y="250"/>
                    <a:pt x="86" y="250"/>
                    <a:pt x="86" y="250"/>
                  </a:cubicBezTo>
                  <a:cubicBezTo>
                    <a:pt x="79" y="245"/>
                    <a:pt x="79" y="245"/>
                    <a:pt x="79" y="245"/>
                  </a:cubicBezTo>
                  <a:moveTo>
                    <a:pt x="229" y="240"/>
                  </a:moveTo>
                  <a:cubicBezTo>
                    <a:pt x="221" y="247"/>
                    <a:pt x="221" y="247"/>
                    <a:pt x="221" y="247"/>
                  </a:cubicBezTo>
                  <a:cubicBezTo>
                    <a:pt x="223" y="250"/>
                    <a:pt x="223" y="250"/>
                    <a:pt x="223" y="250"/>
                  </a:cubicBezTo>
                  <a:cubicBezTo>
                    <a:pt x="223" y="250"/>
                    <a:pt x="223" y="250"/>
                    <a:pt x="223" y="250"/>
                  </a:cubicBezTo>
                  <a:cubicBezTo>
                    <a:pt x="231" y="243"/>
                    <a:pt x="231" y="243"/>
                    <a:pt x="231" y="243"/>
                  </a:cubicBezTo>
                  <a:cubicBezTo>
                    <a:pt x="229" y="240"/>
                    <a:pt x="229" y="240"/>
                    <a:pt x="229" y="240"/>
                  </a:cubicBezTo>
                  <a:moveTo>
                    <a:pt x="26" y="235"/>
                  </a:moveTo>
                  <a:cubicBezTo>
                    <a:pt x="28" y="239"/>
                    <a:pt x="28" y="239"/>
                    <a:pt x="28" y="239"/>
                  </a:cubicBezTo>
                  <a:cubicBezTo>
                    <a:pt x="30" y="242"/>
                    <a:pt x="33" y="244"/>
                    <a:pt x="35" y="247"/>
                  </a:cubicBezTo>
                  <a:cubicBezTo>
                    <a:pt x="26" y="235"/>
                    <a:pt x="26" y="235"/>
                    <a:pt x="26" y="235"/>
                  </a:cubicBezTo>
                  <a:cubicBezTo>
                    <a:pt x="26" y="235"/>
                    <a:pt x="26" y="235"/>
                    <a:pt x="26" y="235"/>
                  </a:cubicBezTo>
                  <a:moveTo>
                    <a:pt x="274" y="233"/>
                  </a:moveTo>
                  <a:cubicBezTo>
                    <a:pt x="273" y="234"/>
                    <a:pt x="272" y="235"/>
                    <a:pt x="271" y="237"/>
                  </a:cubicBezTo>
                  <a:cubicBezTo>
                    <a:pt x="261" y="233"/>
                    <a:pt x="261" y="233"/>
                    <a:pt x="261" y="233"/>
                  </a:cubicBezTo>
                  <a:cubicBezTo>
                    <a:pt x="265" y="239"/>
                    <a:pt x="265" y="239"/>
                    <a:pt x="265" y="239"/>
                  </a:cubicBezTo>
                  <a:cubicBezTo>
                    <a:pt x="270" y="240"/>
                    <a:pt x="270" y="240"/>
                    <a:pt x="270" y="240"/>
                  </a:cubicBezTo>
                  <a:cubicBezTo>
                    <a:pt x="271" y="244"/>
                    <a:pt x="271" y="244"/>
                    <a:pt x="271" y="244"/>
                  </a:cubicBezTo>
                  <a:cubicBezTo>
                    <a:pt x="273" y="240"/>
                    <a:pt x="273" y="240"/>
                    <a:pt x="273" y="240"/>
                  </a:cubicBezTo>
                  <a:cubicBezTo>
                    <a:pt x="274" y="239"/>
                    <a:pt x="275" y="238"/>
                    <a:pt x="276" y="236"/>
                  </a:cubicBezTo>
                  <a:cubicBezTo>
                    <a:pt x="274" y="233"/>
                    <a:pt x="274" y="233"/>
                    <a:pt x="274" y="233"/>
                  </a:cubicBezTo>
                  <a:moveTo>
                    <a:pt x="239" y="231"/>
                  </a:moveTo>
                  <a:cubicBezTo>
                    <a:pt x="231" y="238"/>
                    <a:pt x="231" y="238"/>
                    <a:pt x="231" y="238"/>
                  </a:cubicBezTo>
                  <a:cubicBezTo>
                    <a:pt x="233" y="241"/>
                    <a:pt x="233" y="241"/>
                    <a:pt x="233" y="241"/>
                  </a:cubicBezTo>
                  <a:cubicBezTo>
                    <a:pt x="241" y="234"/>
                    <a:pt x="241" y="234"/>
                    <a:pt x="241" y="234"/>
                  </a:cubicBezTo>
                  <a:cubicBezTo>
                    <a:pt x="239" y="231"/>
                    <a:pt x="239" y="231"/>
                    <a:pt x="239" y="231"/>
                  </a:cubicBezTo>
                  <a:moveTo>
                    <a:pt x="243" y="227"/>
                  </a:moveTo>
                  <a:cubicBezTo>
                    <a:pt x="241" y="229"/>
                    <a:pt x="241" y="229"/>
                    <a:pt x="241" y="229"/>
                  </a:cubicBezTo>
                  <a:cubicBezTo>
                    <a:pt x="243" y="232"/>
                    <a:pt x="243" y="232"/>
                    <a:pt x="243" y="232"/>
                  </a:cubicBezTo>
                  <a:cubicBezTo>
                    <a:pt x="244" y="232"/>
                    <a:pt x="244" y="232"/>
                    <a:pt x="244" y="232"/>
                  </a:cubicBezTo>
                  <a:cubicBezTo>
                    <a:pt x="260" y="237"/>
                    <a:pt x="260" y="237"/>
                    <a:pt x="260" y="237"/>
                  </a:cubicBezTo>
                  <a:cubicBezTo>
                    <a:pt x="256" y="232"/>
                    <a:pt x="256" y="232"/>
                    <a:pt x="256" y="232"/>
                  </a:cubicBezTo>
                  <a:cubicBezTo>
                    <a:pt x="243" y="227"/>
                    <a:pt x="243" y="227"/>
                    <a:pt x="243" y="227"/>
                  </a:cubicBezTo>
                  <a:moveTo>
                    <a:pt x="36" y="226"/>
                  </a:moveTo>
                  <a:cubicBezTo>
                    <a:pt x="30" y="235"/>
                    <a:pt x="30" y="235"/>
                    <a:pt x="30" y="235"/>
                  </a:cubicBezTo>
                  <a:cubicBezTo>
                    <a:pt x="49" y="262"/>
                    <a:pt x="49" y="262"/>
                    <a:pt x="49" y="262"/>
                  </a:cubicBezTo>
                  <a:cubicBezTo>
                    <a:pt x="50" y="263"/>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61" y="260"/>
                    <a:pt x="61" y="260"/>
                    <a:pt x="61" y="260"/>
                  </a:cubicBezTo>
                  <a:cubicBezTo>
                    <a:pt x="58" y="257"/>
                    <a:pt x="58" y="257"/>
                    <a:pt x="58" y="257"/>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39" y="229"/>
                    <a:pt x="39" y="229"/>
                    <a:pt x="39" y="229"/>
                  </a:cubicBezTo>
                  <a:cubicBezTo>
                    <a:pt x="36" y="226"/>
                    <a:pt x="36" y="226"/>
                    <a:pt x="36" y="226"/>
                  </a:cubicBezTo>
                  <a:moveTo>
                    <a:pt x="281" y="220"/>
                  </a:moveTo>
                  <a:cubicBezTo>
                    <a:pt x="279" y="224"/>
                    <a:pt x="277" y="227"/>
                    <a:pt x="275" y="230"/>
                  </a:cubicBezTo>
                  <a:cubicBezTo>
                    <a:pt x="278" y="234"/>
                    <a:pt x="278" y="234"/>
                    <a:pt x="278" y="234"/>
                  </a:cubicBezTo>
                  <a:cubicBezTo>
                    <a:pt x="280" y="230"/>
                    <a:pt x="282" y="227"/>
                    <a:pt x="284" y="224"/>
                  </a:cubicBezTo>
                  <a:cubicBezTo>
                    <a:pt x="281" y="220"/>
                    <a:pt x="281" y="220"/>
                    <a:pt x="281" y="220"/>
                  </a:cubicBezTo>
                  <a:moveTo>
                    <a:pt x="45" y="214"/>
                  </a:moveTo>
                  <a:cubicBezTo>
                    <a:pt x="38" y="223"/>
                    <a:pt x="38" y="223"/>
                    <a:pt x="38" y="223"/>
                  </a:cubicBezTo>
                  <a:cubicBezTo>
                    <a:pt x="41" y="227"/>
                    <a:pt x="41" y="227"/>
                    <a:pt x="41" y="227"/>
                  </a:cubicBezTo>
                  <a:cubicBezTo>
                    <a:pt x="47" y="218"/>
                    <a:pt x="47" y="218"/>
                    <a:pt x="47" y="218"/>
                  </a:cubicBezTo>
                  <a:cubicBezTo>
                    <a:pt x="45" y="214"/>
                    <a:pt x="45" y="214"/>
                    <a:pt x="45" y="214"/>
                  </a:cubicBezTo>
                  <a:moveTo>
                    <a:pt x="292" y="206"/>
                  </a:moveTo>
                  <a:cubicBezTo>
                    <a:pt x="291" y="206"/>
                    <a:pt x="291" y="206"/>
                    <a:pt x="291" y="206"/>
                  </a:cubicBezTo>
                  <a:cubicBezTo>
                    <a:pt x="292" y="207"/>
                    <a:pt x="292" y="207"/>
                    <a:pt x="292" y="207"/>
                  </a:cubicBezTo>
                  <a:cubicBezTo>
                    <a:pt x="292" y="206"/>
                    <a:pt x="292" y="206"/>
                    <a:pt x="292" y="206"/>
                  </a:cubicBezTo>
                  <a:moveTo>
                    <a:pt x="27" y="183"/>
                  </a:moveTo>
                  <a:cubicBezTo>
                    <a:pt x="30" y="188"/>
                    <a:pt x="30" y="188"/>
                    <a:pt x="30" y="188"/>
                  </a:cubicBezTo>
                  <a:cubicBezTo>
                    <a:pt x="34" y="188"/>
                    <a:pt x="34" y="188"/>
                    <a:pt x="34" y="188"/>
                  </a:cubicBezTo>
                  <a:cubicBezTo>
                    <a:pt x="42" y="205"/>
                    <a:pt x="42" y="205"/>
                    <a:pt x="42" y="205"/>
                  </a:cubicBezTo>
                  <a:cubicBezTo>
                    <a:pt x="49" y="215"/>
                    <a:pt x="49" y="215"/>
                    <a:pt x="49" y="215"/>
                  </a:cubicBezTo>
                  <a:cubicBezTo>
                    <a:pt x="50" y="214"/>
                    <a:pt x="50" y="214"/>
                    <a:pt x="50" y="214"/>
                  </a:cubicBezTo>
                  <a:cubicBezTo>
                    <a:pt x="37" y="184"/>
                    <a:pt x="37" y="184"/>
                    <a:pt x="37" y="184"/>
                  </a:cubicBezTo>
                  <a:cubicBezTo>
                    <a:pt x="27" y="183"/>
                    <a:pt x="27" y="183"/>
                    <a:pt x="27" y="183"/>
                  </a:cubicBezTo>
                  <a:moveTo>
                    <a:pt x="9" y="182"/>
                  </a:moveTo>
                  <a:cubicBezTo>
                    <a:pt x="12" y="186"/>
                    <a:pt x="12" y="186"/>
                    <a:pt x="12" y="186"/>
                  </a:cubicBezTo>
                  <a:cubicBezTo>
                    <a:pt x="26" y="187"/>
                    <a:pt x="26" y="187"/>
                    <a:pt x="26" y="187"/>
                  </a:cubicBezTo>
                  <a:cubicBezTo>
                    <a:pt x="23" y="183"/>
                    <a:pt x="23" y="183"/>
                    <a:pt x="23" y="183"/>
                  </a:cubicBezTo>
                  <a:cubicBezTo>
                    <a:pt x="9" y="182"/>
                    <a:pt x="9" y="182"/>
                    <a:pt x="9" y="182"/>
                  </a:cubicBezTo>
                  <a:moveTo>
                    <a:pt x="3" y="178"/>
                  </a:moveTo>
                  <a:cubicBezTo>
                    <a:pt x="3" y="180"/>
                    <a:pt x="3" y="182"/>
                    <a:pt x="4" y="184"/>
                  </a:cubicBezTo>
                  <a:cubicBezTo>
                    <a:pt x="5" y="188"/>
                    <a:pt x="5" y="188"/>
                    <a:pt x="5" y="188"/>
                  </a:cubicBezTo>
                  <a:cubicBezTo>
                    <a:pt x="7" y="185"/>
                    <a:pt x="7" y="185"/>
                    <a:pt x="7" y="185"/>
                  </a:cubicBezTo>
                  <a:cubicBezTo>
                    <a:pt x="8" y="185"/>
                    <a:pt x="8" y="185"/>
                    <a:pt x="8" y="185"/>
                  </a:cubicBezTo>
                  <a:cubicBezTo>
                    <a:pt x="3" y="178"/>
                    <a:pt x="3" y="178"/>
                    <a:pt x="3" y="178"/>
                  </a:cubicBezTo>
                  <a:moveTo>
                    <a:pt x="267" y="176"/>
                  </a:moveTo>
                  <a:cubicBezTo>
                    <a:pt x="264" y="190"/>
                    <a:pt x="264" y="190"/>
                    <a:pt x="264" y="190"/>
                  </a:cubicBezTo>
                  <a:cubicBezTo>
                    <a:pt x="264" y="191"/>
                    <a:pt x="264" y="191"/>
                    <a:pt x="264" y="191"/>
                  </a:cubicBezTo>
                  <a:cubicBezTo>
                    <a:pt x="286" y="210"/>
                    <a:pt x="286" y="210"/>
                    <a:pt x="286" y="210"/>
                  </a:cubicBezTo>
                  <a:cubicBezTo>
                    <a:pt x="285" y="213"/>
                    <a:pt x="284" y="215"/>
                    <a:pt x="283" y="217"/>
                  </a:cubicBezTo>
                  <a:cubicBezTo>
                    <a:pt x="285" y="221"/>
                    <a:pt x="285" y="221"/>
                    <a:pt x="285" y="221"/>
                  </a:cubicBezTo>
                  <a:cubicBezTo>
                    <a:pt x="287" y="217"/>
                    <a:pt x="289" y="214"/>
                    <a:pt x="290" y="210"/>
                  </a:cubicBezTo>
                  <a:cubicBezTo>
                    <a:pt x="290" y="210"/>
                    <a:pt x="290" y="210"/>
                    <a:pt x="290" y="210"/>
                  </a:cubicBezTo>
                  <a:cubicBezTo>
                    <a:pt x="289" y="207"/>
                    <a:pt x="289" y="207"/>
                    <a:pt x="289" y="207"/>
                  </a:cubicBezTo>
                  <a:cubicBezTo>
                    <a:pt x="288" y="207"/>
                    <a:pt x="288" y="207"/>
                    <a:pt x="288" y="207"/>
                  </a:cubicBezTo>
                  <a:cubicBezTo>
                    <a:pt x="268" y="189"/>
                    <a:pt x="268" y="189"/>
                    <a:pt x="268" y="189"/>
                  </a:cubicBezTo>
                  <a:cubicBezTo>
                    <a:pt x="270" y="181"/>
                    <a:pt x="270" y="181"/>
                    <a:pt x="270" y="181"/>
                  </a:cubicBezTo>
                  <a:cubicBezTo>
                    <a:pt x="267" y="176"/>
                    <a:pt x="267" y="176"/>
                    <a:pt x="267" y="176"/>
                  </a:cubicBezTo>
                  <a:moveTo>
                    <a:pt x="271" y="159"/>
                  </a:moveTo>
                  <a:cubicBezTo>
                    <a:pt x="270" y="159"/>
                    <a:pt x="270" y="159"/>
                    <a:pt x="270" y="159"/>
                  </a:cubicBezTo>
                  <a:cubicBezTo>
                    <a:pt x="267" y="172"/>
                    <a:pt x="267" y="172"/>
                    <a:pt x="267" y="172"/>
                  </a:cubicBezTo>
                  <a:cubicBezTo>
                    <a:pt x="271" y="177"/>
                    <a:pt x="271" y="177"/>
                    <a:pt x="271" y="177"/>
                  </a:cubicBezTo>
                  <a:cubicBezTo>
                    <a:pt x="274" y="163"/>
                    <a:pt x="274" y="163"/>
                    <a:pt x="274" y="163"/>
                  </a:cubicBezTo>
                  <a:cubicBezTo>
                    <a:pt x="271" y="159"/>
                    <a:pt x="271" y="159"/>
                    <a:pt x="271" y="159"/>
                  </a:cubicBezTo>
                  <a:moveTo>
                    <a:pt x="284" y="154"/>
                  </a:moveTo>
                  <a:cubicBezTo>
                    <a:pt x="274" y="158"/>
                    <a:pt x="274" y="158"/>
                    <a:pt x="274" y="158"/>
                  </a:cubicBezTo>
                  <a:cubicBezTo>
                    <a:pt x="276" y="161"/>
                    <a:pt x="276" y="161"/>
                    <a:pt x="276" y="161"/>
                  </a:cubicBezTo>
                  <a:cubicBezTo>
                    <a:pt x="287" y="158"/>
                    <a:pt x="287" y="158"/>
                    <a:pt x="287" y="158"/>
                  </a:cubicBezTo>
                  <a:cubicBezTo>
                    <a:pt x="284" y="154"/>
                    <a:pt x="284" y="154"/>
                    <a:pt x="284" y="154"/>
                  </a:cubicBezTo>
                  <a:moveTo>
                    <a:pt x="0" y="151"/>
                  </a:moveTo>
                  <a:cubicBezTo>
                    <a:pt x="0" y="158"/>
                    <a:pt x="1" y="165"/>
                    <a:pt x="2" y="172"/>
                  </a:cubicBezTo>
                  <a:cubicBezTo>
                    <a:pt x="7" y="179"/>
                    <a:pt x="7" y="179"/>
                    <a:pt x="7" y="179"/>
                  </a:cubicBezTo>
                  <a:cubicBezTo>
                    <a:pt x="5" y="172"/>
                    <a:pt x="5" y="164"/>
                    <a:pt x="4" y="157"/>
                  </a:cubicBezTo>
                  <a:cubicBezTo>
                    <a:pt x="0" y="151"/>
                    <a:pt x="0" y="151"/>
                    <a:pt x="0" y="151"/>
                  </a:cubicBezTo>
                  <a:moveTo>
                    <a:pt x="298" y="150"/>
                  </a:moveTo>
                  <a:cubicBezTo>
                    <a:pt x="287" y="153"/>
                    <a:pt x="287" y="153"/>
                    <a:pt x="287" y="153"/>
                  </a:cubicBezTo>
                  <a:cubicBezTo>
                    <a:pt x="290" y="157"/>
                    <a:pt x="290" y="157"/>
                    <a:pt x="290" y="157"/>
                  </a:cubicBezTo>
                  <a:cubicBezTo>
                    <a:pt x="300" y="154"/>
                    <a:pt x="300" y="154"/>
                    <a:pt x="300" y="154"/>
                  </a:cubicBezTo>
                  <a:cubicBezTo>
                    <a:pt x="301" y="155"/>
                    <a:pt x="301" y="155"/>
                    <a:pt x="301" y="155"/>
                  </a:cubicBezTo>
                  <a:cubicBezTo>
                    <a:pt x="298" y="150"/>
                    <a:pt x="298" y="150"/>
                    <a:pt x="298" y="150"/>
                  </a:cubicBezTo>
                  <a:moveTo>
                    <a:pt x="13" y="145"/>
                  </a:moveTo>
                  <a:cubicBezTo>
                    <a:pt x="3" y="149"/>
                    <a:pt x="3" y="149"/>
                    <a:pt x="3" y="149"/>
                  </a:cubicBezTo>
                  <a:cubicBezTo>
                    <a:pt x="0" y="146"/>
                    <a:pt x="0" y="146"/>
                    <a:pt x="0" y="146"/>
                  </a:cubicBezTo>
                  <a:cubicBezTo>
                    <a:pt x="5" y="152"/>
                    <a:pt x="5" y="152"/>
                    <a:pt x="5" y="152"/>
                  </a:cubicBezTo>
                  <a:cubicBezTo>
                    <a:pt x="15" y="149"/>
                    <a:pt x="15" y="149"/>
                    <a:pt x="15" y="149"/>
                  </a:cubicBezTo>
                  <a:cubicBezTo>
                    <a:pt x="13" y="145"/>
                    <a:pt x="13" y="145"/>
                    <a:pt x="13" y="145"/>
                  </a:cubicBezTo>
                  <a:moveTo>
                    <a:pt x="26" y="141"/>
                  </a:moveTo>
                  <a:cubicBezTo>
                    <a:pt x="16" y="144"/>
                    <a:pt x="16" y="144"/>
                    <a:pt x="16" y="144"/>
                  </a:cubicBezTo>
                  <a:cubicBezTo>
                    <a:pt x="18" y="148"/>
                    <a:pt x="18" y="148"/>
                    <a:pt x="18" y="148"/>
                  </a:cubicBezTo>
                  <a:cubicBezTo>
                    <a:pt x="28" y="144"/>
                    <a:pt x="28" y="144"/>
                    <a:pt x="28" y="144"/>
                  </a:cubicBezTo>
                  <a:cubicBezTo>
                    <a:pt x="26" y="141"/>
                    <a:pt x="26" y="141"/>
                    <a:pt x="26" y="141"/>
                  </a:cubicBezTo>
                  <a:moveTo>
                    <a:pt x="32" y="126"/>
                  </a:moveTo>
                  <a:cubicBezTo>
                    <a:pt x="29" y="140"/>
                    <a:pt x="29" y="140"/>
                    <a:pt x="29" y="140"/>
                  </a:cubicBezTo>
                  <a:cubicBezTo>
                    <a:pt x="29" y="140"/>
                    <a:pt x="29" y="140"/>
                    <a:pt x="29" y="140"/>
                  </a:cubicBezTo>
                  <a:cubicBezTo>
                    <a:pt x="31" y="143"/>
                    <a:pt x="31" y="143"/>
                    <a:pt x="31" y="143"/>
                  </a:cubicBezTo>
                  <a:cubicBezTo>
                    <a:pt x="33" y="143"/>
                    <a:pt x="33" y="143"/>
                    <a:pt x="33" y="143"/>
                  </a:cubicBezTo>
                  <a:cubicBezTo>
                    <a:pt x="35" y="130"/>
                    <a:pt x="35" y="130"/>
                    <a:pt x="35" y="130"/>
                  </a:cubicBezTo>
                  <a:cubicBezTo>
                    <a:pt x="32" y="126"/>
                    <a:pt x="32" y="126"/>
                    <a:pt x="32" y="126"/>
                  </a:cubicBezTo>
                  <a:moveTo>
                    <a:pt x="296" y="124"/>
                  </a:moveTo>
                  <a:cubicBezTo>
                    <a:pt x="297" y="131"/>
                    <a:pt x="298" y="139"/>
                    <a:pt x="298" y="146"/>
                  </a:cubicBezTo>
                  <a:cubicBezTo>
                    <a:pt x="303" y="151"/>
                    <a:pt x="303" y="151"/>
                    <a:pt x="303" y="151"/>
                  </a:cubicBezTo>
                  <a:cubicBezTo>
                    <a:pt x="303" y="145"/>
                    <a:pt x="302" y="138"/>
                    <a:pt x="301" y="131"/>
                  </a:cubicBezTo>
                  <a:cubicBezTo>
                    <a:pt x="296" y="124"/>
                    <a:pt x="296" y="124"/>
                    <a:pt x="296" y="124"/>
                  </a:cubicBezTo>
                  <a:moveTo>
                    <a:pt x="276" y="114"/>
                  </a:moveTo>
                  <a:cubicBezTo>
                    <a:pt x="279" y="118"/>
                    <a:pt x="279" y="118"/>
                    <a:pt x="279" y="118"/>
                  </a:cubicBezTo>
                  <a:cubicBezTo>
                    <a:pt x="293" y="120"/>
                    <a:pt x="293" y="120"/>
                    <a:pt x="293" y="120"/>
                  </a:cubicBezTo>
                  <a:cubicBezTo>
                    <a:pt x="290" y="115"/>
                    <a:pt x="290" y="115"/>
                    <a:pt x="290" y="115"/>
                  </a:cubicBezTo>
                  <a:cubicBezTo>
                    <a:pt x="276" y="114"/>
                    <a:pt x="276" y="114"/>
                    <a:pt x="276" y="114"/>
                  </a:cubicBezTo>
                  <a:moveTo>
                    <a:pt x="298" y="113"/>
                  </a:moveTo>
                  <a:cubicBezTo>
                    <a:pt x="295" y="116"/>
                    <a:pt x="295" y="116"/>
                    <a:pt x="295" y="116"/>
                  </a:cubicBezTo>
                  <a:cubicBezTo>
                    <a:pt x="294" y="116"/>
                    <a:pt x="294" y="116"/>
                    <a:pt x="294" y="116"/>
                  </a:cubicBezTo>
                  <a:cubicBezTo>
                    <a:pt x="300" y="125"/>
                    <a:pt x="300" y="125"/>
                    <a:pt x="300" y="125"/>
                  </a:cubicBezTo>
                  <a:cubicBezTo>
                    <a:pt x="300" y="122"/>
                    <a:pt x="299" y="120"/>
                    <a:pt x="299" y="117"/>
                  </a:cubicBezTo>
                  <a:cubicBezTo>
                    <a:pt x="298" y="113"/>
                    <a:pt x="298" y="113"/>
                    <a:pt x="298" y="113"/>
                  </a:cubicBezTo>
                  <a:moveTo>
                    <a:pt x="11" y="96"/>
                  </a:moveTo>
                  <a:cubicBezTo>
                    <a:pt x="10" y="96"/>
                    <a:pt x="10" y="96"/>
                    <a:pt x="10" y="96"/>
                  </a:cubicBezTo>
                  <a:cubicBezTo>
                    <a:pt x="11" y="96"/>
                    <a:pt x="11" y="96"/>
                    <a:pt x="11" y="96"/>
                  </a:cubicBezTo>
                  <a:cubicBezTo>
                    <a:pt x="11" y="96"/>
                    <a:pt x="11" y="96"/>
                    <a:pt x="11" y="96"/>
                  </a:cubicBezTo>
                  <a:moveTo>
                    <a:pt x="253" y="87"/>
                  </a:moveTo>
                  <a:cubicBezTo>
                    <a:pt x="252" y="88"/>
                    <a:pt x="252" y="88"/>
                    <a:pt x="252" y="88"/>
                  </a:cubicBezTo>
                  <a:cubicBezTo>
                    <a:pt x="265" y="117"/>
                    <a:pt x="265" y="117"/>
                    <a:pt x="265" y="117"/>
                  </a:cubicBezTo>
                  <a:cubicBezTo>
                    <a:pt x="275" y="118"/>
                    <a:pt x="275" y="118"/>
                    <a:pt x="275" y="118"/>
                  </a:cubicBezTo>
                  <a:cubicBezTo>
                    <a:pt x="272" y="113"/>
                    <a:pt x="272" y="113"/>
                    <a:pt x="272" y="113"/>
                  </a:cubicBezTo>
                  <a:cubicBezTo>
                    <a:pt x="268" y="113"/>
                    <a:pt x="268" y="113"/>
                    <a:pt x="268" y="113"/>
                  </a:cubicBezTo>
                  <a:cubicBezTo>
                    <a:pt x="262" y="100"/>
                    <a:pt x="262" y="100"/>
                    <a:pt x="262" y="100"/>
                  </a:cubicBezTo>
                  <a:cubicBezTo>
                    <a:pt x="253" y="87"/>
                    <a:pt x="253" y="87"/>
                    <a:pt x="253" y="87"/>
                  </a:cubicBezTo>
                  <a:moveTo>
                    <a:pt x="17" y="81"/>
                  </a:moveTo>
                  <a:cubicBezTo>
                    <a:pt x="15" y="85"/>
                    <a:pt x="14" y="88"/>
                    <a:pt x="12" y="92"/>
                  </a:cubicBezTo>
                  <a:cubicBezTo>
                    <a:pt x="12" y="92"/>
                    <a:pt x="12" y="92"/>
                    <a:pt x="12" y="92"/>
                  </a:cubicBezTo>
                  <a:cubicBezTo>
                    <a:pt x="14" y="95"/>
                    <a:pt x="14" y="95"/>
                    <a:pt x="14" y="95"/>
                  </a:cubicBezTo>
                  <a:cubicBezTo>
                    <a:pt x="14" y="95"/>
                    <a:pt x="14" y="95"/>
                    <a:pt x="14" y="95"/>
                  </a:cubicBezTo>
                  <a:cubicBezTo>
                    <a:pt x="35" y="113"/>
                    <a:pt x="35" y="113"/>
                    <a:pt x="35" y="113"/>
                  </a:cubicBezTo>
                  <a:cubicBezTo>
                    <a:pt x="33" y="122"/>
                    <a:pt x="33" y="122"/>
                    <a:pt x="33" y="122"/>
                  </a:cubicBezTo>
                  <a:cubicBezTo>
                    <a:pt x="36" y="126"/>
                    <a:pt x="36" y="126"/>
                    <a:pt x="36" y="126"/>
                  </a:cubicBezTo>
                  <a:cubicBezTo>
                    <a:pt x="39" y="112"/>
                    <a:pt x="39" y="112"/>
                    <a:pt x="39" y="112"/>
                  </a:cubicBezTo>
                  <a:cubicBezTo>
                    <a:pt x="38" y="110"/>
                    <a:pt x="38" y="110"/>
                    <a:pt x="38" y="110"/>
                  </a:cubicBezTo>
                  <a:cubicBezTo>
                    <a:pt x="17" y="92"/>
                    <a:pt x="17" y="92"/>
                    <a:pt x="17" y="92"/>
                  </a:cubicBezTo>
                  <a:cubicBezTo>
                    <a:pt x="18" y="90"/>
                    <a:pt x="19" y="87"/>
                    <a:pt x="20" y="85"/>
                  </a:cubicBezTo>
                  <a:cubicBezTo>
                    <a:pt x="17" y="81"/>
                    <a:pt x="17" y="81"/>
                    <a:pt x="17" y="81"/>
                  </a:cubicBezTo>
                  <a:moveTo>
                    <a:pt x="261" y="75"/>
                  </a:moveTo>
                  <a:cubicBezTo>
                    <a:pt x="255" y="84"/>
                    <a:pt x="255" y="84"/>
                    <a:pt x="255" y="84"/>
                  </a:cubicBezTo>
                  <a:cubicBezTo>
                    <a:pt x="257" y="88"/>
                    <a:pt x="257" y="88"/>
                    <a:pt x="257" y="88"/>
                  </a:cubicBezTo>
                  <a:cubicBezTo>
                    <a:pt x="264" y="79"/>
                    <a:pt x="264" y="79"/>
                    <a:pt x="264" y="79"/>
                  </a:cubicBezTo>
                  <a:cubicBezTo>
                    <a:pt x="261" y="75"/>
                    <a:pt x="261" y="75"/>
                    <a:pt x="261" y="75"/>
                  </a:cubicBezTo>
                  <a:moveTo>
                    <a:pt x="25" y="69"/>
                  </a:moveTo>
                  <a:cubicBezTo>
                    <a:pt x="22" y="72"/>
                    <a:pt x="20" y="75"/>
                    <a:pt x="19" y="78"/>
                  </a:cubicBezTo>
                  <a:cubicBezTo>
                    <a:pt x="21" y="82"/>
                    <a:pt x="21" y="82"/>
                    <a:pt x="21" y="82"/>
                  </a:cubicBezTo>
                  <a:cubicBezTo>
                    <a:pt x="23" y="79"/>
                    <a:pt x="25" y="75"/>
                    <a:pt x="27" y="72"/>
                  </a:cubicBezTo>
                  <a:cubicBezTo>
                    <a:pt x="25" y="69"/>
                    <a:pt x="25" y="69"/>
                    <a:pt x="25" y="69"/>
                  </a:cubicBezTo>
                  <a:moveTo>
                    <a:pt x="42" y="65"/>
                  </a:moveTo>
                  <a:cubicBezTo>
                    <a:pt x="46" y="70"/>
                    <a:pt x="46" y="70"/>
                    <a:pt x="46" y="70"/>
                  </a:cubicBezTo>
                  <a:cubicBezTo>
                    <a:pt x="60" y="75"/>
                    <a:pt x="60" y="75"/>
                    <a:pt x="60" y="75"/>
                  </a:cubicBezTo>
                  <a:cubicBezTo>
                    <a:pt x="61" y="73"/>
                    <a:pt x="61" y="73"/>
                    <a:pt x="61" y="73"/>
                  </a:cubicBezTo>
                  <a:cubicBezTo>
                    <a:pt x="59" y="70"/>
                    <a:pt x="59" y="70"/>
                    <a:pt x="59" y="70"/>
                  </a:cubicBezTo>
                  <a:cubicBezTo>
                    <a:pt x="42" y="65"/>
                    <a:pt x="42" y="65"/>
                    <a:pt x="42" y="65"/>
                  </a:cubicBezTo>
                  <a:moveTo>
                    <a:pt x="270" y="63"/>
                  </a:moveTo>
                  <a:cubicBezTo>
                    <a:pt x="263" y="73"/>
                    <a:pt x="263" y="73"/>
                    <a:pt x="263" y="73"/>
                  </a:cubicBezTo>
                  <a:cubicBezTo>
                    <a:pt x="266" y="76"/>
                    <a:pt x="266" y="76"/>
                    <a:pt x="266" y="76"/>
                  </a:cubicBezTo>
                  <a:cubicBezTo>
                    <a:pt x="272" y="67"/>
                    <a:pt x="272" y="67"/>
                    <a:pt x="272" y="67"/>
                  </a:cubicBezTo>
                  <a:cubicBezTo>
                    <a:pt x="270" y="63"/>
                    <a:pt x="270" y="63"/>
                    <a:pt x="270" y="63"/>
                  </a:cubicBezTo>
                  <a:moveTo>
                    <a:pt x="69" y="61"/>
                  </a:moveTo>
                  <a:cubicBezTo>
                    <a:pt x="61" y="68"/>
                    <a:pt x="61" y="68"/>
                    <a:pt x="61" y="68"/>
                  </a:cubicBezTo>
                  <a:cubicBezTo>
                    <a:pt x="63" y="71"/>
                    <a:pt x="63" y="71"/>
                    <a:pt x="63" y="71"/>
                  </a:cubicBezTo>
                  <a:cubicBezTo>
                    <a:pt x="71" y="64"/>
                    <a:pt x="71" y="64"/>
                    <a:pt x="71" y="64"/>
                  </a:cubicBezTo>
                  <a:cubicBezTo>
                    <a:pt x="69" y="61"/>
                    <a:pt x="69" y="61"/>
                    <a:pt x="69" y="61"/>
                  </a:cubicBezTo>
                  <a:moveTo>
                    <a:pt x="32" y="58"/>
                  </a:moveTo>
                  <a:cubicBezTo>
                    <a:pt x="29" y="62"/>
                    <a:pt x="29" y="62"/>
                    <a:pt x="29" y="62"/>
                  </a:cubicBezTo>
                  <a:cubicBezTo>
                    <a:pt x="28" y="63"/>
                    <a:pt x="27" y="64"/>
                    <a:pt x="26" y="66"/>
                  </a:cubicBezTo>
                  <a:cubicBezTo>
                    <a:pt x="29" y="69"/>
                    <a:pt x="29" y="69"/>
                    <a:pt x="29" y="69"/>
                  </a:cubicBezTo>
                  <a:cubicBezTo>
                    <a:pt x="30" y="68"/>
                    <a:pt x="31" y="67"/>
                    <a:pt x="31" y="66"/>
                  </a:cubicBezTo>
                  <a:cubicBezTo>
                    <a:pt x="41" y="69"/>
                    <a:pt x="41" y="69"/>
                    <a:pt x="41" y="69"/>
                  </a:cubicBezTo>
                  <a:cubicBezTo>
                    <a:pt x="37" y="63"/>
                    <a:pt x="37" y="63"/>
                    <a:pt x="37" y="63"/>
                  </a:cubicBezTo>
                  <a:cubicBezTo>
                    <a:pt x="33" y="62"/>
                    <a:pt x="33" y="62"/>
                    <a:pt x="33" y="62"/>
                  </a:cubicBezTo>
                  <a:cubicBezTo>
                    <a:pt x="32" y="58"/>
                    <a:pt x="32" y="58"/>
                    <a:pt x="32" y="58"/>
                  </a:cubicBezTo>
                  <a:moveTo>
                    <a:pt x="79" y="52"/>
                  </a:moveTo>
                  <a:cubicBezTo>
                    <a:pt x="71" y="59"/>
                    <a:pt x="71" y="59"/>
                    <a:pt x="71" y="59"/>
                  </a:cubicBezTo>
                  <a:cubicBezTo>
                    <a:pt x="73" y="62"/>
                    <a:pt x="73" y="62"/>
                    <a:pt x="73" y="62"/>
                  </a:cubicBezTo>
                  <a:cubicBezTo>
                    <a:pt x="81" y="55"/>
                    <a:pt x="81" y="55"/>
                    <a:pt x="81" y="55"/>
                  </a:cubicBezTo>
                  <a:cubicBezTo>
                    <a:pt x="79" y="52"/>
                    <a:pt x="79" y="52"/>
                    <a:pt x="79" y="52"/>
                  </a:cubicBezTo>
                  <a:moveTo>
                    <a:pt x="263" y="49"/>
                  </a:moveTo>
                  <a:cubicBezTo>
                    <a:pt x="275" y="66"/>
                    <a:pt x="275" y="66"/>
                    <a:pt x="275" y="66"/>
                  </a:cubicBezTo>
                  <a:cubicBezTo>
                    <a:pt x="277" y="66"/>
                    <a:pt x="277" y="66"/>
                    <a:pt x="277" y="66"/>
                  </a:cubicBezTo>
                  <a:cubicBezTo>
                    <a:pt x="274" y="63"/>
                    <a:pt x="274" y="63"/>
                    <a:pt x="274" y="63"/>
                  </a:cubicBezTo>
                  <a:cubicBezTo>
                    <a:pt x="271" y="58"/>
                    <a:pt x="267" y="54"/>
                    <a:pt x="263" y="49"/>
                  </a:cubicBezTo>
                  <a:moveTo>
                    <a:pt x="209" y="43"/>
                  </a:moveTo>
                  <a:cubicBezTo>
                    <a:pt x="215" y="51"/>
                    <a:pt x="215" y="51"/>
                    <a:pt x="215" y="51"/>
                  </a:cubicBezTo>
                  <a:cubicBezTo>
                    <a:pt x="224" y="56"/>
                    <a:pt x="224" y="56"/>
                    <a:pt x="224" y="56"/>
                  </a:cubicBezTo>
                  <a:cubicBezTo>
                    <a:pt x="229" y="53"/>
                    <a:pt x="229" y="53"/>
                    <a:pt x="229" y="53"/>
                  </a:cubicBezTo>
                  <a:cubicBezTo>
                    <a:pt x="227" y="50"/>
                    <a:pt x="227" y="50"/>
                    <a:pt x="227" y="50"/>
                  </a:cubicBezTo>
                  <a:cubicBezTo>
                    <a:pt x="224" y="52"/>
                    <a:pt x="224" y="52"/>
                    <a:pt x="224" y="52"/>
                  </a:cubicBezTo>
                  <a:cubicBezTo>
                    <a:pt x="209" y="43"/>
                    <a:pt x="209" y="43"/>
                    <a:pt x="209" y="43"/>
                  </a:cubicBezTo>
                  <a:moveTo>
                    <a:pt x="238" y="43"/>
                  </a:moveTo>
                  <a:cubicBezTo>
                    <a:pt x="229" y="48"/>
                    <a:pt x="229" y="48"/>
                    <a:pt x="229" y="48"/>
                  </a:cubicBezTo>
                  <a:cubicBezTo>
                    <a:pt x="232" y="51"/>
                    <a:pt x="232" y="51"/>
                    <a:pt x="232" y="51"/>
                  </a:cubicBezTo>
                  <a:cubicBezTo>
                    <a:pt x="241" y="46"/>
                    <a:pt x="241" y="46"/>
                    <a:pt x="241" y="46"/>
                  </a:cubicBezTo>
                  <a:cubicBezTo>
                    <a:pt x="238" y="43"/>
                    <a:pt x="238" y="43"/>
                    <a:pt x="238" y="43"/>
                  </a:cubicBezTo>
                  <a:moveTo>
                    <a:pt x="247" y="34"/>
                  </a:moveTo>
                  <a:cubicBezTo>
                    <a:pt x="247" y="38"/>
                    <a:pt x="247" y="38"/>
                    <a:pt x="247" y="38"/>
                  </a:cubicBezTo>
                  <a:cubicBezTo>
                    <a:pt x="241" y="41"/>
                    <a:pt x="241" y="41"/>
                    <a:pt x="241" y="41"/>
                  </a:cubicBezTo>
                  <a:cubicBezTo>
                    <a:pt x="243" y="45"/>
                    <a:pt x="243" y="45"/>
                    <a:pt x="243" y="45"/>
                  </a:cubicBezTo>
                  <a:cubicBezTo>
                    <a:pt x="249" y="41"/>
                    <a:pt x="249" y="41"/>
                    <a:pt x="249" y="41"/>
                  </a:cubicBezTo>
                  <a:cubicBezTo>
                    <a:pt x="256" y="47"/>
                    <a:pt x="263" y="54"/>
                    <a:pt x="268" y="61"/>
                  </a:cubicBezTo>
                  <a:cubicBezTo>
                    <a:pt x="251" y="37"/>
                    <a:pt x="251" y="37"/>
                    <a:pt x="251" y="37"/>
                  </a:cubicBezTo>
                  <a:cubicBezTo>
                    <a:pt x="251" y="37"/>
                    <a:pt x="251" y="37"/>
                    <a:pt x="251" y="37"/>
                  </a:cubicBezTo>
                  <a:cubicBezTo>
                    <a:pt x="247" y="34"/>
                    <a:pt x="247" y="34"/>
                    <a:pt x="247" y="34"/>
                  </a:cubicBezTo>
                  <a:moveTo>
                    <a:pt x="196" y="29"/>
                  </a:moveTo>
                  <a:cubicBezTo>
                    <a:pt x="196" y="40"/>
                    <a:pt x="196" y="40"/>
                    <a:pt x="196" y="40"/>
                  </a:cubicBezTo>
                  <a:cubicBezTo>
                    <a:pt x="209" y="48"/>
                    <a:pt x="209" y="48"/>
                    <a:pt x="209" y="48"/>
                  </a:cubicBezTo>
                  <a:cubicBezTo>
                    <a:pt x="203" y="40"/>
                    <a:pt x="203" y="40"/>
                    <a:pt x="203" y="40"/>
                  </a:cubicBezTo>
                  <a:cubicBezTo>
                    <a:pt x="200" y="38"/>
                    <a:pt x="200" y="38"/>
                    <a:pt x="200" y="38"/>
                  </a:cubicBezTo>
                  <a:cubicBezTo>
                    <a:pt x="200" y="35"/>
                    <a:pt x="200" y="35"/>
                    <a:pt x="200" y="35"/>
                  </a:cubicBezTo>
                  <a:cubicBezTo>
                    <a:pt x="196" y="29"/>
                    <a:pt x="196" y="29"/>
                    <a:pt x="196" y="29"/>
                  </a:cubicBezTo>
                  <a:moveTo>
                    <a:pt x="146" y="29"/>
                  </a:moveTo>
                  <a:cubicBezTo>
                    <a:pt x="134" y="30"/>
                    <a:pt x="134" y="30"/>
                    <a:pt x="134" y="30"/>
                  </a:cubicBezTo>
                  <a:cubicBezTo>
                    <a:pt x="136" y="34"/>
                    <a:pt x="136" y="34"/>
                    <a:pt x="136" y="34"/>
                  </a:cubicBezTo>
                  <a:cubicBezTo>
                    <a:pt x="148" y="32"/>
                    <a:pt x="148" y="32"/>
                    <a:pt x="148" y="32"/>
                  </a:cubicBezTo>
                  <a:cubicBezTo>
                    <a:pt x="146" y="29"/>
                    <a:pt x="146" y="29"/>
                    <a:pt x="146" y="29"/>
                  </a:cubicBezTo>
                  <a:moveTo>
                    <a:pt x="74" y="21"/>
                  </a:moveTo>
                  <a:cubicBezTo>
                    <a:pt x="74" y="21"/>
                    <a:pt x="74" y="21"/>
                    <a:pt x="73" y="21"/>
                  </a:cubicBezTo>
                  <a:cubicBezTo>
                    <a:pt x="70" y="24"/>
                    <a:pt x="70" y="24"/>
                    <a:pt x="70" y="24"/>
                  </a:cubicBezTo>
                  <a:cubicBezTo>
                    <a:pt x="73" y="25"/>
                    <a:pt x="73" y="25"/>
                    <a:pt x="73" y="25"/>
                  </a:cubicBezTo>
                  <a:cubicBezTo>
                    <a:pt x="78" y="45"/>
                    <a:pt x="78" y="45"/>
                    <a:pt x="78" y="45"/>
                  </a:cubicBezTo>
                  <a:cubicBezTo>
                    <a:pt x="83" y="53"/>
                    <a:pt x="83" y="53"/>
                    <a:pt x="83" y="53"/>
                  </a:cubicBezTo>
                  <a:cubicBezTo>
                    <a:pt x="83" y="53"/>
                    <a:pt x="83" y="53"/>
                    <a:pt x="83" y="53"/>
                  </a:cubicBezTo>
                  <a:cubicBezTo>
                    <a:pt x="78" y="26"/>
                    <a:pt x="78" y="26"/>
                    <a:pt x="78" y="26"/>
                  </a:cubicBezTo>
                  <a:cubicBezTo>
                    <a:pt x="74" y="21"/>
                    <a:pt x="74" y="21"/>
                    <a:pt x="74" y="21"/>
                  </a:cubicBezTo>
                  <a:moveTo>
                    <a:pt x="155" y="19"/>
                  </a:moveTo>
                  <a:cubicBezTo>
                    <a:pt x="151" y="28"/>
                    <a:pt x="151" y="28"/>
                    <a:pt x="151" y="28"/>
                  </a:cubicBezTo>
                  <a:cubicBezTo>
                    <a:pt x="149" y="28"/>
                    <a:pt x="149" y="28"/>
                    <a:pt x="149" y="28"/>
                  </a:cubicBezTo>
                  <a:cubicBezTo>
                    <a:pt x="152" y="32"/>
                    <a:pt x="152" y="32"/>
                    <a:pt x="152" y="32"/>
                  </a:cubicBezTo>
                  <a:cubicBezTo>
                    <a:pt x="154" y="32"/>
                    <a:pt x="154" y="32"/>
                    <a:pt x="154" y="32"/>
                  </a:cubicBezTo>
                  <a:cubicBezTo>
                    <a:pt x="158" y="23"/>
                    <a:pt x="158" y="23"/>
                    <a:pt x="158" y="23"/>
                  </a:cubicBezTo>
                  <a:cubicBezTo>
                    <a:pt x="155" y="19"/>
                    <a:pt x="155" y="19"/>
                    <a:pt x="155" y="19"/>
                  </a:cubicBezTo>
                  <a:moveTo>
                    <a:pt x="86" y="15"/>
                  </a:moveTo>
                  <a:cubicBezTo>
                    <a:pt x="83" y="16"/>
                    <a:pt x="80" y="18"/>
                    <a:pt x="76" y="20"/>
                  </a:cubicBezTo>
                  <a:cubicBezTo>
                    <a:pt x="79" y="23"/>
                    <a:pt x="79" y="23"/>
                    <a:pt x="79" y="23"/>
                  </a:cubicBezTo>
                  <a:cubicBezTo>
                    <a:pt x="82" y="21"/>
                    <a:pt x="85" y="19"/>
                    <a:pt x="88" y="18"/>
                  </a:cubicBezTo>
                  <a:cubicBezTo>
                    <a:pt x="86" y="15"/>
                    <a:pt x="86" y="15"/>
                    <a:pt x="86" y="15"/>
                  </a:cubicBezTo>
                  <a:moveTo>
                    <a:pt x="99" y="9"/>
                  </a:moveTo>
                  <a:cubicBezTo>
                    <a:pt x="95" y="10"/>
                    <a:pt x="92" y="12"/>
                    <a:pt x="89" y="13"/>
                  </a:cubicBezTo>
                  <a:cubicBezTo>
                    <a:pt x="91" y="17"/>
                    <a:pt x="91" y="17"/>
                    <a:pt x="91" y="17"/>
                  </a:cubicBezTo>
                  <a:cubicBezTo>
                    <a:pt x="94" y="15"/>
                    <a:pt x="98" y="14"/>
                    <a:pt x="101" y="13"/>
                  </a:cubicBezTo>
                  <a:cubicBezTo>
                    <a:pt x="99" y="9"/>
                    <a:pt x="99" y="9"/>
                    <a:pt x="99" y="9"/>
                  </a:cubicBezTo>
                  <a:moveTo>
                    <a:pt x="201" y="8"/>
                  </a:moveTo>
                  <a:cubicBezTo>
                    <a:pt x="202" y="9"/>
                    <a:pt x="202" y="9"/>
                    <a:pt x="202" y="9"/>
                  </a:cubicBezTo>
                  <a:cubicBezTo>
                    <a:pt x="203" y="9"/>
                    <a:pt x="203" y="9"/>
                    <a:pt x="203" y="9"/>
                  </a:cubicBezTo>
                  <a:cubicBezTo>
                    <a:pt x="201" y="8"/>
                    <a:pt x="201" y="8"/>
                    <a:pt x="201" y="8"/>
                  </a:cubicBezTo>
                  <a:moveTo>
                    <a:pt x="110" y="5"/>
                  </a:moveTo>
                  <a:cubicBezTo>
                    <a:pt x="105" y="7"/>
                    <a:pt x="105" y="7"/>
                    <a:pt x="105" y="7"/>
                  </a:cubicBezTo>
                  <a:cubicBezTo>
                    <a:pt x="104" y="7"/>
                    <a:pt x="103" y="8"/>
                    <a:pt x="102" y="8"/>
                  </a:cubicBezTo>
                  <a:cubicBezTo>
                    <a:pt x="104" y="12"/>
                    <a:pt x="104" y="12"/>
                    <a:pt x="104" y="12"/>
                  </a:cubicBezTo>
                  <a:cubicBezTo>
                    <a:pt x="104" y="11"/>
                    <a:pt x="104" y="11"/>
                    <a:pt x="105" y="11"/>
                  </a:cubicBezTo>
                  <a:cubicBezTo>
                    <a:pt x="122" y="35"/>
                    <a:pt x="122" y="35"/>
                    <a:pt x="122" y="35"/>
                  </a:cubicBezTo>
                  <a:cubicBezTo>
                    <a:pt x="133" y="34"/>
                    <a:pt x="133" y="34"/>
                    <a:pt x="133" y="34"/>
                  </a:cubicBezTo>
                  <a:cubicBezTo>
                    <a:pt x="130" y="30"/>
                    <a:pt x="130" y="30"/>
                    <a:pt x="130" y="30"/>
                  </a:cubicBezTo>
                  <a:cubicBezTo>
                    <a:pt x="124" y="31"/>
                    <a:pt x="124" y="31"/>
                    <a:pt x="124" y="31"/>
                  </a:cubicBezTo>
                  <a:cubicBezTo>
                    <a:pt x="108" y="9"/>
                    <a:pt x="108" y="9"/>
                    <a:pt x="108" y="9"/>
                  </a:cubicBezTo>
                  <a:cubicBezTo>
                    <a:pt x="110" y="5"/>
                    <a:pt x="110" y="5"/>
                    <a:pt x="110" y="5"/>
                  </a:cubicBezTo>
                  <a:moveTo>
                    <a:pt x="162" y="5"/>
                  </a:moveTo>
                  <a:cubicBezTo>
                    <a:pt x="157" y="16"/>
                    <a:pt x="157" y="16"/>
                    <a:pt x="157" y="16"/>
                  </a:cubicBezTo>
                  <a:cubicBezTo>
                    <a:pt x="159" y="20"/>
                    <a:pt x="159" y="20"/>
                    <a:pt x="159" y="20"/>
                  </a:cubicBezTo>
                  <a:cubicBezTo>
                    <a:pt x="164" y="8"/>
                    <a:pt x="164" y="8"/>
                    <a:pt x="164" y="8"/>
                  </a:cubicBezTo>
                  <a:cubicBezTo>
                    <a:pt x="162" y="5"/>
                    <a:pt x="162" y="5"/>
                    <a:pt x="162" y="5"/>
                  </a:cubicBezTo>
                  <a:moveTo>
                    <a:pt x="180" y="3"/>
                  </a:moveTo>
                  <a:cubicBezTo>
                    <a:pt x="184" y="7"/>
                    <a:pt x="184" y="7"/>
                    <a:pt x="184" y="7"/>
                  </a:cubicBezTo>
                  <a:cubicBezTo>
                    <a:pt x="188" y="8"/>
                    <a:pt x="192" y="9"/>
                    <a:pt x="196" y="10"/>
                  </a:cubicBezTo>
                  <a:cubicBezTo>
                    <a:pt x="196" y="24"/>
                    <a:pt x="196" y="24"/>
                    <a:pt x="196" y="24"/>
                  </a:cubicBezTo>
                  <a:cubicBezTo>
                    <a:pt x="200" y="30"/>
                    <a:pt x="200" y="30"/>
                    <a:pt x="200" y="30"/>
                  </a:cubicBezTo>
                  <a:cubicBezTo>
                    <a:pt x="200" y="11"/>
                    <a:pt x="200" y="11"/>
                    <a:pt x="200" y="11"/>
                  </a:cubicBezTo>
                  <a:cubicBezTo>
                    <a:pt x="196" y="6"/>
                    <a:pt x="196" y="6"/>
                    <a:pt x="196" y="6"/>
                  </a:cubicBezTo>
                  <a:cubicBezTo>
                    <a:pt x="192" y="5"/>
                    <a:pt x="187" y="4"/>
                    <a:pt x="183" y="3"/>
                  </a:cubicBezTo>
                  <a:cubicBezTo>
                    <a:pt x="182" y="3"/>
                    <a:pt x="181" y="3"/>
                    <a:pt x="180" y="3"/>
                  </a:cubicBezTo>
                  <a:moveTo>
                    <a:pt x="162" y="0"/>
                  </a:moveTo>
                  <a:cubicBezTo>
                    <a:pt x="166" y="5"/>
                    <a:pt x="166" y="5"/>
                    <a:pt x="166" y="5"/>
                  </a:cubicBezTo>
                  <a:cubicBezTo>
                    <a:pt x="166" y="4"/>
                    <a:pt x="166" y="4"/>
                    <a:pt x="166" y="4"/>
                  </a:cubicBezTo>
                  <a:cubicBezTo>
                    <a:pt x="171" y="5"/>
                    <a:pt x="175" y="6"/>
                    <a:pt x="180" y="6"/>
                  </a:cubicBezTo>
                  <a:cubicBezTo>
                    <a:pt x="176" y="2"/>
                    <a:pt x="176" y="2"/>
                    <a:pt x="176" y="2"/>
                  </a:cubicBezTo>
                  <a:cubicBezTo>
                    <a:pt x="172" y="1"/>
                    <a:pt x="169" y="1"/>
                    <a:pt x="164" y="0"/>
                  </a:cubicBezTo>
                  <a:cubicBezTo>
                    <a:pt x="162" y="0"/>
                    <a:pt x="162" y="0"/>
                    <a:pt x="16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1" name="Freeform 751"/>
            <p:cNvSpPr/>
            <p:nvPr/>
          </p:nvSpPr>
          <p:spPr bwMode="auto">
            <a:xfrm>
              <a:off x="13083579" y="1649882"/>
              <a:ext cx="166597" cy="197448"/>
            </a:xfrm>
            <a:custGeom>
              <a:avLst/>
              <a:gdLst>
                <a:gd name="T0" fmla="*/ 4 w 23"/>
                <a:gd name="T1" fmla="*/ 0 h 27"/>
                <a:gd name="T2" fmla="*/ 3 w 23"/>
                <a:gd name="T3" fmla="*/ 0 h 27"/>
                <a:gd name="T4" fmla="*/ 0 w 23"/>
                <a:gd name="T5" fmla="*/ 0 h 27"/>
                <a:gd name="T6" fmla="*/ 9 w 23"/>
                <a:gd name="T7" fmla="*/ 12 h 27"/>
                <a:gd name="T8" fmla="*/ 22 w 23"/>
                <a:gd name="T9" fmla="*/ 26 h 27"/>
                <a:gd name="T10" fmla="*/ 23 w 23"/>
                <a:gd name="T11" fmla="*/ 27 h 27"/>
                <a:gd name="T12" fmla="*/ 4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4" y="0"/>
                  </a:moveTo>
                  <a:cubicBezTo>
                    <a:pt x="3" y="0"/>
                    <a:pt x="3" y="0"/>
                    <a:pt x="3" y="0"/>
                  </a:cubicBezTo>
                  <a:cubicBezTo>
                    <a:pt x="0" y="0"/>
                    <a:pt x="0" y="0"/>
                    <a:pt x="0" y="0"/>
                  </a:cubicBezTo>
                  <a:cubicBezTo>
                    <a:pt x="9" y="12"/>
                    <a:pt x="9" y="12"/>
                    <a:pt x="9" y="12"/>
                  </a:cubicBezTo>
                  <a:cubicBezTo>
                    <a:pt x="13" y="17"/>
                    <a:pt x="17" y="21"/>
                    <a:pt x="22" y="26"/>
                  </a:cubicBezTo>
                  <a:cubicBezTo>
                    <a:pt x="22" y="26"/>
                    <a:pt x="23" y="27"/>
                    <a:pt x="23" y="27"/>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2" name="Freeform 752"/>
            <p:cNvSpPr>
              <a:spLocks noEditPoints="1"/>
            </p:cNvSpPr>
            <p:nvPr/>
          </p:nvSpPr>
          <p:spPr bwMode="auto">
            <a:xfrm>
              <a:off x="12907726" y="1190197"/>
              <a:ext cx="447344" cy="641707"/>
            </a:xfrm>
            <a:custGeom>
              <a:avLst/>
              <a:gdLst>
                <a:gd name="T0" fmla="*/ 59 w 61"/>
                <a:gd name="T1" fmla="*/ 84 h 88"/>
                <a:gd name="T2" fmla="*/ 56 w 61"/>
                <a:gd name="T3" fmla="*/ 85 h 88"/>
                <a:gd name="T4" fmla="*/ 59 w 61"/>
                <a:gd name="T5" fmla="*/ 88 h 88"/>
                <a:gd name="T6" fmla="*/ 61 w 61"/>
                <a:gd name="T7" fmla="*/ 87 h 88"/>
                <a:gd name="T8" fmla="*/ 59 w 61"/>
                <a:gd name="T9" fmla="*/ 84 h 88"/>
                <a:gd name="T10" fmla="*/ 36 w 61"/>
                <a:gd name="T11" fmla="*/ 51 h 88"/>
                <a:gd name="T12" fmla="*/ 34 w 61"/>
                <a:gd name="T13" fmla="*/ 54 h 88"/>
                <a:gd name="T14" fmla="*/ 37 w 61"/>
                <a:gd name="T15" fmla="*/ 57 h 88"/>
                <a:gd name="T16" fmla="*/ 39 w 61"/>
                <a:gd name="T17" fmla="*/ 55 h 88"/>
                <a:gd name="T18" fmla="*/ 36 w 61"/>
                <a:gd name="T19" fmla="*/ 51 h 88"/>
                <a:gd name="T20" fmla="*/ 0 w 61"/>
                <a:gd name="T21" fmla="*/ 0 h 88"/>
                <a:gd name="T22" fmla="*/ 1 w 61"/>
                <a:gd name="T23" fmla="*/ 6 h 88"/>
                <a:gd name="T24" fmla="*/ 6 w 61"/>
                <a:gd name="T25" fmla="*/ 13 h 88"/>
                <a:gd name="T26" fmla="*/ 10 w 61"/>
                <a:gd name="T27" fmla="*/ 14 h 88"/>
                <a:gd name="T28" fmla="*/ 7 w 61"/>
                <a:gd name="T29" fmla="*/ 10 h 88"/>
                <a:gd name="T30" fmla="*/ 5 w 61"/>
                <a:gd name="T31" fmla="*/ 9 h 88"/>
                <a:gd name="T32" fmla="*/ 5 w 61"/>
                <a:gd name="T33" fmla="*/ 7 h 88"/>
                <a:gd name="T34" fmla="*/ 0 w 61"/>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8">
                  <a:moveTo>
                    <a:pt x="59" y="84"/>
                  </a:moveTo>
                  <a:cubicBezTo>
                    <a:pt x="56" y="85"/>
                    <a:pt x="56" y="85"/>
                    <a:pt x="56" y="85"/>
                  </a:cubicBezTo>
                  <a:cubicBezTo>
                    <a:pt x="59" y="88"/>
                    <a:pt x="59" y="88"/>
                    <a:pt x="59" y="88"/>
                  </a:cubicBezTo>
                  <a:cubicBezTo>
                    <a:pt x="61" y="87"/>
                    <a:pt x="61" y="87"/>
                    <a:pt x="61" y="87"/>
                  </a:cubicBezTo>
                  <a:cubicBezTo>
                    <a:pt x="59" y="84"/>
                    <a:pt x="59" y="84"/>
                    <a:pt x="59" y="84"/>
                  </a:cubicBezTo>
                  <a:moveTo>
                    <a:pt x="36" y="51"/>
                  </a:moveTo>
                  <a:cubicBezTo>
                    <a:pt x="34" y="54"/>
                    <a:pt x="34" y="54"/>
                    <a:pt x="34" y="54"/>
                  </a:cubicBezTo>
                  <a:cubicBezTo>
                    <a:pt x="37" y="57"/>
                    <a:pt x="37" y="57"/>
                    <a:pt x="37" y="57"/>
                  </a:cubicBezTo>
                  <a:cubicBezTo>
                    <a:pt x="39" y="55"/>
                    <a:pt x="39" y="55"/>
                    <a:pt x="39" y="55"/>
                  </a:cubicBezTo>
                  <a:cubicBezTo>
                    <a:pt x="36" y="51"/>
                    <a:pt x="36" y="51"/>
                    <a:pt x="36" y="51"/>
                  </a:cubicBezTo>
                  <a:moveTo>
                    <a:pt x="0" y="0"/>
                  </a:moveTo>
                  <a:cubicBezTo>
                    <a:pt x="0" y="2"/>
                    <a:pt x="0" y="4"/>
                    <a:pt x="1" y="6"/>
                  </a:cubicBezTo>
                  <a:cubicBezTo>
                    <a:pt x="6" y="13"/>
                    <a:pt x="6" y="13"/>
                    <a:pt x="6" y="13"/>
                  </a:cubicBezTo>
                  <a:cubicBezTo>
                    <a:pt x="10" y="14"/>
                    <a:pt x="10" y="14"/>
                    <a:pt x="10" y="14"/>
                  </a:cubicBezTo>
                  <a:cubicBezTo>
                    <a:pt x="7" y="10"/>
                    <a:pt x="7" y="10"/>
                    <a:pt x="7" y="10"/>
                  </a:cubicBezTo>
                  <a:cubicBezTo>
                    <a:pt x="5" y="9"/>
                    <a:pt x="5" y="9"/>
                    <a:pt x="5" y="9"/>
                  </a:cubicBezTo>
                  <a:cubicBezTo>
                    <a:pt x="5" y="9"/>
                    <a:pt x="5" y="8"/>
                    <a:pt x="5"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3" name="Freeform 753"/>
            <p:cNvSpPr>
              <a:spLocks noEditPoints="1"/>
            </p:cNvSpPr>
            <p:nvPr/>
          </p:nvSpPr>
          <p:spPr bwMode="auto">
            <a:xfrm>
              <a:off x="12895386" y="1002004"/>
              <a:ext cx="765113" cy="1085966"/>
            </a:xfrm>
            <a:custGeom>
              <a:avLst/>
              <a:gdLst>
                <a:gd name="T0" fmla="*/ 103 w 105"/>
                <a:gd name="T1" fmla="*/ 145 h 149"/>
                <a:gd name="T2" fmla="*/ 103 w 105"/>
                <a:gd name="T3" fmla="*/ 145 h 149"/>
                <a:gd name="T4" fmla="*/ 100 w 105"/>
                <a:gd name="T5" fmla="*/ 146 h 149"/>
                <a:gd name="T6" fmla="*/ 101 w 105"/>
                <a:gd name="T7" fmla="*/ 147 h 149"/>
                <a:gd name="T8" fmla="*/ 103 w 105"/>
                <a:gd name="T9" fmla="*/ 148 h 149"/>
                <a:gd name="T10" fmla="*/ 105 w 105"/>
                <a:gd name="T11" fmla="*/ 149 h 149"/>
                <a:gd name="T12" fmla="*/ 103 w 105"/>
                <a:gd name="T13" fmla="*/ 145 h 149"/>
                <a:gd name="T14" fmla="*/ 73 w 105"/>
                <a:gd name="T15" fmla="*/ 103 h 149"/>
                <a:gd name="T16" fmla="*/ 70 w 105"/>
                <a:gd name="T17" fmla="*/ 104 h 149"/>
                <a:gd name="T18" fmla="*/ 73 w 105"/>
                <a:gd name="T19" fmla="*/ 107 h 149"/>
                <a:gd name="T20" fmla="*/ 75 w 105"/>
                <a:gd name="T21" fmla="*/ 106 h 149"/>
                <a:gd name="T22" fmla="*/ 73 w 105"/>
                <a:gd name="T23" fmla="*/ 103 h 149"/>
                <a:gd name="T24" fmla="*/ 42 w 105"/>
                <a:gd name="T25" fmla="*/ 59 h 149"/>
                <a:gd name="T26" fmla="*/ 46 w 105"/>
                <a:gd name="T27" fmla="*/ 67 h 149"/>
                <a:gd name="T28" fmla="*/ 45 w 105"/>
                <a:gd name="T29" fmla="*/ 68 h 149"/>
                <a:gd name="T30" fmla="*/ 47 w 105"/>
                <a:gd name="T31" fmla="*/ 72 h 149"/>
                <a:gd name="T32" fmla="*/ 49 w 105"/>
                <a:gd name="T33" fmla="*/ 69 h 149"/>
                <a:gd name="T34" fmla="*/ 42 w 105"/>
                <a:gd name="T35" fmla="*/ 59 h 149"/>
                <a:gd name="T36" fmla="*/ 23 w 105"/>
                <a:gd name="T37" fmla="*/ 37 h 149"/>
                <a:gd name="T38" fmla="*/ 26 w 105"/>
                <a:gd name="T39" fmla="*/ 41 h 149"/>
                <a:gd name="T40" fmla="*/ 30 w 105"/>
                <a:gd name="T41" fmla="*/ 42 h 149"/>
                <a:gd name="T42" fmla="*/ 27 w 105"/>
                <a:gd name="T43" fmla="*/ 37 h 149"/>
                <a:gd name="T44" fmla="*/ 23 w 105"/>
                <a:gd name="T45" fmla="*/ 37 h 149"/>
                <a:gd name="T46" fmla="*/ 0 w 105"/>
                <a:gd name="T47" fmla="*/ 0 h 149"/>
                <a:gd name="T48" fmla="*/ 0 w 105"/>
                <a:gd name="T49" fmla="*/ 4 h 149"/>
                <a:gd name="T50" fmla="*/ 0 w 105"/>
                <a:gd name="T51" fmla="*/ 5 h 149"/>
                <a:gd name="T52" fmla="*/ 4 w 105"/>
                <a:gd name="T53" fmla="*/ 11 h 149"/>
                <a:gd name="T54" fmla="*/ 4 w 105"/>
                <a:gd name="T55" fmla="*/ 6 h 149"/>
                <a:gd name="T56" fmla="*/ 5 w 105"/>
                <a:gd name="T57" fmla="*/ 6 h 149"/>
                <a:gd name="T58" fmla="*/ 0 w 105"/>
                <a:gd name="T59" fmla="*/ 0 h 149"/>
                <a:gd name="T60" fmla="*/ 0 w 105"/>
                <a:gd name="T6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49">
                  <a:moveTo>
                    <a:pt x="103" y="145"/>
                  </a:moveTo>
                  <a:cubicBezTo>
                    <a:pt x="103" y="145"/>
                    <a:pt x="103" y="145"/>
                    <a:pt x="103" y="145"/>
                  </a:cubicBezTo>
                  <a:cubicBezTo>
                    <a:pt x="100" y="146"/>
                    <a:pt x="100" y="146"/>
                    <a:pt x="100" y="146"/>
                  </a:cubicBezTo>
                  <a:cubicBezTo>
                    <a:pt x="101" y="147"/>
                    <a:pt x="101" y="147"/>
                    <a:pt x="101" y="147"/>
                  </a:cubicBezTo>
                  <a:cubicBezTo>
                    <a:pt x="103" y="148"/>
                    <a:pt x="103" y="148"/>
                    <a:pt x="103" y="148"/>
                  </a:cubicBezTo>
                  <a:cubicBezTo>
                    <a:pt x="104" y="148"/>
                    <a:pt x="105" y="149"/>
                    <a:pt x="105" y="149"/>
                  </a:cubicBezTo>
                  <a:cubicBezTo>
                    <a:pt x="103" y="145"/>
                    <a:pt x="103" y="145"/>
                    <a:pt x="103" y="145"/>
                  </a:cubicBezTo>
                  <a:moveTo>
                    <a:pt x="73" y="103"/>
                  </a:moveTo>
                  <a:cubicBezTo>
                    <a:pt x="70" y="104"/>
                    <a:pt x="70" y="104"/>
                    <a:pt x="70" y="104"/>
                  </a:cubicBezTo>
                  <a:cubicBezTo>
                    <a:pt x="73" y="107"/>
                    <a:pt x="73" y="107"/>
                    <a:pt x="73" y="107"/>
                  </a:cubicBezTo>
                  <a:cubicBezTo>
                    <a:pt x="75" y="106"/>
                    <a:pt x="75" y="106"/>
                    <a:pt x="75" y="106"/>
                  </a:cubicBezTo>
                  <a:cubicBezTo>
                    <a:pt x="73" y="103"/>
                    <a:pt x="73" y="103"/>
                    <a:pt x="73" y="103"/>
                  </a:cubicBezTo>
                  <a:moveTo>
                    <a:pt x="42" y="59"/>
                  </a:moveTo>
                  <a:cubicBezTo>
                    <a:pt x="46" y="67"/>
                    <a:pt x="46" y="67"/>
                    <a:pt x="46" y="67"/>
                  </a:cubicBezTo>
                  <a:cubicBezTo>
                    <a:pt x="45" y="68"/>
                    <a:pt x="45" y="68"/>
                    <a:pt x="45" y="68"/>
                  </a:cubicBezTo>
                  <a:cubicBezTo>
                    <a:pt x="47" y="72"/>
                    <a:pt x="47" y="72"/>
                    <a:pt x="47" y="72"/>
                  </a:cubicBezTo>
                  <a:cubicBezTo>
                    <a:pt x="49" y="69"/>
                    <a:pt x="49" y="69"/>
                    <a:pt x="49" y="69"/>
                  </a:cubicBezTo>
                  <a:cubicBezTo>
                    <a:pt x="42" y="59"/>
                    <a:pt x="42" y="59"/>
                    <a:pt x="42" y="59"/>
                  </a:cubicBezTo>
                  <a:moveTo>
                    <a:pt x="23" y="37"/>
                  </a:moveTo>
                  <a:cubicBezTo>
                    <a:pt x="26" y="41"/>
                    <a:pt x="26" y="41"/>
                    <a:pt x="26" y="41"/>
                  </a:cubicBezTo>
                  <a:cubicBezTo>
                    <a:pt x="30" y="42"/>
                    <a:pt x="30" y="42"/>
                    <a:pt x="30" y="42"/>
                  </a:cubicBezTo>
                  <a:cubicBezTo>
                    <a:pt x="27" y="37"/>
                    <a:pt x="27" y="37"/>
                    <a:pt x="27" y="37"/>
                  </a:cubicBezTo>
                  <a:cubicBezTo>
                    <a:pt x="23" y="37"/>
                    <a:pt x="23" y="37"/>
                    <a:pt x="23" y="37"/>
                  </a:cubicBezTo>
                  <a:moveTo>
                    <a:pt x="0" y="0"/>
                  </a:moveTo>
                  <a:cubicBezTo>
                    <a:pt x="0" y="4"/>
                    <a:pt x="0" y="4"/>
                    <a:pt x="0" y="4"/>
                  </a:cubicBezTo>
                  <a:cubicBezTo>
                    <a:pt x="0" y="5"/>
                    <a:pt x="0" y="5"/>
                    <a:pt x="0" y="5"/>
                  </a:cubicBezTo>
                  <a:cubicBezTo>
                    <a:pt x="4" y="11"/>
                    <a:pt x="4" y="11"/>
                    <a:pt x="4" y="11"/>
                  </a:cubicBezTo>
                  <a:cubicBezTo>
                    <a:pt x="4" y="10"/>
                    <a:pt x="4" y="8"/>
                    <a:pt x="4" y="6"/>
                  </a:cubicBezTo>
                  <a:cubicBezTo>
                    <a:pt x="5" y="6"/>
                    <a:pt x="5" y="6"/>
                    <a:pt x="5" y="6"/>
                  </a:cubicBezTo>
                  <a:cubicBezTo>
                    <a:pt x="0" y="0"/>
                    <a:pt x="0" y="0"/>
                    <a:pt x="0" y="0"/>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4" name="Freeform 754"/>
            <p:cNvSpPr>
              <a:spLocks noEditPoints="1"/>
            </p:cNvSpPr>
            <p:nvPr/>
          </p:nvSpPr>
          <p:spPr bwMode="auto">
            <a:xfrm>
              <a:off x="12987940" y="986579"/>
              <a:ext cx="826816" cy="1138414"/>
            </a:xfrm>
            <a:custGeom>
              <a:avLst/>
              <a:gdLst>
                <a:gd name="T0" fmla="*/ 105 w 113"/>
                <a:gd name="T1" fmla="*/ 150 h 156"/>
                <a:gd name="T2" fmla="*/ 108 w 113"/>
                <a:gd name="T3" fmla="*/ 155 h 156"/>
                <a:gd name="T4" fmla="*/ 113 w 113"/>
                <a:gd name="T5" fmla="*/ 156 h 156"/>
                <a:gd name="T6" fmla="*/ 109 w 113"/>
                <a:gd name="T7" fmla="*/ 151 h 156"/>
                <a:gd name="T8" fmla="*/ 108 w 113"/>
                <a:gd name="T9" fmla="*/ 151 h 156"/>
                <a:gd name="T10" fmla="*/ 105 w 113"/>
                <a:gd name="T11" fmla="*/ 150 h 156"/>
                <a:gd name="T12" fmla="*/ 90 w 113"/>
                <a:gd name="T13" fmla="*/ 123 h 156"/>
                <a:gd name="T14" fmla="*/ 90 w 113"/>
                <a:gd name="T15" fmla="*/ 128 h 156"/>
                <a:gd name="T16" fmla="*/ 94 w 113"/>
                <a:gd name="T17" fmla="*/ 134 h 156"/>
                <a:gd name="T18" fmla="*/ 94 w 113"/>
                <a:gd name="T19" fmla="*/ 129 h 156"/>
                <a:gd name="T20" fmla="*/ 90 w 113"/>
                <a:gd name="T21" fmla="*/ 123 h 156"/>
                <a:gd name="T22" fmla="*/ 73 w 113"/>
                <a:gd name="T23" fmla="*/ 106 h 156"/>
                <a:gd name="T24" fmla="*/ 79 w 113"/>
                <a:gd name="T25" fmla="*/ 113 h 156"/>
                <a:gd name="T26" fmla="*/ 85 w 113"/>
                <a:gd name="T27" fmla="*/ 117 h 156"/>
                <a:gd name="T28" fmla="*/ 80 w 113"/>
                <a:gd name="T29" fmla="*/ 109 h 156"/>
                <a:gd name="T30" fmla="*/ 73 w 113"/>
                <a:gd name="T31" fmla="*/ 106 h 156"/>
                <a:gd name="T32" fmla="*/ 3 w 113"/>
                <a:gd name="T33" fmla="*/ 0 h 156"/>
                <a:gd name="T34" fmla="*/ 0 w 113"/>
                <a:gd name="T35" fmla="*/ 1 h 156"/>
                <a:gd name="T36" fmla="*/ 2 w 113"/>
                <a:gd name="T37" fmla="*/ 5 h 156"/>
                <a:gd name="T38" fmla="*/ 5 w 113"/>
                <a:gd name="T39" fmla="*/ 4 h 156"/>
                <a:gd name="T40" fmla="*/ 3 w 113"/>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6">
                  <a:moveTo>
                    <a:pt x="105" y="150"/>
                  </a:moveTo>
                  <a:cubicBezTo>
                    <a:pt x="108" y="155"/>
                    <a:pt x="108" y="155"/>
                    <a:pt x="108" y="155"/>
                  </a:cubicBezTo>
                  <a:cubicBezTo>
                    <a:pt x="110" y="155"/>
                    <a:pt x="111" y="156"/>
                    <a:pt x="113" y="156"/>
                  </a:cubicBezTo>
                  <a:cubicBezTo>
                    <a:pt x="109" y="151"/>
                    <a:pt x="109" y="151"/>
                    <a:pt x="109" y="151"/>
                  </a:cubicBezTo>
                  <a:cubicBezTo>
                    <a:pt x="109" y="151"/>
                    <a:pt x="108" y="151"/>
                    <a:pt x="108" y="151"/>
                  </a:cubicBezTo>
                  <a:cubicBezTo>
                    <a:pt x="107" y="151"/>
                    <a:pt x="106" y="150"/>
                    <a:pt x="105" y="150"/>
                  </a:cubicBezTo>
                  <a:moveTo>
                    <a:pt x="90" y="123"/>
                  </a:moveTo>
                  <a:cubicBezTo>
                    <a:pt x="90" y="128"/>
                    <a:pt x="90" y="128"/>
                    <a:pt x="90" y="128"/>
                  </a:cubicBezTo>
                  <a:cubicBezTo>
                    <a:pt x="94" y="134"/>
                    <a:pt x="94" y="134"/>
                    <a:pt x="94" y="134"/>
                  </a:cubicBezTo>
                  <a:cubicBezTo>
                    <a:pt x="94" y="129"/>
                    <a:pt x="94" y="129"/>
                    <a:pt x="94" y="129"/>
                  </a:cubicBezTo>
                  <a:cubicBezTo>
                    <a:pt x="90" y="123"/>
                    <a:pt x="90" y="123"/>
                    <a:pt x="90" y="123"/>
                  </a:cubicBezTo>
                  <a:moveTo>
                    <a:pt x="73" y="106"/>
                  </a:moveTo>
                  <a:cubicBezTo>
                    <a:pt x="79" y="113"/>
                    <a:pt x="79" y="113"/>
                    <a:pt x="79" y="113"/>
                  </a:cubicBezTo>
                  <a:cubicBezTo>
                    <a:pt x="85" y="117"/>
                    <a:pt x="85" y="117"/>
                    <a:pt x="85" y="117"/>
                  </a:cubicBezTo>
                  <a:cubicBezTo>
                    <a:pt x="80" y="109"/>
                    <a:pt x="80" y="109"/>
                    <a:pt x="80" y="109"/>
                  </a:cubicBezTo>
                  <a:cubicBezTo>
                    <a:pt x="73" y="106"/>
                    <a:pt x="73" y="106"/>
                    <a:pt x="73" y="106"/>
                  </a:cubicBezTo>
                  <a:moveTo>
                    <a:pt x="3" y="0"/>
                  </a:moveTo>
                  <a:cubicBezTo>
                    <a:pt x="0" y="1"/>
                    <a:pt x="0" y="1"/>
                    <a:pt x="0" y="1"/>
                  </a:cubicBezTo>
                  <a:cubicBezTo>
                    <a:pt x="2" y="5"/>
                    <a:pt x="2" y="5"/>
                    <a:pt x="2"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5" name="Freeform 755"/>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close/>
                  <a:moveTo>
                    <a:pt x="7" y="0"/>
                  </a:moveTo>
                  <a:lnTo>
                    <a:pt x="0" y="3"/>
                  </a:lnTo>
                  <a:lnTo>
                    <a:pt x="5" y="10"/>
                  </a:lnTo>
                  <a:lnTo>
                    <a:pt x="12" y="7"/>
                  </a:lnTo>
                  <a:lnTo>
                    <a:pt x="7"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6" name="Freeform 756"/>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moveTo>
                    <a:pt x="7" y="0"/>
                  </a:moveTo>
                  <a:lnTo>
                    <a:pt x="0" y="3"/>
                  </a:lnTo>
                  <a:lnTo>
                    <a:pt x="5" y="10"/>
                  </a:lnTo>
                  <a:lnTo>
                    <a:pt x="12" y="7"/>
                  </a:lnTo>
                  <a:lnTo>
                    <a:pt x="7"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7" name="Freeform 757"/>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close/>
                  <a:moveTo>
                    <a:pt x="52" y="71"/>
                  </a:moveTo>
                  <a:lnTo>
                    <a:pt x="49" y="80"/>
                  </a:lnTo>
                  <a:lnTo>
                    <a:pt x="56" y="90"/>
                  </a:lnTo>
                  <a:lnTo>
                    <a:pt x="59" y="80"/>
                  </a:lnTo>
                  <a:lnTo>
                    <a:pt x="52" y="71"/>
                  </a:lnTo>
                  <a:close/>
                  <a:moveTo>
                    <a:pt x="2" y="0"/>
                  </a:moveTo>
                  <a:lnTo>
                    <a:pt x="0" y="9"/>
                  </a:lnTo>
                  <a:lnTo>
                    <a:pt x="0" y="9"/>
                  </a:lnTo>
                  <a:lnTo>
                    <a:pt x="7" y="7"/>
                  </a:lnTo>
                  <a:lnTo>
                    <a:pt x="2"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8" name="Freeform 758"/>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moveTo>
                    <a:pt x="52" y="71"/>
                  </a:moveTo>
                  <a:lnTo>
                    <a:pt x="49" y="80"/>
                  </a:lnTo>
                  <a:lnTo>
                    <a:pt x="56" y="90"/>
                  </a:lnTo>
                  <a:lnTo>
                    <a:pt x="59" y="80"/>
                  </a:lnTo>
                  <a:lnTo>
                    <a:pt x="52" y="71"/>
                  </a:lnTo>
                  <a:moveTo>
                    <a:pt x="2" y="0"/>
                  </a:moveTo>
                  <a:lnTo>
                    <a:pt x="0" y="9"/>
                  </a:lnTo>
                  <a:lnTo>
                    <a:pt x="0" y="9"/>
                  </a:lnTo>
                  <a:lnTo>
                    <a:pt x="7" y="7"/>
                  </a:lnTo>
                  <a:lnTo>
                    <a:pt x="2"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89" name="Freeform 759"/>
            <p:cNvSpPr>
              <a:spLocks noEditPoints="1"/>
            </p:cNvSpPr>
            <p:nvPr/>
          </p:nvSpPr>
          <p:spPr bwMode="auto">
            <a:xfrm>
              <a:off x="13018791" y="505298"/>
              <a:ext cx="1011924" cy="1422246"/>
            </a:xfrm>
            <a:custGeom>
              <a:avLst/>
              <a:gdLst>
                <a:gd name="T0" fmla="*/ 137 w 139"/>
                <a:gd name="T1" fmla="*/ 191 h 195"/>
                <a:gd name="T2" fmla="*/ 133 w 139"/>
                <a:gd name="T3" fmla="*/ 192 h 195"/>
                <a:gd name="T4" fmla="*/ 136 w 139"/>
                <a:gd name="T5" fmla="*/ 195 h 195"/>
                <a:gd name="T6" fmla="*/ 139 w 139"/>
                <a:gd name="T7" fmla="*/ 195 h 195"/>
                <a:gd name="T8" fmla="*/ 137 w 139"/>
                <a:gd name="T9" fmla="*/ 191 h 195"/>
                <a:gd name="T10" fmla="*/ 21 w 139"/>
                <a:gd name="T11" fmla="*/ 32 h 195"/>
                <a:gd name="T12" fmla="*/ 22 w 139"/>
                <a:gd name="T13" fmla="*/ 34 h 195"/>
                <a:gd name="T14" fmla="*/ 22 w 139"/>
                <a:gd name="T15" fmla="*/ 34 h 195"/>
                <a:gd name="T16" fmla="*/ 21 w 139"/>
                <a:gd name="T17" fmla="*/ 32 h 195"/>
                <a:gd name="T18" fmla="*/ 2 w 139"/>
                <a:gd name="T19" fmla="*/ 0 h 195"/>
                <a:gd name="T20" fmla="*/ 0 w 139"/>
                <a:gd name="T21" fmla="*/ 3 h 195"/>
                <a:gd name="T22" fmla="*/ 3 w 139"/>
                <a:gd name="T23" fmla="*/ 7 h 195"/>
                <a:gd name="T24" fmla="*/ 4 w 139"/>
                <a:gd name="T25" fmla="*/ 4 h 195"/>
                <a:gd name="T26" fmla="*/ 2 w 139"/>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5">
                  <a:moveTo>
                    <a:pt x="137" y="191"/>
                  </a:moveTo>
                  <a:cubicBezTo>
                    <a:pt x="133" y="192"/>
                    <a:pt x="133" y="192"/>
                    <a:pt x="133" y="192"/>
                  </a:cubicBezTo>
                  <a:cubicBezTo>
                    <a:pt x="136" y="195"/>
                    <a:pt x="136" y="195"/>
                    <a:pt x="136" y="195"/>
                  </a:cubicBezTo>
                  <a:cubicBezTo>
                    <a:pt x="139" y="195"/>
                    <a:pt x="139" y="195"/>
                    <a:pt x="139" y="195"/>
                  </a:cubicBezTo>
                  <a:cubicBezTo>
                    <a:pt x="137" y="191"/>
                    <a:pt x="137" y="191"/>
                    <a:pt x="137" y="191"/>
                  </a:cubicBezTo>
                  <a:moveTo>
                    <a:pt x="21" y="32"/>
                  </a:moveTo>
                  <a:cubicBezTo>
                    <a:pt x="22" y="34"/>
                    <a:pt x="22" y="34"/>
                    <a:pt x="22" y="34"/>
                  </a:cubicBezTo>
                  <a:cubicBezTo>
                    <a:pt x="22" y="34"/>
                    <a:pt x="22" y="34"/>
                    <a:pt x="22" y="34"/>
                  </a:cubicBezTo>
                  <a:cubicBezTo>
                    <a:pt x="21" y="32"/>
                    <a:pt x="21" y="32"/>
                    <a:pt x="21" y="32"/>
                  </a:cubicBezTo>
                  <a:moveTo>
                    <a:pt x="2" y="0"/>
                  </a:moveTo>
                  <a:cubicBezTo>
                    <a:pt x="1" y="1"/>
                    <a:pt x="1" y="2"/>
                    <a:pt x="0" y="3"/>
                  </a:cubicBezTo>
                  <a:cubicBezTo>
                    <a:pt x="3" y="7"/>
                    <a:pt x="3" y="7"/>
                    <a:pt x="3" y="7"/>
                  </a:cubicBezTo>
                  <a:cubicBezTo>
                    <a:pt x="3" y="6"/>
                    <a:pt x="4" y="5"/>
                    <a:pt x="4"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0" name="Freeform 760"/>
            <p:cNvSpPr>
              <a:spLocks noEditPoints="1"/>
            </p:cNvSpPr>
            <p:nvPr/>
          </p:nvSpPr>
          <p:spPr bwMode="auto">
            <a:xfrm>
              <a:off x="13077409" y="415829"/>
              <a:ext cx="1070541" cy="1502459"/>
            </a:xfrm>
            <a:custGeom>
              <a:avLst/>
              <a:gdLst>
                <a:gd name="T0" fmla="*/ 144 w 147"/>
                <a:gd name="T1" fmla="*/ 202 h 206"/>
                <a:gd name="T2" fmla="*/ 141 w 147"/>
                <a:gd name="T3" fmla="*/ 202 h 206"/>
                <a:gd name="T4" fmla="*/ 143 w 147"/>
                <a:gd name="T5" fmla="*/ 206 h 206"/>
                <a:gd name="T6" fmla="*/ 147 w 147"/>
                <a:gd name="T7" fmla="*/ 205 h 206"/>
                <a:gd name="T8" fmla="*/ 144 w 147"/>
                <a:gd name="T9" fmla="*/ 202 h 206"/>
                <a:gd name="T10" fmla="*/ 1 w 147"/>
                <a:gd name="T11" fmla="*/ 0 h 206"/>
                <a:gd name="T12" fmla="*/ 0 w 147"/>
                <a:gd name="T13" fmla="*/ 3 h 206"/>
                <a:gd name="T14" fmla="*/ 2 w 147"/>
                <a:gd name="T15" fmla="*/ 6 h 206"/>
                <a:gd name="T16" fmla="*/ 4 w 147"/>
                <a:gd name="T17" fmla="*/ 3 h 206"/>
                <a:gd name="T18" fmla="*/ 1 w 147"/>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06">
                  <a:moveTo>
                    <a:pt x="144" y="202"/>
                  </a:moveTo>
                  <a:cubicBezTo>
                    <a:pt x="141" y="202"/>
                    <a:pt x="141" y="202"/>
                    <a:pt x="141" y="202"/>
                  </a:cubicBezTo>
                  <a:cubicBezTo>
                    <a:pt x="143" y="206"/>
                    <a:pt x="143" y="206"/>
                    <a:pt x="143" y="206"/>
                  </a:cubicBezTo>
                  <a:cubicBezTo>
                    <a:pt x="147" y="205"/>
                    <a:pt x="147" y="205"/>
                    <a:pt x="147" y="205"/>
                  </a:cubicBezTo>
                  <a:cubicBezTo>
                    <a:pt x="144" y="202"/>
                    <a:pt x="144" y="202"/>
                    <a:pt x="144" y="202"/>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1" name="Freeform 761"/>
            <p:cNvSpPr>
              <a:spLocks noEditPoints="1"/>
            </p:cNvSpPr>
            <p:nvPr/>
          </p:nvSpPr>
          <p:spPr bwMode="auto">
            <a:xfrm>
              <a:off x="13163792" y="394234"/>
              <a:ext cx="1212457" cy="1684482"/>
            </a:xfrm>
            <a:custGeom>
              <a:avLst/>
              <a:gdLst>
                <a:gd name="T0" fmla="*/ 164 w 166"/>
                <a:gd name="T1" fmla="*/ 226 h 231"/>
                <a:gd name="T2" fmla="*/ 161 w 166"/>
                <a:gd name="T3" fmla="*/ 227 h 231"/>
                <a:gd name="T4" fmla="*/ 164 w 166"/>
                <a:gd name="T5" fmla="*/ 231 h 231"/>
                <a:gd name="T6" fmla="*/ 166 w 166"/>
                <a:gd name="T7" fmla="*/ 230 h 231"/>
                <a:gd name="T8" fmla="*/ 164 w 166"/>
                <a:gd name="T9" fmla="*/ 226 h 231"/>
                <a:gd name="T10" fmla="*/ 0 w 166"/>
                <a:gd name="T11" fmla="*/ 0 h 231"/>
                <a:gd name="T12" fmla="*/ 4 w 166"/>
                <a:gd name="T13" fmla="*/ 6 h 231"/>
                <a:gd name="T14" fmla="*/ 9 w 166"/>
                <a:gd name="T15" fmla="*/ 7 h 231"/>
                <a:gd name="T16" fmla="*/ 5 w 166"/>
                <a:gd name="T17" fmla="*/ 2 h 231"/>
                <a:gd name="T18" fmla="*/ 0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64" y="226"/>
                  </a:moveTo>
                  <a:cubicBezTo>
                    <a:pt x="163" y="227"/>
                    <a:pt x="162" y="227"/>
                    <a:pt x="161" y="227"/>
                  </a:cubicBezTo>
                  <a:cubicBezTo>
                    <a:pt x="164" y="231"/>
                    <a:pt x="164" y="231"/>
                    <a:pt x="164" y="231"/>
                  </a:cubicBezTo>
                  <a:cubicBezTo>
                    <a:pt x="165" y="230"/>
                    <a:pt x="165" y="230"/>
                    <a:pt x="166" y="230"/>
                  </a:cubicBezTo>
                  <a:cubicBezTo>
                    <a:pt x="164" y="226"/>
                    <a:pt x="164" y="226"/>
                    <a:pt x="164" y="226"/>
                  </a:cubicBezTo>
                  <a:moveTo>
                    <a:pt x="0" y="0"/>
                  </a:moveTo>
                  <a:cubicBezTo>
                    <a:pt x="4" y="6"/>
                    <a:pt x="4" y="6"/>
                    <a:pt x="4" y="6"/>
                  </a:cubicBezTo>
                  <a:cubicBezTo>
                    <a:pt x="9" y="7"/>
                    <a:pt x="9" y="7"/>
                    <a:pt x="9" y="7"/>
                  </a:cubicBezTo>
                  <a:cubicBezTo>
                    <a:pt x="5" y="2"/>
                    <a:pt x="5" y="2"/>
                    <a:pt x="5" y="2"/>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2" name="Freeform 762"/>
            <p:cNvSpPr>
              <a:spLocks noEditPoints="1"/>
            </p:cNvSpPr>
            <p:nvPr/>
          </p:nvSpPr>
          <p:spPr bwMode="auto">
            <a:xfrm>
              <a:off x="13324219" y="431255"/>
              <a:ext cx="1144584" cy="1613524"/>
            </a:xfrm>
            <a:custGeom>
              <a:avLst/>
              <a:gdLst>
                <a:gd name="T0" fmla="*/ 155 w 157"/>
                <a:gd name="T1" fmla="*/ 216 h 221"/>
                <a:gd name="T2" fmla="*/ 152 w 157"/>
                <a:gd name="T3" fmla="*/ 217 h 221"/>
                <a:gd name="T4" fmla="*/ 154 w 157"/>
                <a:gd name="T5" fmla="*/ 221 h 221"/>
                <a:gd name="T6" fmla="*/ 157 w 157"/>
                <a:gd name="T7" fmla="*/ 219 h 221"/>
                <a:gd name="T8" fmla="*/ 155 w 157"/>
                <a:gd name="T9" fmla="*/ 216 h 221"/>
                <a:gd name="T10" fmla="*/ 2 w 157"/>
                <a:gd name="T11" fmla="*/ 0 h 221"/>
                <a:gd name="T12" fmla="*/ 0 w 157"/>
                <a:gd name="T13" fmla="*/ 2 h 221"/>
                <a:gd name="T14" fmla="*/ 0 w 157"/>
                <a:gd name="T15" fmla="*/ 2 h 221"/>
                <a:gd name="T16" fmla="*/ 2 w 157"/>
                <a:gd name="T17" fmla="*/ 5 h 221"/>
                <a:gd name="T18" fmla="*/ 4 w 157"/>
                <a:gd name="T19" fmla="*/ 3 h 221"/>
                <a:gd name="T20" fmla="*/ 2 w 157"/>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21">
                  <a:moveTo>
                    <a:pt x="155" y="216"/>
                  </a:moveTo>
                  <a:cubicBezTo>
                    <a:pt x="154" y="216"/>
                    <a:pt x="153" y="217"/>
                    <a:pt x="152" y="217"/>
                  </a:cubicBezTo>
                  <a:cubicBezTo>
                    <a:pt x="154" y="221"/>
                    <a:pt x="154" y="221"/>
                    <a:pt x="154" y="221"/>
                  </a:cubicBezTo>
                  <a:cubicBezTo>
                    <a:pt x="155" y="220"/>
                    <a:pt x="156" y="220"/>
                    <a:pt x="157" y="219"/>
                  </a:cubicBezTo>
                  <a:cubicBezTo>
                    <a:pt x="155" y="216"/>
                    <a:pt x="155" y="216"/>
                    <a:pt x="155" y="216"/>
                  </a:cubicBezTo>
                  <a:moveTo>
                    <a:pt x="2" y="0"/>
                  </a:moveTo>
                  <a:cubicBezTo>
                    <a:pt x="0" y="2"/>
                    <a:pt x="0" y="2"/>
                    <a:pt x="0" y="2"/>
                  </a:cubicBez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3" name="Freeform 763"/>
            <p:cNvSpPr>
              <a:spLocks noEditPoints="1"/>
            </p:cNvSpPr>
            <p:nvPr/>
          </p:nvSpPr>
          <p:spPr bwMode="auto">
            <a:xfrm>
              <a:off x="13398263" y="366467"/>
              <a:ext cx="1160010" cy="1625864"/>
            </a:xfrm>
            <a:custGeom>
              <a:avLst/>
              <a:gdLst>
                <a:gd name="T0" fmla="*/ 156 w 159"/>
                <a:gd name="T1" fmla="*/ 217 h 223"/>
                <a:gd name="T2" fmla="*/ 156 w 159"/>
                <a:gd name="T3" fmla="*/ 219 h 223"/>
                <a:gd name="T4" fmla="*/ 154 w 159"/>
                <a:gd name="T5" fmla="*/ 220 h 223"/>
                <a:gd name="T6" fmla="*/ 157 w 159"/>
                <a:gd name="T7" fmla="*/ 223 h 223"/>
                <a:gd name="T8" fmla="*/ 159 w 159"/>
                <a:gd name="T9" fmla="*/ 222 h 223"/>
                <a:gd name="T10" fmla="*/ 156 w 159"/>
                <a:gd name="T11" fmla="*/ 217 h 223"/>
                <a:gd name="T12" fmla="*/ 2 w 159"/>
                <a:gd name="T13" fmla="*/ 0 h 223"/>
                <a:gd name="T14" fmla="*/ 0 w 159"/>
                <a:gd name="T15" fmla="*/ 2 h 223"/>
                <a:gd name="T16" fmla="*/ 2 w 159"/>
                <a:gd name="T17" fmla="*/ 5 h 223"/>
                <a:gd name="T18" fmla="*/ 4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6" y="217"/>
                  </a:moveTo>
                  <a:cubicBezTo>
                    <a:pt x="156" y="219"/>
                    <a:pt x="156" y="219"/>
                    <a:pt x="156" y="219"/>
                  </a:cubicBezTo>
                  <a:cubicBezTo>
                    <a:pt x="156" y="219"/>
                    <a:pt x="155" y="220"/>
                    <a:pt x="154" y="220"/>
                  </a:cubicBezTo>
                  <a:cubicBezTo>
                    <a:pt x="157" y="223"/>
                    <a:pt x="157" y="223"/>
                    <a:pt x="157" y="223"/>
                  </a:cubicBezTo>
                  <a:cubicBezTo>
                    <a:pt x="158" y="223"/>
                    <a:pt x="158" y="222"/>
                    <a:pt x="159" y="222"/>
                  </a:cubicBezTo>
                  <a:cubicBezTo>
                    <a:pt x="156" y="217"/>
                    <a:pt x="156" y="217"/>
                    <a:pt x="156" y="217"/>
                  </a:cubicBezTo>
                  <a:moveTo>
                    <a:pt x="2" y="0"/>
                  </a:move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4" name="Freeform 764"/>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close/>
                  <a:moveTo>
                    <a:pt x="0" y="0"/>
                  </a:moveTo>
                  <a:lnTo>
                    <a:pt x="2" y="16"/>
                  </a:lnTo>
                  <a:lnTo>
                    <a:pt x="2" y="16"/>
                  </a:lnTo>
                  <a:lnTo>
                    <a:pt x="7" y="24"/>
                  </a:lnTo>
                  <a:lnTo>
                    <a:pt x="12" y="19"/>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5" name="Freeform 765"/>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moveTo>
                    <a:pt x="0" y="0"/>
                  </a:moveTo>
                  <a:lnTo>
                    <a:pt x="2" y="16"/>
                  </a:lnTo>
                  <a:lnTo>
                    <a:pt x="2" y="16"/>
                  </a:lnTo>
                  <a:lnTo>
                    <a:pt x="7" y="24"/>
                  </a:lnTo>
                  <a:lnTo>
                    <a:pt x="12" y="19"/>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6" name="Freeform 766"/>
            <p:cNvSpPr>
              <a:spLocks noEditPoints="1"/>
            </p:cNvSpPr>
            <p:nvPr/>
          </p:nvSpPr>
          <p:spPr bwMode="auto">
            <a:xfrm>
              <a:off x="13435284" y="82635"/>
              <a:ext cx="1160010" cy="1625864"/>
            </a:xfrm>
            <a:custGeom>
              <a:avLst/>
              <a:gdLst>
                <a:gd name="T0" fmla="*/ 157 w 159"/>
                <a:gd name="T1" fmla="*/ 218 h 223"/>
                <a:gd name="T2" fmla="*/ 155 w 159"/>
                <a:gd name="T3" fmla="*/ 220 h 223"/>
                <a:gd name="T4" fmla="*/ 157 w 159"/>
                <a:gd name="T5" fmla="*/ 223 h 223"/>
                <a:gd name="T6" fmla="*/ 159 w 159"/>
                <a:gd name="T7" fmla="*/ 221 h 223"/>
                <a:gd name="T8" fmla="*/ 157 w 159"/>
                <a:gd name="T9" fmla="*/ 218 h 223"/>
                <a:gd name="T10" fmla="*/ 2 w 159"/>
                <a:gd name="T11" fmla="*/ 0 h 223"/>
                <a:gd name="T12" fmla="*/ 0 w 159"/>
                <a:gd name="T13" fmla="*/ 1 h 223"/>
                <a:gd name="T14" fmla="*/ 4 w 159"/>
                <a:gd name="T15" fmla="*/ 6 h 223"/>
                <a:gd name="T16" fmla="*/ 3 w 159"/>
                <a:gd name="T17" fmla="*/ 4 h 223"/>
                <a:gd name="T18" fmla="*/ 5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7" y="218"/>
                  </a:moveTo>
                  <a:cubicBezTo>
                    <a:pt x="155" y="220"/>
                    <a:pt x="155" y="220"/>
                    <a:pt x="155" y="220"/>
                  </a:cubicBezTo>
                  <a:cubicBezTo>
                    <a:pt x="157" y="223"/>
                    <a:pt x="157" y="223"/>
                    <a:pt x="157" y="223"/>
                  </a:cubicBezTo>
                  <a:cubicBezTo>
                    <a:pt x="159" y="221"/>
                    <a:pt x="159" y="221"/>
                    <a:pt x="159" y="221"/>
                  </a:cubicBezTo>
                  <a:cubicBezTo>
                    <a:pt x="157" y="218"/>
                    <a:pt x="157" y="218"/>
                    <a:pt x="157" y="218"/>
                  </a:cubicBezTo>
                  <a:moveTo>
                    <a:pt x="2" y="0"/>
                  </a:moveTo>
                  <a:cubicBezTo>
                    <a:pt x="2" y="0"/>
                    <a:pt x="1" y="1"/>
                    <a:pt x="0" y="1"/>
                  </a:cubicBezTo>
                  <a:cubicBezTo>
                    <a:pt x="4" y="6"/>
                    <a:pt x="4" y="6"/>
                    <a:pt x="4" y="6"/>
                  </a:cubicBezTo>
                  <a:cubicBezTo>
                    <a:pt x="3" y="4"/>
                    <a:pt x="3" y="4"/>
                    <a:pt x="3" y="4"/>
                  </a:cubicBezTo>
                  <a:cubicBezTo>
                    <a:pt x="4" y="3"/>
                    <a:pt x="4" y="3"/>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7" name="Freeform 767"/>
            <p:cNvSpPr>
              <a:spLocks noEditPoints="1"/>
            </p:cNvSpPr>
            <p:nvPr/>
          </p:nvSpPr>
          <p:spPr bwMode="auto">
            <a:xfrm>
              <a:off x="13521668" y="30188"/>
              <a:ext cx="1144584" cy="1613524"/>
            </a:xfrm>
            <a:custGeom>
              <a:avLst/>
              <a:gdLst>
                <a:gd name="T0" fmla="*/ 155 w 157"/>
                <a:gd name="T1" fmla="*/ 216 h 221"/>
                <a:gd name="T2" fmla="*/ 153 w 157"/>
                <a:gd name="T3" fmla="*/ 218 h 221"/>
                <a:gd name="T4" fmla="*/ 155 w 157"/>
                <a:gd name="T5" fmla="*/ 221 h 221"/>
                <a:gd name="T6" fmla="*/ 157 w 157"/>
                <a:gd name="T7" fmla="*/ 219 h 221"/>
                <a:gd name="T8" fmla="*/ 155 w 157"/>
                <a:gd name="T9" fmla="*/ 216 h 221"/>
                <a:gd name="T10" fmla="*/ 3 w 157"/>
                <a:gd name="T11" fmla="*/ 0 h 221"/>
                <a:gd name="T12" fmla="*/ 0 w 157"/>
                <a:gd name="T13" fmla="*/ 2 h 221"/>
                <a:gd name="T14" fmla="*/ 2 w 157"/>
                <a:gd name="T15" fmla="*/ 5 h 221"/>
                <a:gd name="T16" fmla="*/ 5 w 157"/>
                <a:gd name="T17" fmla="*/ 4 h 221"/>
                <a:gd name="T18" fmla="*/ 3 w 1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21">
                  <a:moveTo>
                    <a:pt x="155" y="216"/>
                  </a:moveTo>
                  <a:cubicBezTo>
                    <a:pt x="153" y="218"/>
                    <a:pt x="153" y="218"/>
                    <a:pt x="153" y="218"/>
                  </a:cubicBezTo>
                  <a:cubicBezTo>
                    <a:pt x="155" y="221"/>
                    <a:pt x="155" y="221"/>
                    <a:pt x="155" y="221"/>
                  </a:cubicBezTo>
                  <a:cubicBezTo>
                    <a:pt x="157" y="219"/>
                    <a:pt x="157" y="219"/>
                    <a:pt x="157" y="219"/>
                  </a:cubicBezTo>
                  <a:cubicBezTo>
                    <a:pt x="155" y="216"/>
                    <a:pt x="155" y="216"/>
                    <a:pt x="155" y="216"/>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8" name="Freeform 768"/>
            <p:cNvSpPr>
              <a:spLocks noEditPoints="1"/>
            </p:cNvSpPr>
            <p:nvPr/>
          </p:nvSpPr>
          <p:spPr bwMode="auto">
            <a:xfrm>
              <a:off x="13617307" y="-6834"/>
              <a:ext cx="1209372" cy="1684482"/>
            </a:xfrm>
            <a:custGeom>
              <a:avLst/>
              <a:gdLst>
                <a:gd name="T0" fmla="*/ 157 w 166"/>
                <a:gd name="T1" fmla="*/ 224 h 231"/>
                <a:gd name="T2" fmla="*/ 161 w 166"/>
                <a:gd name="T3" fmla="*/ 229 h 231"/>
                <a:gd name="T4" fmla="*/ 166 w 166"/>
                <a:gd name="T5" fmla="*/ 231 h 231"/>
                <a:gd name="T6" fmla="*/ 162 w 166"/>
                <a:gd name="T7" fmla="*/ 225 h 231"/>
                <a:gd name="T8" fmla="*/ 157 w 166"/>
                <a:gd name="T9" fmla="*/ 224 h 231"/>
                <a:gd name="T10" fmla="*/ 3 w 166"/>
                <a:gd name="T11" fmla="*/ 0 h 231"/>
                <a:gd name="T12" fmla="*/ 0 w 166"/>
                <a:gd name="T13" fmla="*/ 1 h 231"/>
                <a:gd name="T14" fmla="*/ 2 w 166"/>
                <a:gd name="T15" fmla="*/ 5 h 231"/>
                <a:gd name="T16" fmla="*/ 5 w 166"/>
                <a:gd name="T17" fmla="*/ 4 h 231"/>
                <a:gd name="T18" fmla="*/ 3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57" y="224"/>
                  </a:moveTo>
                  <a:cubicBezTo>
                    <a:pt x="161" y="229"/>
                    <a:pt x="161" y="229"/>
                    <a:pt x="161" y="229"/>
                  </a:cubicBezTo>
                  <a:cubicBezTo>
                    <a:pt x="166" y="231"/>
                    <a:pt x="166" y="231"/>
                    <a:pt x="166" y="231"/>
                  </a:cubicBezTo>
                  <a:cubicBezTo>
                    <a:pt x="162" y="225"/>
                    <a:pt x="162" y="225"/>
                    <a:pt x="162" y="225"/>
                  </a:cubicBezTo>
                  <a:cubicBezTo>
                    <a:pt x="157" y="224"/>
                    <a:pt x="157" y="224"/>
                    <a:pt x="157" y="224"/>
                  </a:cubicBezTo>
                  <a:moveTo>
                    <a:pt x="3" y="0"/>
                  </a:moveTo>
                  <a:cubicBezTo>
                    <a:pt x="2" y="1"/>
                    <a:pt x="1" y="1"/>
                    <a:pt x="0" y="1"/>
                  </a:cubicBezTo>
                  <a:cubicBezTo>
                    <a:pt x="2" y="5"/>
                    <a:pt x="2" y="5"/>
                    <a:pt x="2" y="5"/>
                  </a:cubicBezTo>
                  <a:cubicBezTo>
                    <a:pt x="3" y="4"/>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99" name="Freeform 769"/>
            <p:cNvSpPr>
              <a:spLocks noEditPoints="1"/>
            </p:cNvSpPr>
            <p:nvPr/>
          </p:nvSpPr>
          <p:spPr bwMode="auto">
            <a:xfrm>
              <a:off x="13842522" y="153593"/>
              <a:ext cx="1079796" cy="1502459"/>
            </a:xfrm>
            <a:custGeom>
              <a:avLst/>
              <a:gdLst>
                <a:gd name="T0" fmla="*/ 145 w 148"/>
                <a:gd name="T1" fmla="*/ 200 h 206"/>
                <a:gd name="T2" fmla="*/ 144 w 148"/>
                <a:gd name="T3" fmla="*/ 203 h 206"/>
                <a:gd name="T4" fmla="*/ 146 w 148"/>
                <a:gd name="T5" fmla="*/ 206 h 206"/>
                <a:gd name="T6" fmla="*/ 148 w 148"/>
                <a:gd name="T7" fmla="*/ 204 h 206"/>
                <a:gd name="T8" fmla="*/ 145 w 148"/>
                <a:gd name="T9" fmla="*/ 200 h 206"/>
                <a:gd name="T10" fmla="*/ 4 w 148"/>
                <a:gd name="T11" fmla="*/ 0 h 206"/>
                <a:gd name="T12" fmla="*/ 0 w 148"/>
                <a:gd name="T13" fmla="*/ 0 h 206"/>
                <a:gd name="T14" fmla="*/ 3 w 148"/>
                <a:gd name="T15" fmla="*/ 4 h 206"/>
                <a:gd name="T16" fmla="*/ 6 w 148"/>
                <a:gd name="T17" fmla="*/ 4 h 206"/>
                <a:gd name="T18" fmla="*/ 4 w 148"/>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6">
                  <a:moveTo>
                    <a:pt x="145" y="200"/>
                  </a:moveTo>
                  <a:cubicBezTo>
                    <a:pt x="145" y="201"/>
                    <a:pt x="144" y="202"/>
                    <a:pt x="144" y="203"/>
                  </a:cubicBezTo>
                  <a:cubicBezTo>
                    <a:pt x="146" y="206"/>
                    <a:pt x="146" y="206"/>
                    <a:pt x="146" y="206"/>
                  </a:cubicBezTo>
                  <a:cubicBezTo>
                    <a:pt x="147" y="205"/>
                    <a:pt x="147" y="205"/>
                    <a:pt x="148" y="204"/>
                  </a:cubicBezTo>
                  <a:cubicBezTo>
                    <a:pt x="145" y="200"/>
                    <a:pt x="145" y="200"/>
                    <a:pt x="145" y="200"/>
                  </a:cubicBezTo>
                  <a:moveTo>
                    <a:pt x="4" y="0"/>
                  </a:moveTo>
                  <a:cubicBezTo>
                    <a:pt x="0" y="0"/>
                    <a:pt x="0" y="0"/>
                    <a:pt x="0" y="0"/>
                  </a:cubicBezTo>
                  <a:cubicBezTo>
                    <a:pt x="3" y="4"/>
                    <a:pt x="3" y="4"/>
                    <a:pt x="3" y="4"/>
                  </a:cubicBezTo>
                  <a:cubicBezTo>
                    <a:pt x="6" y="4"/>
                    <a:pt x="6" y="4"/>
                    <a:pt x="6" y="4"/>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0" name="Freeform 770"/>
            <p:cNvSpPr>
              <a:spLocks noEditPoints="1"/>
            </p:cNvSpPr>
            <p:nvPr/>
          </p:nvSpPr>
          <p:spPr bwMode="auto">
            <a:xfrm>
              <a:off x="13959757" y="141253"/>
              <a:ext cx="1011924" cy="1428416"/>
            </a:xfrm>
            <a:custGeom>
              <a:avLst/>
              <a:gdLst>
                <a:gd name="T0" fmla="*/ 137 w 139"/>
                <a:gd name="T1" fmla="*/ 189 h 196"/>
                <a:gd name="T2" fmla="*/ 135 w 139"/>
                <a:gd name="T3" fmla="*/ 192 h 196"/>
                <a:gd name="T4" fmla="*/ 138 w 139"/>
                <a:gd name="T5" fmla="*/ 196 h 196"/>
                <a:gd name="T6" fmla="*/ 139 w 139"/>
                <a:gd name="T7" fmla="*/ 193 h 196"/>
                <a:gd name="T8" fmla="*/ 137 w 139"/>
                <a:gd name="T9" fmla="*/ 189 h 196"/>
                <a:gd name="T10" fmla="*/ 118 w 139"/>
                <a:gd name="T11" fmla="*/ 162 h 196"/>
                <a:gd name="T12" fmla="*/ 118 w 139"/>
                <a:gd name="T13" fmla="*/ 162 h 196"/>
                <a:gd name="T14" fmla="*/ 118 w 139"/>
                <a:gd name="T15" fmla="*/ 163 h 196"/>
                <a:gd name="T16" fmla="*/ 118 w 139"/>
                <a:gd name="T17" fmla="*/ 162 h 196"/>
                <a:gd name="T18" fmla="*/ 3 w 139"/>
                <a:gd name="T19" fmla="*/ 0 h 196"/>
                <a:gd name="T20" fmla="*/ 0 w 139"/>
                <a:gd name="T21" fmla="*/ 1 h 196"/>
                <a:gd name="T22" fmla="*/ 2 w 139"/>
                <a:gd name="T23" fmla="*/ 4 h 196"/>
                <a:gd name="T24" fmla="*/ 6 w 139"/>
                <a:gd name="T25" fmla="*/ 4 h 196"/>
                <a:gd name="T26" fmla="*/ 3 w 139"/>
                <a:gd name="T2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6">
                  <a:moveTo>
                    <a:pt x="137" y="189"/>
                  </a:moveTo>
                  <a:cubicBezTo>
                    <a:pt x="136" y="190"/>
                    <a:pt x="136" y="191"/>
                    <a:pt x="135" y="192"/>
                  </a:cubicBezTo>
                  <a:cubicBezTo>
                    <a:pt x="138" y="196"/>
                    <a:pt x="138" y="196"/>
                    <a:pt x="138" y="196"/>
                  </a:cubicBezTo>
                  <a:cubicBezTo>
                    <a:pt x="138" y="195"/>
                    <a:pt x="139" y="194"/>
                    <a:pt x="139" y="193"/>
                  </a:cubicBezTo>
                  <a:cubicBezTo>
                    <a:pt x="137" y="189"/>
                    <a:pt x="137" y="189"/>
                    <a:pt x="137" y="189"/>
                  </a:cubicBezTo>
                  <a:moveTo>
                    <a:pt x="118" y="162"/>
                  </a:moveTo>
                  <a:cubicBezTo>
                    <a:pt x="118" y="162"/>
                    <a:pt x="118" y="162"/>
                    <a:pt x="118" y="162"/>
                  </a:cubicBezTo>
                  <a:cubicBezTo>
                    <a:pt x="118" y="163"/>
                    <a:pt x="118" y="163"/>
                    <a:pt x="118" y="163"/>
                  </a:cubicBezTo>
                  <a:cubicBezTo>
                    <a:pt x="118" y="162"/>
                    <a:pt x="118" y="162"/>
                    <a:pt x="118" y="162"/>
                  </a:cubicBezTo>
                  <a:moveTo>
                    <a:pt x="3" y="0"/>
                  </a:moveTo>
                  <a:cubicBezTo>
                    <a:pt x="0" y="1"/>
                    <a:pt x="0" y="1"/>
                    <a:pt x="0" y="1"/>
                  </a:cubicBezTo>
                  <a:cubicBezTo>
                    <a:pt x="2" y="4"/>
                    <a:pt x="2" y="4"/>
                    <a:pt x="2" y="4"/>
                  </a:cubicBezTo>
                  <a:cubicBezTo>
                    <a:pt x="6" y="4"/>
                    <a:pt x="6"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1" name="Freeform 771"/>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close/>
                  <a:moveTo>
                    <a:pt x="265" y="369"/>
                  </a:moveTo>
                  <a:lnTo>
                    <a:pt x="265" y="378"/>
                  </a:lnTo>
                  <a:lnTo>
                    <a:pt x="272" y="390"/>
                  </a:lnTo>
                  <a:lnTo>
                    <a:pt x="274" y="381"/>
                  </a:lnTo>
                  <a:lnTo>
                    <a:pt x="265" y="369"/>
                  </a:lnTo>
                  <a:close/>
                  <a:moveTo>
                    <a:pt x="5" y="0"/>
                  </a:moveTo>
                  <a:lnTo>
                    <a:pt x="0" y="7"/>
                  </a:lnTo>
                  <a:lnTo>
                    <a:pt x="7" y="17"/>
                  </a:lnTo>
                  <a:lnTo>
                    <a:pt x="10" y="10"/>
                  </a:lnTo>
                  <a:lnTo>
                    <a:pt x="5"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2" name="Freeform 772"/>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moveTo>
                    <a:pt x="265" y="369"/>
                  </a:moveTo>
                  <a:lnTo>
                    <a:pt x="265" y="378"/>
                  </a:lnTo>
                  <a:lnTo>
                    <a:pt x="272" y="390"/>
                  </a:lnTo>
                  <a:lnTo>
                    <a:pt x="274" y="381"/>
                  </a:lnTo>
                  <a:lnTo>
                    <a:pt x="265" y="369"/>
                  </a:lnTo>
                  <a:moveTo>
                    <a:pt x="5" y="0"/>
                  </a:moveTo>
                  <a:lnTo>
                    <a:pt x="0" y="7"/>
                  </a:lnTo>
                  <a:lnTo>
                    <a:pt x="7" y="17"/>
                  </a:lnTo>
                  <a:lnTo>
                    <a:pt x="10" y="10"/>
                  </a:lnTo>
                  <a:lnTo>
                    <a:pt x="5"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3" name="Freeform 773"/>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close/>
                  <a:moveTo>
                    <a:pt x="0" y="0"/>
                  </a:moveTo>
                  <a:lnTo>
                    <a:pt x="5" y="7"/>
                  </a:lnTo>
                  <a:lnTo>
                    <a:pt x="5" y="11"/>
                  </a:lnTo>
                  <a:lnTo>
                    <a:pt x="9" y="18"/>
                  </a:lnTo>
                  <a:lnTo>
                    <a:pt x="14" y="11"/>
                  </a:lnTo>
                  <a:lnTo>
                    <a:pt x="5" y="0"/>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4" name="Freeform 774"/>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moveTo>
                    <a:pt x="0" y="0"/>
                  </a:moveTo>
                  <a:lnTo>
                    <a:pt x="5" y="7"/>
                  </a:lnTo>
                  <a:lnTo>
                    <a:pt x="5" y="11"/>
                  </a:lnTo>
                  <a:lnTo>
                    <a:pt x="9" y="18"/>
                  </a:lnTo>
                  <a:lnTo>
                    <a:pt x="14" y="11"/>
                  </a:lnTo>
                  <a:lnTo>
                    <a:pt x="5" y="0"/>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5" name="Freeform 775"/>
            <p:cNvSpPr>
              <a:spLocks noEditPoints="1"/>
            </p:cNvSpPr>
            <p:nvPr/>
          </p:nvSpPr>
          <p:spPr bwMode="auto">
            <a:xfrm>
              <a:off x="14178801" y="-50025"/>
              <a:ext cx="829901" cy="1138414"/>
            </a:xfrm>
            <a:custGeom>
              <a:avLst/>
              <a:gdLst>
                <a:gd name="T0" fmla="*/ 111 w 114"/>
                <a:gd name="T1" fmla="*/ 151 h 156"/>
                <a:gd name="T2" fmla="*/ 108 w 114"/>
                <a:gd name="T3" fmla="*/ 152 h 156"/>
                <a:gd name="T4" fmla="*/ 111 w 114"/>
                <a:gd name="T5" fmla="*/ 156 h 156"/>
                <a:gd name="T6" fmla="*/ 114 w 114"/>
                <a:gd name="T7" fmla="*/ 155 h 156"/>
                <a:gd name="T8" fmla="*/ 111 w 114"/>
                <a:gd name="T9" fmla="*/ 151 h 156"/>
                <a:gd name="T10" fmla="*/ 27 w 114"/>
                <a:gd name="T11" fmla="*/ 38 h 156"/>
                <a:gd name="T12" fmla="*/ 33 w 114"/>
                <a:gd name="T13" fmla="*/ 46 h 156"/>
                <a:gd name="T14" fmla="*/ 39 w 114"/>
                <a:gd name="T15" fmla="*/ 49 h 156"/>
                <a:gd name="T16" fmla="*/ 33 w 114"/>
                <a:gd name="T17" fmla="*/ 41 h 156"/>
                <a:gd name="T18" fmla="*/ 27 w 114"/>
                <a:gd name="T19" fmla="*/ 38 h 156"/>
                <a:gd name="T20" fmla="*/ 20 w 114"/>
                <a:gd name="T21" fmla="*/ 22 h 156"/>
                <a:gd name="T22" fmla="*/ 20 w 114"/>
                <a:gd name="T23" fmla="*/ 27 h 156"/>
                <a:gd name="T24" fmla="*/ 24 w 114"/>
                <a:gd name="T25" fmla="*/ 33 h 156"/>
                <a:gd name="T26" fmla="*/ 24 w 114"/>
                <a:gd name="T27" fmla="*/ 28 h 156"/>
                <a:gd name="T28" fmla="*/ 20 w 114"/>
                <a:gd name="T29" fmla="*/ 22 h 156"/>
                <a:gd name="T30" fmla="*/ 0 w 114"/>
                <a:gd name="T31" fmla="*/ 0 h 156"/>
                <a:gd name="T32" fmla="*/ 4 w 114"/>
                <a:gd name="T33" fmla="*/ 4 h 156"/>
                <a:gd name="T34" fmla="*/ 6 w 114"/>
                <a:gd name="T35" fmla="*/ 5 h 156"/>
                <a:gd name="T36" fmla="*/ 8 w 114"/>
                <a:gd name="T37" fmla="*/ 5 h 156"/>
                <a:gd name="T38" fmla="*/ 4 w 114"/>
                <a:gd name="T39" fmla="*/ 1 h 156"/>
                <a:gd name="T40" fmla="*/ 0 w 11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56">
                  <a:moveTo>
                    <a:pt x="111" y="151"/>
                  </a:moveTo>
                  <a:cubicBezTo>
                    <a:pt x="108" y="152"/>
                    <a:pt x="108" y="152"/>
                    <a:pt x="108" y="152"/>
                  </a:cubicBezTo>
                  <a:cubicBezTo>
                    <a:pt x="111" y="156"/>
                    <a:pt x="111" y="156"/>
                    <a:pt x="111" y="156"/>
                  </a:cubicBezTo>
                  <a:cubicBezTo>
                    <a:pt x="114" y="155"/>
                    <a:pt x="114" y="155"/>
                    <a:pt x="114" y="155"/>
                  </a:cubicBezTo>
                  <a:cubicBezTo>
                    <a:pt x="111" y="151"/>
                    <a:pt x="111" y="151"/>
                    <a:pt x="111" y="151"/>
                  </a:cubicBezTo>
                  <a:moveTo>
                    <a:pt x="27" y="38"/>
                  </a:moveTo>
                  <a:cubicBezTo>
                    <a:pt x="33" y="46"/>
                    <a:pt x="33" y="46"/>
                    <a:pt x="33" y="46"/>
                  </a:cubicBezTo>
                  <a:cubicBezTo>
                    <a:pt x="39" y="49"/>
                    <a:pt x="39" y="49"/>
                    <a:pt x="39" y="49"/>
                  </a:cubicBezTo>
                  <a:cubicBezTo>
                    <a:pt x="33" y="41"/>
                    <a:pt x="33" y="41"/>
                    <a:pt x="33" y="41"/>
                  </a:cubicBezTo>
                  <a:cubicBezTo>
                    <a:pt x="27" y="38"/>
                    <a:pt x="27" y="38"/>
                    <a:pt x="27" y="38"/>
                  </a:cubicBezTo>
                  <a:moveTo>
                    <a:pt x="20" y="22"/>
                  </a:moveTo>
                  <a:cubicBezTo>
                    <a:pt x="20" y="27"/>
                    <a:pt x="20" y="27"/>
                    <a:pt x="20" y="27"/>
                  </a:cubicBezTo>
                  <a:cubicBezTo>
                    <a:pt x="24" y="33"/>
                    <a:pt x="24" y="33"/>
                    <a:pt x="24" y="33"/>
                  </a:cubicBezTo>
                  <a:cubicBezTo>
                    <a:pt x="24" y="28"/>
                    <a:pt x="24" y="28"/>
                    <a:pt x="24" y="28"/>
                  </a:cubicBezTo>
                  <a:cubicBezTo>
                    <a:pt x="20" y="22"/>
                    <a:pt x="20" y="22"/>
                    <a:pt x="20" y="22"/>
                  </a:cubicBezTo>
                  <a:moveTo>
                    <a:pt x="0" y="0"/>
                  </a:moveTo>
                  <a:cubicBezTo>
                    <a:pt x="4" y="4"/>
                    <a:pt x="4" y="4"/>
                    <a:pt x="4" y="4"/>
                  </a:cubicBezTo>
                  <a:cubicBezTo>
                    <a:pt x="4" y="5"/>
                    <a:pt x="5" y="5"/>
                    <a:pt x="6" y="5"/>
                  </a:cubicBezTo>
                  <a:cubicBezTo>
                    <a:pt x="6" y="5"/>
                    <a:pt x="7" y="5"/>
                    <a:pt x="8" y="5"/>
                  </a:cubicBezTo>
                  <a:cubicBezTo>
                    <a:pt x="4" y="1"/>
                    <a:pt x="4" y="1"/>
                    <a:pt x="4"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6" name="Freeform 776"/>
            <p:cNvSpPr>
              <a:spLocks noEditPoints="1"/>
            </p:cNvSpPr>
            <p:nvPr/>
          </p:nvSpPr>
          <p:spPr bwMode="auto">
            <a:xfrm>
              <a:off x="14323802" y="-19174"/>
              <a:ext cx="780539" cy="1092137"/>
            </a:xfrm>
            <a:custGeom>
              <a:avLst/>
              <a:gdLst>
                <a:gd name="T0" fmla="*/ 102 w 107"/>
                <a:gd name="T1" fmla="*/ 140 h 150"/>
                <a:gd name="T2" fmla="*/ 103 w 107"/>
                <a:gd name="T3" fmla="*/ 144 h 150"/>
                <a:gd name="T4" fmla="*/ 102 w 107"/>
                <a:gd name="T5" fmla="*/ 144 h 150"/>
                <a:gd name="T6" fmla="*/ 105 w 107"/>
                <a:gd name="T7" fmla="*/ 149 h 150"/>
                <a:gd name="T8" fmla="*/ 106 w 107"/>
                <a:gd name="T9" fmla="*/ 150 h 150"/>
                <a:gd name="T10" fmla="*/ 107 w 107"/>
                <a:gd name="T11" fmla="*/ 146 h 150"/>
                <a:gd name="T12" fmla="*/ 107 w 107"/>
                <a:gd name="T13" fmla="*/ 145 h 150"/>
                <a:gd name="T14" fmla="*/ 102 w 107"/>
                <a:gd name="T15" fmla="*/ 140 h 150"/>
                <a:gd name="T16" fmla="*/ 76 w 107"/>
                <a:gd name="T17" fmla="*/ 107 h 150"/>
                <a:gd name="T18" fmla="*/ 79 w 107"/>
                <a:gd name="T19" fmla="*/ 112 h 150"/>
                <a:gd name="T20" fmla="*/ 83 w 107"/>
                <a:gd name="T21" fmla="*/ 112 h 150"/>
                <a:gd name="T22" fmla="*/ 80 w 107"/>
                <a:gd name="T23" fmla="*/ 108 h 150"/>
                <a:gd name="T24" fmla="*/ 76 w 107"/>
                <a:gd name="T25" fmla="*/ 107 h 150"/>
                <a:gd name="T26" fmla="*/ 59 w 107"/>
                <a:gd name="T27" fmla="*/ 78 h 150"/>
                <a:gd name="T28" fmla="*/ 57 w 107"/>
                <a:gd name="T29" fmla="*/ 81 h 150"/>
                <a:gd name="T30" fmla="*/ 66 w 107"/>
                <a:gd name="T31" fmla="*/ 94 h 150"/>
                <a:gd name="T32" fmla="*/ 61 w 107"/>
                <a:gd name="T33" fmla="*/ 82 h 150"/>
                <a:gd name="T34" fmla="*/ 61 w 107"/>
                <a:gd name="T35" fmla="*/ 82 h 150"/>
                <a:gd name="T36" fmla="*/ 59 w 107"/>
                <a:gd name="T37" fmla="*/ 78 h 150"/>
                <a:gd name="T38" fmla="*/ 33 w 107"/>
                <a:gd name="T39" fmla="*/ 42 h 150"/>
                <a:gd name="T40" fmla="*/ 31 w 107"/>
                <a:gd name="T41" fmla="*/ 44 h 150"/>
                <a:gd name="T42" fmla="*/ 33 w 107"/>
                <a:gd name="T43" fmla="*/ 47 h 150"/>
                <a:gd name="T44" fmla="*/ 36 w 107"/>
                <a:gd name="T45" fmla="*/ 45 h 150"/>
                <a:gd name="T46" fmla="*/ 33 w 107"/>
                <a:gd name="T47" fmla="*/ 42 h 150"/>
                <a:gd name="T48" fmla="*/ 0 w 107"/>
                <a:gd name="T49" fmla="*/ 0 h 150"/>
                <a:gd name="T50" fmla="*/ 4 w 107"/>
                <a:gd name="T51" fmla="*/ 5 h 150"/>
                <a:gd name="T52" fmla="*/ 4 w 107"/>
                <a:gd name="T53" fmla="*/ 5 h 150"/>
                <a:gd name="T54" fmla="*/ 6 w 107"/>
                <a:gd name="T55" fmla="*/ 3 h 150"/>
                <a:gd name="T56" fmla="*/ 5 w 107"/>
                <a:gd name="T57" fmla="*/ 2 h 150"/>
                <a:gd name="T58" fmla="*/ 3 w 107"/>
                <a:gd name="T59" fmla="*/ 1 h 150"/>
                <a:gd name="T60" fmla="*/ 0 w 107"/>
                <a:gd name="T6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50">
                  <a:moveTo>
                    <a:pt x="102" y="140"/>
                  </a:moveTo>
                  <a:cubicBezTo>
                    <a:pt x="102" y="141"/>
                    <a:pt x="103" y="142"/>
                    <a:pt x="103" y="144"/>
                  </a:cubicBezTo>
                  <a:cubicBezTo>
                    <a:pt x="102" y="144"/>
                    <a:pt x="102" y="144"/>
                    <a:pt x="102" y="144"/>
                  </a:cubicBezTo>
                  <a:cubicBezTo>
                    <a:pt x="105" y="149"/>
                    <a:pt x="105" y="149"/>
                    <a:pt x="105" y="149"/>
                  </a:cubicBezTo>
                  <a:cubicBezTo>
                    <a:pt x="106" y="150"/>
                    <a:pt x="106" y="150"/>
                    <a:pt x="106" y="150"/>
                  </a:cubicBezTo>
                  <a:cubicBezTo>
                    <a:pt x="107" y="146"/>
                    <a:pt x="107" y="146"/>
                    <a:pt x="107" y="146"/>
                  </a:cubicBezTo>
                  <a:cubicBezTo>
                    <a:pt x="107" y="146"/>
                    <a:pt x="107" y="146"/>
                    <a:pt x="107" y="145"/>
                  </a:cubicBezTo>
                  <a:cubicBezTo>
                    <a:pt x="102" y="140"/>
                    <a:pt x="102" y="140"/>
                    <a:pt x="102" y="140"/>
                  </a:cubicBezTo>
                  <a:moveTo>
                    <a:pt x="76" y="107"/>
                  </a:moveTo>
                  <a:cubicBezTo>
                    <a:pt x="79" y="112"/>
                    <a:pt x="79" y="112"/>
                    <a:pt x="79" y="112"/>
                  </a:cubicBezTo>
                  <a:cubicBezTo>
                    <a:pt x="83" y="112"/>
                    <a:pt x="83" y="112"/>
                    <a:pt x="83" y="112"/>
                  </a:cubicBezTo>
                  <a:cubicBezTo>
                    <a:pt x="80" y="108"/>
                    <a:pt x="80" y="108"/>
                    <a:pt x="80" y="108"/>
                  </a:cubicBezTo>
                  <a:cubicBezTo>
                    <a:pt x="76" y="107"/>
                    <a:pt x="76" y="107"/>
                    <a:pt x="76" y="107"/>
                  </a:cubicBezTo>
                  <a:moveTo>
                    <a:pt x="59" y="78"/>
                  </a:moveTo>
                  <a:cubicBezTo>
                    <a:pt x="57" y="81"/>
                    <a:pt x="57" y="81"/>
                    <a:pt x="57" y="81"/>
                  </a:cubicBezTo>
                  <a:cubicBezTo>
                    <a:pt x="66" y="94"/>
                    <a:pt x="66" y="94"/>
                    <a:pt x="66" y="94"/>
                  </a:cubicBezTo>
                  <a:cubicBezTo>
                    <a:pt x="61" y="82"/>
                    <a:pt x="61" y="82"/>
                    <a:pt x="61" y="82"/>
                  </a:cubicBezTo>
                  <a:cubicBezTo>
                    <a:pt x="61" y="82"/>
                    <a:pt x="61" y="82"/>
                    <a:pt x="61" y="82"/>
                  </a:cubicBezTo>
                  <a:cubicBezTo>
                    <a:pt x="59" y="78"/>
                    <a:pt x="59" y="78"/>
                    <a:pt x="59" y="78"/>
                  </a:cubicBezTo>
                  <a:moveTo>
                    <a:pt x="33" y="42"/>
                  </a:moveTo>
                  <a:cubicBezTo>
                    <a:pt x="31" y="44"/>
                    <a:pt x="31" y="44"/>
                    <a:pt x="31" y="44"/>
                  </a:cubicBezTo>
                  <a:cubicBezTo>
                    <a:pt x="33" y="47"/>
                    <a:pt x="33" y="47"/>
                    <a:pt x="33" y="47"/>
                  </a:cubicBezTo>
                  <a:cubicBezTo>
                    <a:pt x="36" y="45"/>
                    <a:pt x="36" y="45"/>
                    <a:pt x="36" y="45"/>
                  </a:cubicBezTo>
                  <a:cubicBezTo>
                    <a:pt x="33" y="42"/>
                    <a:pt x="33" y="42"/>
                    <a:pt x="33" y="42"/>
                  </a:cubicBezTo>
                  <a:moveTo>
                    <a:pt x="0" y="0"/>
                  </a:moveTo>
                  <a:cubicBezTo>
                    <a:pt x="4" y="5"/>
                    <a:pt x="4" y="5"/>
                    <a:pt x="4" y="5"/>
                  </a:cubicBezTo>
                  <a:cubicBezTo>
                    <a:pt x="4" y="5"/>
                    <a:pt x="4" y="5"/>
                    <a:pt x="4" y="5"/>
                  </a:cubicBezTo>
                  <a:cubicBezTo>
                    <a:pt x="6" y="3"/>
                    <a:pt x="6" y="3"/>
                    <a:pt x="6" y="3"/>
                  </a:cubicBezTo>
                  <a:cubicBezTo>
                    <a:pt x="5" y="2"/>
                    <a:pt x="5" y="2"/>
                    <a:pt x="5" y="2"/>
                  </a:cubicBezTo>
                  <a:cubicBezTo>
                    <a:pt x="3" y="1"/>
                    <a:pt x="3" y="1"/>
                    <a:pt x="3" y="1"/>
                  </a:cubicBezTo>
                  <a:cubicBezTo>
                    <a:pt x="2" y="1"/>
                    <a:pt x="1"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7" name="Freeform 777"/>
            <p:cNvSpPr>
              <a:spLocks noEditPoints="1"/>
            </p:cNvSpPr>
            <p:nvPr/>
          </p:nvSpPr>
          <p:spPr bwMode="auto">
            <a:xfrm>
              <a:off x="14629230" y="233807"/>
              <a:ext cx="459685" cy="657133"/>
            </a:xfrm>
            <a:custGeom>
              <a:avLst/>
              <a:gdLst>
                <a:gd name="T0" fmla="*/ 52 w 63"/>
                <a:gd name="T1" fmla="*/ 74 h 90"/>
                <a:gd name="T2" fmla="*/ 55 w 63"/>
                <a:gd name="T3" fmla="*/ 79 h 90"/>
                <a:gd name="T4" fmla="*/ 57 w 63"/>
                <a:gd name="T5" fmla="*/ 79 h 90"/>
                <a:gd name="T6" fmla="*/ 58 w 63"/>
                <a:gd name="T7" fmla="*/ 83 h 90"/>
                <a:gd name="T8" fmla="*/ 63 w 63"/>
                <a:gd name="T9" fmla="*/ 90 h 90"/>
                <a:gd name="T10" fmla="*/ 62 w 63"/>
                <a:gd name="T11" fmla="*/ 84 h 90"/>
                <a:gd name="T12" fmla="*/ 56 w 63"/>
                <a:gd name="T13" fmla="*/ 75 h 90"/>
                <a:gd name="T14" fmla="*/ 52 w 63"/>
                <a:gd name="T15" fmla="*/ 74 h 90"/>
                <a:gd name="T16" fmla="*/ 25 w 63"/>
                <a:gd name="T17" fmla="*/ 32 h 90"/>
                <a:gd name="T18" fmla="*/ 23 w 63"/>
                <a:gd name="T19" fmla="*/ 34 h 90"/>
                <a:gd name="T20" fmla="*/ 26 w 63"/>
                <a:gd name="T21" fmla="*/ 38 h 90"/>
                <a:gd name="T22" fmla="*/ 28 w 63"/>
                <a:gd name="T23" fmla="*/ 35 h 90"/>
                <a:gd name="T24" fmla="*/ 25 w 63"/>
                <a:gd name="T25" fmla="*/ 32 h 90"/>
                <a:gd name="T26" fmla="*/ 3 w 63"/>
                <a:gd name="T27" fmla="*/ 0 h 90"/>
                <a:gd name="T28" fmla="*/ 0 w 63"/>
                <a:gd name="T29" fmla="*/ 2 h 90"/>
                <a:gd name="T30" fmla="*/ 3 w 63"/>
                <a:gd name="T31" fmla="*/ 5 h 90"/>
                <a:gd name="T32" fmla="*/ 5 w 63"/>
                <a:gd name="T33" fmla="*/ 4 h 90"/>
                <a:gd name="T34" fmla="*/ 3 w 63"/>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0">
                  <a:moveTo>
                    <a:pt x="52" y="74"/>
                  </a:moveTo>
                  <a:cubicBezTo>
                    <a:pt x="55" y="79"/>
                    <a:pt x="55" y="79"/>
                    <a:pt x="55" y="79"/>
                  </a:cubicBezTo>
                  <a:cubicBezTo>
                    <a:pt x="57" y="79"/>
                    <a:pt x="57" y="79"/>
                    <a:pt x="57" y="79"/>
                  </a:cubicBezTo>
                  <a:cubicBezTo>
                    <a:pt x="57" y="80"/>
                    <a:pt x="58" y="82"/>
                    <a:pt x="58" y="83"/>
                  </a:cubicBezTo>
                  <a:cubicBezTo>
                    <a:pt x="63" y="90"/>
                    <a:pt x="63" y="90"/>
                    <a:pt x="63" y="90"/>
                  </a:cubicBezTo>
                  <a:cubicBezTo>
                    <a:pt x="63" y="88"/>
                    <a:pt x="63" y="86"/>
                    <a:pt x="62" y="84"/>
                  </a:cubicBezTo>
                  <a:cubicBezTo>
                    <a:pt x="56" y="75"/>
                    <a:pt x="56" y="75"/>
                    <a:pt x="56" y="75"/>
                  </a:cubicBezTo>
                  <a:cubicBezTo>
                    <a:pt x="52" y="74"/>
                    <a:pt x="52" y="74"/>
                    <a:pt x="52" y="74"/>
                  </a:cubicBezTo>
                  <a:moveTo>
                    <a:pt x="25" y="32"/>
                  </a:moveTo>
                  <a:cubicBezTo>
                    <a:pt x="23" y="34"/>
                    <a:pt x="23" y="34"/>
                    <a:pt x="23" y="34"/>
                  </a:cubicBezTo>
                  <a:cubicBezTo>
                    <a:pt x="26" y="38"/>
                    <a:pt x="26" y="38"/>
                    <a:pt x="26" y="38"/>
                  </a:cubicBezTo>
                  <a:cubicBezTo>
                    <a:pt x="28" y="35"/>
                    <a:pt x="28" y="35"/>
                    <a:pt x="28" y="35"/>
                  </a:cubicBezTo>
                  <a:cubicBezTo>
                    <a:pt x="25" y="32"/>
                    <a:pt x="25" y="32"/>
                    <a:pt x="25" y="32"/>
                  </a:cubicBezTo>
                  <a:moveTo>
                    <a:pt x="3" y="0"/>
                  </a:moveTo>
                  <a:cubicBezTo>
                    <a:pt x="0" y="2"/>
                    <a:pt x="0" y="2"/>
                    <a:pt x="0" y="2"/>
                  </a:cubicBezTo>
                  <a:cubicBezTo>
                    <a:pt x="3" y="5"/>
                    <a:pt x="3" y="5"/>
                    <a:pt x="3"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8" name="Freeform 778"/>
            <p:cNvSpPr/>
            <p:nvPr/>
          </p:nvSpPr>
          <p:spPr bwMode="auto">
            <a:xfrm>
              <a:off x="14724870" y="206040"/>
              <a:ext cx="175853" cy="219044"/>
            </a:xfrm>
            <a:custGeom>
              <a:avLst/>
              <a:gdLst>
                <a:gd name="T0" fmla="*/ 0 w 24"/>
                <a:gd name="T1" fmla="*/ 0 h 30"/>
                <a:gd name="T2" fmla="*/ 17 w 24"/>
                <a:gd name="T3" fmla="*/ 24 h 30"/>
                <a:gd name="T4" fmla="*/ 19 w 24"/>
                <a:gd name="T5" fmla="*/ 26 h 30"/>
                <a:gd name="T6" fmla="*/ 19 w 24"/>
                <a:gd name="T7" fmla="*/ 26 h 30"/>
                <a:gd name="T8" fmla="*/ 21 w 24"/>
                <a:gd name="T9" fmla="*/ 30 h 30"/>
                <a:gd name="T10" fmla="*/ 22 w 24"/>
                <a:gd name="T11" fmla="*/ 29 h 30"/>
                <a:gd name="T12" fmla="*/ 24 w 24"/>
                <a:gd name="T13" fmla="*/ 29 h 30"/>
                <a:gd name="T14" fmla="*/ 12 w 24"/>
                <a:gd name="T15" fmla="*/ 12 h 30"/>
                <a:gd name="T16" fmla="*/ 0 w 2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0" y="0"/>
                  </a:moveTo>
                  <a:cubicBezTo>
                    <a:pt x="17" y="24"/>
                    <a:pt x="17" y="24"/>
                    <a:pt x="17" y="24"/>
                  </a:cubicBezTo>
                  <a:cubicBezTo>
                    <a:pt x="18" y="25"/>
                    <a:pt x="18" y="26"/>
                    <a:pt x="19" y="26"/>
                  </a:cubicBezTo>
                  <a:cubicBezTo>
                    <a:pt x="19" y="26"/>
                    <a:pt x="19" y="26"/>
                    <a:pt x="19" y="26"/>
                  </a:cubicBezTo>
                  <a:cubicBezTo>
                    <a:pt x="21" y="30"/>
                    <a:pt x="21" y="30"/>
                    <a:pt x="21" y="30"/>
                  </a:cubicBezTo>
                  <a:cubicBezTo>
                    <a:pt x="22" y="29"/>
                    <a:pt x="22" y="29"/>
                    <a:pt x="22" y="29"/>
                  </a:cubicBezTo>
                  <a:cubicBezTo>
                    <a:pt x="24" y="29"/>
                    <a:pt x="24" y="29"/>
                    <a:pt x="24" y="29"/>
                  </a:cubicBezTo>
                  <a:cubicBezTo>
                    <a:pt x="12" y="12"/>
                    <a:pt x="12" y="12"/>
                    <a:pt x="12" y="12"/>
                  </a:cubicBezTo>
                  <a:cubicBezTo>
                    <a:pt x="9" y="8"/>
                    <a:pt x="5" y="4"/>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09" name="Freeform 779"/>
            <p:cNvSpPr>
              <a:spLocks noEditPoints="1"/>
            </p:cNvSpPr>
            <p:nvPr/>
          </p:nvSpPr>
          <p:spPr bwMode="auto">
            <a:xfrm>
              <a:off x="13345815" y="388063"/>
              <a:ext cx="1305011" cy="1298840"/>
            </a:xfrm>
            <a:custGeom>
              <a:avLst/>
              <a:gdLst>
                <a:gd name="T0" fmla="*/ 85 w 179"/>
                <a:gd name="T1" fmla="*/ 175 h 178"/>
                <a:gd name="T2" fmla="*/ 89 w 179"/>
                <a:gd name="T3" fmla="*/ 178 h 178"/>
                <a:gd name="T4" fmla="*/ 67 w 179"/>
                <a:gd name="T5" fmla="*/ 172 h 178"/>
                <a:gd name="T6" fmla="*/ 82 w 179"/>
                <a:gd name="T7" fmla="*/ 175 h 178"/>
                <a:gd name="T8" fmla="*/ 113 w 179"/>
                <a:gd name="T9" fmla="*/ 172 h 178"/>
                <a:gd name="T10" fmla="*/ 114 w 179"/>
                <a:gd name="T11" fmla="*/ 174 h 178"/>
                <a:gd name="T12" fmla="*/ 116 w 179"/>
                <a:gd name="T13" fmla="*/ 171 h 178"/>
                <a:gd name="T14" fmla="*/ 126 w 179"/>
                <a:gd name="T15" fmla="*/ 167 h 178"/>
                <a:gd name="T16" fmla="*/ 65 w 179"/>
                <a:gd name="T17" fmla="*/ 174 h 178"/>
                <a:gd name="T18" fmla="*/ 138 w 179"/>
                <a:gd name="T19" fmla="*/ 160 h 178"/>
                <a:gd name="T20" fmla="*/ 139 w 179"/>
                <a:gd name="T21" fmla="*/ 163 h 178"/>
                <a:gd name="T22" fmla="*/ 140 w 179"/>
                <a:gd name="T23" fmla="*/ 158 h 178"/>
                <a:gd name="T24" fmla="*/ 150 w 179"/>
                <a:gd name="T25" fmla="*/ 154 h 178"/>
                <a:gd name="T26" fmla="*/ 150 w 179"/>
                <a:gd name="T27" fmla="*/ 150 h 178"/>
                <a:gd name="T28" fmla="*/ 158 w 179"/>
                <a:gd name="T29" fmla="*/ 141 h 178"/>
                <a:gd name="T30" fmla="*/ 161 w 179"/>
                <a:gd name="T31" fmla="*/ 141 h 178"/>
                <a:gd name="T32" fmla="*/ 172 w 179"/>
                <a:gd name="T33" fmla="*/ 114 h 178"/>
                <a:gd name="T34" fmla="*/ 174 w 179"/>
                <a:gd name="T35" fmla="*/ 117 h 178"/>
                <a:gd name="T36" fmla="*/ 20 w 179"/>
                <a:gd name="T37" fmla="*/ 144 h 178"/>
                <a:gd name="T38" fmla="*/ 8 w 179"/>
                <a:gd name="T39" fmla="*/ 118 h 178"/>
                <a:gd name="T40" fmla="*/ 174 w 179"/>
                <a:gd name="T41" fmla="*/ 107 h 178"/>
                <a:gd name="T42" fmla="*/ 178 w 179"/>
                <a:gd name="T43" fmla="*/ 100 h 178"/>
                <a:gd name="T44" fmla="*/ 1 w 179"/>
                <a:gd name="T45" fmla="*/ 103 h 178"/>
                <a:gd name="T46" fmla="*/ 0 w 179"/>
                <a:gd name="T47" fmla="*/ 84 h 178"/>
                <a:gd name="T48" fmla="*/ 178 w 179"/>
                <a:gd name="T49" fmla="*/ 95 h 178"/>
                <a:gd name="T50" fmla="*/ 4 w 179"/>
                <a:gd name="T51" fmla="*/ 65 h 178"/>
                <a:gd name="T52" fmla="*/ 3 w 179"/>
                <a:gd name="T53" fmla="*/ 82 h 178"/>
                <a:gd name="T54" fmla="*/ 4 w 179"/>
                <a:gd name="T55" fmla="*/ 65 h 178"/>
                <a:gd name="T56" fmla="*/ 7 w 179"/>
                <a:gd name="T57" fmla="*/ 64 h 178"/>
                <a:gd name="T58" fmla="*/ 17 w 179"/>
                <a:gd name="T59" fmla="*/ 37 h 178"/>
                <a:gd name="T60" fmla="*/ 19 w 179"/>
                <a:gd name="T61" fmla="*/ 39 h 178"/>
                <a:gd name="T62" fmla="*/ 19 w 179"/>
                <a:gd name="T63" fmla="*/ 34 h 178"/>
                <a:gd name="T64" fmla="*/ 26 w 179"/>
                <a:gd name="T65" fmla="*/ 26 h 178"/>
                <a:gd name="T66" fmla="*/ 28 w 179"/>
                <a:gd name="T67" fmla="*/ 24 h 178"/>
                <a:gd name="T68" fmla="*/ 36 w 179"/>
                <a:gd name="T69" fmla="*/ 17 h 178"/>
                <a:gd name="T70" fmla="*/ 162 w 179"/>
                <a:gd name="T71" fmla="*/ 42 h 178"/>
                <a:gd name="T72" fmla="*/ 159 w 179"/>
                <a:gd name="T73" fmla="*/ 33 h 178"/>
                <a:gd name="T74" fmla="*/ 39 w 179"/>
                <a:gd name="T75" fmla="*/ 15 h 178"/>
                <a:gd name="T76" fmla="*/ 48 w 179"/>
                <a:gd name="T77" fmla="*/ 10 h 178"/>
                <a:gd name="T78" fmla="*/ 52 w 179"/>
                <a:gd name="T79" fmla="*/ 11 h 178"/>
                <a:gd name="T80" fmla="*/ 113 w 179"/>
                <a:gd name="T81" fmla="*/ 3 h 178"/>
                <a:gd name="T82" fmla="*/ 131 w 179"/>
                <a:gd name="T83" fmla="*/ 10 h 178"/>
                <a:gd name="T84" fmla="*/ 64 w 179"/>
                <a:gd name="T85" fmla="*/ 4 h 178"/>
                <a:gd name="T86" fmla="*/ 75 w 179"/>
                <a:gd name="T87" fmla="*/ 1 h 178"/>
                <a:gd name="T88" fmla="*/ 107 w 179"/>
                <a:gd name="T89" fmla="*/ 4 h 178"/>
                <a:gd name="T90" fmla="*/ 94 w 179"/>
                <a:gd name="T91" fmla="*/ 0 h 178"/>
                <a:gd name="T92" fmla="*/ 80 w 179"/>
                <a:gd name="T93" fmla="*/ 3 h 178"/>
                <a:gd name="T94" fmla="*/ 90 w 179"/>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78">
                  <a:moveTo>
                    <a:pt x="98" y="175"/>
                  </a:moveTo>
                  <a:cubicBezTo>
                    <a:pt x="95" y="175"/>
                    <a:pt x="92" y="175"/>
                    <a:pt x="89" y="175"/>
                  </a:cubicBezTo>
                  <a:cubicBezTo>
                    <a:pt x="88" y="175"/>
                    <a:pt x="87" y="175"/>
                    <a:pt x="85" y="175"/>
                  </a:cubicBezTo>
                  <a:cubicBezTo>
                    <a:pt x="87" y="178"/>
                    <a:pt x="87" y="178"/>
                    <a:pt x="87" y="178"/>
                  </a:cubicBezTo>
                  <a:cubicBezTo>
                    <a:pt x="88" y="178"/>
                    <a:pt x="89" y="178"/>
                    <a:pt x="89" y="178"/>
                  </a:cubicBezTo>
                  <a:cubicBezTo>
                    <a:pt x="89" y="178"/>
                    <a:pt x="89" y="178"/>
                    <a:pt x="89" y="178"/>
                  </a:cubicBezTo>
                  <a:cubicBezTo>
                    <a:pt x="93" y="178"/>
                    <a:pt x="96" y="178"/>
                    <a:pt x="100" y="177"/>
                  </a:cubicBezTo>
                  <a:cubicBezTo>
                    <a:pt x="98" y="175"/>
                    <a:pt x="98" y="175"/>
                    <a:pt x="98" y="175"/>
                  </a:cubicBezTo>
                  <a:moveTo>
                    <a:pt x="67" y="172"/>
                  </a:moveTo>
                  <a:cubicBezTo>
                    <a:pt x="69" y="176"/>
                    <a:pt x="69" y="176"/>
                    <a:pt x="69" y="176"/>
                  </a:cubicBezTo>
                  <a:cubicBezTo>
                    <a:pt x="74" y="177"/>
                    <a:pt x="79" y="177"/>
                    <a:pt x="84" y="178"/>
                  </a:cubicBezTo>
                  <a:cubicBezTo>
                    <a:pt x="82" y="175"/>
                    <a:pt x="82" y="175"/>
                    <a:pt x="82" y="175"/>
                  </a:cubicBezTo>
                  <a:cubicBezTo>
                    <a:pt x="78" y="174"/>
                    <a:pt x="75" y="174"/>
                    <a:pt x="71" y="173"/>
                  </a:cubicBezTo>
                  <a:cubicBezTo>
                    <a:pt x="70" y="173"/>
                    <a:pt x="68" y="172"/>
                    <a:pt x="67" y="172"/>
                  </a:cubicBezTo>
                  <a:moveTo>
                    <a:pt x="113" y="172"/>
                  </a:moveTo>
                  <a:cubicBezTo>
                    <a:pt x="109" y="173"/>
                    <a:pt x="105" y="174"/>
                    <a:pt x="101" y="174"/>
                  </a:cubicBezTo>
                  <a:cubicBezTo>
                    <a:pt x="103" y="177"/>
                    <a:pt x="103" y="177"/>
                    <a:pt x="103" y="177"/>
                  </a:cubicBezTo>
                  <a:cubicBezTo>
                    <a:pt x="107" y="176"/>
                    <a:pt x="111" y="175"/>
                    <a:pt x="114" y="174"/>
                  </a:cubicBezTo>
                  <a:cubicBezTo>
                    <a:pt x="113" y="172"/>
                    <a:pt x="113" y="172"/>
                    <a:pt x="113" y="172"/>
                  </a:cubicBezTo>
                  <a:moveTo>
                    <a:pt x="126" y="167"/>
                  </a:moveTo>
                  <a:cubicBezTo>
                    <a:pt x="123" y="168"/>
                    <a:pt x="119" y="170"/>
                    <a:pt x="116" y="171"/>
                  </a:cubicBezTo>
                  <a:cubicBezTo>
                    <a:pt x="117" y="173"/>
                    <a:pt x="117" y="173"/>
                    <a:pt x="117" y="173"/>
                  </a:cubicBezTo>
                  <a:cubicBezTo>
                    <a:pt x="121" y="172"/>
                    <a:pt x="124" y="171"/>
                    <a:pt x="128" y="169"/>
                  </a:cubicBezTo>
                  <a:cubicBezTo>
                    <a:pt x="126" y="167"/>
                    <a:pt x="126" y="167"/>
                    <a:pt x="126" y="167"/>
                  </a:cubicBezTo>
                  <a:moveTo>
                    <a:pt x="43" y="161"/>
                  </a:moveTo>
                  <a:cubicBezTo>
                    <a:pt x="47" y="167"/>
                    <a:pt x="47" y="167"/>
                    <a:pt x="47" y="167"/>
                  </a:cubicBezTo>
                  <a:cubicBezTo>
                    <a:pt x="52" y="170"/>
                    <a:pt x="58" y="173"/>
                    <a:pt x="65" y="174"/>
                  </a:cubicBezTo>
                  <a:cubicBezTo>
                    <a:pt x="62" y="171"/>
                    <a:pt x="62" y="171"/>
                    <a:pt x="62" y="171"/>
                  </a:cubicBezTo>
                  <a:cubicBezTo>
                    <a:pt x="55" y="168"/>
                    <a:pt x="49" y="165"/>
                    <a:pt x="43" y="161"/>
                  </a:cubicBezTo>
                  <a:moveTo>
                    <a:pt x="138" y="160"/>
                  </a:moveTo>
                  <a:cubicBezTo>
                    <a:pt x="135" y="162"/>
                    <a:pt x="132" y="164"/>
                    <a:pt x="129" y="166"/>
                  </a:cubicBezTo>
                  <a:cubicBezTo>
                    <a:pt x="130" y="168"/>
                    <a:pt x="130" y="168"/>
                    <a:pt x="130" y="168"/>
                  </a:cubicBezTo>
                  <a:cubicBezTo>
                    <a:pt x="133" y="166"/>
                    <a:pt x="136" y="165"/>
                    <a:pt x="139" y="163"/>
                  </a:cubicBezTo>
                  <a:cubicBezTo>
                    <a:pt x="138" y="160"/>
                    <a:pt x="138" y="160"/>
                    <a:pt x="138" y="160"/>
                  </a:cubicBezTo>
                  <a:moveTo>
                    <a:pt x="148" y="152"/>
                  </a:moveTo>
                  <a:cubicBezTo>
                    <a:pt x="146" y="154"/>
                    <a:pt x="143" y="156"/>
                    <a:pt x="140" y="158"/>
                  </a:cubicBezTo>
                  <a:cubicBezTo>
                    <a:pt x="142" y="161"/>
                    <a:pt x="142" y="161"/>
                    <a:pt x="142" y="161"/>
                  </a:cubicBezTo>
                  <a:cubicBezTo>
                    <a:pt x="143" y="160"/>
                    <a:pt x="144" y="159"/>
                    <a:pt x="145" y="158"/>
                  </a:cubicBezTo>
                  <a:cubicBezTo>
                    <a:pt x="147" y="157"/>
                    <a:pt x="148" y="156"/>
                    <a:pt x="150" y="154"/>
                  </a:cubicBezTo>
                  <a:cubicBezTo>
                    <a:pt x="148" y="152"/>
                    <a:pt x="148" y="152"/>
                    <a:pt x="148" y="152"/>
                  </a:cubicBezTo>
                  <a:moveTo>
                    <a:pt x="158" y="141"/>
                  </a:moveTo>
                  <a:cubicBezTo>
                    <a:pt x="155" y="144"/>
                    <a:pt x="153" y="147"/>
                    <a:pt x="150" y="150"/>
                  </a:cubicBezTo>
                  <a:cubicBezTo>
                    <a:pt x="152" y="152"/>
                    <a:pt x="152" y="152"/>
                    <a:pt x="152" y="152"/>
                  </a:cubicBezTo>
                  <a:cubicBezTo>
                    <a:pt x="155" y="149"/>
                    <a:pt x="157" y="147"/>
                    <a:pt x="159" y="144"/>
                  </a:cubicBezTo>
                  <a:cubicBezTo>
                    <a:pt x="158" y="141"/>
                    <a:pt x="158" y="141"/>
                    <a:pt x="158" y="141"/>
                  </a:cubicBezTo>
                  <a:moveTo>
                    <a:pt x="165" y="129"/>
                  </a:moveTo>
                  <a:cubicBezTo>
                    <a:pt x="164" y="133"/>
                    <a:pt x="162" y="136"/>
                    <a:pt x="159" y="139"/>
                  </a:cubicBezTo>
                  <a:cubicBezTo>
                    <a:pt x="161" y="141"/>
                    <a:pt x="161" y="141"/>
                    <a:pt x="161" y="141"/>
                  </a:cubicBezTo>
                  <a:cubicBezTo>
                    <a:pt x="163" y="138"/>
                    <a:pt x="166" y="135"/>
                    <a:pt x="167" y="132"/>
                  </a:cubicBezTo>
                  <a:cubicBezTo>
                    <a:pt x="165" y="129"/>
                    <a:pt x="165" y="129"/>
                    <a:pt x="165" y="129"/>
                  </a:cubicBezTo>
                  <a:moveTo>
                    <a:pt x="172" y="114"/>
                  </a:moveTo>
                  <a:cubicBezTo>
                    <a:pt x="170" y="119"/>
                    <a:pt x="169" y="122"/>
                    <a:pt x="167" y="126"/>
                  </a:cubicBezTo>
                  <a:cubicBezTo>
                    <a:pt x="169" y="129"/>
                    <a:pt x="169" y="129"/>
                    <a:pt x="169" y="129"/>
                  </a:cubicBezTo>
                  <a:cubicBezTo>
                    <a:pt x="171" y="125"/>
                    <a:pt x="172" y="121"/>
                    <a:pt x="174" y="117"/>
                  </a:cubicBezTo>
                  <a:cubicBezTo>
                    <a:pt x="172" y="114"/>
                    <a:pt x="172" y="114"/>
                    <a:pt x="172" y="114"/>
                  </a:cubicBezTo>
                  <a:moveTo>
                    <a:pt x="3" y="110"/>
                  </a:moveTo>
                  <a:cubicBezTo>
                    <a:pt x="6" y="123"/>
                    <a:pt x="12" y="134"/>
                    <a:pt x="20" y="144"/>
                  </a:cubicBezTo>
                  <a:cubicBezTo>
                    <a:pt x="26" y="152"/>
                    <a:pt x="33" y="158"/>
                    <a:pt x="40" y="163"/>
                  </a:cubicBezTo>
                  <a:cubicBezTo>
                    <a:pt x="35" y="156"/>
                    <a:pt x="35" y="156"/>
                    <a:pt x="35" y="156"/>
                  </a:cubicBezTo>
                  <a:cubicBezTo>
                    <a:pt x="23" y="146"/>
                    <a:pt x="13" y="133"/>
                    <a:pt x="8" y="118"/>
                  </a:cubicBezTo>
                  <a:cubicBezTo>
                    <a:pt x="3" y="110"/>
                    <a:pt x="3" y="110"/>
                    <a:pt x="3" y="110"/>
                  </a:cubicBezTo>
                  <a:moveTo>
                    <a:pt x="175" y="96"/>
                  </a:moveTo>
                  <a:cubicBezTo>
                    <a:pt x="175" y="100"/>
                    <a:pt x="174" y="103"/>
                    <a:pt x="174" y="107"/>
                  </a:cubicBezTo>
                  <a:cubicBezTo>
                    <a:pt x="173" y="108"/>
                    <a:pt x="173" y="109"/>
                    <a:pt x="173" y="111"/>
                  </a:cubicBezTo>
                  <a:cubicBezTo>
                    <a:pt x="175" y="114"/>
                    <a:pt x="175" y="114"/>
                    <a:pt x="175" y="114"/>
                  </a:cubicBezTo>
                  <a:cubicBezTo>
                    <a:pt x="176" y="109"/>
                    <a:pt x="177" y="105"/>
                    <a:pt x="178" y="100"/>
                  </a:cubicBezTo>
                  <a:cubicBezTo>
                    <a:pt x="175" y="96"/>
                    <a:pt x="175" y="96"/>
                    <a:pt x="175" y="96"/>
                  </a:cubicBezTo>
                  <a:moveTo>
                    <a:pt x="0" y="84"/>
                  </a:moveTo>
                  <a:cubicBezTo>
                    <a:pt x="0" y="90"/>
                    <a:pt x="0" y="97"/>
                    <a:pt x="1" y="103"/>
                  </a:cubicBezTo>
                  <a:cubicBezTo>
                    <a:pt x="5" y="109"/>
                    <a:pt x="5" y="109"/>
                    <a:pt x="5" y="109"/>
                  </a:cubicBezTo>
                  <a:cubicBezTo>
                    <a:pt x="4" y="102"/>
                    <a:pt x="3" y="95"/>
                    <a:pt x="3" y="87"/>
                  </a:cubicBezTo>
                  <a:cubicBezTo>
                    <a:pt x="0" y="84"/>
                    <a:pt x="0" y="84"/>
                    <a:pt x="0" y="84"/>
                  </a:cubicBezTo>
                  <a:moveTo>
                    <a:pt x="174" y="70"/>
                  </a:moveTo>
                  <a:cubicBezTo>
                    <a:pt x="175" y="77"/>
                    <a:pt x="176" y="84"/>
                    <a:pt x="176" y="91"/>
                  </a:cubicBezTo>
                  <a:cubicBezTo>
                    <a:pt x="178" y="95"/>
                    <a:pt x="178" y="95"/>
                    <a:pt x="178" y="95"/>
                  </a:cubicBezTo>
                  <a:cubicBezTo>
                    <a:pt x="179" y="89"/>
                    <a:pt x="178" y="82"/>
                    <a:pt x="177" y="76"/>
                  </a:cubicBezTo>
                  <a:cubicBezTo>
                    <a:pt x="174" y="70"/>
                    <a:pt x="174" y="70"/>
                    <a:pt x="174" y="70"/>
                  </a:cubicBezTo>
                  <a:moveTo>
                    <a:pt x="4" y="65"/>
                  </a:moveTo>
                  <a:cubicBezTo>
                    <a:pt x="2" y="69"/>
                    <a:pt x="1" y="74"/>
                    <a:pt x="1" y="79"/>
                  </a:cubicBezTo>
                  <a:cubicBezTo>
                    <a:pt x="1" y="79"/>
                    <a:pt x="1" y="79"/>
                    <a:pt x="1" y="79"/>
                  </a:cubicBezTo>
                  <a:cubicBezTo>
                    <a:pt x="3" y="82"/>
                    <a:pt x="3" y="82"/>
                    <a:pt x="3" y="82"/>
                  </a:cubicBezTo>
                  <a:cubicBezTo>
                    <a:pt x="4" y="79"/>
                    <a:pt x="4" y="75"/>
                    <a:pt x="5" y="71"/>
                  </a:cubicBezTo>
                  <a:cubicBezTo>
                    <a:pt x="5" y="70"/>
                    <a:pt x="5" y="69"/>
                    <a:pt x="6" y="68"/>
                  </a:cubicBezTo>
                  <a:cubicBezTo>
                    <a:pt x="4" y="65"/>
                    <a:pt x="4" y="65"/>
                    <a:pt x="4" y="65"/>
                  </a:cubicBezTo>
                  <a:moveTo>
                    <a:pt x="9" y="49"/>
                  </a:moveTo>
                  <a:cubicBezTo>
                    <a:pt x="8" y="53"/>
                    <a:pt x="6" y="57"/>
                    <a:pt x="5" y="61"/>
                  </a:cubicBezTo>
                  <a:cubicBezTo>
                    <a:pt x="7" y="64"/>
                    <a:pt x="7" y="64"/>
                    <a:pt x="7" y="64"/>
                  </a:cubicBezTo>
                  <a:cubicBezTo>
                    <a:pt x="8" y="60"/>
                    <a:pt x="10" y="56"/>
                    <a:pt x="11" y="52"/>
                  </a:cubicBezTo>
                  <a:cubicBezTo>
                    <a:pt x="9" y="49"/>
                    <a:pt x="9" y="49"/>
                    <a:pt x="9" y="49"/>
                  </a:cubicBezTo>
                  <a:moveTo>
                    <a:pt x="17" y="37"/>
                  </a:moveTo>
                  <a:cubicBezTo>
                    <a:pt x="15" y="40"/>
                    <a:pt x="13" y="43"/>
                    <a:pt x="11" y="46"/>
                  </a:cubicBezTo>
                  <a:cubicBezTo>
                    <a:pt x="13" y="49"/>
                    <a:pt x="13" y="49"/>
                    <a:pt x="13" y="49"/>
                  </a:cubicBezTo>
                  <a:cubicBezTo>
                    <a:pt x="15" y="46"/>
                    <a:pt x="17" y="42"/>
                    <a:pt x="19" y="39"/>
                  </a:cubicBezTo>
                  <a:cubicBezTo>
                    <a:pt x="17" y="37"/>
                    <a:pt x="17" y="37"/>
                    <a:pt x="17" y="37"/>
                  </a:cubicBezTo>
                  <a:moveTo>
                    <a:pt x="26" y="26"/>
                  </a:moveTo>
                  <a:cubicBezTo>
                    <a:pt x="24" y="29"/>
                    <a:pt x="21" y="31"/>
                    <a:pt x="19" y="34"/>
                  </a:cubicBezTo>
                  <a:cubicBezTo>
                    <a:pt x="21" y="37"/>
                    <a:pt x="21" y="37"/>
                    <a:pt x="21" y="37"/>
                  </a:cubicBezTo>
                  <a:cubicBezTo>
                    <a:pt x="23" y="34"/>
                    <a:pt x="25" y="31"/>
                    <a:pt x="28" y="29"/>
                  </a:cubicBezTo>
                  <a:cubicBezTo>
                    <a:pt x="26" y="26"/>
                    <a:pt x="26" y="26"/>
                    <a:pt x="26" y="26"/>
                  </a:cubicBezTo>
                  <a:moveTo>
                    <a:pt x="36" y="17"/>
                  </a:moveTo>
                  <a:cubicBezTo>
                    <a:pt x="36" y="18"/>
                    <a:pt x="35" y="19"/>
                    <a:pt x="34" y="19"/>
                  </a:cubicBezTo>
                  <a:cubicBezTo>
                    <a:pt x="32" y="21"/>
                    <a:pt x="30" y="22"/>
                    <a:pt x="28" y="24"/>
                  </a:cubicBezTo>
                  <a:cubicBezTo>
                    <a:pt x="30" y="26"/>
                    <a:pt x="30" y="26"/>
                    <a:pt x="30" y="26"/>
                  </a:cubicBezTo>
                  <a:cubicBezTo>
                    <a:pt x="33" y="24"/>
                    <a:pt x="35" y="22"/>
                    <a:pt x="38" y="20"/>
                  </a:cubicBezTo>
                  <a:cubicBezTo>
                    <a:pt x="36" y="17"/>
                    <a:pt x="36" y="17"/>
                    <a:pt x="36" y="17"/>
                  </a:cubicBezTo>
                  <a:moveTo>
                    <a:pt x="137" y="14"/>
                  </a:moveTo>
                  <a:cubicBezTo>
                    <a:pt x="142" y="20"/>
                    <a:pt x="142" y="20"/>
                    <a:pt x="142" y="20"/>
                  </a:cubicBezTo>
                  <a:cubicBezTo>
                    <a:pt x="149" y="26"/>
                    <a:pt x="156" y="33"/>
                    <a:pt x="162" y="42"/>
                  </a:cubicBezTo>
                  <a:cubicBezTo>
                    <a:pt x="166" y="48"/>
                    <a:pt x="169" y="55"/>
                    <a:pt x="171" y="62"/>
                  </a:cubicBezTo>
                  <a:cubicBezTo>
                    <a:pt x="176" y="69"/>
                    <a:pt x="176" y="69"/>
                    <a:pt x="176" y="69"/>
                  </a:cubicBezTo>
                  <a:cubicBezTo>
                    <a:pt x="173" y="56"/>
                    <a:pt x="167" y="44"/>
                    <a:pt x="159" y="33"/>
                  </a:cubicBezTo>
                  <a:cubicBezTo>
                    <a:pt x="153" y="25"/>
                    <a:pt x="145" y="19"/>
                    <a:pt x="137" y="14"/>
                  </a:cubicBezTo>
                  <a:moveTo>
                    <a:pt x="48" y="10"/>
                  </a:moveTo>
                  <a:cubicBezTo>
                    <a:pt x="45" y="12"/>
                    <a:pt x="42" y="13"/>
                    <a:pt x="39" y="15"/>
                  </a:cubicBezTo>
                  <a:cubicBezTo>
                    <a:pt x="40" y="18"/>
                    <a:pt x="40" y="18"/>
                    <a:pt x="40" y="18"/>
                  </a:cubicBezTo>
                  <a:cubicBezTo>
                    <a:pt x="43" y="16"/>
                    <a:pt x="46" y="14"/>
                    <a:pt x="50" y="12"/>
                  </a:cubicBezTo>
                  <a:cubicBezTo>
                    <a:pt x="48" y="10"/>
                    <a:pt x="48" y="10"/>
                    <a:pt x="48" y="10"/>
                  </a:cubicBezTo>
                  <a:moveTo>
                    <a:pt x="61" y="4"/>
                  </a:moveTo>
                  <a:cubicBezTo>
                    <a:pt x="57" y="6"/>
                    <a:pt x="54" y="7"/>
                    <a:pt x="51" y="9"/>
                  </a:cubicBezTo>
                  <a:cubicBezTo>
                    <a:pt x="52" y="11"/>
                    <a:pt x="52" y="11"/>
                    <a:pt x="52" y="11"/>
                  </a:cubicBezTo>
                  <a:cubicBezTo>
                    <a:pt x="56" y="9"/>
                    <a:pt x="59" y="8"/>
                    <a:pt x="62" y="7"/>
                  </a:cubicBezTo>
                  <a:cubicBezTo>
                    <a:pt x="61" y="4"/>
                    <a:pt x="61" y="4"/>
                    <a:pt x="61" y="4"/>
                  </a:cubicBezTo>
                  <a:moveTo>
                    <a:pt x="113" y="3"/>
                  </a:moveTo>
                  <a:cubicBezTo>
                    <a:pt x="116" y="7"/>
                    <a:pt x="116" y="7"/>
                    <a:pt x="116" y="7"/>
                  </a:cubicBezTo>
                  <a:cubicBezTo>
                    <a:pt x="122" y="9"/>
                    <a:pt x="129" y="12"/>
                    <a:pt x="135" y="15"/>
                  </a:cubicBezTo>
                  <a:cubicBezTo>
                    <a:pt x="131" y="10"/>
                    <a:pt x="131" y="10"/>
                    <a:pt x="131" y="10"/>
                  </a:cubicBezTo>
                  <a:cubicBezTo>
                    <a:pt x="125" y="7"/>
                    <a:pt x="119" y="5"/>
                    <a:pt x="113" y="3"/>
                  </a:cubicBezTo>
                  <a:moveTo>
                    <a:pt x="75" y="1"/>
                  </a:moveTo>
                  <a:cubicBezTo>
                    <a:pt x="71" y="2"/>
                    <a:pt x="67" y="2"/>
                    <a:pt x="64" y="4"/>
                  </a:cubicBezTo>
                  <a:cubicBezTo>
                    <a:pt x="65" y="6"/>
                    <a:pt x="65" y="6"/>
                    <a:pt x="65" y="6"/>
                  </a:cubicBezTo>
                  <a:cubicBezTo>
                    <a:pt x="69" y="5"/>
                    <a:pt x="73" y="4"/>
                    <a:pt x="76" y="4"/>
                  </a:cubicBezTo>
                  <a:cubicBezTo>
                    <a:pt x="75" y="1"/>
                    <a:pt x="75" y="1"/>
                    <a:pt x="75" y="1"/>
                  </a:cubicBezTo>
                  <a:moveTo>
                    <a:pt x="94" y="0"/>
                  </a:moveTo>
                  <a:cubicBezTo>
                    <a:pt x="96" y="3"/>
                    <a:pt x="96" y="3"/>
                    <a:pt x="96" y="3"/>
                  </a:cubicBezTo>
                  <a:cubicBezTo>
                    <a:pt x="100" y="3"/>
                    <a:pt x="104" y="4"/>
                    <a:pt x="107" y="4"/>
                  </a:cubicBezTo>
                  <a:cubicBezTo>
                    <a:pt x="108" y="5"/>
                    <a:pt x="110" y="5"/>
                    <a:pt x="111" y="5"/>
                  </a:cubicBezTo>
                  <a:cubicBezTo>
                    <a:pt x="108" y="2"/>
                    <a:pt x="108" y="2"/>
                    <a:pt x="108" y="2"/>
                  </a:cubicBezTo>
                  <a:cubicBezTo>
                    <a:pt x="104" y="1"/>
                    <a:pt x="99" y="0"/>
                    <a:pt x="94" y="0"/>
                  </a:cubicBezTo>
                  <a:moveTo>
                    <a:pt x="89" y="0"/>
                  </a:moveTo>
                  <a:cubicBezTo>
                    <a:pt x="85" y="0"/>
                    <a:pt x="82" y="0"/>
                    <a:pt x="78" y="0"/>
                  </a:cubicBezTo>
                  <a:cubicBezTo>
                    <a:pt x="80" y="3"/>
                    <a:pt x="80" y="3"/>
                    <a:pt x="80" y="3"/>
                  </a:cubicBezTo>
                  <a:cubicBezTo>
                    <a:pt x="83" y="3"/>
                    <a:pt x="86" y="3"/>
                    <a:pt x="89" y="3"/>
                  </a:cubicBezTo>
                  <a:cubicBezTo>
                    <a:pt x="90" y="3"/>
                    <a:pt x="91" y="3"/>
                    <a:pt x="92" y="3"/>
                  </a:cubicBezTo>
                  <a:cubicBezTo>
                    <a:pt x="90" y="0"/>
                    <a:pt x="90" y="0"/>
                    <a:pt x="90" y="0"/>
                  </a:cubicBezTo>
                  <a:cubicBezTo>
                    <a:pt x="90" y="0"/>
                    <a:pt x="90" y="0"/>
                    <a:pt x="89"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0" name="Freeform 780"/>
            <p:cNvSpPr>
              <a:spLocks noEditPoints="1"/>
            </p:cNvSpPr>
            <p:nvPr/>
          </p:nvSpPr>
          <p:spPr bwMode="auto">
            <a:xfrm>
              <a:off x="13355071" y="1137750"/>
              <a:ext cx="333194" cy="468940"/>
            </a:xfrm>
            <a:custGeom>
              <a:avLst/>
              <a:gdLst>
                <a:gd name="T0" fmla="*/ 34 w 46"/>
                <a:gd name="T1" fmla="*/ 53 h 64"/>
                <a:gd name="T2" fmla="*/ 39 w 46"/>
                <a:gd name="T3" fmla="*/ 60 h 64"/>
                <a:gd name="T4" fmla="*/ 46 w 46"/>
                <a:gd name="T5" fmla="*/ 64 h 64"/>
                <a:gd name="T6" fmla="*/ 42 w 46"/>
                <a:gd name="T7" fmla="*/ 58 h 64"/>
                <a:gd name="T8" fmla="*/ 34 w 46"/>
                <a:gd name="T9" fmla="*/ 53 h 64"/>
                <a:gd name="T10" fmla="*/ 0 w 46"/>
                <a:gd name="T11" fmla="*/ 0 h 64"/>
                <a:gd name="T12" fmla="*/ 2 w 46"/>
                <a:gd name="T13" fmla="*/ 7 h 64"/>
                <a:gd name="T14" fmla="*/ 7 w 46"/>
                <a:gd name="T15" fmla="*/ 15 h 64"/>
                <a:gd name="T16" fmla="*/ 4 w 46"/>
                <a:gd name="T17" fmla="*/ 6 h 64"/>
                <a:gd name="T18" fmla="*/ 0 w 4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4">
                  <a:moveTo>
                    <a:pt x="34" y="53"/>
                  </a:moveTo>
                  <a:cubicBezTo>
                    <a:pt x="39" y="60"/>
                    <a:pt x="39" y="60"/>
                    <a:pt x="39" y="60"/>
                  </a:cubicBezTo>
                  <a:cubicBezTo>
                    <a:pt x="41" y="61"/>
                    <a:pt x="43" y="63"/>
                    <a:pt x="46" y="64"/>
                  </a:cubicBezTo>
                  <a:cubicBezTo>
                    <a:pt x="42" y="58"/>
                    <a:pt x="42" y="58"/>
                    <a:pt x="42" y="58"/>
                  </a:cubicBezTo>
                  <a:cubicBezTo>
                    <a:pt x="39" y="57"/>
                    <a:pt x="36" y="55"/>
                    <a:pt x="34" y="53"/>
                  </a:cubicBezTo>
                  <a:moveTo>
                    <a:pt x="0" y="0"/>
                  </a:moveTo>
                  <a:cubicBezTo>
                    <a:pt x="1" y="3"/>
                    <a:pt x="1" y="5"/>
                    <a:pt x="2" y="7"/>
                  </a:cubicBezTo>
                  <a:cubicBezTo>
                    <a:pt x="7" y="15"/>
                    <a:pt x="7" y="15"/>
                    <a:pt x="7" y="15"/>
                  </a:cubicBezTo>
                  <a:cubicBezTo>
                    <a:pt x="6" y="12"/>
                    <a:pt x="5" y="9"/>
                    <a:pt x="4" y="6"/>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1" name="Freeform 781"/>
            <p:cNvSpPr>
              <a:spLocks noEditPoints="1"/>
            </p:cNvSpPr>
            <p:nvPr/>
          </p:nvSpPr>
          <p:spPr bwMode="auto">
            <a:xfrm>
              <a:off x="13345815" y="964983"/>
              <a:ext cx="502877" cy="706495"/>
            </a:xfrm>
            <a:custGeom>
              <a:avLst/>
              <a:gdLst>
                <a:gd name="T0" fmla="*/ 62 w 69"/>
                <a:gd name="T1" fmla="*/ 92 h 97"/>
                <a:gd name="T2" fmla="*/ 65 w 69"/>
                <a:gd name="T3" fmla="*/ 95 h 97"/>
                <a:gd name="T4" fmla="*/ 69 w 69"/>
                <a:gd name="T5" fmla="*/ 97 h 97"/>
                <a:gd name="T6" fmla="*/ 67 w 69"/>
                <a:gd name="T7" fmla="*/ 93 h 97"/>
                <a:gd name="T8" fmla="*/ 62 w 69"/>
                <a:gd name="T9" fmla="*/ 92 h 97"/>
                <a:gd name="T10" fmla="*/ 1 w 69"/>
                <a:gd name="T11" fmla="*/ 0 h 97"/>
                <a:gd name="T12" fmla="*/ 0 w 69"/>
                <a:gd name="T13" fmla="*/ 5 h 97"/>
                <a:gd name="T14" fmla="*/ 3 w 69"/>
                <a:gd name="T15" fmla="*/ 8 h 97"/>
                <a:gd name="T16" fmla="*/ 3 w 69"/>
                <a:gd name="T17" fmla="*/ 3 h 97"/>
                <a:gd name="T18" fmla="*/ 1 w 69"/>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7">
                  <a:moveTo>
                    <a:pt x="62" y="92"/>
                  </a:moveTo>
                  <a:cubicBezTo>
                    <a:pt x="65" y="95"/>
                    <a:pt x="65" y="95"/>
                    <a:pt x="65" y="95"/>
                  </a:cubicBezTo>
                  <a:cubicBezTo>
                    <a:pt x="66" y="96"/>
                    <a:pt x="68" y="96"/>
                    <a:pt x="69" y="97"/>
                  </a:cubicBezTo>
                  <a:cubicBezTo>
                    <a:pt x="67" y="93"/>
                    <a:pt x="67" y="93"/>
                    <a:pt x="67" y="93"/>
                  </a:cubicBezTo>
                  <a:cubicBezTo>
                    <a:pt x="65" y="93"/>
                    <a:pt x="64" y="92"/>
                    <a:pt x="62" y="92"/>
                  </a:cubicBezTo>
                  <a:moveTo>
                    <a:pt x="1" y="0"/>
                  </a:moveTo>
                  <a:cubicBezTo>
                    <a:pt x="1" y="1"/>
                    <a:pt x="1" y="3"/>
                    <a:pt x="0" y="5"/>
                  </a:cubicBezTo>
                  <a:cubicBezTo>
                    <a:pt x="3" y="8"/>
                    <a:pt x="3" y="8"/>
                    <a:pt x="3" y="8"/>
                  </a:cubicBezTo>
                  <a:cubicBezTo>
                    <a:pt x="3" y="7"/>
                    <a:pt x="3" y="5"/>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2" name="Freeform 782"/>
            <p:cNvSpPr>
              <a:spLocks noEditPoints="1"/>
            </p:cNvSpPr>
            <p:nvPr/>
          </p:nvSpPr>
          <p:spPr bwMode="auto">
            <a:xfrm>
              <a:off x="13376667" y="832322"/>
              <a:ext cx="604686" cy="854582"/>
            </a:xfrm>
            <a:custGeom>
              <a:avLst/>
              <a:gdLst>
                <a:gd name="T0" fmla="*/ 78 w 83"/>
                <a:gd name="T1" fmla="*/ 114 h 117"/>
                <a:gd name="T2" fmla="*/ 80 w 83"/>
                <a:gd name="T3" fmla="*/ 117 h 117"/>
                <a:gd name="T4" fmla="*/ 83 w 83"/>
                <a:gd name="T5" fmla="*/ 117 h 117"/>
                <a:gd name="T6" fmla="*/ 81 w 83"/>
                <a:gd name="T7" fmla="*/ 114 h 117"/>
                <a:gd name="T8" fmla="*/ 78 w 83"/>
                <a:gd name="T9" fmla="*/ 114 h 117"/>
                <a:gd name="T10" fmla="*/ 1 w 83"/>
                <a:gd name="T11" fmla="*/ 0 h 117"/>
                <a:gd name="T12" fmla="*/ 0 w 83"/>
                <a:gd name="T13" fmla="*/ 4 h 117"/>
                <a:gd name="T14" fmla="*/ 2 w 83"/>
                <a:gd name="T15" fmla="*/ 7 h 117"/>
                <a:gd name="T16" fmla="*/ 3 w 83"/>
                <a:gd name="T17" fmla="*/ 3 h 117"/>
                <a:gd name="T18" fmla="*/ 1 w 83"/>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7">
                  <a:moveTo>
                    <a:pt x="78" y="114"/>
                  </a:moveTo>
                  <a:cubicBezTo>
                    <a:pt x="80" y="117"/>
                    <a:pt x="80" y="117"/>
                    <a:pt x="80" y="117"/>
                  </a:cubicBezTo>
                  <a:cubicBezTo>
                    <a:pt x="81" y="117"/>
                    <a:pt x="82" y="117"/>
                    <a:pt x="83" y="117"/>
                  </a:cubicBezTo>
                  <a:cubicBezTo>
                    <a:pt x="81" y="114"/>
                    <a:pt x="81" y="114"/>
                    <a:pt x="81" y="114"/>
                  </a:cubicBezTo>
                  <a:cubicBezTo>
                    <a:pt x="80" y="114"/>
                    <a:pt x="79" y="114"/>
                    <a:pt x="78" y="114"/>
                  </a:cubicBezTo>
                  <a:moveTo>
                    <a:pt x="1" y="0"/>
                  </a:moveTo>
                  <a:cubicBezTo>
                    <a:pt x="0" y="1"/>
                    <a:pt x="0" y="2"/>
                    <a:pt x="0" y="4"/>
                  </a:cubicBezTo>
                  <a:cubicBezTo>
                    <a:pt x="2" y="7"/>
                    <a:pt x="2" y="7"/>
                    <a:pt x="2" y="7"/>
                  </a:cubicBezTo>
                  <a:cubicBezTo>
                    <a:pt x="2" y="5"/>
                    <a:pt x="2" y="4"/>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3" name="Freeform 783"/>
            <p:cNvSpPr>
              <a:spLocks noEditPoints="1"/>
            </p:cNvSpPr>
            <p:nvPr/>
          </p:nvSpPr>
          <p:spPr bwMode="auto">
            <a:xfrm>
              <a:off x="13413688" y="724343"/>
              <a:ext cx="684899" cy="953306"/>
            </a:xfrm>
            <a:custGeom>
              <a:avLst/>
              <a:gdLst>
                <a:gd name="T0" fmla="*/ 92 w 94"/>
                <a:gd name="T1" fmla="*/ 128 h 131"/>
                <a:gd name="T2" fmla="*/ 89 w 94"/>
                <a:gd name="T3" fmla="*/ 129 h 131"/>
                <a:gd name="T4" fmla="*/ 91 w 94"/>
                <a:gd name="T5" fmla="*/ 131 h 131"/>
                <a:gd name="T6" fmla="*/ 94 w 94"/>
                <a:gd name="T7" fmla="*/ 131 h 131"/>
                <a:gd name="T8" fmla="*/ 92 w 94"/>
                <a:gd name="T9" fmla="*/ 128 h 131"/>
                <a:gd name="T10" fmla="*/ 2 w 94"/>
                <a:gd name="T11" fmla="*/ 0 h 131"/>
                <a:gd name="T12" fmla="*/ 0 w 94"/>
                <a:gd name="T13" fmla="*/ 3 h 131"/>
                <a:gd name="T14" fmla="*/ 2 w 94"/>
                <a:gd name="T15" fmla="*/ 6 h 131"/>
                <a:gd name="T16" fmla="*/ 4 w 94"/>
                <a:gd name="T17" fmla="*/ 3 h 131"/>
                <a:gd name="T18" fmla="*/ 2 w 94"/>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1">
                  <a:moveTo>
                    <a:pt x="92" y="128"/>
                  </a:moveTo>
                  <a:cubicBezTo>
                    <a:pt x="91" y="128"/>
                    <a:pt x="90" y="129"/>
                    <a:pt x="89" y="129"/>
                  </a:cubicBezTo>
                  <a:cubicBezTo>
                    <a:pt x="91" y="131"/>
                    <a:pt x="91" y="131"/>
                    <a:pt x="91" y="131"/>
                  </a:cubicBezTo>
                  <a:cubicBezTo>
                    <a:pt x="92" y="131"/>
                    <a:pt x="93" y="131"/>
                    <a:pt x="94" y="131"/>
                  </a:cubicBezTo>
                  <a:cubicBezTo>
                    <a:pt x="92" y="128"/>
                    <a:pt x="92" y="128"/>
                    <a:pt x="92" y="128"/>
                  </a:cubicBezTo>
                  <a:moveTo>
                    <a:pt x="2" y="0"/>
                  </a:moveTo>
                  <a:cubicBezTo>
                    <a:pt x="1" y="1"/>
                    <a:pt x="1" y="2"/>
                    <a:pt x="0" y="3"/>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4" name="Freeform 784"/>
            <p:cNvSpPr>
              <a:spLocks noEditPoints="1"/>
            </p:cNvSpPr>
            <p:nvPr/>
          </p:nvSpPr>
          <p:spPr bwMode="auto">
            <a:xfrm>
              <a:off x="13469221" y="634874"/>
              <a:ext cx="731176" cy="1021179"/>
            </a:xfrm>
            <a:custGeom>
              <a:avLst/>
              <a:gdLst>
                <a:gd name="T0" fmla="*/ 99 w 100"/>
                <a:gd name="T1" fmla="*/ 137 h 140"/>
                <a:gd name="T2" fmla="*/ 96 w 100"/>
                <a:gd name="T3" fmla="*/ 138 h 140"/>
                <a:gd name="T4" fmla="*/ 97 w 100"/>
                <a:gd name="T5" fmla="*/ 140 h 140"/>
                <a:gd name="T6" fmla="*/ 100 w 100"/>
                <a:gd name="T7" fmla="*/ 139 h 140"/>
                <a:gd name="T8" fmla="*/ 99 w 100"/>
                <a:gd name="T9" fmla="*/ 137 h 140"/>
                <a:gd name="T10" fmla="*/ 2 w 100"/>
                <a:gd name="T11" fmla="*/ 0 h 140"/>
                <a:gd name="T12" fmla="*/ 0 w 100"/>
                <a:gd name="T13" fmla="*/ 3 h 140"/>
                <a:gd name="T14" fmla="*/ 2 w 100"/>
                <a:gd name="T15" fmla="*/ 5 h 140"/>
                <a:gd name="T16" fmla="*/ 4 w 100"/>
                <a:gd name="T17" fmla="*/ 3 h 140"/>
                <a:gd name="T18" fmla="*/ 2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9" y="137"/>
                  </a:moveTo>
                  <a:cubicBezTo>
                    <a:pt x="98" y="137"/>
                    <a:pt x="97" y="138"/>
                    <a:pt x="96" y="138"/>
                  </a:cubicBezTo>
                  <a:cubicBezTo>
                    <a:pt x="97" y="140"/>
                    <a:pt x="97" y="140"/>
                    <a:pt x="97" y="140"/>
                  </a:cubicBezTo>
                  <a:cubicBezTo>
                    <a:pt x="98" y="140"/>
                    <a:pt x="99" y="140"/>
                    <a:pt x="100" y="139"/>
                  </a:cubicBezTo>
                  <a:cubicBezTo>
                    <a:pt x="99" y="137"/>
                    <a:pt x="99" y="137"/>
                    <a:pt x="99" y="137"/>
                  </a:cubicBezTo>
                  <a:moveTo>
                    <a:pt x="2" y="0"/>
                  </a:moveTo>
                  <a:cubicBezTo>
                    <a:pt x="1" y="1"/>
                    <a:pt x="1" y="2"/>
                    <a:pt x="0" y="3"/>
                  </a:cubicBezTo>
                  <a:cubicBezTo>
                    <a:pt x="2" y="5"/>
                    <a:pt x="2" y="5"/>
                    <a:pt x="2" y="5"/>
                  </a:cubicBezTo>
                  <a:cubicBezTo>
                    <a:pt x="2" y="4"/>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5" name="Freeform 785"/>
            <p:cNvSpPr>
              <a:spLocks noEditPoints="1"/>
            </p:cNvSpPr>
            <p:nvPr/>
          </p:nvSpPr>
          <p:spPr bwMode="auto">
            <a:xfrm>
              <a:off x="13537093" y="563916"/>
              <a:ext cx="758943" cy="1055115"/>
            </a:xfrm>
            <a:custGeom>
              <a:avLst/>
              <a:gdLst>
                <a:gd name="T0" fmla="*/ 103 w 104"/>
                <a:gd name="T1" fmla="*/ 142 h 145"/>
                <a:gd name="T2" fmla="*/ 100 w 104"/>
                <a:gd name="T3" fmla="*/ 143 h 145"/>
                <a:gd name="T4" fmla="*/ 102 w 104"/>
                <a:gd name="T5" fmla="*/ 145 h 145"/>
                <a:gd name="T6" fmla="*/ 104 w 104"/>
                <a:gd name="T7" fmla="*/ 144 h 145"/>
                <a:gd name="T8" fmla="*/ 103 w 104"/>
                <a:gd name="T9" fmla="*/ 142 h 145"/>
                <a:gd name="T10" fmla="*/ 2 w 104"/>
                <a:gd name="T11" fmla="*/ 0 h 145"/>
                <a:gd name="T12" fmla="*/ 0 w 104"/>
                <a:gd name="T13" fmla="*/ 2 h 145"/>
                <a:gd name="T14" fmla="*/ 2 w 104"/>
                <a:gd name="T15" fmla="*/ 5 h 145"/>
                <a:gd name="T16" fmla="*/ 4 w 104"/>
                <a:gd name="T17" fmla="*/ 2 h 145"/>
                <a:gd name="T18" fmla="*/ 2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3" y="142"/>
                  </a:moveTo>
                  <a:cubicBezTo>
                    <a:pt x="102" y="142"/>
                    <a:pt x="101" y="142"/>
                    <a:pt x="100" y="143"/>
                  </a:cubicBezTo>
                  <a:cubicBezTo>
                    <a:pt x="102" y="145"/>
                    <a:pt x="102" y="145"/>
                    <a:pt x="102" y="145"/>
                  </a:cubicBezTo>
                  <a:cubicBezTo>
                    <a:pt x="102" y="145"/>
                    <a:pt x="103" y="144"/>
                    <a:pt x="104" y="144"/>
                  </a:cubicBezTo>
                  <a:cubicBezTo>
                    <a:pt x="103" y="142"/>
                    <a:pt x="103" y="142"/>
                    <a:pt x="103" y="142"/>
                  </a:cubicBezTo>
                  <a:moveTo>
                    <a:pt x="2" y="0"/>
                  </a:moveTo>
                  <a:cubicBezTo>
                    <a:pt x="2" y="1"/>
                    <a:pt x="1" y="1"/>
                    <a:pt x="0" y="2"/>
                  </a:cubicBezTo>
                  <a:cubicBezTo>
                    <a:pt x="2" y="5"/>
                    <a:pt x="2" y="5"/>
                    <a:pt x="2" y="5"/>
                  </a:cubicBezTo>
                  <a:cubicBezTo>
                    <a:pt x="3" y="4"/>
                    <a:pt x="3" y="3"/>
                    <a:pt x="4" y="2"/>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6" name="Freeform 786"/>
            <p:cNvSpPr>
              <a:spLocks noEditPoints="1"/>
            </p:cNvSpPr>
            <p:nvPr/>
          </p:nvSpPr>
          <p:spPr bwMode="auto">
            <a:xfrm>
              <a:off x="13608052" y="496043"/>
              <a:ext cx="774368" cy="1079796"/>
            </a:xfrm>
            <a:custGeom>
              <a:avLst/>
              <a:gdLst>
                <a:gd name="T0" fmla="*/ 104 w 106"/>
                <a:gd name="T1" fmla="*/ 143 h 148"/>
                <a:gd name="T2" fmla="*/ 102 w 106"/>
                <a:gd name="T3" fmla="*/ 145 h 148"/>
                <a:gd name="T4" fmla="*/ 103 w 106"/>
                <a:gd name="T5" fmla="*/ 148 h 148"/>
                <a:gd name="T6" fmla="*/ 106 w 106"/>
                <a:gd name="T7" fmla="*/ 146 h 148"/>
                <a:gd name="T8" fmla="*/ 104 w 106"/>
                <a:gd name="T9" fmla="*/ 143 h 148"/>
                <a:gd name="T10" fmla="*/ 3 w 106"/>
                <a:gd name="T11" fmla="*/ 0 h 148"/>
                <a:gd name="T12" fmla="*/ 0 w 106"/>
                <a:gd name="T13" fmla="*/ 2 h 148"/>
                <a:gd name="T14" fmla="*/ 2 w 106"/>
                <a:gd name="T15" fmla="*/ 5 h 148"/>
                <a:gd name="T16" fmla="*/ 4 w 106"/>
                <a:gd name="T17" fmla="*/ 3 h 148"/>
                <a:gd name="T18" fmla="*/ 3 w 106"/>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8">
                  <a:moveTo>
                    <a:pt x="104" y="143"/>
                  </a:moveTo>
                  <a:cubicBezTo>
                    <a:pt x="103" y="144"/>
                    <a:pt x="102" y="145"/>
                    <a:pt x="102" y="145"/>
                  </a:cubicBezTo>
                  <a:cubicBezTo>
                    <a:pt x="103" y="148"/>
                    <a:pt x="103" y="148"/>
                    <a:pt x="103" y="148"/>
                  </a:cubicBezTo>
                  <a:cubicBezTo>
                    <a:pt x="104" y="147"/>
                    <a:pt x="105" y="146"/>
                    <a:pt x="106" y="146"/>
                  </a:cubicBezTo>
                  <a:cubicBezTo>
                    <a:pt x="104" y="143"/>
                    <a:pt x="104" y="143"/>
                    <a:pt x="104" y="143"/>
                  </a:cubicBezTo>
                  <a:moveTo>
                    <a:pt x="3" y="0"/>
                  </a:moveTo>
                  <a:cubicBezTo>
                    <a:pt x="2" y="1"/>
                    <a:pt x="1" y="2"/>
                    <a:pt x="0" y="2"/>
                  </a:cubicBezTo>
                  <a:cubicBezTo>
                    <a:pt x="2" y="5"/>
                    <a:pt x="2" y="5"/>
                    <a:pt x="2" y="5"/>
                  </a:cubicBezTo>
                  <a:cubicBezTo>
                    <a:pt x="3" y="4"/>
                    <a:pt x="4" y="3"/>
                    <a:pt x="4"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7" name="Freeform 787"/>
            <p:cNvSpPr>
              <a:spLocks noEditPoints="1"/>
            </p:cNvSpPr>
            <p:nvPr/>
          </p:nvSpPr>
          <p:spPr bwMode="auto">
            <a:xfrm>
              <a:off x="13697520" y="452851"/>
              <a:ext cx="758943" cy="1058200"/>
            </a:xfrm>
            <a:custGeom>
              <a:avLst/>
              <a:gdLst>
                <a:gd name="T0" fmla="*/ 102 w 104"/>
                <a:gd name="T1" fmla="*/ 141 h 145"/>
                <a:gd name="T2" fmla="*/ 100 w 104"/>
                <a:gd name="T3" fmla="*/ 143 h 145"/>
                <a:gd name="T4" fmla="*/ 102 w 104"/>
                <a:gd name="T5" fmla="*/ 145 h 145"/>
                <a:gd name="T6" fmla="*/ 104 w 104"/>
                <a:gd name="T7" fmla="*/ 143 h 145"/>
                <a:gd name="T8" fmla="*/ 102 w 104"/>
                <a:gd name="T9" fmla="*/ 141 h 145"/>
                <a:gd name="T10" fmla="*/ 3 w 104"/>
                <a:gd name="T11" fmla="*/ 0 h 145"/>
                <a:gd name="T12" fmla="*/ 0 w 104"/>
                <a:gd name="T13" fmla="*/ 1 h 145"/>
                <a:gd name="T14" fmla="*/ 2 w 104"/>
                <a:gd name="T15" fmla="*/ 3 h 145"/>
                <a:gd name="T16" fmla="*/ 4 w 104"/>
                <a:gd name="T17" fmla="*/ 2 h 145"/>
                <a:gd name="T18" fmla="*/ 3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2" y="141"/>
                  </a:moveTo>
                  <a:cubicBezTo>
                    <a:pt x="102" y="141"/>
                    <a:pt x="101" y="142"/>
                    <a:pt x="100" y="143"/>
                  </a:cubicBezTo>
                  <a:cubicBezTo>
                    <a:pt x="102" y="145"/>
                    <a:pt x="102" y="145"/>
                    <a:pt x="102" y="145"/>
                  </a:cubicBezTo>
                  <a:cubicBezTo>
                    <a:pt x="103" y="144"/>
                    <a:pt x="103" y="144"/>
                    <a:pt x="104" y="143"/>
                  </a:cubicBezTo>
                  <a:cubicBezTo>
                    <a:pt x="102" y="141"/>
                    <a:pt x="102" y="141"/>
                    <a:pt x="102" y="141"/>
                  </a:cubicBezTo>
                  <a:moveTo>
                    <a:pt x="3" y="0"/>
                  </a:moveTo>
                  <a:cubicBezTo>
                    <a:pt x="2" y="0"/>
                    <a:pt x="1" y="0"/>
                    <a:pt x="0" y="1"/>
                  </a:cubicBezTo>
                  <a:cubicBezTo>
                    <a:pt x="2" y="3"/>
                    <a:pt x="2" y="3"/>
                    <a:pt x="2"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8" name="Freeform 788"/>
            <p:cNvSpPr>
              <a:spLocks noEditPoints="1"/>
            </p:cNvSpPr>
            <p:nvPr/>
          </p:nvSpPr>
          <p:spPr bwMode="auto">
            <a:xfrm>
              <a:off x="13790074" y="415829"/>
              <a:ext cx="731176" cy="1021179"/>
            </a:xfrm>
            <a:custGeom>
              <a:avLst/>
              <a:gdLst>
                <a:gd name="T0" fmla="*/ 98 w 100"/>
                <a:gd name="T1" fmla="*/ 135 h 140"/>
                <a:gd name="T2" fmla="*/ 97 w 100"/>
                <a:gd name="T3" fmla="*/ 137 h 140"/>
                <a:gd name="T4" fmla="*/ 98 w 100"/>
                <a:gd name="T5" fmla="*/ 140 h 140"/>
                <a:gd name="T6" fmla="*/ 100 w 100"/>
                <a:gd name="T7" fmla="*/ 137 h 140"/>
                <a:gd name="T8" fmla="*/ 98 w 100"/>
                <a:gd name="T9" fmla="*/ 135 h 140"/>
                <a:gd name="T10" fmla="*/ 3 w 100"/>
                <a:gd name="T11" fmla="*/ 0 h 140"/>
                <a:gd name="T12" fmla="*/ 0 w 100"/>
                <a:gd name="T13" fmla="*/ 0 h 140"/>
                <a:gd name="T14" fmla="*/ 1 w 100"/>
                <a:gd name="T15" fmla="*/ 3 h 140"/>
                <a:gd name="T16" fmla="*/ 4 w 100"/>
                <a:gd name="T17" fmla="*/ 2 h 140"/>
                <a:gd name="T18" fmla="*/ 3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8" y="135"/>
                  </a:moveTo>
                  <a:cubicBezTo>
                    <a:pt x="98" y="136"/>
                    <a:pt x="97" y="137"/>
                    <a:pt x="97" y="137"/>
                  </a:cubicBezTo>
                  <a:cubicBezTo>
                    <a:pt x="98" y="140"/>
                    <a:pt x="98" y="140"/>
                    <a:pt x="98" y="140"/>
                  </a:cubicBezTo>
                  <a:cubicBezTo>
                    <a:pt x="99" y="139"/>
                    <a:pt x="100" y="138"/>
                    <a:pt x="100" y="137"/>
                  </a:cubicBezTo>
                  <a:cubicBezTo>
                    <a:pt x="98" y="135"/>
                    <a:pt x="98" y="135"/>
                    <a:pt x="98" y="135"/>
                  </a:cubicBezTo>
                  <a:moveTo>
                    <a:pt x="3" y="0"/>
                  </a:moveTo>
                  <a:cubicBezTo>
                    <a:pt x="2" y="0"/>
                    <a:pt x="1" y="0"/>
                    <a:pt x="0" y="0"/>
                  </a:cubicBezTo>
                  <a:cubicBezTo>
                    <a:pt x="1" y="3"/>
                    <a:pt x="1" y="3"/>
                    <a:pt x="1"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19" name="Freeform 789"/>
            <p:cNvSpPr>
              <a:spLocks noEditPoints="1"/>
            </p:cNvSpPr>
            <p:nvPr/>
          </p:nvSpPr>
          <p:spPr bwMode="auto">
            <a:xfrm>
              <a:off x="13894969" y="388063"/>
              <a:ext cx="684899" cy="962561"/>
            </a:xfrm>
            <a:custGeom>
              <a:avLst/>
              <a:gdLst>
                <a:gd name="T0" fmla="*/ 92 w 94"/>
                <a:gd name="T1" fmla="*/ 126 h 132"/>
                <a:gd name="T2" fmla="*/ 90 w 94"/>
                <a:gd name="T3" fmla="*/ 129 h 132"/>
                <a:gd name="T4" fmla="*/ 92 w 94"/>
                <a:gd name="T5" fmla="*/ 132 h 132"/>
                <a:gd name="T6" fmla="*/ 94 w 94"/>
                <a:gd name="T7" fmla="*/ 129 h 132"/>
                <a:gd name="T8" fmla="*/ 92 w 94"/>
                <a:gd name="T9" fmla="*/ 126 h 132"/>
                <a:gd name="T10" fmla="*/ 3 w 94"/>
                <a:gd name="T11" fmla="*/ 0 h 132"/>
                <a:gd name="T12" fmla="*/ 0 w 94"/>
                <a:gd name="T13" fmla="*/ 1 h 132"/>
                <a:gd name="T14" fmla="*/ 1 w 94"/>
                <a:gd name="T15" fmla="*/ 4 h 132"/>
                <a:gd name="T16" fmla="*/ 5 w 94"/>
                <a:gd name="T17" fmla="*/ 3 h 132"/>
                <a:gd name="T18" fmla="*/ 3 w 9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2">
                  <a:moveTo>
                    <a:pt x="92" y="126"/>
                  </a:moveTo>
                  <a:cubicBezTo>
                    <a:pt x="91" y="127"/>
                    <a:pt x="91" y="128"/>
                    <a:pt x="90" y="129"/>
                  </a:cubicBezTo>
                  <a:cubicBezTo>
                    <a:pt x="92" y="132"/>
                    <a:pt x="92" y="132"/>
                    <a:pt x="92" y="132"/>
                  </a:cubicBezTo>
                  <a:cubicBezTo>
                    <a:pt x="93" y="131"/>
                    <a:pt x="93" y="130"/>
                    <a:pt x="94" y="129"/>
                  </a:cubicBezTo>
                  <a:cubicBezTo>
                    <a:pt x="92" y="126"/>
                    <a:pt x="92" y="126"/>
                    <a:pt x="92" y="126"/>
                  </a:cubicBezTo>
                  <a:moveTo>
                    <a:pt x="3" y="0"/>
                  </a:moveTo>
                  <a:cubicBezTo>
                    <a:pt x="2" y="1"/>
                    <a:pt x="1" y="1"/>
                    <a:pt x="0" y="1"/>
                  </a:cubicBezTo>
                  <a:cubicBezTo>
                    <a:pt x="1" y="4"/>
                    <a:pt x="1" y="4"/>
                    <a:pt x="1" y="4"/>
                  </a:cubicBezTo>
                  <a:cubicBezTo>
                    <a:pt x="3" y="3"/>
                    <a:pt x="4" y="3"/>
                    <a:pt x="5"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0" name="Freeform 790"/>
            <p:cNvSpPr>
              <a:spLocks noEditPoints="1"/>
            </p:cNvSpPr>
            <p:nvPr/>
          </p:nvSpPr>
          <p:spPr bwMode="auto">
            <a:xfrm>
              <a:off x="14002949" y="388063"/>
              <a:ext cx="620112" cy="854582"/>
            </a:xfrm>
            <a:custGeom>
              <a:avLst/>
              <a:gdLst>
                <a:gd name="T0" fmla="*/ 83 w 85"/>
                <a:gd name="T1" fmla="*/ 111 h 117"/>
                <a:gd name="T2" fmla="*/ 82 w 85"/>
                <a:gd name="T3" fmla="*/ 114 h 117"/>
                <a:gd name="T4" fmla="*/ 84 w 85"/>
                <a:gd name="T5" fmla="*/ 117 h 117"/>
                <a:gd name="T6" fmla="*/ 85 w 85"/>
                <a:gd name="T7" fmla="*/ 114 h 117"/>
                <a:gd name="T8" fmla="*/ 83 w 85"/>
                <a:gd name="T9" fmla="*/ 111 h 117"/>
                <a:gd name="T10" fmla="*/ 0 w 85"/>
                <a:gd name="T11" fmla="*/ 0 h 117"/>
                <a:gd name="T12" fmla="*/ 2 w 85"/>
                <a:gd name="T13" fmla="*/ 3 h 117"/>
                <a:gd name="T14" fmla="*/ 6 w 85"/>
                <a:gd name="T15" fmla="*/ 3 h 117"/>
                <a:gd name="T16" fmla="*/ 4 w 85"/>
                <a:gd name="T17" fmla="*/ 0 h 117"/>
                <a:gd name="T18" fmla="*/ 0 w 8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7">
                  <a:moveTo>
                    <a:pt x="83" y="111"/>
                  </a:moveTo>
                  <a:cubicBezTo>
                    <a:pt x="82" y="112"/>
                    <a:pt x="82" y="113"/>
                    <a:pt x="82" y="114"/>
                  </a:cubicBezTo>
                  <a:cubicBezTo>
                    <a:pt x="84" y="117"/>
                    <a:pt x="84" y="117"/>
                    <a:pt x="84" y="117"/>
                  </a:cubicBezTo>
                  <a:cubicBezTo>
                    <a:pt x="84" y="116"/>
                    <a:pt x="84" y="115"/>
                    <a:pt x="85" y="114"/>
                  </a:cubicBezTo>
                  <a:cubicBezTo>
                    <a:pt x="83" y="111"/>
                    <a:pt x="83" y="111"/>
                    <a:pt x="83" y="111"/>
                  </a:cubicBezTo>
                  <a:moveTo>
                    <a:pt x="0" y="0"/>
                  </a:moveTo>
                  <a:cubicBezTo>
                    <a:pt x="2" y="3"/>
                    <a:pt x="2" y="3"/>
                    <a:pt x="2" y="3"/>
                  </a:cubicBezTo>
                  <a:cubicBezTo>
                    <a:pt x="4" y="3"/>
                    <a:pt x="5" y="3"/>
                    <a:pt x="6" y="3"/>
                  </a:cubicBezTo>
                  <a:cubicBezTo>
                    <a:pt x="4" y="0"/>
                    <a:pt x="4" y="0"/>
                    <a:pt x="4" y="0"/>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1" name="Freeform 791"/>
            <p:cNvSpPr>
              <a:spLocks noEditPoints="1"/>
            </p:cNvSpPr>
            <p:nvPr/>
          </p:nvSpPr>
          <p:spPr bwMode="auto">
            <a:xfrm>
              <a:off x="14135609" y="403489"/>
              <a:ext cx="509047" cy="712665"/>
            </a:xfrm>
            <a:custGeom>
              <a:avLst/>
              <a:gdLst>
                <a:gd name="T0" fmla="*/ 68 w 70"/>
                <a:gd name="T1" fmla="*/ 89 h 98"/>
                <a:gd name="T2" fmla="*/ 67 w 70"/>
                <a:gd name="T3" fmla="*/ 94 h 98"/>
                <a:gd name="T4" fmla="*/ 70 w 70"/>
                <a:gd name="T5" fmla="*/ 98 h 98"/>
                <a:gd name="T6" fmla="*/ 70 w 70"/>
                <a:gd name="T7" fmla="*/ 97 h 98"/>
                <a:gd name="T8" fmla="*/ 70 w 70"/>
                <a:gd name="T9" fmla="*/ 93 h 98"/>
                <a:gd name="T10" fmla="*/ 68 w 70"/>
                <a:gd name="T11" fmla="*/ 89 h 98"/>
                <a:gd name="T12" fmla="*/ 0 w 70"/>
                <a:gd name="T13" fmla="*/ 0 h 98"/>
                <a:gd name="T14" fmla="*/ 3 w 70"/>
                <a:gd name="T15" fmla="*/ 3 h 98"/>
                <a:gd name="T16" fmla="*/ 8 w 70"/>
                <a:gd name="T17" fmla="*/ 5 h 98"/>
                <a:gd name="T18" fmla="*/ 5 w 70"/>
                <a:gd name="T19" fmla="*/ 1 h 98"/>
                <a:gd name="T20" fmla="*/ 0 w 70"/>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8">
                  <a:moveTo>
                    <a:pt x="68" y="89"/>
                  </a:moveTo>
                  <a:cubicBezTo>
                    <a:pt x="67" y="91"/>
                    <a:pt x="67" y="93"/>
                    <a:pt x="67" y="94"/>
                  </a:cubicBezTo>
                  <a:cubicBezTo>
                    <a:pt x="70" y="98"/>
                    <a:pt x="70" y="98"/>
                    <a:pt x="70" y="98"/>
                  </a:cubicBezTo>
                  <a:cubicBezTo>
                    <a:pt x="70" y="97"/>
                    <a:pt x="70" y="97"/>
                    <a:pt x="70" y="97"/>
                  </a:cubicBezTo>
                  <a:cubicBezTo>
                    <a:pt x="70" y="96"/>
                    <a:pt x="70" y="94"/>
                    <a:pt x="70" y="93"/>
                  </a:cubicBezTo>
                  <a:cubicBezTo>
                    <a:pt x="68" y="89"/>
                    <a:pt x="68" y="89"/>
                    <a:pt x="68" y="89"/>
                  </a:cubicBezTo>
                  <a:moveTo>
                    <a:pt x="0" y="0"/>
                  </a:moveTo>
                  <a:cubicBezTo>
                    <a:pt x="3" y="3"/>
                    <a:pt x="3" y="3"/>
                    <a:pt x="3" y="3"/>
                  </a:cubicBezTo>
                  <a:cubicBezTo>
                    <a:pt x="4" y="4"/>
                    <a:pt x="6" y="4"/>
                    <a:pt x="8" y="5"/>
                  </a:cubicBezTo>
                  <a:cubicBezTo>
                    <a:pt x="5" y="1"/>
                    <a:pt x="5" y="1"/>
                    <a:pt x="5"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2" name="Freeform 792"/>
            <p:cNvSpPr>
              <a:spLocks noEditPoints="1"/>
            </p:cNvSpPr>
            <p:nvPr/>
          </p:nvSpPr>
          <p:spPr bwMode="auto">
            <a:xfrm>
              <a:off x="14302206" y="462106"/>
              <a:ext cx="336279" cy="481281"/>
            </a:xfrm>
            <a:custGeom>
              <a:avLst/>
              <a:gdLst>
                <a:gd name="T0" fmla="*/ 40 w 46"/>
                <a:gd name="T1" fmla="*/ 52 h 66"/>
                <a:gd name="T2" fmla="*/ 43 w 46"/>
                <a:gd name="T3" fmla="*/ 60 h 66"/>
                <a:gd name="T4" fmla="*/ 46 w 46"/>
                <a:gd name="T5" fmla="*/ 66 h 66"/>
                <a:gd name="T6" fmla="*/ 45 w 46"/>
                <a:gd name="T7" fmla="*/ 59 h 66"/>
                <a:gd name="T8" fmla="*/ 40 w 46"/>
                <a:gd name="T9" fmla="*/ 52 h 66"/>
                <a:gd name="T10" fmla="*/ 0 w 46"/>
                <a:gd name="T11" fmla="*/ 0 h 66"/>
                <a:gd name="T12" fmla="*/ 4 w 46"/>
                <a:gd name="T13" fmla="*/ 5 h 66"/>
                <a:gd name="T14" fmla="*/ 11 w 46"/>
                <a:gd name="T15" fmla="*/ 10 h 66"/>
                <a:gd name="T16" fmla="*/ 6 w 46"/>
                <a:gd name="T17" fmla="*/ 4 h 66"/>
                <a:gd name="T18" fmla="*/ 0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40" y="52"/>
                  </a:moveTo>
                  <a:cubicBezTo>
                    <a:pt x="41" y="55"/>
                    <a:pt x="42" y="58"/>
                    <a:pt x="43" y="60"/>
                  </a:cubicBezTo>
                  <a:cubicBezTo>
                    <a:pt x="46" y="66"/>
                    <a:pt x="46" y="66"/>
                    <a:pt x="46" y="66"/>
                  </a:cubicBezTo>
                  <a:cubicBezTo>
                    <a:pt x="46" y="64"/>
                    <a:pt x="46" y="61"/>
                    <a:pt x="45" y="59"/>
                  </a:cubicBezTo>
                  <a:cubicBezTo>
                    <a:pt x="40" y="52"/>
                    <a:pt x="40" y="52"/>
                    <a:pt x="40" y="52"/>
                  </a:cubicBezTo>
                  <a:moveTo>
                    <a:pt x="0" y="0"/>
                  </a:moveTo>
                  <a:cubicBezTo>
                    <a:pt x="4" y="5"/>
                    <a:pt x="4" y="5"/>
                    <a:pt x="4" y="5"/>
                  </a:cubicBezTo>
                  <a:cubicBezTo>
                    <a:pt x="6" y="7"/>
                    <a:pt x="8" y="9"/>
                    <a:pt x="11" y="10"/>
                  </a:cubicBezTo>
                  <a:cubicBezTo>
                    <a:pt x="6" y="4"/>
                    <a:pt x="6" y="4"/>
                    <a:pt x="6" y="4"/>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3" name="Freeform 793"/>
            <p:cNvSpPr>
              <a:spLocks noEditPoints="1"/>
            </p:cNvSpPr>
            <p:nvPr/>
          </p:nvSpPr>
          <p:spPr bwMode="auto">
            <a:xfrm>
              <a:off x="13318049" y="360297"/>
              <a:ext cx="1363629" cy="1354373"/>
            </a:xfrm>
            <a:custGeom>
              <a:avLst/>
              <a:gdLst>
                <a:gd name="T0" fmla="*/ 93 w 187"/>
                <a:gd name="T1" fmla="*/ 182 h 186"/>
                <a:gd name="T2" fmla="*/ 107 w 187"/>
                <a:gd name="T3" fmla="*/ 185 h 186"/>
                <a:gd name="T4" fmla="*/ 77 w 187"/>
                <a:gd name="T5" fmla="*/ 184 h 186"/>
                <a:gd name="T6" fmla="*/ 73 w 187"/>
                <a:gd name="T7" fmla="*/ 180 h 186"/>
                <a:gd name="T8" fmla="*/ 110 w 187"/>
                <a:gd name="T9" fmla="*/ 184 h 186"/>
                <a:gd name="T10" fmla="*/ 132 w 187"/>
                <a:gd name="T11" fmla="*/ 173 h 186"/>
                <a:gd name="T12" fmla="*/ 134 w 187"/>
                <a:gd name="T13" fmla="*/ 177 h 186"/>
                <a:gd name="T14" fmla="*/ 55 w 187"/>
                <a:gd name="T15" fmla="*/ 178 h 186"/>
                <a:gd name="T16" fmla="*/ 51 w 187"/>
                <a:gd name="T17" fmla="*/ 171 h 186"/>
                <a:gd name="T18" fmla="*/ 137 w 187"/>
                <a:gd name="T19" fmla="*/ 175 h 186"/>
                <a:gd name="T20" fmla="*/ 154 w 187"/>
                <a:gd name="T21" fmla="*/ 158 h 186"/>
                <a:gd name="T22" fmla="*/ 148 w 187"/>
                <a:gd name="T23" fmla="*/ 168 h 186"/>
                <a:gd name="T24" fmla="*/ 154 w 187"/>
                <a:gd name="T25" fmla="*/ 158 h 186"/>
                <a:gd name="T26" fmla="*/ 158 w 187"/>
                <a:gd name="T27" fmla="*/ 159 h 186"/>
                <a:gd name="T28" fmla="*/ 171 w 187"/>
                <a:gd name="T29" fmla="*/ 136 h 186"/>
                <a:gd name="T30" fmla="*/ 174 w 187"/>
                <a:gd name="T31" fmla="*/ 139 h 186"/>
                <a:gd name="T32" fmla="*/ 173 w 187"/>
                <a:gd name="T33" fmla="*/ 133 h 186"/>
                <a:gd name="T34" fmla="*/ 178 w 187"/>
                <a:gd name="T35" fmla="*/ 121 h 186"/>
                <a:gd name="T36" fmla="*/ 50 w 187"/>
                <a:gd name="T37" fmla="*/ 175 h 186"/>
                <a:gd name="T38" fmla="*/ 7 w 187"/>
                <a:gd name="T39" fmla="*/ 114 h 186"/>
                <a:gd name="T40" fmla="*/ 179 w 187"/>
                <a:gd name="T41" fmla="*/ 118 h 186"/>
                <a:gd name="T42" fmla="*/ 182 w 187"/>
                <a:gd name="T43" fmla="*/ 104 h 186"/>
                <a:gd name="T44" fmla="*/ 5 w 187"/>
                <a:gd name="T45" fmla="*/ 107 h 186"/>
                <a:gd name="T46" fmla="*/ 181 w 187"/>
                <a:gd name="T47" fmla="*/ 80 h 186"/>
                <a:gd name="T48" fmla="*/ 186 w 187"/>
                <a:gd name="T49" fmla="*/ 103 h 186"/>
                <a:gd name="T50" fmla="*/ 5 w 187"/>
                <a:gd name="T51" fmla="*/ 64 h 186"/>
                <a:gd name="T52" fmla="*/ 5 w 187"/>
                <a:gd name="T53" fmla="*/ 83 h 186"/>
                <a:gd name="T54" fmla="*/ 11 w 187"/>
                <a:gd name="T55" fmla="*/ 50 h 186"/>
                <a:gd name="T56" fmla="*/ 13 w 187"/>
                <a:gd name="T57" fmla="*/ 53 h 186"/>
                <a:gd name="T58" fmla="*/ 12 w 187"/>
                <a:gd name="T59" fmla="*/ 47 h 186"/>
                <a:gd name="T60" fmla="*/ 19 w 187"/>
                <a:gd name="T61" fmla="*/ 37 h 186"/>
                <a:gd name="T62" fmla="*/ 23 w 187"/>
                <a:gd name="T63" fmla="*/ 38 h 186"/>
                <a:gd name="T64" fmla="*/ 38 w 187"/>
                <a:gd name="T65" fmla="*/ 18 h 186"/>
                <a:gd name="T66" fmla="*/ 32 w 187"/>
                <a:gd name="T67" fmla="*/ 28 h 186"/>
                <a:gd name="T68" fmla="*/ 38 w 187"/>
                <a:gd name="T69" fmla="*/ 18 h 186"/>
                <a:gd name="T70" fmla="*/ 43 w 187"/>
                <a:gd name="T71" fmla="*/ 19 h 186"/>
                <a:gd name="T72" fmla="*/ 135 w 187"/>
                <a:gd name="T73" fmla="*/ 10 h 186"/>
                <a:gd name="T74" fmla="*/ 180 w 187"/>
                <a:gd name="T75" fmla="*/ 73 h 186"/>
                <a:gd name="T76" fmla="*/ 166 w 187"/>
                <a:gd name="T77" fmla="*/ 35 h 186"/>
                <a:gd name="T78" fmla="*/ 62 w 187"/>
                <a:gd name="T79" fmla="*/ 5 h 186"/>
                <a:gd name="T80" fmla="*/ 65 w 187"/>
                <a:gd name="T81" fmla="*/ 8 h 186"/>
                <a:gd name="T82" fmla="*/ 117 w 187"/>
                <a:gd name="T83" fmla="*/ 7 h 186"/>
                <a:gd name="T84" fmla="*/ 113 w 187"/>
                <a:gd name="T85" fmla="*/ 2 h 186"/>
                <a:gd name="T86" fmla="*/ 68 w 187"/>
                <a:gd name="T87" fmla="*/ 8 h 186"/>
                <a:gd name="T88" fmla="*/ 95 w 187"/>
                <a:gd name="T89" fmla="*/ 0 h 186"/>
                <a:gd name="T90" fmla="*/ 109 w 187"/>
                <a:gd name="T91" fmla="*/ 1 h 186"/>
                <a:gd name="T92" fmla="*/ 79 w 187"/>
                <a:gd name="T93" fmla="*/ 1 h 186"/>
                <a:gd name="T94" fmla="*/ 94 w 187"/>
                <a:gd name="T9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86">
                  <a:moveTo>
                    <a:pt x="104" y="181"/>
                  </a:moveTo>
                  <a:cubicBezTo>
                    <a:pt x="100" y="182"/>
                    <a:pt x="97" y="182"/>
                    <a:pt x="93" y="182"/>
                  </a:cubicBezTo>
                  <a:cubicBezTo>
                    <a:pt x="93" y="182"/>
                    <a:pt x="93" y="182"/>
                    <a:pt x="93" y="182"/>
                  </a:cubicBezTo>
                  <a:cubicBezTo>
                    <a:pt x="93" y="182"/>
                    <a:pt x="92" y="182"/>
                    <a:pt x="91" y="182"/>
                  </a:cubicBezTo>
                  <a:cubicBezTo>
                    <a:pt x="94" y="186"/>
                    <a:pt x="94" y="186"/>
                    <a:pt x="94" y="186"/>
                  </a:cubicBezTo>
                  <a:cubicBezTo>
                    <a:pt x="98" y="186"/>
                    <a:pt x="103" y="186"/>
                    <a:pt x="107" y="185"/>
                  </a:cubicBezTo>
                  <a:cubicBezTo>
                    <a:pt x="104" y="181"/>
                    <a:pt x="104" y="181"/>
                    <a:pt x="104" y="181"/>
                  </a:cubicBezTo>
                  <a:moveTo>
                    <a:pt x="73" y="180"/>
                  </a:moveTo>
                  <a:cubicBezTo>
                    <a:pt x="77" y="184"/>
                    <a:pt x="77" y="184"/>
                    <a:pt x="77" y="184"/>
                  </a:cubicBezTo>
                  <a:cubicBezTo>
                    <a:pt x="81" y="185"/>
                    <a:pt x="86" y="186"/>
                    <a:pt x="91" y="186"/>
                  </a:cubicBezTo>
                  <a:cubicBezTo>
                    <a:pt x="88" y="182"/>
                    <a:pt x="88" y="182"/>
                    <a:pt x="88" y="182"/>
                  </a:cubicBezTo>
                  <a:cubicBezTo>
                    <a:pt x="83" y="181"/>
                    <a:pt x="78" y="181"/>
                    <a:pt x="73" y="180"/>
                  </a:cubicBezTo>
                  <a:moveTo>
                    <a:pt x="118" y="178"/>
                  </a:moveTo>
                  <a:cubicBezTo>
                    <a:pt x="115" y="179"/>
                    <a:pt x="111" y="180"/>
                    <a:pt x="107" y="181"/>
                  </a:cubicBezTo>
                  <a:cubicBezTo>
                    <a:pt x="110" y="184"/>
                    <a:pt x="110" y="184"/>
                    <a:pt x="110" y="184"/>
                  </a:cubicBezTo>
                  <a:cubicBezTo>
                    <a:pt x="114" y="184"/>
                    <a:pt x="117" y="183"/>
                    <a:pt x="121" y="182"/>
                  </a:cubicBezTo>
                  <a:cubicBezTo>
                    <a:pt x="118" y="178"/>
                    <a:pt x="118" y="178"/>
                    <a:pt x="118" y="178"/>
                  </a:cubicBezTo>
                  <a:moveTo>
                    <a:pt x="132" y="173"/>
                  </a:moveTo>
                  <a:cubicBezTo>
                    <a:pt x="128" y="175"/>
                    <a:pt x="125" y="176"/>
                    <a:pt x="121" y="177"/>
                  </a:cubicBezTo>
                  <a:cubicBezTo>
                    <a:pt x="124" y="181"/>
                    <a:pt x="124" y="181"/>
                    <a:pt x="124" y="181"/>
                  </a:cubicBezTo>
                  <a:cubicBezTo>
                    <a:pt x="127" y="180"/>
                    <a:pt x="131" y="178"/>
                    <a:pt x="134" y="177"/>
                  </a:cubicBezTo>
                  <a:cubicBezTo>
                    <a:pt x="132" y="173"/>
                    <a:pt x="132" y="173"/>
                    <a:pt x="132" y="173"/>
                  </a:cubicBezTo>
                  <a:moveTo>
                    <a:pt x="51" y="171"/>
                  </a:moveTo>
                  <a:cubicBezTo>
                    <a:pt x="55" y="178"/>
                    <a:pt x="55" y="178"/>
                    <a:pt x="55" y="178"/>
                  </a:cubicBezTo>
                  <a:cubicBezTo>
                    <a:pt x="61" y="180"/>
                    <a:pt x="67" y="182"/>
                    <a:pt x="72" y="183"/>
                  </a:cubicBezTo>
                  <a:cubicBezTo>
                    <a:pt x="69" y="178"/>
                    <a:pt x="69" y="178"/>
                    <a:pt x="69" y="178"/>
                  </a:cubicBezTo>
                  <a:cubicBezTo>
                    <a:pt x="62" y="177"/>
                    <a:pt x="56" y="174"/>
                    <a:pt x="51" y="171"/>
                  </a:cubicBezTo>
                  <a:moveTo>
                    <a:pt x="143" y="167"/>
                  </a:moveTo>
                  <a:cubicBezTo>
                    <a:pt x="140" y="169"/>
                    <a:pt x="137" y="170"/>
                    <a:pt x="134" y="172"/>
                  </a:cubicBezTo>
                  <a:cubicBezTo>
                    <a:pt x="137" y="175"/>
                    <a:pt x="137" y="175"/>
                    <a:pt x="137" y="175"/>
                  </a:cubicBezTo>
                  <a:cubicBezTo>
                    <a:pt x="140" y="174"/>
                    <a:pt x="143" y="172"/>
                    <a:pt x="146" y="170"/>
                  </a:cubicBezTo>
                  <a:cubicBezTo>
                    <a:pt x="143" y="167"/>
                    <a:pt x="143" y="167"/>
                    <a:pt x="143" y="167"/>
                  </a:cubicBezTo>
                  <a:moveTo>
                    <a:pt x="154" y="158"/>
                  </a:moveTo>
                  <a:cubicBezTo>
                    <a:pt x="152" y="160"/>
                    <a:pt x="151" y="161"/>
                    <a:pt x="149" y="162"/>
                  </a:cubicBezTo>
                  <a:cubicBezTo>
                    <a:pt x="148" y="163"/>
                    <a:pt x="147" y="164"/>
                    <a:pt x="146" y="165"/>
                  </a:cubicBezTo>
                  <a:cubicBezTo>
                    <a:pt x="148" y="168"/>
                    <a:pt x="148" y="168"/>
                    <a:pt x="148" y="168"/>
                  </a:cubicBezTo>
                  <a:cubicBezTo>
                    <a:pt x="149" y="167"/>
                    <a:pt x="150" y="166"/>
                    <a:pt x="151" y="166"/>
                  </a:cubicBezTo>
                  <a:cubicBezTo>
                    <a:pt x="153" y="164"/>
                    <a:pt x="155" y="163"/>
                    <a:pt x="156" y="161"/>
                  </a:cubicBezTo>
                  <a:cubicBezTo>
                    <a:pt x="154" y="158"/>
                    <a:pt x="154" y="158"/>
                    <a:pt x="154" y="158"/>
                  </a:cubicBezTo>
                  <a:moveTo>
                    <a:pt x="163" y="148"/>
                  </a:moveTo>
                  <a:cubicBezTo>
                    <a:pt x="161" y="151"/>
                    <a:pt x="159" y="153"/>
                    <a:pt x="156" y="156"/>
                  </a:cubicBezTo>
                  <a:cubicBezTo>
                    <a:pt x="158" y="159"/>
                    <a:pt x="158" y="159"/>
                    <a:pt x="158" y="159"/>
                  </a:cubicBezTo>
                  <a:cubicBezTo>
                    <a:pt x="161" y="157"/>
                    <a:pt x="163" y="154"/>
                    <a:pt x="166" y="151"/>
                  </a:cubicBezTo>
                  <a:cubicBezTo>
                    <a:pt x="163" y="148"/>
                    <a:pt x="163" y="148"/>
                    <a:pt x="163" y="148"/>
                  </a:cubicBezTo>
                  <a:moveTo>
                    <a:pt x="171" y="136"/>
                  </a:moveTo>
                  <a:cubicBezTo>
                    <a:pt x="170" y="139"/>
                    <a:pt x="167" y="142"/>
                    <a:pt x="165" y="145"/>
                  </a:cubicBezTo>
                  <a:cubicBezTo>
                    <a:pt x="168" y="149"/>
                    <a:pt x="168" y="149"/>
                    <a:pt x="168" y="149"/>
                  </a:cubicBezTo>
                  <a:cubicBezTo>
                    <a:pt x="170" y="146"/>
                    <a:pt x="172" y="143"/>
                    <a:pt x="174" y="139"/>
                  </a:cubicBezTo>
                  <a:cubicBezTo>
                    <a:pt x="171" y="136"/>
                    <a:pt x="171" y="136"/>
                    <a:pt x="171" y="136"/>
                  </a:cubicBezTo>
                  <a:moveTo>
                    <a:pt x="178" y="121"/>
                  </a:moveTo>
                  <a:cubicBezTo>
                    <a:pt x="176" y="125"/>
                    <a:pt x="175" y="129"/>
                    <a:pt x="173" y="133"/>
                  </a:cubicBezTo>
                  <a:cubicBezTo>
                    <a:pt x="175" y="137"/>
                    <a:pt x="175" y="137"/>
                    <a:pt x="175" y="137"/>
                  </a:cubicBezTo>
                  <a:cubicBezTo>
                    <a:pt x="177" y="133"/>
                    <a:pt x="179" y="129"/>
                    <a:pt x="181" y="125"/>
                  </a:cubicBezTo>
                  <a:cubicBezTo>
                    <a:pt x="178" y="121"/>
                    <a:pt x="178" y="121"/>
                    <a:pt x="178" y="121"/>
                  </a:cubicBezTo>
                  <a:moveTo>
                    <a:pt x="1" y="106"/>
                  </a:moveTo>
                  <a:cubicBezTo>
                    <a:pt x="4" y="123"/>
                    <a:pt x="10" y="138"/>
                    <a:pt x="21" y="151"/>
                  </a:cubicBezTo>
                  <a:cubicBezTo>
                    <a:pt x="29" y="161"/>
                    <a:pt x="39" y="169"/>
                    <a:pt x="50" y="175"/>
                  </a:cubicBezTo>
                  <a:cubicBezTo>
                    <a:pt x="44" y="167"/>
                    <a:pt x="44" y="167"/>
                    <a:pt x="44" y="167"/>
                  </a:cubicBezTo>
                  <a:cubicBezTo>
                    <a:pt x="37" y="162"/>
                    <a:pt x="30" y="156"/>
                    <a:pt x="24" y="148"/>
                  </a:cubicBezTo>
                  <a:cubicBezTo>
                    <a:pt x="16" y="138"/>
                    <a:pt x="10" y="127"/>
                    <a:pt x="7" y="114"/>
                  </a:cubicBezTo>
                  <a:cubicBezTo>
                    <a:pt x="1" y="106"/>
                    <a:pt x="1" y="106"/>
                    <a:pt x="1" y="106"/>
                  </a:cubicBezTo>
                  <a:moveTo>
                    <a:pt x="182" y="104"/>
                  </a:moveTo>
                  <a:cubicBezTo>
                    <a:pt x="181" y="109"/>
                    <a:pt x="180" y="113"/>
                    <a:pt x="179" y="118"/>
                  </a:cubicBezTo>
                  <a:cubicBezTo>
                    <a:pt x="182" y="122"/>
                    <a:pt x="182" y="122"/>
                    <a:pt x="182" y="122"/>
                  </a:cubicBezTo>
                  <a:cubicBezTo>
                    <a:pt x="183" y="118"/>
                    <a:pt x="184" y="113"/>
                    <a:pt x="185" y="108"/>
                  </a:cubicBezTo>
                  <a:cubicBezTo>
                    <a:pt x="182" y="104"/>
                    <a:pt x="182" y="104"/>
                    <a:pt x="182" y="104"/>
                  </a:cubicBezTo>
                  <a:moveTo>
                    <a:pt x="1" y="82"/>
                  </a:moveTo>
                  <a:cubicBezTo>
                    <a:pt x="0" y="88"/>
                    <a:pt x="0" y="94"/>
                    <a:pt x="1" y="100"/>
                  </a:cubicBezTo>
                  <a:cubicBezTo>
                    <a:pt x="5" y="107"/>
                    <a:pt x="5" y="107"/>
                    <a:pt x="5" y="107"/>
                  </a:cubicBezTo>
                  <a:cubicBezTo>
                    <a:pt x="4" y="101"/>
                    <a:pt x="4" y="94"/>
                    <a:pt x="4" y="88"/>
                  </a:cubicBezTo>
                  <a:cubicBezTo>
                    <a:pt x="1" y="82"/>
                    <a:pt x="1" y="82"/>
                    <a:pt x="1" y="82"/>
                  </a:cubicBezTo>
                  <a:moveTo>
                    <a:pt x="181" y="80"/>
                  </a:moveTo>
                  <a:cubicBezTo>
                    <a:pt x="182" y="86"/>
                    <a:pt x="183" y="93"/>
                    <a:pt x="182" y="99"/>
                  </a:cubicBezTo>
                  <a:cubicBezTo>
                    <a:pt x="186" y="104"/>
                    <a:pt x="186" y="104"/>
                    <a:pt x="186" y="104"/>
                  </a:cubicBezTo>
                  <a:cubicBezTo>
                    <a:pt x="186" y="104"/>
                    <a:pt x="186" y="103"/>
                    <a:pt x="186" y="103"/>
                  </a:cubicBezTo>
                  <a:cubicBezTo>
                    <a:pt x="186" y="98"/>
                    <a:pt x="187" y="92"/>
                    <a:pt x="186" y="87"/>
                  </a:cubicBezTo>
                  <a:cubicBezTo>
                    <a:pt x="181" y="80"/>
                    <a:pt x="181" y="80"/>
                    <a:pt x="181" y="80"/>
                  </a:cubicBezTo>
                  <a:moveTo>
                    <a:pt x="5" y="64"/>
                  </a:moveTo>
                  <a:cubicBezTo>
                    <a:pt x="3" y="69"/>
                    <a:pt x="2" y="73"/>
                    <a:pt x="1" y="78"/>
                  </a:cubicBezTo>
                  <a:cubicBezTo>
                    <a:pt x="5" y="83"/>
                    <a:pt x="5" y="83"/>
                    <a:pt x="5" y="83"/>
                  </a:cubicBezTo>
                  <a:cubicBezTo>
                    <a:pt x="5" y="83"/>
                    <a:pt x="5" y="83"/>
                    <a:pt x="5" y="83"/>
                  </a:cubicBezTo>
                  <a:cubicBezTo>
                    <a:pt x="5" y="78"/>
                    <a:pt x="6" y="73"/>
                    <a:pt x="8" y="69"/>
                  </a:cubicBezTo>
                  <a:cubicBezTo>
                    <a:pt x="5" y="64"/>
                    <a:pt x="5" y="64"/>
                    <a:pt x="5" y="64"/>
                  </a:cubicBezTo>
                  <a:moveTo>
                    <a:pt x="11" y="50"/>
                  </a:moveTo>
                  <a:cubicBezTo>
                    <a:pt x="9" y="53"/>
                    <a:pt x="7" y="57"/>
                    <a:pt x="6" y="61"/>
                  </a:cubicBezTo>
                  <a:cubicBezTo>
                    <a:pt x="9" y="65"/>
                    <a:pt x="9" y="65"/>
                    <a:pt x="9" y="65"/>
                  </a:cubicBezTo>
                  <a:cubicBezTo>
                    <a:pt x="10" y="61"/>
                    <a:pt x="12" y="57"/>
                    <a:pt x="13" y="53"/>
                  </a:cubicBezTo>
                  <a:cubicBezTo>
                    <a:pt x="11" y="50"/>
                    <a:pt x="11" y="50"/>
                    <a:pt x="11" y="50"/>
                  </a:cubicBezTo>
                  <a:moveTo>
                    <a:pt x="19" y="37"/>
                  </a:moveTo>
                  <a:cubicBezTo>
                    <a:pt x="16" y="40"/>
                    <a:pt x="14" y="43"/>
                    <a:pt x="12" y="47"/>
                  </a:cubicBezTo>
                  <a:cubicBezTo>
                    <a:pt x="15" y="50"/>
                    <a:pt x="15" y="50"/>
                    <a:pt x="15" y="50"/>
                  </a:cubicBezTo>
                  <a:cubicBezTo>
                    <a:pt x="17" y="47"/>
                    <a:pt x="19" y="44"/>
                    <a:pt x="21" y="41"/>
                  </a:cubicBezTo>
                  <a:cubicBezTo>
                    <a:pt x="19" y="37"/>
                    <a:pt x="19" y="37"/>
                    <a:pt x="19" y="37"/>
                  </a:cubicBezTo>
                  <a:moveTo>
                    <a:pt x="28" y="27"/>
                  </a:moveTo>
                  <a:cubicBezTo>
                    <a:pt x="25" y="29"/>
                    <a:pt x="23" y="32"/>
                    <a:pt x="21" y="35"/>
                  </a:cubicBezTo>
                  <a:cubicBezTo>
                    <a:pt x="23" y="38"/>
                    <a:pt x="23" y="38"/>
                    <a:pt x="23" y="38"/>
                  </a:cubicBezTo>
                  <a:cubicBezTo>
                    <a:pt x="25" y="35"/>
                    <a:pt x="28" y="33"/>
                    <a:pt x="30" y="30"/>
                  </a:cubicBezTo>
                  <a:cubicBezTo>
                    <a:pt x="28" y="27"/>
                    <a:pt x="28" y="27"/>
                    <a:pt x="28" y="27"/>
                  </a:cubicBezTo>
                  <a:moveTo>
                    <a:pt x="38" y="18"/>
                  </a:moveTo>
                  <a:cubicBezTo>
                    <a:pt x="37" y="19"/>
                    <a:pt x="36" y="19"/>
                    <a:pt x="35" y="20"/>
                  </a:cubicBezTo>
                  <a:cubicBezTo>
                    <a:pt x="33" y="22"/>
                    <a:pt x="32" y="23"/>
                    <a:pt x="30" y="25"/>
                  </a:cubicBezTo>
                  <a:cubicBezTo>
                    <a:pt x="32" y="28"/>
                    <a:pt x="32" y="28"/>
                    <a:pt x="32" y="28"/>
                  </a:cubicBezTo>
                  <a:cubicBezTo>
                    <a:pt x="34" y="26"/>
                    <a:pt x="36" y="25"/>
                    <a:pt x="38" y="23"/>
                  </a:cubicBezTo>
                  <a:cubicBezTo>
                    <a:pt x="39" y="23"/>
                    <a:pt x="40" y="22"/>
                    <a:pt x="40" y="21"/>
                  </a:cubicBezTo>
                  <a:cubicBezTo>
                    <a:pt x="38" y="18"/>
                    <a:pt x="38" y="18"/>
                    <a:pt x="38" y="18"/>
                  </a:cubicBezTo>
                  <a:moveTo>
                    <a:pt x="50" y="11"/>
                  </a:moveTo>
                  <a:cubicBezTo>
                    <a:pt x="46" y="12"/>
                    <a:pt x="43" y="14"/>
                    <a:pt x="40" y="16"/>
                  </a:cubicBezTo>
                  <a:cubicBezTo>
                    <a:pt x="43" y="19"/>
                    <a:pt x="43" y="19"/>
                    <a:pt x="43" y="19"/>
                  </a:cubicBezTo>
                  <a:cubicBezTo>
                    <a:pt x="46" y="17"/>
                    <a:pt x="49" y="16"/>
                    <a:pt x="52" y="14"/>
                  </a:cubicBezTo>
                  <a:cubicBezTo>
                    <a:pt x="50" y="11"/>
                    <a:pt x="50" y="11"/>
                    <a:pt x="50" y="11"/>
                  </a:cubicBezTo>
                  <a:moveTo>
                    <a:pt x="135" y="10"/>
                  </a:moveTo>
                  <a:cubicBezTo>
                    <a:pt x="141" y="18"/>
                    <a:pt x="141" y="18"/>
                    <a:pt x="141" y="18"/>
                  </a:cubicBezTo>
                  <a:cubicBezTo>
                    <a:pt x="149" y="23"/>
                    <a:pt x="157" y="29"/>
                    <a:pt x="163" y="37"/>
                  </a:cubicBezTo>
                  <a:cubicBezTo>
                    <a:pt x="171" y="48"/>
                    <a:pt x="177" y="60"/>
                    <a:pt x="180" y="73"/>
                  </a:cubicBezTo>
                  <a:cubicBezTo>
                    <a:pt x="186" y="81"/>
                    <a:pt x="186" y="81"/>
                    <a:pt x="186" y="81"/>
                  </a:cubicBezTo>
                  <a:cubicBezTo>
                    <a:pt x="184" y="67"/>
                    <a:pt x="179" y="55"/>
                    <a:pt x="172" y="43"/>
                  </a:cubicBezTo>
                  <a:cubicBezTo>
                    <a:pt x="166" y="35"/>
                    <a:pt x="166" y="35"/>
                    <a:pt x="166" y="35"/>
                  </a:cubicBezTo>
                  <a:cubicBezTo>
                    <a:pt x="166" y="35"/>
                    <a:pt x="166" y="35"/>
                    <a:pt x="166" y="35"/>
                  </a:cubicBezTo>
                  <a:cubicBezTo>
                    <a:pt x="158" y="24"/>
                    <a:pt x="147" y="16"/>
                    <a:pt x="135" y="10"/>
                  </a:cubicBezTo>
                  <a:moveTo>
                    <a:pt x="62" y="5"/>
                  </a:moveTo>
                  <a:cubicBezTo>
                    <a:pt x="59" y="6"/>
                    <a:pt x="55" y="8"/>
                    <a:pt x="52" y="9"/>
                  </a:cubicBezTo>
                  <a:cubicBezTo>
                    <a:pt x="55" y="13"/>
                    <a:pt x="55" y="13"/>
                    <a:pt x="55" y="13"/>
                  </a:cubicBezTo>
                  <a:cubicBezTo>
                    <a:pt x="58" y="11"/>
                    <a:pt x="61" y="10"/>
                    <a:pt x="65" y="8"/>
                  </a:cubicBezTo>
                  <a:cubicBezTo>
                    <a:pt x="62" y="5"/>
                    <a:pt x="62" y="5"/>
                    <a:pt x="62" y="5"/>
                  </a:cubicBezTo>
                  <a:moveTo>
                    <a:pt x="113" y="2"/>
                  </a:moveTo>
                  <a:cubicBezTo>
                    <a:pt x="117" y="7"/>
                    <a:pt x="117" y="7"/>
                    <a:pt x="117" y="7"/>
                  </a:cubicBezTo>
                  <a:cubicBezTo>
                    <a:pt x="123" y="9"/>
                    <a:pt x="129" y="11"/>
                    <a:pt x="135" y="14"/>
                  </a:cubicBezTo>
                  <a:cubicBezTo>
                    <a:pt x="130" y="7"/>
                    <a:pt x="130" y="7"/>
                    <a:pt x="130" y="7"/>
                  </a:cubicBezTo>
                  <a:cubicBezTo>
                    <a:pt x="125" y="5"/>
                    <a:pt x="119" y="3"/>
                    <a:pt x="113" y="2"/>
                  </a:cubicBezTo>
                  <a:moveTo>
                    <a:pt x="76" y="1"/>
                  </a:moveTo>
                  <a:cubicBezTo>
                    <a:pt x="72" y="2"/>
                    <a:pt x="69" y="3"/>
                    <a:pt x="65" y="4"/>
                  </a:cubicBezTo>
                  <a:cubicBezTo>
                    <a:pt x="68" y="8"/>
                    <a:pt x="68" y="8"/>
                    <a:pt x="68" y="8"/>
                  </a:cubicBezTo>
                  <a:cubicBezTo>
                    <a:pt x="71" y="6"/>
                    <a:pt x="75" y="6"/>
                    <a:pt x="79" y="5"/>
                  </a:cubicBezTo>
                  <a:cubicBezTo>
                    <a:pt x="76" y="1"/>
                    <a:pt x="76" y="1"/>
                    <a:pt x="76" y="1"/>
                  </a:cubicBezTo>
                  <a:moveTo>
                    <a:pt x="95" y="0"/>
                  </a:moveTo>
                  <a:cubicBezTo>
                    <a:pt x="98" y="4"/>
                    <a:pt x="98" y="4"/>
                    <a:pt x="98" y="4"/>
                  </a:cubicBezTo>
                  <a:cubicBezTo>
                    <a:pt x="103" y="4"/>
                    <a:pt x="108" y="5"/>
                    <a:pt x="112" y="6"/>
                  </a:cubicBezTo>
                  <a:cubicBezTo>
                    <a:pt x="109" y="1"/>
                    <a:pt x="109" y="1"/>
                    <a:pt x="109" y="1"/>
                  </a:cubicBezTo>
                  <a:cubicBezTo>
                    <a:pt x="105" y="0"/>
                    <a:pt x="100" y="0"/>
                    <a:pt x="95" y="0"/>
                  </a:cubicBezTo>
                  <a:moveTo>
                    <a:pt x="92" y="0"/>
                  </a:moveTo>
                  <a:cubicBezTo>
                    <a:pt x="87" y="0"/>
                    <a:pt x="83" y="0"/>
                    <a:pt x="79" y="1"/>
                  </a:cubicBezTo>
                  <a:cubicBezTo>
                    <a:pt x="82" y="4"/>
                    <a:pt x="82" y="4"/>
                    <a:pt x="82" y="4"/>
                  </a:cubicBezTo>
                  <a:cubicBezTo>
                    <a:pt x="86" y="4"/>
                    <a:pt x="89" y="4"/>
                    <a:pt x="93" y="4"/>
                  </a:cubicBezTo>
                  <a:cubicBezTo>
                    <a:pt x="94" y="4"/>
                    <a:pt x="94" y="4"/>
                    <a:pt x="94" y="4"/>
                  </a:cubicBezTo>
                  <a:cubicBezTo>
                    <a:pt x="92" y="0"/>
                    <a:pt x="92" y="0"/>
                    <a:pt x="9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4" name="Freeform 794"/>
            <p:cNvSpPr>
              <a:spLocks noEditPoints="1"/>
            </p:cNvSpPr>
            <p:nvPr/>
          </p:nvSpPr>
          <p:spPr bwMode="auto">
            <a:xfrm>
              <a:off x="13324219" y="1088388"/>
              <a:ext cx="394897" cy="567664"/>
            </a:xfrm>
            <a:custGeom>
              <a:avLst/>
              <a:gdLst>
                <a:gd name="T0" fmla="*/ 43 w 54"/>
                <a:gd name="T1" fmla="*/ 67 h 78"/>
                <a:gd name="T2" fmla="*/ 49 w 54"/>
                <a:gd name="T3" fmla="*/ 75 h 78"/>
                <a:gd name="T4" fmla="*/ 54 w 54"/>
                <a:gd name="T5" fmla="*/ 78 h 78"/>
                <a:gd name="T6" fmla="*/ 50 w 54"/>
                <a:gd name="T7" fmla="*/ 71 h 78"/>
                <a:gd name="T8" fmla="*/ 43 w 54"/>
                <a:gd name="T9" fmla="*/ 67 h 78"/>
                <a:gd name="T10" fmla="*/ 0 w 54"/>
                <a:gd name="T11" fmla="*/ 0 h 78"/>
                <a:gd name="T12" fmla="*/ 0 w 54"/>
                <a:gd name="T13" fmla="*/ 6 h 78"/>
                <a:gd name="T14" fmla="*/ 6 w 54"/>
                <a:gd name="T15" fmla="*/ 14 h 78"/>
                <a:gd name="T16" fmla="*/ 4 w 54"/>
                <a:gd name="T17" fmla="*/ 7 h 78"/>
                <a:gd name="T18" fmla="*/ 0 w 54"/>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43" y="67"/>
                  </a:moveTo>
                  <a:cubicBezTo>
                    <a:pt x="49" y="75"/>
                    <a:pt x="49" y="75"/>
                    <a:pt x="49" y="75"/>
                  </a:cubicBezTo>
                  <a:cubicBezTo>
                    <a:pt x="51" y="76"/>
                    <a:pt x="53" y="77"/>
                    <a:pt x="54" y="78"/>
                  </a:cubicBezTo>
                  <a:cubicBezTo>
                    <a:pt x="50" y="71"/>
                    <a:pt x="50" y="71"/>
                    <a:pt x="50" y="71"/>
                  </a:cubicBezTo>
                  <a:cubicBezTo>
                    <a:pt x="47" y="70"/>
                    <a:pt x="45" y="68"/>
                    <a:pt x="43" y="67"/>
                  </a:cubicBezTo>
                  <a:moveTo>
                    <a:pt x="0" y="0"/>
                  </a:moveTo>
                  <a:cubicBezTo>
                    <a:pt x="0" y="2"/>
                    <a:pt x="0" y="4"/>
                    <a:pt x="0" y="6"/>
                  </a:cubicBezTo>
                  <a:cubicBezTo>
                    <a:pt x="6" y="14"/>
                    <a:pt x="6" y="14"/>
                    <a:pt x="6" y="14"/>
                  </a:cubicBezTo>
                  <a:cubicBezTo>
                    <a:pt x="5" y="12"/>
                    <a:pt x="5" y="10"/>
                    <a:pt x="4"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5" name="Freeform 795"/>
            <p:cNvSpPr>
              <a:spLocks noEditPoints="1"/>
            </p:cNvSpPr>
            <p:nvPr/>
          </p:nvSpPr>
          <p:spPr bwMode="auto">
            <a:xfrm>
              <a:off x="13324219" y="927961"/>
              <a:ext cx="555324" cy="771283"/>
            </a:xfrm>
            <a:custGeom>
              <a:avLst/>
              <a:gdLst>
                <a:gd name="T0" fmla="*/ 68 w 76"/>
                <a:gd name="T1" fmla="*/ 100 h 106"/>
                <a:gd name="T2" fmla="*/ 71 w 76"/>
                <a:gd name="T3" fmla="*/ 105 h 106"/>
                <a:gd name="T4" fmla="*/ 76 w 76"/>
                <a:gd name="T5" fmla="*/ 106 h 106"/>
                <a:gd name="T6" fmla="*/ 72 w 76"/>
                <a:gd name="T7" fmla="*/ 102 h 106"/>
                <a:gd name="T8" fmla="*/ 68 w 76"/>
                <a:gd name="T9" fmla="*/ 100 h 106"/>
                <a:gd name="T10" fmla="*/ 0 w 76"/>
                <a:gd name="T11" fmla="*/ 0 h 106"/>
                <a:gd name="T12" fmla="*/ 0 w 76"/>
                <a:gd name="T13" fmla="*/ 4 h 106"/>
                <a:gd name="T14" fmla="*/ 0 w 76"/>
                <a:gd name="T15" fmla="*/ 4 h 106"/>
                <a:gd name="T16" fmla="*/ 3 w 76"/>
                <a:gd name="T17" fmla="*/ 10 h 106"/>
                <a:gd name="T18" fmla="*/ 4 w 76"/>
                <a:gd name="T19" fmla="*/ 5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68" y="100"/>
                  </a:moveTo>
                  <a:cubicBezTo>
                    <a:pt x="71" y="105"/>
                    <a:pt x="71" y="105"/>
                    <a:pt x="71" y="105"/>
                  </a:cubicBezTo>
                  <a:cubicBezTo>
                    <a:pt x="73" y="106"/>
                    <a:pt x="74" y="106"/>
                    <a:pt x="76" y="106"/>
                  </a:cubicBezTo>
                  <a:cubicBezTo>
                    <a:pt x="72" y="102"/>
                    <a:pt x="72" y="102"/>
                    <a:pt x="72" y="102"/>
                  </a:cubicBezTo>
                  <a:cubicBezTo>
                    <a:pt x="71" y="101"/>
                    <a:pt x="69" y="101"/>
                    <a:pt x="68" y="100"/>
                  </a:cubicBezTo>
                  <a:moveTo>
                    <a:pt x="0" y="0"/>
                  </a:moveTo>
                  <a:cubicBezTo>
                    <a:pt x="0" y="2"/>
                    <a:pt x="0" y="3"/>
                    <a:pt x="0" y="4"/>
                  </a:cubicBezTo>
                  <a:cubicBezTo>
                    <a:pt x="0" y="4"/>
                    <a:pt x="0" y="4"/>
                    <a:pt x="0" y="4"/>
                  </a:cubicBezTo>
                  <a:cubicBezTo>
                    <a:pt x="3" y="10"/>
                    <a:pt x="3" y="10"/>
                    <a:pt x="3" y="10"/>
                  </a:cubicBezTo>
                  <a:cubicBezTo>
                    <a:pt x="4" y="8"/>
                    <a:pt x="4" y="6"/>
                    <a:pt x="4" y="5"/>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6" name="Freeform 796"/>
            <p:cNvSpPr>
              <a:spLocks noEditPoints="1"/>
            </p:cNvSpPr>
            <p:nvPr/>
          </p:nvSpPr>
          <p:spPr bwMode="auto">
            <a:xfrm>
              <a:off x="13355071" y="804556"/>
              <a:ext cx="647878" cy="910114"/>
            </a:xfrm>
            <a:custGeom>
              <a:avLst/>
              <a:gdLst>
                <a:gd name="T0" fmla="*/ 83 w 89"/>
                <a:gd name="T1" fmla="*/ 121 h 125"/>
                <a:gd name="T2" fmla="*/ 86 w 89"/>
                <a:gd name="T3" fmla="*/ 125 h 125"/>
                <a:gd name="T4" fmla="*/ 88 w 89"/>
                <a:gd name="T5" fmla="*/ 125 h 125"/>
                <a:gd name="T6" fmla="*/ 88 w 89"/>
                <a:gd name="T7" fmla="*/ 125 h 125"/>
                <a:gd name="T8" fmla="*/ 89 w 89"/>
                <a:gd name="T9" fmla="*/ 125 h 125"/>
                <a:gd name="T10" fmla="*/ 86 w 89"/>
                <a:gd name="T11" fmla="*/ 121 h 125"/>
                <a:gd name="T12" fmla="*/ 83 w 89"/>
                <a:gd name="T13" fmla="*/ 121 h 125"/>
                <a:gd name="T14" fmla="*/ 1 w 89"/>
                <a:gd name="T15" fmla="*/ 0 h 125"/>
                <a:gd name="T16" fmla="*/ 0 w 89"/>
                <a:gd name="T17" fmla="*/ 3 h 125"/>
                <a:gd name="T18" fmla="*/ 3 w 89"/>
                <a:gd name="T19" fmla="*/ 8 h 125"/>
                <a:gd name="T20" fmla="*/ 4 w 89"/>
                <a:gd name="T21" fmla="*/ 4 h 125"/>
                <a:gd name="T22" fmla="*/ 1 w 89"/>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5">
                  <a:moveTo>
                    <a:pt x="83" y="121"/>
                  </a:moveTo>
                  <a:cubicBezTo>
                    <a:pt x="86" y="125"/>
                    <a:pt x="86" y="125"/>
                    <a:pt x="86" y="125"/>
                  </a:cubicBezTo>
                  <a:cubicBezTo>
                    <a:pt x="87" y="125"/>
                    <a:pt x="87" y="125"/>
                    <a:pt x="88" y="125"/>
                  </a:cubicBezTo>
                  <a:cubicBezTo>
                    <a:pt x="88" y="125"/>
                    <a:pt x="88" y="125"/>
                    <a:pt x="88" y="125"/>
                  </a:cubicBezTo>
                  <a:cubicBezTo>
                    <a:pt x="89" y="125"/>
                    <a:pt x="89" y="125"/>
                    <a:pt x="89" y="125"/>
                  </a:cubicBezTo>
                  <a:cubicBezTo>
                    <a:pt x="86" y="121"/>
                    <a:pt x="86" y="121"/>
                    <a:pt x="86" y="121"/>
                  </a:cubicBezTo>
                  <a:cubicBezTo>
                    <a:pt x="85" y="121"/>
                    <a:pt x="84" y="121"/>
                    <a:pt x="83" y="121"/>
                  </a:cubicBezTo>
                  <a:moveTo>
                    <a:pt x="1" y="0"/>
                  </a:moveTo>
                  <a:cubicBezTo>
                    <a:pt x="0" y="1"/>
                    <a:pt x="0" y="2"/>
                    <a:pt x="0" y="3"/>
                  </a:cubicBezTo>
                  <a:cubicBezTo>
                    <a:pt x="3" y="8"/>
                    <a:pt x="3" y="8"/>
                    <a:pt x="3" y="8"/>
                  </a:cubicBezTo>
                  <a:cubicBezTo>
                    <a:pt x="3" y="6"/>
                    <a:pt x="3" y="5"/>
                    <a:pt x="4" y="4"/>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7" name="Freeform 797"/>
            <p:cNvSpPr>
              <a:spLocks noEditPoints="1"/>
            </p:cNvSpPr>
            <p:nvPr/>
          </p:nvSpPr>
          <p:spPr bwMode="auto">
            <a:xfrm>
              <a:off x="13398263" y="702747"/>
              <a:ext cx="721921" cy="1005753"/>
            </a:xfrm>
            <a:custGeom>
              <a:avLst/>
              <a:gdLst>
                <a:gd name="T0" fmla="*/ 96 w 99"/>
                <a:gd name="T1" fmla="*/ 134 h 138"/>
                <a:gd name="T2" fmla="*/ 93 w 99"/>
                <a:gd name="T3" fmla="*/ 134 h 138"/>
                <a:gd name="T4" fmla="*/ 96 w 99"/>
                <a:gd name="T5" fmla="*/ 138 h 138"/>
                <a:gd name="T6" fmla="*/ 99 w 99"/>
                <a:gd name="T7" fmla="*/ 137 h 138"/>
                <a:gd name="T8" fmla="*/ 96 w 99"/>
                <a:gd name="T9" fmla="*/ 134 h 138"/>
                <a:gd name="T10" fmla="*/ 1 w 99"/>
                <a:gd name="T11" fmla="*/ 0 h 138"/>
                <a:gd name="T12" fmla="*/ 0 w 99"/>
                <a:gd name="T13" fmla="*/ 3 h 138"/>
                <a:gd name="T14" fmla="*/ 2 w 99"/>
                <a:gd name="T15" fmla="*/ 6 h 138"/>
                <a:gd name="T16" fmla="*/ 4 w 99"/>
                <a:gd name="T17" fmla="*/ 3 h 138"/>
                <a:gd name="T18" fmla="*/ 1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6" y="134"/>
                  </a:moveTo>
                  <a:cubicBezTo>
                    <a:pt x="95" y="134"/>
                    <a:pt x="94" y="134"/>
                    <a:pt x="93" y="134"/>
                  </a:cubicBezTo>
                  <a:cubicBezTo>
                    <a:pt x="96" y="138"/>
                    <a:pt x="96" y="138"/>
                    <a:pt x="96" y="138"/>
                  </a:cubicBezTo>
                  <a:cubicBezTo>
                    <a:pt x="97" y="138"/>
                    <a:pt x="98" y="138"/>
                    <a:pt x="99" y="137"/>
                  </a:cubicBezTo>
                  <a:cubicBezTo>
                    <a:pt x="96" y="134"/>
                    <a:pt x="96" y="134"/>
                    <a:pt x="96" y="134"/>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8" name="Freeform 798"/>
            <p:cNvSpPr>
              <a:spLocks noEditPoints="1"/>
            </p:cNvSpPr>
            <p:nvPr/>
          </p:nvSpPr>
          <p:spPr bwMode="auto">
            <a:xfrm>
              <a:off x="13456880" y="613278"/>
              <a:ext cx="765113" cy="1073626"/>
            </a:xfrm>
            <a:custGeom>
              <a:avLst/>
              <a:gdLst>
                <a:gd name="T0" fmla="*/ 102 w 105"/>
                <a:gd name="T1" fmla="*/ 142 h 147"/>
                <a:gd name="T2" fmla="*/ 99 w 105"/>
                <a:gd name="T3" fmla="*/ 143 h 147"/>
                <a:gd name="T4" fmla="*/ 102 w 105"/>
                <a:gd name="T5" fmla="*/ 147 h 147"/>
                <a:gd name="T6" fmla="*/ 105 w 105"/>
                <a:gd name="T7" fmla="*/ 146 h 147"/>
                <a:gd name="T8" fmla="*/ 102 w 105"/>
                <a:gd name="T9" fmla="*/ 142 h 147"/>
                <a:gd name="T10" fmla="*/ 2 w 105"/>
                <a:gd name="T11" fmla="*/ 0 h 147"/>
                <a:gd name="T12" fmla="*/ 0 w 105"/>
                <a:gd name="T13" fmla="*/ 2 h 147"/>
                <a:gd name="T14" fmla="*/ 2 w 105"/>
                <a:gd name="T15" fmla="*/ 6 h 147"/>
                <a:gd name="T16" fmla="*/ 4 w 105"/>
                <a:gd name="T17" fmla="*/ 3 h 147"/>
                <a:gd name="T18" fmla="*/ 2 w 105"/>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7">
                  <a:moveTo>
                    <a:pt x="102" y="142"/>
                  </a:moveTo>
                  <a:cubicBezTo>
                    <a:pt x="101" y="143"/>
                    <a:pt x="100" y="143"/>
                    <a:pt x="99" y="143"/>
                  </a:cubicBezTo>
                  <a:cubicBezTo>
                    <a:pt x="102" y="147"/>
                    <a:pt x="102" y="147"/>
                    <a:pt x="102" y="147"/>
                  </a:cubicBezTo>
                  <a:cubicBezTo>
                    <a:pt x="103" y="146"/>
                    <a:pt x="104" y="146"/>
                    <a:pt x="105" y="146"/>
                  </a:cubicBezTo>
                  <a:cubicBezTo>
                    <a:pt x="102" y="142"/>
                    <a:pt x="102" y="142"/>
                    <a:pt x="102" y="142"/>
                  </a:cubicBezTo>
                  <a:moveTo>
                    <a:pt x="2" y="0"/>
                  </a:moveTo>
                  <a:cubicBezTo>
                    <a:pt x="1" y="1"/>
                    <a:pt x="0" y="1"/>
                    <a:pt x="0" y="2"/>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29" name="Freeform 799"/>
            <p:cNvSpPr>
              <a:spLocks noEditPoints="1"/>
            </p:cNvSpPr>
            <p:nvPr/>
          </p:nvSpPr>
          <p:spPr bwMode="auto">
            <a:xfrm>
              <a:off x="13521668" y="542320"/>
              <a:ext cx="795964" cy="1107562"/>
            </a:xfrm>
            <a:custGeom>
              <a:avLst/>
              <a:gdLst>
                <a:gd name="T0" fmla="*/ 106 w 109"/>
                <a:gd name="T1" fmla="*/ 147 h 152"/>
                <a:gd name="T2" fmla="*/ 104 w 109"/>
                <a:gd name="T3" fmla="*/ 148 h 152"/>
                <a:gd name="T4" fmla="*/ 106 w 109"/>
                <a:gd name="T5" fmla="*/ 152 h 152"/>
                <a:gd name="T6" fmla="*/ 109 w 109"/>
                <a:gd name="T7" fmla="*/ 150 h 152"/>
                <a:gd name="T8" fmla="*/ 106 w 109"/>
                <a:gd name="T9" fmla="*/ 147 h 152"/>
                <a:gd name="T10" fmla="*/ 2 w 109"/>
                <a:gd name="T11" fmla="*/ 0 h 152"/>
                <a:gd name="T12" fmla="*/ 0 w 109"/>
                <a:gd name="T13" fmla="*/ 2 h 152"/>
                <a:gd name="T14" fmla="*/ 2 w 109"/>
                <a:gd name="T15" fmla="*/ 5 h 152"/>
                <a:gd name="T16" fmla="*/ 4 w 109"/>
                <a:gd name="T17" fmla="*/ 3 h 152"/>
                <a:gd name="T18" fmla="*/ 2 w 109"/>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52">
                  <a:moveTo>
                    <a:pt x="106" y="147"/>
                  </a:moveTo>
                  <a:cubicBezTo>
                    <a:pt x="105" y="147"/>
                    <a:pt x="104" y="148"/>
                    <a:pt x="104" y="148"/>
                  </a:cubicBezTo>
                  <a:cubicBezTo>
                    <a:pt x="106" y="152"/>
                    <a:pt x="106" y="152"/>
                    <a:pt x="106" y="152"/>
                  </a:cubicBezTo>
                  <a:cubicBezTo>
                    <a:pt x="107" y="151"/>
                    <a:pt x="108" y="151"/>
                    <a:pt x="109" y="150"/>
                  </a:cubicBezTo>
                  <a:cubicBezTo>
                    <a:pt x="106" y="147"/>
                    <a:pt x="106" y="147"/>
                    <a:pt x="106" y="147"/>
                  </a:cubicBezTo>
                  <a:moveTo>
                    <a:pt x="2" y="0"/>
                  </a:moveTo>
                  <a:cubicBezTo>
                    <a:pt x="1" y="0"/>
                    <a:pt x="0" y="1"/>
                    <a:pt x="0" y="2"/>
                  </a:cubicBezTo>
                  <a:cubicBezTo>
                    <a:pt x="2" y="5"/>
                    <a:pt x="2" y="5"/>
                    <a:pt x="2" y="5"/>
                  </a:cubicBezTo>
                  <a:cubicBezTo>
                    <a:pt x="3" y="4"/>
                    <a:pt x="4"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0" name="Freeform 800"/>
            <p:cNvSpPr>
              <a:spLocks noEditPoints="1"/>
            </p:cNvSpPr>
            <p:nvPr/>
          </p:nvSpPr>
          <p:spPr bwMode="auto">
            <a:xfrm>
              <a:off x="13595711" y="474447"/>
              <a:ext cx="802135" cy="1122988"/>
            </a:xfrm>
            <a:custGeom>
              <a:avLst/>
              <a:gdLst>
                <a:gd name="T0" fmla="*/ 108 w 110"/>
                <a:gd name="T1" fmla="*/ 149 h 154"/>
                <a:gd name="T2" fmla="*/ 105 w 110"/>
                <a:gd name="T3" fmla="*/ 151 h 154"/>
                <a:gd name="T4" fmla="*/ 108 w 110"/>
                <a:gd name="T5" fmla="*/ 154 h 154"/>
                <a:gd name="T6" fmla="*/ 110 w 110"/>
                <a:gd name="T7" fmla="*/ 152 h 154"/>
                <a:gd name="T8" fmla="*/ 108 w 110"/>
                <a:gd name="T9" fmla="*/ 149 h 154"/>
                <a:gd name="T10" fmla="*/ 2 w 110"/>
                <a:gd name="T11" fmla="*/ 0 h 154"/>
                <a:gd name="T12" fmla="*/ 0 w 110"/>
                <a:gd name="T13" fmla="*/ 2 h 154"/>
                <a:gd name="T14" fmla="*/ 2 w 110"/>
                <a:gd name="T15" fmla="*/ 5 h 154"/>
                <a:gd name="T16" fmla="*/ 5 w 110"/>
                <a:gd name="T17" fmla="*/ 3 h 154"/>
                <a:gd name="T18" fmla="*/ 2 w 110"/>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54">
                  <a:moveTo>
                    <a:pt x="108" y="149"/>
                  </a:moveTo>
                  <a:cubicBezTo>
                    <a:pt x="107" y="149"/>
                    <a:pt x="106" y="150"/>
                    <a:pt x="105" y="151"/>
                  </a:cubicBezTo>
                  <a:cubicBezTo>
                    <a:pt x="108" y="154"/>
                    <a:pt x="108" y="154"/>
                    <a:pt x="108" y="154"/>
                  </a:cubicBezTo>
                  <a:cubicBezTo>
                    <a:pt x="108" y="153"/>
                    <a:pt x="109" y="153"/>
                    <a:pt x="110" y="152"/>
                  </a:cubicBezTo>
                  <a:cubicBezTo>
                    <a:pt x="108" y="149"/>
                    <a:pt x="108" y="149"/>
                    <a:pt x="108" y="149"/>
                  </a:cubicBezTo>
                  <a:moveTo>
                    <a:pt x="2" y="0"/>
                  </a:moveTo>
                  <a:cubicBezTo>
                    <a:pt x="2" y="1"/>
                    <a:pt x="1" y="1"/>
                    <a:pt x="0" y="2"/>
                  </a:cubicBezTo>
                  <a:cubicBezTo>
                    <a:pt x="2" y="5"/>
                    <a:pt x="2" y="5"/>
                    <a:pt x="2" y="5"/>
                  </a:cubicBezTo>
                  <a:cubicBezTo>
                    <a:pt x="3" y="5"/>
                    <a:pt x="4" y="4"/>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1" name="Freeform 801"/>
            <p:cNvSpPr>
              <a:spLocks noEditPoints="1"/>
            </p:cNvSpPr>
            <p:nvPr/>
          </p:nvSpPr>
          <p:spPr bwMode="auto">
            <a:xfrm>
              <a:off x="13682095" y="425085"/>
              <a:ext cx="786709" cy="1107562"/>
            </a:xfrm>
            <a:custGeom>
              <a:avLst/>
              <a:gdLst>
                <a:gd name="T0" fmla="*/ 106 w 108"/>
                <a:gd name="T1" fmla="*/ 147 h 152"/>
                <a:gd name="T2" fmla="*/ 104 w 108"/>
                <a:gd name="T3" fmla="*/ 149 h 152"/>
                <a:gd name="T4" fmla="*/ 106 w 108"/>
                <a:gd name="T5" fmla="*/ 152 h 152"/>
                <a:gd name="T6" fmla="*/ 108 w 108"/>
                <a:gd name="T7" fmla="*/ 150 h 152"/>
                <a:gd name="T8" fmla="*/ 106 w 108"/>
                <a:gd name="T9" fmla="*/ 147 h 152"/>
                <a:gd name="T10" fmla="*/ 2 w 108"/>
                <a:gd name="T11" fmla="*/ 0 h 152"/>
                <a:gd name="T12" fmla="*/ 0 w 108"/>
                <a:gd name="T13" fmla="*/ 2 h 152"/>
                <a:gd name="T14" fmla="*/ 2 w 108"/>
                <a:gd name="T15" fmla="*/ 5 h 152"/>
                <a:gd name="T16" fmla="*/ 5 w 108"/>
                <a:gd name="T17" fmla="*/ 4 h 152"/>
                <a:gd name="T18" fmla="*/ 2 w 108"/>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52">
                  <a:moveTo>
                    <a:pt x="106" y="147"/>
                  </a:moveTo>
                  <a:cubicBezTo>
                    <a:pt x="105" y="148"/>
                    <a:pt x="105" y="148"/>
                    <a:pt x="104" y="149"/>
                  </a:cubicBezTo>
                  <a:cubicBezTo>
                    <a:pt x="106" y="152"/>
                    <a:pt x="106" y="152"/>
                    <a:pt x="106" y="152"/>
                  </a:cubicBezTo>
                  <a:cubicBezTo>
                    <a:pt x="107" y="152"/>
                    <a:pt x="108" y="151"/>
                    <a:pt x="108" y="150"/>
                  </a:cubicBezTo>
                  <a:cubicBezTo>
                    <a:pt x="106" y="147"/>
                    <a:pt x="106" y="147"/>
                    <a:pt x="106" y="147"/>
                  </a:cubicBezTo>
                  <a:moveTo>
                    <a:pt x="2" y="0"/>
                  </a:moveTo>
                  <a:cubicBezTo>
                    <a:pt x="1" y="1"/>
                    <a:pt x="0" y="1"/>
                    <a:pt x="0" y="2"/>
                  </a:cubicBezTo>
                  <a:cubicBezTo>
                    <a:pt x="2" y="5"/>
                    <a:pt x="2" y="5"/>
                    <a:pt x="2" y="5"/>
                  </a:cubicBezTo>
                  <a:cubicBezTo>
                    <a:pt x="3" y="4"/>
                    <a:pt x="4" y="4"/>
                    <a:pt x="5"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2" name="Freeform 802"/>
            <p:cNvSpPr>
              <a:spLocks noEditPoints="1"/>
            </p:cNvSpPr>
            <p:nvPr/>
          </p:nvSpPr>
          <p:spPr bwMode="auto">
            <a:xfrm>
              <a:off x="13768478" y="388063"/>
              <a:ext cx="774368" cy="1070541"/>
            </a:xfrm>
            <a:custGeom>
              <a:avLst/>
              <a:gdLst>
                <a:gd name="T0" fmla="*/ 103 w 106"/>
                <a:gd name="T1" fmla="*/ 141 h 147"/>
                <a:gd name="T2" fmla="*/ 101 w 106"/>
                <a:gd name="T3" fmla="*/ 144 h 147"/>
                <a:gd name="T4" fmla="*/ 104 w 106"/>
                <a:gd name="T5" fmla="*/ 147 h 147"/>
                <a:gd name="T6" fmla="*/ 106 w 106"/>
                <a:gd name="T7" fmla="*/ 145 h 147"/>
                <a:gd name="T8" fmla="*/ 103 w 106"/>
                <a:gd name="T9" fmla="*/ 141 h 147"/>
                <a:gd name="T10" fmla="*/ 3 w 106"/>
                <a:gd name="T11" fmla="*/ 0 h 147"/>
                <a:gd name="T12" fmla="*/ 0 w 106"/>
                <a:gd name="T13" fmla="*/ 1 h 147"/>
                <a:gd name="T14" fmla="*/ 3 w 106"/>
                <a:gd name="T15" fmla="*/ 4 h 147"/>
                <a:gd name="T16" fmla="*/ 6 w 106"/>
                <a:gd name="T17" fmla="*/ 4 h 147"/>
                <a:gd name="T18" fmla="*/ 3 w 106"/>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7">
                  <a:moveTo>
                    <a:pt x="103" y="141"/>
                  </a:moveTo>
                  <a:cubicBezTo>
                    <a:pt x="103" y="142"/>
                    <a:pt x="102" y="143"/>
                    <a:pt x="101" y="144"/>
                  </a:cubicBezTo>
                  <a:cubicBezTo>
                    <a:pt x="104" y="147"/>
                    <a:pt x="104" y="147"/>
                    <a:pt x="104" y="147"/>
                  </a:cubicBezTo>
                  <a:cubicBezTo>
                    <a:pt x="104" y="147"/>
                    <a:pt x="105" y="146"/>
                    <a:pt x="106" y="145"/>
                  </a:cubicBezTo>
                  <a:cubicBezTo>
                    <a:pt x="103" y="141"/>
                    <a:pt x="103" y="141"/>
                    <a:pt x="103" y="141"/>
                  </a:cubicBezTo>
                  <a:moveTo>
                    <a:pt x="3" y="0"/>
                  </a:moveTo>
                  <a:cubicBezTo>
                    <a:pt x="2" y="0"/>
                    <a:pt x="1" y="1"/>
                    <a:pt x="0" y="1"/>
                  </a:cubicBezTo>
                  <a:cubicBezTo>
                    <a:pt x="3" y="4"/>
                    <a:pt x="3" y="4"/>
                    <a:pt x="3" y="4"/>
                  </a:cubicBezTo>
                  <a:cubicBezTo>
                    <a:pt x="4" y="4"/>
                    <a:pt x="5"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3" name="Freeform 803"/>
            <p:cNvSpPr>
              <a:spLocks noEditPoints="1"/>
            </p:cNvSpPr>
            <p:nvPr/>
          </p:nvSpPr>
          <p:spPr bwMode="auto">
            <a:xfrm>
              <a:off x="13870288" y="366467"/>
              <a:ext cx="725006" cy="1005753"/>
            </a:xfrm>
            <a:custGeom>
              <a:avLst/>
              <a:gdLst>
                <a:gd name="T0" fmla="*/ 97 w 99"/>
                <a:gd name="T1" fmla="*/ 132 h 138"/>
                <a:gd name="T2" fmla="*/ 95 w 99"/>
                <a:gd name="T3" fmla="*/ 135 h 138"/>
                <a:gd name="T4" fmla="*/ 98 w 99"/>
                <a:gd name="T5" fmla="*/ 138 h 138"/>
                <a:gd name="T6" fmla="*/ 99 w 99"/>
                <a:gd name="T7" fmla="*/ 136 h 138"/>
                <a:gd name="T8" fmla="*/ 97 w 99"/>
                <a:gd name="T9" fmla="*/ 132 h 138"/>
                <a:gd name="T10" fmla="*/ 3 w 99"/>
                <a:gd name="T11" fmla="*/ 0 h 138"/>
                <a:gd name="T12" fmla="*/ 0 w 99"/>
                <a:gd name="T13" fmla="*/ 0 h 138"/>
                <a:gd name="T14" fmla="*/ 3 w 99"/>
                <a:gd name="T15" fmla="*/ 4 h 138"/>
                <a:gd name="T16" fmla="*/ 6 w 99"/>
                <a:gd name="T17" fmla="*/ 3 h 138"/>
                <a:gd name="T18" fmla="*/ 3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7" y="132"/>
                  </a:moveTo>
                  <a:cubicBezTo>
                    <a:pt x="96" y="133"/>
                    <a:pt x="96" y="134"/>
                    <a:pt x="95" y="135"/>
                  </a:cubicBezTo>
                  <a:cubicBezTo>
                    <a:pt x="98" y="138"/>
                    <a:pt x="98" y="138"/>
                    <a:pt x="98" y="138"/>
                  </a:cubicBezTo>
                  <a:cubicBezTo>
                    <a:pt x="98" y="138"/>
                    <a:pt x="99" y="137"/>
                    <a:pt x="99" y="136"/>
                  </a:cubicBezTo>
                  <a:cubicBezTo>
                    <a:pt x="97" y="132"/>
                    <a:pt x="97" y="132"/>
                    <a:pt x="97" y="132"/>
                  </a:cubicBezTo>
                  <a:moveTo>
                    <a:pt x="3" y="0"/>
                  </a:moveTo>
                  <a:cubicBezTo>
                    <a:pt x="2" y="0"/>
                    <a:pt x="1" y="0"/>
                    <a:pt x="0" y="0"/>
                  </a:cubicBezTo>
                  <a:cubicBezTo>
                    <a:pt x="3" y="4"/>
                    <a:pt x="3" y="4"/>
                    <a:pt x="3" y="4"/>
                  </a:cubicBezTo>
                  <a:cubicBezTo>
                    <a:pt x="4" y="4"/>
                    <a:pt x="5" y="4"/>
                    <a:pt x="6"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4" name="Freeform 804"/>
            <p:cNvSpPr>
              <a:spLocks noEditPoints="1"/>
            </p:cNvSpPr>
            <p:nvPr/>
          </p:nvSpPr>
          <p:spPr bwMode="auto">
            <a:xfrm>
              <a:off x="13987523" y="360297"/>
              <a:ext cx="657133" cy="910114"/>
            </a:xfrm>
            <a:custGeom>
              <a:avLst/>
              <a:gdLst>
                <a:gd name="T0" fmla="*/ 87 w 90"/>
                <a:gd name="T1" fmla="*/ 118 h 125"/>
                <a:gd name="T2" fmla="*/ 86 w 90"/>
                <a:gd name="T3" fmla="*/ 121 h 125"/>
                <a:gd name="T4" fmla="*/ 89 w 90"/>
                <a:gd name="T5" fmla="*/ 125 h 125"/>
                <a:gd name="T6" fmla="*/ 90 w 90"/>
                <a:gd name="T7" fmla="*/ 122 h 125"/>
                <a:gd name="T8" fmla="*/ 87 w 90"/>
                <a:gd name="T9" fmla="*/ 118 h 125"/>
                <a:gd name="T10" fmla="*/ 1 w 90"/>
                <a:gd name="T11" fmla="*/ 0 h 125"/>
                <a:gd name="T12" fmla="*/ 0 w 90"/>
                <a:gd name="T13" fmla="*/ 0 h 125"/>
                <a:gd name="T14" fmla="*/ 2 w 90"/>
                <a:gd name="T15" fmla="*/ 4 h 125"/>
                <a:gd name="T16" fmla="*/ 6 w 90"/>
                <a:gd name="T17" fmla="*/ 4 h 125"/>
                <a:gd name="T18" fmla="*/ 3 w 90"/>
                <a:gd name="T19" fmla="*/ 0 h 125"/>
                <a:gd name="T20" fmla="*/ 1 w 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5">
                  <a:moveTo>
                    <a:pt x="87" y="118"/>
                  </a:moveTo>
                  <a:cubicBezTo>
                    <a:pt x="86" y="119"/>
                    <a:pt x="86" y="120"/>
                    <a:pt x="86" y="121"/>
                  </a:cubicBezTo>
                  <a:cubicBezTo>
                    <a:pt x="89" y="125"/>
                    <a:pt x="89" y="125"/>
                    <a:pt x="89" y="125"/>
                  </a:cubicBezTo>
                  <a:cubicBezTo>
                    <a:pt x="89" y="124"/>
                    <a:pt x="89" y="123"/>
                    <a:pt x="90" y="122"/>
                  </a:cubicBezTo>
                  <a:cubicBezTo>
                    <a:pt x="87" y="118"/>
                    <a:pt x="87" y="118"/>
                    <a:pt x="87" y="118"/>
                  </a:cubicBezTo>
                  <a:moveTo>
                    <a:pt x="1" y="0"/>
                  </a:moveTo>
                  <a:cubicBezTo>
                    <a:pt x="1" y="0"/>
                    <a:pt x="0" y="0"/>
                    <a:pt x="0" y="0"/>
                  </a:cubicBezTo>
                  <a:cubicBezTo>
                    <a:pt x="2" y="4"/>
                    <a:pt x="2" y="4"/>
                    <a:pt x="2" y="4"/>
                  </a:cubicBezTo>
                  <a:cubicBezTo>
                    <a:pt x="4" y="4"/>
                    <a:pt x="5" y="4"/>
                    <a:pt x="6" y="4"/>
                  </a:cubicBezTo>
                  <a:cubicBezTo>
                    <a:pt x="3" y="0"/>
                    <a:pt x="3" y="0"/>
                    <a:pt x="3" y="0"/>
                  </a:cubicBezTo>
                  <a:cubicBezTo>
                    <a:pt x="3" y="0"/>
                    <a:pt x="2"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5" name="Freeform 805"/>
            <p:cNvSpPr>
              <a:spLocks noEditPoints="1"/>
            </p:cNvSpPr>
            <p:nvPr/>
          </p:nvSpPr>
          <p:spPr bwMode="auto">
            <a:xfrm>
              <a:off x="14110928" y="366467"/>
              <a:ext cx="564579" cy="780538"/>
            </a:xfrm>
            <a:custGeom>
              <a:avLst/>
              <a:gdLst>
                <a:gd name="T0" fmla="*/ 73 w 77"/>
                <a:gd name="T1" fmla="*/ 98 h 107"/>
                <a:gd name="T2" fmla="*/ 73 w 77"/>
                <a:gd name="T3" fmla="*/ 102 h 107"/>
                <a:gd name="T4" fmla="*/ 73 w 77"/>
                <a:gd name="T5" fmla="*/ 103 h 107"/>
                <a:gd name="T6" fmla="*/ 76 w 77"/>
                <a:gd name="T7" fmla="*/ 107 h 107"/>
                <a:gd name="T8" fmla="*/ 77 w 77"/>
                <a:gd name="T9" fmla="*/ 103 h 107"/>
                <a:gd name="T10" fmla="*/ 73 w 77"/>
                <a:gd name="T11" fmla="*/ 98 h 107"/>
                <a:gd name="T12" fmla="*/ 0 w 77"/>
                <a:gd name="T13" fmla="*/ 0 h 107"/>
                <a:gd name="T14" fmla="*/ 3 w 77"/>
                <a:gd name="T15" fmla="*/ 5 h 107"/>
                <a:gd name="T16" fmla="*/ 8 w 77"/>
                <a:gd name="T17" fmla="*/ 6 h 107"/>
                <a:gd name="T18" fmla="*/ 4 w 77"/>
                <a:gd name="T19" fmla="*/ 1 h 107"/>
                <a:gd name="T20" fmla="*/ 0 w 77"/>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73" y="98"/>
                  </a:moveTo>
                  <a:cubicBezTo>
                    <a:pt x="73" y="99"/>
                    <a:pt x="73" y="101"/>
                    <a:pt x="73" y="102"/>
                  </a:cubicBezTo>
                  <a:cubicBezTo>
                    <a:pt x="73" y="102"/>
                    <a:pt x="73" y="102"/>
                    <a:pt x="73" y="103"/>
                  </a:cubicBezTo>
                  <a:cubicBezTo>
                    <a:pt x="76" y="107"/>
                    <a:pt x="76" y="107"/>
                    <a:pt x="76" y="107"/>
                  </a:cubicBezTo>
                  <a:cubicBezTo>
                    <a:pt x="76" y="106"/>
                    <a:pt x="77" y="105"/>
                    <a:pt x="77" y="103"/>
                  </a:cubicBezTo>
                  <a:cubicBezTo>
                    <a:pt x="73" y="98"/>
                    <a:pt x="73" y="98"/>
                    <a:pt x="73" y="98"/>
                  </a:cubicBezTo>
                  <a:moveTo>
                    <a:pt x="0" y="0"/>
                  </a:moveTo>
                  <a:cubicBezTo>
                    <a:pt x="3" y="5"/>
                    <a:pt x="3" y="5"/>
                    <a:pt x="3" y="5"/>
                  </a:cubicBezTo>
                  <a:cubicBezTo>
                    <a:pt x="5" y="5"/>
                    <a:pt x="6" y="5"/>
                    <a:pt x="8" y="6"/>
                  </a:cubicBezTo>
                  <a:cubicBezTo>
                    <a:pt x="4" y="1"/>
                    <a:pt x="4" y="1"/>
                    <a:pt x="4" y="1"/>
                  </a:cubicBezTo>
                  <a:cubicBezTo>
                    <a:pt x="3" y="1"/>
                    <a:pt x="1"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6" name="Freeform 806"/>
            <p:cNvSpPr>
              <a:spLocks noEditPoints="1"/>
            </p:cNvSpPr>
            <p:nvPr/>
          </p:nvSpPr>
          <p:spPr bwMode="auto">
            <a:xfrm>
              <a:off x="14265185" y="409659"/>
              <a:ext cx="410323" cy="583090"/>
            </a:xfrm>
            <a:custGeom>
              <a:avLst/>
              <a:gdLst>
                <a:gd name="T0" fmla="*/ 50 w 56"/>
                <a:gd name="T1" fmla="*/ 66 h 80"/>
                <a:gd name="T2" fmla="*/ 51 w 56"/>
                <a:gd name="T3" fmla="*/ 73 h 80"/>
                <a:gd name="T4" fmla="*/ 56 w 56"/>
                <a:gd name="T5" fmla="*/ 80 h 80"/>
                <a:gd name="T6" fmla="*/ 56 w 56"/>
                <a:gd name="T7" fmla="*/ 74 h 80"/>
                <a:gd name="T8" fmla="*/ 50 w 56"/>
                <a:gd name="T9" fmla="*/ 66 h 80"/>
                <a:gd name="T10" fmla="*/ 0 w 56"/>
                <a:gd name="T11" fmla="*/ 0 h 80"/>
                <a:gd name="T12" fmla="*/ 5 w 56"/>
                <a:gd name="T13" fmla="*/ 7 h 80"/>
                <a:gd name="T14" fmla="*/ 11 w 56"/>
                <a:gd name="T15" fmla="*/ 11 h 80"/>
                <a:gd name="T16" fmla="*/ 5 w 56"/>
                <a:gd name="T17" fmla="*/ 3 h 80"/>
                <a:gd name="T18" fmla="*/ 0 w 5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0" y="66"/>
                  </a:moveTo>
                  <a:cubicBezTo>
                    <a:pt x="51" y="68"/>
                    <a:pt x="51" y="71"/>
                    <a:pt x="51" y="73"/>
                  </a:cubicBezTo>
                  <a:cubicBezTo>
                    <a:pt x="56" y="80"/>
                    <a:pt x="56" y="80"/>
                    <a:pt x="56" y="80"/>
                  </a:cubicBezTo>
                  <a:cubicBezTo>
                    <a:pt x="56" y="78"/>
                    <a:pt x="56" y="76"/>
                    <a:pt x="56" y="74"/>
                  </a:cubicBezTo>
                  <a:cubicBezTo>
                    <a:pt x="50" y="66"/>
                    <a:pt x="50" y="66"/>
                    <a:pt x="50" y="66"/>
                  </a:cubicBezTo>
                  <a:moveTo>
                    <a:pt x="0" y="0"/>
                  </a:moveTo>
                  <a:cubicBezTo>
                    <a:pt x="5" y="7"/>
                    <a:pt x="5" y="7"/>
                    <a:pt x="5" y="7"/>
                  </a:cubicBezTo>
                  <a:cubicBezTo>
                    <a:pt x="7" y="8"/>
                    <a:pt x="9" y="9"/>
                    <a:pt x="11" y="11"/>
                  </a:cubicBezTo>
                  <a:cubicBezTo>
                    <a:pt x="5" y="3"/>
                    <a:pt x="5" y="3"/>
                    <a:pt x="5" y="3"/>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37" name="Freeform 807"/>
            <p:cNvSpPr/>
            <p:nvPr/>
          </p:nvSpPr>
          <p:spPr bwMode="auto">
            <a:xfrm>
              <a:off x="14527421" y="613278"/>
              <a:ext cx="43192" cy="58618"/>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6" y="8"/>
                    <a:pt x="6" y="8"/>
                    <a:pt x="6" y="8"/>
                  </a:cubicBezTo>
                  <a:cubicBezTo>
                    <a:pt x="4" y="5"/>
                    <a:pt x="2" y="3"/>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grpSp>
          <p:nvGrpSpPr>
            <p:cNvPr id="838" name="组合 837"/>
            <p:cNvGrpSpPr/>
            <p:nvPr/>
          </p:nvGrpSpPr>
          <p:grpSpPr>
            <a:xfrm>
              <a:off x="13426027" y="462106"/>
              <a:ext cx="1144584" cy="1144585"/>
              <a:chOff x="5580783" y="1964978"/>
              <a:chExt cx="1144584" cy="1144585"/>
            </a:xfrm>
            <a:solidFill>
              <a:srgbClr val="59ACB4">
                <a:alpha val="20000"/>
              </a:srgbClr>
            </a:solidFill>
          </p:grpSpPr>
          <p:sp>
            <p:nvSpPr>
              <p:cNvPr id="839" name="Freeform 809"/>
              <p:cNvSpPr>
                <a:spLocks noEditPoints="1"/>
              </p:cNvSpPr>
              <p:nvPr/>
            </p:nvSpPr>
            <p:spPr bwMode="auto">
              <a:xfrm>
                <a:off x="5580783" y="1964978"/>
                <a:ext cx="1144584" cy="1144584"/>
              </a:xfrm>
              <a:custGeom>
                <a:avLst/>
                <a:gdLst>
                  <a:gd name="T0" fmla="*/ 68 w 157"/>
                  <a:gd name="T1" fmla="*/ 157 h 157"/>
                  <a:gd name="T2" fmla="*/ 82 w 157"/>
                  <a:gd name="T3" fmla="*/ 157 h 157"/>
                  <a:gd name="T4" fmla="*/ 78 w 157"/>
                  <a:gd name="T5" fmla="*/ 153 h 157"/>
                  <a:gd name="T6" fmla="*/ 94 w 157"/>
                  <a:gd name="T7" fmla="*/ 152 h 157"/>
                  <a:gd name="T8" fmla="*/ 85 w 157"/>
                  <a:gd name="T9" fmla="*/ 157 h 157"/>
                  <a:gd name="T10" fmla="*/ 94 w 157"/>
                  <a:gd name="T11" fmla="*/ 152 h 157"/>
                  <a:gd name="T12" fmla="*/ 98 w 157"/>
                  <a:gd name="T13" fmla="*/ 151 h 157"/>
                  <a:gd name="T14" fmla="*/ 110 w 157"/>
                  <a:gd name="T15" fmla="*/ 150 h 157"/>
                  <a:gd name="T16" fmla="*/ 43 w 157"/>
                  <a:gd name="T17" fmla="*/ 145 h 157"/>
                  <a:gd name="T18" fmla="*/ 64 w 157"/>
                  <a:gd name="T19" fmla="*/ 156 h 157"/>
                  <a:gd name="T20" fmla="*/ 43 w 157"/>
                  <a:gd name="T21" fmla="*/ 145 h 157"/>
                  <a:gd name="T22" fmla="*/ 111 w 157"/>
                  <a:gd name="T23" fmla="*/ 146 h 157"/>
                  <a:gd name="T24" fmla="*/ 122 w 157"/>
                  <a:gd name="T25" fmla="*/ 144 h 157"/>
                  <a:gd name="T26" fmla="*/ 130 w 157"/>
                  <a:gd name="T27" fmla="*/ 132 h 157"/>
                  <a:gd name="T28" fmla="*/ 122 w 157"/>
                  <a:gd name="T29" fmla="*/ 139 h 157"/>
                  <a:gd name="T30" fmla="*/ 127 w 157"/>
                  <a:gd name="T31" fmla="*/ 140 h 157"/>
                  <a:gd name="T32" fmla="*/ 130 w 157"/>
                  <a:gd name="T33" fmla="*/ 132 h 157"/>
                  <a:gd name="T34" fmla="*/ 132 w 157"/>
                  <a:gd name="T35" fmla="*/ 130 h 157"/>
                  <a:gd name="T36" fmla="*/ 142 w 157"/>
                  <a:gd name="T37" fmla="*/ 125 h 157"/>
                  <a:gd name="T38" fmla="*/ 147 w 157"/>
                  <a:gd name="T39" fmla="*/ 108 h 157"/>
                  <a:gd name="T40" fmla="*/ 144 w 157"/>
                  <a:gd name="T41" fmla="*/ 122 h 157"/>
                  <a:gd name="T42" fmla="*/ 147 w 157"/>
                  <a:gd name="T43" fmla="*/ 108 h 157"/>
                  <a:gd name="T44" fmla="*/ 148 w 157"/>
                  <a:gd name="T45" fmla="*/ 105 h 157"/>
                  <a:gd name="T46" fmla="*/ 155 w 157"/>
                  <a:gd name="T47" fmla="*/ 96 h 157"/>
                  <a:gd name="T48" fmla="*/ 1 w 157"/>
                  <a:gd name="T49" fmla="*/ 89 h 157"/>
                  <a:gd name="T50" fmla="*/ 43 w 157"/>
                  <a:gd name="T51" fmla="*/ 149 h 157"/>
                  <a:gd name="T52" fmla="*/ 20 w 157"/>
                  <a:gd name="T53" fmla="*/ 125 h 157"/>
                  <a:gd name="T54" fmla="*/ 1 w 157"/>
                  <a:gd name="T55" fmla="*/ 89 h 157"/>
                  <a:gd name="T56" fmla="*/ 152 w 157"/>
                  <a:gd name="T57" fmla="*/ 87 h 157"/>
                  <a:gd name="T58" fmla="*/ 157 w 157"/>
                  <a:gd name="T59" fmla="*/ 75 h 157"/>
                  <a:gd name="T60" fmla="*/ 1 w 157"/>
                  <a:gd name="T61" fmla="*/ 66 h 157"/>
                  <a:gd name="T62" fmla="*/ 5 w 157"/>
                  <a:gd name="T63" fmla="*/ 90 h 157"/>
                  <a:gd name="T64" fmla="*/ 1 w 157"/>
                  <a:gd name="T65" fmla="*/ 66 h 157"/>
                  <a:gd name="T66" fmla="*/ 2 w 157"/>
                  <a:gd name="T67" fmla="*/ 62 h 157"/>
                  <a:gd name="T68" fmla="*/ 8 w 157"/>
                  <a:gd name="T69" fmla="*/ 53 h 157"/>
                  <a:gd name="T70" fmla="*/ 13 w 157"/>
                  <a:gd name="T71" fmla="*/ 36 h 157"/>
                  <a:gd name="T72" fmla="*/ 10 w 157"/>
                  <a:gd name="T73" fmla="*/ 50 h 157"/>
                  <a:gd name="T74" fmla="*/ 13 w 157"/>
                  <a:gd name="T75" fmla="*/ 36 h 157"/>
                  <a:gd name="T76" fmla="*/ 14 w 157"/>
                  <a:gd name="T77" fmla="*/ 33 h 157"/>
                  <a:gd name="T78" fmla="*/ 24 w 157"/>
                  <a:gd name="T79" fmla="*/ 28 h 157"/>
                  <a:gd name="T80" fmla="*/ 32 w 157"/>
                  <a:gd name="T81" fmla="*/ 16 h 157"/>
                  <a:gd name="T82" fmla="*/ 23 w 157"/>
                  <a:gd name="T83" fmla="*/ 23 h 157"/>
                  <a:gd name="T84" fmla="*/ 32 w 157"/>
                  <a:gd name="T85" fmla="*/ 21 h 157"/>
                  <a:gd name="T86" fmla="*/ 32 w 157"/>
                  <a:gd name="T87" fmla="*/ 16 h 157"/>
                  <a:gd name="T88" fmla="*/ 34 w 157"/>
                  <a:gd name="T89" fmla="*/ 14 h 157"/>
                  <a:gd name="T90" fmla="*/ 45 w 157"/>
                  <a:gd name="T91" fmla="*/ 12 h 157"/>
                  <a:gd name="T92" fmla="*/ 113 w 157"/>
                  <a:gd name="T93" fmla="*/ 8 h 157"/>
                  <a:gd name="T94" fmla="*/ 136 w 157"/>
                  <a:gd name="T95" fmla="*/ 32 h 157"/>
                  <a:gd name="T96" fmla="*/ 156 w 157"/>
                  <a:gd name="T97" fmla="*/ 70 h 157"/>
                  <a:gd name="T98" fmla="*/ 113 w 157"/>
                  <a:gd name="T99" fmla="*/ 8 h 157"/>
                  <a:gd name="T100" fmla="*/ 46 w 157"/>
                  <a:gd name="T101" fmla="*/ 7 h 157"/>
                  <a:gd name="T102" fmla="*/ 58 w 157"/>
                  <a:gd name="T103" fmla="*/ 7 h 157"/>
                  <a:gd name="T104" fmla="*/ 91 w 157"/>
                  <a:gd name="T105" fmla="*/ 1 h 157"/>
                  <a:gd name="T106" fmla="*/ 112 w 157"/>
                  <a:gd name="T107" fmla="*/ 12 h 157"/>
                  <a:gd name="T108" fmla="*/ 91 w 157"/>
                  <a:gd name="T109" fmla="*/ 1 h 157"/>
                  <a:gd name="T110" fmla="*/ 59 w 157"/>
                  <a:gd name="T111" fmla="*/ 3 h 157"/>
                  <a:gd name="T112" fmla="*/ 73 w 157"/>
                  <a:gd name="T113" fmla="*/ 5 h 157"/>
                  <a:gd name="T114" fmla="*/ 78 w 157"/>
                  <a:gd name="T115" fmla="*/ 0 h 157"/>
                  <a:gd name="T116" fmla="*/ 77 w 157"/>
                  <a:gd name="T117" fmla="*/ 4 h 157"/>
                  <a:gd name="T118" fmla="*/ 90 w 157"/>
                  <a:gd name="T119" fmla="*/ 5 h 157"/>
                  <a:gd name="T120" fmla="*/ 78 w 157"/>
                  <a:gd name="T1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57">
                    <a:moveTo>
                      <a:pt x="65" y="152"/>
                    </a:moveTo>
                    <a:cubicBezTo>
                      <a:pt x="68" y="157"/>
                      <a:pt x="68" y="157"/>
                      <a:pt x="68" y="157"/>
                    </a:cubicBezTo>
                    <a:cubicBezTo>
                      <a:pt x="72" y="157"/>
                      <a:pt x="75" y="157"/>
                      <a:pt x="78" y="157"/>
                    </a:cubicBezTo>
                    <a:cubicBezTo>
                      <a:pt x="80" y="157"/>
                      <a:pt x="81" y="157"/>
                      <a:pt x="82" y="157"/>
                    </a:cubicBezTo>
                    <a:cubicBezTo>
                      <a:pt x="79" y="153"/>
                      <a:pt x="79" y="153"/>
                      <a:pt x="79" y="153"/>
                    </a:cubicBezTo>
                    <a:cubicBezTo>
                      <a:pt x="79" y="153"/>
                      <a:pt x="79" y="153"/>
                      <a:pt x="78" y="153"/>
                    </a:cubicBezTo>
                    <a:cubicBezTo>
                      <a:pt x="74" y="153"/>
                      <a:pt x="70" y="153"/>
                      <a:pt x="65" y="152"/>
                    </a:cubicBezTo>
                    <a:moveTo>
                      <a:pt x="94" y="152"/>
                    </a:moveTo>
                    <a:cubicBezTo>
                      <a:pt x="91" y="152"/>
                      <a:pt x="87" y="153"/>
                      <a:pt x="83" y="153"/>
                    </a:cubicBezTo>
                    <a:cubicBezTo>
                      <a:pt x="85" y="157"/>
                      <a:pt x="85" y="157"/>
                      <a:pt x="85" y="157"/>
                    </a:cubicBezTo>
                    <a:cubicBezTo>
                      <a:pt x="89" y="157"/>
                      <a:pt x="93" y="156"/>
                      <a:pt x="97" y="155"/>
                    </a:cubicBezTo>
                    <a:cubicBezTo>
                      <a:pt x="94" y="152"/>
                      <a:pt x="94" y="152"/>
                      <a:pt x="94" y="152"/>
                    </a:cubicBezTo>
                    <a:moveTo>
                      <a:pt x="108" y="147"/>
                    </a:moveTo>
                    <a:cubicBezTo>
                      <a:pt x="105" y="149"/>
                      <a:pt x="101" y="150"/>
                      <a:pt x="98" y="151"/>
                    </a:cubicBezTo>
                    <a:cubicBezTo>
                      <a:pt x="100" y="154"/>
                      <a:pt x="100" y="154"/>
                      <a:pt x="100" y="154"/>
                    </a:cubicBezTo>
                    <a:cubicBezTo>
                      <a:pt x="103" y="153"/>
                      <a:pt x="107" y="152"/>
                      <a:pt x="110" y="150"/>
                    </a:cubicBezTo>
                    <a:cubicBezTo>
                      <a:pt x="108" y="147"/>
                      <a:pt x="108" y="147"/>
                      <a:pt x="108" y="147"/>
                    </a:cubicBezTo>
                    <a:moveTo>
                      <a:pt x="43" y="145"/>
                    </a:moveTo>
                    <a:cubicBezTo>
                      <a:pt x="48" y="151"/>
                      <a:pt x="48" y="151"/>
                      <a:pt x="48" y="151"/>
                    </a:cubicBezTo>
                    <a:cubicBezTo>
                      <a:pt x="53" y="153"/>
                      <a:pt x="59" y="155"/>
                      <a:pt x="64" y="156"/>
                    </a:cubicBezTo>
                    <a:cubicBezTo>
                      <a:pt x="61" y="151"/>
                      <a:pt x="61" y="151"/>
                      <a:pt x="61" y="151"/>
                    </a:cubicBezTo>
                    <a:cubicBezTo>
                      <a:pt x="55" y="150"/>
                      <a:pt x="49" y="147"/>
                      <a:pt x="43" y="145"/>
                    </a:cubicBezTo>
                    <a:moveTo>
                      <a:pt x="120" y="141"/>
                    </a:moveTo>
                    <a:cubicBezTo>
                      <a:pt x="117" y="143"/>
                      <a:pt x="114" y="144"/>
                      <a:pt x="111" y="146"/>
                    </a:cubicBezTo>
                    <a:cubicBezTo>
                      <a:pt x="113" y="149"/>
                      <a:pt x="113" y="149"/>
                      <a:pt x="113" y="149"/>
                    </a:cubicBezTo>
                    <a:cubicBezTo>
                      <a:pt x="116" y="148"/>
                      <a:pt x="119" y="146"/>
                      <a:pt x="122" y="144"/>
                    </a:cubicBezTo>
                    <a:cubicBezTo>
                      <a:pt x="120" y="141"/>
                      <a:pt x="120" y="141"/>
                      <a:pt x="120" y="141"/>
                    </a:cubicBezTo>
                    <a:moveTo>
                      <a:pt x="130" y="132"/>
                    </a:moveTo>
                    <a:cubicBezTo>
                      <a:pt x="129" y="134"/>
                      <a:pt x="127" y="135"/>
                      <a:pt x="125" y="137"/>
                    </a:cubicBezTo>
                    <a:cubicBezTo>
                      <a:pt x="124" y="138"/>
                      <a:pt x="123" y="138"/>
                      <a:pt x="122" y="139"/>
                    </a:cubicBezTo>
                    <a:cubicBezTo>
                      <a:pt x="125" y="142"/>
                      <a:pt x="125" y="142"/>
                      <a:pt x="125" y="142"/>
                    </a:cubicBezTo>
                    <a:cubicBezTo>
                      <a:pt x="125" y="141"/>
                      <a:pt x="126" y="141"/>
                      <a:pt x="127" y="140"/>
                    </a:cubicBezTo>
                    <a:cubicBezTo>
                      <a:pt x="129" y="139"/>
                      <a:pt x="131" y="137"/>
                      <a:pt x="133" y="135"/>
                    </a:cubicBezTo>
                    <a:cubicBezTo>
                      <a:pt x="130" y="132"/>
                      <a:pt x="130" y="132"/>
                      <a:pt x="130" y="132"/>
                    </a:cubicBezTo>
                    <a:moveTo>
                      <a:pt x="139" y="121"/>
                    </a:moveTo>
                    <a:cubicBezTo>
                      <a:pt x="137" y="124"/>
                      <a:pt x="135" y="127"/>
                      <a:pt x="132" y="130"/>
                    </a:cubicBezTo>
                    <a:cubicBezTo>
                      <a:pt x="135" y="133"/>
                      <a:pt x="135" y="133"/>
                      <a:pt x="135" y="133"/>
                    </a:cubicBezTo>
                    <a:cubicBezTo>
                      <a:pt x="137" y="131"/>
                      <a:pt x="140" y="128"/>
                      <a:pt x="142" y="125"/>
                    </a:cubicBezTo>
                    <a:cubicBezTo>
                      <a:pt x="139" y="121"/>
                      <a:pt x="139" y="121"/>
                      <a:pt x="139" y="121"/>
                    </a:cubicBezTo>
                    <a:moveTo>
                      <a:pt x="147" y="108"/>
                    </a:moveTo>
                    <a:cubicBezTo>
                      <a:pt x="145" y="112"/>
                      <a:pt x="143" y="115"/>
                      <a:pt x="141" y="119"/>
                    </a:cubicBezTo>
                    <a:cubicBezTo>
                      <a:pt x="144" y="122"/>
                      <a:pt x="144" y="122"/>
                      <a:pt x="144" y="122"/>
                    </a:cubicBezTo>
                    <a:cubicBezTo>
                      <a:pt x="146" y="119"/>
                      <a:pt x="148" y="116"/>
                      <a:pt x="149" y="112"/>
                    </a:cubicBezTo>
                    <a:cubicBezTo>
                      <a:pt x="147" y="108"/>
                      <a:pt x="147" y="108"/>
                      <a:pt x="147" y="108"/>
                    </a:cubicBezTo>
                    <a:moveTo>
                      <a:pt x="152" y="92"/>
                    </a:moveTo>
                    <a:cubicBezTo>
                      <a:pt x="151" y="96"/>
                      <a:pt x="150" y="101"/>
                      <a:pt x="148" y="105"/>
                    </a:cubicBezTo>
                    <a:cubicBezTo>
                      <a:pt x="151" y="109"/>
                      <a:pt x="151" y="109"/>
                      <a:pt x="151" y="109"/>
                    </a:cubicBezTo>
                    <a:cubicBezTo>
                      <a:pt x="152" y="105"/>
                      <a:pt x="154" y="100"/>
                      <a:pt x="155" y="96"/>
                    </a:cubicBezTo>
                    <a:cubicBezTo>
                      <a:pt x="152" y="92"/>
                      <a:pt x="152" y="92"/>
                      <a:pt x="152" y="92"/>
                    </a:cubicBezTo>
                    <a:moveTo>
                      <a:pt x="1" y="89"/>
                    </a:moveTo>
                    <a:cubicBezTo>
                      <a:pt x="2" y="103"/>
                      <a:pt x="8" y="116"/>
                      <a:pt x="17" y="128"/>
                    </a:cubicBezTo>
                    <a:cubicBezTo>
                      <a:pt x="24" y="137"/>
                      <a:pt x="33" y="144"/>
                      <a:pt x="43" y="149"/>
                    </a:cubicBezTo>
                    <a:cubicBezTo>
                      <a:pt x="37" y="141"/>
                      <a:pt x="37" y="141"/>
                      <a:pt x="37" y="141"/>
                    </a:cubicBezTo>
                    <a:cubicBezTo>
                      <a:pt x="31" y="137"/>
                      <a:pt x="25" y="131"/>
                      <a:pt x="20" y="125"/>
                    </a:cubicBezTo>
                    <a:cubicBezTo>
                      <a:pt x="13" y="117"/>
                      <a:pt x="9" y="107"/>
                      <a:pt x="6" y="97"/>
                    </a:cubicBezTo>
                    <a:cubicBezTo>
                      <a:pt x="1" y="89"/>
                      <a:pt x="1" y="89"/>
                      <a:pt x="1" y="89"/>
                    </a:cubicBezTo>
                    <a:moveTo>
                      <a:pt x="152" y="69"/>
                    </a:moveTo>
                    <a:cubicBezTo>
                      <a:pt x="153" y="75"/>
                      <a:pt x="153" y="81"/>
                      <a:pt x="152" y="87"/>
                    </a:cubicBezTo>
                    <a:cubicBezTo>
                      <a:pt x="156" y="92"/>
                      <a:pt x="156" y="92"/>
                      <a:pt x="156" y="92"/>
                    </a:cubicBezTo>
                    <a:cubicBezTo>
                      <a:pt x="156" y="87"/>
                      <a:pt x="157" y="81"/>
                      <a:pt x="157" y="75"/>
                    </a:cubicBezTo>
                    <a:cubicBezTo>
                      <a:pt x="152" y="69"/>
                      <a:pt x="152" y="69"/>
                      <a:pt x="152" y="69"/>
                    </a:cubicBezTo>
                    <a:moveTo>
                      <a:pt x="1" y="66"/>
                    </a:moveTo>
                    <a:cubicBezTo>
                      <a:pt x="0" y="72"/>
                      <a:pt x="0" y="78"/>
                      <a:pt x="0" y="83"/>
                    </a:cubicBezTo>
                    <a:cubicBezTo>
                      <a:pt x="5" y="90"/>
                      <a:pt x="5" y="90"/>
                      <a:pt x="5" y="90"/>
                    </a:cubicBezTo>
                    <a:cubicBezTo>
                      <a:pt x="4" y="84"/>
                      <a:pt x="4" y="77"/>
                      <a:pt x="4" y="71"/>
                    </a:cubicBezTo>
                    <a:cubicBezTo>
                      <a:pt x="1" y="66"/>
                      <a:pt x="1" y="66"/>
                      <a:pt x="1" y="66"/>
                    </a:cubicBezTo>
                    <a:moveTo>
                      <a:pt x="6" y="50"/>
                    </a:moveTo>
                    <a:cubicBezTo>
                      <a:pt x="4" y="54"/>
                      <a:pt x="3" y="58"/>
                      <a:pt x="2" y="62"/>
                    </a:cubicBezTo>
                    <a:cubicBezTo>
                      <a:pt x="5" y="67"/>
                      <a:pt x="5" y="67"/>
                      <a:pt x="5" y="67"/>
                    </a:cubicBezTo>
                    <a:cubicBezTo>
                      <a:pt x="6" y="62"/>
                      <a:pt x="7" y="58"/>
                      <a:pt x="8" y="53"/>
                    </a:cubicBezTo>
                    <a:cubicBezTo>
                      <a:pt x="6" y="50"/>
                      <a:pt x="6" y="50"/>
                      <a:pt x="6" y="50"/>
                    </a:cubicBezTo>
                    <a:moveTo>
                      <a:pt x="13" y="36"/>
                    </a:moveTo>
                    <a:cubicBezTo>
                      <a:pt x="10" y="39"/>
                      <a:pt x="9" y="43"/>
                      <a:pt x="7" y="46"/>
                    </a:cubicBezTo>
                    <a:cubicBezTo>
                      <a:pt x="10" y="50"/>
                      <a:pt x="10" y="50"/>
                      <a:pt x="10" y="50"/>
                    </a:cubicBezTo>
                    <a:cubicBezTo>
                      <a:pt x="11" y="46"/>
                      <a:pt x="13" y="43"/>
                      <a:pt x="15" y="40"/>
                    </a:cubicBezTo>
                    <a:cubicBezTo>
                      <a:pt x="13" y="36"/>
                      <a:pt x="13" y="36"/>
                      <a:pt x="13" y="36"/>
                    </a:cubicBezTo>
                    <a:moveTo>
                      <a:pt x="21" y="25"/>
                    </a:moveTo>
                    <a:cubicBezTo>
                      <a:pt x="19" y="28"/>
                      <a:pt x="16" y="30"/>
                      <a:pt x="14" y="33"/>
                    </a:cubicBezTo>
                    <a:cubicBezTo>
                      <a:pt x="17" y="37"/>
                      <a:pt x="17" y="37"/>
                      <a:pt x="17" y="37"/>
                    </a:cubicBezTo>
                    <a:cubicBezTo>
                      <a:pt x="19" y="34"/>
                      <a:pt x="21" y="31"/>
                      <a:pt x="24" y="28"/>
                    </a:cubicBezTo>
                    <a:cubicBezTo>
                      <a:pt x="21" y="25"/>
                      <a:pt x="21" y="25"/>
                      <a:pt x="21" y="25"/>
                    </a:cubicBezTo>
                    <a:moveTo>
                      <a:pt x="32" y="16"/>
                    </a:moveTo>
                    <a:cubicBezTo>
                      <a:pt x="31" y="16"/>
                      <a:pt x="30" y="17"/>
                      <a:pt x="29" y="17"/>
                    </a:cubicBezTo>
                    <a:cubicBezTo>
                      <a:pt x="27" y="19"/>
                      <a:pt x="25" y="21"/>
                      <a:pt x="23" y="23"/>
                    </a:cubicBezTo>
                    <a:cubicBezTo>
                      <a:pt x="26" y="26"/>
                      <a:pt x="26" y="26"/>
                      <a:pt x="26" y="26"/>
                    </a:cubicBezTo>
                    <a:cubicBezTo>
                      <a:pt x="28" y="24"/>
                      <a:pt x="30" y="22"/>
                      <a:pt x="32" y="21"/>
                    </a:cubicBezTo>
                    <a:cubicBezTo>
                      <a:pt x="33" y="20"/>
                      <a:pt x="33" y="20"/>
                      <a:pt x="34" y="19"/>
                    </a:cubicBezTo>
                    <a:cubicBezTo>
                      <a:pt x="32" y="16"/>
                      <a:pt x="32" y="16"/>
                      <a:pt x="32" y="16"/>
                    </a:cubicBezTo>
                    <a:moveTo>
                      <a:pt x="43" y="9"/>
                    </a:moveTo>
                    <a:cubicBezTo>
                      <a:pt x="40" y="10"/>
                      <a:pt x="37" y="12"/>
                      <a:pt x="34" y="14"/>
                    </a:cubicBezTo>
                    <a:cubicBezTo>
                      <a:pt x="36" y="17"/>
                      <a:pt x="36" y="17"/>
                      <a:pt x="36" y="17"/>
                    </a:cubicBezTo>
                    <a:cubicBezTo>
                      <a:pt x="39" y="15"/>
                      <a:pt x="42" y="14"/>
                      <a:pt x="45" y="12"/>
                    </a:cubicBezTo>
                    <a:cubicBezTo>
                      <a:pt x="43" y="9"/>
                      <a:pt x="43" y="9"/>
                      <a:pt x="43" y="9"/>
                    </a:cubicBezTo>
                    <a:moveTo>
                      <a:pt x="113" y="8"/>
                    </a:moveTo>
                    <a:cubicBezTo>
                      <a:pt x="118" y="16"/>
                      <a:pt x="118" y="16"/>
                      <a:pt x="118" y="16"/>
                    </a:cubicBezTo>
                    <a:cubicBezTo>
                      <a:pt x="125" y="20"/>
                      <a:pt x="131" y="26"/>
                      <a:pt x="136" y="32"/>
                    </a:cubicBezTo>
                    <a:cubicBezTo>
                      <a:pt x="144" y="41"/>
                      <a:pt x="148" y="52"/>
                      <a:pt x="151" y="62"/>
                    </a:cubicBezTo>
                    <a:cubicBezTo>
                      <a:pt x="156" y="70"/>
                      <a:pt x="156" y="70"/>
                      <a:pt x="156" y="70"/>
                    </a:cubicBezTo>
                    <a:cubicBezTo>
                      <a:pt x="155" y="56"/>
                      <a:pt x="149" y="42"/>
                      <a:pt x="140" y="30"/>
                    </a:cubicBezTo>
                    <a:cubicBezTo>
                      <a:pt x="132" y="21"/>
                      <a:pt x="123" y="13"/>
                      <a:pt x="113" y="8"/>
                    </a:cubicBezTo>
                    <a:moveTo>
                      <a:pt x="56" y="4"/>
                    </a:moveTo>
                    <a:cubicBezTo>
                      <a:pt x="53" y="5"/>
                      <a:pt x="49" y="6"/>
                      <a:pt x="46" y="7"/>
                    </a:cubicBezTo>
                    <a:cubicBezTo>
                      <a:pt x="48" y="11"/>
                      <a:pt x="48" y="11"/>
                      <a:pt x="48" y="11"/>
                    </a:cubicBezTo>
                    <a:cubicBezTo>
                      <a:pt x="51" y="9"/>
                      <a:pt x="55" y="8"/>
                      <a:pt x="58" y="7"/>
                    </a:cubicBezTo>
                    <a:cubicBezTo>
                      <a:pt x="56" y="4"/>
                      <a:pt x="56" y="4"/>
                      <a:pt x="56" y="4"/>
                    </a:cubicBezTo>
                    <a:moveTo>
                      <a:pt x="91" y="1"/>
                    </a:moveTo>
                    <a:cubicBezTo>
                      <a:pt x="95" y="6"/>
                      <a:pt x="95" y="6"/>
                      <a:pt x="95" y="6"/>
                    </a:cubicBezTo>
                    <a:cubicBezTo>
                      <a:pt x="101" y="8"/>
                      <a:pt x="106" y="10"/>
                      <a:pt x="112" y="12"/>
                    </a:cubicBezTo>
                    <a:cubicBezTo>
                      <a:pt x="107" y="6"/>
                      <a:pt x="107" y="6"/>
                      <a:pt x="107" y="6"/>
                    </a:cubicBezTo>
                    <a:cubicBezTo>
                      <a:pt x="102" y="4"/>
                      <a:pt x="97" y="2"/>
                      <a:pt x="91" y="1"/>
                    </a:cubicBezTo>
                    <a:moveTo>
                      <a:pt x="71" y="1"/>
                    </a:moveTo>
                    <a:cubicBezTo>
                      <a:pt x="67" y="1"/>
                      <a:pt x="63" y="2"/>
                      <a:pt x="59" y="3"/>
                    </a:cubicBezTo>
                    <a:cubicBezTo>
                      <a:pt x="62" y="6"/>
                      <a:pt x="62" y="6"/>
                      <a:pt x="62" y="6"/>
                    </a:cubicBezTo>
                    <a:cubicBezTo>
                      <a:pt x="65" y="5"/>
                      <a:pt x="69" y="5"/>
                      <a:pt x="73" y="5"/>
                    </a:cubicBezTo>
                    <a:cubicBezTo>
                      <a:pt x="71" y="1"/>
                      <a:pt x="71" y="1"/>
                      <a:pt x="71" y="1"/>
                    </a:cubicBezTo>
                    <a:moveTo>
                      <a:pt x="78" y="0"/>
                    </a:moveTo>
                    <a:cubicBezTo>
                      <a:pt x="77" y="0"/>
                      <a:pt x="75" y="0"/>
                      <a:pt x="74" y="0"/>
                    </a:cubicBezTo>
                    <a:cubicBezTo>
                      <a:pt x="77" y="4"/>
                      <a:pt x="77" y="4"/>
                      <a:pt x="77" y="4"/>
                    </a:cubicBezTo>
                    <a:cubicBezTo>
                      <a:pt x="77" y="4"/>
                      <a:pt x="78" y="4"/>
                      <a:pt x="78" y="4"/>
                    </a:cubicBezTo>
                    <a:cubicBezTo>
                      <a:pt x="82" y="4"/>
                      <a:pt x="86" y="5"/>
                      <a:pt x="90" y="5"/>
                    </a:cubicBezTo>
                    <a:cubicBezTo>
                      <a:pt x="87" y="1"/>
                      <a:pt x="87" y="1"/>
                      <a:pt x="87" y="1"/>
                    </a:cubicBezTo>
                    <a:cubicBezTo>
                      <a:pt x="84" y="1"/>
                      <a:pt x="81"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810"/>
              <p:cNvSpPr>
                <a:spLocks noEditPoints="1"/>
              </p:cNvSpPr>
              <p:nvPr/>
            </p:nvSpPr>
            <p:spPr bwMode="auto">
              <a:xfrm>
                <a:off x="5580783" y="2569665"/>
                <a:ext cx="351705" cy="496706"/>
              </a:xfrm>
              <a:custGeom>
                <a:avLst/>
                <a:gdLst>
                  <a:gd name="T0" fmla="*/ 37 w 48"/>
                  <a:gd name="T1" fmla="*/ 58 h 68"/>
                  <a:gd name="T2" fmla="*/ 43 w 48"/>
                  <a:gd name="T3" fmla="*/ 66 h 68"/>
                  <a:gd name="T4" fmla="*/ 48 w 48"/>
                  <a:gd name="T5" fmla="*/ 68 h 68"/>
                  <a:gd name="T6" fmla="*/ 43 w 48"/>
                  <a:gd name="T7" fmla="*/ 62 h 68"/>
                  <a:gd name="T8" fmla="*/ 37 w 48"/>
                  <a:gd name="T9" fmla="*/ 58 h 68"/>
                  <a:gd name="T10" fmla="*/ 0 w 48"/>
                  <a:gd name="T11" fmla="*/ 0 h 68"/>
                  <a:gd name="T12" fmla="*/ 1 w 48"/>
                  <a:gd name="T13" fmla="*/ 6 h 68"/>
                  <a:gd name="T14" fmla="*/ 6 w 48"/>
                  <a:gd name="T15" fmla="*/ 14 h 68"/>
                  <a:gd name="T16" fmla="*/ 5 w 48"/>
                  <a:gd name="T17" fmla="*/ 7 h 68"/>
                  <a:gd name="T18" fmla="*/ 0 w 4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8">
                    <a:moveTo>
                      <a:pt x="37" y="58"/>
                    </a:moveTo>
                    <a:cubicBezTo>
                      <a:pt x="43" y="66"/>
                      <a:pt x="43" y="66"/>
                      <a:pt x="43" y="66"/>
                    </a:cubicBezTo>
                    <a:cubicBezTo>
                      <a:pt x="44" y="67"/>
                      <a:pt x="46" y="67"/>
                      <a:pt x="48" y="68"/>
                    </a:cubicBezTo>
                    <a:cubicBezTo>
                      <a:pt x="43" y="62"/>
                      <a:pt x="43" y="62"/>
                      <a:pt x="43" y="62"/>
                    </a:cubicBezTo>
                    <a:cubicBezTo>
                      <a:pt x="41" y="60"/>
                      <a:pt x="39" y="59"/>
                      <a:pt x="37" y="58"/>
                    </a:cubicBezTo>
                    <a:moveTo>
                      <a:pt x="0" y="0"/>
                    </a:moveTo>
                    <a:cubicBezTo>
                      <a:pt x="0" y="2"/>
                      <a:pt x="0" y="4"/>
                      <a:pt x="1" y="6"/>
                    </a:cubicBezTo>
                    <a:cubicBezTo>
                      <a:pt x="6" y="14"/>
                      <a:pt x="6" y="14"/>
                      <a:pt x="6" y="14"/>
                    </a:cubicBezTo>
                    <a:cubicBezTo>
                      <a:pt x="6" y="12"/>
                      <a:pt x="5" y="9"/>
                      <a:pt x="5"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811"/>
              <p:cNvSpPr>
                <a:spLocks noEditPoints="1"/>
              </p:cNvSpPr>
              <p:nvPr/>
            </p:nvSpPr>
            <p:spPr bwMode="auto">
              <a:xfrm>
                <a:off x="5590039" y="2415407"/>
                <a:ext cx="487451" cy="694155"/>
              </a:xfrm>
              <a:custGeom>
                <a:avLst/>
                <a:gdLst>
                  <a:gd name="T0" fmla="*/ 60 w 67"/>
                  <a:gd name="T1" fmla="*/ 89 h 95"/>
                  <a:gd name="T2" fmla="*/ 63 w 67"/>
                  <a:gd name="T3" fmla="*/ 94 h 95"/>
                  <a:gd name="T4" fmla="*/ 67 w 67"/>
                  <a:gd name="T5" fmla="*/ 95 h 95"/>
                  <a:gd name="T6" fmla="*/ 64 w 67"/>
                  <a:gd name="T7" fmla="*/ 90 h 95"/>
                  <a:gd name="T8" fmla="*/ 60 w 67"/>
                  <a:gd name="T9" fmla="*/ 89 h 95"/>
                  <a:gd name="T10" fmla="*/ 1 w 67"/>
                  <a:gd name="T11" fmla="*/ 0 h 95"/>
                  <a:gd name="T12" fmla="*/ 0 w 67"/>
                  <a:gd name="T13" fmla="*/ 4 h 95"/>
                  <a:gd name="T14" fmla="*/ 3 w 67"/>
                  <a:gd name="T15" fmla="*/ 9 h 95"/>
                  <a:gd name="T16" fmla="*/ 4 w 67"/>
                  <a:gd name="T17" fmla="*/ 5 h 95"/>
                  <a:gd name="T18" fmla="*/ 1 w 67"/>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5">
                    <a:moveTo>
                      <a:pt x="60" y="89"/>
                    </a:moveTo>
                    <a:cubicBezTo>
                      <a:pt x="63" y="94"/>
                      <a:pt x="63" y="94"/>
                      <a:pt x="63" y="94"/>
                    </a:cubicBezTo>
                    <a:cubicBezTo>
                      <a:pt x="65" y="94"/>
                      <a:pt x="66" y="94"/>
                      <a:pt x="67" y="95"/>
                    </a:cubicBezTo>
                    <a:cubicBezTo>
                      <a:pt x="64" y="90"/>
                      <a:pt x="64" y="90"/>
                      <a:pt x="64" y="90"/>
                    </a:cubicBezTo>
                    <a:cubicBezTo>
                      <a:pt x="63" y="90"/>
                      <a:pt x="61" y="90"/>
                      <a:pt x="60" y="89"/>
                    </a:cubicBezTo>
                    <a:moveTo>
                      <a:pt x="1" y="0"/>
                    </a:moveTo>
                    <a:cubicBezTo>
                      <a:pt x="0" y="2"/>
                      <a:pt x="0" y="3"/>
                      <a:pt x="0" y="4"/>
                    </a:cubicBezTo>
                    <a:cubicBezTo>
                      <a:pt x="3" y="9"/>
                      <a:pt x="3" y="9"/>
                      <a:pt x="3" y="9"/>
                    </a:cubicBezTo>
                    <a:cubicBezTo>
                      <a:pt x="3" y="8"/>
                      <a:pt x="4" y="6"/>
                      <a:pt x="4"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812"/>
              <p:cNvSpPr>
                <a:spLocks noEditPoints="1"/>
              </p:cNvSpPr>
              <p:nvPr/>
            </p:nvSpPr>
            <p:spPr bwMode="auto">
              <a:xfrm>
                <a:off x="5623975" y="2298173"/>
                <a:ext cx="576920" cy="811390"/>
              </a:xfrm>
              <a:custGeom>
                <a:avLst/>
                <a:gdLst>
                  <a:gd name="T0" fmla="*/ 77 w 79"/>
                  <a:gd name="T1" fmla="*/ 107 h 111"/>
                  <a:gd name="T2" fmla="*/ 73 w 79"/>
                  <a:gd name="T3" fmla="*/ 107 h 111"/>
                  <a:gd name="T4" fmla="*/ 76 w 79"/>
                  <a:gd name="T5" fmla="*/ 111 h 111"/>
                  <a:gd name="T6" fmla="*/ 79 w 79"/>
                  <a:gd name="T7" fmla="*/ 111 h 111"/>
                  <a:gd name="T8" fmla="*/ 77 w 79"/>
                  <a:gd name="T9" fmla="*/ 107 h 111"/>
                  <a:gd name="T10" fmla="*/ 1 w 79"/>
                  <a:gd name="T11" fmla="*/ 0 h 111"/>
                  <a:gd name="T12" fmla="*/ 0 w 79"/>
                  <a:gd name="T13" fmla="*/ 4 h 111"/>
                  <a:gd name="T14" fmla="*/ 2 w 79"/>
                  <a:gd name="T15" fmla="*/ 7 h 111"/>
                  <a:gd name="T16" fmla="*/ 4 w 79"/>
                  <a:gd name="T17" fmla="*/ 4 h 111"/>
                  <a:gd name="T18" fmla="*/ 1 w 7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1">
                    <a:moveTo>
                      <a:pt x="77" y="107"/>
                    </a:moveTo>
                    <a:cubicBezTo>
                      <a:pt x="75" y="107"/>
                      <a:pt x="74" y="107"/>
                      <a:pt x="73" y="107"/>
                    </a:cubicBezTo>
                    <a:cubicBezTo>
                      <a:pt x="76" y="111"/>
                      <a:pt x="76" y="111"/>
                      <a:pt x="76" y="111"/>
                    </a:cubicBezTo>
                    <a:cubicBezTo>
                      <a:pt x="77" y="111"/>
                      <a:pt x="78" y="111"/>
                      <a:pt x="79" y="111"/>
                    </a:cubicBezTo>
                    <a:cubicBezTo>
                      <a:pt x="77" y="107"/>
                      <a:pt x="77" y="107"/>
                      <a:pt x="77" y="107"/>
                    </a:cubicBezTo>
                    <a:moveTo>
                      <a:pt x="1" y="0"/>
                    </a:moveTo>
                    <a:cubicBezTo>
                      <a:pt x="0" y="1"/>
                      <a:pt x="0" y="2"/>
                      <a:pt x="0" y="4"/>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813"/>
              <p:cNvSpPr>
                <a:spLocks noEditPoints="1"/>
              </p:cNvSpPr>
              <p:nvPr/>
            </p:nvSpPr>
            <p:spPr bwMode="auto">
              <a:xfrm>
                <a:off x="5676422" y="2205619"/>
                <a:ext cx="635537" cy="888518"/>
              </a:xfrm>
              <a:custGeom>
                <a:avLst/>
                <a:gdLst>
                  <a:gd name="T0" fmla="*/ 85 w 87"/>
                  <a:gd name="T1" fmla="*/ 118 h 122"/>
                  <a:gd name="T2" fmla="*/ 81 w 87"/>
                  <a:gd name="T3" fmla="*/ 119 h 122"/>
                  <a:gd name="T4" fmla="*/ 84 w 87"/>
                  <a:gd name="T5" fmla="*/ 122 h 122"/>
                  <a:gd name="T6" fmla="*/ 87 w 87"/>
                  <a:gd name="T7" fmla="*/ 121 h 122"/>
                  <a:gd name="T8" fmla="*/ 85 w 87"/>
                  <a:gd name="T9" fmla="*/ 118 h 122"/>
                  <a:gd name="T10" fmla="*/ 1 w 87"/>
                  <a:gd name="T11" fmla="*/ 0 h 122"/>
                  <a:gd name="T12" fmla="*/ 0 w 87"/>
                  <a:gd name="T13" fmla="*/ 3 h 122"/>
                  <a:gd name="T14" fmla="*/ 2 w 87"/>
                  <a:gd name="T15" fmla="*/ 7 h 122"/>
                  <a:gd name="T16" fmla="*/ 4 w 87"/>
                  <a:gd name="T17" fmla="*/ 4 h 122"/>
                  <a:gd name="T18" fmla="*/ 1 w 87"/>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22">
                    <a:moveTo>
                      <a:pt x="85" y="118"/>
                    </a:moveTo>
                    <a:cubicBezTo>
                      <a:pt x="83" y="118"/>
                      <a:pt x="82" y="118"/>
                      <a:pt x="81" y="119"/>
                    </a:cubicBezTo>
                    <a:cubicBezTo>
                      <a:pt x="84" y="122"/>
                      <a:pt x="84" y="122"/>
                      <a:pt x="84" y="122"/>
                    </a:cubicBezTo>
                    <a:cubicBezTo>
                      <a:pt x="85" y="122"/>
                      <a:pt x="86" y="122"/>
                      <a:pt x="87" y="121"/>
                    </a:cubicBezTo>
                    <a:cubicBezTo>
                      <a:pt x="85" y="118"/>
                      <a:pt x="85" y="118"/>
                      <a:pt x="85" y="118"/>
                    </a:cubicBezTo>
                    <a:moveTo>
                      <a:pt x="1" y="0"/>
                    </a:moveTo>
                    <a:cubicBezTo>
                      <a:pt x="1" y="1"/>
                      <a:pt x="0" y="2"/>
                      <a:pt x="0" y="3"/>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814"/>
              <p:cNvSpPr>
                <a:spLocks noEditPoints="1"/>
              </p:cNvSpPr>
              <p:nvPr/>
            </p:nvSpPr>
            <p:spPr bwMode="auto">
              <a:xfrm>
                <a:off x="5735040" y="2131575"/>
                <a:ext cx="669473" cy="925540"/>
              </a:xfrm>
              <a:custGeom>
                <a:avLst/>
                <a:gdLst>
                  <a:gd name="T0" fmla="*/ 90 w 92"/>
                  <a:gd name="T1" fmla="*/ 123 h 127"/>
                  <a:gd name="T2" fmla="*/ 87 w 92"/>
                  <a:gd name="T3" fmla="*/ 124 h 127"/>
                  <a:gd name="T4" fmla="*/ 89 w 92"/>
                  <a:gd name="T5" fmla="*/ 127 h 127"/>
                  <a:gd name="T6" fmla="*/ 92 w 92"/>
                  <a:gd name="T7" fmla="*/ 126 h 127"/>
                  <a:gd name="T8" fmla="*/ 90 w 92"/>
                  <a:gd name="T9" fmla="*/ 123 h 127"/>
                  <a:gd name="T10" fmla="*/ 2 w 92"/>
                  <a:gd name="T11" fmla="*/ 0 h 127"/>
                  <a:gd name="T12" fmla="*/ 0 w 92"/>
                  <a:gd name="T13" fmla="*/ 2 h 127"/>
                  <a:gd name="T14" fmla="*/ 3 w 92"/>
                  <a:gd name="T15" fmla="*/ 5 h 127"/>
                  <a:gd name="T16" fmla="*/ 5 w 92"/>
                  <a:gd name="T17" fmla="*/ 3 h 127"/>
                  <a:gd name="T18" fmla="*/ 2 w 9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90" y="123"/>
                    </a:moveTo>
                    <a:cubicBezTo>
                      <a:pt x="89" y="123"/>
                      <a:pt x="88" y="124"/>
                      <a:pt x="87" y="124"/>
                    </a:cubicBezTo>
                    <a:cubicBezTo>
                      <a:pt x="89" y="127"/>
                      <a:pt x="89" y="127"/>
                      <a:pt x="89" y="127"/>
                    </a:cubicBezTo>
                    <a:cubicBezTo>
                      <a:pt x="90" y="127"/>
                      <a:pt x="91" y="127"/>
                      <a:pt x="92" y="126"/>
                    </a:cubicBezTo>
                    <a:cubicBezTo>
                      <a:pt x="90" y="123"/>
                      <a:pt x="90" y="123"/>
                      <a:pt x="90" y="123"/>
                    </a:cubicBezTo>
                    <a:moveTo>
                      <a:pt x="2" y="0"/>
                    </a:moveTo>
                    <a:cubicBezTo>
                      <a:pt x="2" y="0"/>
                      <a:pt x="1" y="1"/>
                      <a:pt x="0" y="2"/>
                    </a:cubicBezTo>
                    <a:cubicBezTo>
                      <a:pt x="3"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815"/>
              <p:cNvSpPr>
                <a:spLocks noEditPoints="1"/>
              </p:cNvSpPr>
              <p:nvPr/>
            </p:nvSpPr>
            <p:spPr bwMode="auto">
              <a:xfrm>
                <a:off x="5815253" y="2066788"/>
                <a:ext cx="678729" cy="947136"/>
              </a:xfrm>
              <a:custGeom>
                <a:avLst/>
                <a:gdLst>
                  <a:gd name="T0" fmla="*/ 90 w 93"/>
                  <a:gd name="T1" fmla="*/ 125 h 130"/>
                  <a:gd name="T2" fmla="*/ 88 w 93"/>
                  <a:gd name="T3" fmla="*/ 127 h 130"/>
                  <a:gd name="T4" fmla="*/ 90 w 93"/>
                  <a:gd name="T5" fmla="*/ 130 h 130"/>
                  <a:gd name="T6" fmla="*/ 93 w 93"/>
                  <a:gd name="T7" fmla="*/ 128 h 130"/>
                  <a:gd name="T8" fmla="*/ 90 w 93"/>
                  <a:gd name="T9" fmla="*/ 125 h 130"/>
                  <a:gd name="T10" fmla="*/ 2 w 93"/>
                  <a:gd name="T11" fmla="*/ 0 h 130"/>
                  <a:gd name="T12" fmla="*/ 0 w 93"/>
                  <a:gd name="T13" fmla="*/ 2 h 130"/>
                  <a:gd name="T14" fmla="*/ 2 w 93"/>
                  <a:gd name="T15" fmla="*/ 5 h 130"/>
                  <a:gd name="T16" fmla="*/ 4 w 93"/>
                  <a:gd name="T17" fmla="*/ 3 h 130"/>
                  <a:gd name="T18" fmla="*/ 2 w 93"/>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0">
                    <a:moveTo>
                      <a:pt x="90" y="125"/>
                    </a:moveTo>
                    <a:cubicBezTo>
                      <a:pt x="89" y="125"/>
                      <a:pt x="89" y="126"/>
                      <a:pt x="88" y="127"/>
                    </a:cubicBezTo>
                    <a:cubicBezTo>
                      <a:pt x="90" y="130"/>
                      <a:pt x="90" y="130"/>
                      <a:pt x="90" y="130"/>
                    </a:cubicBezTo>
                    <a:cubicBezTo>
                      <a:pt x="91" y="129"/>
                      <a:pt x="92" y="129"/>
                      <a:pt x="93" y="128"/>
                    </a:cubicBezTo>
                    <a:cubicBezTo>
                      <a:pt x="90" y="125"/>
                      <a:pt x="90" y="125"/>
                      <a:pt x="90" y="125"/>
                    </a:cubicBezTo>
                    <a:moveTo>
                      <a:pt x="2" y="0"/>
                    </a:moveTo>
                    <a:cubicBezTo>
                      <a:pt x="1" y="1"/>
                      <a:pt x="0" y="1"/>
                      <a:pt x="0" y="2"/>
                    </a:cubicBezTo>
                    <a:cubicBezTo>
                      <a:pt x="2" y="5"/>
                      <a:pt x="2" y="5"/>
                      <a:pt x="2" y="5"/>
                    </a:cubicBezTo>
                    <a:cubicBezTo>
                      <a:pt x="3" y="5"/>
                      <a:pt x="3" y="4"/>
                      <a:pt x="4"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816"/>
              <p:cNvSpPr>
                <a:spLocks noEditPoints="1"/>
              </p:cNvSpPr>
              <p:nvPr/>
            </p:nvSpPr>
            <p:spPr bwMode="auto">
              <a:xfrm>
                <a:off x="5895467" y="2014340"/>
                <a:ext cx="669473" cy="934796"/>
              </a:xfrm>
              <a:custGeom>
                <a:avLst/>
                <a:gdLst>
                  <a:gd name="T0" fmla="*/ 89 w 92"/>
                  <a:gd name="T1" fmla="*/ 123 h 128"/>
                  <a:gd name="T2" fmla="*/ 87 w 92"/>
                  <a:gd name="T3" fmla="*/ 125 h 128"/>
                  <a:gd name="T4" fmla="*/ 90 w 92"/>
                  <a:gd name="T5" fmla="*/ 128 h 128"/>
                  <a:gd name="T6" fmla="*/ 92 w 92"/>
                  <a:gd name="T7" fmla="*/ 126 h 128"/>
                  <a:gd name="T8" fmla="*/ 89 w 92"/>
                  <a:gd name="T9" fmla="*/ 123 h 128"/>
                  <a:gd name="T10" fmla="*/ 3 w 92"/>
                  <a:gd name="T11" fmla="*/ 0 h 128"/>
                  <a:gd name="T12" fmla="*/ 0 w 92"/>
                  <a:gd name="T13" fmla="*/ 2 h 128"/>
                  <a:gd name="T14" fmla="*/ 2 w 92"/>
                  <a:gd name="T15" fmla="*/ 5 h 128"/>
                  <a:gd name="T16" fmla="*/ 5 w 92"/>
                  <a:gd name="T17" fmla="*/ 4 h 128"/>
                  <a:gd name="T18" fmla="*/ 3 w 9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8">
                    <a:moveTo>
                      <a:pt x="89" y="123"/>
                    </a:moveTo>
                    <a:cubicBezTo>
                      <a:pt x="89" y="124"/>
                      <a:pt x="88" y="124"/>
                      <a:pt x="87" y="125"/>
                    </a:cubicBezTo>
                    <a:cubicBezTo>
                      <a:pt x="90" y="128"/>
                      <a:pt x="90" y="128"/>
                      <a:pt x="90" y="128"/>
                    </a:cubicBezTo>
                    <a:cubicBezTo>
                      <a:pt x="90" y="128"/>
                      <a:pt x="91" y="127"/>
                      <a:pt x="92" y="126"/>
                    </a:cubicBezTo>
                    <a:cubicBezTo>
                      <a:pt x="89" y="123"/>
                      <a:pt x="89" y="123"/>
                      <a:pt x="89" y="123"/>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817"/>
              <p:cNvSpPr>
                <a:spLocks noEditPoints="1"/>
              </p:cNvSpPr>
              <p:nvPr/>
            </p:nvSpPr>
            <p:spPr bwMode="auto">
              <a:xfrm>
                <a:off x="5991105" y="1986574"/>
                <a:ext cx="641708" cy="888518"/>
              </a:xfrm>
              <a:custGeom>
                <a:avLst/>
                <a:gdLst>
                  <a:gd name="T0" fmla="*/ 85 w 88"/>
                  <a:gd name="T1" fmla="*/ 116 h 122"/>
                  <a:gd name="T2" fmla="*/ 83 w 88"/>
                  <a:gd name="T3" fmla="*/ 118 h 122"/>
                  <a:gd name="T4" fmla="*/ 86 w 88"/>
                  <a:gd name="T5" fmla="*/ 122 h 122"/>
                  <a:gd name="T6" fmla="*/ 88 w 88"/>
                  <a:gd name="T7" fmla="*/ 119 h 122"/>
                  <a:gd name="T8" fmla="*/ 85 w 88"/>
                  <a:gd name="T9" fmla="*/ 116 h 122"/>
                  <a:gd name="T10" fmla="*/ 3 w 88"/>
                  <a:gd name="T11" fmla="*/ 0 h 122"/>
                  <a:gd name="T12" fmla="*/ 0 w 88"/>
                  <a:gd name="T13" fmla="*/ 1 h 122"/>
                  <a:gd name="T14" fmla="*/ 2 w 88"/>
                  <a:gd name="T15" fmla="*/ 4 h 122"/>
                  <a:gd name="T16" fmla="*/ 6 w 88"/>
                  <a:gd name="T17" fmla="*/ 3 h 122"/>
                  <a:gd name="T18" fmla="*/ 3 w 8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2">
                    <a:moveTo>
                      <a:pt x="85" y="116"/>
                    </a:moveTo>
                    <a:cubicBezTo>
                      <a:pt x="85" y="117"/>
                      <a:pt x="84" y="117"/>
                      <a:pt x="83" y="118"/>
                    </a:cubicBezTo>
                    <a:cubicBezTo>
                      <a:pt x="86" y="122"/>
                      <a:pt x="86" y="122"/>
                      <a:pt x="86" y="122"/>
                    </a:cubicBezTo>
                    <a:cubicBezTo>
                      <a:pt x="86" y="121"/>
                      <a:pt x="87" y="120"/>
                      <a:pt x="88" y="119"/>
                    </a:cubicBezTo>
                    <a:cubicBezTo>
                      <a:pt x="85" y="116"/>
                      <a:pt x="85" y="116"/>
                      <a:pt x="85" y="116"/>
                    </a:cubicBezTo>
                    <a:moveTo>
                      <a:pt x="3" y="0"/>
                    </a:moveTo>
                    <a:cubicBezTo>
                      <a:pt x="2" y="0"/>
                      <a:pt x="1" y="0"/>
                      <a:pt x="0" y="1"/>
                    </a:cubicBezTo>
                    <a:cubicBezTo>
                      <a:pt x="2" y="4"/>
                      <a:pt x="2" y="4"/>
                      <a:pt x="2" y="4"/>
                    </a:cubicBezTo>
                    <a:cubicBezTo>
                      <a:pt x="3" y="4"/>
                      <a:pt x="5" y="3"/>
                      <a:pt x="6"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818"/>
              <p:cNvSpPr>
                <a:spLocks noEditPoints="1"/>
              </p:cNvSpPr>
              <p:nvPr/>
            </p:nvSpPr>
            <p:spPr bwMode="auto">
              <a:xfrm>
                <a:off x="6099085" y="1964978"/>
                <a:ext cx="583090" cy="814475"/>
              </a:xfrm>
              <a:custGeom>
                <a:avLst/>
                <a:gdLst>
                  <a:gd name="T0" fmla="*/ 77 w 80"/>
                  <a:gd name="T1" fmla="*/ 105 h 112"/>
                  <a:gd name="T2" fmla="*/ 76 w 80"/>
                  <a:gd name="T3" fmla="*/ 108 h 112"/>
                  <a:gd name="T4" fmla="*/ 78 w 80"/>
                  <a:gd name="T5" fmla="*/ 112 h 112"/>
                  <a:gd name="T6" fmla="*/ 80 w 80"/>
                  <a:gd name="T7" fmla="*/ 109 h 112"/>
                  <a:gd name="T8" fmla="*/ 77 w 80"/>
                  <a:gd name="T9" fmla="*/ 105 h 112"/>
                  <a:gd name="T10" fmla="*/ 3 w 80"/>
                  <a:gd name="T11" fmla="*/ 0 h 112"/>
                  <a:gd name="T12" fmla="*/ 0 w 80"/>
                  <a:gd name="T13" fmla="*/ 1 h 112"/>
                  <a:gd name="T14" fmla="*/ 2 w 80"/>
                  <a:gd name="T15" fmla="*/ 5 h 112"/>
                  <a:gd name="T16" fmla="*/ 6 w 80"/>
                  <a:gd name="T17" fmla="*/ 4 h 112"/>
                  <a:gd name="T18" fmla="*/ 3 w 80"/>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2">
                    <a:moveTo>
                      <a:pt x="77" y="105"/>
                    </a:moveTo>
                    <a:cubicBezTo>
                      <a:pt x="77" y="106"/>
                      <a:pt x="76" y="107"/>
                      <a:pt x="76" y="108"/>
                    </a:cubicBezTo>
                    <a:cubicBezTo>
                      <a:pt x="78" y="112"/>
                      <a:pt x="78" y="112"/>
                      <a:pt x="78" y="112"/>
                    </a:cubicBezTo>
                    <a:cubicBezTo>
                      <a:pt x="79" y="111"/>
                      <a:pt x="79" y="110"/>
                      <a:pt x="80" y="109"/>
                    </a:cubicBezTo>
                    <a:cubicBezTo>
                      <a:pt x="77" y="105"/>
                      <a:pt x="77" y="105"/>
                      <a:pt x="77" y="105"/>
                    </a:cubicBezTo>
                    <a:moveTo>
                      <a:pt x="3" y="0"/>
                    </a:moveTo>
                    <a:cubicBezTo>
                      <a:pt x="2" y="1"/>
                      <a:pt x="1" y="1"/>
                      <a:pt x="0" y="1"/>
                    </a:cubicBezTo>
                    <a:cubicBezTo>
                      <a:pt x="2" y="5"/>
                      <a:pt x="2" y="5"/>
                      <a:pt x="2" y="5"/>
                    </a:cubicBezTo>
                    <a:cubicBezTo>
                      <a:pt x="3"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819"/>
              <p:cNvSpPr>
                <a:spLocks noEditPoints="1"/>
              </p:cNvSpPr>
              <p:nvPr/>
            </p:nvSpPr>
            <p:spPr bwMode="auto">
              <a:xfrm>
                <a:off x="6216320" y="1971149"/>
                <a:ext cx="502876" cy="694155"/>
              </a:xfrm>
              <a:custGeom>
                <a:avLst/>
                <a:gdLst>
                  <a:gd name="T0" fmla="*/ 65 w 69"/>
                  <a:gd name="T1" fmla="*/ 86 h 95"/>
                  <a:gd name="T2" fmla="*/ 65 w 69"/>
                  <a:gd name="T3" fmla="*/ 91 h 95"/>
                  <a:gd name="T4" fmla="*/ 68 w 69"/>
                  <a:gd name="T5" fmla="*/ 95 h 95"/>
                  <a:gd name="T6" fmla="*/ 69 w 69"/>
                  <a:gd name="T7" fmla="*/ 91 h 95"/>
                  <a:gd name="T8" fmla="*/ 65 w 69"/>
                  <a:gd name="T9" fmla="*/ 86 h 95"/>
                  <a:gd name="T10" fmla="*/ 0 w 69"/>
                  <a:gd name="T11" fmla="*/ 0 h 95"/>
                  <a:gd name="T12" fmla="*/ 3 w 69"/>
                  <a:gd name="T13" fmla="*/ 4 h 95"/>
                  <a:gd name="T14" fmla="*/ 8 w 69"/>
                  <a:gd name="T15" fmla="*/ 5 h 95"/>
                  <a:gd name="T16" fmla="*/ 4 w 69"/>
                  <a:gd name="T17" fmla="*/ 0 h 95"/>
                  <a:gd name="T18" fmla="*/ 0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65" y="86"/>
                    </a:moveTo>
                    <a:cubicBezTo>
                      <a:pt x="65" y="88"/>
                      <a:pt x="65" y="89"/>
                      <a:pt x="65" y="91"/>
                    </a:cubicBezTo>
                    <a:cubicBezTo>
                      <a:pt x="68" y="95"/>
                      <a:pt x="68" y="95"/>
                      <a:pt x="68" y="95"/>
                    </a:cubicBezTo>
                    <a:cubicBezTo>
                      <a:pt x="68" y="94"/>
                      <a:pt x="68" y="93"/>
                      <a:pt x="69" y="91"/>
                    </a:cubicBezTo>
                    <a:cubicBezTo>
                      <a:pt x="65" y="86"/>
                      <a:pt x="65" y="86"/>
                      <a:pt x="65" y="86"/>
                    </a:cubicBezTo>
                    <a:moveTo>
                      <a:pt x="0" y="0"/>
                    </a:moveTo>
                    <a:cubicBezTo>
                      <a:pt x="3" y="4"/>
                      <a:pt x="3" y="4"/>
                      <a:pt x="3" y="4"/>
                    </a:cubicBezTo>
                    <a:cubicBezTo>
                      <a:pt x="5" y="5"/>
                      <a:pt x="6" y="5"/>
                      <a:pt x="8" y="5"/>
                    </a:cubicBezTo>
                    <a:cubicBezTo>
                      <a:pt x="4" y="0"/>
                      <a:pt x="4"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820"/>
              <p:cNvSpPr>
                <a:spLocks noEditPoints="1"/>
              </p:cNvSpPr>
              <p:nvPr/>
            </p:nvSpPr>
            <p:spPr bwMode="auto">
              <a:xfrm>
                <a:off x="6361322" y="2008170"/>
                <a:ext cx="364045" cy="502877"/>
              </a:xfrm>
              <a:custGeom>
                <a:avLst/>
                <a:gdLst>
                  <a:gd name="T0" fmla="*/ 44 w 50"/>
                  <a:gd name="T1" fmla="*/ 56 h 69"/>
                  <a:gd name="T2" fmla="*/ 45 w 50"/>
                  <a:gd name="T3" fmla="*/ 63 h 69"/>
                  <a:gd name="T4" fmla="*/ 50 w 50"/>
                  <a:gd name="T5" fmla="*/ 69 h 69"/>
                  <a:gd name="T6" fmla="*/ 49 w 50"/>
                  <a:gd name="T7" fmla="*/ 64 h 69"/>
                  <a:gd name="T8" fmla="*/ 44 w 50"/>
                  <a:gd name="T9" fmla="*/ 56 h 69"/>
                  <a:gd name="T10" fmla="*/ 0 w 50"/>
                  <a:gd name="T11" fmla="*/ 0 h 69"/>
                  <a:gd name="T12" fmla="*/ 5 w 50"/>
                  <a:gd name="T13" fmla="*/ 6 h 69"/>
                  <a:gd name="T14" fmla="*/ 11 w 50"/>
                  <a:gd name="T15" fmla="*/ 10 h 69"/>
                  <a:gd name="T16" fmla="*/ 6 w 50"/>
                  <a:gd name="T17" fmla="*/ 2 h 69"/>
                  <a:gd name="T18" fmla="*/ 0 w 50"/>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9">
                    <a:moveTo>
                      <a:pt x="44" y="56"/>
                    </a:moveTo>
                    <a:cubicBezTo>
                      <a:pt x="44" y="58"/>
                      <a:pt x="45" y="61"/>
                      <a:pt x="45" y="63"/>
                    </a:cubicBezTo>
                    <a:cubicBezTo>
                      <a:pt x="50" y="69"/>
                      <a:pt x="50" y="69"/>
                      <a:pt x="50" y="69"/>
                    </a:cubicBezTo>
                    <a:cubicBezTo>
                      <a:pt x="50" y="68"/>
                      <a:pt x="49" y="66"/>
                      <a:pt x="49" y="64"/>
                    </a:cubicBezTo>
                    <a:cubicBezTo>
                      <a:pt x="44" y="56"/>
                      <a:pt x="44" y="56"/>
                      <a:pt x="44" y="56"/>
                    </a:cubicBezTo>
                    <a:moveTo>
                      <a:pt x="0" y="0"/>
                    </a:moveTo>
                    <a:cubicBezTo>
                      <a:pt x="5" y="6"/>
                      <a:pt x="5" y="6"/>
                      <a:pt x="5" y="6"/>
                    </a:cubicBezTo>
                    <a:cubicBezTo>
                      <a:pt x="7" y="7"/>
                      <a:pt x="9" y="9"/>
                      <a:pt x="11" y="10"/>
                    </a:cubicBezTo>
                    <a:cubicBezTo>
                      <a:pt x="6" y="2"/>
                      <a:pt x="6" y="2"/>
                      <a:pt x="6" y="2"/>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821"/>
              <p:cNvSpPr>
                <a:spLocks noEditPoints="1"/>
              </p:cNvSpPr>
              <p:nvPr/>
            </p:nvSpPr>
            <p:spPr bwMode="auto">
              <a:xfrm>
                <a:off x="5960254" y="2350620"/>
                <a:ext cx="379471" cy="379471"/>
              </a:xfrm>
              <a:custGeom>
                <a:avLst/>
                <a:gdLst>
                  <a:gd name="T0" fmla="*/ 37 w 52"/>
                  <a:gd name="T1" fmla="*/ 45 h 52"/>
                  <a:gd name="T2" fmla="*/ 27 w 52"/>
                  <a:gd name="T3" fmla="*/ 48 h 52"/>
                  <a:gd name="T4" fmla="*/ 29 w 52"/>
                  <a:gd name="T5" fmla="*/ 52 h 52"/>
                  <a:gd name="T6" fmla="*/ 40 w 52"/>
                  <a:gd name="T7" fmla="*/ 48 h 52"/>
                  <a:gd name="T8" fmla="*/ 37 w 52"/>
                  <a:gd name="T9" fmla="*/ 45 h 52"/>
                  <a:gd name="T10" fmla="*/ 47 w 52"/>
                  <a:gd name="T11" fmla="*/ 34 h 52"/>
                  <a:gd name="T12" fmla="*/ 40 w 52"/>
                  <a:gd name="T13" fmla="*/ 43 h 52"/>
                  <a:gd name="T14" fmla="*/ 40 w 52"/>
                  <a:gd name="T15" fmla="*/ 43 h 52"/>
                  <a:gd name="T16" fmla="*/ 42 w 52"/>
                  <a:gd name="T17" fmla="*/ 46 h 52"/>
                  <a:gd name="T18" fmla="*/ 43 w 52"/>
                  <a:gd name="T19" fmla="*/ 46 h 52"/>
                  <a:gd name="T20" fmla="*/ 49 w 52"/>
                  <a:gd name="T21" fmla="*/ 38 h 52"/>
                  <a:gd name="T22" fmla="*/ 47 w 52"/>
                  <a:gd name="T23" fmla="*/ 34 h 52"/>
                  <a:gd name="T24" fmla="*/ 2 w 52"/>
                  <a:gd name="T25" fmla="*/ 18 h 52"/>
                  <a:gd name="T26" fmla="*/ 1 w 52"/>
                  <a:gd name="T27" fmla="*/ 23 h 52"/>
                  <a:gd name="T28" fmla="*/ 0 w 52"/>
                  <a:gd name="T29" fmla="*/ 26 h 52"/>
                  <a:gd name="T30" fmla="*/ 5 w 52"/>
                  <a:gd name="T31" fmla="*/ 41 h 52"/>
                  <a:gd name="T32" fmla="*/ 5 w 52"/>
                  <a:gd name="T33" fmla="*/ 41 h 52"/>
                  <a:gd name="T34" fmla="*/ 6 w 52"/>
                  <a:gd name="T35" fmla="*/ 42 h 52"/>
                  <a:gd name="T36" fmla="*/ 26 w 52"/>
                  <a:gd name="T37" fmla="*/ 52 h 52"/>
                  <a:gd name="T38" fmla="*/ 23 w 52"/>
                  <a:gd name="T39" fmla="*/ 47 h 52"/>
                  <a:gd name="T40" fmla="*/ 9 w 52"/>
                  <a:gd name="T41" fmla="*/ 39 h 52"/>
                  <a:gd name="T42" fmla="*/ 4 w 52"/>
                  <a:gd name="T43" fmla="*/ 26 h 52"/>
                  <a:gd name="T44" fmla="*/ 5 w 52"/>
                  <a:gd name="T45" fmla="*/ 23 h 52"/>
                  <a:gd name="T46" fmla="*/ 5 w 52"/>
                  <a:gd name="T47" fmla="*/ 22 h 52"/>
                  <a:gd name="T48" fmla="*/ 2 w 52"/>
                  <a:gd name="T49" fmla="*/ 18 h 52"/>
                  <a:gd name="T50" fmla="*/ 10 w 52"/>
                  <a:gd name="T51" fmla="*/ 6 h 52"/>
                  <a:gd name="T52" fmla="*/ 3 w 52"/>
                  <a:gd name="T53" fmla="*/ 14 h 52"/>
                  <a:gd name="T54" fmla="*/ 6 w 52"/>
                  <a:gd name="T55" fmla="*/ 18 h 52"/>
                  <a:gd name="T56" fmla="*/ 12 w 52"/>
                  <a:gd name="T57" fmla="*/ 9 h 52"/>
                  <a:gd name="T58" fmla="*/ 10 w 52"/>
                  <a:gd name="T59" fmla="*/ 6 h 52"/>
                  <a:gd name="T60" fmla="*/ 23 w 52"/>
                  <a:gd name="T61" fmla="*/ 0 h 52"/>
                  <a:gd name="T62" fmla="*/ 12 w 52"/>
                  <a:gd name="T63" fmla="*/ 4 h 52"/>
                  <a:gd name="T64" fmla="*/ 15 w 52"/>
                  <a:gd name="T65" fmla="*/ 7 h 52"/>
                  <a:gd name="T66" fmla="*/ 25 w 52"/>
                  <a:gd name="T67" fmla="*/ 4 h 52"/>
                  <a:gd name="T68" fmla="*/ 23 w 52"/>
                  <a:gd name="T69" fmla="*/ 0 h 52"/>
                  <a:gd name="T70" fmla="*/ 26 w 52"/>
                  <a:gd name="T71" fmla="*/ 0 h 52"/>
                  <a:gd name="T72" fmla="*/ 26 w 52"/>
                  <a:gd name="T73" fmla="*/ 0 h 52"/>
                  <a:gd name="T74" fmla="*/ 29 w 52"/>
                  <a:gd name="T75" fmla="*/ 4 h 52"/>
                  <a:gd name="T76" fmla="*/ 43 w 52"/>
                  <a:gd name="T77" fmla="*/ 12 h 52"/>
                  <a:gd name="T78" fmla="*/ 48 w 52"/>
                  <a:gd name="T79" fmla="*/ 26 h 52"/>
                  <a:gd name="T80" fmla="*/ 48 w 52"/>
                  <a:gd name="T81" fmla="*/ 31 h 52"/>
                  <a:gd name="T82" fmla="*/ 51 w 52"/>
                  <a:gd name="T83" fmla="*/ 35 h 52"/>
                  <a:gd name="T84" fmla="*/ 52 w 52"/>
                  <a:gd name="T85" fmla="*/ 26 h 52"/>
                  <a:gd name="T86" fmla="*/ 50 w 52"/>
                  <a:gd name="T87" fmla="*/ 16 h 52"/>
                  <a:gd name="T88" fmla="*/ 44 w 52"/>
                  <a:gd name="T89" fmla="*/ 6 h 52"/>
                  <a:gd name="T90" fmla="*/ 26 w 52"/>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37" y="45"/>
                    </a:moveTo>
                    <a:cubicBezTo>
                      <a:pt x="34" y="47"/>
                      <a:pt x="31" y="48"/>
                      <a:pt x="27" y="48"/>
                    </a:cubicBezTo>
                    <a:cubicBezTo>
                      <a:pt x="29" y="52"/>
                      <a:pt x="29" y="52"/>
                      <a:pt x="29" y="52"/>
                    </a:cubicBezTo>
                    <a:cubicBezTo>
                      <a:pt x="33" y="51"/>
                      <a:pt x="37" y="50"/>
                      <a:pt x="40" y="48"/>
                    </a:cubicBezTo>
                    <a:cubicBezTo>
                      <a:pt x="37" y="45"/>
                      <a:pt x="37" y="45"/>
                      <a:pt x="37" y="45"/>
                    </a:cubicBezTo>
                    <a:moveTo>
                      <a:pt x="47" y="34"/>
                    </a:moveTo>
                    <a:cubicBezTo>
                      <a:pt x="45" y="37"/>
                      <a:pt x="43" y="41"/>
                      <a:pt x="40" y="43"/>
                    </a:cubicBezTo>
                    <a:cubicBezTo>
                      <a:pt x="40" y="43"/>
                      <a:pt x="40" y="43"/>
                      <a:pt x="40" y="43"/>
                    </a:cubicBezTo>
                    <a:cubicBezTo>
                      <a:pt x="42" y="46"/>
                      <a:pt x="42" y="46"/>
                      <a:pt x="42" y="46"/>
                    </a:cubicBezTo>
                    <a:cubicBezTo>
                      <a:pt x="42" y="46"/>
                      <a:pt x="42" y="46"/>
                      <a:pt x="43" y="46"/>
                    </a:cubicBezTo>
                    <a:cubicBezTo>
                      <a:pt x="45" y="44"/>
                      <a:pt x="48" y="41"/>
                      <a:pt x="49" y="38"/>
                    </a:cubicBezTo>
                    <a:cubicBezTo>
                      <a:pt x="47" y="34"/>
                      <a:pt x="47" y="34"/>
                      <a:pt x="47" y="34"/>
                    </a:cubicBezTo>
                    <a:moveTo>
                      <a:pt x="2" y="18"/>
                    </a:moveTo>
                    <a:cubicBezTo>
                      <a:pt x="1" y="19"/>
                      <a:pt x="1" y="21"/>
                      <a:pt x="1" y="23"/>
                    </a:cubicBezTo>
                    <a:cubicBezTo>
                      <a:pt x="0" y="24"/>
                      <a:pt x="0" y="25"/>
                      <a:pt x="0" y="26"/>
                    </a:cubicBezTo>
                    <a:cubicBezTo>
                      <a:pt x="0" y="31"/>
                      <a:pt x="2" y="36"/>
                      <a:pt x="5" y="41"/>
                    </a:cubicBezTo>
                    <a:cubicBezTo>
                      <a:pt x="5" y="41"/>
                      <a:pt x="5" y="41"/>
                      <a:pt x="5" y="41"/>
                    </a:cubicBezTo>
                    <a:cubicBezTo>
                      <a:pt x="6" y="41"/>
                      <a:pt x="6" y="42"/>
                      <a:pt x="6" y="42"/>
                    </a:cubicBezTo>
                    <a:cubicBezTo>
                      <a:pt x="11" y="48"/>
                      <a:pt x="18" y="52"/>
                      <a:pt x="26" y="52"/>
                    </a:cubicBezTo>
                    <a:cubicBezTo>
                      <a:pt x="23" y="47"/>
                      <a:pt x="23" y="47"/>
                      <a:pt x="23" y="47"/>
                    </a:cubicBezTo>
                    <a:cubicBezTo>
                      <a:pt x="17" y="47"/>
                      <a:pt x="13" y="44"/>
                      <a:pt x="9" y="39"/>
                    </a:cubicBezTo>
                    <a:cubicBezTo>
                      <a:pt x="6" y="36"/>
                      <a:pt x="4" y="31"/>
                      <a:pt x="4" y="26"/>
                    </a:cubicBezTo>
                    <a:cubicBezTo>
                      <a:pt x="4" y="25"/>
                      <a:pt x="4" y="24"/>
                      <a:pt x="5" y="23"/>
                    </a:cubicBezTo>
                    <a:cubicBezTo>
                      <a:pt x="5" y="23"/>
                      <a:pt x="5" y="22"/>
                      <a:pt x="5" y="22"/>
                    </a:cubicBezTo>
                    <a:cubicBezTo>
                      <a:pt x="2" y="18"/>
                      <a:pt x="2" y="18"/>
                      <a:pt x="2" y="18"/>
                    </a:cubicBezTo>
                    <a:moveTo>
                      <a:pt x="10" y="6"/>
                    </a:moveTo>
                    <a:cubicBezTo>
                      <a:pt x="7" y="8"/>
                      <a:pt x="5" y="11"/>
                      <a:pt x="3" y="14"/>
                    </a:cubicBezTo>
                    <a:cubicBezTo>
                      <a:pt x="6" y="18"/>
                      <a:pt x="6" y="18"/>
                      <a:pt x="6" y="18"/>
                    </a:cubicBezTo>
                    <a:cubicBezTo>
                      <a:pt x="7" y="15"/>
                      <a:pt x="9" y="12"/>
                      <a:pt x="12" y="9"/>
                    </a:cubicBezTo>
                    <a:cubicBezTo>
                      <a:pt x="10" y="6"/>
                      <a:pt x="10" y="6"/>
                      <a:pt x="10" y="6"/>
                    </a:cubicBezTo>
                    <a:moveTo>
                      <a:pt x="23" y="0"/>
                    </a:moveTo>
                    <a:cubicBezTo>
                      <a:pt x="19" y="1"/>
                      <a:pt x="15" y="2"/>
                      <a:pt x="12" y="4"/>
                    </a:cubicBezTo>
                    <a:cubicBezTo>
                      <a:pt x="15" y="7"/>
                      <a:pt x="15" y="7"/>
                      <a:pt x="15" y="7"/>
                    </a:cubicBezTo>
                    <a:cubicBezTo>
                      <a:pt x="18" y="5"/>
                      <a:pt x="21" y="4"/>
                      <a:pt x="25" y="4"/>
                    </a:cubicBezTo>
                    <a:cubicBezTo>
                      <a:pt x="23" y="0"/>
                      <a:pt x="23" y="0"/>
                      <a:pt x="23" y="0"/>
                    </a:cubicBezTo>
                    <a:moveTo>
                      <a:pt x="26" y="0"/>
                    </a:moveTo>
                    <a:cubicBezTo>
                      <a:pt x="26" y="0"/>
                      <a:pt x="26" y="0"/>
                      <a:pt x="26" y="0"/>
                    </a:cubicBezTo>
                    <a:cubicBezTo>
                      <a:pt x="29" y="4"/>
                      <a:pt x="29" y="4"/>
                      <a:pt x="29" y="4"/>
                    </a:cubicBezTo>
                    <a:cubicBezTo>
                      <a:pt x="35" y="5"/>
                      <a:pt x="40" y="8"/>
                      <a:pt x="43" y="12"/>
                    </a:cubicBezTo>
                    <a:cubicBezTo>
                      <a:pt x="47" y="16"/>
                      <a:pt x="48" y="21"/>
                      <a:pt x="48" y="26"/>
                    </a:cubicBezTo>
                    <a:cubicBezTo>
                      <a:pt x="48" y="27"/>
                      <a:pt x="48" y="29"/>
                      <a:pt x="48" y="31"/>
                    </a:cubicBezTo>
                    <a:cubicBezTo>
                      <a:pt x="51" y="35"/>
                      <a:pt x="51" y="35"/>
                      <a:pt x="51" y="35"/>
                    </a:cubicBezTo>
                    <a:cubicBezTo>
                      <a:pt x="52" y="32"/>
                      <a:pt x="52" y="29"/>
                      <a:pt x="52" y="26"/>
                    </a:cubicBezTo>
                    <a:cubicBezTo>
                      <a:pt x="52" y="22"/>
                      <a:pt x="52" y="19"/>
                      <a:pt x="50" y="16"/>
                    </a:cubicBezTo>
                    <a:cubicBezTo>
                      <a:pt x="44" y="6"/>
                      <a:pt x="44" y="6"/>
                      <a:pt x="44" y="6"/>
                    </a:cubicBezTo>
                    <a:cubicBezTo>
                      <a:pt x="39" y="2"/>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822"/>
              <p:cNvSpPr/>
              <p:nvPr/>
            </p:nvSpPr>
            <p:spPr bwMode="auto">
              <a:xfrm>
                <a:off x="5997276" y="2649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823"/>
              <p:cNvSpPr>
                <a:spLocks noEditPoints="1"/>
              </p:cNvSpPr>
              <p:nvPr/>
            </p:nvSpPr>
            <p:spPr bwMode="auto">
              <a:xfrm>
                <a:off x="5975680" y="2452429"/>
                <a:ext cx="197448" cy="277662"/>
              </a:xfrm>
              <a:custGeom>
                <a:avLst/>
                <a:gdLst>
                  <a:gd name="T0" fmla="*/ 21 w 27"/>
                  <a:gd name="T1" fmla="*/ 33 h 38"/>
                  <a:gd name="T2" fmla="*/ 24 w 27"/>
                  <a:gd name="T3" fmla="*/ 38 h 38"/>
                  <a:gd name="T4" fmla="*/ 24 w 27"/>
                  <a:gd name="T5" fmla="*/ 38 h 38"/>
                  <a:gd name="T6" fmla="*/ 27 w 27"/>
                  <a:gd name="T7" fmla="*/ 38 h 38"/>
                  <a:gd name="T8" fmla="*/ 25 w 27"/>
                  <a:gd name="T9" fmla="*/ 34 h 38"/>
                  <a:gd name="T10" fmla="*/ 24 w 27"/>
                  <a:gd name="T11" fmla="*/ 34 h 38"/>
                  <a:gd name="T12" fmla="*/ 21 w 27"/>
                  <a:gd name="T13" fmla="*/ 33 h 38"/>
                  <a:gd name="T14" fmla="*/ 1 w 27"/>
                  <a:gd name="T15" fmla="*/ 0 h 38"/>
                  <a:gd name="T16" fmla="*/ 0 w 27"/>
                  <a:gd name="T17" fmla="*/ 4 h 38"/>
                  <a:gd name="T18" fmla="*/ 3 w 27"/>
                  <a:gd name="T19" fmla="*/ 8 h 38"/>
                  <a:gd name="T20" fmla="*/ 4 w 27"/>
                  <a:gd name="T21" fmla="*/ 4 h 38"/>
                  <a:gd name="T22" fmla="*/ 1 w 2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8">
                    <a:moveTo>
                      <a:pt x="21" y="33"/>
                    </a:moveTo>
                    <a:cubicBezTo>
                      <a:pt x="24" y="38"/>
                      <a:pt x="24" y="38"/>
                      <a:pt x="24" y="38"/>
                    </a:cubicBezTo>
                    <a:cubicBezTo>
                      <a:pt x="24" y="38"/>
                      <a:pt x="24" y="38"/>
                      <a:pt x="24" y="38"/>
                    </a:cubicBezTo>
                    <a:cubicBezTo>
                      <a:pt x="25" y="38"/>
                      <a:pt x="26" y="38"/>
                      <a:pt x="27" y="38"/>
                    </a:cubicBezTo>
                    <a:cubicBezTo>
                      <a:pt x="25" y="34"/>
                      <a:pt x="25" y="34"/>
                      <a:pt x="25" y="34"/>
                    </a:cubicBezTo>
                    <a:cubicBezTo>
                      <a:pt x="25" y="34"/>
                      <a:pt x="24" y="34"/>
                      <a:pt x="24" y="34"/>
                    </a:cubicBezTo>
                    <a:cubicBezTo>
                      <a:pt x="23" y="34"/>
                      <a:pt x="22" y="34"/>
                      <a:pt x="21" y="33"/>
                    </a:cubicBezTo>
                    <a:moveTo>
                      <a:pt x="1" y="0"/>
                    </a:moveTo>
                    <a:cubicBezTo>
                      <a:pt x="1" y="1"/>
                      <a:pt x="0" y="2"/>
                      <a:pt x="0" y="4"/>
                    </a:cubicBezTo>
                    <a:cubicBezTo>
                      <a:pt x="3" y="8"/>
                      <a:pt x="3" y="8"/>
                      <a:pt x="3" y="8"/>
                    </a:cubicBezTo>
                    <a:cubicBezTo>
                      <a:pt x="3" y="7"/>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824"/>
              <p:cNvSpPr>
                <a:spLocks noEditPoints="1"/>
              </p:cNvSpPr>
              <p:nvPr/>
            </p:nvSpPr>
            <p:spPr bwMode="auto">
              <a:xfrm>
                <a:off x="6034298" y="2378386"/>
                <a:ext cx="231385" cy="320854"/>
              </a:xfrm>
              <a:custGeom>
                <a:avLst/>
                <a:gdLst>
                  <a:gd name="T0" fmla="*/ 30 w 32"/>
                  <a:gd name="T1" fmla="*/ 39 h 44"/>
                  <a:gd name="T2" fmla="*/ 27 w 32"/>
                  <a:gd name="T3" fmla="*/ 41 h 44"/>
                  <a:gd name="T4" fmla="*/ 30 w 32"/>
                  <a:gd name="T5" fmla="*/ 44 h 44"/>
                  <a:gd name="T6" fmla="*/ 32 w 32"/>
                  <a:gd name="T7" fmla="*/ 42 h 44"/>
                  <a:gd name="T8" fmla="*/ 30 w 32"/>
                  <a:gd name="T9" fmla="*/ 39 h 44"/>
                  <a:gd name="T10" fmla="*/ 2 w 32"/>
                  <a:gd name="T11" fmla="*/ 0 h 44"/>
                  <a:gd name="T12" fmla="*/ 0 w 32"/>
                  <a:gd name="T13" fmla="*/ 2 h 44"/>
                  <a:gd name="T14" fmla="*/ 0 w 32"/>
                  <a:gd name="T15" fmla="*/ 2 h 44"/>
                  <a:gd name="T16" fmla="*/ 2 w 32"/>
                  <a:gd name="T17" fmla="*/ 5 h 44"/>
                  <a:gd name="T18" fmla="*/ 3 w 32"/>
                  <a:gd name="T19" fmla="*/ 5 h 44"/>
                  <a:gd name="T20" fmla="*/ 5 w 32"/>
                  <a:gd name="T21" fmla="*/ 3 h 44"/>
                  <a:gd name="T22" fmla="*/ 2 w 3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30" y="39"/>
                    </a:moveTo>
                    <a:cubicBezTo>
                      <a:pt x="29" y="40"/>
                      <a:pt x="28" y="40"/>
                      <a:pt x="27" y="41"/>
                    </a:cubicBezTo>
                    <a:cubicBezTo>
                      <a:pt x="30" y="44"/>
                      <a:pt x="30" y="44"/>
                      <a:pt x="30" y="44"/>
                    </a:cubicBezTo>
                    <a:cubicBezTo>
                      <a:pt x="31" y="43"/>
                      <a:pt x="31" y="43"/>
                      <a:pt x="32" y="42"/>
                    </a:cubicBezTo>
                    <a:cubicBezTo>
                      <a:pt x="30" y="39"/>
                      <a:pt x="30" y="39"/>
                      <a:pt x="30" y="39"/>
                    </a:cubicBezTo>
                    <a:moveTo>
                      <a:pt x="2" y="0"/>
                    </a:moveTo>
                    <a:cubicBezTo>
                      <a:pt x="2" y="0"/>
                      <a:pt x="1" y="1"/>
                      <a:pt x="0" y="2"/>
                    </a:cubicBezTo>
                    <a:cubicBezTo>
                      <a:pt x="0" y="2"/>
                      <a:pt x="0" y="2"/>
                      <a:pt x="0" y="2"/>
                    </a:cubicBezTo>
                    <a:cubicBezTo>
                      <a:pt x="2" y="5"/>
                      <a:pt x="2" y="5"/>
                      <a:pt x="2" y="5"/>
                    </a:cubicBezTo>
                    <a:cubicBezTo>
                      <a:pt x="2"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825"/>
              <p:cNvSpPr>
                <a:spLocks noEditPoints="1"/>
              </p:cNvSpPr>
              <p:nvPr/>
            </p:nvSpPr>
            <p:spPr bwMode="auto">
              <a:xfrm>
                <a:off x="6129937" y="2350620"/>
                <a:ext cx="203618" cy="277662"/>
              </a:xfrm>
              <a:custGeom>
                <a:avLst/>
                <a:gdLst>
                  <a:gd name="T0" fmla="*/ 25 w 28"/>
                  <a:gd name="T1" fmla="*/ 31 h 38"/>
                  <a:gd name="T2" fmla="*/ 24 w 28"/>
                  <a:gd name="T3" fmla="*/ 34 h 38"/>
                  <a:gd name="T4" fmla="*/ 26 w 28"/>
                  <a:gd name="T5" fmla="*/ 38 h 38"/>
                  <a:gd name="T6" fmla="*/ 28 w 28"/>
                  <a:gd name="T7" fmla="*/ 35 h 38"/>
                  <a:gd name="T8" fmla="*/ 25 w 28"/>
                  <a:gd name="T9" fmla="*/ 31 h 38"/>
                  <a:gd name="T10" fmla="*/ 3 w 28"/>
                  <a:gd name="T11" fmla="*/ 0 h 38"/>
                  <a:gd name="T12" fmla="*/ 0 w 28"/>
                  <a:gd name="T13" fmla="*/ 0 h 38"/>
                  <a:gd name="T14" fmla="*/ 2 w 28"/>
                  <a:gd name="T15" fmla="*/ 4 h 38"/>
                  <a:gd name="T16" fmla="*/ 3 w 28"/>
                  <a:gd name="T17" fmla="*/ 4 h 38"/>
                  <a:gd name="T18" fmla="*/ 6 w 28"/>
                  <a:gd name="T19" fmla="*/ 4 h 38"/>
                  <a:gd name="T20" fmla="*/ 3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5" y="31"/>
                    </a:moveTo>
                    <a:cubicBezTo>
                      <a:pt x="24" y="32"/>
                      <a:pt x="24" y="33"/>
                      <a:pt x="24" y="34"/>
                    </a:cubicBezTo>
                    <a:cubicBezTo>
                      <a:pt x="26" y="38"/>
                      <a:pt x="26" y="38"/>
                      <a:pt x="26" y="38"/>
                    </a:cubicBezTo>
                    <a:cubicBezTo>
                      <a:pt x="27" y="37"/>
                      <a:pt x="27" y="36"/>
                      <a:pt x="28" y="35"/>
                    </a:cubicBezTo>
                    <a:cubicBezTo>
                      <a:pt x="25" y="31"/>
                      <a:pt x="25" y="31"/>
                      <a:pt x="25" y="31"/>
                    </a:cubicBezTo>
                    <a:moveTo>
                      <a:pt x="3" y="0"/>
                    </a:moveTo>
                    <a:cubicBezTo>
                      <a:pt x="2" y="0"/>
                      <a:pt x="1" y="0"/>
                      <a:pt x="0" y="0"/>
                    </a:cubicBezTo>
                    <a:cubicBezTo>
                      <a:pt x="2" y="4"/>
                      <a:pt x="2" y="4"/>
                      <a:pt x="2" y="4"/>
                    </a:cubicBezTo>
                    <a:cubicBezTo>
                      <a:pt x="3" y="4"/>
                      <a:pt x="3" y="4"/>
                      <a:pt x="3" y="4"/>
                    </a:cubicBezTo>
                    <a:cubicBezTo>
                      <a:pt x="4"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826"/>
              <p:cNvSpPr/>
              <p:nvPr/>
            </p:nvSpPr>
            <p:spPr bwMode="auto">
              <a:xfrm>
                <a:off x="6281108" y="2393812"/>
                <a:ext cx="43192" cy="74043"/>
              </a:xfrm>
              <a:custGeom>
                <a:avLst/>
                <a:gdLst>
                  <a:gd name="T0" fmla="*/ 0 w 6"/>
                  <a:gd name="T1" fmla="*/ 0 h 10"/>
                  <a:gd name="T2" fmla="*/ 6 w 6"/>
                  <a:gd name="T3" fmla="*/ 10 h 10"/>
                  <a:gd name="T4" fmla="*/ 3 w 6"/>
                  <a:gd name="T5" fmla="*/ 4 h 10"/>
                  <a:gd name="T6" fmla="*/ 0 w 6"/>
                  <a:gd name="T7" fmla="*/ 0 h 10"/>
                </a:gdLst>
                <a:ahLst/>
                <a:cxnLst>
                  <a:cxn ang="0">
                    <a:pos x="T0" y="T1"/>
                  </a:cxn>
                  <a:cxn ang="0">
                    <a:pos x="T2" y="T3"/>
                  </a:cxn>
                  <a:cxn ang="0">
                    <a:pos x="T4" y="T5"/>
                  </a:cxn>
                  <a:cxn ang="0">
                    <a:pos x="T6" y="T7"/>
                  </a:cxn>
                </a:cxnLst>
                <a:rect l="0" t="0" r="r" b="b"/>
                <a:pathLst>
                  <a:path w="6" h="10">
                    <a:moveTo>
                      <a:pt x="0" y="0"/>
                    </a:moveTo>
                    <a:cubicBezTo>
                      <a:pt x="6" y="10"/>
                      <a:pt x="6" y="10"/>
                      <a:pt x="6" y="10"/>
                    </a:cubicBezTo>
                    <a:cubicBezTo>
                      <a:pt x="5" y="8"/>
                      <a:pt x="4" y="6"/>
                      <a:pt x="3" y="4"/>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36" name="组合 935"/>
          <p:cNvGrpSpPr/>
          <p:nvPr/>
        </p:nvGrpSpPr>
        <p:grpSpPr>
          <a:xfrm>
            <a:off x="4635074" y="1894234"/>
            <a:ext cx="3378244" cy="3364086"/>
            <a:chOff x="12895386" y="-62366"/>
            <a:chExt cx="2208955" cy="2199699"/>
          </a:xfrm>
        </p:grpSpPr>
        <p:sp>
          <p:nvSpPr>
            <p:cNvPr id="937" name="Freeform 711"/>
            <p:cNvSpPr/>
            <p:nvPr/>
          </p:nvSpPr>
          <p:spPr bwMode="auto">
            <a:xfrm>
              <a:off x="13222410" y="1838075"/>
              <a:ext cx="37022" cy="30851"/>
            </a:xfrm>
            <a:custGeom>
              <a:avLst/>
              <a:gdLst>
                <a:gd name="T0" fmla="*/ 3 w 5"/>
                <a:gd name="T1" fmla="*/ 0 h 4"/>
                <a:gd name="T2" fmla="*/ 0 w 5"/>
                <a:gd name="T3" fmla="*/ 1 h 4"/>
                <a:gd name="T4" fmla="*/ 3 w 5"/>
                <a:gd name="T5" fmla="*/ 4 h 4"/>
                <a:gd name="T6" fmla="*/ 5 w 5"/>
                <a:gd name="T7" fmla="*/ 3 h 4"/>
                <a:gd name="T8" fmla="*/ 4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0" y="1"/>
                    <a:pt x="0" y="1"/>
                    <a:pt x="0" y="1"/>
                  </a:cubicBezTo>
                  <a:cubicBezTo>
                    <a:pt x="3" y="4"/>
                    <a:pt x="3" y="4"/>
                    <a:pt x="3" y="4"/>
                  </a:cubicBezTo>
                  <a:cubicBezTo>
                    <a:pt x="5" y="3"/>
                    <a:pt x="5" y="3"/>
                    <a:pt x="5" y="3"/>
                  </a:cubicBezTo>
                  <a:cubicBezTo>
                    <a:pt x="4" y="1"/>
                    <a:pt x="4" y="1"/>
                    <a:pt x="4" y="1"/>
                  </a:cubicBezTo>
                  <a:cubicBezTo>
                    <a:pt x="4" y="1"/>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38" name="Freeform 750"/>
            <p:cNvSpPr>
              <a:spLocks noEditPoints="1"/>
            </p:cNvSpPr>
            <p:nvPr/>
          </p:nvSpPr>
          <p:spPr bwMode="auto">
            <a:xfrm>
              <a:off x="12895386" y="-62366"/>
              <a:ext cx="2208955" cy="2199699"/>
            </a:xfrm>
            <a:custGeom>
              <a:avLst/>
              <a:gdLst>
                <a:gd name="T0" fmla="*/ 122 w 303"/>
                <a:gd name="T1" fmla="*/ 295 h 302"/>
                <a:gd name="T2" fmla="*/ 203 w 303"/>
                <a:gd name="T3" fmla="*/ 293 h 302"/>
                <a:gd name="T4" fmla="*/ 143 w 303"/>
                <a:gd name="T5" fmla="*/ 282 h 302"/>
                <a:gd name="T6" fmla="*/ 103 w 303"/>
                <a:gd name="T7" fmla="*/ 291 h 302"/>
                <a:gd name="T8" fmla="*/ 103 w 303"/>
                <a:gd name="T9" fmla="*/ 272 h 302"/>
                <a:gd name="T10" fmla="*/ 150 w 303"/>
                <a:gd name="T11" fmla="*/ 270 h 302"/>
                <a:gd name="T12" fmla="*/ 169 w 303"/>
                <a:gd name="T13" fmla="*/ 268 h 302"/>
                <a:gd name="T14" fmla="*/ 197 w 303"/>
                <a:gd name="T15" fmla="*/ 295 h 302"/>
                <a:gd name="T16" fmla="*/ 93 w 303"/>
                <a:gd name="T17" fmla="*/ 253 h 302"/>
                <a:gd name="T18" fmla="*/ 70 w 303"/>
                <a:gd name="T19" fmla="*/ 250 h 302"/>
                <a:gd name="T20" fmla="*/ 228 w 303"/>
                <a:gd name="T21" fmla="*/ 281 h 302"/>
                <a:gd name="T22" fmla="*/ 73 w 303"/>
                <a:gd name="T23" fmla="*/ 249 h 302"/>
                <a:gd name="T24" fmla="*/ 221 w 303"/>
                <a:gd name="T25" fmla="*/ 247 h 302"/>
                <a:gd name="T26" fmla="*/ 35 w 303"/>
                <a:gd name="T27" fmla="*/ 247 h 302"/>
                <a:gd name="T28" fmla="*/ 270 w 303"/>
                <a:gd name="T29" fmla="*/ 240 h 302"/>
                <a:gd name="T30" fmla="*/ 233 w 303"/>
                <a:gd name="T31" fmla="*/ 241 h 302"/>
                <a:gd name="T32" fmla="*/ 260 w 303"/>
                <a:gd name="T33" fmla="*/ 237 h 302"/>
                <a:gd name="T34" fmla="*/ 52 w 303"/>
                <a:gd name="T35" fmla="*/ 264 h 302"/>
                <a:gd name="T36" fmla="*/ 53 w 303"/>
                <a:gd name="T37" fmla="*/ 260 h 302"/>
                <a:gd name="T38" fmla="*/ 275 w 303"/>
                <a:gd name="T39" fmla="*/ 230 h 302"/>
                <a:gd name="T40" fmla="*/ 47 w 303"/>
                <a:gd name="T41" fmla="*/ 218 h 302"/>
                <a:gd name="T42" fmla="*/ 30 w 303"/>
                <a:gd name="T43" fmla="*/ 188 h 302"/>
                <a:gd name="T44" fmla="*/ 9 w 303"/>
                <a:gd name="T45" fmla="*/ 182 h 302"/>
                <a:gd name="T46" fmla="*/ 5 w 303"/>
                <a:gd name="T47" fmla="*/ 188 h 302"/>
                <a:gd name="T48" fmla="*/ 286 w 303"/>
                <a:gd name="T49" fmla="*/ 210 h 302"/>
                <a:gd name="T50" fmla="*/ 268 w 303"/>
                <a:gd name="T51" fmla="*/ 189 h 302"/>
                <a:gd name="T52" fmla="*/ 274 w 303"/>
                <a:gd name="T53" fmla="*/ 163 h 302"/>
                <a:gd name="T54" fmla="*/ 0 w 303"/>
                <a:gd name="T55" fmla="*/ 151 h 302"/>
                <a:gd name="T56" fmla="*/ 290 w 303"/>
                <a:gd name="T57" fmla="*/ 157 h 302"/>
                <a:gd name="T58" fmla="*/ 5 w 303"/>
                <a:gd name="T59" fmla="*/ 152 h 302"/>
                <a:gd name="T60" fmla="*/ 26 w 303"/>
                <a:gd name="T61" fmla="*/ 141 h 302"/>
                <a:gd name="T62" fmla="*/ 32 w 303"/>
                <a:gd name="T63" fmla="*/ 126 h 302"/>
                <a:gd name="T64" fmla="*/ 279 w 303"/>
                <a:gd name="T65" fmla="*/ 118 h 302"/>
                <a:gd name="T66" fmla="*/ 300 w 303"/>
                <a:gd name="T67" fmla="*/ 125 h 302"/>
                <a:gd name="T68" fmla="*/ 253 w 303"/>
                <a:gd name="T69" fmla="*/ 87 h 302"/>
                <a:gd name="T70" fmla="*/ 253 w 303"/>
                <a:gd name="T71" fmla="*/ 87 h 302"/>
                <a:gd name="T72" fmla="*/ 33 w 303"/>
                <a:gd name="T73" fmla="*/ 122 h 302"/>
                <a:gd name="T74" fmla="*/ 261 w 303"/>
                <a:gd name="T75" fmla="*/ 75 h 302"/>
                <a:gd name="T76" fmla="*/ 21 w 303"/>
                <a:gd name="T77" fmla="*/ 82 h 302"/>
                <a:gd name="T78" fmla="*/ 59 w 303"/>
                <a:gd name="T79" fmla="*/ 70 h 302"/>
                <a:gd name="T80" fmla="*/ 69 w 303"/>
                <a:gd name="T81" fmla="*/ 61 h 302"/>
                <a:gd name="T82" fmla="*/ 26 w 303"/>
                <a:gd name="T83" fmla="*/ 66 h 302"/>
                <a:gd name="T84" fmla="*/ 79 w 303"/>
                <a:gd name="T85" fmla="*/ 52 h 302"/>
                <a:gd name="T86" fmla="*/ 277 w 303"/>
                <a:gd name="T87" fmla="*/ 66 h 302"/>
                <a:gd name="T88" fmla="*/ 227 w 303"/>
                <a:gd name="T89" fmla="*/ 50 h 302"/>
                <a:gd name="T90" fmla="*/ 238 w 303"/>
                <a:gd name="T91" fmla="*/ 43 h 302"/>
                <a:gd name="T92" fmla="*/ 251 w 303"/>
                <a:gd name="T93" fmla="*/ 37 h 302"/>
                <a:gd name="T94" fmla="*/ 200 w 303"/>
                <a:gd name="T95" fmla="*/ 38 h 302"/>
                <a:gd name="T96" fmla="*/ 146 w 303"/>
                <a:gd name="T97" fmla="*/ 29 h 302"/>
                <a:gd name="T98" fmla="*/ 83 w 303"/>
                <a:gd name="T99" fmla="*/ 53 h 302"/>
                <a:gd name="T100" fmla="*/ 154 w 303"/>
                <a:gd name="T101" fmla="*/ 32 h 302"/>
                <a:gd name="T102" fmla="*/ 86 w 303"/>
                <a:gd name="T103" fmla="*/ 15 h 302"/>
                <a:gd name="T104" fmla="*/ 202 w 303"/>
                <a:gd name="T105" fmla="*/ 9 h 302"/>
                <a:gd name="T106" fmla="*/ 105 w 303"/>
                <a:gd name="T107" fmla="*/ 11 h 302"/>
                <a:gd name="T108" fmla="*/ 162 w 303"/>
                <a:gd name="T109" fmla="*/ 5 h 302"/>
                <a:gd name="T110" fmla="*/ 196 w 303"/>
                <a:gd name="T111" fmla="*/ 10 h 302"/>
                <a:gd name="T112" fmla="*/ 162 w 303"/>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 h="302">
                  <a:moveTo>
                    <a:pt x="122" y="295"/>
                  </a:moveTo>
                  <a:cubicBezTo>
                    <a:pt x="126" y="300"/>
                    <a:pt x="126" y="300"/>
                    <a:pt x="126" y="300"/>
                  </a:cubicBezTo>
                  <a:cubicBezTo>
                    <a:pt x="129" y="300"/>
                    <a:pt x="134" y="301"/>
                    <a:pt x="138" y="301"/>
                  </a:cubicBezTo>
                  <a:cubicBezTo>
                    <a:pt x="140" y="302"/>
                    <a:pt x="140" y="302"/>
                    <a:pt x="140" y="302"/>
                  </a:cubicBezTo>
                  <a:cubicBezTo>
                    <a:pt x="136" y="297"/>
                    <a:pt x="136" y="297"/>
                    <a:pt x="136" y="297"/>
                  </a:cubicBezTo>
                  <a:cubicBezTo>
                    <a:pt x="136" y="297"/>
                    <a:pt x="136" y="297"/>
                    <a:pt x="136" y="297"/>
                  </a:cubicBezTo>
                  <a:cubicBezTo>
                    <a:pt x="131" y="297"/>
                    <a:pt x="127" y="296"/>
                    <a:pt x="122" y="295"/>
                  </a:cubicBezTo>
                  <a:moveTo>
                    <a:pt x="100" y="292"/>
                  </a:moveTo>
                  <a:cubicBezTo>
                    <a:pt x="99" y="293"/>
                    <a:pt x="99" y="293"/>
                    <a:pt x="99" y="293"/>
                  </a:cubicBezTo>
                  <a:cubicBezTo>
                    <a:pt x="101" y="293"/>
                    <a:pt x="101" y="293"/>
                    <a:pt x="101" y="293"/>
                  </a:cubicBezTo>
                  <a:cubicBezTo>
                    <a:pt x="100" y="292"/>
                    <a:pt x="100" y="292"/>
                    <a:pt x="100" y="292"/>
                  </a:cubicBezTo>
                  <a:moveTo>
                    <a:pt x="211" y="285"/>
                  </a:moveTo>
                  <a:cubicBezTo>
                    <a:pt x="208" y="287"/>
                    <a:pt x="204" y="288"/>
                    <a:pt x="201" y="289"/>
                  </a:cubicBezTo>
                  <a:cubicBezTo>
                    <a:pt x="203" y="293"/>
                    <a:pt x="203" y="293"/>
                    <a:pt x="203" y="293"/>
                  </a:cubicBezTo>
                  <a:cubicBezTo>
                    <a:pt x="207" y="291"/>
                    <a:pt x="210" y="290"/>
                    <a:pt x="213" y="289"/>
                  </a:cubicBezTo>
                  <a:cubicBezTo>
                    <a:pt x="211" y="285"/>
                    <a:pt x="211" y="285"/>
                    <a:pt x="211" y="285"/>
                  </a:cubicBezTo>
                  <a:moveTo>
                    <a:pt x="143" y="282"/>
                  </a:moveTo>
                  <a:cubicBezTo>
                    <a:pt x="138" y="294"/>
                    <a:pt x="138" y="294"/>
                    <a:pt x="138" y="294"/>
                  </a:cubicBezTo>
                  <a:cubicBezTo>
                    <a:pt x="140" y="297"/>
                    <a:pt x="140" y="297"/>
                    <a:pt x="140" y="297"/>
                  </a:cubicBezTo>
                  <a:cubicBezTo>
                    <a:pt x="145" y="286"/>
                    <a:pt x="145" y="286"/>
                    <a:pt x="145" y="286"/>
                  </a:cubicBezTo>
                  <a:cubicBezTo>
                    <a:pt x="143" y="282"/>
                    <a:pt x="143" y="282"/>
                    <a:pt x="143" y="282"/>
                  </a:cubicBezTo>
                  <a:moveTo>
                    <a:pt x="223" y="279"/>
                  </a:moveTo>
                  <a:cubicBezTo>
                    <a:pt x="220" y="281"/>
                    <a:pt x="217" y="282"/>
                    <a:pt x="214" y="284"/>
                  </a:cubicBezTo>
                  <a:cubicBezTo>
                    <a:pt x="216" y="287"/>
                    <a:pt x="216" y="287"/>
                    <a:pt x="216" y="287"/>
                  </a:cubicBezTo>
                  <a:cubicBezTo>
                    <a:pt x="219" y="286"/>
                    <a:pt x="223" y="284"/>
                    <a:pt x="226" y="282"/>
                  </a:cubicBezTo>
                  <a:cubicBezTo>
                    <a:pt x="223" y="279"/>
                    <a:pt x="223" y="279"/>
                    <a:pt x="223" y="279"/>
                  </a:cubicBezTo>
                  <a:moveTo>
                    <a:pt x="103" y="272"/>
                  </a:moveTo>
                  <a:cubicBezTo>
                    <a:pt x="103" y="291"/>
                    <a:pt x="103" y="291"/>
                    <a:pt x="103" y="291"/>
                  </a:cubicBezTo>
                  <a:cubicBezTo>
                    <a:pt x="105" y="295"/>
                    <a:pt x="105" y="295"/>
                    <a:pt x="105" y="295"/>
                  </a:cubicBezTo>
                  <a:cubicBezTo>
                    <a:pt x="110" y="296"/>
                    <a:pt x="115" y="298"/>
                    <a:pt x="120" y="299"/>
                  </a:cubicBezTo>
                  <a:cubicBezTo>
                    <a:pt x="121" y="299"/>
                    <a:pt x="121" y="299"/>
                    <a:pt x="121" y="299"/>
                  </a:cubicBezTo>
                  <a:cubicBezTo>
                    <a:pt x="118" y="294"/>
                    <a:pt x="118" y="294"/>
                    <a:pt x="118" y="294"/>
                  </a:cubicBezTo>
                  <a:cubicBezTo>
                    <a:pt x="114" y="293"/>
                    <a:pt x="110" y="292"/>
                    <a:pt x="107" y="291"/>
                  </a:cubicBezTo>
                  <a:cubicBezTo>
                    <a:pt x="107" y="278"/>
                    <a:pt x="107" y="278"/>
                    <a:pt x="107" y="278"/>
                  </a:cubicBezTo>
                  <a:cubicBezTo>
                    <a:pt x="103" y="272"/>
                    <a:pt x="103" y="272"/>
                    <a:pt x="103" y="272"/>
                  </a:cubicBezTo>
                  <a:moveTo>
                    <a:pt x="150" y="270"/>
                  </a:moveTo>
                  <a:cubicBezTo>
                    <a:pt x="148" y="270"/>
                    <a:pt x="148" y="270"/>
                    <a:pt x="148" y="270"/>
                  </a:cubicBezTo>
                  <a:cubicBezTo>
                    <a:pt x="144" y="279"/>
                    <a:pt x="144" y="279"/>
                    <a:pt x="144" y="279"/>
                  </a:cubicBezTo>
                  <a:cubicBezTo>
                    <a:pt x="147" y="283"/>
                    <a:pt x="147" y="283"/>
                    <a:pt x="147" y="283"/>
                  </a:cubicBezTo>
                  <a:cubicBezTo>
                    <a:pt x="151" y="274"/>
                    <a:pt x="151" y="274"/>
                    <a:pt x="151" y="274"/>
                  </a:cubicBezTo>
                  <a:cubicBezTo>
                    <a:pt x="153" y="273"/>
                    <a:pt x="153" y="273"/>
                    <a:pt x="153" y="273"/>
                  </a:cubicBezTo>
                  <a:cubicBezTo>
                    <a:pt x="150" y="270"/>
                    <a:pt x="150" y="270"/>
                    <a:pt x="150" y="270"/>
                  </a:cubicBezTo>
                  <a:moveTo>
                    <a:pt x="166" y="268"/>
                  </a:moveTo>
                  <a:cubicBezTo>
                    <a:pt x="154" y="269"/>
                    <a:pt x="154" y="269"/>
                    <a:pt x="154" y="269"/>
                  </a:cubicBezTo>
                  <a:cubicBezTo>
                    <a:pt x="156" y="273"/>
                    <a:pt x="156" y="273"/>
                    <a:pt x="156" y="273"/>
                  </a:cubicBezTo>
                  <a:cubicBezTo>
                    <a:pt x="168" y="272"/>
                    <a:pt x="168" y="272"/>
                    <a:pt x="168" y="272"/>
                  </a:cubicBezTo>
                  <a:cubicBezTo>
                    <a:pt x="166" y="268"/>
                    <a:pt x="166" y="268"/>
                    <a:pt x="166" y="268"/>
                  </a:cubicBezTo>
                  <a:moveTo>
                    <a:pt x="180" y="266"/>
                  </a:moveTo>
                  <a:cubicBezTo>
                    <a:pt x="169" y="268"/>
                    <a:pt x="169" y="268"/>
                    <a:pt x="169" y="268"/>
                  </a:cubicBezTo>
                  <a:cubicBezTo>
                    <a:pt x="172" y="271"/>
                    <a:pt x="172" y="271"/>
                    <a:pt x="172" y="271"/>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198" y="295"/>
                    <a:pt x="199" y="294"/>
                    <a:pt x="201" y="294"/>
                  </a:cubicBezTo>
                  <a:cubicBezTo>
                    <a:pt x="198" y="290"/>
                    <a:pt x="198" y="290"/>
                    <a:pt x="198" y="290"/>
                  </a:cubicBezTo>
                  <a:cubicBezTo>
                    <a:pt x="198" y="290"/>
                    <a:pt x="198" y="290"/>
                    <a:pt x="198" y="291"/>
                  </a:cubicBezTo>
                  <a:cubicBezTo>
                    <a:pt x="191" y="282"/>
                    <a:pt x="191" y="282"/>
                    <a:pt x="191" y="282"/>
                  </a:cubicBezTo>
                  <a:cubicBezTo>
                    <a:pt x="191" y="282"/>
                    <a:pt x="191" y="282"/>
                    <a:pt x="191" y="282"/>
                  </a:cubicBezTo>
                  <a:cubicBezTo>
                    <a:pt x="180" y="266"/>
                    <a:pt x="180" y="266"/>
                    <a:pt x="180" y="266"/>
                  </a:cubicBezTo>
                  <a:moveTo>
                    <a:pt x="93" y="253"/>
                  </a:moveTo>
                  <a:cubicBezTo>
                    <a:pt x="98" y="261"/>
                    <a:pt x="98" y="261"/>
                    <a:pt x="98" y="261"/>
                  </a:cubicBezTo>
                  <a:cubicBezTo>
                    <a:pt x="102" y="264"/>
                    <a:pt x="102" y="264"/>
                    <a:pt x="102" y="264"/>
                  </a:cubicBezTo>
                  <a:cubicBezTo>
                    <a:pt x="103" y="267"/>
                    <a:pt x="103" y="267"/>
                    <a:pt x="103" y="267"/>
                  </a:cubicBezTo>
                  <a:cubicBezTo>
                    <a:pt x="107" y="273"/>
                    <a:pt x="107" y="273"/>
                    <a:pt x="107" y="273"/>
                  </a:cubicBezTo>
                  <a:cubicBezTo>
                    <a:pt x="106" y="261"/>
                    <a:pt x="106" y="261"/>
                    <a:pt x="106" y="261"/>
                  </a:cubicBezTo>
                  <a:cubicBezTo>
                    <a:pt x="93" y="253"/>
                    <a:pt x="93" y="253"/>
                    <a:pt x="93" y="253"/>
                  </a:cubicBezTo>
                  <a:moveTo>
                    <a:pt x="70" y="250"/>
                  </a:moveTo>
                  <a:cubicBezTo>
                    <a:pt x="61" y="256"/>
                    <a:pt x="61" y="256"/>
                    <a:pt x="61" y="256"/>
                  </a:cubicBezTo>
                  <a:cubicBezTo>
                    <a:pt x="63" y="259"/>
                    <a:pt x="63" y="259"/>
                    <a:pt x="63" y="259"/>
                  </a:cubicBezTo>
                  <a:cubicBezTo>
                    <a:pt x="73" y="253"/>
                    <a:pt x="73" y="253"/>
                    <a:pt x="73" y="253"/>
                  </a:cubicBezTo>
                  <a:cubicBezTo>
                    <a:pt x="70" y="250"/>
                    <a:pt x="70" y="250"/>
                    <a:pt x="70" y="250"/>
                  </a:cubicBezTo>
                  <a:moveTo>
                    <a:pt x="219" y="249"/>
                  </a:moveTo>
                  <a:cubicBezTo>
                    <a:pt x="225" y="276"/>
                    <a:pt x="225" y="276"/>
                    <a:pt x="225" y="276"/>
                  </a:cubicBezTo>
                  <a:cubicBezTo>
                    <a:pt x="228" y="281"/>
                    <a:pt x="228" y="281"/>
                    <a:pt x="228" y="281"/>
                  </a:cubicBezTo>
                  <a:cubicBezTo>
                    <a:pt x="228" y="281"/>
                    <a:pt x="229" y="281"/>
                    <a:pt x="229" y="281"/>
                  </a:cubicBezTo>
                  <a:cubicBezTo>
                    <a:pt x="233" y="278"/>
                    <a:pt x="233" y="278"/>
                    <a:pt x="233" y="278"/>
                  </a:cubicBezTo>
                  <a:cubicBezTo>
                    <a:pt x="229" y="277"/>
                    <a:pt x="229" y="277"/>
                    <a:pt x="229" y="277"/>
                  </a:cubicBezTo>
                  <a:cubicBezTo>
                    <a:pt x="225" y="258"/>
                    <a:pt x="225" y="258"/>
                    <a:pt x="225" y="258"/>
                  </a:cubicBezTo>
                  <a:cubicBezTo>
                    <a:pt x="219" y="249"/>
                    <a:pt x="219" y="249"/>
                    <a:pt x="219" y="249"/>
                  </a:cubicBezTo>
                  <a:moveTo>
                    <a:pt x="79" y="245"/>
                  </a:moveTo>
                  <a:cubicBezTo>
                    <a:pt x="73" y="249"/>
                    <a:pt x="73" y="249"/>
                    <a:pt x="73" y="249"/>
                  </a:cubicBezTo>
                  <a:cubicBezTo>
                    <a:pt x="75" y="252"/>
                    <a:pt x="75" y="252"/>
                    <a:pt x="75" y="252"/>
                  </a:cubicBezTo>
                  <a:cubicBezTo>
                    <a:pt x="79" y="250"/>
                    <a:pt x="79" y="250"/>
                    <a:pt x="79" y="250"/>
                  </a:cubicBezTo>
                  <a:cubicBezTo>
                    <a:pt x="92" y="257"/>
                    <a:pt x="92" y="257"/>
                    <a:pt x="92" y="257"/>
                  </a:cubicBezTo>
                  <a:cubicBezTo>
                    <a:pt x="86" y="250"/>
                    <a:pt x="86" y="250"/>
                    <a:pt x="86" y="250"/>
                  </a:cubicBezTo>
                  <a:cubicBezTo>
                    <a:pt x="79" y="245"/>
                    <a:pt x="79" y="245"/>
                    <a:pt x="79" y="245"/>
                  </a:cubicBezTo>
                  <a:moveTo>
                    <a:pt x="229" y="240"/>
                  </a:moveTo>
                  <a:cubicBezTo>
                    <a:pt x="221" y="247"/>
                    <a:pt x="221" y="247"/>
                    <a:pt x="221" y="247"/>
                  </a:cubicBezTo>
                  <a:cubicBezTo>
                    <a:pt x="223" y="250"/>
                    <a:pt x="223" y="250"/>
                    <a:pt x="223" y="250"/>
                  </a:cubicBezTo>
                  <a:cubicBezTo>
                    <a:pt x="223" y="250"/>
                    <a:pt x="223" y="250"/>
                    <a:pt x="223" y="250"/>
                  </a:cubicBezTo>
                  <a:cubicBezTo>
                    <a:pt x="231" y="243"/>
                    <a:pt x="231" y="243"/>
                    <a:pt x="231" y="243"/>
                  </a:cubicBezTo>
                  <a:cubicBezTo>
                    <a:pt x="229" y="240"/>
                    <a:pt x="229" y="240"/>
                    <a:pt x="229" y="240"/>
                  </a:cubicBezTo>
                  <a:moveTo>
                    <a:pt x="26" y="235"/>
                  </a:moveTo>
                  <a:cubicBezTo>
                    <a:pt x="28" y="239"/>
                    <a:pt x="28" y="239"/>
                    <a:pt x="28" y="239"/>
                  </a:cubicBezTo>
                  <a:cubicBezTo>
                    <a:pt x="30" y="242"/>
                    <a:pt x="33" y="244"/>
                    <a:pt x="35" y="247"/>
                  </a:cubicBezTo>
                  <a:cubicBezTo>
                    <a:pt x="26" y="235"/>
                    <a:pt x="26" y="235"/>
                    <a:pt x="26" y="235"/>
                  </a:cubicBezTo>
                  <a:cubicBezTo>
                    <a:pt x="26" y="235"/>
                    <a:pt x="26" y="235"/>
                    <a:pt x="26" y="235"/>
                  </a:cubicBezTo>
                  <a:moveTo>
                    <a:pt x="274" y="233"/>
                  </a:moveTo>
                  <a:cubicBezTo>
                    <a:pt x="273" y="234"/>
                    <a:pt x="272" y="235"/>
                    <a:pt x="271" y="237"/>
                  </a:cubicBezTo>
                  <a:cubicBezTo>
                    <a:pt x="261" y="233"/>
                    <a:pt x="261" y="233"/>
                    <a:pt x="261" y="233"/>
                  </a:cubicBezTo>
                  <a:cubicBezTo>
                    <a:pt x="265" y="239"/>
                    <a:pt x="265" y="239"/>
                    <a:pt x="265" y="239"/>
                  </a:cubicBezTo>
                  <a:cubicBezTo>
                    <a:pt x="270" y="240"/>
                    <a:pt x="270" y="240"/>
                    <a:pt x="270" y="240"/>
                  </a:cubicBezTo>
                  <a:cubicBezTo>
                    <a:pt x="271" y="244"/>
                    <a:pt x="271" y="244"/>
                    <a:pt x="271" y="244"/>
                  </a:cubicBezTo>
                  <a:cubicBezTo>
                    <a:pt x="273" y="240"/>
                    <a:pt x="273" y="240"/>
                    <a:pt x="273" y="240"/>
                  </a:cubicBezTo>
                  <a:cubicBezTo>
                    <a:pt x="274" y="239"/>
                    <a:pt x="275" y="238"/>
                    <a:pt x="276" y="236"/>
                  </a:cubicBezTo>
                  <a:cubicBezTo>
                    <a:pt x="274" y="233"/>
                    <a:pt x="274" y="233"/>
                    <a:pt x="274" y="233"/>
                  </a:cubicBezTo>
                  <a:moveTo>
                    <a:pt x="239" y="231"/>
                  </a:moveTo>
                  <a:cubicBezTo>
                    <a:pt x="231" y="238"/>
                    <a:pt x="231" y="238"/>
                    <a:pt x="231" y="238"/>
                  </a:cubicBezTo>
                  <a:cubicBezTo>
                    <a:pt x="233" y="241"/>
                    <a:pt x="233" y="241"/>
                    <a:pt x="233" y="241"/>
                  </a:cubicBezTo>
                  <a:cubicBezTo>
                    <a:pt x="241" y="234"/>
                    <a:pt x="241" y="234"/>
                    <a:pt x="241" y="234"/>
                  </a:cubicBezTo>
                  <a:cubicBezTo>
                    <a:pt x="239" y="231"/>
                    <a:pt x="239" y="231"/>
                    <a:pt x="239" y="231"/>
                  </a:cubicBezTo>
                  <a:moveTo>
                    <a:pt x="243" y="227"/>
                  </a:moveTo>
                  <a:cubicBezTo>
                    <a:pt x="241" y="229"/>
                    <a:pt x="241" y="229"/>
                    <a:pt x="241" y="229"/>
                  </a:cubicBezTo>
                  <a:cubicBezTo>
                    <a:pt x="243" y="232"/>
                    <a:pt x="243" y="232"/>
                    <a:pt x="243" y="232"/>
                  </a:cubicBezTo>
                  <a:cubicBezTo>
                    <a:pt x="244" y="232"/>
                    <a:pt x="244" y="232"/>
                    <a:pt x="244" y="232"/>
                  </a:cubicBezTo>
                  <a:cubicBezTo>
                    <a:pt x="260" y="237"/>
                    <a:pt x="260" y="237"/>
                    <a:pt x="260" y="237"/>
                  </a:cubicBezTo>
                  <a:cubicBezTo>
                    <a:pt x="256" y="232"/>
                    <a:pt x="256" y="232"/>
                    <a:pt x="256" y="232"/>
                  </a:cubicBezTo>
                  <a:cubicBezTo>
                    <a:pt x="243" y="227"/>
                    <a:pt x="243" y="227"/>
                    <a:pt x="243" y="227"/>
                  </a:cubicBezTo>
                  <a:moveTo>
                    <a:pt x="36" y="226"/>
                  </a:moveTo>
                  <a:cubicBezTo>
                    <a:pt x="30" y="235"/>
                    <a:pt x="30" y="235"/>
                    <a:pt x="30" y="235"/>
                  </a:cubicBezTo>
                  <a:cubicBezTo>
                    <a:pt x="49" y="262"/>
                    <a:pt x="49" y="262"/>
                    <a:pt x="49" y="262"/>
                  </a:cubicBezTo>
                  <a:cubicBezTo>
                    <a:pt x="50" y="263"/>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61" y="260"/>
                    <a:pt x="61" y="260"/>
                    <a:pt x="61" y="260"/>
                  </a:cubicBezTo>
                  <a:cubicBezTo>
                    <a:pt x="58" y="257"/>
                    <a:pt x="58" y="257"/>
                    <a:pt x="58" y="257"/>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39" y="229"/>
                    <a:pt x="39" y="229"/>
                    <a:pt x="39" y="229"/>
                  </a:cubicBezTo>
                  <a:cubicBezTo>
                    <a:pt x="36" y="226"/>
                    <a:pt x="36" y="226"/>
                    <a:pt x="36" y="226"/>
                  </a:cubicBezTo>
                  <a:moveTo>
                    <a:pt x="281" y="220"/>
                  </a:moveTo>
                  <a:cubicBezTo>
                    <a:pt x="279" y="224"/>
                    <a:pt x="277" y="227"/>
                    <a:pt x="275" y="230"/>
                  </a:cubicBezTo>
                  <a:cubicBezTo>
                    <a:pt x="278" y="234"/>
                    <a:pt x="278" y="234"/>
                    <a:pt x="278" y="234"/>
                  </a:cubicBezTo>
                  <a:cubicBezTo>
                    <a:pt x="280" y="230"/>
                    <a:pt x="282" y="227"/>
                    <a:pt x="284" y="224"/>
                  </a:cubicBezTo>
                  <a:cubicBezTo>
                    <a:pt x="281" y="220"/>
                    <a:pt x="281" y="220"/>
                    <a:pt x="281" y="220"/>
                  </a:cubicBezTo>
                  <a:moveTo>
                    <a:pt x="45" y="214"/>
                  </a:moveTo>
                  <a:cubicBezTo>
                    <a:pt x="38" y="223"/>
                    <a:pt x="38" y="223"/>
                    <a:pt x="38" y="223"/>
                  </a:cubicBezTo>
                  <a:cubicBezTo>
                    <a:pt x="41" y="227"/>
                    <a:pt x="41" y="227"/>
                    <a:pt x="41" y="227"/>
                  </a:cubicBezTo>
                  <a:cubicBezTo>
                    <a:pt x="47" y="218"/>
                    <a:pt x="47" y="218"/>
                    <a:pt x="47" y="218"/>
                  </a:cubicBezTo>
                  <a:cubicBezTo>
                    <a:pt x="45" y="214"/>
                    <a:pt x="45" y="214"/>
                    <a:pt x="45" y="214"/>
                  </a:cubicBezTo>
                  <a:moveTo>
                    <a:pt x="292" y="206"/>
                  </a:moveTo>
                  <a:cubicBezTo>
                    <a:pt x="291" y="206"/>
                    <a:pt x="291" y="206"/>
                    <a:pt x="291" y="206"/>
                  </a:cubicBezTo>
                  <a:cubicBezTo>
                    <a:pt x="292" y="207"/>
                    <a:pt x="292" y="207"/>
                    <a:pt x="292" y="207"/>
                  </a:cubicBezTo>
                  <a:cubicBezTo>
                    <a:pt x="292" y="206"/>
                    <a:pt x="292" y="206"/>
                    <a:pt x="292" y="206"/>
                  </a:cubicBezTo>
                  <a:moveTo>
                    <a:pt x="27" y="183"/>
                  </a:moveTo>
                  <a:cubicBezTo>
                    <a:pt x="30" y="188"/>
                    <a:pt x="30" y="188"/>
                    <a:pt x="30" y="188"/>
                  </a:cubicBezTo>
                  <a:cubicBezTo>
                    <a:pt x="34" y="188"/>
                    <a:pt x="34" y="188"/>
                    <a:pt x="34" y="188"/>
                  </a:cubicBezTo>
                  <a:cubicBezTo>
                    <a:pt x="42" y="205"/>
                    <a:pt x="42" y="205"/>
                    <a:pt x="42" y="205"/>
                  </a:cubicBezTo>
                  <a:cubicBezTo>
                    <a:pt x="49" y="215"/>
                    <a:pt x="49" y="215"/>
                    <a:pt x="49" y="215"/>
                  </a:cubicBezTo>
                  <a:cubicBezTo>
                    <a:pt x="50" y="214"/>
                    <a:pt x="50" y="214"/>
                    <a:pt x="50" y="214"/>
                  </a:cubicBezTo>
                  <a:cubicBezTo>
                    <a:pt x="37" y="184"/>
                    <a:pt x="37" y="184"/>
                    <a:pt x="37" y="184"/>
                  </a:cubicBezTo>
                  <a:cubicBezTo>
                    <a:pt x="27" y="183"/>
                    <a:pt x="27" y="183"/>
                    <a:pt x="27" y="183"/>
                  </a:cubicBezTo>
                  <a:moveTo>
                    <a:pt x="9" y="182"/>
                  </a:moveTo>
                  <a:cubicBezTo>
                    <a:pt x="12" y="186"/>
                    <a:pt x="12" y="186"/>
                    <a:pt x="12" y="186"/>
                  </a:cubicBezTo>
                  <a:cubicBezTo>
                    <a:pt x="26" y="187"/>
                    <a:pt x="26" y="187"/>
                    <a:pt x="26" y="187"/>
                  </a:cubicBezTo>
                  <a:cubicBezTo>
                    <a:pt x="23" y="183"/>
                    <a:pt x="23" y="183"/>
                    <a:pt x="23" y="183"/>
                  </a:cubicBezTo>
                  <a:cubicBezTo>
                    <a:pt x="9" y="182"/>
                    <a:pt x="9" y="182"/>
                    <a:pt x="9" y="182"/>
                  </a:cubicBezTo>
                  <a:moveTo>
                    <a:pt x="3" y="178"/>
                  </a:moveTo>
                  <a:cubicBezTo>
                    <a:pt x="3" y="180"/>
                    <a:pt x="3" y="182"/>
                    <a:pt x="4" y="184"/>
                  </a:cubicBezTo>
                  <a:cubicBezTo>
                    <a:pt x="5" y="188"/>
                    <a:pt x="5" y="188"/>
                    <a:pt x="5" y="188"/>
                  </a:cubicBezTo>
                  <a:cubicBezTo>
                    <a:pt x="7" y="185"/>
                    <a:pt x="7" y="185"/>
                    <a:pt x="7" y="185"/>
                  </a:cubicBezTo>
                  <a:cubicBezTo>
                    <a:pt x="8" y="185"/>
                    <a:pt x="8" y="185"/>
                    <a:pt x="8" y="185"/>
                  </a:cubicBezTo>
                  <a:cubicBezTo>
                    <a:pt x="3" y="178"/>
                    <a:pt x="3" y="178"/>
                    <a:pt x="3" y="178"/>
                  </a:cubicBezTo>
                  <a:moveTo>
                    <a:pt x="267" y="176"/>
                  </a:moveTo>
                  <a:cubicBezTo>
                    <a:pt x="264" y="190"/>
                    <a:pt x="264" y="190"/>
                    <a:pt x="264" y="190"/>
                  </a:cubicBezTo>
                  <a:cubicBezTo>
                    <a:pt x="264" y="191"/>
                    <a:pt x="264" y="191"/>
                    <a:pt x="264" y="191"/>
                  </a:cubicBezTo>
                  <a:cubicBezTo>
                    <a:pt x="286" y="210"/>
                    <a:pt x="286" y="210"/>
                    <a:pt x="286" y="210"/>
                  </a:cubicBezTo>
                  <a:cubicBezTo>
                    <a:pt x="285" y="213"/>
                    <a:pt x="284" y="215"/>
                    <a:pt x="283" y="217"/>
                  </a:cubicBezTo>
                  <a:cubicBezTo>
                    <a:pt x="285" y="221"/>
                    <a:pt x="285" y="221"/>
                    <a:pt x="285" y="221"/>
                  </a:cubicBezTo>
                  <a:cubicBezTo>
                    <a:pt x="287" y="217"/>
                    <a:pt x="289" y="214"/>
                    <a:pt x="290" y="210"/>
                  </a:cubicBezTo>
                  <a:cubicBezTo>
                    <a:pt x="290" y="210"/>
                    <a:pt x="290" y="210"/>
                    <a:pt x="290" y="210"/>
                  </a:cubicBezTo>
                  <a:cubicBezTo>
                    <a:pt x="289" y="207"/>
                    <a:pt x="289" y="207"/>
                    <a:pt x="289" y="207"/>
                  </a:cubicBezTo>
                  <a:cubicBezTo>
                    <a:pt x="288" y="207"/>
                    <a:pt x="288" y="207"/>
                    <a:pt x="288" y="207"/>
                  </a:cubicBezTo>
                  <a:cubicBezTo>
                    <a:pt x="268" y="189"/>
                    <a:pt x="268" y="189"/>
                    <a:pt x="268" y="189"/>
                  </a:cubicBezTo>
                  <a:cubicBezTo>
                    <a:pt x="270" y="181"/>
                    <a:pt x="270" y="181"/>
                    <a:pt x="270" y="181"/>
                  </a:cubicBezTo>
                  <a:cubicBezTo>
                    <a:pt x="267" y="176"/>
                    <a:pt x="267" y="176"/>
                    <a:pt x="267" y="176"/>
                  </a:cubicBezTo>
                  <a:moveTo>
                    <a:pt x="271" y="159"/>
                  </a:moveTo>
                  <a:cubicBezTo>
                    <a:pt x="270" y="159"/>
                    <a:pt x="270" y="159"/>
                    <a:pt x="270" y="159"/>
                  </a:cubicBezTo>
                  <a:cubicBezTo>
                    <a:pt x="267" y="172"/>
                    <a:pt x="267" y="172"/>
                    <a:pt x="267" y="172"/>
                  </a:cubicBezTo>
                  <a:cubicBezTo>
                    <a:pt x="271" y="177"/>
                    <a:pt x="271" y="177"/>
                    <a:pt x="271" y="177"/>
                  </a:cubicBezTo>
                  <a:cubicBezTo>
                    <a:pt x="274" y="163"/>
                    <a:pt x="274" y="163"/>
                    <a:pt x="274" y="163"/>
                  </a:cubicBezTo>
                  <a:cubicBezTo>
                    <a:pt x="271" y="159"/>
                    <a:pt x="271" y="159"/>
                    <a:pt x="271" y="159"/>
                  </a:cubicBezTo>
                  <a:moveTo>
                    <a:pt x="284" y="154"/>
                  </a:moveTo>
                  <a:cubicBezTo>
                    <a:pt x="274" y="158"/>
                    <a:pt x="274" y="158"/>
                    <a:pt x="274" y="158"/>
                  </a:cubicBezTo>
                  <a:cubicBezTo>
                    <a:pt x="276" y="161"/>
                    <a:pt x="276" y="161"/>
                    <a:pt x="276" y="161"/>
                  </a:cubicBezTo>
                  <a:cubicBezTo>
                    <a:pt x="287" y="158"/>
                    <a:pt x="287" y="158"/>
                    <a:pt x="287" y="158"/>
                  </a:cubicBezTo>
                  <a:cubicBezTo>
                    <a:pt x="284" y="154"/>
                    <a:pt x="284" y="154"/>
                    <a:pt x="284" y="154"/>
                  </a:cubicBezTo>
                  <a:moveTo>
                    <a:pt x="0" y="151"/>
                  </a:moveTo>
                  <a:cubicBezTo>
                    <a:pt x="0" y="158"/>
                    <a:pt x="1" y="165"/>
                    <a:pt x="2" y="172"/>
                  </a:cubicBezTo>
                  <a:cubicBezTo>
                    <a:pt x="7" y="179"/>
                    <a:pt x="7" y="179"/>
                    <a:pt x="7" y="179"/>
                  </a:cubicBezTo>
                  <a:cubicBezTo>
                    <a:pt x="5" y="172"/>
                    <a:pt x="5" y="164"/>
                    <a:pt x="4" y="157"/>
                  </a:cubicBezTo>
                  <a:cubicBezTo>
                    <a:pt x="0" y="151"/>
                    <a:pt x="0" y="151"/>
                    <a:pt x="0" y="151"/>
                  </a:cubicBezTo>
                  <a:moveTo>
                    <a:pt x="298" y="150"/>
                  </a:moveTo>
                  <a:cubicBezTo>
                    <a:pt x="287" y="153"/>
                    <a:pt x="287" y="153"/>
                    <a:pt x="287" y="153"/>
                  </a:cubicBezTo>
                  <a:cubicBezTo>
                    <a:pt x="290" y="157"/>
                    <a:pt x="290" y="157"/>
                    <a:pt x="290" y="157"/>
                  </a:cubicBezTo>
                  <a:cubicBezTo>
                    <a:pt x="300" y="154"/>
                    <a:pt x="300" y="154"/>
                    <a:pt x="300" y="154"/>
                  </a:cubicBezTo>
                  <a:cubicBezTo>
                    <a:pt x="301" y="155"/>
                    <a:pt x="301" y="155"/>
                    <a:pt x="301" y="155"/>
                  </a:cubicBezTo>
                  <a:cubicBezTo>
                    <a:pt x="298" y="150"/>
                    <a:pt x="298" y="150"/>
                    <a:pt x="298" y="150"/>
                  </a:cubicBezTo>
                  <a:moveTo>
                    <a:pt x="13" y="145"/>
                  </a:moveTo>
                  <a:cubicBezTo>
                    <a:pt x="3" y="149"/>
                    <a:pt x="3" y="149"/>
                    <a:pt x="3" y="149"/>
                  </a:cubicBezTo>
                  <a:cubicBezTo>
                    <a:pt x="0" y="146"/>
                    <a:pt x="0" y="146"/>
                    <a:pt x="0" y="146"/>
                  </a:cubicBezTo>
                  <a:cubicBezTo>
                    <a:pt x="5" y="152"/>
                    <a:pt x="5" y="152"/>
                    <a:pt x="5" y="152"/>
                  </a:cubicBezTo>
                  <a:cubicBezTo>
                    <a:pt x="15" y="149"/>
                    <a:pt x="15" y="149"/>
                    <a:pt x="15" y="149"/>
                  </a:cubicBezTo>
                  <a:cubicBezTo>
                    <a:pt x="13" y="145"/>
                    <a:pt x="13" y="145"/>
                    <a:pt x="13" y="145"/>
                  </a:cubicBezTo>
                  <a:moveTo>
                    <a:pt x="26" y="141"/>
                  </a:moveTo>
                  <a:cubicBezTo>
                    <a:pt x="16" y="144"/>
                    <a:pt x="16" y="144"/>
                    <a:pt x="16" y="144"/>
                  </a:cubicBezTo>
                  <a:cubicBezTo>
                    <a:pt x="18" y="148"/>
                    <a:pt x="18" y="148"/>
                    <a:pt x="18" y="148"/>
                  </a:cubicBezTo>
                  <a:cubicBezTo>
                    <a:pt x="28" y="144"/>
                    <a:pt x="28" y="144"/>
                    <a:pt x="28" y="144"/>
                  </a:cubicBezTo>
                  <a:cubicBezTo>
                    <a:pt x="26" y="141"/>
                    <a:pt x="26" y="141"/>
                    <a:pt x="26" y="141"/>
                  </a:cubicBezTo>
                  <a:moveTo>
                    <a:pt x="32" y="126"/>
                  </a:moveTo>
                  <a:cubicBezTo>
                    <a:pt x="29" y="140"/>
                    <a:pt x="29" y="140"/>
                    <a:pt x="29" y="140"/>
                  </a:cubicBezTo>
                  <a:cubicBezTo>
                    <a:pt x="29" y="140"/>
                    <a:pt x="29" y="140"/>
                    <a:pt x="29" y="140"/>
                  </a:cubicBezTo>
                  <a:cubicBezTo>
                    <a:pt x="31" y="143"/>
                    <a:pt x="31" y="143"/>
                    <a:pt x="31" y="143"/>
                  </a:cubicBezTo>
                  <a:cubicBezTo>
                    <a:pt x="33" y="143"/>
                    <a:pt x="33" y="143"/>
                    <a:pt x="33" y="143"/>
                  </a:cubicBezTo>
                  <a:cubicBezTo>
                    <a:pt x="35" y="130"/>
                    <a:pt x="35" y="130"/>
                    <a:pt x="35" y="130"/>
                  </a:cubicBezTo>
                  <a:cubicBezTo>
                    <a:pt x="32" y="126"/>
                    <a:pt x="32" y="126"/>
                    <a:pt x="32" y="126"/>
                  </a:cubicBezTo>
                  <a:moveTo>
                    <a:pt x="296" y="124"/>
                  </a:moveTo>
                  <a:cubicBezTo>
                    <a:pt x="297" y="131"/>
                    <a:pt x="298" y="139"/>
                    <a:pt x="298" y="146"/>
                  </a:cubicBezTo>
                  <a:cubicBezTo>
                    <a:pt x="303" y="151"/>
                    <a:pt x="303" y="151"/>
                    <a:pt x="303" y="151"/>
                  </a:cubicBezTo>
                  <a:cubicBezTo>
                    <a:pt x="303" y="145"/>
                    <a:pt x="302" y="138"/>
                    <a:pt x="301" y="131"/>
                  </a:cubicBezTo>
                  <a:cubicBezTo>
                    <a:pt x="296" y="124"/>
                    <a:pt x="296" y="124"/>
                    <a:pt x="296" y="124"/>
                  </a:cubicBezTo>
                  <a:moveTo>
                    <a:pt x="276" y="114"/>
                  </a:moveTo>
                  <a:cubicBezTo>
                    <a:pt x="279" y="118"/>
                    <a:pt x="279" y="118"/>
                    <a:pt x="279" y="118"/>
                  </a:cubicBezTo>
                  <a:cubicBezTo>
                    <a:pt x="293" y="120"/>
                    <a:pt x="293" y="120"/>
                    <a:pt x="293" y="120"/>
                  </a:cubicBezTo>
                  <a:cubicBezTo>
                    <a:pt x="290" y="115"/>
                    <a:pt x="290" y="115"/>
                    <a:pt x="290" y="115"/>
                  </a:cubicBezTo>
                  <a:cubicBezTo>
                    <a:pt x="276" y="114"/>
                    <a:pt x="276" y="114"/>
                    <a:pt x="276" y="114"/>
                  </a:cubicBezTo>
                  <a:moveTo>
                    <a:pt x="298" y="113"/>
                  </a:moveTo>
                  <a:cubicBezTo>
                    <a:pt x="295" y="116"/>
                    <a:pt x="295" y="116"/>
                    <a:pt x="295" y="116"/>
                  </a:cubicBezTo>
                  <a:cubicBezTo>
                    <a:pt x="294" y="116"/>
                    <a:pt x="294" y="116"/>
                    <a:pt x="294" y="116"/>
                  </a:cubicBezTo>
                  <a:cubicBezTo>
                    <a:pt x="300" y="125"/>
                    <a:pt x="300" y="125"/>
                    <a:pt x="300" y="125"/>
                  </a:cubicBezTo>
                  <a:cubicBezTo>
                    <a:pt x="300" y="122"/>
                    <a:pt x="299" y="120"/>
                    <a:pt x="299" y="117"/>
                  </a:cubicBezTo>
                  <a:cubicBezTo>
                    <a:pt x="298" y="113"/>
                    <a:pt x="298" y="113"/>
                    <a:pt x="298" y="113"/>
                  </a:cubicBezTo>
                  <a:moveTo>
                    <a:pt x="11" y="96"/>
                  </a:moveTo>
                  <a:cubicBezTo>
                    <a:pt x="10" y="96"/>
                    <a:pt x="10" y="96"/>
                    <a:pt x="10" y="96"/>
                  </a:cubicBezTo>
                  <a:cubicBezTo>
                    <a:pt x="11" y="96"/>
                    <a:pt x="11" y="96"/>
                    <a:pt x="11" y="96"/>
                  </a:cubicBezTo>
                  <a:cubicBezTo>
                    <a:pt x="11" y="96"/>
                    <a:pt x="11" y="96"/>
                    <a:pt x="11" y="96"/>
                  </a:cubicBezTo>
                  <a:moveTo>
                    <a:pt x="253" y="87"/>
                  </a:moveTo>
                  <a:cubicBezTo>
                    <a:pt x="252" y="88"/>
                    <a:pt x="252" y="88"/>
                    <a:pt x="252" y="88"/>
                  </a:cubicBezTo>
                  <a:cubicBezTo>
                    <a:pt x="265" y="117"/>
                    <a:pt x="265" y="117"/>
                    <a:pt x="265" y="117"/>
                  </a:cubicBezTo>
                  <a:cubicBezTo>
                    <a:pt x="275" y="118"/>
                    <a:pt x="275" y="118"/>
                    <a:pt x="275" y="118"/>
                  </a:cubicBezTo>
                  <a:cubicBezTo>
                    <a:pt x="272" y="113"/>
                    <a:pt x="272" y="113"/>
                    <a:pt x="272" y="113"/>
                  </a:cubicBezTo>
                  <a:cubicBezTo>
                    <a:pt x="268" y="113"/>
                    <a:pt x="268" y="113"/>
                    <a:pt x="268" y="113"/>
                  </a:cubicBezTo>
                  <a:cubicBezTo>
                    <a:pt x="262" y="100"/>
                    <a:pt x="262" y="100"/>
                    <a:pt x="262" y="100"/>
                  </a:cubicBezTo>
                  <a:cubicBezTo>
                    <a:pt x="253" y="87"/>
                    <a:pt x="253" y="87"/>
                    <a:pt x="253" y="87"/>
                  </a:cubicBezTo>
                  <a:moveTo>
                    <a:pt x="17" y="81"/>
                  </a:moveTo>
                  <a:cubicBezTo>
                    <a:pt x="15" y="85"/>
                    <a:pt x="14" y="88"/>
                    <a:pt x="12" y="92"/>
                  </a:cubicBezTo>
                  <a:cubicBezTo>
                    <a:pt x="12" y="92"/>
                    <a:pt x="12" y="92"/>
                    <a:pt x="12" y="92"/>
                  </a:cubicBezTo>
                  <a:cubicBezTo>
                    <a:pt x="14" y="95"/>
                    <a:pt x="14" y="95"/>
                    <a:pt x="14" y="95"/>
                  </a:cubicBezTo>
                  <a:cubicBezTo>
                    <a:pt x="14" y="95"/>
                    <a:pt x="14" y="95"/>
                    <a:pt x="14" y="95"/>
                  </a:cubicBezTo>
                  <a:cubicBezTo>
                    <a:pt x="35" y="113"/>
                    <a:pt x="35" y="113"/>
                    <a:pt x="35" y="113"/>
                  </a:cubicBezTo>
                  <a:cubicBezTo>
                    <a:pt x="33" y="122"/>
                    <a:pt x="33" y="122"/>
                    <a:pt x="33" y="122"/>
                  </a:cubicBezTo>
                  <a:cubicBezTo>
                    <a:pt x="36" y="126"/>
                    <a:pt x="36" y="126"/>
                    <a:pt x="36" y="126"/>
                  </a:cubicBezTo>
                  <a:cubicBezTo>
                    <a:pt x="39" y="112"/>
                    <a:pt x="39" y="112"/>
                    <a:pt x="39" y="112"/>
                  </a:cubicBezTo>
                  <a:cubicBezTo>
                    <a:pt x="38" y="110"/>
                    <a:pt x="38" y="110"/>
                    <a:pt x="38" y="110"/>
                  </a:cubicBezTo>
                  <a:cubicBezTo>
                    <a:pt x="17" y="92"/>
                    <a:pt x="17" y="92"/>
                    <a:pt x="17" y="92"/>
                  </a:cubicBezTo>
                  <a:cubicBezTo>
                    <a:pt x="18" y="90"/>
                    <a:pt x="19" y="87"/>
                    <a:pt x="20" y="85"/>
                  </a:cubicBezTo>
                  <a:cubicBezTo>
                    <a:pt x="17" y="81"/>
                    <a:pt x="17" y="81"/>
                    <a:pt x="17" y="81"/>
                  </a:cubicBezTo>
                  <a:moveTo>
                    <a:pt x="261" y="75"/>
                  </a:moveTo>
                  <a:cubicBezTo>
                    <a:pt x="255" y="84"/>
                    <a:pt x="255" y="84"/>
                    <a:pt x="255" y="84"/>
                  </a:cubicBezTo>
                  <a:cubicBezTo>
                    <a:pt x="257" y="88"/>
                    <a:pt x="257" y="88"/>
                    <a:pt x="257" y="88"/>
                  </a:cubicBezTo>
                  <a:cubicBezTo>
                    <a:pt x="264" y="79"/>
                    <a:pt x="264" y="79"/>
                    <a:pt x="264" y="79"/>
                  </a:cubicBezTo>
                  <a:cubicBezTo>
                    <a:pt x="261" y="75"/>
                    <a:pt x="261" y="75"/>
                    <a:pt x="261" y="75"/>
                  </a:cubicBezTo>
                  <a:moveTo>
                    <a:pt x="25" y="69"/>
                  </a:moveTo>
                  <a:cubicBezTo>
                    <a:pt x="22" y="72"/>
                    <a:pt x="20" y="75"/>
                    <a:pt x="19" y="78"/>
                  </a:cubicBezTo>
                  <a:cubicBezTo>
                    <a:pt x="21" y="82"/>
                    <a:pt x="21" y="82"/>
                    <a:pt x="21" y="82"/>
                  </a:cubicBezTo>
                  <a:cubicBezTo>
                    <a:pt x="23" y="79"/>
                    <a:pt x="25" y="75"/>
                    <a:pt x="27" y="72"/>
                  </a:cubicBezTo>
                  <a:cubicBezTo>
                    <a:pt x="25" y="69"/>
                    <a:pt x="25" y="69"/>
                    <a:pt x="25" y="69"/>
                  </a:cubicBezTo>
                  <a:moveTo>
                    <a:pt x="42" y="65"/>
                  </a:moveTo>
                  <a:cubicBezTo>
                    <a:pt x="46" y="70"/>
                    <a:pt x="46" y="70"/>
                    <a:pt x="46" y="70"/>
                  </a:cubicBezTo>
                  <a:cubicBezTo>
                    <a:pt x="60" y="75"/>
                    <a:pt x="60" y="75"/>
                    <a:pt x="60" y="75"/>
                  </a:cubicBezTo>
                  <a:cubicBezTo>
                    <a:pt x="61" y="73"/>
                    <a:pt x="61" y="73"/>
                    <a:pt x="61" y="73"/>
                  </a:cubicBezTo>
                  <a:cubicBezTo>
                    <a:pt x="59" y="70"/>
                    <a:pt x="59" y="70"/>
                    <a:pt x="59" y="70"/>
                  </a:cubicBezTo>
                  <a:cubicBezTo>
                    <a:pt x="42" y="65"/>
                    <a:pt x="42" y="65"/>
                    <a:pt x="42" y="65"/>
                  </a:cubicBezTo>
                  <a:moveTo>
                    <a:pt x="270" y="63"/>
                  </a:moveTo>
                  <a:cubicBezTo>
                    <a:pt x="263" y="73"/>
                    <a:pt x="263" y="73"/>
                    <a:pt x="263" y="73"/>
                  </a:cubicBezTo>
                  <a:cubicBezTo>
                    <a:pt x="266" y="76"/>
                    <a:pt x="266" y="76"/>
                    <a:pt x="266" y="76"/>
                  </a:cubicBezTo>
                  <a:cubicBezTo>
                    <a:pt x="272" y="67"/>
                    <a:pt x="272" y="67"/>
                    <a:pt x="272" y="67"/>
                  </a:cubicBezTo>
                  <a:cubicBezTo>
                    <a:pt x="270" y="63"/>
                    <a:pt x="270" y="63"/>
                    <a:pt x="270" y="63"/>
                  </a:cubicBezTo>
                  <a:moveTo>
                    <a:pt x="69" y="61"/>
                  </a:moveTo>
                  <a:cubicBezTo>
                    <a:pt x="61" y="68"/>
                    <a:pt x="61" y="68"/>
                    <a:pt x="61" y="68"/>
                  </a:cubicBezTo>
                  <a:cubicBezTo>
                    <a:pt x="63" y="71"/>
                    <a:pt x="63" y="71"/>
                    <a:pt x="63" y="71"/>
                  </a:cubicBezTo>
                  <a:cubicBezTo>
                    <a:pt x="71" y="64"/>
                    <a:pt x="71" y="64"/>
                    <a:pt x="71" y="64"/>
                  </a:cubicBezTo>
                  <a:cubicBezTo>
                    <a:pt x="69" y="61"/>
                    <a:pt x="69" y="61"/>
                    <a:pt x="69" y="61"/>
                  </a:cubicBezTo>
                  <a:moveTo>
                    <a:pt x="32" y="58"/>
                  </a:moveTo>
                  <a:cubicBezTo>
                    <a:pt x="29" y="62"/>
                    <a:pt x="29" y="62"/>
                    <a:pt x="29" y="62"/>
                  </a:cubicBezTo>
                  <a:cubicBezTo>
                    <a:pt x="28" y="63"/>
                    <a:pt x="27" y="64"/>
                    <a:pt x="26" y="66"/>
                  </a:cubicBezTo>
                  <a:cubicBezTo>
                    <a:pt x="29" y="69"/>
                    <a:pt x="29" y="69"/>
                    <a:pt x="29" y="69"/>
                  </a:cubicBezTo>
                  <a:cubicBezTo>
                    <a:pt x="30" y="68"/>
                    <a:pt x="31" y="67"/>
                    <a:pt x="31" y="66"/>
                  </a:cubicBezTo>
                  <a:cubicBezTo>
                    <a:pt x="41" y="69"/>
                    <a:pt x="41" y="69"/>
                    <a:pt x="41" y="69"/>
                  </a:cubicBezTo>
                  <a:cubicBezTo>
                    <a:pt x="37" y="63"/>
                    <a:pt x="37" y="63"/>
                    <a:pt x="37" y="63"/>
                  </a:cubicBezTo>
                  <a:cubicBezTo>
                    <a:pt x="33" y="62"/>
                    <a:pt x="33" y="62"/>
                    <a:pt x="33" y="62"/>
                  </a:cubicBezTo>
                  <a:cubicBezTo>
                    <a:pt x="32" y="58"/>
                    <a:pt x="32" y="58"/>
                    <a:pt x="32" y="58"/>
                  </a:cubicBezTo>
                  <a:moveTo>
                    <a:pt x="79" y="52"/>
                  </a:moveTo>
                  <a:cubicBezTo>
                    <a:pt x="71" y="59"/>
                    <a:pt x="71" y="59"/>
                    <a:pt x="71" y="59"/>
                  </a:cubicBezTo>
                  <a:cubicBezTo>
                    <a:pt x="73" y="62"/>
                    <a:pt x="73" y="62"/>
                    <a:pt x="73" y="62"/>
                  </a:cubicBezTo>
                  <a:cubicBezTo>
                    <a:pt x="81" y="55"/>
                    <a:pt x="81" y="55"/>
                    <a:pt x="81" y="55"/>
                  </a:cubicBezTo>
                  <a:cubicBezTo>
                    <a:pt x="79" y="52"/>
                    <a:pt x="79" y="52"/>
                    <a:pt x="79" y="52"/>
                  </a:cubicBezTo>
                  <a:moveTo>
                    <a:pt x="263" y="49"/>
                  </a:moveTo>
                  <a:cubicBezTo>
                    <a:pt x="275" y="66"/>
                    <a:pt x="275" y="66"/>
                    <a:pt x="275" y="66"/>
                  </a:cubicBezTo>
                  <a:cubicBezTo>
                    <a:pt x="277" y="66"/>
                    <a:pt x="277" y="66"/>
                    <a:pt x="277" y="66"/>
                  </a:cubicBezTo>
                  <a:cubicBezTo>
                    <a:pt x="274" y="63"/>
                    <a:pt x="274" y="63"/>
                    <a:pt x="274" y="63"/>
                  </a:cubicBezTo>
                  <a:cubicBezTo>
                    <a:pt x="271" y="58"/>
                    <a:pt x="267" y="54"/>
                    <a:pt x="263" y="49"/>
                  </a:cubicBezTo>
                  <a:moveTo>
                    <a:pt x="209" y="43"/>
                  </a:moveTo>
                  <a:cubicBezTo>
                    <a:pt x="215" y="51"/>
                    <a:pt x="215" y="51"/>
                    <a:pt x="215" y="51"/>
                  </a:cubicBezTo>
                  <a:cubicBezTo>
                    <a:pt x="224" y="56"/>
                    <a:pt x="224" y="56"/>
                    <a:pt x="224" y="56"/>
                  </a:cubicBezTo>
                  <a:cubicBezTo>
                    <a:pt x="229" y="53"/>
                    <a:pt x="229" y="53"/>
                    <a:pt x="229" y="53"/>
                  </a:cubicBezTo>
                  <a:cubicBezTo>
                    <a:pt x="227" y="50"/>
                    <a:pt x="227" y="50"/>
                    <a:pt x="227" y="50"/>
                  </a:cubicBezTo>
                  <a:cubicBezTo>
                    <a:pt x="224" y="52"/>
                    <a:pt x="224" y="52"/>
                    <a:pt x="224" y="52"/>
                  </a:cubicBezTo>
                  <a:cubicBezTo>
                    <a:pt x="209" y="43"/>
                    <a:pt x="209" y="43"/>
                    <a:pt x="209" y="43"/>
                  </a:cubicBezTo>
                  <a:moveTo>
                    <a:pt x="238" y="43"/>
                  </a:moveTo>
                  <a:cubicBezTo>
                    <a:pt x="229" y="48"/>
                    <a:pt x="229" y="48"/>
                    <a:pt x="229" y="48"/>
                  </a:cubicBezTo>
                  <a:cubicBezTo>
                    <a:pt x="232" y="51"/>
                    <a:pt x="232" y="51"/>
                    <a:pt x="232" y="51"/>
                  </a:cubicBezTo>
                  <a:cubicBezTo>
                    <a:pt x="241" y="46"/>
                    <a:pt x="241" y="46"/>
                    <a:pt x="241" y="46"/>
                  </a:cubicBezTo>
                  <a:cubicBezTo>
                    <a:pt x="238" y="43"/>
                    <a:pt x="238" y="43"/>
                    <a:pt x="238" y="43"/>
                  </a:cubicBezTo>
                  <a:moveTo>
                    <a:pt x="247" y="34"/>
                  </a:moveTo>
                  <a:cubicBezTo>
                    <a:pt x="247" y="38"/>
                    <a:pt x="247" y="38"/>
                    <a:pt x="247" y="38"/>
                  </a:cubicBezTo>
                  <a:cubicBezTo>
                    <a:pt x="241" y="41"/>
                    <a:pt x="241" y="41"/>
                    <a:pt x="241" y="41"/>
                  </a:cubicBezTo>
                  <a:cubicBezTo>
                    <a:pt x="243" y="45"/>
                    <a:pt x="243" y="45"/>
                    <a:pt x="243" y="45"/>
                  </a:cubicBezTo>
                  <a:cubicBezTo>
                    <a:pt x="249" y="41"/>
                    <a:pt x="249" y="41"/>
                    <a:pt x="249" y="41"/>
                  </a:cubicBezTo>
                  <a:cubicBezTo>
                    <a:pt x="256" y="47"/>
                    <a:pt x="263" y="54"/>
                    <a:pt x="268" y="61"/>
                  </a:cubicBezTo>
                  <a:cubicBezTo>
                    <a:pt x="251" y="37"/>
                    <a:pt x="251" y="37"/>
                    <a:pt x="251" y="37"/>
                  </a:cubicBezTo>
                  <a:cubicBezTo>
                    <a:pt x="251" y="37"/>
                    <a:pt x="251" y="37"/>
                    <a:pt x="251" y="37"/>
                  </a:cubicBezTo>
                  <a:cubicBezTo>
                    <a:pt x="247" y="34"/>
                    <a:pt x="247" y="34"/>
                    <a:pt x="247" y="34"/>
                  </a:cubicBezTo>
                  <a:moveTo>
                    <a:pt x="196" y="29"/>
                  </a:moveTo>
                  <a:cubicBezTo>
                    <a:pt x="196" y="40"/>
                    <a:pt x="196" y="40"/>
                    <a:pt x="196" y="40"/>
                  </a:cubicBezTo>
                  <a:cubicBezTo>
                    <a:pt x="209" y="48"/>
                    <a:pt x="209" y="48"/>
                    <a:pt x="209" y="48"/>
                  </a:cubicBezTo>
                  <a:cubicBezTo>
                    <a:pt x="203" y="40"/>
                    <a:pt x="203" y="40"/>
                    <a:pt x="203" y="40"/>
                  </a:cubicBezTo>
                  <a:cubicBezTo>
                    <a:pt x="200" y="38"/>
                    <a:pt x="200" y="38"/>
                    <a:pt x="200" y="38"/>
                  </a:cubicBezTo>
                  <a:cubicBezTo>
                    <a:pt x="200" y="35"/>
                    <a:pt x="200" y="35"/>
                    <a:pt x="200" y="35"/>
                  </a:cubicBezTo>
                  <a:cubicBezTo>
                    <a:pt x="196" y="29"/>
                    <a:pt x="196" y="29"/>
                    <a:pt x="196" y="29"/>
                  </a:cubicBezTo>
                  <a:moveTo>
                    <a:pt x="146" y="29"/>
                  </a:moveTo>
                  <a:cubicBezTo>
                    <a:pt x="134" y="30"/>
                    <a:pt x="134" y="30"/>
                    <a:pt x="134" y="30"/>
                  </a:cubicBezTo>
                  <a:cubicBezTo>
                    <a:pt x="136" y="34"/>
                    <a:pt x="136" y="34"/>
                    <a:pt x="136" y="34"/>
                  </a:cubicBezTo>
                  <a:cubicBezTo>
                    <a:pt x="148" y="32"/>
                    <a:pt x="148" y="32"/>
                    <a:pt x="148" y="32"/>
                  </a:cubicBezTo>
                  <a:cubicBezTo>
                    <a:pt x="146" y="29"/>
                    <a:pt x="146" y="29"/>
                    <a:pt x="146" y="29"/>
                  </a:cubicBezTo>
                  <a:moveTo>
                    <a:pt x="74" y="21"/>
                  </a:moveTo>
                  <a:cubicBezTo>
                    <a:pt x="74" y="21"/>
                    <a:pt x="74" y="21"/>
                    <a:pt x="73" y="21"/>
                  </a:cubicBezTo>
                  <a:cubicBezTo>
                    <a:pt x="70" y="24"/>
                    <a:pt x="70" y="24"/>
                    <a:pt x="70" y="24"/>
                  </a:cubicBezTo>
                  <a:cubicBezTo>
                    <a:pt x="73" y="25"/>
                    <a:pt x="73" y="25"/>
                    <a:pt x="73" y="25"/>
                  </a:cubicBezTo>
                  <a:cubicBezTo>
                    <a:pt x="78" y="45"/>
                    <a:pt x="78" y="45"/>
                    <a:pt x="78" y="45"/>
                  </a:cubicBezTo>
                  <a:cubicBezTo>
                    <a:pt x="83" y="53"/>
                    <a:pt x="83" y="53"/>
                    <a:pt x="83" y="53"/>
                  </a:cubicBezTo>
                  <a:cubicBezTo>
                    <a:pt x="83" y="53"/>
                    <a:pt x="83" y="53"/>
                    <a:pt x="83" y="53"/>
                  </a:cubicBezTo>
                  <a:cubicBezTo>
                    <a:pt x="78" y="26"/>
                    <a:pt x="78" y="26"/>
                    <a:pt x="78" y="26"/>
                  </a:cubicBezTo>
                  <a:cubicBezTo>
                    <a:pt x="74" y="21"/>
                    <a:pt x="74" y="21"/>
                    <a:pt x="74" y="21"/>
                  </a:cubicBezTo>
                  <a:moveTo>
                    <a:pt x="155" y="19"/>
                  </a:moveTo>
                  <a:cubicBezTo>
                    <a:pt x="151" y="28"/>
                    <a:pt x="151" y="28"/>
                    <a:pt x="151" y="28"/>
                  </a:cubicBezTo>
                  <a:cubicBezTo>
                    <a:pt x="149" y="28"/>
                    <a:pt x="149" y="28"/>
                    <a:pt x="149" y="28"/>
                  </a:cubicBezTo>
                  <a:cubicBezTo>
                    <a:pt x="152" y="32"/>
                    <a:pt x="152" y="32"/>
                    <a:pt x="152" y="32"/>
                  </a:cubicBezTo>
                  <a:cubicBezTo>
                    <a:pt x="154" y="32"/>
                    <a:pt x="154" y="32"/>
                    <a:pt x="154" y="32"/>
                  </a:cubicBezTo>
                  <a:cubicBezTo>
                    <a:pt x="158" y="23"/>
                    <a:pt x="158" y="23"/>
                    <a:pt x="158" y="23"/>
                  </a:cubicBezTo>
                  <a:cubicBezTo>
                    <a:pt x="155" y="19"/>
                    <a:pt x="155" y="19"/>
                    <a:pt x="155" y="19"/>
                  </a:cubicBezTo>
                  <a:moveTo>
                    <a:pt x="86" y="15"/>
                  </a:moveTo>
                  <a:cubicBezTo>
                    <a:pt x="83" y="16"/>
                    <a:pt x="80" y="18"/>
                    <a:pt x="76" y="20"/>
                  </a:cubicBezTo>
                  <a:cubicBezTo>
                    <a:pt x="79" y="23"/>
                    <a:pt x="79" y="23"/>
                    <a:pt x="79" y="23"/>
                  </a:cubicBezTo>
                  <a:cubicBezTo>
                    <a:pt x="82" y="21"/>
                    <a:pt x="85" y="19"/>
                    <a:pt x="88" y="18"/>
                  </a:cubicBezTo>
                  <a:cubicBezTo>
                    <a:pt x="86" y="15"/>
                    <a:pt x="86" y="15"/>
                    <a:pt x="86" y="15"/>
                  </a:cubicBezTo>
                  <a:moveTo>
                    <a:pt x="99" y="9"/>
                  </a:moveTo>
                  <a:cubicBezTo>
                    <a:pt x="95" y="10"/>
                    <a:pt x="92" y="12"/>
                    <a:pt x="89" y="13"/>
                  </a:cubicBezTo>
                  <a:cubicBezTo>
                    <a:pt x="91" y="17"/>
                    <a:pt x="91" y="17"/>
                    <a:pt x="91" y="17"/>
                  </a:cubicBezTo>
                  <a:cubicBezTo>
                    <a:pt x="94" y="15"/>
                    <a:pt x="98" y="14"/>
                    <a:pt x="101" y="13"/>
                  </a:cubicBezTo>
                  <a:cubicBezTo>
                    <a:pt x="99" y="9"/>
                    <a:pt x="99" y="9"/>
                    <a:pt x="99" y="9"/>
                  </a:cubicBezTo>
                  <a:moveTo>
                    <a:pt x="201" y="8"/>
                  </a:moveTo>
                  <a:cubicBezTo>
                    <a:pt x="202" y="9"/>
                    <a:pt x="202" y="9"/>
                    <a:pt x="202" y="9"/>
                  </a:cubicBezTo>
                  <a:cubicBezTo>
                    <a:pt x="203" y="9"/>
                    <a:pt x="203" y="9"/>
                    <a:pt x="203" y="9"/>
                  </a:cubicBezTo>
                  <a:cubicBezTo>
                    <a:pt x="201" y="8"/>
                    <a:pt x="201" y="8"/>
                    <a:pt x="201" y="8"/>
                  </a:cubicBezTo>
                  <a:moveTo>
                    <a:pt x="110" y="5"/>
                  </a:moveTo>
                  <a:cubicBezTo>
                    <a:pt x="105" y="7"/>
                    <a:pt x="105" y="7"/>
                    <a:pt x="105" y="7"/>
                  </a:cubicBezTo>
                  <a:cubicBezTo>
                    <a:pt x="104" y="7"/>
                    <a:pt x="103" y="8"/>
                    <a:pt x="102" y="8"/>
                  </a:cubicBezTo>
                  <a:cubicBezTo>
                    <a:pt x="104" y="12"/>
                    <a:pt x="104" y="12"/>
                    <a:pt x="104" y="12"/>
                  </a:cubicBezTo>
                  <a:cubicBezTo>
                    <a:pt x="104" y="11"/>
                    <a:pt x="104" y="11"/>
                    <a:pt x="105" y="11"/>
                  </a:cubicBezTo>
                  <a:cubicBezTo>
                    <a:pt x="122" y="35"/>
                    <a:pt x="122" y="35"/>
                    <a:pt x="122" y="35"/>
                  </a:cubicBezTo>
                  <a:cubicBezTo>
                    <a:pt x="133" y="34"/>
                    <a:pt x="133" y="34"/>
                    <a:pt x="133" y="34"/>
                  </a:cubicBezTo>
                  <a:cubicBezTo>
                    <a:pt x="130" y="30"/>
                    <a:pt x="130" y="30"/>
                    <a:pt x="130" y="30"/>
                  </a:cubicBezTo>
                  <a:cubicBezTo>
                    <a:pt x="124" y="31"/>
                    <a:pt x="124" y="31"/>
                    <a:pt x="124" y="31"/>
                  </a:cubicBezTo>
                  <a:cubicBezTo>
                    <a:pt x="108" y="9"/>
                    <a:pt x="108" y="9"/>
                    <a:pt x="108" y="9"/>
                  </a:cubicBezTo>
                  <a:cubicBezTo>
                    <a:pt x="110" y="5"/>
                    <a:pt x="110" y="5"/>
                    <a:pt x="110" y="5"/>
                  </a:cubicBezTo>
                  <a:moveTo>
                    <a:pt x="162" y="5"/>
                  </a:moveTo>
                  <a:cubicBezTo>
                    <a:pt x="157" y="16"/>
                    <a:pt x="157" y="16"/>
                    <a:pt x="157" y="16"/>
                  </a:cubicBezTo>
                  <a:cubicBezTo>
                    <a:pt x="159" y="20"/>
                    <a:pt x="159" y="20"/>
                    <a:pt x="159" y="20"/>
                  </a:cubicBezTo>
                  <a:cubicBezTo>
                    <a:pt x="164" y="8"/>
                    <a:pt x="164" y="8"/>
                    <a:pt x="164" y="8"/>
                  </a:cubicBezTo>
                  <a:cubicBezTo>
                    <a:pt x="162" y="5"/>
                    <a:pt x="162" y="5"/>
                    <a:pt x="162" y="5"/>
                  </a:cubicBezTo>
                  <a:moveTo>
                    <a:pt x="180" y="3"/>
                  </a:moveTo>
                  <a:cubicBezTo>
                    <a:pt x="184" y="7"/>
                    <a:pt x="184" y="7"/>
                    <a:pt x="184" y="7"/>
                  </a:cubicBezTo>
                  <a:cubicBezTo>
                    <a:pt x="188" y="8"/>
                    <a:pt x="192" y="9"/>
                    <a:pt x="196" y="10"/>
                  </a:cubicBezTo>
                  <a:cubicBezTo>
                    <a:pt x="196" y="24"/>
                    <a:pt x="196" y="24"/>
                    <a:pt x="196" y="24"/>
                  </a:cubicBezTo>
                  <a:cubicBezTo>
                    <a:pt x="200" y="30"/>
                    <a:pt x="200" y="30"/>
                    <a:pt x="200" y="30"/>
                  </a:cubicBezTo>
                  <a:cubicBezTo>
                    <a:pt x="200" y="11"/>
                    <a:pt x="200" y="11"/>
                    <a:pt x="200" y="11"/>
                  </a:cubicBezTo>
                  <a:cubicBezTo>
                    <a:pt x="196" y="6"/>
                    <a:pt x="196" y="6"/>
                    <a:pt x="196" y="6"/>
                  </a:cubicBezTo>
                  <a:cubicBezTo>
                    <a:pt x="192" y="5"/>
                    <a:pt x="187" y="4"/>
                    <a:pt x="183" y="3"/>
                  </a:cubicBezTo>
                  <a:cubicBezTo>
                    <a:pt x="182" y="3"/>
                    <a:pt x="181" y="3"/>
                    <a:pt x="180" y="3"/>
                  </a:cubicBezTo>
                  <a:moveTo>
                    <a:pt x="162" y="0"/>
                  </a:moveTo>
                  <a:cubicBezTo>
                    <a:pt x="166" y="5"/>
                    <a:pt x="166" y="5"/>
                    <a:pt x="166" y="5"/>
                  </a:cubicBezTo>
                  <a:cubicBezTo>
                    <a:pt x="166" y="4"/>
                    <a:pt x="166" y="4"/>
                    <a:pt x="166" y="4"/>
                  </a:cubicBezTo>
                  <a:cubicBezTo>
                    <a:pt x="171" y="5"/>
                    <a:pt x="175" y="6"/>
                    <a:pt x="180" y="6"/>
                  </a:cubicBezTo>
                  <a:cubicBezTo>
                    <a:pt x="176" y="2"/>
                    <a:pt x="176" y="2"/>
                    <a:pt x="176" y="2"/>
                  </a:cubicBezTo>
                  <a:cubicBezTo>
                    <a:pt x="172" y="1"/>
                    <a:pt x="169" y="1"/>
                    <a:pt x="164" y="0"/>
                  </a:cubicBezTo>
                  <a:cubicBezTo>
                    <a:pt x="162" y="0"/>
                    <a:pt x="162" y="0"/>
                    <a:pt x="16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39" name="Freeform 751"/>
            <p:cNvSpPr/>
            <p:nvPr/>
          </p:nvSpPr>
          <p:spPr bwMode="auto">
            <a:xfrm>
              <a:off x="13083579" y="1649882"/>
              <a:ext cx="166597" cy="197448"/>
            </a:xfrm>
            <a:custGeom>
              <a:avLst/>
              <a:gdLst>
                <a:gd name="T0" fmla="*/ 4 w 23"/>
                <a:gd name="T1" fmla="*/ 0 h 27"/>
                <a:gd name="T2" fmla="*/ 3 w 23"/>
                <a:gd name="T3" fmla="*/ 0 h 27"/>
                <a:gd name="T4" fmla="*/ 0 w 23"/>
                <a:gd name="T5" fmla="*/ 0 h 27"/>
                <a:gd name="T6" fmla="*/ 9 w 23"/>
                <a:gd name="T7" fmla="*/ 12 h 27"/>
                <a:gd name="T8" fmla="*/ 22 w 23"/>
                <a:gd name="T9" fmla="*/ 26 h 27"/>
                <a:gd name="T10" fmla="*/ 23 w 23"/>
                <a:gd name="T11" fmla="*/ 27 h 27"/>
                <a:gd name="T12" fmla="*/ 4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4" y="0"/>
                  </a:moveTo>
                  <a:cubicBezTo>
                    <a:pt x="3" y="0"/>
                    <a:pt x="3" y="0"/>
                    <a:pt x="3" y="0"/>
                  </a:cubicBezTo>
                  <a:cubicBezTo>
                    <a:pt x="0" y="0"/>
                    <a:pt x="0" y="0"/>
                    <a:pt x="0" y="0"/>
                  </a:cubicBezTo>
                  <a:cubicBezTo>
                    <a:pt x="9" y="12"/>
                    <a:pt x="9" y="12"/>
                    <a:pt x="9" y="12"/>
                  </a:cubicBezTo>
                  <a:cubicBezTo>
                    <a:pt x="13" y="17"/>
                    <a:pt x="17" y="21"/>
                    <a:pt x="22" y="26"/>
                  </a:cubicBezTo>
                  <a:cubicBezTo>
                    <a:pt x="22" y="26"/>
                    <a:pt x="23" y="27"/>
                    <a:pt x="23" y="27"/>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0" name="Freeform 752"/>
            <p:cNvSpPr>
              <a:spLocks noEditPoints="1"/>
            </p:cNvSpPr>
            <p:nvPr/>
          </p:nvSpPr>
          <p:spPr bwMode="auto">
            <a:xfrm>
              <a:off x="12907726" y="1190197"/>
              <a:ext cx="447344" cy="641707"/>
            </a:xfrm>
            <a:custGeom>
              <a:avLst/>
              <a:gdLst>
                <a:gd name="T0" fmla="*/ 59 w 61"/>
                <a:gd name="T1" fmla="*/ 84 h 88"/>
                <a:gd name="T2" fmla="*/ 56 w 61"/>
                <a:gd name="T3" fmla="*/ 85 h 88"/>
                <a:gd name="T4" fmla="*/ 59 w 61"/>
                <a:gd name="T5" fmla="*/ 88 h 88"/>
                <a:gd name="T6" fmla="*/ 61 w 61"/>
                <a:gd name="T7" fmla="*/ 87 h 88"/>
                <a:gd name="T8" fmla="*/ 59 w 61"/>
                <a:gd name="T9" fmla="*/ 84 h 88"/>
                <a:gd name="T10" fmla="*/ 36 w 61"/>
                <a:gd name="T11" fmla="*/ 51 h 88"/>
                <a:gd name="T12" fmla="*/ 34 w 61"/>
                <a:gd name="T13" fmla="*/ 54 h 88"/>
                <a:gd name="T14" fmla="*/ 37 w 61"/>
                <a:gd name="T15" fmla="*/ 57 h 88"/>
                <a:gd name="T16" fmla="*/ 39 w 61"/>
                <a:gd name="T17" fmla="*/ 55 h 88"/>
                <a:gd name="T18" fmla="*/ 36 w 61"/>
                <a:gd name="T19" fmla="*/ 51 h 88"/>
                <a:gd name="T20" fmla="*/ 0 w 61"/>
                <a:gd name="T21" fmla="*/ 0 h 88"/>
                <a:gd name="T22" fmla="*/ 1 w 61"/>
                <a:gd name="T23" fmla="*/ 6 h 88"/>
                <a:gd name="T24" fmla="*/ 6 w 61"/>
                <a:gd name="T25" fmla="*/ 13 h 88"/>
                <a:gd name="T26" fmla="*/ 10 w 61"/>
                <a:gd name="T27" fmla="*/ 14 h 88"/>
                <a:gd name="T28" fmla="*/ 7 w 61"/>
                <a:gd name="T29" fmla="*/ 10 h 88"/>
                <a:gd name="T30" fmla="*/ 5 w 61"/>
                <a:gd name="T31" fmla="*/ 9 h 88"/>
                <a:gd name="T32" fmla="*/ 5 w 61"/>
                <a:gd name="T33" fmla="*/ 7 h 88"/>
                <a:gd name="T34" fmla="*/ 0 w 61"/>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8">
                  <a:moveTo>
                    <a:pt x="59" y="84"/>
                  </a:moveTo>
                  <a:cubicBezTo>
                    <a:pt x="56" y="85"/>
                    <a:pt x="56" y="85"/>
                    <a:pt x="56" y="85"/>
                  </a:cubicBezTo>
                  <a:cubicBezTo>
                    <a:pt x="59" y="88"/>
                    <a:pt x="59" y="88"/>
                    <a:pt x="59" y="88"/>
                  </a:cubicBezTo>
                  <a:cubicBezTo>
                    <a:pt x="61" y="87"/>
                    <a:pt x="61" y="87"/>
                    <a:pt x="61" y="87"/>
                  </a:cubicBezTo>
                  <a:cubicBezTo>
                    <a:pt x="59" y="84"/>
                    <a:pt x="59" y="84"/>
                    <a:pt x="59" y="84"/>
                  </a:cubicBezTo>
                  <a:moveTo>
                    <a:pt x="36" y="51"/>
                  </a:moveTo>
                  <a:cubicBezTo>
                    <a:pt x="34" y="54"/>
                    <a:pt x="34" y="54"/>
                    <a:pt x="34" y="54"/>
                  </a:cubicBezTo>
                  <a:cubicBezTo>
                    <a:pt x="37" y="57"/>
                    <a:pt x="37" y="57"/>
                    <a:pt x="37" y="57"/>
                  </a:cubicBezTo>
                  <a:cubicBezTo>
                    <a:pt x="39" y="55"/>
                    <a:pt x="39" y="55"/>
                    <a:pt x="39" y="55"/>
                  </a:cubicBezTo>
                  <a:cubicBezTo>
                    <a:pt x="36" y="51"/>
                    <a:pt x="36" y="51"/>
                    <a:pt x="36" y="51"/>
                  </a:cubicBezTo>
                  <a:moveTo>
                    <a:pt x="0" y="0"/>
                  </a:moveTo>
                  <a:cubicBezTo>
                    <a:pt x="0" y="2"/>
                    <a:pt x="0" y="4"/>
                    <a:pt x="1" y="6"/>
                  </a:cubicBezTo>
                  <a:cubicBezTo>
                    <a:pt x="6" y="13"/>
                    <a:pt x="6" y="13"/>
                    <a:pt x="6" y="13"/>
                  </a:cubicBezTo>
                  <a:cubicBezTo>
                    <a:pt x="10" y="14"/>
                    <a:pt x="10" y="14"/>
                    <a:pt x="10" y="14"/>
                  </a:cubicBezTo>
                  <a:cubicBezTo>
                    <a:pt x="7" y="10"/>
                    <a:pt x="7" y="10"/>
                    <a:pt x="7" y="10"/>
                  </a:cubicBezTo>
                  <a:cubicBezTo>
                    <a:pt x="5" y="9"/>
                    <a:pt x="5" y="9"/>
                    <a:pt x="5" y="9"/>
                  </a:cubicBezTo>
                  <a:cubicBezTo>
                    <a:pt x="5" y="9"/>
                    <a:pt x="5" y="8"/>
                    <a:pt x="5"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1" name="Freeform 753"/>
            <p:cNvSpPr>
              <a:spLocks noEditPoints="1"/>
            </p:cNvSpPr>
            <p:nvPr/>
          </p:nvSpPr>
          <p:spPr bwMode="auto">
            <a:xfrm>
              <a:off x="12895386" y="1002004"/>
              <a:ext cx="765113" cy="1085966"/>
            </a:xfrm>
            <a:custGeom>
              <a:avLst/>
              <a:gdLst>
                <a:gd name="T0" fmla="*/ 103 w 105"/>
                <a:gd name="T1" fmla="*/ 145 h 149"/>
                <a:gd name="T2" fmla="*/ 103 w 105"/>
                <a:gd name="T3" fmla="*/ 145 h 149"/>
                <a:gd name="T4" fmla="*/ 100 w 105"/>
                <a:gd name="T5" fmla="*/ 146 h 149"/>
                <a:gd name="T6" fmla="*/ 101 w 105"/>
                <a:gd name="T7" fmla="*/ 147 h 149"/>
                <a:gd name="T8" fmla="*/ 103 w 105"/>
                <a:gd name="T9" fmla="*/ 148 h 149"/>
                <a:gd name="T10" fmla="*/ 105 w 105"/>
                <a:gd name="T11" fmla="*/ 149 h 149"/>
                <a:gd name="T12" fmla="*/ 103 w 105"/>
                <a:gd name="T13" fmla="*/ 145 h 149"/>
                <a:gd name="T14" fmla="*/ 73 w 105"/>
                <a:gd name="T15" fmla="*/ 103 h 149"/>
                <a:gd name="T16" fmla="*/ 70 w 105"/>
                <a:gd name="T17" fmla="*/ 104 h 149"/>
                <a:gd name="T18" fmla="*/ 73 w 105"/>
                <a:gd name="T19" fmla="*/ 107 h 149"/>
                <a:gd name="T20" fmla="*/ 75 w 105"/>
                <a:gd name="T21" fmla="*/ 106 h 149"/>
                <a:gd name="T22" fmla="*/ 73 w 105"/>
                <a:gd name="T23" fmla="*/ 103 h 149"/>
                <a:gd name="T24" fmla="*/ 42 w 105"/>
                <a:gd name="T25" fmla="*/ 59 h 149"/>
                <a:gd name="T26" fmla="*/ 46 w 105"/>
                <a:gd name="T27" fmla="*/ 67 h 149"/>
                <a:gd name="T28" fmla="*/ 45 w 105"/>
                <a:gd name="T29" fmla="*/ 68 h 149"/>
                <a:gd name="T30" fmla="*/ 47 w 105"/>
                <a:gd name="T31" fmla="*/ 72 h 149"/>
                <a:gd name="T32" fmla="*/ 49 w 105"/>
                <a:gd name="T33" fmla="*/ 69 h 149"/>
                <a:gd name="T34" fmla="*/ 42 w 105"/>
                <a:gd name="T35" fmla="*/ 59 h 149"/>
                <a:gd name="T36" fmla="*/ 23 w 105"/>
                <a:gd name="T37" fmla="*/ 37 h 149"/>
                <a:gd name="T38" fmla="*/ 26 w 105"/>
                <a:gd name="T39" fmla="*/ 41 h 149"/>
                <a:gd name="T40" fmla="*/ 30 w 105"/>
                <a:gd name="T41" fmla="*/ 42 h 149"/>
                <a:gd name="T42" fmla="*/ 27 w 105"/>
                <a:gd name="T43" fmla="*/ 37 h 149"/>
                <a:gd name="T44" fmla="*/ 23 w 105"/>
                <a:gd name="T45" fmla="*/ 37 h 149"/>
                <a:gd name="T46" fmla="*/ 0 w 105"/>
                <a:gd name="T47" fmla="*/ 0 h 149"/>
                <a:gd name="T48" fmla="*/ 0 w 105"/>
                <a:gd name="T49" fmla="*/ 4 h 149"/>
                <a:gd name="T50" fmla="*/ 0 w 105"/>
                <a:gd name="T51" fmla="*/ 5 h 149"/>
                <a:gd name="T52" fmla="*/ 4 w 105"/>
                <a:gd name="T53" fmla="*/ 11 h 149"/>
                <a:gd name="T54" fmla="*/ 4 w 105"/>
                <a:gd name="T55" fmla="*/ 6 h 149"/>
                <a:gd name="T56" fmla="*/ 5 w 105"/>
                <a:gd name="T57" fmla="*/ 6 h 149"/>
                <a:gd name="T58" fmla="*/ 0 w 105"/>
                <a:gd name="T59" fmla="*/ 0 h 149"/>
                <a:gd name="T60" fmla="*/ 0 w 105"/>
                <a:gd name="T6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49">
                  <a:moveTo>
                    <a:pt x="103" y="145"/>
                  </a:moveTo>
                  <a:cubicBezTo>
                    <a:pt x="103" y="145"/>
                    <a:pt x="103" y="145"/>
                    <a:pt x="103" y="145"/>
                  </a:cubicBezTo>
                  <a:cubicBezTo>
                    <a:pt x="100" y="146"/>
                    <a:pt x="100" y="146"/>
                    <a:pt x="100" y="146"/>
                  </a:cubicBezTo>
                  <a:cubicBezTo>
                    <a:pt x="101" y="147"/>
                    <a:pt x="101" y="147"/>
                    <a:pt x="101" y="147"/>
                  </a:cubicBezTo>
                  <a:cubicBezTo>
                    <a:pt x="103" y="148"/>
                    <a:pt x="103" y="148"/>
                    <a:pt x="103" y="148"/>
                  </a:cubicBezTo>
                  <a:cubicBezTo>
                    <a:pt x="104" y="148"/>
                    <a:pt x="105" y="149"/>
                    <a:pt x="105" y="149"/>
                  </a:cubicBezTo>
                  <a:cubicBezTo>
                    <a:pt x="103" y="145"/>
                    <a:pt x="103" y="145"/>
                    <a:pt x="103" y="145"/>
                  </a:cubicBezTo>
                  <a:moveTo>
                    <a:pt x="73" y="103"/>
                  </a:moveTo>
                  <a:cubicBezTo>
                    <a:pt x="70" y="104"/>
                    <a:pt x="70" y="104"/>
                    <a:pt x="70" y="104"/>
                  </a:cubicBezTo>
                  <a:cubicBezTo>
                    <a:pt x="73" y="107"/>
                    <a:pt x="73" y="107"/>
                    <a:pt x="73" y="107"/>
                  </a:cubicBezTo>
                  <a:cubicBezTo>
                    <a:pt x="75" y="106"/>
                    <a:pt x="75" y="106"/>
                    <a:pt x="75" y="106"/>
                  </a:cubicBezTo>
                  <a:cubicBezTo>
                    <a:pt x="73" y="103"/>
                    <a:pt x="73" y="103"/>
                    <a:pt x="73" y="103"/>
                  </a:cubicBezTo>
                  <a:moveTo>
                    <a:pt x="42" y="59"/>
                  </a:moveTo>
                  <a:cubicBezTo>
                    <a:pt x="46" y="67"/>
                    <a:pt x="46" y="67"/>
                    <a:pt x="46" y="67"/>
                  </a:cubicBezTo>
                  <a:cubicBezTo>
                    <a:pt x="45" y="68"/>
                    <a:pt x="45" y="68"/>
                    <a:pt x="45" y="68"/>
                  </a:cubicBezTo>
                  <a:cubicBezTo>
                    <a:pt x="47" y="72"/>
                    <a:pt x="47" y="72"/>
                    <a:pt x="47" y="72"/>
                  </a:cubicBezTo>
                  <a:cubicBezTo>
                    <a:pt x="49" y="69"/>
                    <a:pt x="49" y="69"/>
                    <a:pt x="49" y="69"/>
                  </a:cubicBezTo>
                  <a:cubicBezTo>
                    <a:pt x="42" y="59"/>
                    <a:pt x="42" y="59"/>
                    <a:pt x="42" y="59"/>
                  </a:cubicBezTo>
                  <a:moveTo>
                    <a:pt x="23" y="37"/>
                  </a:moveTo>
                  <a:cubicBezTo>
                    <a:pt x="26" y="41"/>
                    <a:pt x="26" y="41"/>
                    <a:pt x="26" y="41"/>
                  </a:cubicBezTo>
                  <a:cubicBezTo>
                    <a:pt x="30" y="42"/>
                    <a:pt x="30" y="42"/>
                    <a:pt x="30" y="42"/>
                  </a:cubicBezTo>
                  <a:cubicBezTo>
                    <a:pt x="27" y="37"/>
                    <a:pt x="27" y="37"/>
                    <a:pt x="27" y="37"/>
                  </a:cubicBezTo>
                  <a:cubicBezTo>
                    <a:pt x="23" y="37"/>
                    <a:pt x="23" y="37"/>
                    <a:pt x="23" y="37"/>
                  </a:cubicBezTo>
                  <a:moveTo>
                    <a:pt x="0" y="0"/>
                  </a:moveTo>
                  <a:cubicBezTo>
                    <a:pt x="0" y="4"/>
                    <a:pt x="0" y="4"/>
                    <a:pt x="0" y="4"/>
                  </a:cubicBezTo>
                  <a:cubicBezTo>
                    <a:pt x="0" y="5"/>
                    <a:pt x="0" y="5"/>
                    <a:pt x="0" y="5"/>
                  </a:cubicBezTo>
                  <a:cubicBezTo>
                    <a:pt x="4" y="11"/>
                    <a:pt x="4" y="11"/>
                    <a:pt x="4" y="11"/>
                  </a:cubicBezTo>
                  <a:cubicBezTo>
                    <a:pt x="4" y="10"/>
                    <a:pt x="4" y="8"/>
                    <a:pt x="4" y="6"/>
                  </a:cubicBezTo>
                  <a:cubicBezTo>
                    <a:pt x="5" y="6"/>
                    <a:pt x="5" y="6"/>
                    <a:pt x="5" y="6"/>
                  </a:cubicBezTo>
                  <a:cubicBezTo>
                    <a:pt x="0" y="0"/>
                    <a:pt x="0" y="0"/>
                    <a:pt x="0" y="0"/>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2" name="Freeform 754"/>
            <p:cNvSpPr>
              <a:spLocks noEditPoints="1"/>
            </p:cNvSpPr>
            <p:nvPr/>
          </p:nvSpPr>
          <p:spPr bwMode="auto">
            <a:xfrm>
              <a:off x="12987940" y="986579"/>
              <a:ext cx="826816" cy="1138414"/>
            </a:xfrm>
            <a:custGeom>
              <a:avLst/>
              <a:gdLst>
                <a:gd name="T0" fmla="*/ 105 w 113"/>
                <a:gd name="T1" fmla="*/ 150 h 156"/>
                <a:gd name="T2" fmla="*/ 108 w 113"/>
                <a:gd name="T3" fmla="*/ 155 h 156"/>
                <a:gd name="T4" fmla="*/ 113 w 113"/>
                <a:gd name="T5" fmla="*/ 156 h 156"/>
                <a:gd name="T6" fmla="*/ 109 w 113"/>
                <a:gd name="T7" fmla="*/ 151 h 156"/>
                <a:gd name="T8" fmla="*/ 108 w 113"/>
                <a:gd name="T9" fmla="*/ 151 h 156"/>
                <a:gd name="T10" fmla="*/ 105 w 113"/>
                <a:gd name="T11" fmla="*/ 150 h 156"/>
                <a:gd name="T12" fmla="*/ 90 w 113"/>
                <a:gd name="T13" fmla="*/ 123 h 156"/>
                <a:gd name="T14" fmla="*/ 90 w 113"/>
                <a:gd name="T15" fmla="*/ 128 h 156"/>
                <a:gd name="T16" fmla="*/ 94 w 113"/>
                <a:gd name="T17" fmla="*/ 134 h 156"/>
                <a:gd name="T18" fmla="*/ 94 w 113"/>
                <a:gd name="T19" fmla="*/ 129 h 156"/>
                <a:gd name="T20" fmla="*/ 90 w 113"/>
                <a:gd name="T21" fmla="*/ 123 h 156"/>
                <a:gd name="T22" fmla="*/ 73 w 113"/>
                <a:gd name="T23" fmla="*/ 106 h 156"/>
                <a:gd name="T24" fmla="*/ 79 w 113"/>
                <a:gd name="T25" fmla="*/ 113 h 156"/>
                <a:gd name="T26" fmla="*/ 85 w 113"/>
                <a:gd name="T27" fmla="*/ 117 h 156"/>
                <a:gd name="T28" fmla="*/ 80 w 113"/>
                <a:gd name="T29" fmla="*/ 109 h 156"/>
                <a:gd name="T30" fmla="*/ 73 w 113"/>
                <a:gd name="T31" fmla="*/ 106 h 156"/>
                <a:gd name="T32" fmla="*/ 3 w 113"/>
                <a:gd name="T33" fmla="*/ 0 h 156"/>
                <a:gd name="T34" fmla="*/ 0 w 113"/>
                <a:gd name="T35" fmla="*/ 1 h 156"/>
                <a:gd name="T36" fmla="*/ 2 w 113"/>
                <a:gd name="T37" fmla="*/ 5 h 156"/>
                <a:gd name="T38" fmla="*/ 5 w 113"/>
                <a:gd name="T39" fmla="*/ 4 h 156"/>
                <a:gd name="T40" fmla="*/ 3 w 113"/>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6">
                  <a:moveTo>
                    <a:pt x="105" y="150"/>
                  </a:moveTo>
                  <a:cubicBezTo>
                    <a:pt x="108" y="155"/>
                    <a:pt x="108" y="155"/>
                    <a:pt x="108" y="155"/>
                  </a:cubicBezTo>
                  <a:cubicBezTo>
                    <a:pt x="110" y="155"/>
                    <a:pt x="111" y="156"/>
                    <a:pt x="113" y="156"/>
                  </a:cubicBezTo>
                  <a:cubicBezTo>
                    <a:pt x="109" y="151"/>
                    <a:pt x="109" y="151"/>
                    <a:pt x="109" y="151"/>
                  </a:cubicBezTo>
                  <a:cubicBezTo>
                    <a:pt x="109" y="151"/>
                    <a:pt x="108" y="151"/>
                    <a:pt x="108" y="151"/>
                  </a:cubicBezTo>
                  <a:cubicBezTo>
                    <a:pt x="107" y="151"/>
                    <a:pt x="106" y="150"/>
                    <a:pt x="105" y="150"/>
                  </a:cubicBezTo>
                  <a:moveTo>
                    <a:pt x="90" y="123"/>
                  </a:moveTo>
                  <a:cubicBezTo>
                    <a:pt x="90" y="128"/>
                    <a:pt x="90" y="128"/>
                    <a:pt x="90" y="128"/>
                  </a:cubicBezTo>
                  <a:cubicBezTo>
                    <a:pt x="94" y="134"/>
                    <a:pt x="94" y="134"/>
                    <a:pt x="94" y="134"/>
                  </a:cubicBezTo>
                  <a:cubicBezTo>
                    <a:pt x="94" y="129"/>
                    <a:pt x="94" y="129"/>
                    <a:pt x="94" y="129"/>
                  </a:cubicBezTo>
                  <a:cubicBezTo>
                    <a:pt x="90" y="123"/>
                    <a:pt x="90" y="123"/>
                    <a:pt x="90" y="123"/>
                  </a:cubicBezTo>
                  <a:moveTo>
                    <a:pt x="73" y="106"/>
                  </a:moveTo>
                  <a:cubicBezTo>
                    <a:pt x="79" y="113"/>
                    <a:pt x="79" y="113"/>
                    <a:pt x="79" y="113"/>
                  </a:cubicBezTo>
                  <a:cubicBezTo>
                    <a:pt x="85" y="117"/>
                    <a:pt x="85" y="117"/>
                    <a:pt x="85" y="117"/>
                  </a:cubicBezTo>
                  <a:cubicBezTo>
                    <a:pt x="80" y="109"/>
                    <a:pt x="80" y="109"/>
                    <a:pt x="80" y="109"/>
                  </a:cubicBezTo>
                  <a:cubicBezTo>
                    <a:pt x="73" y="106"/>
                    <a:pt x="73" y="106"/>
                    <a:pt x="73" y="106"/>
                  </a:cubicBezTo>
                  <a:moveTo>
                    <a:pt x="3" y="0"/>
                  </a:moveTo>
                  <a:cubicBezTo>
                    <a:pt x="0" y="1"/>
                    <a:pt x="0" y="1"/>
                    <a:pt x="0" y="1"/>
                  </a:cubicBezTo>
                  <a:cubicBezTo>
                    <a:pt x="2" y="5"/>
                    <a:pt x="2" y="5"/>
                    <a:pt x="2"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3" name="Freeform 755"/>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close/>
                  <a:moveTo>
                    <a:pt x="7" y="0"/>
                  </a:moveTo>
                  <a:lnTo>
                    <a:pt x="0" y="3"/>
                  </a:lnTo>
                  <a:lnTo>
                    <a:pt x="5" y="10"/>
                  </a:lnTo>
                  <a:lnTo>
                    <a:pt x="12" y="7"/>
                  </a:lnTo>
                  <a:lnTo>
                    <a:pt x="7"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4" name="Freeform 756"/>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moveTo>
                    <a:pt x="7" y="0"/>
                  </a:moveTo>
                  <a:lnTo>
                    <a:pt x="0" y="3"/>
                  </a:lnTo>
                  <a:lnTo>
                    <a:pt x="5" y="10"/>
                  </a:lnTo>
                  <a:lnTo>
                    <a:pt x="12" y="7"/>
                  </a:lnTo>
                  <a:lnTo>
                    <a:pt x="7"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5" name="Freeform 757"/>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close/>
                  <a:moveTo>
                    <a:pt x="52" y="71"/>
                  </a:moveTo>
                  <a:lnTo>
                    <a:pt x="49" y="80"/>
                  </a:lnTo>
                  <a:lnTo>
                    <a:pt x="56" y="90"/>
                  </a:lnTo>
                  <a:lnTo>
                    <a:pt x="59" y="80"/>
                  </a:lnTo>
                  <a:lnTo>
                    <a:pt x="52" y="71"/>
                  </a:lnTo>
                  <a:close/>
                  <a:moveTo>
                    <a:pt x="2" y="0"/>
                  </a:moveTo>
                  <a:lnTo>
                    <a:pt x="0" y="9"/>
                  </a:lnTo>
                  <a:lnTo>
                    <a:pt x="0" y="9"/>
                  </a:lnTo>
                  <a:lnTo>
                    <a:pt x="7" y="7"/>
                  </a:lnTo>
                  <a:lnTo>
                    <a:pt x="2"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6" name="Freeform 758"/>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moveTo>
                    <a:pt x="52" y="71"/>
                  </a:moveTo>
                  <a:lnTo>
                    <a:pt x="49" y="80"/>
                  </a:lnTo>
                  <a:lnTo>
                    <a:pt x="56" y="90"/>
                  </a:lnTo>
                  <a:lnTo>
                    <a:pt x="59" y="80"/>
                  </a:lnTo>
                  <a:lnTo>
                    <a:pt x="52" y="71"/>
                  </a:lnTo>
                  <a:moveTo>
                    <a:pt x="2" y="0"/>
                  </a:moveTo>
                  <a:lnTo>
                    <a:pt x="0" y="9"/>
                  </a:lnTo>
                  <a:lnTo>
                    <a:pt x="0" y="9"/>
                  </a:lnTo>
                  <a:lnTo>
                    <a:pt x="7" y="7"/>
                  </a:lnTo>
                  <a:lnTo>
                    <a:pt x="2"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7" name="Freeform 759"/>
            <p:cNvSpPr>
              <a:spLocks noEditPoints="1"/>
            </p:cNvSpPr>
            <p:nvPr/>
          </p:nvSpPr>
          <p:spPr bwMode="auto">
            <a:xfrm>
              <a:off x="13018791" y="505298"/>
              <a:ext cx="1011924" cy="1422246"/>
            </a:xfrm>
            <a:custGeom>
              <a:avLst/>
              <a:gdLst>
                <a:gd name="T0" fmla="*/ 137 w 139"/>
                <a:gd name="T1" fmla="*/ 191 h 195"/>
                <a:gd name="T2" fmla="*/ 133 w 139"/>
                <a:gd name="T3" fmla="*/ 192 h 195"/>
                <a:gd name="T4" fmla="*/ 136 w 139"/>
                <a:gd name="T5" fmla="*/ 195 h 195"/>
                <a:gd name="T6" fmla="*/ 139 w 139"/>
                <a:gd name="T7" fmla="*/ 195 h 195"/>
                <a:gd name="T8" fmla="*/ 137 w 139"/>
                <a:gd name="T9" fmla="*/ 191 h 195"/>
                <a:gd name="T10" fmla="*/ 21 w 139"/>
                <a:gd name="T11" fmla="*/ 32 h 195"/>
                <a:gd name="T12" fmla="*/ 22 w 139"/>
                <a:gd name="T13" fmla="*/ 34 h 195"/>
                <a:gd name="T14" fmla="*/ 22 w 139"/>
                <a:gd name="T15" fmla="*/ 34 h 195"/>
                <a:gd name="T16" fmla="*/ 21 w 139"/>
                <a:gd name="T17" fmla="*/ 32 h 195"/>
                <a:gd name="T18" fmla="*/ 2 w 139"/>
                <a:gd name="T19" fmla="*/ 0 h 195"/>
                <a:gd name="T20" fmla="*/ 0 w 139"/>
                <a:gd name="T21" fmla="*/ 3 h 195"/>
                <a:gd name="T22" fmla="*/ 3 w 139"/>
                <a:gd name="T23" fmla="*/ 7 h 195"/>
                <a:gd name="T24" fmla="*/ 4 w 139"/>
                <a:gd name="T25" fmla="*/ 4 h 195"/>
                <a:gd name="T26" fmla="*/ 2 w 139"/>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5">
                  <a:moveTo>
                    <a:pt x="137" y="191"/>
                  </a:moveTo>
                  <a:cubicBezTo>
                    <a:pt x="133" y="192"/>
                    <a:pt x="133" y="192"/>
                    <a:pt x="133" y="192"/>
                  </a:cubicBezTo>
                  <a:cubicBezTo>
                    <a:pt x="136" y="195"/>
                    <a:pt x="136" y="195"/>
                    <a:pt x="136" y="195"/>
                  </a:cubicBezTo>
                  <a:cubicBezTo>
                    <a:pt x="139" y="195"/>
                    <a:pt x="139" y="195"/>
                    <a:pt x="139" y="195"/>
                  </a:cubicBezTo>
                  <a:cubicBezTo>
                    <a:pt x="137" y="191"/>
                    <a:pt x="137" y="191"/>
                    <a:pt x="137" y="191"/>
                  </a:cubicBezTo>
                  <a:moveTo>
                    <a:pt x="21" y="32"/>
                  </a:moveTo>
                  <a:cubicBezTo>
                    <a:pt x="22" y="34"/>
                    <a:pt x="22" y="34"/>
                    <a:pt x="22" y="34"/>
                  </a:cubicBezTo>
                  <a:cubicBezTo>
                    <a:pt x="22" y="34"/>
                    <a:pt x="22" y="34"/>
                    <a:pt x="22" y="34"/>
                  </a:cubicBezTo>
                  <a:cubicBezTo>
                    <a:pt x="21" y="32"/>
                    <a:pt x="21" y="32"/>
                    <a:pt x="21" y="32"/>
                  </a:cubicBezTo>
                  <a:moveTo>
                    <a:pt x="2" y="0"/>
                  </a:moveTo>
                  <a:cubicBezTo>
                    <a:pt x="1" y="1"/>
                    <a:pt x="1" y="2"/>
                    <a:pt x="0" y="3"/>
                  </a:cubicBezTo>
                  <a:cubicBezTo>
                    <a:pt x="3" y="7"/>
                    <a:pt x="3" y="7"/>
                    <a:pt x="3" y="7"/>
                  </a:cubicBezTo>
                  <a:cubicBezTo>
                    <a:pt x="3" y="6"/>
                    <a:pt x="4" y="5"/>
                    <a:pt x="4"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8" name="Freeform 760"/>
            <p:cNvSpPr>
              <a:spLocks noEditPoints="1"/>
            </p:cNvSpPr>
            <p:nvPr/>
          </p:nvSpPr>
          <p:spPr bwMode="auto">
            <a:xfrm>
              <a:off x="13077409" y="415829"/>
              <a:ext cx="1070541" cy="1502459"/>
            </a:xfrm>
            <a:custGeom>
              <a:avLst/>
              <a:gdLst>
                <a:gd name="T0" fmla="*/ 144 w 147"/>
                <a:gd name="T1" fmla="*/ 202 h 206"/>
                <a:gd name="T2" fmla="*/ 141 w 147"/>
                <a:gd name="T3" fmla="*/ 202 h 206"/>
                <a:gd name="T4" fmla="*/ 143 w 147"/>
                <a:gd name="T5" fmla="*/ 206 h 206"/>
                <a:gd name="T6" fmla="*/ 147 w 147"/>
                <a:gd name="T7" fmla="*/ 205 h 206"/>
                <a:gd name="T8" fmla="*/ 144 w 147"/>
                <a:gd name="T9" fmla="*/ 202 h 206"/>
                <a:gd name="T10" fmla="*/ 1 w 147"/>
                <a:gd name="T11" fmla="*/ 0 h 206"/>
                <a:gd name="T12" fmla="*/ 0 w 147"/>
                <a:gd name="T13" fmla="*/ 3 h 206"/>
                <a:gd name="T14" fmla="*/ 2 w 147"/>
                <a:gd name="T15" fmla="*/ 6 h 206"/>
                <a:gd name="T16" fmla="*/ 4 w 147"/>
                <a:gd name="T17" fmla="*/ 3 h 206"/>
                <a:gd name="T18" fmla="*/ 1 w 147"/>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06">
                  <a:moveTo>
                    <a:pt x="144" y="202"/>
                  </a:moveTo>
                  <a:cubicBezTo>
                    <a:pt x="141" y="202"/>
                    <a:pt x="141" y="202"/>
                    <a:pt x="141" y="202"/>
                  </a:cubicBezTo>
                  <a:cubicBezTo>
                    <a:pt x="143" y="206"/>
                    <a:pt x="143" y="206"/>
                    <a:pt x="143" y="206"/>
                  </a:cubicBezTo>
                  <a:cubicBezTo>
                    <a:pt x="147" y="205"/>
                    <a:pt x="147" y="205"/>
                    <a:pt x="147" y="205"/>
                  </a:cubicBezTo>
                  <a:cubicBezTo>
                    <a:pt x="144" y="202"/>
                    <a:pt x="144" y="202"/>
                    <a:pt x="144" y="202"/>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49" name="Freeform 761"/>
            <p:cNvSpPr>
              <a:spLocks noEditPoints="1"/>
            </p:cNvSpPr>
            <p:nvPr/>
          </p:nvSpPr>
          <p:spPr bwMode="auto">
            <a:xfrm>
              <a:off x="13163792" y="394234"/>
              <a:ext cx="1212457" cy="1684482"/>
            </a:xfrm>
            <a:custGeom>
              <a:avLst/>
              <a:gdLst>
                <a:gd name="T0" fmla="*/ 164 w 166"/>
                <a:gd name="T1" fmla="*/ 226 h 231"/>
                <a:gd name="T2" fmla="*/ 161 w 166"/>
                <a:gd name="T3" fmla="*/ 227 h 231"/>
                <a:gd name="T4" fmla="*/ 164 w 166"/>
                <a:gd name="T5" fmla="*/ 231 h 231"/>
                <a:gd name="T6" fmla="*/ 166 w 166"/>
                <a:gd name="T7" fmla="*/ 230 h 231"/>
                <a:gd name="T8" fmla="*/ 164 w 166"/>
                <a:gd name="T9" fmla="*/ 226 h 231"/>
                <a:gd name="T10" fmla="*/ 0 w 166"/>
                <a:gd name="T11" fmla="*/ 0 h 231"/>
                <a:gd name="T12" fmla="*/ 4 w 166"/>
                <a:gd name="T13" fmla="*/ 6 h 231"/>
                <a:gd name="T14" fmla="*/ 9 w 166"/>
                <a:gd name="T15" fmla="*/ 7 h 231"/>
                <a:gd name="T16" fmla="*/ 5 w 166"/>
                <a:gd name="T17" fmla="*/ 2 h 231"/>
                <a:gd name="T18" fmla="*/ 0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64" y="226"/>
                  </a:moveTo>
                  <a:cubicBezTo>
                    <a:pt x="163" y="227"/>
                    <a:pt x="162" y="227"/>
                    <a:pt x="161" y="227"/>
                  </a:cubicBezTo>
                  <a:cubicBezTo>
                    <a:pt x="164" y="231"/>
                    <a:pt x="164" y="231"/>
                    <a:pt x="164" y="231"/>
                  </a:cubicBezTo>
                  <a:cubicBezTo>
                    <a:pt x="165" y="230"/>
                    <a:pt x="165" y="230"/>
                    <a:pt x="166" y="230"/>
                  </a:cubicBezTo>
                  <a:cubicBezTo>
                    <a:pt x="164" y="226"/>
                    <a:pt x="164" y="226"/>
                    <a:pt x="164" y="226"/>
                  </a:cubicBezTo>
                  <a:moveTo>
                    <a:pt x="0" y="0"/>
                  </a:moveTo>
                  <a:cubicBezTo>
                    <a:pt x="4" y="6"/>
                    <a:pt x="4" y="6"/>
                    <a:pt x="4" y="6"/>
                  </a:cubicBezTo>
                  <a:cubicBezTo>
                    <a:pt x="9" y="7"/>
                    <a:pt x="9" y="7"/>
                    <a:pt x="9" y="7"/>
                  </a:cubicBezTo>
                  <a:cubicBezTo>
                    <a:pt x="5" y="2"/>
                    <a:pt x="5" y="2"/>
                    <a:pt x="5" y="2"/>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0" name="Freeform 762"/>
            <p:cNvSpPr>
              <a:spLocks noEditPoints="1"/>
            </p:cNvSpPr>
            <p:nvPr/>
          </p:nvSpPr>
          <p:spPr bwMode="auto">
            <a:xfrm>
              <a:off x="13324219" y="431255"/>
              <a:ext cx="1144584" cy="1613524"/>
            </a:xfrm>
            <a:custGeom>
              <a:avLst/>
              <a:gdLst>
                <a:gd name="T0" fmla="*/ 155 w 157"/>
                <a:gd name="T1" fmla="*/ 216 h 221"/>
                <a:gd name="T2" fmla="*/ 152 w 157"/>
                <a:gd name="T3" fmla="*/ 217 h 221"/>
                <a:gd name="T4" fmla="*/ 154 w 157"/>
                <a:gd name="T5" fmla="*/ 221 h 221"/>
                <a:gd name="T6" fmla="*/ 157 w 157"/>
                <a:gd name="T7" fmla="*/ 219 h 221"/>
                <a:gd name="T8" fmla="*/ 155 w 157"/>
                <a:gd name="T9" fmla="*/ 216 h 221"/>
                <a:gd name="T10" fmla="*/ 2 w 157"/>
                <a:gd name="T11" fmla="*/ 0 h 221"/>
                <a:gd name="T12" fmla="*/ 0 w 157"/>
                <a:gd name="T13" fmla="*/ 2 h 221"/>
                <a:gd name="T14" fmla="*/ 0 w 157"/>
                <a:gd name="T15" fmla="*/ 2 h 221"/>
                <a:gd name="T16" fmla="*/ 2 w 157"/>
                <a:gd name="T17" fmla="*/ 5 h 221"/>
                <a:gd name="T18" fmla="*/ 4 w 157"/>
                <a:gd name="T19" fmla="*/ 3 h 221"/>
                <a:gd name="T20" fmla="*/ 2 w 157"/>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21">
                  <a:moveTo>
                    <a:pt x="155" y="216"/>
                  </a:moveTo>
                  <a:cubicBezTo>
                    <a:pt x="154" y="216"/>
                    <a:pt x="153" y="217"/>
                    <a:pt x="152" y="217"/>
                  </a:cubicBezTo>
                  <a:cubicBezTo>
                    <a:pt x="154" y="221"/>
                    <a:pt x="154" y="221"/>
                    <a:pt x="154" y="221"/>
                  </a:cubicBezTo>
                  <a:cubicBezTo>
                    <a:pt x="155" y="220"/>
                    <a:pt x="156" y="220"/>
                    <a:pt x="157" y="219"/>
                  </a:cubicBezTo>
                  <a:cubicBezTo>
                    <a:pt x="155" y="216"/>
                    <a:pt x="155" y="216"/>
                    <a:pt x="155" y="216"/>
                  </a:cubicBezTo>
                  <a:moveTo>
                    <a:pt x="2" y="0"/>
                  </a:moveTo>
                  <a:cubicBezTo>
                    <a:pt x="0" y="2"/>
                    <a:pt x="0" y="2"/>
                    <a:pt x="0" y="2"/>
                  </a:cubicBez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1" name="Freeform 763"/>
            <p:cNvSpPr>
              <a:spLocks noEditPoints="1"/>
            </p:cNvSpPr>
            <p:nvPr/>
          </p:nvSpPr>
          <p:spPr bwMode="auto">
            <a:xfrm>
              <a:off x="13398263" y="366467"/>
              <a:ext cx="1160010" cy="1625864"/>
            </a:xfrm>
            <a:custGeom>
              <a:avLst/>
              <a:gdLst>
                <a:gd name="T0" fmla="*/ 156 w 159"/>
                <a:gd name="T1" fmla="*/ 217 h 223"/>
                <a:gd name="T2" fmla="*/ 156 w 159"/>
                <a:gd name="T3" fmla="*/ 219 h 223"/>
                <a:gd name="T4" fmla="*/ 154 w 159"/>
                <a:gd name="T5" fmla="*/ 220 h 223"/>
                <a:gd name="T6" fmla="*/ 157 w 159"/>
                <a:gd name="T7" fmla="*/ 223 h 223"/>
                <a:gd name="T8" fmla="*/ 159 w 159"/>
                <a:gd name="T9" fmla="*/ 222 h 223"/>
                <a:gd name="T10" fmla="*/ 156 w 159"/>
                <a:gd name="T11" fmla="*/ 217 h 223"/>
                <a:gd name="T12" fmla="*/ 2 w 159"/>
                <a:gd name="T13" fmla="*/ 0 h 223"/>
                <a:gd name="T14" fmla="*/ 0 w 159"/>
                <a:gd name="T15" fmla="*/ 2 h 223"/>
                <a:gd name="T16" fmla="*/ 2 w 159"/>
                <a:gd name="T17" fmla="*/ 5 h 223"/>
                <a:gd name="T18" fmla="*/ 4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6" y="217"/>
                  </a:moveTo>
                  <a:cubicBezTo>
                    <a:pt x="156" y="219"/>
                    <a:pt x="156" y="219"/>
                    <a:pt x="156" y="219"/>
                  </a:cubicBezTo>
                  <a:cubicBezTo>
                    <a:pt x="156" y="219"/>
                    <a:pt x="155" y="220"/>
                    <a:pt x="154" y="220"/>
                  </a:cubicBezTo>
                  <a:cubicBezTo>
                    <a:pt x="157" y="223"/>
                    <a:pt x="157" y="223"/>
                    <a:pt x="157" y="223"/>
                  </a:cubicBezTo>
                  <a:cubicBezTo>
                    <a:pt x="158" y="223"/>
                    <a:pt x="158" y="222"/>
                    <a:pt x="159" y="222"/>
                  </a:cubicBezTo>
                  <a:cubicBezTo>
                    <a:pt x="156" y="217"/>
                    <a:pt x="156" y="217"/>
                    <a:pt x="156" y="217"/>
                  </a:cubicBezTo>
                  <a:moveTo>
                    <a:pt x="2" y="0"/>
                  </a:move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2" name="Freeform 764"/>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close/>
                  <a:moveTo>
                    <a:pt x="0" y="0"/>
                  </a:moveTo>
                  <a:lnTo>
                    <a:pt x="2" y="16"/>
                  </a:lnTo>
                  <a:lnTo>
                    <a:pt x="2" y="16"/>
                  </a:lnTo>
                  <a:lnTo>
                    <a:pt x="7" y="24"/>
                  </a:lnTo>
                  <a:lnTo>
                    <a:pt x="12" y="19"/>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3" name="Freeform 765"/>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moveTo>
                    <a:pt x="0" y="0"/>
                  </a:moveTo>
                  <a:lnTo>
                    <a:pt x="2" y="16"/>
                  </a:lnTo>
                  <a:lnTo>
                    <a:pt x="2" y="16"/>
                  </a:lnTo>
                  <a:lnTo>
                    <a:pt x="7" y="24"/>
                  </a:lnTo>
                  <a:lnTo>
                    <a:pt x="12" y="19"/>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4" name="Freeform 766"/>
            <p:cNvSpPr>
              <a:spLocks noEditPoints="1"/>
            </p:cNvSpPr>
            <p:nvPr/>
          </p:nvSpPr>
          <p:spPr bwMode="auto">
            <a:xfrm>
              <a:off x="13435284" y="82635"/>
              <a:ext cx="1160010" cy="1625864"/>
            </a:xfrm>
            <a:custGeom>
              <a:avLst/>
              <a:gdLst>
                <a:gd name="T0" fmla="*/ 157 w 159"/>
                <a:gd name="T1" fmla="*/ 218 h 223"/>
                <a:gd name="T2" fmla="*/ 155 w 159"/>
                <a:gd name="T3" fmla="*/ 220 h 223"/>
                <a:gd name="T4" fmla="*/ 157 w 159"/>
                <a:gd name="T5" fmla="*/ 223 h 223"/>
                <a:gd name="T6" fmla="*/ 159 w 159"/>
                <a:gd name="T7" fmla="*/ 221 h 223"/>
                <a:gd name="T8" fmla="*/ 157 w 159"/>
                <a:gd name="T9" fmla="*/ 218 h 223"/>
                <a:gd name="T10" fmla="*/ 2 w 159"/>
                <a:gd name="T11" fmla="*/ 0 h 223"/>
                <a:gd name="T12" fmla="*/ 0 w 159"/>
                <a:gd name="T13" fmla="*/ 1 h 223"/>
                <a:gd name="T14" fmla="*/ 4 w 159"/>
                <a:gd name="T15" fmla="*/ 6 h 223"/>
                <a:gd name="T16" fmla="*/ 3 w 159"/>
                <a:gd name="T17" fmla="*/ 4 h 223"/>
                <a:gd name="T18" fmla="*/ 5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7" y="218"/>
                  </a:moveTo>
                  <a:cubicBezTo>
                    <a:pt x="155" y="220"/>
                    <a:pt x="155" y="220"/>
                    <a:pt x="155" y="220"/>
                  </a:cubicBezTo>
                  <a:cubicBezTo>
                    <a:pt x="157" y="223"/>
                    <a:pt x="157" y="223"/>
                    <a:pt x="157" y="223"/>
                  </a:cubicBezTo>
                  <a:cubicBezTo>
                    <a:pt x="159" y="221"/>
                    <a:pt x="159" y="221"/>
                    <a:pt x="159" y="221"/>
                  </a:cubicBezTo>
                  <a:cubicBezTo>
                    <a:pt x="157" y="218"/>
                    <a:pt x="157" y="218"/>
                    <a:pt x="157" y="218"/>
                  </a:cubicBezTo>
                  <a:moveTo>
                    <a:pt x="2" y="0"/>
                  </a:moveTo>
                  <a:cubicBezTo>
                    <a:pt x="2" y="0"/>
                    <a:pt x="1" y="1"/>
                    <a:pt x="0" y="1"/>
                  </a:cubicBezTo>
                  <a:cubicBezTo>
                    <a:pt x="4" y="6"/>
                    <a:pt x="4" y="6"/>
                    <a:pt x="4" y="6"/>
                  </a:cubicBezTo>
                  <a:cubicBezTo>
                    <a:pt x="3" y="4"/>
                    <a:pt x="3" y="4"/>
                    <a:pt x="3" y="4"/>
                  </a:cubicBezTo>
                  <a:cubicBezTo>
                    <a:pt x="4" y="3"/>
                    <a:pt x="4" y="3"/>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5" name="Freeform 767"/>
            <p:cNvSpPr>
              <a:spLocks noEditPoints="1"/>
            </p:cNvSpPr>
            <p:nvPr/>
          </p:nvSpPr>
          <p:spPr bwMode="auto">
            <a:xfrm>
              <a:off x="13521668" y="30188"/>
              <a:ext cx="1144584" cy="1613524"/>
            </a:xfrm>
            <a:custGeom>
              <a:avLst/>
              <a:gdLst>
                <a:gd name="T0" fmla="*/ 155 w 157"/>
                <a:gd name="T1" fmla="*/ 216 h 221"/>
                <a:gd name="T2" fmla="*/ 153 w 157"/>
                <a:gd name="T3" fmla="*/ 218 h 221"/>
                <a:gd name="T4" fmla="*/ 155 w 157"/>
                <a:gd name="T5" fmla="*/ 221 h 221"/>
                <a:gd name="T6" fmla="*/ 157 w 157"/>
                <a:gd name="T7" fmla="*/ 219 h 221"/>
                <a:gd name="T8" fmla="*/ 155 w 157"/>
                <a:gd name="T9" fmla="*/ 216 h 221"/>
                <a:gd name="T10" fmla="*/ 3 w 157"/>
                <a:gd name="T11" fmla="*/ 0 h 221"/>
                <a:gd name="T12" fmla="*/ 0 w 157"/>
                <a:gd name="T13" fmla="*/ 2 h 221"/>
                <a:gd name="T14" fmla="*/ 2 w 157"/>
                <a:gd name="T15" fmla="*/ 5 h 221"/>
                <a:gd name="T16" fmla="*/ 5 w 157"/>
                <a:gd name="T17" fmla="*/ 4 h 221"/>
                <a:gd name="T18" fmla="*/ 3 w 1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21">
                  <a:moveTo>
                    <a:pt x="155" y="216"/>
                  </a:moveTo>
                  <a:cubicBezTo>
                    <a:pt x="153" y="218"/>
                    <a:pt x="153" y="218"/>
                    <a:pt x="153" y="218"/>
                  </a:cubicBezTo>
                  <a:cubicBezTo>
                    <a:pt x="155" y="221"/>
                    <a:pt x="155" y="221"/>
                    <a:pt x="155" y="221"/>
                  </a:cubicBezTo>
                  <a:cubicBezTo>
                    <a:pt x="157" y="219"/>
                    <a:pt x="157" y="219"/>
                    <a:pt x="157" y="219"/>
                  </a:cubicBezTo>
                  <a:cubicBezTo>
                    <a:pt x="155" y="216"/>
                    <a:pt x="155" y="216"/>
                    <a:pt x="155" y="216"/>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6" name="Freeform 768"/>
            <p:cNvSpPr>
              <a:spLocks noEditPoints="1"/>
            </p:cNvSpPr>
            <p:nvPr/>
          </p:nvSpPr>
          <p:spPr bwMode="auto">
            <a:xfrm>
              <a:off x="13617307" y="-6834"/>
              <a:ext cx="1209372" cy="1684482"/>
            </a:xfrm>
            <a:custGeom>
              <a:avLst/>
              <a:gdLst>
                <a:gd name="T0" fmla="*/ 157 w 166"/>
                <a:gd name="T1" fmla="*/ 224 h 231"/>
                <a:gd name="T2" fmla="*/ 161 w 166"/>
                <a:gd name="T3" fmla="*/ 229 h 231"/>
                <a:gd name="T4" fmla="*/ 166 w 166"/>
                <a:gd name="T5" fmla="*/ 231 h 231"/>
                <a:gd name="T6" fmla="*/ 162 w 166"/>
                <a:gd name="T7" fmla="*/ 225 h 231"/>
                <a:gd name="T8" fmla="*/ 157 w 166"/>
                <a:gd name="T9" fmla="*/ 224 h 231"/>
                <a:gd name="T10" fmla="*/ 3 w 166"/>
                <a:gd name="T11" fmla="*/ 0 h 231"/>
                <a:gd name="T12" fmla="*/ 0 w 166"/>
                <a:gd name="T13" fmla="*/ 1 h 231"/>
                <a:gd name="T14" fmla="*/ 2 w 166"/>
                <a:gd name="T15" fmla="*/ 5 h 231"/>
                <a:gd name="T16" fmla="*/ 5 w 166"/>
                <a:gd name="T17" fmla="*/ 4 h 231"/>
                <a:gd name="T18" fmla="*/ 3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57" y="224"/>
                  </a:moveTo>
                  <a:cubicBezTo>
                    <a:pt x="161" y="229"/>
                    <a:pt x="161" y="229"/>
                    <a:pt x="161" y="229"/>
                  </a:cubicBezTo>
                  <a:cubicBezTo>
                    <a:pt x="166" y="231"/>
                    <a:pt x="166" y="231"/>
                    <a:pt x="166" y="231"/>
                  </a:cubicBezTo>
                  <a:cubicBezTo>
                    <a:pt x="162" y="225"/>
                    <a:pt x="162" y="225"/>
                    <a:pt x="162" y="225"/>
                  </a:cubicBezTo>
                  <a:cubicBezTo>
                    <a:pt x="157" y="224"/>
                    <a:pt x="157" y="224"/>
                    <a:pt x="157" y="224"/>
                  </a:cubicBezTo>
                  <a:moveTo>
                    <a:pt x="3" y="0"/>
                  </a:moveTo>
                  <a:cubicBezTo>
                    <a:pt x="2" y="1"/>
                    <a:pt x="1" y="1"/>
                    <a:pt x="0" y="1"/>
                  </a:cubicBezTo>
                  <a:cubicBezTo>
                    <a:pt x="2" y="5"/>
                    <a:pt x="2" y="5"/>
                    <a:pt x="2" y="5"/>
                  </a:cubicBezTo>
                  <a:cubicBezTo>
                    <a:pt x="3" y="4"/>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7" name="Freeform 769"/>
            <p:cNvSpPr>
              <a:spLocks noEditPoints="1"/>
            </p:cNvSpPr>
            <p:nvPr/>
          </p:nvSpPr>
          <p:spPr bwMode="auto">
            <a:xfrm>
              <a:off x="13842522" y="153593"/>
              <a:ext cx="1079796" cy="1502459"/>
            </a:xfrm>
            <a:custGeom>
              <a:avLst/>
              <a:gdLst>
                <a:gd name="T0" fmla="*/ 145 w 148"/>
                <a:gd name="T1" fmla="*/ 200 h 206"/>
                <a:gd name="T2" fmla="*/ 144 w 148"/>
                <a:gd name="T3" fmla="*/ 203 h 206"/>
                <a:gd name="T4" fmla="*/ 146 w 148"/>
                <a:gd name="T5" fmla="*/ 206 h 206"/>
                <a:gd name="T6" fmla="*/ 148 w 148"/>
                <a:gd name="T7" fmla="*/ 204 h 206"/>
                <a:gd name="T8" fmla="*/ 145 w 148"/>
                <a:gd name="T9" fmla="*/ 200 h 206"/>
                <a:gd name="T10" fmla="*/ 4 w 148"/>
                <a:gd name="T11" fmla="*/ 0 h 206"/>
                <a:gd name="T12" fmla="*/ 0 w 148"/>
                <a:gd name="T13" fmla="*/ 0 h 206"/>
                <a:gd name="T14" fmla="*/ 3 w 148"/>
                <a:gd name="T15" fmla="*/ 4 h 206"/>
                <a:gd name="T16" fmla="*/ 6 w 148"/>
                <a:gd name="T17" fmla="*/ 4 h 206"/>
                <a:gd name="T18" fmla="*/ 4 w 148"/>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6">
                  <a:moveTo>
                    <a:pt x="145" y="200"/>
                  </a:moveTo>
                  <a:cubicBezTo>
                    <a:pt x="145" y="201"/>
                    <a:pt x="144" y="202"/>
                    <a:pt x="144" y="203"/>
                  </a:cubicBezTo>
                  <a:cubicBezTo>
                    <a:pt x="146" y="206"/>
                    <a:pt x="146" y="206"/>
                    <a:pt x="146" y="206"/>
                  </a:cubicBezTo>
                  <a:cubicBezTo>
                    <a:pt x="147" y="205"/>
                    <a:pt x="147" y="205"/>
                    <a:pt x="148" y="204"/>
                  </a:cubicBezTo>
                  <a:cubicBezTo>
                    <a:pt x="145" y="200"/>
                    <a:pt x="145" y="200"/>
                    <a:pt x="145" y="200"/>
                  </a:cubicBezTo>
                  <a:moveTo>
                    <a:pt x="4" y="0"/>
                  </a:moveTo>
                  <a:cubicBezTo>
                    <a:pt x="0" y="0"/>
                    <a:pt x="0" y="0"/>
                    <a:pt x="0" y="0"/>
                  </a:cubicBezTo>
                  <a:cubicBezTo>
                    <a:pt x="3" y="4"/>
                    <a:pt x="3" y="4"/>
                    <a:pt x="3" y="4"/>
                  </a:cubicBezTo>
                  <a:cubicBezTo>
                    <a:pt x="6" y="4"/>
                    <a:pt x="6" y="4"/>
                    <a:pt x="6" y="4"/>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8" name="Freeform 770"/>
            <p:cNvSpPr>
              <a:spLocks noEditPoints="1"/>
            </p:cNvSpPr>
            <p:nvPr/>
          </p:nvSpPr>
          <p:spPr bwMode="auto">
            <a:xfrm>
              <a:off x="13959757" y="141253"/>
              <a:ext cx="1011924" cy="1428416"/>
            </a:xfrm>
            <a:custGeom>
              <a:avLst/>
              <a:gdLst>
                <a:gd name="T0" fmla="*/ 137 w 139"/>
                <a:gd name="T1" fmla="*/ 189 h 196"/>
                <a:gd name="T2" fmla="*/ 135 w 139"/>
                <a:gd name="T3" fmla="*/ 192 h 196"/>
                <a:gd name="T4" fmla="*/ 138 w 139"/>
                <a:gd name="T5" fmla="*/ 196 h 196"/>
                <a:gd name="T6" fmla="*/ 139 w 139"/>
                <a:gd name="T7" fmla="*/ 193 h 196"/>
                <a:gd name="T8" fmla="*/ 137 w 139"/>
                <a:gd name="T9" fmla="*/ 189 h 196"/>
                <a:gd name="T10" fmla="*/ 118 w 139"/>
                <a:gd name="T11" fmla="*/ 162 h 196"/>
                <a:gd name="T12" fmla="*/ 118 w 139"/>
                <a:gd name="T13" fmla="*/ 162 h 196"/>
                <a:gd name="T14" fmla="*/ 118 w 139"/>
                <a:gd name="T15" fmla="*/ 163 h 196"/>
                <a:gd name="T16" fmla="*/ 118 w 139"/>
                <a:gd name="T17" fmla="*/ 162 h 196"/>
                <a:gd name="T18" fmla="*/ 3 w 139"/>
                <a:gd name="T19" fmla="*/ 0 h 196"/>
                <a:gd name="T20" fmla="*/ 0 w 139"/>
                <a:gd name="T21" fmla="*/ 1 h 196"/>
                <a:gd name="T22" fmla="*/ 2 w 139"/>
                <a:gd name="T23" fmla="*/ 4 h 196"/>
                <a:gd name="T24" fmla="*/ 6 w 139"/>
                <a:gd name="T25" fmla="*/ 4 h 196"/>
                <a:gd name="T26" fmla="*/ 3 w 139"/>
                <a:gd name="T2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6">
                  <a:moveTo>
                    <a:pt x="137" y="189"/>
                  </a:moveTo>
                  <a:cubicBezTo>
                    <a:pt x="136" y="190"/>
                    <a:pt x="136" y="191"/>
                    <a:pt x="135" y="192"/>
                  </a:cubicBezTo>
                  <a:cubicBezTo>
                    <a:pt x="138" y="196"/>
                    <a:pt x="138" y="196"/>
                    <a:pt x="138" y="196"/>
                  </a:cubicBezTo>
                  <a:cubicBezTo>
                    <a:pt x="138" y="195"/>
                    <a:pt x="139" y="194"/>
                    <a:pt x="139" y="193"/>
                  </a:cubicBezTo>
                  <a:cubicBezTo>
                    <a:pt x="137" y="189"/>
                    <a:pt x="137" y="189"/>
                    <a:pt x="137" y="189"/>
                  </a:cubicBezTo>
                  <a:moveTo>
                    <a:pt x="118" y="162"/>
                  </a:moveTo>
                  <a:cubicBezTo>
                    <a:pt x="118" y="162"/>
                    <a:pt x="118" y="162"/>
                    <a:pt x="118" y="162"/>
                  </a:cubicBezTo>
                  <a:cubicBezTo>
                    <a:pt x="118" y="163"/>
                    <a:pt x="118" y="163"/>
                    <a:pt x="118" y="163"/>
                  </a:cubicBezTo>
                  <a:cubicBezTo>
                    <a:pt x="118" y="162"/>
                    <a:pt x="118" y="162"/>
                    <a:pt x="118" y="162"/>
                  </a:cubicBezTo>
                  <a:moveTo>
                    <a:pt x="3" y="0"/>
                  </a:moveTo>
                  <a:cubicBezTo>
                    <a:pt x="0" y="1"/>
                    <a:pt x="0" y="1"/>
                    <a:pt x="0" y="1"/>
                  </a:cubicBezTo>
                  <a:cubicBezTo>
                    <a:pt x="2" y="4"/>
                    <a:pt x="2" y="4"/>
                    <a:pt x="2" y="4"/>
                  </a:cubicBezTo>
                  <a:cubicBezTo>
                    <a:pt x="6" y="4"/>
                    <a:pt x="6"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59" name="Freeform 771"/>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close/>
                  <a:moveTo>
                    <a:pt x="265" y="369"/>
                  </a:moveTo>
                  <a:lnTo>
                    <a:pt x="265" y="378"/>
                  </a:lnTo>
                  <a:lnTo>
                    <a:pt x="272" y="390"/>
                  </a:lnTo>
                  <a:lnTo>
                    <a:pt x="274" y="381"/>
                  </a:lnTo>
                  <a:lnTo>
                    <a:pt x="265" y="369"/>
                  </a:lnTo>
                  <a:close/>
                  <a:moveTo>
                    <a:pt x="5" y="0"/>
                  </a:moveTo>
                  <a:lnTo>
                    <a:pt x="0" y="7"/>
                  </a:lnTo>
                  <a:lnTo>
                    <a:pt x="7" y="17"/>
                  </a:lnTo>
                  <a:lnTo>
                    <a:pt x="10" y="10"/>
                  </a:lnTo>
                  <a:lnTo>
                    <a:pt x="5"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0" name="Freeform 772"/>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moveTo>
                    <a:pt x="265" y="369"/>
                  </a:moveTo>
                  <a:lnTo>
                    <a:pt x="265" y="378"/>
                  </a:lnTo>
                  <a:lnTo>
                    <a:pt x="272" y="390"/>
                  </a:lnTo>
                  <a:lnTo>
                    <a:pt x="274" y="381"/>
                  </a:lnTo>
                  <a:lnTo>
                    <a:pt x="265" y="369"/>
                  </a:lnTo>
                  <a:moveTo>
                    <a:pt x="5" y="0"/>
                  </a:moveTo>
                  <a:lnTo>
                    <a:pt x="0" y="7"/>
                  </a:lnTo>
                  <a:lnTo>
                    <a:pt x="7" y="17"/>
                  </a:lnTo>
                  <a:lnTo>
                    <a:pt x="10" y="10"/>
                  </a:lnTo>
                  <a:lnTo>
                    <a:pt x="5"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1" name="Freeform 773"/>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close/>
                  <a:moveTo>
                    <a:pt x="0" y="0"/>
                  </a:moveTo>
                  <a:lnTo>
                    <a:pt x="5" y="7"/>
                  </a:lnTo>
                  <a:lnTo>
                    <a:pt x="5" y="11"/>
                  </a:lnTo>
                  <a:lnTo>
                    <a:pt x="9" y="18"/>
                  </a:lnTo>
                  <a:lnTo>
                    <a:pt x="14" y="11"/>
                  </a:lnTo>
                  <a:lnTo>
                    <a:pt x="5" y="0"/>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2" name="Freeform 774"/>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moveTo>
                    <a:pt x="0" y="0"/>
                  </a:moveTo>
                  <a:lnTo>
                    <a:pt x="5" y="7"/>
                  </a:lnTo>
                  <a:lnTo>
                    <a:pt x="5" y="11"/>
                  </a:lnTo>
                  <a:lnTo>
                    <a:pt x="9" y="18"/>
                  </a:lnTo>
                  <a:lnTo>
                    <a:pt x="14" y="11"/>
                  </a:lnTo>
                  <a:lnTo>
                    <a:pt x="5" y="0"/>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3" name="Freeform 775"/>
            <p:cNvSpPr>
              <a:spLocks noEditPoints="1"/>
            </p:cNvSpPr>
            <p:nvPr/>
          </p:nvSpPr>
          <p:spPr bwMode="auto">
            <a:xfrm>
              <a:off x="14178801" y="-50025"/>
              <a:ext cx="829901" cy="1138414"/>
            </a:xfrm>
            <a:custGeom>
              <a:avLst/>
              <a:gdLst>
                <a:gd name="T0" fmla="*/ 111 w 114"/>
                <a:gd name="T1" fmla="*/ 151 h 156"/>
                <a:gd name="T2" fmla="*/ 108 w 114"/>
                <a:gd name="T3" fmla="*/ 152 h 156"/>
                <a:gd name="T4" fmla="*/ 111 w 114"/>
                <a:gd name="T5" fmla="*/ 156 h 156"/>
                <a:gd name="T6" fmla="*/ 114 w 114"/>
                <a:gd name="T7" fmla="*/ 155 h 156"/>
                <a:gd name="T8" fmla="*/ 111 w 114"/>
                <a:gd name="T9" fmla="*/ 151 h 156"/>
                <a:gd name="T10" fmla="*/ 27 w 114"/>
                <a:gd name="T11" fmla="*/ 38 h 156"/>
                <a:gd name="T12" fmla="*/ 33 w 114"/>
                <a:gd name="T13" fmla="*/ 46 h 156"/>
                <a:gd name="T14" fmla="*/ 39 w 114"/>
                <a:gd name="T15" fmla="*/ 49 h 156"/>
                <a:gd name="T16" fmla="*/ 33 w 114"/>
                <a:gd name="T17" fmla="*/ 41 h 156"/>
                <a:gd name="T18" fmla="*/ 27 w 114"/>
                <a:gd name="T19" fmla="*/ 38 h 156"/>
                <a:gd name="T20" fmla="*/ 20 w 114"/>
                <a:gd name="T21" fmla="*/ 22 h 156"/>
                <a:gd name="T22" fmla="*/ 20 w 114"/>
                <a:gd name="T23" fmla="*/ 27 h 156"/>
                <a:gd name="T24" fmla="*/ 24 w 114"/>
                <a:gd name="T25" fmla="*/ 33 h 156"/>
                <a:gd name="T26" fmla="*/ 24 w 114"/>
                <a:gd name="T27" fmla="*/ 28 h 156"/>
                <a:gd name="T28" fmla="*/ 20 w 114"/>
                <a:gd name="T29" fmla="*/ 22 h 156"/>
                <a:gd name="T30" fmla="*/ 0 w 114"/>
                <a:gd name="T31" fmla="*/ 0 h 156"/>
                <a:gd name="T32" fmla="*/ 4 w 114"/>
                <a:gd name="T33" fmla="*/ 4 h 156"/>
                <a:gd name="T34" fmla="*/ 6 w 114"/>
                <a:gd name="T35" fmla="*/ 5 h 156"/>
                <a:gd name="T36" fmla="*/ 8 w 114"/>
                <a:gd name="T37" fmla="*/ 5 h 156"/>
                <a:gd name="T38" fmla="*/ 4 w 114"/>
                <a:gd name="T39" fmla="*/ 1 h 156"/>
                <a:gd name="T40" fmla="*/ 0 w 11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56">
                  <a:moveTo>
                    <a:pt x="111" y="151"/>
                  </a:moveTo>
                  <a:cubicBezTo>
                    <a:pt x="108" y="152"/>
                    <a:pt x="108" y="152"/>
                    <a:pt x="108" y="152"/>
                  </a:cubicBezTo>
                  <a:cubicBezTo>
                    <a:pt x="111" y="156"/>
                    <a:pt x="111" y="156"/>
                    <a:pt x="111" y="156"/>
                  </a:cubicBezTo>
                  <a:cubicBezTo>
                    <a:pt x="114" y="155"/>
                    <a:pt x="114" y="155"/>
                    <a:pt x="114" y="155"/>
                  </a:cubicBezTo>
                  <a:cubicBezTo>
                    <a:pt x="111" y="151"/>
                    <a:pt x="111" y="151"/>
                    <a:pt x="111" y="151"/>
                  </a:cubicBezTo>
                  <a:moveTo>
                    <a:pt x="27" y="38"/>
                  </a:moveTo>
                  <a:cubicBezTo>
                    <a:pt x="33" y="46"/>
                    <a:pt x="33" y="46"/>
                    <a:pt x="33" y="46"/>
                  </a:cubicBezTo>
                  <a:cubicBezTo>
                    <a:pt x="39" y="49"/>
                    <a:pt x="39" y="49"/>
                    <a:pt x="39" y="49"/>
                  </a:cubicBezTo>
                  <a:cubicBezTo>
                    <a:pt x="33" y="41"/>
                    <a:pt x="33" y="41"/>
                    <a:pt x="33" y="41"/>
                  </a:cubicBezTo>
                  <a:cubicBezTo>
                    <a:pt x="27" y="38"/>
                    <a:pt x="27" y="38"/>
                    <a:pt x="27" y="38"/>
                  </a:cubicBezTo>
                  <a:moveTo>
                    <a:pt x="20" y="22"/>
                  </a:moveTo>
                  <a:cubicBezTo>
                    <a:pt x="20" y="27"/>
                    <a:pt x="20" y="27"/>
                    <a:pt x="20" y="27"/>
                  </a:cubicBezTo>
                  <a:cubicBezTo>
                    <a:pt x="24" y="33"/>
                    <a:pt x="24" y="33"/>
                    <a:pt x="24" y="33"/>
                  </a:cubicBezTo>
                  <a:cubicBezTo>
                    <a:pt x="24" y="28"/>
                    <a:pt x="24" y="28"/>
                    <a:pt x="24" y="28"/>
                  </a:cubicBezTo>
                  <a:cubicBezTo>
                    <a:pt x="20" y="22"/>
                    <a:pt x="20" y="22"/>
                    <a:pt x="20" y="22"/>
                  </a:cubicBezTo>
                  <a:moveTo>
                    <a:pt x="0" y="0"/>
                  </a:moveTo>
                  <a:cubicBezTo>
                    <a:pt x="4" y="4"/>
                    <a:pt x="4" y="4"/>
                    <a:pt x="4" y="4"/>
                  </a:cubicBezTo>
                  <a:cubicBezTo>
                    <a:pt x="4" y="5"/>
                    <a:pt x="5" y="5"/>
                    <a:pt x="6" y="5"/>
                  </a:cubicBezTo>
                  <a:cubicBezTo>
                    <a:pt x="6" y="5"/>
                    <a:pt x="7" y="5"/>
                    <a:pt x="8" y="5"/>
                  </a:cubicBezTo>
                  <a:cubicBezTo>
                    <a:pt x="4" y="1"/>
                    <a:pt x="4" y="1"/>
                    <a:pt x="4"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4" name="Freeform 776"/>
            <p:cNvSpPr>
              <a:spLocks noEditPoints="1"/>
            </p:cNvSpPr>
            <p:nvPr/>
          </p:nvSpPr>
          <p:spPr bwMode="auto">
            <a:xfrm>
              <a:off x="14323802" y="-19174"/>
              <a:ext cx="780539" cy="1092137"/>
            </a:xfrm>
            <a:custGeom>
              <a:avLst/>
              <a:gdLst>
                <a:gd name="T0" fmla="*/ 102 w 107"/>
                <a:gd name="T1" fmla="*/ 140 h 150"/>
                <a:gd name="T2" fmla="*/ 103 w 107"/>
                <a:gd name="T3" fmla="*/ 144 h 150"/>
                <a:gd name="T4" fmla="*/ 102 w 107"/>
                <a:gd name="T5" fmla="*/ 144 h 150"/>
                <a:gd name="T6" fmla="*/ 105 w 107"/>
                <a:gd name="T7" fmla="*/ 149 h 150"/>
                <a:gd name="T8" fmla="*/ 106 w 107"/>
                <a:gd name="T9" fmla="*/ 150 h 150"/>
                <a:gd name="T10" fmla="*/ 107 w 107"/>
                <a:gd name="T11" fmla="*/ 146 h 150"/>
                <a:gd name="T12" fmla="*/ 107 w 107"/>
                <a:gd name="T13" fmla="*/ 145 h 150"/>
                <a:gd name="T14" fmla="*/ 102 w 107"/>
                <a:gd name="T15" fmla="*/ 140 h 150"/>
                <a:gd name="T16" fmla="*/ 76 w 107"/>
                <a:gd name="T17" fmla="*/ 107 h 150"/>
                <a:gd name="T18" fmla="*/ 79 w 107"/>
                <a:gd name="T19" fmla="*/ 112 h 150"/>
                <a:gd name="T20" fmla="*/ 83 w 107"/>
                <a:gd name="T21" fmla="*/ 112 h 150"/>
                <a:gd name="T22" fmla="*/ 80 w 107"/>
                <a:gd name="T23" fmla="*/ 108 h 150"/>
                <a:gd name="T24" fmla="*/ 76 w 107"/>
                <a:gd name="T25" fmla="*/ 107 h 150"/>
                <a:gd name="T26" fmla="*/ 59 w 107"/>
                <a:gd name="T27" fmla="*/ 78 h 150"/>
                <a:gd name="T28" fmla="*/ 57 w 107"/>
                <a:gd name="T29" fmla="*/ 81 h 150"/>
                <a:gd name="T30" fmla="*/ 66 w 107"/>
                <a:gd name="T31" fmla="*/ 94 h 150"/>
                <a:gd name="T32" fmla="*/ 61 w 107"/>
                <a:gd name="T33" fmla="*/ 82 h 150"/>
                <a:gd name="T34" fmla="*/ 61 w 107"/>
                <a:gd name="T35" fmla="*/ 82 h 150"/>
                <a:gd name="T36" fmla="*/ 59 w 107"/>
                <a:gd name="T37" fmla="*/ 78 h 150"/>
                <a:gd name="T38" fmla="*/ 33 w 107"/>
                <a:gd name="T39" fmla="*/ 42 h 150"/>
                <a:gd name="T40" fmla="*/ 31 w 107"/>
                <a:gd name="T41" fmla="*/ 44 h 150"/>
                <a:gd name="T42" fmla="*/ 33 w 107"/>
                <a:gd name="T43" fmla="*/ 47 h 150"/>
                <a:gd name="T44" fmla="*/ 36 w 107"/>
                <a:gd name="T45" fmla="*/ 45 h 150"/>
                <a:gd name="T46" fmla="*/ 33 w 107"/>
                <a:gd name="T47" fmla="*/ 42 h 150"/>
                <a:gd name="T48" fmla="*/ 0 w 107"/>
                <a:gd name="T49" fmla="*/ 0 h 150"/>
                <a:gd name="T50" fmla="*/ 4 w 107"/>
                <a:gd name="T51" fmla="*/ 5 h 150"/>
                <a:gd name="T52" fmla="*/ 4 w 107"/>
                <a:gd name="T53" fmla="*/ 5 h 150"/>
                <a:gd name="T54" fmla="*/ 6 w 107"/>
                <a:gd name="T55" fmla="*/ 3 h 150"/>
                <a:gd name="T56" fmla="*/ 5 w 107"/>
                <a:gd name="T57" fmla="*/ 2 h 150"/>
                <a:gd name="T58" fmla="*/ 3 w 107"/>
                <a:gd name="T59" fmla="*/ 1 h 150"/>
                <a:gd name="T60" fmla="*/ 0 w 107"/>
                <a:gd name="T6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50">
                  <a:moveTo>
                    <a:pt x="102" y="140"/>
                  </a:moveTo>
                  <a:cubicBezTo>
                    <a:pt x="102" y="141"/>
                    <a:pt x="103" y="142"/>
                    <a:pt x="103" y="144"/>
                  </a:cubicBezTo>
                  <a:cubicBezTo>
                    <a:pt x="102" y="144"/>
                    <a:pt x="102" y="144"/>
                    <a:pt x="102" y="144"/>
                  </a:cubicBezTo>
                  <a:cubicBezTo>
                    <a:pt x="105" y="149"/>
                    <a:pt x="105" y="149"/>
                    <a:pt x="105" y="149"/>
                  </a:cubicBezTo>
                  <a:cubicBezTo>
                    <a:pt x="106" y="150"/>
                    <a:pt x="106" y="150"/>
                    <a:pt x="106" y="150"/>
                  </a:cubicBezTo>
                  <a:cubicBezTo>
                    <a:pt x="107" y="146"/>
                    <a:pt x="107" y="146"/>
                    <a:pt x="107" y="146"/>
                  </a:cubicBezTo>
                  <a:cubicBezTo>
                    <a:pt x="107" y="146"/>
                    <a:pt x="107" y="146"/>
                    <a:pt x="107" y="145"/>
                  </a:cubicBezTo>
                  <a:cubicBezTo>
                    <a:pt x="102" y="140"/>
                    <a:pt x="102" y="140"/>
                    <a:pt x="102" y="140"/>
                  </a:cubicBezTo>
                  <a:moveTo>
                    <a:pt x="76" y="107"/>
                  </a:moveTo>
                  <a:cubicBezTo>
                    <a:pt x="79" y="112"/>
                    <a:pt x="79" y="112"/>
                    <a:pt x="79" y="112"/>
                  </a:cubicBezTo>
                  <a:cubicBezTo>
                    <a:pt x="83" y="112"/>
                    <a:pt x="83" y="112"/>
                    <a:pt x="83" y="112"/>
                  </a:cubicBezTo>
                  <a:cubicBezTo>
                    <a:pt x="80" y="108"/>
                    <a:pt x="80" y="108"/>
                    <a:pt x="80" y="108"/>
                  </a:cubicBezTo>
                  <a:cubicBezTo>
                    <a:pt x="76" y="107"/>
                    <a:pt x="76" y="107"/>
                    <a:pt x="76" y="107"/>
                  </a:cubicBezTo>
                  <a:moveTo>
                    <a:pt x="59" y="78"/>
                  </a:moveTo>
                  <a:cubicBezTo>
                    <a:pt x="57" y="81"/>
                    <a:pt x="57" y="81"/>
                    <a:pt x="57" y="81"/>
                  </a:cubicBezTo>
                  <a:cubicBezTo>
                    <a:pt x="66" y="94"/>
                    <a:pt x="66" y="94"/>
                    <a:pt x="66" y="94"/>
                  </a:cubicBezTo>
                  <a:cubicBezTo>
                    <a:pt x="61" y="82"/>
                    <a:pt x="61" y="82"/>
                    <a:pt x="61" y="82"/>
                  </a:cubicBezTo>
                  <a:cubicBezTo>
                    <a:pt x="61" y="82"/>
                    <a:pt x="61" y="82"/>
                    <a:pt x="61" y="82"/>
                  </a:cubicBezTo>
                  <a:cubicBezTo>
                    <a:pt x="59" y="78"/>
                    <a:pt x="59" y="78"/>
                    <a:pt x="59" y="78"/>
                  </a:cubicBezTo>
                  <a:moveTo>
                    <a:pt x="33" y="42"/>
                  </a:moveTo>
                  <a:cubicBezTo>
                    <a:pt x="31" y="44"/>
                    <a:pt x="31" y="44"/>
                    <a:pt x="31" y="44"/>
                  </a:cubicBezTo>
                  <a:cubicBezTo>
                    <a:pt x="33" y="47"/>
                    <a:pt x="33" y="47"/>
                    <a:pt x="33" y="47"/>
                  </a:cubicBezTo>
                  <a:cubicBezTo>
                    <a:pt x="36" y="45"/>
                    <a:pt x="36" y="45"/>
                    <a:pt x="36" y="45"/>
                  </a:cubicBezTo>
                  <a:cubicBezTo>
                    <a:pt x="33" y="42"/>
                    <a:pt x="33" y="42"/>
                    <a:pt x="33" y="42"/>
                  </a:cubicBezTo>
                  <a:moveTo>
                    <a:pt x="0" y="0"/>
                  </a:moveTo>
                  <a:cubicBezTo>
                    <a:pt x="4" y="5"/>
                    <a:pt x="4" y="5"/>
                    <a:pt x="4" y="5"/>
                  </a:cubicBezTo>
                  <a:cubicBezTo>
                    <a:pt x="4" y="5"/>
                    <a:pt x="4" y="5"/>
                    <a:pt x="4" y="5"/>
                  </a:cubicBezTo>
                  <a:cubicBezTo>
                    <a:pt x="6" y="3"/>
                    <a:pt x="6" y="3"/>
                    <a:pt x="6" y="3"/>
                  </a:cubicBezTo>
                  <a:cubicBezTo>
                    <a:pt x="5" y="2"/>
                    <a:pt x="5" y="2"/>
                    <a:pt x="5" y="2"/>
                  </a:cubicBezTo>
                  <a:cubicBezTo>
                    <a:pt x="3" y="1"/>
                    <a:pt x="3" y="1"/>
                    <a:pt x="3" y="1"/>
                  </a:cubicBezTo>
                  <a:cubicBezTo>
                    <a:pt x="2" y="1"/>
                    <a:pt x="1"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5" name="Freeform 777"/>
            <p:cNvSpPr>
              <a:spLocks noEditPoints="1"/>
            </p:cNvSpPr>
            <p:nvPr/>
          </p:nvSpPr>
          <p:spPr bwMode="auto">
            <a:xfrm>
              <a:off x="14629230" y="233807"/>
              <a:ext cx="459685" cy="657133"/>
            </a:xfrm>
            <a:custGeom>
              <a:avLst/>
              <a:gdLst>
                <a:gd name="T0" fmla="*/ 52 w 63"/>
                <a:gd name="T1" fmla="*/ 74 h 90"/>
                <a:gd name="T2" fmla="*/ 55 w 63"/>
                <a:gd name="T3" fmla="*/ 79 h 90"/>
                <a:gd name="T4" fmla="*/ 57 w 63"/>
                <a:gd name="T5" fmla="*/ 79 h 90"/>
                <a:gd name="T6" fmla="*/ 58 w 63"/>
                <a:gd name="T7" fmla="*/ 83 h 90"/>
                <a:gd name="T8" fmla="*/ 63 w 63"/>
                <a:gd name="T9" fmla="*/ 90 h 90"/>
                <a:gd name="T10" fmla="*/ 62 w 63"/>
                <a:gd name="T11" fmla="*/ 84 h 90"/>
                <a:gd name="T12" fmla="*/ 56 w 63"/>
                <a:gd name="T13" fmla="*/ 75 h 90"/>
                <a:gd name="T14" fmla="*/ 52 w 63"/>
                <a:gd name="T15" fmla="*/ 74 h 90"/>
                <a:gd name="T16" fmla="*/ 25 w 63"/>
                <a:gd name="T17" fmla="*/ 32 h 90"/>
                <a:gd name="T18" fmla="*/ 23 w 63"/>
                <a:gd name="T19" fmla="*/ 34 h 90"/>
                <a:gd name="T20" fmla="*/ 26 w 63"/>
                <a:gd name="T21" fmla="*/ 38 h 90"/>
                <a:gd name="T22" fmla="*/ 28 w 63"/>
                <a:gd name="T23" fmla="*/ 35 h 90"/>
                <a:gd name="T24" fmla="*/ 25 w 63"/>
                <a:gd name="T25" fmla="*/ 32 h 90"/>
                <a:gd name="T26" fmla="*/ 3 w 63"/>
                <a:gd name="T27" fmla="*/ 0 h 90"/>
                <a:gd name="T28" fmla="*/ 0 w 63"/>
                <a:gd name="T29" fmla="*/ 2 h 90"/>
                <a:gd name="T30" fmla="*/ 3 w 63"/>
                <a:gd name="T31" fmla="*/ 5 h 90"/>
                <a:gd name="T32" fmla="*/ 5 w 63"/>
                <a:gd name="T33" fmla="*/ 4 h 90"/>
                <a:gd name="T34" fmla="*/ 3 w 63"/>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0">
                  <a:moveTo>
                    <a:pt x="52" y="74"/>
                  </a:moveTo>
                  <a:cubicBezTo>
                    <a:pt x="55" y="79"/>
                    <a:pt x="55" y="79"/>
                    <a:pt x="55" y="79"/>
                  </a:cubicBezTo>
                  <a:cubicBezTo>
                    <a:pt x="57" y="79"/>
                    <a:pt x="57" y="79"/>
                    <a:pt x="57" y="79"/>
                  </a:cubicBezTo>
                  <a:cubicBezTo>
                    <a:pt x="57" y="80"/>
                    <a:pt x="58" y="82"/>
                    <a:pt x="58" y="83"/>
                  </a:cubicBezTo>
                  <a:cubicBezTo>
                    <a:pt x="63" y="90"/>
                    <a:pt x="63" y="90"/>
                    <a:pt x="63" y="90"/>
                  </a:cubicBezTo>
                  <a:cubicBezTo>
                    <a:pt x="63" y="88"/>
                    <a:pt x="63" y="86"/>
                    <a:pt x="62" y="84"/>
                  </a:cubicBezTo>
                  <a:cubicBezTo>
                    <a:pt x="56" y="75"/>
                    <a:pt x="56" y="75"/>
                    <a:pt x="56" y="75"/>
                  </a:cubicBezTo>
                  <a:cubicBezTo>
                    <a:pt x="52" y="74"/>
                    <a:pt x="52" y="74"/>
                    <a:pt x="52" y="74"/>
                  </a:cubicBezTo>
                  <a:moveTo>
                    <a:pt x="25" y="32"/>
                  </a:moveTo>
                  <a:cubicBezTo>
                    <a:pt x="23" y="34"/>
                    <a:pt x="23" y="34"/>
                    <a:pt x="23" y="34"/>
                  </a:cubicBezTo>
                  <a:cubicBezTo>
                    <a:pt x="26" y="38"/>
                    <a:pt x="26" y="38"/>
                    <a:pt x="26" y="38"/>
                  </a:cubicBezTo>
                  <a:cubicBezTo>
                    <a:pt x="28" y="35"/>
                    <a:pt x="28" y="35"/>
                    <a:pt x="28" y="35"/>
                  </a:cubicBezTo>
                  <a:cubicBezTo>
                    <a:pt x="25" y="32"/>
                    <a:pt x="25" y="32"/>
                    <a:pt x="25" y="32"/>
                  </a:cubicBezTo>
                  <a:moveTo>
                    <a:pt x="3" y="0"/>
                  </a:moveTo>
                  <a:cubicBezTo>
                    <a:pt x="0" y="2"/>
                    <a:pt x="0" y="2"/>
                    <a:pt x="0" y="2"/>
                  </a:cubicBezTo>
                  <a:cubicBezTo>
                    <a:pt x="3" y="5"/>
                    <a:pt x="3" y="5"/>
                    <a:pt x="3"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6" name="Freeform 778"/>
            <p:cNvSpPr/>
            <p:nvPr/>
          </p:nvSpPr>
          <p:spPr bwMode="auto">
            <a:xfrm>
              <a:off x="14724870" y="206040"/>
              <a:ext cx="175853" cy="219044"/>
            </a:xfrm>
            <a:custGeom>
              <a:avLst/>
              <a:gdLst>
                <a:gd name="T0" fmla="*/ 0 w 24"/>
                <a:gd name="T1" fmla="*/ 0 h 30"/>
                <a:gd name="T2" fmla="*/ 17 w 24"/>
                <a:gd name="T3" fmla="*/ 24 h 30"/>
                <a:gd name="T4" fmla="*/ 19 w 24"/>
                <a:gd name="T5" fmla="*/ 26 h 30"/>
                <a:gd name="T6" fmla="*/ 19 w 24"/>
                <a:gd name="T7" fmla="*/ 26 h 30"/>
                <a:gd name="T8" fmla="*/ 21 w 24"/>
                <a:gd name="T9" fmla="*/ 30 h 30"/>
                <a:gd name="T10" fmla="*/ 22 w 24"/>
                <a:gd name="T11" fmla="*/ 29 h 30"/>
                <a:gd name="T12" fmla="*/ 24 w 24"/>
                <a:gd name="T13" fmla="*/ 29 h 30"/>
                <a:gd name="T14" fmla="*/ 12 w 24"/>
                <a:gd name="T15" fmla="*/ 12 h 30"/>
                <a:gd name="T16" fmla="*/ 0 w 2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0" y="0"/>
                  </a:moveTo>
                  <a:cubicBezTo>
                    <a:pt x="17" y="24"/>
                    <a:pt x="17" y="24"/>
                    <a:pt x="17" y="24"/>
                  </a:cubicBezTo>
                  <a:cubicBezTo>
                    <a:pt x="18" y="25"/>
                    <a:pt x="18" y="26"/>
                    <a:pt x="19" y="26"/>
                  </a:cubicBezTo>
                  <a:cubicBezTo>
                    <a:pt x="19" y="26"/>
                    <a:pt x="19" y="26"/>
                    <a:pt x="19" y="26"/>
                  </a:cubicBezTo>
                  <a:cubicBezTo>
                    <a:pt x="21" y="30"/>
                    <a:pt x="21" y="30"/>
                    <a:pt x="21" y="30"/>
                  </a:cubicBezTo>
                  <a:cubicBezTo>
                    <a:pt x="22" y="29"/>
                    <a:pt x="22" y="29"/>
                    <a:pt x="22" y="29"/>
                  </a:cubicBezTo>
                  <a:cubicBezTo>
                    <a:pt x="24" y="29"/>
                    <a:pt x="24" y="29"/>
                    <a:pt x="24" y="29"/>
                  </a:cubicBezTo>
                  <a:cubicBezTo>
                    <a:pt x="12" y="12"/>
                    <a:pt x="12" y="12"/>
                    <a:pt x="12" y="12"/>
                  </a:cubicBezTo>
                  <a:cubicBezTo>
                    <a:pt x="9" y="8"/>
                    <a:pt x="5" y="4"/>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7" name="Freeform 779"/>
            <p:cNvSpPr>
              <a:spLocks noEditPoints="1"/>
            </p:cNvSpPr>
            <p:nvPr/>
          </p:nvSpPr>
          <p:spPr bwMode="auto">
            <a:xfrm>
              <a:off x="13345815" y="388063"/>
              <a:ext cx="1305011" cy="1298840"/>
            </a:xfrm>
            <a:custGeom>
              <a:avLst/>
              <a:gdLst>
                <a:gd name="T0" fmla="*/ 85 w 179"/>
                <a:gd name="T1" fmla="*/ 175 h 178"/>
                <a:gd name="T2" fmla="*/ 89 w 179"/>
                <a:gd name="T3" fmla="*/ 178 h 178"/>
                <a:gd name="T4" fmla="*/ 67 w 179"/>
                <a:gd name="T5" fmla="*/ 172 h 178"/>
                <a:gd name="T6" fmla="*/ 82 w 179"/>
                <a:gd name="T7" fmla="*/ 175 h 178"/>
                <a:gd name="T8" fmla="*/ 113 w 179"/>
                <a:gd name="T9" fmla="*/ 172 h 178"/>
                <a:gd name="T10" fmla="*/ 114 w 179"/>
                <a:gd name="T11" fmla="*/ 174 h 178"/>
                <a:gd name="T12" fmla="*/ 116 w 179"/>
                <a:gd name="T13" fmla="*/ 171 h 178"/>
                <a:gd name="T14" fmla="*/ 126 w 179"/>
                <a:gd name="T15" fmla="*/ 167 h 178"/>
                <a:gd name="T16" fmla="*/ 65 w 179"/>
                <a:gd name="T17" fmla="*/ 174 h 178"/>
                <a:gd name="T18" fmla="*/ 138 w 179"/>
                <a:gd name="T19" fmla="*/ 160 h 178"/>
                <a:gd name="T20" fmla="*/ 139 w 179"/>
                <a:gd name="T21" fmla="*/ 163 h 178"/>
                <a:gd name="T22" fmla="*/ 140 w 179"/>
                <a:gd name="T23" fmla="*/ 158 h 178"/>
                <a:gd name="T24" fmla="*/ 150 w 179"/>
                <a:gd name="T25" fmla="*/ 154 h 178"/>
                <a:gd name="T26" fmla="*/ 150 w 179"/>
                <a:gd name="T27" fmla="*/ 150 h 178"/>
                <a:gd name="T28" fmla="*/ 158 w 179"/>
                <a:gd name="T29" fmla="*/ 141 h 178"/>
                <a:gd name="T30" fmla="*/ 161 w 179"/>
                <a:gd name="T31" fmla="*/ 141 h 178"/>
                <a:gd name="T32" fmla="*/ 172 w 179"/>
                <a:gd name="T33" fmla="*/ 114 h 178"/>
                <a:gd name="T34" fmla="*/ 174 w 179"/>
                <a:gd name="T35" fmla="*/ 117 h 178"/>
                <a:gd name="T36" fmla="*/ 20 w 179"/>
                <a:gd name="T37" fmla="*/ 144 h 178"/>
                <a:gd name="T38" fmla="*/ 8 w 179"/>
                <a:gd name="T39" fmla="*/ 118 h 178"/>
                <a:gd name="T40" fmla="*/ 174 w 179"/>
                <a:gd name="T41" fmla="*/ 107 h 178"/>
                <a:gd name="T42" fmla="*/ 178 w 179"/>
                <a:gd name="T43" fmla="*/ 100 h 178"/>
                <a:gd name="T44" fmla="*/ 1 w 179"/>
                <a:gd name="T45" fmla="*/ 103 h 178"/>
                <a:gd name="T46" fmla="*/ 0 w 179"/>
                <a:gd name="T47" fmla="*/ 84 h 178"/>
                <a:gd name="T48" fmla="*/ 178 w 179"/>
                <a:gd name="T49" fmla="*/ 95 h 178"/>
                <a:gd name="T50" fmla="*/ 4 w 179"/>
                <a:gd name="T51" fmla="*/ 65 h 178"/>
                <a:gd name="T52" fmla="*/ 3 w 179"/>
                <a:gd name="T53" fmla="*/ 82 h 178"/>
                <a:gd name="T54" fmla="*/ 4 w 179"/>
                <a:gd name="T55" fmla="*/ 65 h 178"/>
                <a:gd name="T56" fmla="*/ 7 w 179"/>
                <a:gd name="T57" fmla="*/ 64 h 178"/>
                <a:gd name="T58" fmla="*/ 17 w 179"/>
                <a:gd name="T59" fmla="*/ 37 h 178"/>
                <a:gd name="T60" fmla="*/ 19 w 179"/>
                <a:gd name="T61" fmla="*/ 39 h 178"/>
                <a:gd name="T62" fmla="*/ 19 w 179"/>
                <a:gd name="T63" fmla="*/ 34 h 178"/>
                <a:gd name="T64" fmla="*/ 26 w 179"/>
                <a:gd name="T65" fmla="*/ 26 h 178"/>
                <a:gd name="T66" fmla="*/ 28 w 179"/>
                <a:gd name="T67" fmla="*/ 24 h 178"/>
                <a:gd name="T68" fmla="*/ 36 w 179"/>
                <a:gd name="T69" fmla="*/ 17 h 178"/>
                <a:gd name="T70" fmla="*/ 162 w 179"/>
                <a:gd name="T71" fmla="*/ 42 h 178"/>
                <a:gd name="T72" fmla="*/ 159 w 179"/>
                <a:gd name="T73" fmla="*/ 33 h 178"/>
                <a:gd name="T74" fmla="*/ 39 w 179"/>
                <a:gd name="T75" fmla="*/ 15 h 178"/>
                <a:gd name="T76" fmla="*/ 48 w 179"/>
                <a:gd name="T77" fmla="*/ 10 h 178"/>
                <a:gd name="T78" fmla="*/ 52 w 179"/>
                <a:gd name="T79" fmla="*/ 11 h 178"/>
                <a:gd name="T80" fmla="*/ 113 w 179"/>
                <a:gd name="T81" fmla="*/ 3 h 178"/>
                <a:gd name="T82" fmla="*/ 131 w 179"/>
                <a:gd name="T83" fmla="*/ 10 h 178"/>
                <a:gd name="T84" fmla="*/ 64 w 179"/>
                <a:gd name="T85" fmla="*/ 4 h 178"/>
                <a:gd name="T86" fmla="*/ 75 w 179"/>
                <a:gd name="T87" fmla="*/ 1 h 178"/>
                <a:gd name="T88" fmla="*/ 107 w 179"/>
                <a:gd name="T89" fmla="*/ 4 h 178"/>
                <a:gd name="T90" fmla="*/ 94 w 179"/>
                <a:gd name="T91" fmla="*/ 0 h 178"/>
                <a:gd name="T92" fmla="*/ 80 w 179"/>
                <a:gd name="T93" fmla="*/ 3 h 178"/>
                <a:gd name="T94" fmla="*/ 90 w 179"/>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78">
                  <a:moveTo>
                    <a:pt x="98" y="175"/>
                  </a:moveTo>
                  <a:cubicBezTo>
                    <a:pt x="95" y="175"/>
                    <a:pt x="92" y="175"/>
                    <a:pt x="89" y="175"/>
                  </a:cubicBezTo>
                  <a:cubicBezTo>
                    <a:pt x="88" y="175"/>
                    <a:pt x="87" y="175"/>
                    <a:pt x="85" y="175"/>
                  </a:cubicBezTo>
                  <a:cubicBezTo>
                    <a:pt x="87" y="178"/>
                    <a:pt x="87" y="178"/>
                    <a:pt x="87" y="178"/>
                  </a:cubicBezTo>
                  <a:cubicBezTo>
                    <a:pt x="88" y="178"/>
                    <a:pt x="89" y="178"/>
                    <a:pt x="89" y="178"/>
                  </a:cubicBezTo>
                  <a:cubicBezTo>
                    <a:pt x="89" y="178"/>
                    <a:pt x="89" y="178"/>
                    <a:pt x="89" y="178"/>
                  </a:cubicBezTo>
                  <a:cubicBezTo>
                    <a:pt x="93" y="178"/>
                    <a:pt x="96" y="178"/>
                    <a:pt x="100" y="177"/>
                  </a:cubicBezTo>
                  <a:cubicBezTo>
                    <a:pt x="98" y="175"/>
                    <a:pt x="98" y="175"/>
                    <a:pt x="98" y="175"/>
                  </a:cubicBezTo>
                  <a:moveTo>
                    <a:pt x="67" y="172"/>
                  </a:moveTo>
                  <a:cubicBezTo>
                    <a:pt x="69" y="176"/>
                    <a:pt x="69" y="176"/>
                    <a:pt x="69" y="176"/>
                  </a:cubicBezTo>
                  <a:cubicBezTo>
                    <a:pt x="74" y="177"/>
                    <a:pt x="79" y="177"/>
                    <a:pt x="84" y="178"/>
                  </a:cubicBezTo>
                  <a:cubicBezTo>
                    <a:pt x="82" y="175"/>
                    <a:pt x="82" y="175"/>
                    <a:pt x="82" y="175"/>
                  </a:cubicBezTo>
                  <a:cubicBezTo>
                    <a:pt x="78" y="174"/>
                    <a:pt x="75" y="174"/>
                    <a:pt x="71" y="173"/>
                  </a:cubicBezTo>
                  <a:cubicBezTo>
                    <a:pt x="70" y="173"/>
                    <a:pt x="68" y="172"/>
                    <a:pt x="67" y="172"/>
                  </a:cubicBezTo>
                  <a:moveTo>
                    <a:pt x="113" y="172"/>
                  </a:moveTo>
                  <a:cubicBezTo>
                    <a:pt x="109" y="173"/>
                    <a:pt x="105" y="174"/>
                    <a:pt x="101" y="174"/>
                  </a:cubicBezTo>
                  <a:cubicBezTo>
                    <a:pt x="103" y="177"/>
                    <a:pt x="103" y="177"/>
                    <a:pt x="103" y="177"/>
                  </a:cubicBezTo>
                  <a:cubicBezTo>
                    <a:pt x="107" y="176"/>
                    <a:pt x="111" y="175"/>
                    <a:pt x="114" y="174"/>
                  </a:cubicBezTo>
                  <a:cubicBezTo>
                    <a:pt x="113" y="172"/>
                    <a:pt x="113" y="172"/>
                    <a:pt x="113" y="172"/>
                  </a:cubicBezTo>
                  <a:moveTo>
                    <a:pt x="126" y="167"/>
                  </a:moveTo>
                  <a:cubicBezTo>
                    <a:pt x="123" y="168"/>
                    <a:pt x="119" y="170"/>
                    <a:pt x="116" y="171"/>
                  </a:cubicBezTo>
                  <a:cubicBezTo>
                    <a:pt x="117" y="173"/>
                    <a:pt x="117" y="173"/>
                    <a:pt x="117" y="173"/>
                  </a:cubicBezTo>
                  <a:cubicBezTo>
                    <a:pt x="121" y="172"/>
                    <a:pt x="124" y="171"/>
                    <a:pt x="128" y="169"/>
                  </a:cubicBezTo>
                  <a:cubicBezTo>
                    <a:pt x="126" y="167"/>
                    <a:pt x="126" y="167"/>
                    <a:pt x="126" y="167"/>
                  </a:cubicBezTo>
                  <a:moveTo>
                    <a:pt x="43" y="161"/>
                  </a:moveTo>
                  <a:cubicBezTo>
                    <a:pt x="47" y="167"/>
                    <a:pt x="47" y="167"/>
                    <a:pt x="47" y="167"/>
                  </a:cubicBezTo>
                  <a:cubicBezTo>
                    <a:pt x="52" y="170"/>
                    <a:pt x="58" y="173"/>
                    <a:pt x="65" y="174"/>
                  </a:cubicBezTo>
                  <a:cubicBezTo>
                    <a:pt x="62" y="171"/>
                    <a:pt x="62" y="171"/>
                    <a:pt x="62" y="171"/>
                  </a:cubicBezTo>
                  <a:cubicBezTo>
                    <a:pt x="55" y="168"/>
                    <a:pt x="49" y="165"/>
                    <a:pt x="43" y="161"/>
                  </a:cubicBezTo>
                  <a:moveTo>
                    <a:pt x="138" y="160"/>
                  </a:moveTo>
                  <a:cubicBezTo>
                    <a:pt x="135" y="162"/>
                    <a:pt x="132" y="164"/>
                    <a:pt x="129" y="166"/>
                  </a:cubicBezTo>
                  <a:cubicBezTo>
                    <a:pt x="130" y="168"/>
                    <a:pt x="130" y="168"/>
                    <a:pt x="130" y="168"/>
                  </a:cubicBezTo>
                  <a:cubicBezTo>
                    <a:pt x="133" y="166"/>
                    <a:pt x="136" y="165"/>
                    <a:pt x="139" y="163"/>
                  </a:cubicBezTo>
                  <a:cubicBezTo>
                    <a:pt x="138" y="160"/>
                    <a:pt x="138" y="160"/>
                    <a:pt x="138" y="160"/>
                  </a:cubicBezTo>
                  <a:moveTo>
                    <a:pt x="148" y="152"/>
                  </a:moveTo>
                  <a:cubicBezTo>
                    <a:pt x="146" y="154"/>
                    <a:pt x="143" y="156"/>
                    <a:pt x="140" y="158"/>
                  </a:cubicBezTo>
                  <a:cubicBezTo>
                    <a:pt x="142" y="161"/>
                    <a:pt x="142" y="161"/>
                    <a:pt x="142" y="161"/>
                  </a:cubicBezTo>
                  <a:cubicBezTo>
                    <a:pt x="143" y="160"/>
                    <a:pt x="144" y="159"/>
                    <a:pt x="145" y="158"/>
                  </a:cubicBezTo>
                  <a:cubicBezTo>
                    <a:pt x="147" y="157"/>
                    <a:pt x="148" y="156"/>
                    <a:pt x="150" y="154"/>
                  </a:cubicBezTo>
                  <a:cubicBezTo>
                    <a:pt x="148" y="152"/>
                    <a:pt x="148" y="152"/>
                    <a:pt x="148" y="152"/>
                  </a:cubicBezTo>
                  <a:moveTo>
                    <a:pt x="158" y="141"/>
                  </a:moveTo>
                  <a:cubicBezTo>
                    <a:pt x="155" y="144"/>
                    <a:pt x="153" y="147"/>
                    <a:pt x="150" y="150"/>
                  </a:cubicBezTo>
                  <a:cubicBezTo>
                    <a:pt x="152" y="152"/>
                    <a:pt x="152" y="152"/>
                    <a:pt x="152" y="152"/>
                  </a:cubicBezTo>
                  <a:cubicBezTo>
                    <a:pt x="155" y="149"/>
                    <a:pt x="157" y="147"/>
                    <a:pt x="159" y="144"/>
                  </a:cubicBezTo>
                  <a:cubicBezTo>
                    <a:pt x="158" y="141"/>
                    <a:pt x="158" y="141"/>
                    <a:pt x="158" y="141"/>
                  </a:cubicBezTo>
                  <a:moveTo>
                    <a:pt x="165" y="129"/>
                  </a:moveTo>
                  <a:cubicBezTo>
                    <a:pt x="164" y="133"/>
                    <a:pt x="162" y="136"/>
                    <a:pt x="159" y="139"/>
                  </a:cubicBezTo>
                  <a:cubicBezTo>
                    <a:pt x="161" y="141"/>
                    <a:pt x="161" y="141"/>
                    <a:pt x="161" y="141"/>
                  </a:cubicBezTo>
                  <a:cubicBezTo>
                    <a:pt x="163" y="138"/>
                    <a:pt x="166" y="135"/>
                    <a:pt x="167" y="132"/>
                  </a:cubicBezTo>
                  <a:cubicBezTo>
                    <a:pt x="165" y="129"/>
                    <a:pt x="165" y="129"/>
                    <a:pt x="165" y="129"/>
                  </a:cubicBezTo>
                  <a:moveTo>
                    <a:pt x="172" y="114"/>
                  </a:moveTo>
                  <a:cubicBezTo>
                    <a:pt x="170" y="119"/>
                    <a:pt x="169" y="122"/>
                    <a:pt x="167" y="126"/>
                  </a:cubicBezTo>
                  <a:cubicBezTo>
                    <a:pt x="169" y="129"/>
                    <a:pt x="169" y="129"/>
                    <a:pt x="169" y="129"/>
                  </a:cubicBezTo>
                  <a:cubicBezTo>
                    <a:pt x="171" y="125"/>
                    <a:pt x="172" y="121"/>
                    <a:pt x="174" y="117"/>
                  </a:cubicBezTo>
                  <a:cubicBezTo>
                    <a:pt x="172" y="114"/>
                    <a:pt x="172" y="114"/>
                    <a:pt x="172" y="114"/>
                  </a:cubicBezTo>
                  <a:moveTo>
                    <a:pt x="3" y="110"/>
                  </a:moveTo>
                  <a:cubicBezTo>
                    <a:pt x="6" y="123"/>
                    <a:pt x="12" y="134"/>
                    <a:pt x="20" y="144"/>
                  </a:cubicBezTo>
                  <a:cubicBezTo>
                    <a:pt x="26" y="152"/>
                    <a:pt x="33" y="158"/>
                    <a:pt x="40" y="163"/>
                  </a:cubicBezTo>
                  <a:cubicBezTo>
                    <a:pt x="35" y="156"/>
                    <a:pt x="35" y="156"/>
                    <a:pt x="35" y="156"/>
                  </a:cubicBezTo>
                  <a:cubicBezTo>
                    <a:pt x="23" y="146"/>
                    <a:pt x="13" y="133"/>
                    <a:pt x="8" y="118"/>
                  </a:cubicBezTo>
                  <a:cubicBezTo>
                    <a:pt x="3" y="110"/>
                    <a:pt x="3" y="110"/>
                    <a:pt x="3" y="110"/>
                  </a:cubicBezTo>
                  <a:moveTo>
                    <a:pt x="175" y="96"/>
                  </a:moveTo>
                  <a:cubicBezTo>
                    <a:pt x="175" y="100"/>
                    <a:pt x="174" y="103"/>
                    <a:pt x="174" y="107"/>
                  </a:cubicBezTo>
                  <a:cubicBezTo>
                    <a:pt x="173" y="108"/>
                    <a:pt x="173" y="109"/>
                    <a:pt x="173" y="111"/>
                  </a:cubicBezTo>
                  <a:cubicBezTo>
                    <a:pt x="175" y="114"/>
                    <a:pt x="175" y="114"/>
                    <a:pt x="175" y="114"/>
                  </a:cubicBezTo>
                  <a:cubicBezTo>
                    <a:pt x="176" y="109"/>
                    <a:pt x="177" y="105"/>
                    <a:pt x="178" y="100"/>
                  </a:cubicBezTo>
                  <a:cubicBezTo>
                    <a:pt x="175" y="96"/>
                    <a:pt x="175" y="96"/>
                    <a:pt x="175" y="96"/>
                  </a:cubicBezTo>
                  <a:moveTo>
                    <a:pt x="0" y="84"/>
                  </a:moveTo>
                  <a:cubicBezTo>
                    <a:pt x="0" y="90"/>
                    <a:pt x="0" y="97"/>
                    <a:pt x="1" y="103"/>
                  </a:cubicBezTo>
                  <a:cubicBezTo>
                    <a:pt x="5" y="109"/>
                    <a:pt x="5" y="109"/>
                    <a:pt x="5" y="109"/>
                  </a:cubicBezTo>
                  <a:cubicBezTo>
                    <a:pt x="4" y="102"/>
                    <a:pt x="3" y="95"/>
                    <a:pt x="3" y="87"/>
                  </a:cubicBezTo>
                  <a:cubicBezTo>
                    <a:pt x="0" y="84"/>
                    <a:pt x="0" y="84"/>
                    <a:pt x="0" y="84"/>
                  </a:cubicBezTo>
                  <a:moveTo>
                    <a:pt x="174" y="70"/>
                  </a:moveTo>
                  <a:cubicBezTo>
                    <a:pt x="175" y="77"/>
                    <a:pt x="176" y="84"/>
                    <a:pt x="176" y="91"/>
                  </a:cubicBezTo>
                  <a:cubicBezTo>
                    <a:pt x="178" y="95"/>
                    <a:pt x="178" y="95"/>
                    <a:pt x="178" y="95"/>
                  </a:cubicBezTo>
                  <a:cubicBezTo>
                    <a:pt x="179" y="89"/>
                    <a:pt x="178" y="82"/>
                    <a:pt x="177" y="76"/>
                  </a:cubicBezTo>
                  <a:cubicBezTo>
                    <a:pt x="174" y="70"/>
                    <a:pt x="174" y="70"/>
                    <a:pt x="174" y="70"/>
                  </a:cubicBezTo>
                  <a:moveTo>
                    <a:pt x="4" y="65"/>
                  </a:moveTo>
                  <a:cubicBezTo>
                    <a:pt x="2" y="69"/>
                    <a:pt x="1" y="74"/>
                    <a:pt x="1" y="79"/>
                  </a:cubicBezTo>
                  <a:cubicBezTo>
                    <a:pt x="1" y="79"/>
                    <a:pt x="1" y="79"/>
                    <a:pt x="1" y="79"/>
                  </a:cubicBezTo>
                  <a:cubicBezTo>
                    <a:pt x="3" y="82"/>
                    <a:pt x="3" y="82"/>
                    <a:pt x="3" y="82"/>
                  </a:cubicBezTo>
                  <a:cubicBezTo>
                    <a:pt x="4" y="79"/>
                    <a:pt x="4" y="75"/>
                    <a:pt x="5" y="71"/>
                  </a:cubicBezTo>
                  <a:cubicBezTo>
                    <a:pt x="5" y="70"/>
                    <a:pt x="5" y="69"/>
                    <a:pt x="6" y="68"/>
                  </a:cubicBezTo>
                  <a:cubicBezTo>
                    <a:pt x="4" y="65"/>
                    <a:pt x="4" y="65"/>
                    <a:pt x="4" y="65"/>
                  </a:cubicBezTo>
                  <a:moveTo>
                    <a:pt x="9" y="49"/>
                  </a:moveTo>
                  <a:cubicBezTo>
                    <a:pt x="8" y="53"/>
                    <a:pt x="6" y="57"/>
                    <a:pt x="5" y="61"/>
                  </a:cubicBezTo>
                  <a:cubicBezTo>
                    <a:pt x="7" y="64"/>
                    <a:pt x="7" y="64"/>
                    <a:pt x="7" y="64"/>
                  </a:cubicBezTo>
                  <a:cubicBezTo>
                    <a:pt x="8" y="60"/>
                    <a:pt x="10" y="56"/>
                    <a:pt x="11" y="52"/>
                  </a:cubicBezTo>
                  <a:cubicBezTo>
                    <a:pt x="9" y="49"/>
                    <a:pt x="9" y="49"/>
                    <a:pt x="9" y="49"/>
                  </a:cubicBezTo>
                  <a:moveTo>
                    <a:pt x="17" y="37"/>
                  </a:moveTo>
                  <a:cubicBezTo>
                    <a:pt x="15" y="40"/>
                    <a:pt x="13" y="43"/>
                    <a:pt x="11" y="46"/>
                  </a:cubicBezTo>
                  <a:cubicBezTo>
                    <a:pt x="13" y="49"/>
                    <a:pt x="13" y="49"/>
                    <a:pt x="13" y="49"/>
                  </a:cubicBezTo>
                  <a:cubicBezTo>
                    <a:pt x="15" y="46"/>
                    <a:pt x="17" y="42"/>
                    <a:pt x="19" y="39"/>
                  </a:cubicBezTo>
                  <a:cubicBezTo>
                    <a:pt x="17" y="37"/>
                    <a:pt x="17" y="37"/>
                    <a:pt x="17" y="37"/>
                  </a:cubicBezTo>
                  <a:moveTo>
                    <a:pt x="26" y="26"/>
                  </a:moveTo>
                  <a:cubicBezTo>
                    <a:pt x="24" y="29"/>
                    <a:pt x="21" y="31"/>
                    <a:pt x="19" y="34"/>
                  </a:cubicBezTo>
                  <a:cubicBezTo>
                    <a:pt x="21" y="37"/>
                    <a:pt x="21" y="37"/>
                    <a:pt x="21" y="37"/>
                  </a:cubicBezTo>
                  <a:cubicBezTo>
                    <a:pt x="23" y="34"/>
                    <a:pt x="25" y="31"/>
                    <a:pt x="28" y="29"/>
                  </a:cubicBezTo>
                  <a:cubicBezTo>
                    <a:pt x="26" y="26"/>
                    <a:pt x="26" y="26"/>
                    <a:pt x="26" y="26"/>
                  </a:cubicBezTo>
                  <a:moveTo>
                    <a:pt x="36" y="17"/>
                  </a:moveTo>
                  <a:cubicBezTo>
                    <a:pt x="36" y="18"/>
                    <a:pt x="35" y="19"/>
                    <a:pt x="34" y="19"/>
                  </a:cubicBezTo>
                  <a:cubicBezTo>
                    <a:pt x="32" y="21"/>
                    <a:pt x="30" y="22"/>
                    <a:pt x="28" y="24"/>
                  </a:cubicBezTo>
                  <a:cubicBezTo>
                    <a:pt x="30" y="26"/>
                    <a:pt x="30" y="26"/>
                    <a:pt x="30" y="26"/>
                  </a:cubicBezTo>
                  <a:cubicBezTo>
                    <a:pt x="33" y="24"/>
                    <a:pt x="35" y="22"/>
                    <a:pt x="38" y="20"/>
                  </a:cubicBezTo>
                  <a:cubicBezTo>
                    <a:pt x="36" y="17"/>
                    <a:pt x="36" y="17"/>
                    <a:pt x="36" y="17"/>
                  </a:cubicBezTo>
                  <a:moveTo>
                    <a:pt x="137" y="14"/>
                  </a:moveTo>
                  <a:cubicBezTo>
                    <a:pt x="142" y="20"/>
                    <a:pt x="142" y="20"/>
                    <a:pt x="142" y="20"/>
                  </a:cubicBezTo>
                  <a:cubicBezTo>
                    <a:pt x="149" y="26"/>
                    <a:pt x="156" y="33"/>
                    <a:pt x="162" y="42"/>
                  </a:cubicBezTo>
                  <a:cubicBezTo>
                    <a:pt x="166" y="48"/>
                    <a:pt x="169" y="55"/>
                    <a:pt x="171" y="62"/>
                  </a:cubicBezTo>
                  <a:cubicBezTo>
                    <a:pt x="176" y="69"/>
                    <a:pt x="176" y="69"/>
                    <a:pt x="176" y="69"/>
                  </a:cubicBezTo>
                  <a:cubicBezTo>
                    <a:pt x="173" y="56"/>
                    <a:pt x="167" y="44"/>
                    <a:pt x="159" y="33"/>
                  </a:cubicBezTo>
                  <a:cubicBezTo>
                    <a:pt x="153" y="25"/>
                    <a:pt x="145" y="19"/>
                    <a:pt x="137" y="14"/>
                  </a:cubicBezTo>
                  <a:moveTo>
                    <a:pt x="48" y="10"/>
                  </a:moveTo>
                  <a:cubicBezTo>
                    <a:pt x="45" y="12"/>
                    <a:pt x="42" y="13"/>
                    <a:pt x="39" y="15"/>
                  </a:cubicBezTo>
                  <a:cubicBezTo>
                    <a:pt x="40" y="18"/>
                    <a:pt x="40" y="18"/>
                    <a:pt x="40" y="18"/>
                  </a:cubicBezTo>
                  <a:cubicBezTo>
                    <a:pt x="43" y="16"/>
                    <a:pt x="46" y="14"/>
                    <a:pt x="50" y="12"/>
                  </a:cubicBezTo>
                  <a:cubicBezTo>
                    <a:pt x="48" y="10"/>
                    <a:pt x="48" y="10"/>
                    <a:pt x="48" y="10"/>
                  </a:cubicBezTo>
                  <a:moveTo>
                    <a:pt x="61" y="4"/>
                  </a:moveTo>
                  <a:cubicBezTo>
                    <a:pt x="57" y="6"/>
                    <a:pt x="54" y="7"/>
                    <a:pt x="51" y="9"/>
                  </a:cubicBezTo>
                  <a:cubicBezTo>
                    <a:pt x="52" y="11"/>
                    <a:pt x="52" y="11"/>
                    <a:pt x="52" y="11"/>
                  </a:cubicBezTo>
                  <a:cubicBezTo>
                    <a:pt x="56" y="9"/>
                    <a:pt x="59" y="8"/>
                    <a:pt x="62" y="7"/>
                  </a:cubicBezTo>
                  <a:cubicBezTo>
                    <a:pt x="61" y="4"/>
                    <a:pt x="61" y="4"/>
                    <a:pt x="61" y="4"/>
                  </a:cubicBezTo>
                  <a:moveTo>
                    <a:pt x="113" y="3"/>
                  </a:moveTo>
                  <a:cubicBezTo>
                    <a:pt x="116" y="7"/>
                    <a:pt x="116" y="7"/>
                    <a:pt x="116" y="7"/>
                  </a:cubicBezTo>
                  <a:cubicBezTo>
                    <a:pt x="122" y="9"/>
                    <a:pt x="129" y="12"/>
                    <a:pt x="135" y="15"/>
                  </a:cubicBezTo>
                  <a:cubicBezTo>
                    <a:pt x="131" y="10"/>
                    <a:pt x="131" y="10"/>
                    <a:pt x="131" y="10"/>
                  </a:cubicBezTo>
                  <a:cubicBezTo>
                    <a:pt x="125" y="7"/>
                    <a:pt x="119" y="5"/>
                    <a:pt x="113" y="3"/>
                  </a:cubicBezTo>
                  <a:moveTo>
                    <a:pt x="75" y="1"/>
                  </a:moveTo>
                  <a:cubicBezTo>
                    <a:pt x="71" y="2"/>
                    <a:pt x="67" y="2"/>
                    <a:pt x="64" y="4"/>
                  </a:cubicBezTo>
                  <a:cubicBezTo>
                    <a:pt x="65" y="6"/>
                    <a:pt x="65" y="6"/>
                    <a:pt x="65" y="6"/>
                  </a:cubicBezTo>
                  <a:cubicBezTo>
                    <a:pt x="69" y="5"/>
                    <a:pt x="73" y="4"/>
                    <a:pt x="76" y="4"/>
                  </a:cubicBezTo>
                  <a:cubicBezTo>
                    <a:pt x="75" y="1"/>
                    <a:pt x="75" y="1"/>
                    <a:pt x="75" y="1"/>
                  </a:cubicBezTo>
                  <a:moveTo>
                    <a:pt x="94" y="0"/>
                  </a:moveTo>
                  <a:cubicBezTo>
                    <a:pt x="96" y="3"/>
                    <a:pt x="96" y="3"/>
                    <a:pt x="96" y="3"/>
                  </a:cubicBezTo>
                  <a:cubicBezTo>
                    <a:pt x="100" y="3"/>
                    <a:pt x="104" y="4"/>
                    <a:pt x="107" y="4"/>
                  </a:cubicBezTo>
                  <a:cubicBezTo>
                    <a:pt x="108" y="5"/>
                    <a:pt x="110" y="5"/>
                    <a:pt x="111" y="5"/>
                  </a:cubicBezTo>
                  <a:cubicBezTo>
                    <a:pt x="108" y="2"/>
                    <a:pt x="108" y="2"/>
                    <a:pt x="108" y="2"/>
                  </a:cubicBezTo>
                  <a:cubicBezTo>
                    <a:pt x="104" y="1"/>
                    <a:pt x="99" y="0"/>
                    <a:pt x="94" y="0"/>
                  </a:cubicBezTo>
                  <a:moveTo>
                    <a:pt x="89" y="0"/>
                  </a:moveTo>
                  <a:cubicBezTo>
                    <a:pt x="85" y="0"/>
                    <a:pt x="82" y="0"/>
                    <a:pt x="78" y="0"/>
                  </a:cubicBezTo>
                  <a:cubicBezTo>
                    <a:pt x="80" y="3"/>
                    <a:pt x="80" y="3"/>
                    <a:pt x="80" y="3"/>
                  </a:cubicBezTo>
                  <a:cubicBezTo>
                    <a:pt x="83" y="3"/>
                    <a:pt x="86" y="3"/>
                    <a:pt x="89" y="3"/>
                  </a:cubicBezTo>
                  <a:cubicBezTo>
                    <a:pt x="90" y="3"/>
                    <a:pt x="91" y="3"/>
                    <a:pt x="92" y="3"/>
                  </a:cubicBezTo>
                  <a:cubicBezTo>
                    <a:pt x="90" y="0"/>
                    <a:pt x="90" y="0"/>
                    <a:pt x="90" y="0"/>
                  </a:cubicBezTo>
                  <a:cubicBezTo>
                    <a:pt x="90" y="0"/>
                    <a:pt x="90" y="0"/>
                    <a:pt x="89"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8" name="Freeform 780"/>
            <p:cNvSpPr>
              <a:spLocks noEditPoints="1"/>
            </p:cNvSpPr>
            <p:nvPr/>
          </p:nvSpPr>
          <p:spPr bwMode="auto">
            <a:xfrm>
              <a:off x="13355071" y="1137750"/>
              <a:ext cx="333194" cy="468940"/>
            </a:xfrm>
            <a:custGeom>
              <a:avLst/>
              <a:gdLst>
                <a:gd name="T0" fmla="*/ 34 w 46"/>
                <a:gd name="T1" fmla="*/ 53 h 64"/>
                <a:gd name="T2" fmla="*/ 39 w 46"/>
                <a:gd name="T3" fmla="*/ 60 h 64"/>
                <a:gd name="T4" fmla="*/ 46 w 46"/>
                <a:gd name="T5" fmla="*/ 64 h 64"/>
                <a:gd name="T6" fmla="*/ 42 w 46"/>
                <a:gd name="T7" fmla="*/ 58 h 64"/>
                <a:gd name="T8" fmla="*/ 34 w 46"/>
                <a:gd name="T9" fmla="*/ 53 h 64"/>
                <a:gd name="T10" fmla="*/ 0 w 46"/>
                <a:gd name="T11" fmla="*/ 0 h 64"/>
                <a:gd name="T12" fmla="*/ 2 w 46"/>
                <a:gd name="T13" fmla="*/ 7 h 64"/>
                <a:gd name="T14" fmla="*/ 7 w 46"/>
                <a:gd name="T15" fmla="*/ 15 h 64"/>
                <a:gd name="T16" fmla="*/ 4 w 46"/>
                <a:gd name="T17" fmla="*/ 6 h 64"/>
                <a:gd name="T18" fmla="*/ 0 w 4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4">
                  <a:moveTo>
                    <a:pt x="34" y="53"/>
                  </a:moveTo>
                  <a:cubicBezTo>
                    <a:pt x="39" y="60"/>
                    <a:pt x="39" y="60"/>
                    <a:pt x="39" y="60"/>
                  </a:cubicBezTo>
                  <a:cubicBezTo>
                    <a:pt x="41" y="61"/>
                    <a:pt x="43" y="63"/>
                    <a:pt x="46" y="64"/>
                  </a:cubicBezTo>
                  <a:cubicBezTo>
                    <a:pt x="42" y="58"/>
                    <a:pt x="42" y="58"/>
                    <a:pt x="42" y="58"/>
                  </a:cubicBezTo>
                  <a:cubicBezTo>
                    <a:pt x="39" y="57"/>
                    <a:pt x="36" y="55"/>
                    <a:pt x="34" y="53"/>
                  </a:cubicBezTo>
                  <a:moveTo>
                    <a:pt x="0" y="0"/>
                  </a:moveTo>
                  <a:cubicBezTo>
                    <a:pt x="1" y="3"/>
                    <a:pt x="1" y="5"/>
                    <a:pt x="2" y="7"/>
                  </a:cubicBezTo>
                  <a:cubicBezTo>
                    <a:pt x="7" y="15"/>
                    <a:pt x="7" y="15"/>
                    <a:pt x="7" y="15"/>
                  </a:cubicBezTo>
                  <a:cubicBezTo>
                    <a:pt x="6" y="12"/>
                    <a:pt x="5" y="9"/>
                    <a:pt x="4" y="6"/>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69" name="Freeform 781"/>
            <p:cNvSpPr>
              <a:spLocks noEditPoints="1"/>
            </p:cNvSpPr>
            <p:nvPr/>
          </p:nvSpPr>
          <p:spPr bwMode="auto">
            <a:xfrm>
              <a:off x="13345815" y="964983"/>
              <a:ext cx="502877" cy="706495"/>
            </a:xfrm>
            <a:custGeom>
              <a:avLst/>
              <a:gdLst>
                <a:gd name="T0" fmla="*/ 62 w 69"/>
                <a:gd name="T1" fmla="*/ 92 h 97"/>
                <a:gd name="T2" fmla="*/ 65 w 69"/>
                <a:gd name="T3" fmla="*/ 95 h 97"/>
                <a:gd name="T4" fmla="*/ 69 w 69"/>
                <a:gd name="T5" fmla="*/ 97 h 97"/>
                <a:gd name="T6" fmla="*/ 67 w 69"/>
                <a:gd name="T7" fmla="*/ 93 h 97"/>
                <a:gd name="T8" fmla="*/ 62 w 69"/>
                <a:gd name="T9" fmla="*/ 92 h 97"/>
                <a:gd name="T10" fmla="*/ 1 w 69"/>
                <a:gd name="T11" fmla="*/ 0 h 97"/>
                <a:gd name="T12" fmla="*/ 0 w 69"/>
                <a:gd name="T13" fmla="*/ 5 h 97"/>
                <a:gd name="T14" fmla="*/ 3 w 69"/>
                <a:gd name="T15" fmla="*/ 8 h 97"/>
                <a:gd name="T16" fmla="*/ 3 w 69"/>
                <a:gd name="T17" fmla="*/ 3 h 97"/>
                <a:gd name="T18" fmla="*/ 1 w 69"/>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7">
                  <a:moveTo>
                    <a:pt x="62" y="92"/>
                  </a:moveTo>
                  <a:cubicBezTo>
                    <a:pt x="65" y="95"/>
                    <a:pt x="65" y="95"/>
                    <a:pt x="65" y="95"/>
                  </a:cubicBezTo>
                  <a:cubicBezTo>
                    <a:pt x="66" y="96"/>
                    <a:pt x="68" y="96"/>
                    <a:pt x="69" y="97"/>
                  </a:cubicBezTo>
                  <a:cubicBezTo>
                    <a:pt x="67" y="93"/>
                    <a:pt x="67" y="93"/>
                    <a:pt x="67" y="93"/>
                  </a:cubicBezTo>
                  <a:cubicBezTo>
                    <a:pt x="65" y="93"/>
                    <a:pt x="64" y="92"/>
                    <a:pt x="62" y="92"/>
                  </a:cubicBezTo>
                  <a:moveTo>
                    <a:pt x="1" y="0"/>
                  </a:moveTo>
                  <a:cubicBezTo>
                    <a:pt x="1" y="1"/>
                    <a:pt x="1" y="3"/>
                    <a:pt x="0" y="5"/>
                  </a:cubicBezTo>
                  <a:cubicBezTo>
                    <a:pt x="3" y="8"/>
                    <a:pt x="3" y="8"/>
                    <a:pt x="3" y="8"/>
                  </a:cubicBezTo>
                  <a:cubicBezTo>
                    <a:pt x="3" y="7"/>
                    <a:pt x="3" y="5"/>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0" name="Freeform 782"/>
            <p:cNvSpPr>
              <a:spLocks noEditPoints="1"/>
            </p:cNvSpPr>
            <p:nvPr/>
          </p:nvSpPr>
          <p:spPr bwMode="auto">
            <a:xfrm>
              <a:off x="13376667" y="832322"/>
              <a:ext cx="604686" cy="854582"/>
            </a:xfrm>
            <a:custGeom>
              <a:avLst/>
              <a:gdLst>
                <a:gd name="T0" fmla="*/ 78 w 83"/>
                <a:gd name="T1" fmla="*/ 114 h 117"/>
                <a:gd name="T2" fmla="*/ 80 w 83"/>
                <a:gd name="T3" fmla="*/ 117 h 117"/>
                <a:gd name="T4" fmla="*/ 83 w 83"/>
                <a:gd name="T5" fmla="*/ 117 h 117"/>
                <a:gd name="T6" fmla="*/ 81 w 83"/>
                <a:gd name="T7" fmla="*/ 114 h 117"/>
                <a:gd name="T8" fmla="*/ 78 w 83"/>
                <a:gd name="T9" fmla="*/ 114 h 117"/>
                <a:gd name="T10" fmla="*/ 1 w 83"/>
                <a:gd name="T11" fmla="*/ 0 h 117"/>
                <a:gd name="T12" fmla="*/ 0 w 83"/>
                <a:gd name="T13" fmla="*/ 4 h 117"/>
                <a:gd name="T14" fmla="*/ 2 w 83"/>
                <a:gd name="T15" fmla="*/ 7 h 117"/>
                <a:gd name="T16" fmla="*/ 3 w 83"/>
                <a:gd name="T17" fmla="*/ 3 h 117"/>
                <a:gd name="T18" fmla="*/ 1 w 83"/>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7">
                  <a:moveTo>
                    <a:pt x="78" y="114"/>
                  </a:moveTo>
                  <a:cubicBezTo>
                    <a:pt x="80" y="117"/>
                    <a:pt x="80" y="117"/>
                    <a:pt x="80" y="117"/>
                  </a:cubicBezTo>
                  <a:cubicBezTo>
                    <a:pt x="81" y="117"/>
                    <a:pt x="82" y="117"/>
                    <a:pt x="83" y="117"/>
                  </a:cubicBezTo>
                  <a:cubicBezTo>
                    <a:pt x="81" y="114"/>
                    <a:pt x="81" y="114"/>
                    <a:pt x="81" y="114"/>
                  </a:cubicBezTo>
                  <a:cubicBezTo>
                    <a:pt x="80" y="114"/>
                    <a:pt x="79" y="114"/>
                    <a:pt x="78" y="114"/>
                  </a:cubicBezTo>
                  <a:moveTo>
                    <a:pt x="1" y="0"/>
                  </a:moveTo>
                  <a:cubicBezTo>
                    <a:pt x="0" y="1"/>
                    <a:pt x="0" y="2"/>
                    <a:pt x="0" y="4"/>
                  </a:cubicBezTo>
                  <a:cubicBezTo>
                    <a:pt x="2" y="7"/>
                    <a:pt x="2" y="7"/>
                    <a:pt x="2" y="7"/>
                  </a:cubicBezTo>
                  <a:cubicBezTo>
                    <a:pt x="2" y="5"/>
                    <a:pt x="2" y="4"/>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1" name="Freeform 783"/>
            <p:cNvSpPr>
              <a:spLocks noEditPoints="1"/>
            </p:cNvSpPr>
            <p:nvPr/>
          </p:nvSpPr>
          <p:spPr bwMode="auto">
            <a:xfrm>
              <a:off x="13413688" y="724343"/>
              <a:ext cx="684899" cy="953306"/>
            </a:xfrm>
            <a:custGeom>
              <a:avLst/>
              <a:gdLst>
                <a:gd name="T0" fmla="*/ 92 w 94"/>
                <a:gd name="T1" fmla="*/ 128 h 131"/>
                <a:gd name="T2" fmla="*/ 89 w 94"/>
                <a:gd name="T3" fmla="*/ 129 h 131"/>
                <a:gd name="T4" fmla="*/ 91 w 94"/>
                <a:gd name="T5" fmla="*/ 131 h 131"/>
                <a:gd name="T6" fmla="*/ 94 w 94"/>
                <a:gd name="T7" fmla="*/ 131 h 131"/>
                <a:gd name="T8" fmla="*/ 92 w 94"/>
                <a:gd name="T9" fmla="*/ 128 h 131"/>
                <a:gd name="T10" fmla="*/ 2 w 94"/>
                <a:gd name="T11" fmla="*/ 0 h 131"/>
                <a:gd name="T12" fmla="*/ 0 w 94"/>
                <a:gd name="T13" fmla="*/ 3 h 131"/>
                <a:gd name="T14" fmla="*/ 2 w 94"/>
                <a:gd name="T15" fmla="*/ 6 h 131"/>
                <a:gd name="T16" fmla="*/ 4 w 94"/>
                <a:gd name="T17" fmla="*/ 3 h 131"/>
                <a:gd name="T18" fmla="*/ 2 w 94"/>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1">
                  <a:moveTo>
                    <a:pt x="92" y="128"/>
                  </a:moveTo>
                  <a:cubicBezTo>
                    <a:pt x="91" y="128"/>
                    <a:pt x="90" y="129"/>
                    <a:pt x="89" y="129"/>
                  </a:cubicBezTo>
                  <a:cubicBezTo>
                    <a:pt x="91" y="131"/>
                    <a:pt x="91" y="131"/>
                    <a:pt x="91" y="131"/>
                  </a:cubicBezTo>
                  <a:cubicBezTo>
                    <a:pt x="92" y="131"/>
                    <a:pt x="93" y="131"/>
                    <a:pt x="94" y="131"/>
                  </a:cubicBezTo>
                  <a:cubicBezTo>
                    <a:pt x="92" y="128"/>
                    <a:pt x="92" y="128"/>
                    <a:pt x="92" y="128"/>
                  </a:cubicBezTo>
                  <a:moveTo>
                    <a:pt x="2" y="0"/>
                  </a:moveTo>
                  <a:cubicBezTo>
                    <a:pt x="1" y="1"/>
                    <a:pt x="1" y="2"/>
                    <a:pt x="0" y="3"/>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2" name="Freeform 784"/>
            <p:cNvSpPr>
              <a:spLocks noEditPoints="1"/>
            </p:cNvSpPr>
            <p:nvPr/>
          </p:nvSpPr>
          <p:spPr bwMode="auto">
            <a:xfrm>
              <a:off x="13469221" y="634874"/>
              <a:ext cx="731176" cy="1021179"/>
            </a:xfrm>
            <a:custGeom>
              <a:avLst/>
              <a:gdLst>
                <a:gd name="T0" fmla="*/ 99 w 100"/>
                <a:gd name="T1" fmla="*/ 137 h 140"/>
                <a:gd name="T2" fmla="*/ 96 w 100"/>
                <a:gd name="T3" fmla="*/ 138 h 140"/>
                <a:gd name="T4" fmla="*/ 97 w 100"/>
                <a:gd name="T5" fmla="*/ 140 h 140"/>
                <a:gd name="T6" fmla="*/ 100 w 100"/>
                <a:gd name="T7" fmla="*/ 139 h 140"/>
                <a:gd name="T8" fmla="*/ 99 w 100"/>
                <a:gd name="T9" fmla="*/ 137 h 140"/>
                <a:gd name="T10" fmla="*/ 2 w 100"/>
                <a:gd name="T11" fmla="*/ 0 h 140"/>
                <a:gd name="T12" fmla="*/ 0 w 100"/>
                <a:gd name="T13" fmla="*/ 3 h 140"/>
                <a:gd name="T14" fmla="*/ 2 w 100"/>
                <a:gd name="T15" fmla="*/ 5 h 140"/>
                <a:gd name="T16" fmla="*/ 4 w 100"/>
                <a:gd name="T17" fmla="*/ 3 h 140"/>
                <a:gd name="T18" fmla="*/ 2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9" y="137"/>
                  </a:moveTo>
                  <a:cubicBezTo>
                    <a:pt x="98" y="137"/>
                    <a:pt x="97" y="138"/>
                    <a:pt x="96" y="138"/>
                  </a:cubicBezTo>
                  <a:cubicBezTo>
                    <a:pt x="97" y="140"/>
                    <a:pt x="97" y="140"/>
                    <a:pt x="97" y="140"/>
                  </a:cubicBezTo>
                  <a:cubicBezTo>
                    <a:pt x="98" y="140"/>
                    <a:pt x="99" y="140"/>
                    <a:pt x="100" y="139"/>
                  </a:cubicBezTo>
                  <a:cubicBezTo>
                    <a:pt x="99" y="137"/>
                    <a:pt x="99" y="137"/>
                    <a:pt x="99" y="137"/>
                  </a:cubicBezTo>
                  <a:moveTo>
                    <a:pt x="2" y="0"/>
                  </a:moveTo>
                  <a:cubicBezTo>
                    <a:pt x="1" y="1"/>
                    <a:pt x="1" y="2"/>
                    <a:pt x="0" y="3"/>
                  </a:cubicBezTo>
                  <a:cubicBezTo>
                    <a:pt x="2" y="5"/>
                    <a:pt x="2" y="5"/>
                    <a:pt x="2" y="5"/>
                  </a:cubicBezTo>
                  <a:cubicBezTo>
                    <a:pt x="2" y="4"/>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3" name="Freeform 785"/>
            <p:cNvSpPr>
              <a:spLocks noEditPoints="1"/>
            </p:cNvSpPr>
            <p:nvPr/>
          </p:nvSpPr>
          <p:spPr bwMode="auto">
            <a:xfrm>
              <a:off x="13537093" y="563916"/>
              <a:ext cx="758943" cy="1055115"/>
            </a:xfrm>
            <a:custGeom>
              <a:avLst/>
              <a:gdLst>
                <a:gd name="T0" fmla="*/ 103 w 104"/>
                <a:gd name="T1" fmla="*/ 142 h 145"/>
                <a:gd name="T2" fmla="*/ 100 w 104"/>
                <a:gd name="T3" fmla="*/ 143 h 145"/>
                <a:gd name="T4" fmla="*/ 102 w 104"/>
                <a:gd name="T5" fmla="*/ 145 h 145"/>
                <a:gd name="T6" fmla="*/ 104 w 104"/>
                <a:gd name="T7" fmla="*/ 144 h 145"/>
                <a:gd name="T8" fmla="*/ 103 w 104"/>
                <a:gd name="T9" fmla="*/ 142 h 145"/>
                <a:gd name="T10" fmla="*/ 2 w 104"/>
                <a:gd name="T11" fmla="*/ 0 h 145"/>
                <a:gd name="T12" fmla="*/ 0 w 104"/>
                <a:gd name="T13" fmla="*/ 2 h 145"/>
                <a:gd name="T14" fmla="*/ 2 w 104"/>
                <a:gd name="T15" fmla="*/ 5 h 145"/>
                <a:gd name="T16" fmla="*/ 4 w 104"/>
                <a:gd name="T17" fmla="*/ 2 h 145"/>
                <a:gd name="T18" fmla="*/ 2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3" y="142"/>
                  </a:moveTo>
                  <a:cubicBezTo>
                    <a:pt x="102" y="142"/>
                    <a:pt x="101" y="142"/>
                    <a:pt x="100" y="143"/>
                  </a:cubicBezTo>
                  <a:cubicBezTo>
                    <a:pt x="102" y="145"/>
                    <a:pt x="102" y="145"/>
                    <a:pt x="102" y="145"/>
                  </a:cubicBezTo>
                  <a:cubicBezTo>
                    <a:pt x="102" y="145"/>
                    <a:pt x="103" y="144"/>
                    <a:pt x="104" y="144"/>
                  </a:cubicBezTo>
                  <a:cubicBezTo>
                    <a:pt x="103" y="142"/>
                    <a:pt x="103" y="142"/>
                    <a:pt x="103" y="142"/>
                  </a:cubicBezTo>
                  <a:moveTo>
                    <a:pt x="2" y="0"/>
                  </a:moveTo>
                  <a:cubicBezTo>
                    <a:pt x="2" y="1"/>
                    <a:pt x="1" y="1"/>
                    <a:pt x="0" y="2"/>
                  </a:cubicBezTo>
                  <a:cubicBezTo>
                    <a:pt x="2" y="5"/>
                    <a:pt x="2" y="5"/>
                    <a:pt x="2" y="5"/>
                  </a:cubicBezTo>
                  <a:cubicBezTo>
                    <a:pt x="3" y="4"/>
                    <a:pt x="3" y="3"/>
                    <a:pt x="4" y="2"/>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4" name="Freeform 786"/>
            <p:cNvSpPr>
              <a:spLocks noEditPoints="1"/>
            </p:cNvSpPr>
            <p:nvPr/>
          </p:nvSpPr>
          <p:spPr bwMode="auto">
            <a:xfrm>
              <a:off x="13608052" y="496043"/>
              <a:ext cx="774368" cy="1079796"/>
            </a:xfrm>
            <a:custGeom>
              <a:avLst/>
              <a:gdLst>
                <a:gd name="T0" fmla="*/ 104 w 106"/>
                <a:gd name="T1" fmla="*/ 143 h 148"/>
                <a:gd name="T2" fmla="*/ 102 w 106"/>
                <a:gd name="T3" fmla="*/ 145 h 148"/>
                <a:gd name="T4" fmla="*/ 103 w 106"/>
                <a:gd name="T5" fmla="*/ 148 h 148"/>
                <a:gd name="T6" fmla="*/ 106 w 106"/>
                <a:gd name="T7" fmla="*/ 146 h 148"/>
                <a:gd name="T8" fmla="*/ 104 w 106"/>
                <a:gd name="T9" fmla="*/ 143 h 148"/>
                <a:gd name="T10" fmla="*/ 3 w 106"/>
                <a:gd name="T11" fmla="*/ 0 h 148"/>
                <a:gd name="T12" fmla="*/ 0 w 106"/>
                <a:gd name="T13" fmla="*/ 2 h 148"/>
                <a:gd name="T14" fmla="*/ 2 w 106"/>
                <a:gd name="T15" fmla="*/ 5 h 148"/>
                <a:gd name="T16" fmla="*/ 4 w 106"/>
                <a:gd name="T17" fmla="*/ 3 h 148"/>
                <a:gd name="T18" fmla="*/ 3 w 106"/>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8">
                  <a:moveTo>
                    <a:pt x="104" y="143"/>
                  </a:moveTo>
                  <a:cubicBezTo>
                    <a:pt x="103" y="144"/>
                    <a:pt x="102" y="145"/>
                    <a:pt x="102" y="145"/>
                  </a:cubicBezTo>
                  <a:cubicBezTo>
                    <a:pt x="103" y="148"/>
                    <a:pt x="103" y="148"/>
                    <a:pt x="103" y="148"/>
                  </a:cubicBezTo>
                  <a:cubicBezTo>
                    <a:pt x="104" y="147"/>
                    <a:pt x="105" y="146"/>
                    <a:pt x="106" y="146"/>
                  </a:cubicBezTo>
                  <a:cubicBezTo>
                    <a:pt x="104" y="143"/>
                    <a:pt x="104" y="143"/>
                    <a:pt x="104" y="143"/>
                  </a:cubicBezTo>
                  <a:moveTo>
                    <a:pt x="3" y="0"/>
                  </a:moveTo>
                  <a:cubicBezTo>
                    <a:pt x="2" y="1"/>
                    <a:pt x="1" y="2"/>
                    <a:pt x="0" y="2"/>
                  </a:cubicBezTo>
                  <a:cubicBezTo>
                    <a:pt x="2" y="5"/>
                    <a:pt x="2" y="5"/>
                    <a:pt x="2" y="5"/>
                  </a:cubicBezTo>
                  <a:cubicBezTo>
                    <a:pt x="3" y="4"/>
                    <a:pt x="4" y="3"/>
                    <a:pt x="4"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5" name="Freeform 787"/>
            <p:cNvSpPr>
              <a:spLocks noEditPoints="1"/>
            </p:cNvSpPr>
            <p:nvPr/>
          </p:nvSpPr>
          <p:spPr bwMode="auto">
            <a:xfrm>
              <a:off x="13697520" y="452851"/>
              <a:ext cx="758943" cy="1058200"/>
            </a:xfrm>
            <a:custGeom>
              <a:avLst/>
              <a:gdLst>
                <a:gd name="T0" fmla="*/ 102 w 104"/>
                <a:gd name="T1" fmla="*/ 141 h 145"/>
                <a:gd name="T2" fmla="*/ 100 w 104"/>
                <a:gd name="T3" fmla="*/ 143 h 145"/>
                <a:gd name="T4" fmla="*/ 102 w 104"/>
                <a:gd name="T5" fmla="*/ 145 h 145"/>
                <a:gd name="T6" fmla="*/ 104 w 104"/>
                <a:gd name="T7" fmla="*/ 143 h 145"/>
                <a:gd name="T8" fmla="*/ 102 w 104"/>
                <a:gd name="T9" fmla="*/ 141 h 145"/>
                <a:gd name="T10" fmla="*/ 3 w 104"/>
                <a:gd name="T11" fmla="*/ 0 h 145"/>
                <a:gd name="T12" fmla="*/ 0 w 104"/>
                <a:gd name="T13" fmla="*/ 1 h 145"/>
                <a:gd name="T14" fmla="*/ 2 w 104"/>
                <a:gd name="T15" fmla="*/ 3 h 145"/>
                <a:gd name="T16" fmla="*/ 4 w 104"/>
                <a:gd name="T17" fmla="*/ 2 h 145"/>
                <a:gd name="T18" fmla="*/ 3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2" y="141"/>
                  </a:moveTo>
                  <a:cubicBezTo>
                    <a:pt x="102" y="141"/>
                    <a:pt x="101" y="142"/>
                    <a:pt x="100" y="143"/>
                  </a:cubicBezTo>
                  <a:cubicBezTo>
                    <a:pt x="102" y="145"/>
                    <a:pt x="102" y="145"/>
                    <a:pt x="102" y="145"/>
                  </a:cubicBezTo>
                  <a:cubicBezTo>
                    <a:pt x="103" y="144"/>
                    <a:pt x="103" y="144"/>
                    <a:pt x="104" y="143"/>
                  </a:cubicBezTo>
                  <a:cubicBezTo>
                    <a:pt x="102" y="141"/>
                    <a:pt x="102" y="141"/>
                    <a:pt x="102" y="141"/>
                  </a:cubicBezTo>
                  <a:moveTo>
                    <a:pt x="3" y="0"/>
                  </a:moveTo>
                  <a:cubicBezTo>
                    <a:pt x="2" y="0"/>
                    <a:pt x="1" y="0"/>
                    <a:pt x="0" y="1"/>
                  </a:cubicBezTo>
                  <a:cubicBezTo>
                    <a:pt x="2" y="3"/>
                    <a:pt x="2" y="3"/>
                    <a:pt x="2"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6" name="Freeform 788"/>
            <p:cNvSpPr>
              <a:spLocks noEditPoints="1"/>
            </p:cNvSpPr>
            <p:nvPr/>
          </p:nvSpPr>
          <p:spPr bwMode="auto">
            <a:xfrm>
              <a:off x="13790074" y="415829"/>
              <a:ext cx="731176" cy="1021179"/>
            </a:xfrm>
            <a:custGeom>
              <a:avLst/>
              <a:gdLst>
                <a:gd name="T0" fmla="*/ 98 w 100"/>
                <a:gd name="T1" fmla="*/ 135 h 140"/>
                <a:gd name="T2" fmla="*/ 97 w 100"/>
                <a:gd name="T3" fmla="*/ 137 h 140"/>
                <a:gd name="T4" fmla="*/ 98 w 100"/>
                <a:gd name="T5" fmla="*/ 140 h 140"/>
                <a:gd name="T6" fmla="*/ 100 w 100"/>
                <a:gd name="T7" fmla="*/ 137 h 140"/>
                <a:gd name="T8" fmla="*/ 98 w 100"/>
                <a:gd name="T9" fmla="*/ 135 h 140"/>
                <a:gd name="T10" fmla="*/ 3 w 100"/>
                <a:gd name="T11" fmla="*/ 0 h 140"/>
                <a:gd name="T12" fmla="*/ 0 w 100"/>
                <a:gd name="T13" fmla="*/ 0 h 140"/>
                <a:gd name="T14" fmla="*/ 1 w 100"/>
                <a:gd name="T15" fmla="*/ 3 h 140"/>
                <a:gd name="T16" fmla="*/ 4 w 100"/>
                <a:gd name="T17" fmla="*/ 2 h 140"/>
                <a:gd name="T18" fmla="*/ 3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8" y="135"/>
                  </a:moveTo>
                  <a:cubicBezTo>
                    <a:pt x="98" y="136"/>
                    <a:pt x="97" y="137"/>
                    <a:pt x="97" y="137"/>
                  </a:cubicBezTo>
                  <a:cubicBezTo>
                    <a:pt x="98" y="140"/>
                    <a:pt x="98" y="140"/>
                    <a:pt x="98" y="140"/>
                  </a:cubicBezTo>
                  <a:cubicBezTo>
                    <a:pt x="99" y="139"/>
                    <a:pt x="100" y="138"/>
                    <a:pt x="100" y="137"/>
                  </a:cubicBezTo>
                  <a:cubicBezTo>
                    <a:pt x="98" y="135"/>
                    <a:pt x="98" y="135"/>
                    <a:pt x="98" y="135"/>
                  </a:cubicBezTo>
                  <a:moveTo>
                    <a:pt x="3" y="0"/>
                  </a:moveTo>
                  <a:cubicBezTo>
                    <a:pt x="2" y="0"/>
                    <a:pt x="1" y="0"/>
                    <a:pt x="0" y="0"/>
                  </a:cubicBezTo>
                  <a:cubicBezTo>
                    <a:pt x="1" y="3"/>
                    <a:pt x="1" y="3"/>
                    <a:pt x="1"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7" name="Freeform 789"/>
            <p:cNvSpPr>
              <a:spLocks noEditPoints="1"/>
            </p:cNvSpPr>
            <p:nvPr/>
          </p:nvSpPr>
          <p:spPr bwMode="auto">
            <a:xfrm>
              <a:off x="13894969" y="388063"/>
              <a:ext cx="684899" cy="962561"/>
            </a:xfrm>
            <a:custGeom>
              <a:avLst/>
              <a:gdLst>
                <a:gd name="T0" fmla="*/ 92 w 94"/>
                <a:gd name="T1" fmla="*/ 126 h 132"/>
                <a:gd name="T2" fmla="*/ 90 w 94"/>
                <a:gd name="T3" fmla="*/ 129 h 132"/>
                <a:gd name="T4" fmla="*/ 92 w 94"/>
                <a:gd name="T5" fmla="*/ 132 h 132"/>
                <a:gd name="T6" fmla="*/ 94 w 94"/>
                <a:gd name="T7" fmla="*/ 129 h 132"/>
                <a:gd name="T8" fmla="*/ 92 w 94"/>
                <a:gd name="T9" fmla="*/ 126 h 132"/>
                <a:gd name="T10" fmla="*/ 3 w 94"/>
                <a:gd name="T11" fmla="*/ 0 h 132"/>
                <a:gd name="T12" fmla="*/ 0 w 94"/>
                <a:gd name="T13" fmla="*/ 1 h 132"/>
                <a:gd name="T14" fmla="*/ 1 w 94"/>
                <a:gd name="T15" fmla="*/ 4 h 132"/>
                <a:gd name="T16" fmla="*/ 5 w 94"/>
                <a:gd name="T17" fmla="*/ 3 h 132"/>
                <a:gd name="T18" fmla="*/ 3 w 9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2">
                  <a:moveTo>
                    <a:pt x="92" y="126"/>
                  </a:moveTo>
                  <a:cubicBezTo>
                    <a:pt x="91" y="127"/>
                    <a:pt x="91" y="128"/>
                    <a:pt x="90" y="129"/>
                  </a:cubicBezTo>
                  <a:cubicBezTo>
                    <a:pt x="92" y="132"/>
                    <a:pt x="92" y="132"/>
                    <a:pt x="92" y="132"/>
                  </a:cubicBezTo>
                  <a:cubicBezTo>
                    <a:pt x="93" y="131"/>
                    <a:pt x="93" y="130"/>
                    <a:pt x="94" y="129"/>
                  </a:cubicBezTo>
                  <a:cubicBezTo>
                    <a:pt x="92" y="126"/>
                    <a:pt x="92" y="126"/>
                    <a:pt x="92" y="126"/>
                  </a:cubicBezTo>
                  <a:moveTo>
                    <a:pt x="3" y="0"/>
                  </a:moveTo>
                  <a:cubicBezTo>
                    <a:pt x="2" y="1"/>
                    <a:pt x="1" y="1"/>
                    <a:pt x="0" y="1"/>
                  </a:cubicBezTo>
                  <a:cubicBezTo>
                    <a:pt x="1" y="4"/>
                    <a:pt x="1" y="4"/>
                    <a:pt x="1" y="4"/>
                  </a:cubicBezTo>
                  <a:cubicBezTo>
                    <a:pt x="3" y="3"/>
                    <a:pt x="4" y="3"/>
                    <a:pt x="5"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8" name="Freeform 790"/>
            <p:cNvSpPr>
              <a:spLocks noEditPoints="1"/>
            </p:cNvSpPr>
            <p:nvPr/>
          </p:nvSpPr>
          <p:spPr bwMode="auto">
            <a:xfrm>
              <a:off x="14002949" y="388063"/>
              <a:ext cx="620112" cy="854582"/>
            </a:xfrm>
            <a:custGeom>
              <a:avLst/>
              <a:gdLst>
                <a:gd name="T0" fmla="*/ 83 w 85"/>
                <a:gd name="T1" fmla="*/ 111 h 117"/>
                <a:gd name="T2" fmla="*/ 82 w 85"/>
                <a:gd name="T3" fmla="*/ 114 h 117"/>
                <a:gd name="T4" fmla="*/ 84 w 85"/>
                <a:gd name="T5" fmla="*/ 117 h 117"/>
                <a:gd name="T6" fmla="*/ 85 w 85"/>
                <a:gd name="T7" fmla="*/ 114 h 117"/>
                <a:gd name="T8" fmla="*/ 83 w 85"/>
                <a:gd name="T9" fmla="*/ 111 h 117"/>
                <a:gd name="T10" fmla="*/ 0 w 85"/>
                <a:gd name="T11" fmla="*/ 0 h 117"/>
                <a:gd name="T12" fmla="*/ 2 w 85"/>
                <a:gd name="T13" fmla="*/ 3 h 117"/>
                <a:gd name="T14" fmla="*/ 6 w 85"/>
                <a:gd name="T15" fmla="*/ 3 h 117"/>
                <a:gd name="T16" fmla="*/ 4 w 85"/>
                <a:gd name="T17" fmla="*/ 0 h 117"/>
                <a:gd name="T18" fmla="*/ 0 w 8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7">
                  <a:moveTo>
                    <a:pt x="83" y="111"/>
                  </a:moveTo>
                  <a:cubicBezTo>
                    <a:pt x="82" y="112"/>
                    <a:pt x="82" y="113"/>
                    <a:pt x="82" y="114"/>
                  </a:cubicBezTo>
                  <a:cubicBezTo>
                    <a:pt x="84" y="117"/>
                    <a:pt x="84" y="117"/>
                    <a:pt x="84" y="117"/>
                  </a:cubicBezTo>
                  <a:cubicBezTo>
                    <a:pt x="84" y="116"/>
                    <a:pt x="84" y="115"/>
                    <a:pt x="85" y="114"/>
                  </a:cubicBezTo>
                  <a:cubicBezTo>
                    <a:pt x="83" y="111"/>
                    <a:pt x="83" y="111"/>
                    <a:pt x="83" y="111"/>
                  </a:cubicBezTo>
                  <a:moveTo>
                    <a:pt x="0" y="0"/>
                  </a:moveTo>
                  <a:cubicBezTo>
                    <a:pt x="2" y="3"/>
                    <a:pt x="2" y="3"/>
                    <a:pt x="2" y="3"/>
                  </a:cubicBezTo>
                  <a:cubicBezTo>
                    <a:pt x="4" y="3"/>
                    <a:pt x="5" y="3"/>
                    <a:pt x="6" y="3"/>
                  </a:cubicBezTo>
                  <a:cubicBezTo>
                    <a:pt x="4" y="0"/>
                    <a:pt x="4" y="0"/>
                    <a:pt x="4" y="0"/>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79" name="Freeform 791"/>
            <p:cNvSpPr>
              <a:spLocks noEditPoints="1"/>
            </p:cNvSpPr>
            <p:nvPr/>
          </p:nvSpPr>
          <p:spPr bwMode="auto">
            <a:xfrm>
              <a:off x="14135609" y="403489"/>
              <a:ext cx="509047" cy="712665"/>
            </a:xfrm>
            <a:custGeom>
              <a:avLst/>
              <a:gdLst>
                <a:gd name="T0" fmla="*/ 68 w 70"/>
                <a:gd name="T1" fmla="*/ 89 h 98"/>
                <a:gd name="T2" fmla="*/ 67 w 70"/>
                <a:gd name="T3" fmla="*/ 94 h 98"/>
                <a:gd name="T4" fmla="*/ 70 w 70"/>
                <a:gd name="T5" fmla="*/ 98 h 98"/>
                <a:gd name="T6" fmla="*/ 70 w 70"/>
                <a:gd name="T7" fmla="*/ 97 h 98"/>
                <a:gd name="T8" fmla="*/ 70 w 70"/>
                <a:gd name="T9" fmla="*/ 93 h 98"/>
                <a:gd name="T10" fmla="*/ 68 w 70"/>
                <a:gd name="T11" fmla="*/ 89 h 98"/>
                <a:gd name="T12" fmla="*/ 0 w 70"/>
                <a:gd name="T13" fmla="*/ 0 h 98"/>
                <a:gd name="T14" fmla="*/ 3 w 70"/>
                <a:gd name="T15" fmla="*/ 3 h 98"/>
                <a:gd name="T16" fmla="*/ 8 w 70"/>
                <a:gd name="T17" fmla="*/ 5 h 98"/>
                <a:gd name="T18" fmla="*/ 5 w 70"/>
                <a:gd name="T19" fmla="*/ 1 h 98"/>
                <a:gd name="T20" fmla="*/ 0 w 70"/>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8">
                  <a:moveTo>
                    <a:pt x="68" y="89"/>
                  </a:moveTo>
                  <a:cubicBezTo>
                    <a:pt x="67" y="91"/>
                    <a:pt x="67" y="93"/>
                    <a:pt x="67" y="94"/>
                  </a:cubicBezTo>
                  <a:cubicBezTo>
                    <a:pt x="70" y="98"/>
                    <a:pt x="70" y="98"/>
                    <a:pt x="70" y="98"/>
                  </a:cubicBezTo>
                  <a:cubicBezTo>
                    <a:pt x="70" y="97"/>
                    <a:pt x="70" y="97"/>
                    <a:pt x="70" y="97"/>
                  </a:cubicBezTo>
                  <a:cubicBezTo>
                    <a:pt x="70" y="96"/>
                    <a:pt x="70" y="94"/>
                    <a:pt x="70" y="93"/>
                  </a:cubicBezTo>
                  <a:cubicBezTo>
                    <a:pt x="68" y="89"/>
                    <a:pt x="68" y="89"/>
                    <a:pt x="68" y="89"/>
                  </a:cubicBezTo>
                  <a:moveTo>
                    <a:pt x="0" y="0"/>
                  </a:moveTo>
                  <a:cubicBezTo>
                    <a:pt x="3" y="3"/>
                    <a:pt x="3" y="3"/>
                    <a:pt x="3" y="3"/>
                  </a:cubicBezTo>
                  <a:cubicBezTo>
                    <a:pt x="4" y="4"/>
                    <a:pt x="6" y="4"/>
                    <a:pt x="8" y="5"/>
                  </a:cubicBezTo>
                  <a:cubicBezTo>
                    <a:pt x="5" y="1"/>
                    <a:pt x="5" y="1"/>
                    <a:pt x="5"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0" name="Freeform 792"/>
            <p:cNvSpPr>
              <a:spLocks noEditPoints="1"/>
            </p:cNvSpPr>
            <p:nvPr/>
          </p:nvSpPr>
          <p:spPr bwMode="auto">
            <a:xfrm>
              <a:off x="14302206" y="462106"/>
              <a:ext cx="336279" cy="481281"/>
            </a:xfrm>
            <a:custGeom>
              <a:avLst/>
              <a:gdLst>
                <a:gd name="T0" fmla="*/ 40 w 46"/>
                <a:gd name="T1" fmla="*/ 52 h 66"/>
                <a:gd name="T2" fmla="*/ 43 w 46"/>
                <a:gd name="T3" fmla="*/ 60 h 66"/>
                <a:gd name="T4" fmla="*/ 46 w 46"/>
                <a:gd name="T5" fmla="*/ 66 h 66"/>
                <a:gd name="T6" fmla="*/ 45 w 46"/>
                <a:gd name="T7" fmla="*/ 59 h 66"/>
                <a:gd name="T8" fmla="*/ 40 w 46"/>
                <a:gd name="T9" fmla="*/ 52 h 66"/>
                <a:gd name="T10" fmla="*/ 0 w 46"/>
                <a:gd name="T11" fmla="*/ 0 h 66"/>
                <a:gd name="T12" fmla="*/ 4 w 46"/>
                <a:gd name="T13" fmla="*/ 5 h 66"/>
                <a:gd name="T14" fmla="*/ 11 w 46"/>
                <a:gd name="T15" fmla="*/ 10 h 66"/>
                <a:gd name="T16" fmla="*/ 6 w 46"/>
                <a:gd name="T17" fmla="*/ 4 h 66"/>
                <a:gd name="T18" fmla="*/ 0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40" y="52"/>
                  </a:moveTo>
                  <a:cubicBezTo>
                    <a:pt x="41" y="55"/>
                    <a:pt x="42" y="58"/>
                    <a:pt x="43" y="60"/>
                  </a:cubicBezTo>
                  <a:cubicBezTo>
                    <a:pt x="46" y="66"/>
                    <a:pt x="46" y="66"/>
                    <a:pt x="46" y="66"/>
                  </a:cubicBezTo>
                  <a:cubicBezTo>
                    <a:pt x="46" y="64"/>
                    <a:pt x="46" y="61"/>
                    <a:pt x="45" y="59"/>
                  </a:cubicBezTo>
                  <a:cubicBezTo>
                    <a:pt x="40" y="52"/>
                    <a:pt x="40" y="52"/>
                    <a:pt x="40" y="52"/>
                  </a:cubicBezTo>
                  <a:moveTo>
                    <a:pt x="0" y="0"/>
                  </a:moveTo>
                  <a:cubicBezTo>
                    <a:pt x="4" y="5"/>
                    <a:pt x="4" y="5"/>
                    <a:pt x="4" y="5"/>
                  </a:cubicBezTo>
                  <a:cubicBezTo>
                    <a:pt x="6" y="7"/>
                    <a:pt x="8" y="9"/>
                    <a:pt x="11" y="10"/>
                  </a:cubicBezTo>
                  <a:cubicBezTo>
                    <a:pt x="6" y="4"/>
                    <a:pt x="6" y="4"/>
                    <a:pt x="6" y="4"/>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1" name="Freeform 793"/>
            <p:cNvSpPr>
              <a:spLocks noEditPoints="1"/>
            </p:cNvSpPr>
            <p:nvPr/>
          </p:nvSpPr>
          <p:spPr bwMode="auto">
            <a:xfrm>
              <a:off x="13318049" y="360297"/>
              <a:ext cx="1363629" cy="1354373"/>
            </a:xfrm>
            <a:custGeom>
              <a:avLst/>
              <a:gdLst>
                <a:gd name="T0" fmla="*/ 93 w 187"/>
                <a:gd name="T1" fmla="*/ 182 h 186"/>
                <a:gd name="T2" fmla="*/ 107 w 187"/>
                <a:gd name="T3" fmla="*/ 185 h 186"/>
                <a:gd name="T4" fmla="*/ 77 w 187"/>
                <a:gd name="T5" fmla="*/ 184 h 186"/>
                <a:gd name="T6" fmla="*/ 73 w 187"/>
                <a:gd name="T7" fmla="*/ 180 h 186"/>
                <a:gd name="T8" fmla="*/ 110 w 187"/>
                <a:gd name="T9" fmla="*/ 184 h 186"/>
                <a:gd name="T10" fmla="*/ 132 w 187"/>
                <a:gd name="T11" fmla="*/ 173 h 186"/>
                <a:gd name="T12" fmla="*/ 134 w 187"/>
                <a:gd name="T13" fmla="*/ 177 h 186"/>
                <a:gd name="T14" fmla="*/ 55 w 187"/>
                <a:gd name="T15" fmla="*/ 178 h 186"/>
                <a:gd name="T16" fmla="*/ 51 w 187"/>
                <a:gd name="T17" fmla="*/ 171 h 186"/>
                <a:gd name="T18" fmla="*/ 137 w 187"/>
                <a:gd name="T19" fmla="*/ 175 h 186"/>
                <a:gd name="T20" fmla="*/ 154 w 187"/>
                <a:gd name="T21" fmla="*/ 158 h 186"/>
                <a:gd name="T22" fmla="*/ 148 w 187"/>
                <a:gd name="T23" fmla="*/ 168 h 186"/>
                <a:gd name="T24" fmla="*/ 154 w 187"/>
                <a:gd name="T25" fmla="*/ 158 h 186"/>
                <a:gd name="T26" fmla="*/ 158 w 187"/>
                <a:gd name="T27" fmla="*/ 159 h 186"/>
                <a:gd name="T28" fmla="*/ 171 w 187"/>
                <a:gd name="T29" fmla="*/ 136 h 186"/>
                <a:gd name="T30" fmla="*/ 174 w 187"/>
                <a:gd name="T31" fmla="*/ 139 h 186"/>
                <a:gd name="T32" fmla="*/ 173 w 187"/>
                <a:gd name="T33" fmla="*/ 133 h 186"/>
                <a:gd name="T34" fmla="*/ 178 w 187"/>
                <a:gd name="T35" fmla="*/ 121 h 186"/>
                <a:gd name="T36" fmla="*/ 50 w 187"/>
                <a:gd name="T37" fmla="*/ 175 h 186"/>
                <a:gd name="T38" fmla="*/ 7 w 187"/>
                <a:gd name="T39" fmla="*/ 114 h 186"/>
                <a:gd name="T40" fmla="*/ 179 w 187"/>
                <a:gd name="T41" fmla="*/ 118 h 186"/>
                <a:gd name="T42" fmla="*/ 182 w 187"/>
                <a:gd name="T43" fmla="*/ 104 h 186"/>
                <a:gd name="T44" fmla="*/ 5 w 187"/>
                <a:gd name="T45" fmla="*/ 107 h 186"/>
                <a:gd name="T46" fmla="*/ 181 w 187"/>
                <a:gd name="T47" fmla="*/ 80 h 186"/>
                <a:gd name="T48" fmla="*/ 186 w 187"/>
                <a:gd name="T49" fmla="*/ 103 h 186"/>
                <a:gd name="T50" fmla="*/ 5 w 187"/>
                <a:gd name="T51" fmla="*/ 64 h 186"/>
                <a:gd name="T52" fmla="*/ 5 w 187"/>
                <a:gd name="T53" fmla="*/ 83 h 186"/>
                <a:gd name="T54" fmla="*/ 11 w 187"/>
                <a:gd name="T55" fmla="*/ 50 h 186"/>
                <a:gd name="T56" fmla="*/ 13 w 187"/>
                <a:gd name="T57" fmla="*/ 53 h 186"/>
                <a:gd name="T58" fmla="*/ 12 w 187"/>
                <a:gd name="T59" fmla="*/ 47 h 186"/>
                <a:gd name="T60" fmla="*/ 19 w 187"/>
                <a:gd name="T61" fmla="*/ 37 h 186"/>
                <a:gd name="T62" fmla="*/ 23 w 187"/>
                <a:gd name="T63" fmla="*/ 38 h 186"/>
                <a:gd name="T64" fmla="*/ 38 w 187"/>
                <a:gd name="T65" fmla="*/ 18 h 186"/>
                <a:gd name="T66" fmla="*/ 32 w 187"/>
                <a:gd name="T67" fmla="*/ 28 h 186"/>
                <a:gd name="T68" fmla="*/ 38 w 187"/>
                <a:gd name="T69" fmla="*/ 18 h 186"/>
                <a:gd name="T70" fmla="*/ 43 w 187"/>
                <a:gd name="T71" fmla="*/ 19 h 186"/>
                <a:gd name="T72" fmla="*/ 135 w 187"/>
                <a:gd name="T73" fmla="*/ 10 h 186"/>
                <a:gd name="T74" fmla="*/ 180 w 187"/>
                <a:gd name="T75" fmla="*/ 73 h 186"/>
                <a:gd name="T76" fmla="*/ 166 w 187"/>
                <a:gd name="T77" fmla="*/ 35 h 186"/>
                <a:gd name="T78" fmla="*/ 62 w 187"/>
                <a:gd name="T79" fmla="*/ 5 h 186"/>
                <a:gd name="T80" fmla="*/ 65 w 187"/>
                <a:gd name="T81" fmla="*/ 8 h 186"/>
                <a:gd name="T82" fmla="*/ 117 w 187"/>
                <a:gd name="T83" fmla="*/ 7 h 186"/>
                <a:gd name="T84" fmla="*/ 113 w 187"/>
                <a:gd name="T85" fmla="*/ 2 h 186"/>
                <a:gd name="T86" fmla="*/ 68 w 187"/>
                <a:gd name="T87" fmla="*/ 8 h 186"/>
                <a:gd name="T88" fmla="*/ 95 w 187"/>
                <a:gd name="T89" fmla="*/ 0 h 186"/>
                <a:gd name="T90" fmla="*/ 109 w 187"/>
                <a:gd name="T91" fmla="*/ 1 h 186"/>
                <a:gd name="T92" fmla="*/ 79 w 187"/>
                <a:gd name="T93" fmla="*/ 1 h 186"/>
                <a:gd name="T94" fmla="*/ 94 w 187"/>
                <a:gd name="T9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86">
                  <a:moveTo>
                    <a:pt x="104" y="181"/>
                  </a:moveTo>
                  <a:cubicBezTo>
                    <a:pt x="100" y="182"/>
                    <a:pt x="97" y="182"/>
                    <a:pt x="93" y="182"/>
                  </a:cubicBezTo>
                  <a:cubicBezTo>
                    <a:pt x="93" y="182"/>
                    <a:pt x="93" y="182"/>
                    <a:pt x="93" y="182"/>
                  </a:cubicBezTo>
                  <a:cubicBezTo>
                    <a:pt x="93" y="182"/>
                    <a:pt x="92" y="182"/>
                    <a:pt x="91" y="182"/>
                  </a:cubicBezTo>
                  <a:cubicBezTo>
                    <a:pt x="94" y="186"/>
                    <a:pt x="94" y="186"/>
                    <a:pt x="94" y="186"/>
                  </a:cubicBezTo>
                  <a:cubicBezTo>
                    <a:pt x="98" y="186"/>
                    <a:pt x="103" y="186"/>
                    <a:pt x="107" y="185"/>
                  </a:cubicBezTo>
                  <a:cubicBezTo>
                    <a:pt x="104" y="181"/>
                    <a:pt x="104" y="181"/>
                    <a:pt x="104" y="181"/>
                  </a:cubicBezTo>
                  <a:moveTo>
                    <a:pt x="73" y="180"/>
                  </a:moveTo>
                  <a:cubicBezTo>
                    <a:pt x="77" y="184"/>
                    <a:pt x="77" y="184"/>
                    <a:pt x="77" y="184"/>
                  </a:cubicBezTo>
                  <a:cubicBezTo>
                    <a:pt x="81" y="185"/>
                    <a:pt x="86" y="186"/>
                    <a:pt x="91" y="186"/>
                  </a:cubicBezTo>
                  <a:cubicBezTo>
                    <a:pt x="88" y="182"/>
                    <a:pt x="88" y="182"/>
                    <a:pt x="88" y="182"/>
                  </a:cubicBezTo>
                  <a:cubicBezTo>
                    <a:pt x="83" y="181"/>
                    <a:pt x="78" y="181"/>
                    <a:pt x="73" y="180"/>
                  </a:cubicBezTo>
                  <a:moveTo>
                    <a:pt x="118" y="178"/>
                  </a:moveTo>
                  <a:cubicBezTo>
                    <a:pt x="115" y="179"/>
                    <a:pt x="111" y="180"/>
                    <a:pt x="107" y="181"/>
                  </a:cubicBezTo>
                  <a:cubicBezTo>
                    <a:pt x="110" y="184"/>
                    <a:pt x="110" y="184"/>
                    <a:pt x="110" y="184"/>
                  </a:cubicBezTo>
                  <a:cubicBezTo>
                    <a:pt x="114" y="184"/>
                    <a:pt x="117" y="183"/>
                    <a:pt x="121" y="182"/>
                  </a:cubicBezTo>
                  <a:cubicBezTo>
                    <a:pt x="118" y="178"/>
                    <a:pt x="118" y="178"/>
                    <a:pt x="118" y="178"/>
                  </a:cubicBezTo>
                  <a:moveTo>
                    <a:pt x="132" y="173"/>
                  </a:moveTo>
                  <a:cubicBezTo>
                    <a:pt x="128" y="175"/>
                    <a:pt x="125" y="176"/>
                    <a:pt x="121" y="177"/>
                  </a:cubicBezTo>
                  <a:cubicBezTo>
                    <a:pt x="124" y="181"/>
                    <a:pt x="124" y="181"/>
                    <a:pt x="124" y="181"/>
                  </a:cubicBezTo>
                  <a:cubicBezTo>
                    <a:pt x="127" y="180"/>
                    <a:pt x="131" y="178"/>
                    <a:pt x="134" y="177"/>
                  </a:cubicBezTo>
                  <a:cubicBezTo>
                    <a:pt x="132" y="173"/>
                    <a:pt x="132" y="173"/>
                    <a:pt x="132" y="173"/>
                  </a:cubicBezTo>
                  <a:moveTo>
                    <a:pt x="51" y="171"/>
                  </a:moveTo>
                  <a:cubicBezTo>
                    <a:pt x="55" y="178"/>
                    <a:pt x="55" y="178"/>
                    <a:pt x="55" y="178"/>
                  </a:cubicBezTo>
                  <a:cubicBezTo>
                    <a:pt x="61" y="180"/>
                    <a:pt x="67" y="182"/>
                    <a:pt x="72" y="183"/>
                  </a:cubicBezTo>
                  <a:cubicBezTo>
                    <a:pt x="69" y="178"/>
                    <a:pt x="69" y="178"/>
                    <a:pt x="69" y="178"/>
                  </a:cubicBezTo>
                  <a:cubicBezTo>
                    <a:pt x="62" y="177"/>
                    <a:pt x="56" y="174"/>
                    <a:pt x="51" y="171"/>
                  </a:cubicBezTo>
                  <a:moveTo>
                    <a:pt x="143" y="167"/>
                  </a:moveTo>
                  <a:cubicBezTo>
                    <a:pt x="140" y="169"/>
                    <a:pt x="137" y="170"/>
                    <a:pt x="134" y="172"/>
                  </a:cubicBezTo>
                  <a:cubicBezTo>
                    <a:pt x="137" y="175"/>
                    <a:pt x="137" y="175"/>
                    <a:pt x="137" y="175"/>
                  </a:cubicBezTo>
                  <a:cubicBezTo>
                    <a:pt x="140" y="174"/>
                    <a:pt x="143" y="172"/>
                    <a:pt x="146" y="170"/>
                  </a:cubicBezTo>
                  <a:cubicBezTo>
                    <a:pt x="143" y="167"/>
                    <a:pt x="143" y="167"/>
                    <a:pt x="143" y="167"/>
                  </a:cubicBezTo>
                  <a:moveTo>
                    <a:pt x="154" y="158"/>
                  </a:moveTo>
                  <a:cubicBezTo>
                    <a:pt x="152" y="160"/>
                    <a:pt x="151" y="161"/>
                    <a:pt x="149" y="162"/>
                  </a:cubicBezTo>
                  <a:cubicBezTo>
                    <a:pt x="148" y="163"/>
                    <a:pt x="147" y="164"/>
                    <a:pt x="146" y="165"/>
                  </a:cubicBezTo>
                  <a:cubicBezTo>
                    <a:pt x="148" y="168"/>
                    <a:pt x="148" y="168"/>
                    <a:pt x="148" y="168"/>
                  </a:cubicBezTo>
                  <a:cubicBezTo>
                    <a:pt x="149" y="167"/>
                    <a:pt x="150" y="166"/>
                    <a:pt x="151" y="166"/>
                  </a:cubicBezTo>
                  <a:cubicBezTo>
                    <a:pt x="153" y="164"/>
                    <a:pt x="155" y="163"/>
                    <a:pt x="156" y="161"/>
                  </a:cubicBezTo>
                  <a:cubicBezTo>
                    <a:pt x="154" y="158"/>
                    <a:pt x="154" y="158"/>
                    <a:pt x="154" y="158"/>
                  </a:cubicBezTo>
                  <a:moveTo>
                    <a:pt x="163" y="148"/>
                  </a:moveTo>
                  <a:cubicBezTo>
                    <a:pt x="161" y="151"/>
                    <a:pt x="159" y="153"/>
                    <a:pt x="156" y="156"/>
                  </a:cubicBezTo>
                  <a:cubicBezTo>
                    <a:pt x="158" y="159"/>
                    <a:pt x="158" y="159"/>
                    <a:pt x="158" y="159"/>
                  </a:cubicBezTo>
                  <a:cubicBezTo>
                    <a:pt x="161" y="157"/>
                    <a:pt x="163" y="154"/>
                    <a:pt x="166" y="151"/>
                  </a:cubicBezTo>
                  <a:cubicBezTo>
                    <a:pt x="163" y="148"/>
                    <a:pt x="163" y="148"/>
                    <a:pt x="163" y="148"/>
                  </a:cubicBezTo>
                  <a:moveTo>
                    <a:pt x="171" y="136"/>
                  </a:moveTo>
                  <a:cubicBezTo>
                    <a:pt x="170" y="139"/>
                    <a:pt x="167" y="142"/>
                    <a:pt x="165" y="145"/>
                  </a:cubicBezTo>
                  <a:cubicBezTo>
                    <a:pt x="168" y="149"/>
                    <a:pt x="168" y="149"/>
                    <a:pt x="168" y="149"/>
                  </a:cubicBezTo>
                  <a:cubicBezTo>
                    <a:pt x="170" y="146"/>
                    <a:pt x="172" y="143"/>
                    <a:pt x="174" y="139"/>
                  </a:cubicBezTo>
                  <a:cubicBezTo>
                    <a:pt x="171" y="136"/>
                    <a:pt x="171" y="136"/>
                    <a:pt x="171" y="136"/>
                  </a:cubicBezTo>
                  <a:moveTo>
                    <a:pt x="178" y="121"/>
                  </a:moveTo>
                  <a:cubicBezTo>
                    <a:pt x="176" y="125"/>
                    <a:pt x="175" y="129"/>
                    <a:pt x="173" y="133"/>
                  </a:cubicBezTo>
                  <a:cubicBezTo>
                    <a:pt x="175" y="137"/>
                    <a:pt x="175" y="137"/>
                    <a:pt x="175" y="137"/>
                  </a:cubicBezTo>
                  <a:cubicBezTo>
                    <a:pt x="177" y="133"/>
                    <a:pt x="179" y="129"/>
                    <a:pt x="181" y="125"/>
                  </a:cubicBezTo>
                  <a:cubicBezTo>
                    <a:pt x="178" y="121"/>
                    <a:pt x="178" y="121"/>
                    <a:pt x="178" y="121"/>
                  </a:cubicBezTo>
                  <a:moveTo>
                    <a:pt x="1" y="106"/>
                  </a:moveTo>
                  <a:cubicBezTo>
                    <a:pt x="4" y="123"/>
                    <a:pt x="10" y="138"/>
                    <a:pt x="21" y="151"/>
                  </a:cubicBezTo>
                  <a:cubicBezTo>
                    <a:pt x="29" y="161"/>
                    <a:pt x="39" y="169"/>
                    <a:pt x="50" y="175"/>
                  </a:cubicBezTo>
                  <a:cubicBezTo>
                    <a:pt x="44" y="167"/>
                    <a:pt x="44" y="167"/>
                    <a:pt x="44" y="167"/>
                  </a:cubicBezTo>
                  <a:cubicBezTo>
                    <a:pt x="37" y="162"/>
                    <a:pt x="30" y="156"/>
                    <a:pt x="24" y="148"/>
                  </a:cubicBezTo>
                  <a:cubicBezTo>
                    <a:pt x="16" y="138"/>
                    <a:pt x="10" y="127"/>
                    <a:pt x="7" y="114"/>
                  </a:cubicBezTo>
                  <a:cubicBezTo>
                    <a:pt x="1" y="106"/>
                    <a:pt x="1" y="106"/>
                    <a:pt x="1" y="106"/>
                  </a:cubicBezTo>
                  <a:moveTo>
                    <a:pt x="182" y="104"/>
                  </a:moveTo>
                  <a:cubicBezTo>
                    <a:pt x="181" y="109"/>
                    <a:pt x="180" y="113"/>
                    <a:pt x="179" y="118"/>
                  </a:cubicBezTo>
                  <a:cubicBezTo>
                    <a:pt x="182" y="122"/>
                    <a:pt x="182" y="122"/>
                    <a:pt x="182" y="122"/>
                  </a:cubicBezTo>
                  <a:cubicBezTo>
                    <a:pt x="183" y="118"/>
                    <a:pt x="184" y="113"/>
                    <a:pt x="185" y="108"/>
                  </a:cubicBezTo>
                  <a:cubicBezTo>
                    <a:pt x="182" y="104"/>
                    <a:pt x="182" y="104"/>
                    <a:pt x="182" y="104"/>
                  </a:cubicBezTo>
                  <a:moveTo>
                    <a:pt x="1" y="82"/>
                  </a:moveTo>
                  <a:cubicBezTo>
                    <a:pt x="0" y="88"/>
                    <a:pt x="0" y="94"/>
                    <a:pt x="1" y="100"/>
                  </a:cubicBezTo>
                  <a:cubicBezTo>
                    <a:pt x="5" y="107"/>
                    <a:pt x="5" y="107"/>
                    <a:pt x="5" y="107"/>
                  </a:cubicBezTo>
                  <a:cubicBezTo>
                    <a:pt x="4" y="101"/>
                    <a:pt x="4" y="94"/>
                    <a:pt x="4" y="88"/>
                  </a:cubicBezTo>
                  <a:cubicBezTo>
                    <a:pt x="1" y="82"/>
                    <a:pt x="1" y="82"/>
                    <a:pt x="1" y="82"/>
                  </a:cubicBezTo>
                  <a:moveTo>
                    <a:pt x="181" y="80"/>
                  </a:moveTo>
                  <a:cubicBezTo>
                    <a:pt x="182" y="86"/>
                    <a:pt x="183" y="93"/>
                    <a:pt x="182" y="99"/>
                  </a:cubicBezTo>
                  <a:cubicBezTo>
                    <a:pt x="186" y="104"/>
                    <a:pt x="186" y="104"/>
                    <a:pt x="186" y="104"/>
                  </a:cubicBezTo>
                  <a:cubicBezTo>
                    <a:pt x="186" y="104"/>
                    <a:pt x="186" y="103"/>
                    <a:pt x="186" y="103"/>
                  </a:cubicBezTo>
                  <a:cubicBezTo>
                    <a:pt x="186" y="98"/>
                    <a:pt x="187" y="92"/>
                    <a:pt x="186" y="87"/>
                  </a:cubicBezTo>
                  <a:cubicBezTo>
                    <a:pt x="181" y="80"/>
                    <a:pt x="181" y="80"/>
                    <a:pt x="181" y="80"/>
                  </a:cubicBezTo>
                  <a:moveTo>
                    <a:pt x="5" y="64"/>
                  </a:moveTo>
                  <a:cubicBezTo>
                    <a:pt x="3" y="69"/>
                    <a:pt x="2" y="73"/>
                    <a:pt x="1" y="78"/>
                  </a:cubicBezTo>
                  <a:cubicBezTo>
                    <a:pt x="5" y="83"/>
                    <a:pt x="5" y="83"/>
                    <a:pt x="5" y="83"/>
                  </a:cubicBezTo>
                  <a:cubicBezTo>
                    <a:pt x="5" y="83"/>
                    <a:pt x="5" y="83"/>
                    <a:pt x="5" y="83"/>
                  </a:cubicBezTo>
                  <a:cubicBezTo>
                    <a:pt x="5" y="78"/>
                    <a:pt x="6" y="73"/>
                    <a:pt x="8" y="69"/>
                  </a:cubicBezTo>
                  <a:cubicBezTo>
                    <a:pt x="5" y="64"/>
                    <a:pt x="5" y="64"/>
                    <a:pt x="5" y="64"/>
                  </a:cubicBezTo>
                  <a:moveTo>
                    <a:pt x="11" y="50"/>
                  </a:moveTo>
                  <a:cubicBezTo>
                    <a:pt x="9" y="53"/>
                    <a:pt x="7" y="57"/>
                    <a:pt x="6" y="61"/>
                  </a:cubicBezTo>
                  <a:cubicBezTo>
                    <a:pt x="9" y="65"/>
                    <a:pt x="9" y="65"/>
                    <a:pt x="9" y="65"/>
                  </a:cubicBezTo>
                  <a:cubicBezTo>
                    <a:pt x="10" y="61"/>
                    <a:pt x="12" y="57"/>
                    <a:pt x="13" y="53"/>
                  </a:cubicBezTo>
                  <a:cubicBezTo>
                    <a:pt x="11" y="50"/>
                    <a:pt x="11" y="50"/>
                    <a:pt x="11" y="50"/>
                  </a:cubicBezTo>
                  <a:moveTo>
                    <a:pt x="19" y="37"/>
                  </a:moveTo>
                  <a:cubicBezTo>
                    <a:pt x="16" y="40"/>
                    <a:pt x="14" y="43"/>
                    <a:pt x="12" y="47"/>
                  </a:cubicBezTo>
                  <a:cubicBezTo>
                    <a:pt x="15" y="50"/>
                    <a:pt x="15" y="50"/>
                    <a:pt x="15" y="50"/>
                  </a:cubicBezTo>
                  <a:cubicBezTo>
                    <a:pt x="17" y="47"/>
                    <a:pt x="19" y="44"/>
                    <a:pt x="21" y="41"/>
                  </a:cubicBezTo>
                  <a:cubicBezTo>
                    <a:pt x="19" y="37"/>
                    <a:pt x="19" y="37"/>
                    <a:pt x="19" y="37"/>
                  </a:cubicBezTo>
                  <a:moveTo>
                    <a:pt x="28" y="27"/>
                  </a:moveTo>
                  <a:cubicBezTo>
                    <a:pt x="25" y="29"/>
                    <a:pt x="23" y="32"/>
                    <a:pt x="21" y="35"/>
                  </a:cubicBezTo>
                  <a:cubicBezTo>
                    <a:pt x="23" y="38"/>
                    <a:pt x="23" y="38"/>
                    <a:pt x="23" y="38"/>
                  </a:cubicBezTo>
                  <a:cubicBezTo>
                    <a:pt x="25" y="35"/>
                    <a:pt x="28" y="33"/>
                    <a:pt x="30" y="30"/>
                  </a:cubicBezTo>
                  <a:cubicBezTo>
                    <a:pt x="28" y="27"/>
                    <a:pt x="28" y="27"/>
                    <a:pt x="28" y="27"/>
                  </a:cubicBezTo>
                  <a:moveTo>
                    <a:pt x="38" y="18"/>
                  </a:moveTo>
                  <a:cubicBezTo>
                    <a:pt x="37" y="19"/>
                    <a:pt x="36" y="19"/>
                    <a:pt x="35" y="20"/>
                  </a:cubicBezTo>
                  <a:cubicBezTo>
                    <a:pt x="33" y="22"/>
                    <a:pt x="32" y="23"/>
                    <a:pt x="30" y="25"/>
                  </a:cubicBezTo>
                  <a:cubicBezTo>
                    <a:pt x="32" y="28"/>
                    <a:pt x="32" y="28"/>
                    <a:pt x="32" y="28"/>
                  </a:cubicBezTo>
                  <a:cubicBezTo>
                    <a:pt x="34" y="26"/>
                    <a:pt x="36" y="25"/>
                    <a:pt x="38" y="23"/>
                  </a:cubicBezTo>
                  <a:cubicBezTo>
                    <a:pt x="39" y="23"/>
                    <a:pt x="40" y="22"/>
                    <a:pt x="40" y="21"/>
                  </a:cubicBezTo>
                  <a:cubicBezTo>
                    <a:pt x="38" y="18"/>
                    <a:pt x="38" y="18"/>
                    <a:pt x="38" y="18"/>
                  </a:cubicBezTo>
                  <a:moveTo>
                    <a:pt x="50" y="11"/>
                  </a:moveTo>
                  <a:cubicBezTo>
                    <a:pt x="46" y="12"/>
                    <a:pt x="43" y="14"/>
                    <a:pt x="40" y="16"/>
                  </a:cubicBezTo>
                  <a:cubicBezTo>
                    <a:pt x="43" y="19"/>
                    <a:pt x="43" y="19"/>
                    <a:pt x="43" y="19"/>
                  </a:cubicBezTo>
                  <a:cubicBezTo>
                    <a:pt x="46" y="17"/>
                    <a:pt x="49" y="16"/>
                    <a:pt x="52" y="14"/>
                  </a:cubicBezTo>
                  <a:cubicBezTo>
                    <a:pt x="50" y="11"/>
                    <a:pt x="50" y="11"/>
                    <a:pt x="50" y="11"/>
                  </a:cubicBezTo>
                  <a:moveTo>
                    <a:pt x="135" y="10"/>
                  </a:moveTo>
                  <a:cubicBezTo>
                    <a:pt x="141" y="18"/>
                    <a:pt x="141" y="18"/>
                    <a:pt x="141" y="18"/>
                  </a:cubicBezTo>
                  <a:cubicBezTo>
                    <a:pt x="149" y="23"/>
                    <a:pt x="157" y="29"/>
                    <a:pt x="163" y="37"/>
                  </a:cubicBezTo>
                  <a:cubicBezTo>
                    <a:pt x="171" y="48"/>
                    <a:pt x="177" y="60"/>
                    <a:pt x="180" y="73"/>
                  </a:cubicBezTo>
                  <a:cubicBezTo>
                    <a:pt x="186" y="81"/>
                    <a:pt x="186" y="81"/>
                    <a:pt x="186" y="81"/>
                  </a:cubicBezTo>
                  <a:cubicBezTo>
                    <a:pt x="184" y="67"/>
                    <a:pt x="179" y="55"/>
                    <a:pt x="172" y="43"/>
                  </a:cubicBezTo>
                  <a:cubicBezTo>
                    <a:pt x="166" y="35"/>
                    <a:pt x="166" y="35"/>
                    <a:pt x="166" y="35"/>
                  </a:cubicBezTo>
                  <a:cubicBezTo>
                    <a:pt x="166" y="35"/>
                    <a:pt x="166" y="35"/>
                    <a:pt x="166" y="35"/>
                  </a:cubicBezTo>
                  <a:cubicBezTo>
                    <a:pt x="158" y="24"/>
                    <a:pt x="147" y="16"/>
                    <a:pt x="135" y="10"/>
                  </a:cubicBezTo>
                  <a:moveTo>
                    <a:pt x="62" y="5"/>
                  </a:moveTo>
                  <a:cubicBezTo>
                    <a:pt x="59" y="6"/>
                    <a:pt x="55" y="8"/>
                    <a:pt x="52" y="9"/>
                  </a:cubicBezTo>
                  <a:cubicBezTo>
                    <a:pt x="55" y="13"/>
                    <a:pt x="55" y="13"/>
                    <a:pt x="55" y="13"/>
                  </a:cubicBezTo>
                  <a:cubicBezTo>
                    <a:pt x="58" y="11"/>
                    <a:pt x="61" y="10"/>
                    <a:pt x="65" y="8"/>
                  </a:cubicBezTo>
                  <a:cubicBezTo>
                    <a:pt x="62" y="5"/>
                    <a:pt x="62" y="5"/>
                    <a:pt x="62" y="5"/>
                  </a:cubicBezTo>
                  <a:moveTo>
                    <a:pt x="113" y="2"/>
                  </a:moveTo>
                  <a:cubicBezTo>
                    <a:pt x="117" y="7"/>
                    <a:pt x="117" y="7"/>
                    <a:pt x="117" y="7"/>
                  </a:cubicBezTo>
                  <a:cubicBezTo>
                    <a:pt x="123" y="9"/>
                    <a:pt x="129" y="11"/>
                    <a:pt x="135" y="14"/>
                  </a:cubicBezTo>
                  <a:cubicBezTo>
                    <a:pt x="130" y="7"/>
                    <a:pt x="130" y="7"/>
                    <a:pt x="130" y="7"/>
                  </a:cubicBezTo>
                  <a:cubicBezTo>
                    <a:pt x="125" y="5"/>
                    <a:pt x="119" y="3"/>
                    <a:pt x="113" y="2"/>
                  </a:cubicBezTo>
                  <a:moveTo>
                    <a:pt x="76" y="1"/>
                  </a:moveTo>
                  <a:cubicBezTo>
                    <a:pt x="72" y="2"/>
                    <a:pt x="69" y="3"/>
                    <a:pt x="65" y="4"/>
                  </a:cubicBezTo>
                  <a:cubicBezTo>
                    <a:pt x="68" y="8"/>
                    <a:pt x="68" y="8"/>
                    <a:pt x="68" y="8"/>
                  </a:cubicBezTo>
                  <a:cubicBezTo>
                    <a:pt x="71" y="6"/>
                    <a:pt x="75" y="6"/>
                    <a:pt x="79" y="5"/>
                  </a:cubicBezTo>
                  <a:cubicBezTo>
                    <a:pt x="76" y="1"/>
                    <a:pt x="76" y="1"/>
                    <a:pt x="76" y="1"/>
                  </a:cubicBezTo>
                  <a:moveTo>
                    <a:pt x="95" y="0"/>
                  </a:moveTo>
                  <a:cubicBezTo>
                    <a:pt x="98" y="4"/>
                    <a:pt x="98" y="4"/>
                    <a:pt x="98" y="4"/>
                  </a:cubicBezTo>
                  <a:cubicBezTo>
                    <a:pt x="103" y="4"/>
                    <a:pt x="108" y="5"/>
                    <a:pt x="112" y="6"/>
                  </a:cubicBezTo>
                  <a:cubicBezTo>
                    <a:pt x="109" y="1"/>
                    <a:pt x="109" y="1"/>
                    <a:pt x="109" y="1"/>
                  </a:cubicBezTo>
                  <a:cubicBezTo>
                    <a:pt x="105" y="0"/>
                    <a:pt x="100" y="0"/>
                    <a:pt x="95" y="0"/>
                  </a:cubicBezTo>
                  <a:moveTo>
                    <a:pt x="92" y="0"/>
                  </a:moveTo>
                  <a:cubicBezTo>
                    <a:pt x="87" y="0"/>
                    <a:pt x="83" y="0"/>
                    <a:pt x="79" y="1"/>
                  </a:cubicBezTo>
                  <a:cubicBezTo>
                    <a:pt x="82" y="4"/>
                    <a:pt x="82" y="4"/>
                    <a:pt x="82" y="4"/>
                  </a:cubicBezTo>
                  <a:cubicBezTo>
                    <a:pt x="86" y="4"/>
                    <a:pt x="89" y="4"/>
                    <a:pt x="93" y="4"/>
                  </a:cubicBezTo>
                  <a:cubicBezTo>
                    <a:pt x="94" y="4"/>
                    <a:pt x="94" y="4"/>
                    <a:pt x="94" y="4"/>
                  </a:cubicBezTo>
                  <a:cubicBezTo>
                    <a:pt x="92" y="0"/>
                    <a:pt x="92" y="0"/>
                    <a:pt x="9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2" name="Freeform 794"/>
            <p:cNvSpPr>
              <a:spLocks noEditPoints="1"/>
            </p:cNvSpPr>
            <p:nvPr/>
          </p:nvSpPr>
          <p:spPr bwMode="auto">
            <a:xfrm>
              <a:off x="13324219" y="1088388"/>
              <a:ext cx="394897" cy="567664"/>
            </a:xfrm>
            <a:custGeom>
              <a:avLst/>
              <a:gdLst>
                <a:gd name="T0" fmla="*/ 43 w 54"/>
                <a:gd name="T1" fmla="*/ 67 h 78"/>
                <a:gd name="T2" fmla="*/ 49 w 54"/>
                <a:gd name="T3" fmla="*/ 75 h 78"/>
                <a:gd name="T4" fmla="*/ 54 w 54"/>
                <a:gd name="T5" fmla="*/ 78 h 78"/>
                <a:gd name="T6" fmla="*/ 50 w 54"/>
                <a:gd name="T7" fmla="*/ 71 h 78"/>
                <a:gd name="T8" fmla="*/ 43 w 54"/>
                <a:gd name="T9" fmla="*/ 67 h 78"/>
                <a:gd name="T10" fmla="*/ 0 w 54"/>
                <a:gd name="T11" fmla="*/ 0 h 78"/>
                <a:gd name="T12" fmla="*/ 0 w 54"/>
                <a:gd name="T13" fmla="*/ 6 h 78"/>
                <a:gd name="T14" fmla="*/ 6 w 54"/>
                <a:gd name="T15" fmla="*/ 14 h 78"/>
                <a:gd name="T16" fmla="*/ 4 w 54"/>
                <a:gd name="T17" fmla="*/ 7 h 78"/>
                <a:gd name="T18" fmla="*/ 0 w 54"/>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43" y="67"/>
                  </a:moveTo>
                  <a:cubicBezTo>
                    <a:pt x="49" y="75"/>
                    <a:pt x="49" y="75"/>
                    <a:pt x="49" y="75"/>
                  </a:cubicBezTo>
                  <a:cubicBezTo>
                    <a:pt x="51" y="76"/>
                    <a:pt x="53" y="77"/>
                    <a:pt x="54" y="78"/>
                  </a:cubicBezTo>
                  <a:cubicBezTo>
                    <a:pt x="50" y="71"/>
                    <a:pt x="50" y="71"/>
                    <a:pt x="50" y="71"/>
                  </a:cubicBezTo>
                  <a:cubicBezTo>
                    <a:pt x="47" y="70"/>
                    <a:pt x="45" y="68"/>
                    <a:pt x="43" y="67"/>
                  </a:cubicBezTo>
                  <a:moveTo>
                    <a:pt x="0" y="0"/>
                  </a:moveTo>
                  <a:cubicBezTo>
                    <a:pt x="0" y="2"/>
                    <a:pt x="0" y="4"/>
                    <a:pt x="0" y="6"/>
                  </a:cubicBezTo>
                  <a:cubicBezTo>
                    <a:pt x="6" y="14"/>
                    <a:pt x="6" y="14"/>
                    <a:pt x="6" y="14"/>
                  </a:cubicBezTo>
                  <a:cubicBezTo>
                    <a:pt x="5" y="12"/>
                    <a:pt x="5" y="10"/>
                    <a:pt x="4"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3" name="Freeform 795"/>
            <p:cNvSpPr>
              <a:spLocks noEditPoints="1"/>
            </p:cNvSpPr>
            <p:nvPr/>
          </p:nvSpPr>
          <p:spPr bwMode="auto">
            <a:xfrm>
              <a:off x="13324219" y="927961"/>
              <a:ext cx="555324" cy="771283"/>
            </a:xfrm>
            <a:custGeom>
              <a:avLst/>
              <a:gdLst>
                <a:gd name="T0" fmla="*/ 68 w 76"/>
                <a:gd name="T1" fmla="*/ 100 h 106"/>
                <a:gd name="T2" fmla="*/ 71 w 76"/>
                <a:gd name="T3" fmla="*/ 105 h 106"/>
                <a:gd name="T4" fmla="*/ 76 w 76"/>
                <a:gd name="T5" fmla="*/ 106 h 106"/>
                <a:gd name="T6" fmla="*/ 72 w 76"/>
                <a:gd name="T7" fmla="*/ 102 h 106"/>
                <a:gd name="T8" fmla="*/ 68 w 76"/>
                <a:gd name="T9" fmla="*/ 100 h 106"/>
                <a:gd name="T10" fmla="*/ 0 w 76"/>
                <a:gd name="T11" fmla="*/ 0 h 106"/>
                <a:gd name="T12" fmla="*/ 0 w 76"/>
                <a:gd name="T13" fmla="*/ 4 h 106"/>
                <a:gd name="T14" fmla="*/ 0 w 76"/>
                <a:gd name="T15" fmla="*/ 4 h 106"/>
                <a:gd name="T16" fmla="*/ 3 w 76"/>
                <a:gd name="T17" fmla="*/ 10 h 106"/>
                <a:gd name="T18" fmla="*/ 4 w 76"/>
                <a:gd name="T19" fmla="*/ 5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68" y="100"/>
                  </a:moveTo>
                  <a:cubicBezTo>
                    <a:pt x="71" y="105"/>
                    <a:pt x="71" y="105"/>
                    <a:pt x="71" y="105"/>
                  </a:cubicBezTo>
                  <a:cubicBezTo>
                    <a:pt x="73" y="106"/>
                    <a:pt x="74" y="106"/>
                    <a:pt x="76" y="106"/>
                  </a:cubicBezTo>
                  <a:cubicBezTo>
                    <a:pt x="72" y="102"/>
                    <a:pt x="72" y="102"/>
                    <a:pt x="72" y="102"/>
                  </a:cubicBezTo>
                  <a:cubicBezTo>
                    <a:pt x="71" y="101"/>
                    <a:pt x="69" y="101"/>
                    <a:pt x="68" y="100"/>
                  </a:cubicBezTo>
                  <a:moveTo>
                    <a:pt x="0" y="0"/>
                  </a:moveTo>
                  <a:cubicBezTo>
                    <a:pt x="0" y="2"/>
                    <a:pt x="0" y="3"/>
                    <a:pt x="0" y="4"/>
                  </a:cubicBezTo>
                  <a:cubicBezTo>
                    <a:pt x="0" y="4"/>
                    <a:pt x="0" y="4"/>
                    <a:pt x="0" y="4"/>
                  </a:cubicBezTo>
                  <a:cubicBezTo>
                    <a:pt x="3" y="10"/>
                    <a:pt x="3" y="10"/>
                    <a:pt x="3" y="10"/>
                  </a:cubicBezTo>
                  <a:cubicBezTo>
                    <a:pt x="4" y="8"/>
                    <a:pt x="4" y="6"/>
                    <a:pt x="4" y="5"/>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4" name="Freeform 796"/>
            <p:cNvSpPr>
              <a:spLocks noEditPoints="1"/>
            </p:cNvSpPr>
            <p:nvPr/>
          </p:nvSpPr>
          <p:spPr bwMode="auto">
            <a:xfrm>
              <a:off x="13355071" y="804556"/>
              <a:ext cx="647878" cy="910114"/>
            </a:xfrm>
            <a:custGeom>
              <a:avLst/>
              <a:gdLst>
                <a:gd name="T0" fmla="*/ 83 w 89"/>
                <a:gd name="T1" fmla="*/ 121 h 125"/>
                <a:gd name="T2" fmla="*/ 86 w 89"/>
                <a:gd name="T3" fmla="*/ 125 h 125"/>
                <a:gd name="T4" fmla="*/ 88 w 89"/>
                <a:gd name="T5" fmla="*/ 125 h 125"/>
                <a:gd name="T6" fmla="*/ 88 w 89"/>
                <a:gd name="T7" fmla="*/ 125 h 125"/>
                <a:gd name="T8" fmla="*/ 89 w 89"/>
                <a:gd name="T9" fmla="*/ 125 h 125"/>
                <a:gd name="T10" fmla="*/ 86 w 89"/>
                <a:gd name="T11" fmla="*/ 121 h 125"/>
                <a:gd name="T12" fmla="*/ 83 w 89"/>
                <a:gd name="T13" fmla="*/ 121 h 125"/>
                <a:gd name="T14" fmla="*/ 1 w 89"/>
                <a:gd name="T15" fmla="*/ 0 h 125"/>
                <a:gd name="T16" fmla="*/ 0 w 89"/>
                <a:gd name="T17" fmla="*/ 3 h 125"/>
                <a:gd name="T18" fmla="*/ 3 w 89"/>
                <a:gd name="T19" fmla="*/ 8 h 125"/>
                <a:gd name="T20" fmla="*/ 4 w 89"/>
                <a:gd name="T21" fmla="*/ 4 h 125"/>
                <a:gd name="T22" fmla="*/ 1 w 89"/>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5">
                  <a:moveTo>
                    <a:pt x="83" y="121"/>
                  </a:moveTo>
                  <a:cubicBezTo>
                    <a:pt x="86" y="125"/>
                    <a:pt x="86" y="125"/>
                    <a:pt x="86" y="125"/>
                  </a:cubicBezTo>
                  <a:cubicBezTo>
                    <a:pt x="87" y="125"/>
                    <a:pt x="87" y="125"/>
                    <a:pt x="88" y="125"/>
                  </a:cubicBezTo>
                  <a:cubicBezTo>
                    <a:pt x="88" y="125"/>
                    <a:pt x="88" y="125"/>
                    <a:pt x="88" y="125"/>
                  </a:cubicBezTo>
                  <a:cubicBezTo>
                    <a:pt x="89" y="125"/>
                    <a:pt x="89" y="125"/>
                    <a:pt x="89" y="125"/>
                  </a:cubicBezTo>
                  <a:cubicBezTo>
                    <a:pt x="86" y="121"/>
                    <a:pt x="86" y="121"/>
                    <a:pt x="86" y="121"/>
                  </a:cubicBezTo>
                  <a:cubicBezTo>
                    <a:pt x="85" y="121"/>
                    <a:pt x="84" y="121"/>
                    <a:pt x="83" y="121"/>
                  </a:cubicBezTo>
                  <a:moveTo>
                    <a:pt x="1" y="0"/>
                  </a:moveTo>
                  <a:cubicBezTo>
                    <a:pt x="0" y="1"/>
                    <a:pt x="0" y="2"/>
                    <a:pt x="0" y="3"/>
                  </a:cubicBezTo>
                  <a:cubicBezTo>
                    <a:pt x="3" y="8"/>
                    <a:pt x="3" y="8"/>
                    <a:pt x="3" y="8"/>
                  </a:cubicBezTo>
                  <a:cubicBezTo>
                    <a:pt x="3" y="6"/>
                    <a:pt x="3" y="5"/>
                    <a:pt x="4" y="4"/>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5" name="Freeform 797"/>
            <p:cNvSpPr>
              <a:spLocks noEditPoints="1"/>
            </p:cNvSpPr>
            <p:nvPr/>
          </p:nvSpPr>
          <p:spPr bwMode="auto">
            <a:xfrm>
              <a:off x="13398263" y="702747"/>
              <a:ext cx="721921" cy="1005753"/>
            </a:xfrm>
            <a:custGeom>
              <a:avLst/>
              <a:gdLst>
                <a:gd name="T0" fmla="*/ 96 w 99"/>
                <a:gd name="T1" fmla="*/ 134 h 138"/>
                <a:gd name="T2" fmla="*/ 93 w 99"/>
                <a:gd name="T3" fmla="*/ 134 h 138"/>
                <a:gd name="T4" fmla="*/ 96 w 99"/>
                <a:gd name="T5" fmla="*/ 138 h 138"/>
                <a:gd name="T6" fmla="*/ 99 w 99"/>
                <a:gd name="T7" fmla="*/ 137 h 138"/>
                <a:gd name="T8" fmla="*/ 96 w 99"/>
                <a:gd name="T9" fmla="*/ 134 h 138"/>
                <a:gd name="T10" fmla="*/ 1 w 99"/>
                <a:gd name="T11" fmla="*/ 0 h 138"/>
                <a:gd name="T12" fmla="*/ 0 w 99"/>
                <a:gd name="T13" fmla="*/ 3 h 138"/>
                <a:gd name="T14" fmla="*/ 2 w 99"/>
                <a:gd name="T15" fmla="*/ 6 h 138"/>
                <a:gd name="T16" fmla="*/ 4 w 99"/>
                <a:gd name="T17" fmla="*/ 3 h 138"/>
                <a:gd name="T18" fmla="*/ 1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6" y="134"/>
                  </a:moveTo>
                  <a:cubicBezTo>
                    <a:pt x="95" y="134"/>
                    <a:pt x="94" y="134"/>
                    <a:pt x="93" y="134"/>
                  </a:cubicBezTo>
                  <a:cubicBezTo>
                    <a:pt x="96" y="138"/>
                    <a:pt x="96" y="138"/>
                    <a:pt x="96" y="138"/>
                  </a:cubicBezTo>
                  <a:cubicBezTo>
                    <a:pt x="97" y="138"/>
                    <a:pt x="98" y="138"/>
                    <a:pt x="99" y="137"/>
                  </a:cubicBezTo>
                  <a:cubicBezTo>
                    <a:pt x="96" y="134"/>
                    <a:pt x="96" y="134"/>
                    <a:pt x="96" y="134"/>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6" name="Freeform 798"/>
            <p:cNvSpPr>
              <a:spLocks noEditPoints="1"/>
            </p:cNvSpPr>
            <p:nvPr/>
          </p:nvSpPr>
          <p:spPr bwMode="auto">
            <a:xfrm>
              <a:off x="13456880" y="613278"/>
              <a:ext cx="765113" cy="1073626"/>
            </a:xfrm>
            <a:custGeom>
              <a:avLst/>
              <a:gdLst>
                <a:gd name="T0" fmla="*/ 102 w 105"/>
                <a:gd name="T1" fmla="*/ 142 h 147"/>
                <a:gd name="T2" fmla="*/ 99 w 105"/>
                <a:gd name="T3" fmla="*/ 143 h 147"/>
                <a:gd name="T4" fmla="*/ 102 w 105"/>
                <a:gd name="T5" fmla="*/ 147 h 147"/>
                <a:gd name="T6" fmla="*/ 105 w 105"/>
                <a:gd name="T7" fmla="*/ 146 h 147"/>
                <a:gd name="T8" fmla="*/ 102 w 105"/>
                <a:gd name="T9" fmla="*/ 142 h 147"/>
                <a:gd name="T10" fmla="*/ 2 w 105"/>
                <a:gd name="T11" fmla="*/ 0 h 147"/>
                <a:gd name="T12" fmla="*/ 0 w 105"/>
                <a:gd name="T13" fmla="*/ 2 h 147"/>
                <a:gd name="T14" fmla="*/ 2 w 105"/>
                <a:gd name="T15" fmla="*/ 6 h 147"/>
                <a:gd name="T16" fmla="*/ 4 w 105"/>
                <a:gd name="T17" fmla="*/ 3 h 147"/>
                <a:gd name="T18" fmla="*/ 2 w 105"/>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7">
                  <a:moveTo>
                    <a:pt x="102" y="142"/>
                  </a:moveTo>
                  <a:cubicBezTo>
                    <a:pt x="101" y="143"/>
                    <a:pt x="100" y="143"/>
                    <a:pt x="99" y="143"/>
                  </a:cubicBezTo>
                  <a:cubicBezTo>
                    <a:pt x="102" y="147"/>
                    <a:pt x="102" y="147"/>
                    <a:pt x="102" y="147"/>
                  </a:cubicBezTo>
                  <a:cubicBezTo>
                    <a:pt x="103" y="146"/>
                    <a:pt x="104" y="146"/>
                    <a:pt x="105" y="146"/>
                  </a:cubicBezTo>
                  <a:cubicBezTo>
                    <a:pt x="102" y="142"/>
                    <a:pt x="102" y="142"/>
                    <a:pt x="102" y="142"/>
                  </a:cubicBezTo>
                  <a:moveTo>
                    <a:pt x="2" y="0"/>
                  </a:moveTo>
                  <a:cubicBezTo>
                    <a:pt x="1" y="1"/>
                    <a:pt x="0" y="1"/>
                    <a:pt x="0" y="2"/>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7" name="Freeform 799"/>
            <p:cNvSpPr>
              <a:spLocks noEditPoints="1"/>
            </p:cNvSpPr>
            <p:nvPr/>
          </p:nvSpPr>
          <p:spPr bwMode="auto">
            <a:xfrm>
              <a:off x="13521668" y="542320"/>
              <a:ext cx="795964" cy="1107562"/>
            </a:xfrm>
            <a:custGeom>
              <a:avLst/>
              <a:gdLst>
                <a:gd name="T0" fmla="*/ 106 w 109"/>
                <a:gd name="T1" fmla="*/ 147 h 152"/>
                <a:gd name="T2" fmla="*/ 104 w 109"/>
                <a:gd name="T3" fmla="*/ 148 h 152"/>
                <a:gd name="T4" fmla="*/ 106 w 109"/>
                <a:gd name="T5" fmla="*/ 152 h 152"/>
                <a:gd name="T6" fmla="*/ 109 w 109"/>
                <a:gd name="T7" fmla="*/ 150 h 152"/>
                <a:gd name="T8" fmla="*/ 106 w 109"/>
                <a:gd name="T9" fmla="*/ 147 h 152"/>
                <a:gd name="T10" fmla="*/ 2 w 109"/>
                <a:gd name="T11" fmla="*/ 0 h 152"/>
                <a:gd name="T12" fmla="*/ 0 w 109"/>
                <a:gd name="T13" fmla="*/ 2 h 152"/>
                <a:gd name="T14" fmla="*/ 2 w 109"/>
                <a:gd name="T15" fmla="*/ 5 h 152"/>
                <a:gd name="T16" fmla="*/ 4 w 109"/>
                <a:gd name="T17" fmla="*/ 3 h 152"/>
                <a:gd name="T18" fmla="*/ 2 w 109"/>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52">
                  <a:moveTo>
                    <a:pt x="106" y="147"/>
                  </a:moveTo>
                  <a:cubicBezTo>
                    <a:pt x="105" y="147"/>
                    <a:pt x="104" y="148"/>
                    <a:pt x="104" y="148"/>
                  </a:cubicBezTo>
                  <a:cubicBezTo>
                    <a:pt x="106" y="152"/>
                    <a:pt x="106" y="152"/>
                    <a:pt x="106" y="152"/>
                  </a:cubicBezTo>
                  <a:cubicBezTo>
                    <a:pt x="107" y="151"/>
                    <a:pt x="108" y="151"/>
                    <a:pt x="109" y="150"/>
                  </a:cubicBezTo>
                  <a:cubicBezTo>
                    <a:pt x="106" y="147"/>
                    <a:pt x="106" y="147"/>
                    <a:pt x="106" y="147"/>
                  </a:cubicBezTo>
                  <a:moveTo>
                    <a:pt x="2" y="0"/>
                  </a:moveTo>
                  <a:cubicBezTo>
                    <a:pt x="1" y="0"/>
                    <a:pt x="0" y="1"/>
                    <a:pt x="0" y="2"/>
                  </a:cubicBezTo>
                  <a:cubicBezTo>
                    <a:pt x="2" y="5"/>
                    <a:pt x="2" y="5"/>
                    <a:pt x="2" y="5"/>
                  </a:cubicBezTo>
                  <a:cubicBezTo>
                    <a:pt x="3" y="4"/>
                    <a:pt x="4"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8" name="Freeform 800"/>
            <p:cNvSpPr>
              <a:spLocks noEditPoints="1"/>
            </p:cNvSpPr>
            <p:nvPr/>
          </p:nvSpPr>
          <p:spPr bwMode="auto">
            <a:xfrm>
              <a:off x="13595711" y="474447"/>
              <a:ext cx="802135" cy="1122988"/>
            </a:xfrm>
            <a:custGeom>
              <a:avLst/>
              <a:gdLst>
                <a:gd name="T0" fmla="*/ 108 w 110"/>
                <a:gd name="T1" fmla="*/ 149 h 154"/>
                <a:gd name="T2" fmla="*/ 105 w 110"/>
                <a:gd name="T3" fmla="*/ 151 h 154"/>
                <a:gd name="T4" fmla="*/ 108 w 110"/>
                <a:gd name="T5" fmla="*/ 154 h 154"/>
                <a:gd name="T6" fmla="*/ 110 w 110"/>
                <a:gd name="T7" fmla="*/ 152 h 154"/>
                <a:gd name="T8" fmla="*/ 108 w 110"/>
                <a:gd name="T9" fmla="*/ 149 h 154"/>
                <a:gd name="T10" fmla="*/ 2 w 110"/>
                <a:gd name="T11" fmla="*/ 0 h 154"/>
                <a:gd name="T12" fmla="*/ 0 w 110"/>
                <a:gd name="T13" fmla="*/ 2 h 154"/>
                <a:gd name="T14" fmla="*/ 2 w 110"/>
                <a:gd name="T15" fmla="*/ 5 h 154"/>
                <a:gd name="T16" fmla="*/ 5 w 110"/>
                <a:gd name="T17" fmla="*/ 3 h 154"/>
                <a:gd name="T18" fmla="*/ 2 w 110"/>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54">
                  <a:moveTo>
                    <a:pt x="108" y="149"/>
                  </a:moveTo>
                  <a:cubicBezTo>
                    <a:pt x="107" y="149"/>
                    <a:pt x="106" y="150"/>
                    <a:pt x="105" y="151"/>
                  </a:cubicBezTo>
                  <a:cubicBezTo>
                    <a:pt x="108" y="154"/>
                    <a:pt x="108" y="154"/>
                    <a:pt x="108" y="154"/>
                  </a:cubicBezTo>
                  <a:cubicBezTo>
                    <a:pt x="108" y="153"/>
                    <a:pt x="109" y="153"/>
                    <a:pt x="110" y="152"/>
                  </a:cubicBezTo>
                  <a:cubicBezTo>
                    <a:pt x="108" y="149"/>
                    <a:pt x="108" y="149"/>
                    <a:pt x="108" y="149"/>
                  </a:cubicBezTo>
                  <a:moveTo>
                    <a:pt x="2" y="0"/>
                  </a:moveTo>
                  <a:cubicBezTo>
                    <a:pt x="2" y="1"/>
                    <a:pt x="1" y="1"/>
                    <a:pt x="0" y="2"/>
                  </a:cubicBezTo>
                  <a:cubicBezTo>
                    <a:pt x="2" y="5"/>
                    <a:pt x="2" y="5"/>
                    <a:pt x="2" y="5"/>
                  </a:cubicBezTo>
                  <a:cubicBezTo>
                    <a:pt x="3" y="5"/>
                    <a:pt x="4" y="4"/>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89" name="Freeform 801"/>
            <p:cNvSpPr>
              <a:spLocks noEditPoints="1"/>
            </p:cNvSpPr>
            <p:nvPr/>
          </p:nvSpPr>
          <p:spPr bwMode="auto">
            <a:xfrm>
              <a:off x="13682095" y="425085"/>
              <a:ext cx="786709" cy="1107562"/>
            </a:xfrm>
            <a:custGeom>
              <a:avLst/>
              <a:gdLst>
                <a:gd name="T0" fmla="*/ 106 w 108"/>
                <a:gd name="T1" fmla="*/ 147 h 152"/>
                <a:gd name="T2" fmla="*/ 104 w 108"/>
                <a:gd name="T3" fmla="*/ 149 h 152"/>
                <a:gd name="T4" fmla="*/ 106 w 108"/>
                <a:gd name="T5" fmla="*/ 152 h 152"/>
                <a:gd name="T6" fmla="*/ 108 w 108"/>
                <a:gd name="T7" fmla="*/ 150 h 152"/>
                <a:gd name="T8" fmla="*/ 106 w 108"/>
                <a:gd name="T9" fmla="*/ 147 h 152"/>
                <a:gd name="T10" fmla="*/ 2 w 108"/>
                <a:gd name="T11" fmla="*/ 0 h 152"/>
                <a:gd name="T12" fmla="*/ 0 w 108"/>
                <a:gd name="T13" fmla="*/ 2 h 152"/>
                <a:gd name="T14" fmla="*/ 2 w 108"/>
                <a:gd name="T15" fmla="*/ 5 h 152"/>
                <a:gd name="T16" fmla="*/ 5 w 108"/>
                <a:gd name="T17" fmla="*/ 4 h 152"/>
                <a:gd name="T18" fmla="*/ 2 w 108"/>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52">
                  <a:moveTo>
                    <a:pt x="106" y="147"/>
                  </a:moveTo>
                  <a:cubicBezTo>
                    <a:pt x="105" y="148"/>
                    <a:pt x="105" y="148"/>
                    <a:pt x="104" y="149"/>
                  </a:cubicBezTo>
                  <a:cubicBezTo>
                    <a:pt x="106" y="152"/>
                    <a:pt x="106" y="152"/>
                    <a:pt x="106" y="152"/>
                  </a:cubicBezTo>
                  <a:cubicBezTo>
                    <a:pt x="107" y="152"/>
                    <a:pt x="108" y="151"/>
                    <a:pt x="108" y="150"/>
                  </a:cubicBezTo>
                  <a:cubicBezTo>
                    <a:pt x="106" y="147"/>
                    <a:pt x="106" y="147"/>
                    <a:pt x="106" y="147"/>
                  </a:cubicBezTo>
                  <a:moveTo>
                    <a:pt x="2" y="0"/>
                  </a:moveTo>
                  <a:cubicBezTo>
                    <a:pt x="1" y="1"/>
                    <a:pt x="0" y="1"/>
                    <a:pt x="0" y="2"/>
                  </a:cubicBezTo>
                  <a:cubicBezTo>
                    <a:pt x="2" y="5"/>
                    <a:pt x="2" y="5"/>
                    <a:pt x="2" y="5"/>
                  </a:cubicBezTo>
                  <a:cubicBezTo>
                    <a:pt x="3" y="4"/>
                    <a:pt x="4" y="4"/>
                    <a:pt x="5"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0" name="Freeform 802"/>
            <p:cNvSpPr>
              <a:spLocks noEditPoints="1"/>
            </p:cNvSpPr>
            <p:nvPr/>
          </p:nvSpPr>
          <p:spPr bwMode="auto">
            <a:xfrm>
              <a:off x="13768478" y="388063"/>
              <a:ext cx="774368" cy="1070541"/>
            </a:xfrm>
            <a:custGeom>
              <a:avLst/>
              <a:gdLst>
                <a:gd name="T0" fmla="*/ 103 w 106"/>
                <a:gd name="T1" fmla="*/ 141 h 147"/>
                <a:gd name="T2" fmla="*/ 101 w 106"/>
                <a:gd name="T3" fmla="*/ 144 h 147"/>
                <a:gd name="T4" fmla="*/ 104 w 106"/>
                <a:gd name="T5" fmla="*/ 147 h 147"/>
                <a:gd name="T6" fmla="*/ 106 w 106"/>
                <a:gd name="T7" fmla="*/ 145 h 147"/>
                <a:gd name="T8" fmla="*/ 103 w 106"/>
                <a:gd name="T9" fmla="*/ 141 h 147"/>
                <a:gd name="T10" fmla="*/ 3 w 106"/>
                <a:gd name="T11" fmla="*/ 0 h 147"/>
                <a:gd name="T12" fmla="*/ 0 w 106"/>
                <a:gd name="T13" fmla="*/ 1 h 147"/>
                <a:gd name="T14" fmla="*/ 3 w 106"/>
                <a:gd name="T15" fmla="*/ 4 h 147"/>
                <a:gd name="T16" fmla="*/ 6 w 106"/>
                <a:gd name="T17" fmla="*/ 4 h 147"/>
                <a:gd name="T18" fmla="*/ 3 w 106"/>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7">
                  <a:moveTo>
                    <a:pt x="103" y="141"/>
                  </a:moveTo>
                  <a:cubicBezTo>
                    <a:pt x="103" y="142"/>
                    <a:pt x="102" y="143"/>
                    <a:pt x="101" y="144"/>
                  </a:cubicBezTo>
                  <a:cubicBezTo>
                    <a:pt x="104" y="147"/>
                    <a:pt x="104" y="147"/>
                    <a:pt x="104" y="147"/>
                  </a:cubicBezTo>
                  <a:cubicBezTo>
                    <a:pt x="104" y="147"/>
                    <a:pt x="105" y="146"/>
                    <a:pt x="106" y="145"/>
                  </a:cubicBezTo>
                  <a:cubicBezTo>
                    <a:pt x="103" y="141"/>
                    <a:pt x="103" y="141"/>
                    <a:pt x="103" y="141"/>
                  </a:cubicBezTo>
                  <a:moveTo>
                    <a:pt x="3" y="0"/>
                  </a:moveTo>
                  <a:cubicBezTo>
                    <a:pt x="2" y="0"/>
                    <a:pt x="1" y="1"/>
                    <a:pt x="0" y="1"/>
                  </a:cubicBezTo>
                  <a:cubicBezTo>
                    <a:pt x="3" y="4"/>
                    <a:pt x="3" y="4"/>
                    <a:pt x="3" y="4"/>
                  </a:cubicBezTo>
                  <a:cubicBezTo>
                    <a:pt x="4" y="4"/>
                    <a:pt x="5"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1" name="Freeform 803"/>
            <p:cNvSpPr>
              <a:spLocks noEditPoints="1"/>
            </p:cNvSpPr>
            <p:nvPr/>
          </p:nvSpPr>
          <p:spPr bwMode="auto">
            <a:xfrm>
              <a:off x="13870288" y="366467"/>
              <a:ext cx="725006" cy="1005753"/>
            </a:xfrm>
            <a:custGeom>
              <a:avLst/>
              <a:gdLst>
                <a:gd name="T0" fmla="*/ 97 w 99"/>
                <a:gd name="T1" fmla="*/ 132 h 138"/>
                <a:gd name="T2" fmla="*/ 95 w 99"/>
                <a:gd name="T3" fmla="*/ 135 h 138"/>
                <a:gd name="T4" fmla="*/ 98 w 99"/>
                <a:gd name="T5" fmla="*/ 138 h 138"/>
                <a:gd name="T6" fmla="*/ 99 w 99"/>
                <a:gd name="T7" fmla="*/ 136 h 138"/>
                <a:gd name="T8" fmla="*/ 97 w 99"/>
                <a:gd name="T9" fmla="*/ 132 h 138"/>
                <a:gd name="T10" fmla="*/ 3 w 99"/>
                <a:gd name="T11" fmla="*/ 0 h 138"/>
                <a:gd name="T12" fmla="*/ 0 w 99"/>
                <a:gd name="T13" fmla="*/ 0 h 138"/>
                <a:gd name="T14" fmla="*/ 3 w 99"/>
                <a:gd name="T15" fmla="*/ 4 h 138"/>
                <a:gd name="T16" fmla="*/ 6 w 99"/>
                <a:gd name="T17" fmla="*/ 3 h 138"/>
                <a:gd name="T18" fmla="*/ 3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7" y="132"/>
                  </a:moveTo>
                  <a:cubicBezTo>
                    <a:pt x="96" y="133"/>
                    <a:pt x="96" y="134"/>
                    <a:pt x="95" y="135"/>
                  </a:cubicBezTo>
                  <a:cubicBezTo>
                    <a:pt x="98" y="138"/>
                    <a:pt x="98" y="138"/>
                    <a:pt x="98" y="138"/>
                  </a:cubicBezTo>
                  <a:cubicBezTo>
                    <a:pt x="98" y="138"/>
                    <a:pt x="99" y="137"/>
                    <a:pt x="99" y="136"/>
                  </a:cubicBezTo>
                  <a:cubicBezTo>
                    <a:pt x="97" y="132"/>
                    <a:pt x="97" y="132"/>
                    <a:pt x="97" y="132"/>
                  </a:cubicBezTo>
                  <a:moveTo>
                    <a:pt x="3" y="0"/>
                  </a:moveTo>
                  <a:cubicBezTo>
                    <a:pt x="2" y="0"/>
                    <a:pt x="1" y="0"/>
                    <a:pt x="0" y="0"/>
                  </a:cubicBezTo>
                  <a:cubicBezTo>
                    <a:pt x="3" y="4"/>
                    <a:pt x="3" y="4"/>
                    <a:pt x="3" y="4"/>
                  </a:cubicBezTo>
                  <a:cubicBezTo>
                    <a:pt x="4" y="4"/>
                    <a:pt x="5" y="4"/>
                    <a:pt x="6"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2" name="Freeform 804"/>
            <p:cNvSpPr>
              <a:spLocks noEditPoints="1"/>
            </p:cNvSpPr>
            <p:nvPr/>
          </p:nvSpPr>
          <p:spPr bwMode="auto">
            <a:xfrm>
              <a:off x="13987523" y="360297"/>
              <a:ext cx="657133" cy="910114"/>
            </a:xfrm>
            <a:custGeom>
              <a:avLst/>
              <a:gdLst>
                <a:gd name="T0" fmla="*/ 87 w 90"/>
                <a:gd name="T1" fmla="*/ 118 h 125"/>
                <a:gd name="T2" fmla="*/ 86 w 90"/>
                <a:gd name="T3" fmla="*/ 121 h 125"/>
                <a:gd name="T4" fmla="*/ 89 w 90"/>
                <a:gd name="T5" fmla="*/ 125 h 125"/>
                <a:gd name="T6" fmla="*/ 90 w 90"/>
                <a:gd name="T7" fmla="*/ 122 h 125"/>
                <a:gd name="T8" fmla="*/ 87 w 90"/>
                <a:gd name="T9" fmla="*/ 118 h 125"/>
                <a:gd name="T10" fmla="*/ 1 w 90"/>
                <a:gd name="T11" fmla="*/ 0 h 125"/>
                <a:gd name="T12" fmla="*/ 0 w 90"/>
                <a:gd name="T13" fmla="*/ 0 h 125"/>
                <a:gd name="T14" fmla="*/ 2 w 90"/>
                <a:gd name="T15" fmla="*/ 4 h 125"/>
                <a:gd name="T16" fmla="*/ 6 w 90"/>
                <a:gd name="T17" fmla="*/ 4 h 125"/>
                <a:gd name="T18" fmla="*/ 3 w 90"/>
                <a:gd name="T19" fmla="*/ 0 h 125"/>
                <a:gd name="T20" fmla="*/ 1 w 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5">
                  <a:moveTo>
                    <a:pt x="87" y="118"/>
                  </a:moveTo>
                  <a:cubicBezTo>
                    <a:pt x="86" y="119"/>
                    <a:pt x="86" y="120"/>
                    <a:pt x="86" y="121"/>
                  </a:cubicBezTo>
                  <a:cubicBezTo>
                    <a:pt x="89" y="125"/>
                    <a:pt x="89" y="125"/>
                    <a:pt x="89" y="125"/>
                  </a:cubicBezTo>
                  <a:cubicBezTo>
                    <a:pt x="89" y="124"/>
                    <a:pt x="89" y="123"/>
                    <a:pt x="90" y="122"/>
                  </a:cubicBezTo>
                  <a:cubicBezTo>
                    <a:pt x="87" y="118"/>
                    <a:pt x="87" y="118"/>
                    <a:pt x="87" y="118"/>
                  </a:cubicBezTo>
                  <a:moveTo>
                    <a:pt x="1" y="0"/>
                  </a:moveTo>
                  <a:cubicBezTo>
                    <a:pt x="1" y="0"/>
                    <a:pt x="0" y="0"/>
                    <a:pt x="0" y="0"/>
                  </a:cubicBezTo>
                  <a:cubicBezTo>
                    <a:pt x="2" y="4"/>
                    <a:pt x="2" y="4"/>
                    <a:pt x="2" y="4"/>
                  </a:cubicBezTo>
                  <a:cubicBezTo>
                    <a:pt x="4" y="4"/>
                    <a:pt x="5" y="4"/>
                    <a:pt x="6" y="4"/>
                  </a:cubicBezTo>
                  <a:cubicBezTo>
                    <a:pt x="3" y="0"/>
                    <a:pt x="3" y="0"/>
                    <a:pt x="3" y="0"/>
                  </a:cubicBezTo>
                  <a:cubicBezTo>
                    <a:pt x="3" y="0"/>
                    <a:pt x="2"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3" name="Freeform 805"/>
            <p:cNvSpPr>
              <a:spLocks noEditPoints="1"/>
            </p:cNvSpPr>
            <p:nvPr/>
          </p:nvSpPr>
          <p:spPr bwMode="auto">
            <a:xfrm>
              <a:off x="14110928" y="366467"/>
              <a:ext cx="564579" cy="780538"/>
            </a:xfrm>
            <a:custGeom>
              <a:avLst/>
              <a:gdLst>
                <a:gd name="T0" fmla="*/ 73 w 77"/>
                <a:gd name="T1" fmla="*/ 98 h 107"/>
                <a:gd name="T2" fmla="*/ 73 w 77"/>
                <a:gd name="T3" fmla="*/ 102 h 107"/>
                <a:gd name="T4" fmla="*/ 73 w 77"/>
                <a:gd name="T5" fmla="*/ 103 h 107"/>
                <a:gd name="T6" fmla="*/ 76 w 77"/>
                <a:gd name="T7" fmla="*/ 107 h 107"/>
                <a:gd name="T8" fmla="*/ 77 w 77"/>
                <a:gd name="T9" fmla="*/ 103 h 107"/>
                <a:gd name="T10" fmla="*/ 73 w 77"/>
                <a:gd name="T11" fmla="*/ 98 h 107"/>
                <a:gd name="T12" fmla="*/ 0 w 77"/>
                <a:gd name="T13" fmla="*/ 0 h 107"/>
                <a:gd name="T14" fmla="*/ 3 w 77"/>
                <a:gd name="T15" fmla="*/ 5 h 107"/>
                <a:gd name="T16" fmla="*/ 8 w 77"/>
                <a:gd name="T17" fmla="*/ 6 h 107"/>
                <a:gd name="T18" fmla="*/ 4 w 77"/>
                <a:gd name="T19" fmla="*/ 1 h 107"/>
                <a:gd name="T20" fmla="*/ 0 w 77"/>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73" y="98"/>
                  </a:moveTo>
                  <a:cubicBezTo>
                    <a:pt x="73" y="99"/>
                    <a:pt x="73" y="101"/>
                    <a:pt x="73" y="102"/>
                  </a:cubicBezTo>
                  <a:cubicBezTo>
                    <a:pt x="73" y="102"/>
                    <a:pt x="73" y="102"/>
                    <a:pt x="73" y="103"/>
                  </a:cubicBezTo>
                  <a:cubicBezTo>
                    <a:pt x="76" y="107"/>
                    <a:pt x="76" y="107"/>
                    <a:pt x="76" y="107"/>
                  </a:cubicBezTo>
                  <a:cubicBezTo>
                    <a:pt x="76" y="106"/>
                    <a:pt x="77" y="105"/>
                    <a:pt x="77" y="103"/>
                  </a:cubicBezTo>
                  <a:cubicBezTo>
                    <a:pt x="73" y="98"/>
                    <a:pt x="73" y="98"/>
                    <a:pt x="73" y="98"/>
                  </a:cubicBezTo>
                  <a:moveTo>
                    <a:pt x="0" y="0"/>
                  </a:moveTo>
                  <a:cubicBezTo>
                    <a:pt x="3" y="5"/>
                    <a:pt x="3" y="5"/>
                    <a:pt x="3" y="5"/>
                  </a:cubicBezTo>
                  <a:cubicBezTo>
                    <a:pt x="5" y="5"/>
                    <a:pt x="6" y="5"/>
                    <a:pt x="8" y="6"/>
                  </a:cubicBezTo>
                  <a:cubicBezTo>
                    <a:pt x="4" y="1"/>
                    <a:pt x="4" y="1"/>
                    <a:pt x="4" y="1"/>
                  </a:cubicBezTo>
                  <a:cubicBezTo>
                    <a:pt x="3" y="1"/>
                    <a:pt x="1"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4" name="Freeform 806"/>
            <p:cNvSpPr>
              <a:spLocks noEditPoints="1"/>
            </p:cNvSpPr>
            <p:nvPr/>
          </p:nvSpPr>
          <p:spPr bwMode="auto">
            <a:xfrm>
              <a:off x="14265185" y="409659"/>
              <a:ext cx="410323" cy="583090"/>
            </a:xfrm>
            <a:custGeom>
              <a:avLst/>
              <a:gdLst>
                <a:gd name="T0" fmla="*/ 50 w 56"/>
                <a:gd name="T1" fmla="*/ 66 h 80"/>
                <a:gd name="T2" fmla="*/ 51 w 56"/>
                <a:gd name="T3" fmla="*/ 73 h 80"/>
                <a:gd name="T4" fmla="*/ 56 w 56"/>
                <a:gd name="T5" fmla="*/ 80 h 80"/>
                <a:gd name="T6" fmla="*/ 56 w 56"/>
                <a:gd name="T7" fmla="*/ 74 h 80"/>
                <a:gd name="T8" fmla="*/ 50 w 56"/>
                <a:gd name="T9" fmla="*/ 66 h 80"/>
                <a:gd name="T10" fmla="*/ 0 w 56"/>
                <a:gd name="T11" fmla="*/ 0 h 80"/>
                <a:gd name="T12" fmla="*/ 5 w 56"/>
                <a:gd name="T13" fmla="*/ 7 h 80"/>
                <a:gd name="T14" fmla="*/ 11 w 56"/>
                <a:gd name="T15" fmla="*/ 11 h 80"/>
                <a:gd name="T16" fmla="*/ 5 w 56"/>
                <a:gd name="T17" fmla="*/ 3 h 80"/>
                <a:gd name="T18" fmla="*/ 0 w 5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0" y="66"/>
                  </a:moveTo>
                  <a:cubicBezTo>
                    <a:pt x="51" y="68"/>
                    <a:pt x="51" y="71"/>
                    <a:pt x="51" y="73"/>
                  </a:cubicBezTo>
                  <a:cubicBezTo>
                    <a:pt x="56" y="80"/>
                    <a:pt x="56" y="80"/>
                    <a:pt x="56" y="80"/>
                  </a:cubicBezTo>
                  <a:cubicBezTo>
                    <a:pt x="56" y="78"/>
                    <a:pt x="56" y="76"/>
                    <a:pt x="56" y="74"/>
                  </a:cubicBezTo>
                  <a:cubicBezTo>
                    <a:pt x="50" y="66"/>
                    <a:pt x="50" y="66"/>
                    <a:pt x="50" y="66"/>
                  </a:cubicBezTo>
                  <a:moveTo>
                    <a:pt x="0" y="0"/>
                  </a:moveTo>
                  <a:cubicBezTo>
                    <a:pt x="5" y="7"/>
                    <a:pt x="5" y="7"/>
                    <a:pt x="5" y="7"/>
                  </a:cubicBezTo>
                  <a:cubicBezTo>
                    <a:pt x="7" y="8"/>
                    <a:pt x="9" y="9"/>
                    <a:pt x="11" y="11"/>
                  </a:cubicBezTo>
                  <a:cubicBezTo>
                    <a:pt x="5" y="3"/>
                    <a:pt x="5" y="3"/>
                    <a:pt x="5" y="3"/>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95" name="Freeform 807"/>
            <p:cNvSpPr/>
            <p:nvPr/>
          </p:nvSpPr>
          <p:spPr bwMode="auto">
            <a:xfrm>
              <a:off x="14527421" y="613278"/>
              <a:ext cx="43192" cy="58618"/>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6" y="8"/>
                    <a:pt x="6" y="8"/>
                    <a:pt x="6" y="8"/>
                  </a:cubicBezTo>
                  <a:cubicBezTo>
                    <a:pt x="4" y="5"/>
                    <a:pt x="2" y="3"/>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grpSp>
          <p:nvGrpSpPr>
            <p:cNvPr id="996" name="组合 995"/>
            <p:cNvGrpSpPr/>
            <p:nvPr/>
          </p:nvGrpSpPr>
          <p:grpSpPr>
            <a:xfrm>
              <a:off x="13426027" y="462106"/>
              <a:ext cx="1144584" cy="1144585"/>
              <a:chOff x="5580783" y="1964978"/>
              <a:chExt cx="1144584" cy="1144585"/>
            </a:xfrm>
            <a:solidFill>
              <a:srgbClr val="59ACB4">
                <a:alpha val="20000"/>
              </a:srgbClr>
            </a:solidFill>
          </p:grpSpPr>
          <p:sp>
            <p:nvSpPr>
              <p:cNvPr id="997" name="Freeform 809"/>
              <p:cNvSpPr>
                <a:spLocks noEditPoints="1"/>
              </p:cNvSpPr>
              <p:nvPr/>
            </p:nvSpPr>
            <p:spPr bwMode="auto">
              <a:xfrm>
                <a:off x="5580783" y="1964978"/>
                <a:ext cx="1144584" cy="1144584"/>
              </a:xfrm>
              <a:custGeom>
                <a:avLst/>
                <a:gdLst>
                  <a:gd name="T0" fmla="*/ 68 w 157"/>
                  <a:gd name="T1" fmla="*/ 157 h 157"/>
                  <a:gd name="T2" fmla="*/ 82 w 157"/>
                  <a:gd name="T3" fmla="*/ 157 h 157"/>
                  <a:gd name="T4" fmla="*/ 78 w 157"/>
                  <a:gd name="T5" fmla="*/ 153 h 157"/>
                  <a:gd name="T6" fmla="*/ 94 w 157"/>
                  <a:gd name="T7" fmla="*/ 152 h 157"/>
                  <a:gd name="T8" fmla="*/ 85 w 157"/>
                  <a:gd name="T9" fmla="*/ 157 h 157"/>
                  <a:gd name="T10" fmla="*/ 94 w 157"/>
                  <a:gd name="T11" fmla="*/ 152 h 157"/>
                  <a:gd name="T12" fmla="*/ 98 w 157"/>
                  <a:gd name="T13" fmla="*/ 151 h 157"/>
                  <a:gd name="T14" fmla="*/ 110 w 157"/>
                  <a:gd name="T15" fmla="*/ 150 h 157"/>
                  <a:gd name="T16" fmla="*/ 43 w 157"/>
                  <a:gd name="T17" fmla="*/ 145 h 157"/>
                  <a:gd name="T18" fmla="*/ 64 w 157"/>
                  <a:gd name="T19" fmla="*/ 156 h 157"/>
                  <a:gd name="T20" fmla="*/ 43 w 157"/>
                  <a:gd name="T21" fmla="*/ 145 h 157"/>
                  <a:gd name="T22" fmla="*/ 111 w 157"/>
                  <a:gd name="T23" fmla="*/ 146 h 157"/>
                  <a:gd name="T24" fmla="*/ 122 w 157"/>
                  <a:gd name="T25" fmla="*/ 144 h 157"/>
                  <a:gd name="T26" fmla="*/ 130 w 157"/>
                  <a:gd name="T27" fmla="*/ 132 h 157"/>
                  <a:gd name="T28" fmla="*/ 122 w 157"/>
                  <a:gd name="T29" fmla="*/ 139 h 157"/>
                  <a:gd name="T30" fmla="*/ 127 w 157"/>
                  <a:gd name="T31" fmla="*/ 140 h 157"/>
                  <a:gd name="T32" fmla="*/ 130 w 157"/>
                  <a:gd name="T33" fmla="*/ 132 h 157"/>
                  <a:gd name="T34" fmla="*/ 132 w 157"/>
                  <a:gd name="T35" fmla="*/ 130 h 157"/>
                  <a:gd name="T36" fmla="*/ 142 w 157"/>
                  <a:gd name="T37" fmla="*/ 125 h 157"/>
                  <a:gd name="T38" fmla="*/ 147 w 157"/>
                  <a:gd name="T39" fmla="*/ 108 h 157"/>
                  <a:gd name="T40" fmla="*/ 144 w 157"/>
                  <a:gd name="T41" fmla="*/ 122 h 157"/>
                  <a:gd name="T42" fmla="*/ 147 w 157"/>
                  <a:gd name="T43" fmla="*/ 108 h 157"/>
                  <a:gd name="T44" fmla="*/ 148 w 157"/>
                  <a:gd name="T45" fmla="*/ 105 h 157"/>
                  <a:gd name="T46" fmla="*/ 155 w 157"/>
                  <a:gd name="T47" fmla="*/ 96 h 157"/>
                  <a:gd name="T48" fmla="*/ 1 w 157"/>
                  <a:gd name="T49" fmla="*/ 89 h 157"/>
                  <a:gd name="T50" fmla="*/ 43 w 157"/>
                  <a:gd name="T51" fmla="*/ 149 h 157"/>
                  <a:gd name="T52" fmla="*/ 20 w 157"/>
                  <a:gd name="T53" fmla="*/ 125 h 157"/>
                  <a:gd name="T54" fmla="*/ 1 w 157"/>
                  <a:gd name="T55" fmla="*/ 89 h 157"/>
                  <a:gd name="T56" fmla="*/ 152 w 157"/>
                  <a:gd name="T57" fmla="*/ 87 h 157"/>
                  <a:gd name="T58" fmla="*/ 157 w 157"/>
                  <a:gd name="T59" fmla="*/ 75 h 157"/>
                  <a:gd name="T60" fmla="*/ 1 w 157"/>
                  <a:gd name="T61" fmla="*/ 66 h 157"/>
                  <a:gd name="T62" fmla="*/ 5 w 157"/>
                  <a:gd name="T63" fmla="*/ 90 h 157"/>
                  <a:gd name="T64" fmla="*/ 1 w 157"/>
                  <a:gd name="T65" fmla="*/ 66 h 157"/>
                  <a:gd name="T66" fmla="*/ 2 w 157"/>
                  <a:gd name="T67" fmla="*/ 62 h 157"/>
                  <a:gd name="T68" fmla="*/ 8 w 157"/>
                  <a:gd name="T69" fmla="*/ 53 h 157"/>
                  <a:gd name="T70" fmla="*/ 13 w 157"/>
                  <a:gd name="T71" fmla="*/ 36 h 157"/>
                  <a:gd name="T72" fmla="*/ 10 w 157"/>
                  <a:gd name="T73" fmla="*/ 50 h 157"/>
                  <a:gd name="T74" fmla="*/ 13 w 157"/>
                  <a:gd name="T75" fmla="*/ 36 h 157"/>
                  <a:gd name="T76" fmla="*/ 14 w 157"/>
                  <a:gd name="T77" fmla="*/ 33 h 157"/>
                  <a:gd name="T78" fmla="*/ 24 w 157"/>
                  <a:gd name="T79" fmla="*/ 28 h 157"/>
                  <a:gd name="T80" fmla="*/ 32 w 157"/>
                  <a:gd name="T81" fmla="*/ 16 h 157"/>
                  <a:gd name="T82" fmla="*/ 23 w 157"/>
                  <a:gd name="T83" fmla="*/ 23 h 157"/>
                  <a:gd name="T84" fmla="*/ 32 w 157"/>
                  <a:gd name="T85" fmla="*/ 21 h 157"/>
                  <a:gd name="T86" fmla="*/ 32 w 157"/>
                  <a:gd name="T87" fmla="*/ 16 h 157"/>
                  <a:gd name="T88" fmla="*/ 34 w 157"/>
                  <a:gd name="T89" fmla="*/ 14 h 157"/>
                  <a:gd name="T90" fmla="*/ 45 w 157"/>
                  <a:gd name="T91" fmla="*/ 12 h 157"/>
                  <a:gd name="T92" fmla="*/ 113 w 157"/>
                  <a:gd name="T93" fmla="*/ 8 h 157"/>
                  <a:gd name="T94" fmla="*/ 136 w 157"/>
                  <a:gd name="T95" fmla="*/ 32 h 157"/>
                  <a:gd name="T96" fmla="*/ 156 w 157"/>
                  <a:gd name="T97" fmla="*/ 70 h 157"/>
                  <a:gd name="T98" fmla="*/ 113 w 157"/>
                  <a:gd name="T99" fmla="*/ 8 h 157"/>
                  <a:gd name="T100" fmla="*/ 46 w 157"/>
                  <a:gd name="T101" fmla="*/ 7 h 157"/>
                  <a:gd name="T102" fmla="*/ 58 w 157"/>
                  <a:gd name="T103" fmla="*/ 7 h 157"/>
                  <a:gd name="T104" fmla="*/ 91 w 157"/>
                  <a:gd name="T105" fmla="*/ 1 h 157"/>
                  <a:gd name="T106" fmla="*/ 112 w 157"/>
                  <a:gd name="T107" fmla="*/ 12 h 157"/>
                  <a:gd name="T108" fmla="*/ 91 w 157"/>
                  <a:gd name="T109" fmla="*/ 1 h 157"/>
                  <a:gd name="T110" fmla="*/ 59 w 157"/>
                  <a:gd name="T111" fmla="*/ 3 h 157"/>
                  <a:gd name="T112" fmla="*/ 73 w 157"/>
                  <a:gd name="T113" fmla="*/ 5 h 157"/>
                  <a:gd name="T114" fmla="*/ 78 w 157"/>
                  <a:gd name="T115" fmla="*/ 0 h 157"/>
                  <a:gd name="T116" fmla="*/ 77 w 157"/>
                  <a:gd name="T117" fmla="*/ 4 h 157"/>
                  <a:gd name="T118" fmla="*/ 90 w 157"/>
                  <a:gd name="T119" fmla="*/ 5 h 157"/>
                  <a:gd name="T120" fmla="*/ 78 w 157"/>
                  <a:gd name="T1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57">
                    <a:moveTo>
                      <a:pt x="65" y="152"/>
                    </a:moveTo>
                    <a:cubicBezTo>
                      <a:pt x="68" y="157"/>
                      <a:pt x="68" y="157"/>
                      <a:pt x="68" y="157"/>
                    </a:cubicBezTo>
                    <a:cubicBezTo>
                      <a:pt x="72" y="157"/>
                      <a:pt x="75" y="157"/>
                      <a:pt x="78" y="157"/>
                    </a:cubicBezTo>
                    <a:cubicBezTo>
                      <a:pt x="80" y="157"/>
                      <a:pt x="81" y="157"/>
                      <a:pt x="82" y="157"/>
                    </a:cubicBezTo>
                    <a:cubicBezTo>
                      <a:pt x="79" y="153"/>
                      <a:pt x="79" y="153"/>
                      <a:pt x="79" y="153"/>
                    </a:cubicBezTo>
                    <a:cubicBezTo>
                      <a:pt x="79" y="153"/>
                      <a:pt x="79" y="153"/>
                      <a:pt x="78" y="153"/>
                    </a:cubicBezTo>
                    <a:cubicBezTo>
                      <a:pt x="74" y="153"/>
                      <a:pt x="70" y="153"/>
                      <a:pt x="65" y="152"/>
                    </a:cubicBezTo>
                    <a:moveTo>
                      <a:pt x="94" y="152"/>
                    </a:moveTo>
                    <a:cubicBezTo>
                      <a:pt x="91" y="152"/>
                      <a:pt x="87" y="153"/>
                      <a:pt x="83" y="153"/>
                    </a:cubicBezTo>
                    <a:cubicBezTo>
                      <a:pt x="85" y="157"/>
                      <a:pt x="85" y="157"/>
                      <a:pt x="85" y="157"/>
                    </a:cubicBezTo>
                    <a:cubicBezTo>
                      <a:pt x="89" y="157"/>
                      <a:pt x="93" y="156"/>
                      <a:pt x="97" y="155"/>
                    </a:cubicBezTo>
                    <a:cubicBezTo>
                      <a:pt x="94" y="152"/>
                      <a:pt x="94" y="152"/>
                      <a:pt x="94" y="152"/>
                    </a:cubicBezTo>
                    <a:moveTo>
                      <a:pt x="108" y="147"/>
                    </a:moveTo>
                    <a:cubicBezTo>
                      <a:pt x="105" y="149"/>
                      <a:pt x="101" y="150"/>
                      <a:pt x="98" y="151"/>
                    </a:cubicBezTo>
                    <a:cubicBezTo>
                      <a:pt x="100" y="154"/>
                      <a:pt x="100" y="154"/>
                      <a:pt x="100" y="154"/>
                    </a:cubicBezTo>
                    <a:cubicBezTo>
                      <a:pt x="103" y="153"/>
                      <a:pt x="107" y="152"/>
                      <a:pt x="110" y="150"/>
                    </a:cubicBezTo>
                    <a:cubicBezTo>
                      <a:pt x="108" y="147"/>
                      <a:pt x="108" y="147"/>
                      <a:pt x="108" y="147"/>
                    </a:cubicBezTo>
                    <a:moveTo>
                      <a:pt x="43" y="145"/>
                    </a:moveTo>
                    <a:cubicBezTo>
                      <a:pt x="48" y="151"/>
                      <a:pt x="48" y="151"/>
                      <a:pt x="48" y="151"/>
                    </a:cubicBezTo>
                    <a:cubicBezTo>
                      <a:pt x="53" y="153"/>
                      <a:pt x="59" y="155"/>
                      <a:pt x="64" y="156"/>
                    </a:cubicBezTo>
                    <a:cubicBezTo>
                      <a:pt x="61" y="151"/>
                      <a:pt x="61" y="151"/>
                      <a:pt x="61" y="151"/>
                    </a:cubicBezTo>
                    <a:cubicBezTo>
                      <a:pt x="55" y="150"/>
                      <a:pt x="49" y="147"/>
                      <a:pt x="43" y="145"/>
                    </a:cubicBezTo>
                    <a:moveTo>
                      <a:pt x="120" y="141"/>
                    </a:moveTo>
                    <a:cubicBezTo>
                      <a:pt x="117" y="143"/>
                      <a:pt x="114" y="144"/>
                      <a:pt x="111" y="146"/>
                    </a:cubicBezTo>
                    <a:cubicBezTo>
                      <a:pt x="113" y="149"/>
                      <a:pt x="113" y="149"/>
                      <a:pt x="113" y="149"/>
                    </a:cubicBezTo>
                    <a:cubicBezTo>
                      <a:pt x="116" y="148"/>
                      <a:pt x="119" y="146"/>
                      <a:pt x="122" y="144"/>
                    </a:cubicBezTo>
                    <a:cubicBezTo>
                      <a:pt x="120" y="141"/>
                      <a:pt x="120" y="141"/>
                      <a:pt x="120" y="141"/>
                    </a:cubicBezTo>
                    <a:moveTo>
                      <a:pt x="130" y="132"/>
                    </a:moveTo>
                    <a:cubicBezTo>
                      <a:pt x="129" y="134"/>
                      <a:pt x="127" y="135"/>
                      <a:pt x="125" y="137"/>
                    </a:cubicBezTo>
                    <a:cubicBezTo>
                      <a:pt x="124" y="138"/>
                      <a:pt x="123" y="138"/>
                      <a:pt x="122" y="139"/>
                    </a:cubicBezTo>
                    <a:cubicBezTo>
                      <a:pt x="125" y="142"/>
                      <a:pt x="125" y="142"/>
                      <a:pt x="125" y="142"/>
                    </a:cubicBezTo>
                    <a:cubicBezTo>
                      <a:pt x="125" y="141"/>
                      <a:pt x="126" y="141"/>
                      <a:pt x="127" y="140"/>
                    </a:cubicBezTo>
                    <a:cubicBezTo>
                      <a:pt x="129" y="139"/>
                      <a:pt x="131" y="137"/>
                      <a:pt x="133" y="135"/>
                    </a:cubicBezTo>
                    <a:cubicBezTo>
                      <a:pt x="130" y="132"/>
                      <a:pt x="130" y="132"/>
                      <a:pt x="130" y="132"/>
                    </a:cubicBezTo>
                    <a:moveTo>
                      <a:pt x="139" y="121"/>
                    </a:moveTo>
                    <a:cubicBezTo>
                      <a:pt x="137" y="124"/>
                      <a:pt x="135" y="127"/>
                      <a:pt x="132" y="130"/>
                    </a:cubicBezTo>
                    <a:cubicBezTo>
                      <a:pt x="135" y="133"/>
                      <a:pt x="135" y="133"/>
                      <a:pt x="135" y="133"/>
                    </a:cubicBezTo>
                    <a:cubicBezTo>
                      <a:pt x="137" y="131"/>
                      <a:pt x="140" y="128"/>
                      <a:pt x="142" y="125"/>
                    </a:cubicBezTo>
                    <a:cubicBezTo>
                      <a:pt x="139" y="121"/>
                      <a:pt x="139" y="121"/>
                      <a:pt x="139" y="121"/>
                    </a:cubicBezTo>
                    <a:moveTo>
                      <a:pt x="147" y="108"/>
                    </a:moveTo>
                    <a:cubicBezTo>
                      <a:pt x="145" y="112"/>
                      <a:pt x="143" y="115"/>
                      <a:pt x="141" y="119"/>
                    </a:cubicBezTo>
                    <a:cubicBezTo>
                      <a:pt x="144" y="122"/>
                      <a:pt x="144" y="122"/>
                      <a:pt x="144" y="122"/>
                    </a:cubicBezTo>
                    <a:cubicBezTo>
                      <a:pt x="146" y="119"/>
                      <a:pt x="148" y="116"/>
                      <a:pt x="149" y="112"/>
                    </a:cubicBezTo>
                    <a:cubicBezTo>
                      <a:pt x="147" y="108"/>
                      <a:pt x="147" y="108"/>
                      <a:pt x="147" y="108"/>
                    </a:cubicBezTo>
                    <a:moveTo>
                      <a:pt x="152" y="92"/>
                    </a:moveTo>
                    <a:cubicBezTo>
                      <a:pt x="151" y="96"/>
                      <a:pt x="150" y="101"/>
                      <a:pt x="148" y="105"/>
                    </a:cubicBezTo>
                    <a:cubicBezTo>
                      <a:pt x="151" y="109"/>
                      <a:pt x="151" y="109"/>
                      <a:pt x="151" y="109"/>
                    </a:cubicBezTo>
                    <a:cubicBezTo>
                      <a:pt x="152" y="105"/>
                      <a:pt x="154" y="100"/>
                      <a:pt x="155" y="96"/>
                    </a:cubicBezTo>
                    <a:cubicBezTo>
                      <a:pt x="152" y="92"/>
                      <a:pt x="152" y="92"/>
                      <a:pt x="152" y="92"/>
                    </a:cubicBezTo>
                    <a:moveTo>
                      <a:pt x="1" y="89"/>
                    </a:moveTo>
                    <a:cubicBezTo>
                      <a:pt x="2" y="103"/>
                      <a:pt x="8" y="116"/>
                      <a:pt x="17" y="128"/>
                    </a:cubicBezTo>
                    <a:cubicBezTo>
                      <a:pt x="24" y="137"/>
                      <a:pt x="33" y="144"/>
                      <a:pt x="43" y="149"/>
                    </a:cubicBezTo>
                    <a:cubicBezTo>
                      <a:pt x="37" y="141"/>
                      <a:pt x="37" y="141"/>
                      <a:pt x="37" y="141"/>
                    </a:cubicBezTo>
                    <a:cubicBezTo>
                      <a:pt x="31" y="137"/>
                      <a:pt x="25" y="131"/>
                      <a:pt x="20" y="125"/>
                    </a:cubicBezTo>
                    <a:cubicBezTo>
                      <a:pt x="13" y="117"/>
                      <a:pt x="9" y="107"/>
                      <a:pt x="6" y="97"/>
                    </a:cubicBezTo>
                    <a:cubicBezTo>
                      <a:pt x="1" y="89"/>
                      <a:pt x="1" y="89"/>
                      <a:pt x="1" y="89"/>
                    </a:cubicBezTo>
                    <a:moveTo>
                      <a:pt x="152" y="69"/>
                    </a:moveTo>
                    <a:cubicBezTo>
                      <a:pt x="153" y="75"/>
                      <a:pt x="153" y="81"/>
                      <a:pt x="152" y="87"/>
                    </a:cubicBezTo>
                    <a:cubicBezTo>
                      <a:pt x="156" y="92"/>
                      <a:pt x="156" y="92"/>
                      <a:pt x="156" y="92"/>
                    </a:cubicBezTo>
                    <a:cubicBezTo>
                      <a:pt x="156" y="87"/>
                      <a:pt x="157" y="81"/>
                      <a:pt x="157" y="75"/>
                    </a:cubicBezTo>
                    <a:cubicBezTo>
                      <a:pt x="152" y="69"/>
                      <a:pt x="152" y="69"/>
                      <a:pt x="152" y="69"/>
                    </a:cubicBezTo>
                    <a:moveTo>
                      <a:pt x="1" y="66"/>
                    </a:moveTo>
                    <a:cubicBezTo>
                      <a:pt x="0" y="72"/>
                      <a:pt x="0" y="78"/>
                      <a:pt x="0" y="83"/>
                    </a:cubicBezTo>
                    <a:cubicBezTo>
                      <a:pt x="5" y="90"/>
                      <a:pt x="5" y="90"/>
                      <a:pt x="5" y="90"/>
                    </a:cubicBezTo>
                    <a:cubicBezTo>
                      <a:pt x="4" y="84"/>
                      <a:pt x="4" y="77"/>
                      <a:pt x="4" y="71"/>
                    </a:cubicBezTo>
                    <a:cubicBezTo>
                      <a:pt x="1" y="66"/>
                      <a:pt x="1" y="66"/>
                      <a:pt x="1" y="66"/>
                    </a:cubicBezTo>
                    <a:moveTo>
                      <a:pt x="6" y="50"/>
                    </a:moveTo>
                    <a:cubicBezTo>
                      <a:pt x="4" y="54"/>
                      <a:pt x="3" y="58"/>
                      <a:pt x="2" y="62"/>
                    </a:cubicBezTo>
                    <a:cubicBezTo>
                      <a:pt x="5" y="67"/>
                      <a:pt x="5" y="67"/>
                      <a:pt x="5" y="67"/>
                    </a:cubicBezTo>
                    <a:cubicBezTo>
                      <a:pt x="6" y="62"/>
                      <a:pt x="7" y="58"/>
                      <a:pt x="8" y="53"/>
                    </a:cubicBezTo>
                    <a:cubicBezTo>
                      <a:pt x="6" y="50"/>
                      <a:pt x="6" y="50"/>
                      <a:pt x="6" y="50"/>
                    </a:cubicBezTo>
                    <a:moveTo>
                      <a:pt x="13" y="36"/>
                    </a:moveTo>
                    <a:cubicBezTo>
                      <a:pt x="10" y="39"/>
                      <a:pt x="9" y="43"/>
                      <a:pt x="7" y="46"/>
                    </a:cubicBezTo>
                    <a:cubicBezTo>
                      <a:pt x="10" y="50"/>
                      <a:pt x="10" y="50"/>
                      <a:pt x="10" y="50"/>
                    </a:cubicBezTo>
                    <a:cubicBezTo>
                      <a:pt x="11" y="46"/>
                      <a:pt x="13" y="43"/>
                      <a:pt x="15" y="40"/>
                    </a:cubicBezTo>
                    <a:cubicBezTo>
                      <a:pt x="13" y="36"/>
                      <a:pt x="13" y="36"/>
                      <a:pt x="13" y="36"/>
                    </a:cubicBezTo>
                    <a:moveTo>
                      <a:pt x="21" y="25"/>
                    </a:moveTo>
                    <a:cubicBezTo>
                      <a:pt x="19" y="28"/>
                      <a:pt x="16" y="30"/>
                      <a:pt x="14" y="33"/>
                    </a:cubicBezTo>
                    <a:cubicBezTo>
                      <a:pt x="17" y="37"/>
                      <a:pt x="17" y="37"/>
                      <a:pt x="17" y="37"/>
                    </a:cubicBezTo>
                    <a:cubicBezTo>
                      <a:pt x="19" y="34"/>
                      <a:pt x="21" y="31"/>
                      <a:pt x="24" y="28"/>
                    </a:cubicBezTo>
                    <a:cubicBezTo>
                      <a:pt x="21" y="25"/>
                      <a:pt x="21" y="25"/>
                      <a:pt x="21" y="25"/>
                    </a:cubicBezTo>
                    <a:moveTo>
                      <a:pt x="32" y="16"/>
                    </a:moveTo>
                    <a:cubicBezTo>
                      <a:pt x="31" y="16"/>
                      <a:pt x="30" y="17"/>
                      <a:pt x="29" y="17"/>
                    </a:cubicBezTo>
                    <a:cubicBezTo>
                      <a:pt x="27" y="19"/>
                      <a:pt x="25" y="21"/>
                      <a:pt x="23" y="23"/>
                    </a:cubicBezTo>
                    <a:cubicBezTo>
                      <a:pt x="26" y="26"/>
                      <a:pt x="26" y="26"/>
                      <a:pt x="26" y="26"/>
                    </a:cubicBezTo>
                    <a:cubicBezTo>
                      <a:pt x="28" y="24"/>
                      <a:pt x="30" y="22"/>
                      <a:pt x="32" y="21"/>
                    </a:cubicBezTo>
                    <a:cubicBezTo>
                      <a:pt x="33" y="20"/>
                      <a:pt x="33" y="20"/>
                      <a:pt x="34" y="19"/>
                    </a:cubicBezTo>
                    <a:cubicBezTo>
                      <a:pt x="32" y="16"/>
                      <a:pt x="32" y="16"/>
                      <a:pt x="32" y="16"/>
                    </a:cubicBezTo>
                    <a:moveTo>
                      <a:pt x="43" y="9"/>
                    </a:moveTo>
                    <a:cubicBezTo>
                      <a:pt x="40" y="10"/>
                      <a:pt x="37" y="12"/>
                      <a:pt x="34" y="14"/>
                    </a:cubicBezTo>
                    <a:cubicBezTo>
                      <a:pt x="36" y="17"/>
                      <a:pt x="36" y="17"/>
                      <a:pt x="36" y="17"/>
                    </a:cubicBezTo>
                    <a:cubicBezTo>
                      <a:pt x="39" y="15"/>
                      <a:pt x="42" y="14"/>
                      <a:pt x="45" y="12"/>
                    </a:cubicBezTo>
                    <a:cubicBezTo>
                      <a:pt x="43" y="9"/>
                      <a:pt x="43" y="9"/>
                      <a:pt x="43" y="9"/>
                    </a:cubicBezTo>
                    <a:moveTo>
                      <a:pt x="113" y="8"/>
                    </a:moveTo>
                    <a:cubicBezTo>
                      <a:pt x="118" y="16"/>
                      <a:pt x="118" y="16"/>
                      <a:pt x="118" y="16"/>
                    </a:cubicBezTo>
                    <a:cubicBezTo>
                      <a:pt x="125" y="20"/>
                      <a:pt x="131" y="26"/>
                      <a:pt x="136" y="32"/>
                    </a:cubicBezTo>
                    <a:cubicBezTo>
                      <a:pt x="144" y="41"/>
                      <a:pt x="148" y="52"/>
                      <a:pt x="151" y="62"/>
                    </a:cubicBezTo>
                    <a:cubicBezTo>
                      <a:pt x="156" y="70"/>
                      <a:pt x="156" y="70"/>
                      <a:pt x="156" y="70"/>
                    </a:cubicBezTo>
                    <a:cubicBezTo>
                      <a:pt x="155" y="56"/>
                      <a:pt x="149" y="42"/>
                      <a:pt x="140" y="30"/>
                    </a:cubicBezTo>
                    <a:cubicBezTo>
                      <a:pt x="132" y="21"/>
                      <a:pt x="123" y="13"/>
                      <a:pt x="113" y="8"/>
                    </a:cubicBezTo>
                    <a:moveTo>
                      <a:pt x="56" y="4"/>
                    </a:moveTo>
                    <a:cubicBezTo>
                      <a:pt x="53" y="5"/>
                      <a:pt x="49" y="6"/>
                      <a:pt x="46" y="7"/>
                    </a:cubicBezTo>
                    <a:cubicBezTo>
                      <a:pt x="48" y="11"/>
                      <a:pt x="48" y="11"/>
                      <a:pt x="48" y="11"/>
                    </a:cubicBezTo>
                    <a:cubicBezTo>
                      <a:pt x="51" y="9"/>
                      <a:pt x="55" y="8"/>
                      <a:pt x="58" y="7"/>
                    </a:cubicBezTo>
                    <a:cubicBezTo>
                      <a:pt x="56" y="4"/>
                      <a:pt x="56" y="4"/>
                      <a:pt x="56" y="4"/>
                    </a:cubicBezTo>
                    <a:moveTo>
                      <a:pt x="91" y="1"/>
                    </a:moveTo>
                    <a:cubicBezTo>
                      <a:pt x="95" y="6"/>
                      <a:pt x="95" y="6"/>
                      <a:pt x="95" y="6"/>
                    </a:cubicBezTo>
                    <a:cubicBezTo>
                      <a:pt x="101" y="8"/>
                      <a:pt x="106" y="10"/>
                      <a:pt x="112" y="12"/>
                    </a:cubicBezTo>
                    <a:cubicBezTo>
                      <a:pt x="107" y="6"/>
                      <a:pt x="107" y="6"/>
                      <a:pt x="107" y="6"/>
                    </a:cubicBezTo>
                    <a:cubicBezTo>
                      <a:pt x="102" y="4"/>
                      <a:pt x="97" y="2"/>
                      <a:pt x="91" y="1"/>
                    </a:cubicBezTo>
                    <a:moveTo>
                      <a:pt x="71" y="1"/>
                    </a:moveTo>
                    <a:cubicBezTo>
                      <a:pt x="67" y="1"/>
                      <a:pt x="63" y="2"/>
                      <a:pt x="59" y="3"/>
                    </a:cubicBezTo>
                    <a:cubicBezTo>
                      <a:pt x="62" y="6"/>
                      <a:pt x="62" y="6"/>
                      <a:pt x="62" y="6"/>
                    </a:cubicBezTo>
                    <a:cubicBezTo>
                      <a:pt x="65" y="5"/>
                      <a:pt x="69" y="5"/>
                      <a:pt x="73" y="5"/>
                    </a:cubicBezTo>
                    <a:cubicBezTo>
                      <a:pt x="71" y="1"/>
                      <a:pt x="71" y="1"/>
                      <a:pt x="71" y="1"/>
                    </a:cubicBezTo>
                    <a:moveTo>
                      <a:pt x="78" y="0"/>
                    </a:moveTo>
                    <a:cubicBezTo>
                      <a:pt x="77" y="0"/>
                      <a:pt x="75" y="0"/>
                      <a:pt x="74" y="0"/>
                    </a:cubicBezTo>
                    <a:cubicBezTo>
                      <a:pt x="77" y="4"/>
                      <a:pt x="77" y="4"/>
                      <a:pt x="77" y="4"/>
                    </a:cubicBezTo>
                    <a:cubicBezTo>
                      <a:pt x="77" y="4"/>
                      <a:pt x="78" y="4"/>
                      <a:pt x="78" y="4"/>
                    </a:cubicBezTo>
                    <a:cubicBezTo>
                      <a:pt x="82" y="4"/>
                      <a:pt x="86" y="5"/>
                      <a:pt x="90" y="5"/>
                    </a:cubicBezTo>
                    <a:cubicBezTo>
                      <a:pt x="87" y="1"/>
                      <a:pt x="87" y="1"/>
                      <a:pt x="87" y="1"/>
                    </a:cubicBezTo>
                    <a:cubicBezTo>
                      <a:pt x="84" y="1"/>
                      <a:pt x="81"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810"/>
              <p:cNvSpPr>
                <a:spLocks noEditPoints="1"/>
              </p:cNvSpPr>
              <p:nvPr/>
            </p:nvSpPr>
            <p:spPr bwMode="auto">
              <a:xfrm>
                <a:off x="5580783" y="2569665"/>
                <a:ext cx="351705" cy="496706"/>
              </a:xfrm>
              <a:custGeom>
                <a:avLst/>
                <a:gdLst>
                  <a:gd name="T0" fmla="*/ 37 w 48"/>
                  <a:gd name="T1" fmla="*/ 58 h 68"/>
                  <a:gd name="T2" fmla="*/ 43 w 48"/>
                  <a:gd name="T3" fmla="*/ 66 h 68"/>
                  <a:gd name="T4" fmla="*/ 48 w 48"/>
                  <a:gd name="T5" fmla="*/ 68 h 68"/>
                  <a:gd name="T6" fmla="*/ 43 w 48"/>
                  <a:gd name="T7" fmla="*/ 62 h 68"/>
                  <a:gd name="T8" fmla="*/ 37 w 48"/>
                  <a:gd name="T9" fmla="*/ 58 h 68"/>
                  <a:gd name="T10" fmla="*/ 0 w 48"/>
                  <a:gd name="T11" fmla="*/ 0 h 68"/>
                  <a:gd name="T12" fmla="*/ 1 w 48"/>
                  <a:gd name="T13" fmla="*/ 6 h 68"/>
                  <a:gd name="T14" fmla="*/ 6 w 48"/>
                  <a:gd name="T15" fmla="*/ 14 h 68"/>
                  <a:gd name="T16" fmla="*/ 5 w 48"/>
                  <a:gd name="T17" fmla="*/ 7 h 68"/>
                  <a:gd name="T18" fmla="*/ 0 w 4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8">
                    <a:moveTo>
                      <a:pt x="37" y="58"/>
                    </a:moveTo>
                    <a:cubicBezTo>
                      <a:pt x="43" y="66"/>
                      <a:pt x="43" y="66"/>
                      <a:pt x="43" y="66"/>
                    </a:cubicBezTo>
                    <a:cubicBezTo>
                      <a:pt x="44" y="67"/>
                      <a:pt x="46" y="67"/>
                      <a:pt x="48" y="68"/>
                    </a:cubicBezTo>
                    <a:cubicBezTo>
                      <a:pt x="43" y="62"/>
                      <a:pt x="43" y="62"/>
                      <a:pt x="43" y="62"/>
                    </a:cubicBezTo>
                    <a:cubicBezTo>
                      <a:pt x="41" y="60"/>
                      <a:pt x="39" y="59"/>
                      <a:pt x="37" y="58"/>
                    </a:cubicBezTo>
                    <a:moveTo>
                      <a:pt x="0" y="0"/>
                    </a:moveTo>
                    <a:cubicBezTo>
                      <a:pt x="0" y="2"/>
                      <a:pt x="0" y="4"/>
                      <a:pt x="1" y="6"/>
                    </a:cubicBezTo>
                    <a:cubicBezTo>
                      <a:pt x="6" y="14"/>
                      <a:pt x="6" y="14"/>
                      <a:pt x="6" y="14"/>
                    </a:cubicBezTo>
                    <a:cubicBezTo>
                      <a:pt x="6" y="12"/>
                      <a:pt x="5" y="9"/>
                      <a:pt x="5"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811"/>
              <p:cNvSpPr>
                <a:spLocks noEditPoints="1"/>
              </p:cNvSpPr>
              <p:nvPr/>
            </p:nvSpPr>
            <p:spPr bwMode="auto">
              <a:xfrm>
                <a:off x="5590039" y="2415407"/>
                <a:ext cx="487451" cy="694155"/>
              </a:xfrm>
              <a:custGeom>
                <a:avLst/>
                <a:gdLst>
                  <a:gd name="T0" fmla="*/ 60 w 67"/>
                  <a:gd name="T1" fmla="*/ 89 h 95"/>
                  <a:gd name="T2" fmla="*/ 63 w 67"/>
                  <a:gd name="T3" fmla="*/ 94 h 95"/>
                  <a:gd name="T4" fmla="*/ 67 w 67"/>
                  <a:gd name="T5" fmla="*/ 95 h 95"/>
                  <a:gd name="T6" fmla="*/ 64 w 67"/>
                  <a:gd name="T7" fmla="*/ 90 h 95"/>
                  <a:gd name="T8" fmla="*/ 60 w 67"/>
                  <a:gd name="T9" fmla="*/ 89 h 95"/>
                  <a:gd name="T10" fmla="*/ 1 w 67"/>
                  <a:gd name="T11" fmla="*/ 0 h 95"/>
                  <a:gd name="T12" fmla="*/ 0 w 67"/>
                  <a:gd name="T13" fmla="*/ 4 h 95"/>
                  <a:gd name="T14" fmla="*/ 3 w 67"/>
                  <a:gd name="T15" fmla="*/ 9 h 95"/>
                  <a:gd name="T16" fmla="*/ 4 w 67"/>
                  <a:gd name="T17" fmla="*/ 5 h 95"/>
                  <a:gd name="T18" fmla="*/ 1 w 67"/>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5">
                    <a:moveTo>
                      <a:pt x="60" y="89"/>
                    </a:moveTo>
                    <a:cubicBezTo>
                      <a:pt x="63" y="94"/>
                      <a:pt x="63" y="94"/>
                      <a:pt x="63" y="94"/>
                    </a:cubicBezTo>
                    <a:cubicBezTo>
                      <a:pt x="65" y="94"/>
                      <a:pt x="66" y="94"/>
                      <a:pt x="67" y="95"/>
                    </a:cubicBezTo>
                    <a:cubicBezTo>
                      <a:pt x="64" y="90"/>
                      <a:pt x="64" y="90"/>
                      <a:pt x="64" y="90"/>
                    </a:cubicBezTo>
                    <a:cubicBezTo>
                      <a:pt x="63" y="90"/>
                      <a:pt x="61" y="90"/>
                      <a:pt x="60" y="89"/>
                    </a:cubicBezTo>
                    <a:moveTo>
                      <a:pt x="1" y="0"/>
                    </a:moveTo>
                    <a:cubicBezTo>
                      <a:pt x="0" y="2"/>
                      <a:pt x="0" y="3"/>
                      <a:pt x="0" y="4"/>
                    </a:cubicBezTo>
                    <a:cubicBezTo>
                      <a:pt x="3" y="9"/>
                      <a:pt x="3" y="9"/>
                      <a:pt x="3" y="9"/>
                    </a:cubicBezTo>
                    <a:cubicBezTo>
                      <a:pt x="3" y="8"/>
                      <a:pt x="4" y="6"/>
                      <a:pt x="4"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812"/>
              <p:cNvSpPr>
                <a:spLocks noEditPoints="1"/>
              </p:cNvSpPr>
              <p:nvPr/>
            </p:nvSpPr>
            <p:spPr bwMode="auto">
              <a:xfrm>
                <a:off x="5623975" y="2298173"/>
                <a:ext cx="576920" cy="811390"/>
              </a:xfrm>
              <a:custGeom>
                <a:avLst/>
                <a:gdLst>
                  <a:gd name="T0" fmla="*/ 77 w 79"/>
                  <a:gd name="T1" fmla="*/ 107 h 111"/>
                  <a:gd name="T2" fmla="*/ 73 w 79"/>
                  <a:gd name="T3" fmla="*/ 107 h 111"/>
                  <a:gd name="T4" fmla="*/ 76 w 79"/>
                  <a:gd name="T5" fmla="*/ 111 h 111"/>
                  <a:gd name="T6" fmla="*/ 79 w 79"/>
                  <a:gd name="T7" fmla="*/ 111 h 111"/>
                  <a:gd name="T8" fmla="*/ 77 w 79"/>
                  <a:gd name="T9" fmla="*/ 107 h 111"/>
                  <a:gd name="T10" fmla="*/ 1 w 79"/>
                  <a:gd name="T11" fmla="*/ 0 h 111"/>
                  <a:gd name="T12" fmla="*/ 0 w 79"/>
                  <a:gd name="T13" fmla="*/ 4 h 111"/>
                  <a:gd name="T14" fmla="*/ 2 w 79"/>
                  <a:gd name="T15" fmla="*/ 7 h 111"/>
                  <a:gd name="T16" fmla="*/ 4 w 79"/>
                  <a:gd name="T17" fmla="*/ 4 h 111"/>
                  <a:gd name="T18" fmla="*/ 1 w 7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1">
                    <a:moveTo>
                      <a:pt x="77" y="107"/>
                    </a:moveTo>
                    <a:cubicBezTo>
                      <a:pt x="75" y="107"/>
                      <a:pt x="74" y="107"/>
                      <a:pt x="73" y="107"/>
                    </a:cubicBezTo>
                    <a:cubicBezTo>
                      <a:pt x="76" y="111"/>
                      <a:pt x="76" y="111"/>
                      <a:pt x="76" y="111"/>
                    </a:cubicBezTo>
                    <a:cubicBezTo>
                      <a:pt x="77" y="111"/>
                      <a:pt x="78" y="111"/>
                      <a:pt x="79" y="111"/>
                    </a:cubicBezTo>
                    <a:cubicBezTo>
                      <a:pt x="77" y="107"/>
                      <a:pt x="77" y="107"/>
                      <a:pt x="77" y="107"/>
                    </a:cubicBezTo>
                    <a:moveTo>
                      <a:pt x="1" y="0"/>
                    </a:moveTo>
                    <a:cubicBezTo>
                      <a:pt x="0" y="1"/>
                      <a:pt x="0" y="2"/>
                      <a:pt x="0" y="4"/>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813"/>
              <p:cNvSpPr>
                <a:spLocks noEditPoints="1"/>
              </p:cNvSpPr>
              <p:nvPr/>
            </p:nvSpPr>
            <p:spPr bwMode="auto">
              <a:xfrm>
                <a:off x="5676422" y="2205619"/>
                <a:ext cx="635537" cy="888518"/>
              </a:xfrm>
              <a:custGeom>
                <a:avLst/>
                <a:gdLst>
                  <a:gd name="T0" fmla="*/ 85 w 87"/>
                  <a:gd name="T1" fmla="*/ 118 h 122"/>
                  <a:gd name="T2" fmla="*/ 81 w 87"/>
                  <a:gd name="T3" fmla="*/ 119 h 122"/>
                  <a:gd name="T4" fmla="*/ 84 w 87"/>
                  <a:gd name="T5" fmla="*/ 122 h 122"/>
                  <a:gd name="T6" fmla="*/ 87 w 87"/>
                  <a:gd name="T7" fmla="*/ 121 h 122"/>
                  <a:gd name="T8" fmla="*/ 85 w 87"/>
                  <a:gd name="T9" fmla="*/ 118 h 122"/>
                  <a:gd name="T10" fmla="*/ 1 w 87"/>
                  <a:gd name="T11" fmla="*/ 0 h 122"/>
                  <a:gd name="T12" fmla="*/ 0 w 87"/>
                  <a:gd name="T13" fmla="*/ 3 h 122"/>
                  <a:gd name="T14" fmla="*/ 2 w 87"/>
                  <a:gd name="T15" fmla="*/ 7 h 122"/>
                  <a:gd name="T16" fmla="*/ 4 w 87"/>
                  <a:gd name="T17" fmla="*/ 4 h 122"/>
                  <a:gd name="T18" fmla="*/ 1 w 87"/>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22">
                    <a:moveTo>
                      <a:pt x="85" y="118"/>
                    </a:moveTo>
                    <a:cubicBezTo>
                      <a:pt x="83" y="118"/>
                      <a:pt x="82" y="118"/>
                      <a:pt x="81" y="119"/>
                    </a:cubicBezTo>
                    <a:cubicBezTo>
                      <a:pt x="84" y="122"/>
                      <a:pt x="84" y="122"/>
                      <a:pt x="84" y="122"/>
                    </a:cubicBezTo>
                    <a:cubicBezTo>
                      <a:pt x="85" y="122"/>
                      <a:pt x="86" y="122"/>
                      <a:pt x="87" y="121"/>
                    </a:cubicBezTo>
                    <a:cubicBezTo>
                      <a:pt x="85" y="118"/>
                      <a:pt x="85" y="118"/>
                      <a:pt x="85" y="118"/>
                    </a:cubicBezTo>
                    <a:moveTo>
                      <a:pt x="1" y="0"/>
                    </a:moveTo>
                    <a:cubicBezTo>
                      <a:pt x="1" y="1"/>
                      <a:pt x="0" y="2"/>
                      <a:pt x="0" y="3"/>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814"/>
              <p:cNvSpPr>
                <a:spLocks noEditPoints="1"/>
              </p:cNvSpPr>
              <p:nvPr/>
            </p:nvSpPr>
            <p:spPr bwMode="auto">
              <a:xfrm>
                <a:off x="5735040" y="2131575"/>
                <a:ext cx="669473" cy="925540"/>
              </a:xfrm>
              <a:custGeom>
                <a:avLst/>
                <a:gdLst>
                  <a:gd name="T0" fmla="*/ 90 w 92"/>
                  <a:gd name="T1" fmla="*/ 123 h 127"/>
                  <a:gd name="T2" fmla="*/ 87 w 92"/>
                  <a:gd name="T3" fmla="*/ 124 h 127"/>
                  <a:gd name="T4" fmla="*/ 89 w 92"/>
                  <a:gd name="T5" fmla="*/ 127 h 127"/>
                  <a:gd name="T6" fmla="*/ 92 w 92"/>
                  <a:gd name="T7" fmla="*/ 126 h 127"/>
                  <a:gd name="T8" fmla="*/ 90 w 92"/>
                  <a:gd name="T9" fmla="*/ 123 h 127"/>
                  <a:gd name="T10" fmla="*/ 2 w 92"/>
                  <a:gd name="T11" fmla="*/ 0 h 127"/>
                  <a:gd name="T12" fmla="*/ 0 w 92"/>
                  <a:gd name="T13" fmla="*/ 2 h 127"/>
                  <a:gd name="T14" fmla="*/ 3 w 92"/>
                  <a:gd name="T15" fmla="*/ 5 h 127"/>
                  <a:gd name="T16" fmla="*/ 5 w 92"/>
                  <a:gd name="T17" fmla="*/ 3 h 127"/>
                  <a:gd name="T18" fmla="*/ 2 w 9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90" y="123"/>
                    </a:moveTo>
                    <a:cubicBezTo>
                      <a:pt x="89" y="123"/>
                      <a:pt x="88" y="124"/>
                      <a:pt x="87" y="124"/>
                    </a:cubicBezTo>
                    <a:cubicBezTo>
                      <a:pt x="89" y="127"/>
                      <a:pt x="89" y="127"/>
                      <a:pt x="89" y="127"/>
                    </a:cubicBezTo>
                    <a:cubicBezTo>
                      <a:pt x="90" y="127"/>
                      <a:pt x="91" y="127"/>
                      <a:pt x="92" y="126"/>
                    </a:cubicBezTo>
                    <a:cubicBezTo>
                      <a:pt x="90" y="123"/>
                      <a:pt x="90" y="123"/>
                      <a:pt x="90" y="123"/>
                    </a:cubicBezTo>
                    <a:moveTo>
                      <a:pt x="2" y="0"/>
                    </a:moveTo>
                    <a:cubicBezTo>
                      <a:pt x="2" y="0"/>
                      <a:pt x="1" y="1"/>
                      <a:pt x="0" y="2"/>
                    </a:cubicBezTo>
                    <a:cubicBezTo>
                      <a:pt x="3"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815"/>
              <p:cNvSpPr>
                <a:spLocks noEditPoints="1"/>
              </p:cNvSpPr>
              <p:nvPr/>
            </p:nvSpPr>
            <p:spPr bwMode="auto">
              <a:xfrm>
                <a:off x="5815253" y="2066788"/>
                <a:ext cx="678729" cy="947136"/>
              </a:xfrm>
              <a:custGeom>
                <a:avLst/>
                <a:gdLst>
                  <a:gd name="T0" fmla="*/ 90 w 93"/>
                  <a:gd name="T1" fmla="*/ 125 h 130"/>
                  <a:gd name="T2" fmla="*/ 88 w 93"/>
                  <a:gd name="T3" fmla="*/ 127 h 130"/>
                  <a:gd name="T4" fmla="*/ 90 w 93"/>
                  <a:gd name="T5" fmla="*/ 130 h 130"/>
                  <a:gd name="T6" fmla="*/ 93 w 93"/>
                  <a:gd name="T7" fmla="*/ 128 h 130"/>
                  <a:gd name="T8" fmla="*/ 90 w 93"/>
                  <a:gd name="T9" fmla="*/ 125 h 130"/>
                  <a:gd name="T10" fmla="*/ 2 w 93"/>
                  <a:gd name="T11" fmla="*/ 0 h 130"/>
                  <a:gd name="T12" fmla="*/ 0 w 93"/>
                  <a:gd name="T13" fmla="*/ 2 h 130"/>
                  <a:gd name="T14" fmla="*/ 2 w 93"/>
                  <a:gd name="T15" fmla="*/ 5 h 130"/>
                  <a:gd name="T16" fmla="*/ 4 w 93"/>
                  <a:gd name="T17" fmla="*/ 3 h 130"/>
                  <a:gd name="T18" fmla="*/ 2 w 93"/>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0">
                    <a:moveTo>
                      <a:pt x="90" y="125"/>
                    </a:moveTo>
                    <a:cubicBezTo>
                      <a:pt x="89" y="125"/>
                      <a:pt x="89" y="126"/>
                      <a:pt x="88" y="127"/>
                    </a:cubicBezTo>
                    <a:cubicBezTo>
                      <a:pt x="90" y="130"/>
                      <a:pt x="90" y="130"/>
                      <a:pt x="90" y="130"/>
                    </a:cubicBezTo>
                    <a:cubicBezTo>
                      <a:pt x="91" y="129"/>
                      <a:pt x="92" y="129"/>
                      <a:pt x="93" y="128"/>
                    </a:cubicBezTo>
                    <a:cubicBezTo>
                      <a:pt x="90" y="125"/>
                      <a:pt x="90" y="125"/>
                      <a:pt x="90" y="125"/>
                    </a:cubicBezTo>
                    <a:moveTo>
                      <a:pt x="2" y="0"/>
                    </a:moveTo>
                    <a:cubicBezTo>
                      <a:pt x="1" y="1"/>
                      <a:pt x="0" y="1"/>
                      <a:pt x="0" y="2"/>
                    </a:cubicBezTo>
                    <a:cubicBezTo>
                      <a:pt x="2" y="5"/>
                      <a:pt x="2" y="5"/>
                      <a:pt x="2" y="5"/>
                    </a:cubicBezTo>
                    <a:cubicBezTo>
                      <a:pt x="3" y="5"/>
                      <a:pt x="3" y="4"/>
                      <a:pt x="4"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816"/>
              <p:cNvSpPr>
                <a:spLocks noEditPoints="1"/>
              </p:cNvSpPr>
              <p:nvPr/>
            </p:nvSpPr>
            <p:spPr bwMode="auto">
              <a:xfrm>
                <a:off x="5895467" y="2014340"/>
                <a:ext cx="669473" cy="934796"/>
              </a:xfrm>
              <a:custGeom>
                <a:avLst/>
                <a:gdLst>
                  <a:gd name="T0" fmla="*/ 89 w 92"/>
                  <a:gd name="T1" fmla="*/ 123 h 128"/>
                  <a:gd name="T2" fmla="*/ 87 w 92"/>
                  <a:gd name="T3" fmla="*/ 125 h 128"/>
                  <a:gd name="T4" fmla="*/ 90 w 92"/>
                  <a:gd name="T5" fmla="*/ 128 h 128"/>
                  <a:gd name="T6" fmla="*/ 92 w 92"/>
                  <a:gd name="T7" fmla="*/ 126 h 128"/>
                  <a:gd name="T8" fmla="*/ 89 w 92"/>
                  <a:gd name="T9" fmla="*/ 123 h 128"/>
                  <a:gd name="T10" fmla="*/ 3 w 92"/>
                  <a:gd name="T11" fmla="*/ 0 h 128"/>
                  <a:gd name="T12" fmla="*/ 0 w 92"/>
                  <a:gd name="T13" fmla="*/ 2 h 128"/>
                  <a:gd name="T14" fmla="*/ 2 w 92"/>
                  <a:gd name="T15" fmla="*/ 5 h 128"/>
                  <a:gd name="T16" fmla="*/ 5 w 92"/>
                  <a:gd name="T17" fmla="*/ 4 h 128"/>
                  <a:gd name="T18" fmla="*/ 3 w 9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8">
                    <a:moveTo>
                      <a:pt x="89" y="123"/>
                    </a:moveTo>
                    <a:cubicBezTo>
                      <a:pt x="89" y="124"/>
                      <a:pt x="88" y="124"/>
                      <a:pt x="87" y="125"/>
                    </a:cubicBezTo>
                    <a:cubicBezTo>
                      <a:pt x="90" y="128"/>
                      <a:pt x="90" y="128"/>
                      <a:pt x="90" y="128"/>
                    </a:cubicBezTo>
                    <a:cubicBezTo>
                      <a:pt x="90" y="128"/>
                      <a:pt x="91" y="127"/>
                      <a:pt x="92" y="126"/>
                    </a:cubicBezTo>
                    <a:cubicBezTo>
                      <a:pt x="89" y="123"/>
                      <a:pt x="89" y="123"/>
                      <a:pt x="89" y="123"/>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817"/>
              <p:cNvSpPr>
                <a:spLocks noEditPoints="1"/>
              </p:cNvSpPr>
              <p:nvPr/>
            </p:nvSpPr>
            <p:spPr bwMode="auto">
              <a:xfrm>
                <a:off x="5991105" y="1986574"/>
                <a:ext cx="641708" cy="888518"/>
              </a:xfrm>
              <a:custGeom>
                <a:avLst/>
                <a:gdLst>
                  <a:gd name="T0" fmla="*/ 85 w 88"/>
                  <a:gd name="T1" fmla="*/ 116 h 122"/>
                  <a:gd name="T2" fmla="*/ 83 w 88"/>
                  <a:gd name="T3" fmla="*/ 118 h 122"/>
                  <a:gd name="T4" fmla="*/ 86 w 88"/>
                  <a:gd name="T5" fmla="*/ 122 h 122"/>
                  <a:gd name="T6" fmla="*/ 88 w 88"/>
                  <a:gd name="T7" fmla="*/ 119 h 122"/>
                  <a:gd name="T8" fmla="*/ 85 w 88"/>
                  <a:gd name="T9" fmla="*/ 116 h 122"/>
                  <a:gd name="T10" fmla="*/ 3 w 88"/>
                  <a:gd name="T11" fmla="*/ 0 h 122"/>
                  <a:gd name="T12" fmla="*/ 0 w 88"/>
                  <a:gd name="T13" fmla="*/ 1 h 122"/>
                  <a:gd name="T14" fmla="*/ 2 w 88"/>
                  <a:gd name="T15" fmla="*/ 4 h 122"/>
                  <a:gd name="T16" fmla="*/ 6 w 88"/>
                  <a:gd name="T17" fmla="*/ 3 h 122"/>
                  <a:gd name="T18" fmla="*/ 3 w 8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2">
                    <a:moveTo>
                      <a:pt x="85" y="116"/>
                    </a:moveTo>
                    <a:cubicBezTo>
                      <a:pt x="85" y="117"/>
                      <a:pt x="84" y="117"/>
                      <a:pt x="83" y="118"/>
                    </a:cubicBezTo>
                    <a:cubicBezTo>
                      <a:pt x="86" y="122"/>
                      <a:pt x="86" y="122"/>
                      <a:pt x="86" y="122"/>
                    </a:cubicBezTo>
                    <a:cubicBezTo>
                      <a:pt x="86" y="121"/>
                      <a:pt x="87" y="120"/>
                      <a:pt x="88" y="119"/>
                    </a:cubicBezTo>
                    <a:cubicBezTo>
                      <a:pt x="85" y="116"/>
                      <a:pt x="85" y="116"/>
                      <a:pt x="85" y="116"/>
                    </a:cubicBezTo>
                    <a:moveTo>
                      <a:pt x="3" y="0"/>
                    </a:moveTo>
                    <a:cubicBezTo>
                      <a:pt x="2" y="0"/>
                      <a:pt x="1" y="0"/>
                      <a:pt x="0" y="1"/>
                    </a:cubicBezTo>
                    <a:cubicBezTo>
                      <a:pt x="2" y="4"/>
                      <a:pt x="2" y="4"/>
                      <a:pt x="2" y="4"/>
                    </a:cubicBezTo>
                    <a:cubicBezTo>
                      <a:pt x="3" y="4"/>
                      <a:pt x="5" y="3"/>
                      <a:pt x="6"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818"/>
              <p:cNvSpPr>
                <a:spLocks noEditPoints="1"/>
              </p:cNvSpPr>
              <p:nvPr/>
            </p:nvSpPr>
            <p:spPr bwMode="auto">
              <a:xfrm>
                <a:off x="6099085" y="1964978"/>
                <a:ext cx="583090" cy="814475"/>
              </a:xfrm>
              <a:custGeom>
                <a:avLst/>
                <a:gdLst>
                  <a:gd name="T0" fmla="*/ 77 w 80"/>
                  <a:gd name="T1" fmla="*/ 105 h 112"/>
                  <a:gd name="T2" fmla="*/ 76 w 80"/>
                  <a:gd name="T3" fmla="*/ 108 h 112"/>
                  <a:gd name="T4" fmla="*/ 78 w 80"/>
                  <a:gd name="T5" fmla="*/ 112 h 112"/>
                  <a:gd name="T6" fmla="*/ 80 w 80"/>
                  <a:gd name="T7" fmla="*/ 109 h 112"/>
                  <a:gd name="T8" fmla="*/ 77 w 80"/>
                  <a:gd name="T9" fmla="*/ 105 h 112"/>
                  <a:gd name="T10" fmla="*/ 3 w 80"/>
                  <a:gd name="T11" fmla="*/ 0 h 112"/>
                  <a:gd name="T12" fmla="*/ 0 w 80"/>
                  <a:gd name="T13" fmla="*/ 1 h 112"/>
                  <a:gd name="T14" fmla="*/ 2 w 80"/>
                  <a:gd name="T15" fmla="*/ 5 h 112"/>
                  <a:gd name="T16" fmla="*/ 6 w 80"/>
                  <a:gd name="T17" fmla="*/ 4 h 112"/>
                  <a:gd name="T18" fmla="*/ 3 w 80"/>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2">
                    <a:moveTo>
                      <a:pt x="77" y="105"/>
                    </a:moveTo>
                    <a:cubicBezTo>
                      <a:pt x="77" y="106"/>
                      <a:pt x="76" y="107"/>
                      <a:pt x="76" y="108"/>
                    </a:cubicBezTo>
                    <a:cubicBezTo>
                      <a:pt x="78" y="112"/>
                      <a:pt x="78" y="112"/>
                      <a:pt x="78" y="112"/>
                    </a:cubicBezTo>
                    <a:cubicBezTo>
                      <a:pt x="79" y="111"/>
                      <a:pt x="79" y="110"/>
                      <a:pt x="80" y="109"/>
                    </a:cubicBezTo>
                    <a:cubicBezTo>
                      <a:pt x="77" y="105"/>
                      <a:pt x="77" y="105"/>
                      <a:pt x="77" y="105"/>
                    </a:cubicBezTo>
                    <a:moveTo>
                      <a:pt x="3" y="0"/>
                    </a:moveTo>
                    <a:cubicBezTo>
                      <a:pt x="2" y="1"/>
                      <a:pt x="1" y="1"/>
                      <a:pt x="0" y="1"/>
                    </a:cubicBezTo>
                    <a:cubicBezTo>
                      <a:pt x="2" y="5"/>
                      <a:pt x="2" y="5"/>
                      <a:pt x="2" y="5"/>
                    </a:cubicBezTo>
                    <a:cubicBezTo>
                      <a:pt x="3"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819"/>
              <p:cNvSpPr>
                <a:spLocks noEditPoints="1"/>
              </p:cNvSpPr>
              <p:nvPr/>
            </p:nvSpPr>
            <p:spPr bwMode="auto">
              <a:xfrm>
                <a:off x="6216320" y="1971149"/>
                <a:ext cx="502876" cy="694155"/>
              </a:xfrm>
              <a:custGeom>
                <a:avLst/>
                <a:gdLst>
                  <a:gd name="T0" fmla="*/ 65 w 69"/>
                  <a:gd name="T1" fmla="*/ 86 h 95"/>
                  <a:gd name="T2" fmla="*/ 65 w 69"/>
                  <a:gd name="T3" fmla="*/ 91 h 95"/>
                  <a:gd name="T4" fmla="*/ 68 w 69"/>
                  <a:gd name="T5" fmla="*/ 95 h 95"/>
                  <a:gd name="T6" fmla="*/ 69 w 69"/>
                  <a:gd name="T7" fmla="*/ 91 h 95"/>
                  <a:gd name="T8" fmla="*/ 65 w 69"/>
                  <a:gd name="T9" fmla="*/ 86 h 95"/>
                  <a:gd name="T10" fmla="*/ 0 w 69"/>
                  <a:gd name="T11" fmla="*/ 0 h 95"/>
                  <a:gd name="T12" fmla="*/ 3 w 69"/>
                  <a:gd name="T13" fmla="*/ 4 h 95"/>
                  <a:gd name="T14" fmla="*/ 8 w 69"/>
                  <a:gd name="T15" fmla="*/ 5 h 95"/>
                  <a:gd name="T16" fmla="*/ 4 w 69"/>
                  <a:gd name="T17" fmla="*/ 0 h 95"/>
                  <a:gd name="T18" fmla="*/ 0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65" y="86"/>
                    </a:moveTo>
                    <a:cubicBezTo>
                      <a:pt x="65" y="88"/>
                      <a:pt x="65" y="89"/>
                      <a:pt x="65" y="91"/>
                    </a:cubicBezTo>
                    <a:cubicBezTo>
                      <a:pt x="68" y="95"/>
                      <a:pt x="68" y="95"/>
                      <a:pt x="68" y="95"/>
                    </a:cubicBezTo>
                    <a:cubicBezTo>
                      <a:pt x="68" y="94"/>
                      <a:pt x="68" y="93"/>
                      <a:pt x="69" y="91"/>
                    </a:cubicBezTo>
                    <a:cubicBezTo>
                      <a:pt x="65" y="86"/>
                      <a:pt x="65" y="86"/>
                      <a:pt x="65" y="86"/>
                    </a:cubicBezTo>
                    <a:moveTo>
                      <a:pt x="0" y="0"/>
                    </a:moveTo>
                    <a:cubicBezTo>
                      <a:pt x="3" y="4"/>
                      <a:pt x="3" y="4"/>
                      <a:pt x="3" y="4"/>
                    </a:cubicBezTo>
                    <a:cubicBezTo>
                      <a:pt x="5" y="5"/>
                      <a:pt x="6" y="5"/>
                      <a:pt x="8" y="5"/>
                    </a:cubicBezTo>
                    <a:cubicBezTo>
                      <a:pt x="4" y="0"/>
                      <a:pt x="4"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820"/>
              <p:cNvSpPr>
                <a:spLocks noEditPoints="1"/>
              </p:cNvSpPr>
              <p:nvPr/>
            </p:nvSpPr>
            <p:spPr bwMode="auto">
              <a:xfrm>
                <a:off x="6361322" y="2008170"/>
                <a:ext cx="364045" cy="502877"/>
              </a:xfrm>
              <a:custGeom>
                <a:avLst/>
                <a:gdLst>
                  <a:gd name="T0" fmla="*/ 44 w 50"/>
                  <a:gd name="T1" fmla="*/ 56 h 69"/>
                  <a:gd name="T2" fmla="*/ 45 w 50"/>
                  <a:gd name="T3" fmla="*/ 63 h 69"/>
                  <a:gd name="T4" fmla="*/ 50 w 50"/>
                  <a:gd name="T5" fmla="*/ 69 h 69"/>
                  <a:gd name="T6" fmla="*/ 49 w 50"/>
                  <a:gd name="T7" fmla="*/ 64 h 69"/>
                  <a:gd name="T8" fmla="*/ 44 w 50"/>
                  <a:gd name="T9" fmla="*/ 56 h 69"/>
                  <a:gd name="T10" fmla="*/ 0 w 50"/>
                  <a:gd name="T11" fmla="*/ 0 h 69"/>
                  <a:gd name="T12" fmla="*/ 5 w 50"/>
                  <a:gd name="T13" fmla="*/ 6 h 69"/>
                  <a:gd name="T14" fmla="*/ 11 w 50"/>
                  <a:gd name="T15" fmla="*/ 10 h 69"/>
                  <a:gd name="T16" fmla="*/ 6 w 50"/>
                  <a:gd name="T17" fmla="*/ 2 h 69"/>
                  <a:gd name="T18" fmla="*/ 0 w 50"/>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9">
                    <a:moveTo>
                      <a:pt x="44" y="56"/>
                    </a:moveTo>
                    <a:cubicBezTo>
                      <a:pt x="44" y="58"/>
                      <a:pt x="45" y="61"/>
                      <a:pt x="45" y="63"/>
                    </a:cubicBezTo>
                    <a:cubicBezTo>
                      <a:pt x="50" y="69"/>
                      <a:pt x="50" y="69"/>
                      <a:pt x="50" y="69"/>
                    </a:cubicBezTo>
                    <a:cubicBezTo>
                      <a:pt x="50" y="68"/>
                      <a:pt x="49" y="66"/>
                      <a:pt x="49" y="64"/>
                    </a:cubicBezTo>
                    <a:cubicBezTo>
                      <a:pt x="44" y="56"/>
                      <a:pt x="44" y="56"/>
                      <a:pt x="44" y="56"/>
                    </a:cubicBezTo>
                    <a:moveTo>
                      <a:pt x="0" y="0"/>
                    </a:moveTo>
                    <a:cubicBezTo>
                      <a:pt x="5" y="6"/>
                      <a:pt x="5" y="6"/>
                      <a:pt x="5" y="6"/>
                    </a:cubicBezTo>
                    <a:cubicBezTo>
                      <a:pt x="7" y="7"/>
                      <a:pt x="9" y="9"/>
                      <a:pt x="11" y="10"/>
                    </a:cubicBezTo>
                    <a:cubicBezTo>
                      <a:pt x="6" y="2"/>
                      <a:pt x="6" y="2"/>
                      <a:pt x="6" y="2"/>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821"/>
              <p:cNvSpPr>
                <a:spLocks noEditPoints="1"/>
              </p:cNvSpPr>
              <p:nvPr/>
            </p:nvSpPr>
            <p:spPr bwMode="auto">
              <a:xfrm>
                <a:off x="5960254" y="2350620"/>
                <a:ext cx="379471" cy="379471"/>
              </a:xfrm>
              <a:custGeom>
                <a:avLst/>
                <a:gdLst>
                  <a:gd name="T0" fmla="*/ 37 w 52"/>
                  <a:gd name="T1" fmla="*/ 45 h 52"/>
                  <a:gd name="T2" fmla="*/ 27 w 52"/>
                  <a:gd name="T3" fmla="*/ 48 h 52"/>
                  <a:gd name="T4" fmla="*/ 29 w 52"/>
                  <a:gd name="T5" fmla="*/ 52 h 52"/>
                  <a:gd name="T6" fmla="*/ 40 w 52"/>
                  <a:gd name="T7" fmla="*/ 48 h 52"/>
                  <a:gd name="T8" fmla="*/ 37 w 52"/>
                  <a:gd name="T9" fmla="*/ 45 h 52"/>
                  <a:gd name="T10" fmla="*/ 47 w 52"/>
                  <a:gd name="T11" fmla="*/ 34 h 52"/>
                  <a:gd name="T12" fmla="*/ 40 w 52"/>
                  <a:gd name="T13" fmla="*/ 43 h 52"/>
                  <a:gd name="T14" fmla="*/ 40 w 52"/>
                  <a:gd name="T15" fmla="*/ 43 h 52"/>
                  <a:gd name="T16" fmla="*/ 42 w 52"/>
                  <a:gd name="T17" fmla="*/ 46 h 52"/>
                  <a:gd name="T18" fmla="*/ 43 w 52"/>
                  <a:gd name="T19" fmla="*/ 46 h 52"/>
                  <a:gd name="T20" fmla="*/ 49 w 52"/>
                  <a:gd name="T21" fmla="*/ 38 h 52"/>
                  <a:gd name="T22" fmla="*/ 47 w 52"/>
                  <a:gd name="T23" fmla="*/ 34 h 52"/>
                  <a:gd name="T24" fmla="*/ 2 w 52"/>
                  <a:gd name="T25" fmla="*/ 18 h 52"/>
                  <a:gd name="T26" fmla="*/ 1 w 52"/>
                  <a:gd name="T27" fmla="*/ 23 h 52"/>
                  <a:gd name="T28" fmla="*/ 0 w 52"/>
                  <a:gd name="T29" fmla="*/ 26 h 52"/>
                  <a:gd name="T30" fmla="*/ 5 w 52"/>
                  <a:gd name="T31" fmla="*/ 41 h 52"/>
                  <a:gd name="T32" fmla="*/ 5 w 52"/>
                  <a:gd name="T33" fmla="*/ 41 h 52"/>
                  <a:gd name="T34" fmla="*/ 6 w 52"/>
                  <a:gd name="T35" fmla="*/ 42 h 52"/>
                  <a:gd name="T36" fmla="*/ 26 w 52"/>
                  <a:gd name="T37" fmla="*/ 52 h 52"/>
                  <a:gd name="T38" fmla="*/ 23 w 52"/>
                  <a:gd name="T39" fmla="*/ 47 h 52"/>
                  <a:gd name="T40" fmla="*/ 9 w 52"/>
                  <a:gd name="T41" fmla="*/ 39 h 52"/>
                  <a:gd name="T42" fmla="*/ 4 w 52"/>
                  <a:gd name="T43" fmla="*/ 26 h 52"/>
                  <a:gd name="T44" fmla="*/ 5 w 52"/>
                  <a:gd name="T45" fmla="*/ 23 h 52"/>
                  <a:gd name="T46" fmla="*/ 5 w 52"/>
                  <a:gd name="T47" fmla="*/ 22 h 52"/>
                  <a:gd name="T48" fmla="*/ 2 w 52"/>
                  <a:gd name="T49" fmla="*/ 18 h 52"/>
                  <a:gd name="T50" fmla="*/ 10 w 52"/>
                  <a:gd name="T51" fmla="*/ 6 h 52"/>
                  <a:gd name="T52" fmla="*/ 3 w 52"/>
                  <a:gd name="T53" fmla="*/ 14 h 52"/>
                  <a:gd name="T54" fmla="*/ 6 w 52"/>
                  <a:gd name="T55" fmla="*/ 18 h 52"/>
                  <a:gd name="T56" fmla="*/ 12 w 52"/>
                  <a:gd name="T57" fmla="*/ 9 h 52"/>
                  <a:gd name="T58" fmla="*/ 10 w 52"/>
                  <a:gd name="T59" fmla="*/ 6 h 52"/>
                  <a:gd name="T60" fmla="*/ 23 w 52"/>
                  <a:gd name="T61" fmla="*/ 0 h 52"/>
                  <a:gd name="T62" fmla="*/ 12 w 52"/>
                  <a:gd name="T63" fmla="*/ 4 h 52"/>
                  <a:gd name="T64" fmla="*/ 15 w 52"/>
                  <a:gd name="T65" fmla="*/ 7 h 52"/>
                  <a:gd name="T66" fmla="*/ 25 w 52"/>
                  <a:gd name="T67" fmla="*/ 4 h 52"/>
                  <a:gd name="T68" fmla="*/ 23 w 52"/>
                  <a:gd name="T69" fmla="*/ 0 h 52"/>
                  <a:gd name="T70" fmla="*/ 26 w 52"/>
                  <a:gd name="T71" fmla="*/ 0 h 52"/>
                  <a:gd name="T72" fmla="*/ 26 w 52"/>
                  <a:gd name="T73" fmla="*/ 0 h 52"/>
                  <a:gd name="T74" fmla="*/ 29 w 52"/>
                  <a:gd name="T75" fmla="*/ 4 h 52"/>
                  <a:gd name="T76" fmla="*/ 43 w 52"/>
                  <a:gd name="T77" fmla="*/ 12 h 52"/>
                  <a:gd name="T78" fmla="*/ 48 w 52"/>
                  <a:gd name="T79" fmla="*/ 26 h 52"/>
                  <a:gd name="T80" fmla="*/ 48 w 52"/>
                  <a:gd name="T81" fmla="*/ 31 h 52"/>
                  <a:gd name="T82" fmla="*/ 51 w 52"/>
                  <a:gd name="T83" fmla="*/ 35 h 52"/>
                  <a:gd name="T84" fmla="*/ 52 w 52"/>
                  <a:gd name="T85" fmla="*/ 26 h 52"/>
                  <a:gd name="T86" fmla="*/ 50 w 52"/>
                  <a:gd name="T87" fmla="*/ 16 h 52"/>
                  <a:gd name="T88" fmla="*/ 44 w 52"/>
                  <a:gd name="T89" fmla="*/ 6 h 52"/>
                  <a:gd name="T90" fmla="*/ 26 w 52"/>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37" y="45"/>
                    </a:moveTo>
                    <a:cubicBezTo>
                      <a:pt x="34" y="47"/>
                      <a:pt x="31" y="48"/>
                      <a:pt x="27" y="48"/>
                    </a:cubicBezTo>
                    <a:cubicBezTo>
                      <a:pt x="29" y="52"/>
                      <a:pt x="29" y="52"/>
                      <a:pt x="29" y="52"/>
                    </a:cubicBezTo>
                    <a:cubicBezTo>
                      <a:pt x="33" y="51"/>
                      <a:pt x="37" y="50"/>
                      <a:pt x="40" y="48"/>
                    </a:cubicBezTo>
                    <a:cubicBezTo>
                      <a:pt x="37" y="45"/>
                      <a:pt x="37" y="45"/>
                      <a:pt x="37" y="45"/>
                    </a:cubicBezTo>
                    <a:moveTo>
                      <a:pt x="47" y="34"/>
                    </a:moveTo>
                    <a:cubicBezTo>
                      <a:pt x="45" y="37"/>
                      <a:pt x="43" y="41"/>
                      <a:pt x="40" y="43"/>
                    </a:cubicBezTo>
                    <a:cubicBezTo>
                      <a:pt x="40" y="43"/>
                      <a:pt x="40" y="43"/>
                      <a:pt x="40" y="43"/>
                    </a:cubicBezTo>
                    <a:cubicBezTo>
                      <a:pt x="42" y="46"/>
                      <a:pt x="42" y="46"/>
                      <a:pt x="42" y="46"/>
                    </a:cubicBezTo>
                    <a:cubicBezTo>
                      <a:pt x="42" y="46"/>
                      <a:pt x="42" y="46"/>
                      <a:pt x="43" y="46"/>
                    </a:cubicBezTo>
                    <a:cubicBezTo>
                      <a:pt x="45" y="44"/>
                      <a:pt x="48" y="41"/>
                      <a:pt x="49" y="38"/>
                    </a:cubicBezTo>
                    <a:cubicBezTo>
                      <a:pt x="47" y="34"/>
                      <a:pt x="47" y="34"/>
                      <a:pt x="47" y="34"/>
                    </a:cubicBezTo>
                    <a:moveTo>
                      <a:pt x="2" y="18"/>
                    </a:moveTo>
                    <a:cubicBezTo>
                      <a:pt x="1" y="19"/>
                      <a:pt x="1" y="21"/>
                      <a:pt x="1" y="23"/>
                    </a:cubicBezTo>
                    <a:cubicBezTo>
                      <a:pt x="0" y="24"/>
                      <a:pt x="0" y="25"/>
                      <a:pt x="0" y="26"/>
                    </a:cubicBezTo>
                    <a:cubicBezTo>
                      <a:pt x="0" y="31"/>
                      <a:pt x="2" y="36"/>
                      <a:pt x="5" y="41"/>
                    </a:cubicBezTo>
                    <a:cubicBezTo>
                      <a:pt x="5" y="41"/>
                      <a:pt x="5" y="41"/>
                      <a:pt x="5" y="41"/>
                    </a:cubicBezTo>
                    <a:cubicBezTo>
                      <a:pt x="6" y="41"/>
                      <a:pt x="6" y="42"/>
                      <a:pt x="6" y="42"/>
                    </a:cubicBezTo>
                    <a:cubicBezTo>
                      <a:pt x="11" y="48"/>
                      <a:pt x="18" y="52"/>
                      <a:pt x="26" y="52"/>
                    </a:cubicBezTo>
                    <a:cubicBezTo>
                      <a:pt x="23" y="47"/>
                      <a:pt x="23" y="47"/>
                      <a:pt x="23" y="47"/>
                    </a:cubicBezTo>
                    <a:cubicBezTo>
                      <a:pt x="17" y="47"/>
                      <a:pt x="13" y="44"/>
                      <a:pt x="9" y="39"/>
                    </a:cubicBezTo>
                    <a:cubicBezTo>
                      <a:pt x="6" y="36"/>
                      <a:pt x="4" y="31"/>
                      <a:pt x="4" y="26"/>
                    </a:cubicBezTo>
                    <a:cubicBezTo>
                      <a:pt x="4" y="25"/>
                      <a:pt x="4" y="24"/>
                      <a:pt x="5" y="23"/>
                    </a:cubicBezTo>
                    <a:cubicBezTo>
                      <a:pt x="5" y="23"/>
                      <a:pt x="5" y="22"/>
                      <a:pt x="5" y="22"/>
                    </a:cubicBezTo>
                    <a:cubicBezTo>
                      <a:pt x="2" y="18"/>
                      <a:pt x="2" y="18"/>
                      <a:pt x="2" y="18"/>
                    </a:cubicBezTo>
                    <a:moveTo>
                      <a:pt x="10" y="6"/>
                    </a:moveTo>
                    <a:cubicBezTo>
                      <a:pt x="7" y="8"/>
                      <a:pt x="5" y="11"/>
                      <a:pt x="3" y="14"/>
                    </a:cubicBezTo>
                    <a:cubicBezTo>
                      <a:pt x="6" y="18"/>
                      <a:pt x="6" y="18"/>
                      <a:pt x="6" y="18"/>
                    </a:cubicBezTo>
                    <a:cubicBezTo>
                      <a:pt x="7" y="15"/>
                      <a:pt x="9" y="12"/>
                      <a:pt x="12" y="9"/>
                    </a:cubicBezTo>
                    <a:cubicBezTo>
                      <a:pt x="10" y="6"/>
                      <a:pt x="10" y="6"/>
                      <a:pt x="10" y="6"/>
                    </a:cubicBezTo>
                    <a:moveTo>
                      <a:pt x="23" y="0"/>
                    </a:moveTo>
                    <a:cubicBezTo>
                      <a:pt x="19" y="1"/>
                      <a:pt x="15" y="2"/>
                      <a:pt x="12" y="4"/>
                    </a:cubicBezTo>
                    <a:cubicBezTo>
                      <a:pt x="15" y="7"/>
                      <a:pt x="15" y="7"/>
                      <a:pt x="15" y="7"/>
                    </a:cubicBezTo>
                    <a:cubicBezTo>
                      <a:pt x="18" y="5"/>
                      <a:pt x="21" y="4"/>
                      <a:pt x="25" y="4"/>
                    </a:cubicBezTo>
                    <a:cubicBezTo>
                      <a:pt x="23" y="0"/>
                      <a:pt x="23" y="0"/>
                      <a:pt x="23" y="0"/>
                    </a:cubicBezTo>
                    <a:moveTo>
                      <a:pt x="26" y="0"/>
                    </a:moveTo>
                    <a:cubicBezTo>
                      <a:pt x="26" y="0"/>
                      <a:pt x="26" y="0"/>
                      <a:pt x="26" y="0"/>
                    </a:cubicBezTo>
                    <a:cubicBezTo>
                      <a:pt x="29" y="4"/>
                      <a:pt x="29" y="4"/>
                      <a:pt x="29" y="4"/>
                    </a:cubicBezTo>
                    <a:cubicBezTo>
                      <a:pt x="35" y="5"/>
                      <a:pt x="40" y="8"/>
                      <a:pt x="43" y="12"/>
                    </a:cubicBezTo>
                    <a:cubicBezTo>
                      <a:pt x="47" y="16"/>
                      <a:pt x="48" y="21"/>
                      <a:pt x="48" y="26"/>
                    </a:cubicBezTo>
                    <a:cubicBezTo>
                      <a:pt x="48" y="27"/>
                      <a:pt x="48" y="29"/>
                      <a:pt x="48" y="31"/>
                    </a:cubicBezTo>
                    <a:cubicBezTo>
                      <a:pt x="51" y="35"/>
                      <a:pt x="51" y="35"/>
                      <a:pt x="51" y="35"/>
                    </a:cubicBezTo>
                    <a:cubicBezTo>
                      <a:pt x="52" y="32"/>
                      <a:pt x="52" y="29"/>
                      <a:pt x="52" y="26"/>
                    </a:cubicBezTo>
                    <a:cubicBezTo>
                      <a:pt x="52" y="22"/>
                      <a:pt x="52" y="19"/>
                      <a:pt x="50" y="16"/>
                    </a:cubicBezTo>
                    <a:cubicBezTo>
                      <a:pt x="44" y="6"/>
                      <a:pt x="44" y="6"/>
                      <a:pt x="44" y="6"/>
                    </a:cubicBezTo>
                    <a:cubicBezTo>
                      <a:pt x="39" y="2"/>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822"/>
              <p:cNvSpPr/>
              <p:nvPr/>
            </p:nvSpPr>
            <p:spPr bwMode="auto">
              <a:xfrm>
                <a:off x="5997276" y="2649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823"/>
              <p:cNvSpPr>
                <a:spLocks noEditPoints="1"/>
              </p:cNvSpPr>
              <p:nvPr/>
            </p:nvSpPr>
            <p:spPr bwMode="auto">
              <a:xfrm>
                <a:off x="5975680" y="2452429"/>
                <a:ext cx="197448" cy="277662"/>
              </a:xfrm>
              <a:custGeom>
                <a:avLst/>
                <a:gdLst>
                  <a:gd name="T0" fmla="*/ 21 w 27"/>
                  <a:gd name="T1" fmla="*/ 33 h 38"/>
                  <a:gd name="T2" fmla="*/ 24 w 27"/>
                  <a:gd name="T3" fmla="*/ 38 h 38"/>
                  <a:gd name="T4" fmla="*/ 24 w 27"/>
                  <a:gd name="T5" fmla="*/ 38 h 38"/>
                  <a:gd name="T6" fmla="*/ 27 w 27"/>
                  <a:gd name="T7" fmla="*/ 38 h 38"/>
                  <a:gd name="T8" fmla="*/ 25 w 27"/>
                  <a:gd name="T9" fmla="*/ 34 h 38"/>
                  <a:gd name="T10" fmla="*/ 24 w 27"/>
                  <a:gd name="T11" fmla="*/ 34 h 38"/>
                  <a:gd name="T12" fmla="*/ 21 w 27"/>
                  <a:gd name="T13" fmla="*/ 33 h 38"/>
                  <a:gd name="T14" fmla="*/ 1 w 27"/>
                  <a:gd name="T15" fmla="*/ 0 h 38"/>
                  <a:gd name="T16" fmla="*/ 0 w 27"/>
                  <a:gd name="T17" fmla="*/ 4 h 38"/>
                  <a:gd name="T18" fmla="*/ 3 w 27"/>
                  <a:gd name="T19" fmla="*/ 8 h 38"/>
                  <a:gd name="T20" fmla="*/ 4 w 27"/>
                  <a:gd name="T21" fmla="*/ 4 h 38"/>
                  <a:gd name="T22" fmla="*/ 1 w 2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8">
                    <a:moveTo>
                      <a:pt x="21" y="33"/>
                    </a:moveTo>
                    <a:cubicBezTo>
                      <a:pt x="24" y="38"/>
                      <a:pt x="24" y="38"/>
                      <a:pt x="24" y="38"/>
                    </a:cubicBezTo>
                    <a:cubicBezTo>
                      <a:pt x="24" y="38"/>
                      <a:pt x="24" y="38"/>
                      <a:pt x="24" y="38"/>
                    </a:cubicBezTo>
                    <a:cubicBezTo>
                      <a:pt x="25" y="38"/>
                      <a:pt x="26" y="38"/>
                      <a:pt x="27" y="38"/>
                    </a:cubicBezTo>
                    <a:cubicBezTo>
                      <a:pt x="25" y="34"/>
                      <a:pt x="25" y="34"/>
                      <a:pt x="25" y="34"/>
                    </a:cubicBezTo>
                    <a:cubicBezTo>
                      <a:pt x="25" y="34"/>
                      <a:pt x="24" y="34"/>
                      <a:pt x="24" y="34"/>
                    </a:cubicBezTo>
                    <a:cubicBezTo>
                      <a:pt x="23" y="34"/>
                      <a:pt x="22" y="34"/>
                      <a:pt x="21" y="33"/>
                    </a:cubicBezTo>
                    <a:moveTo>
                      <a:pt x="1" y="0"/>
                    </a:moveTo>
                    <a:cubicBezTo>
                      <a:pt x="1" y="1"/>
                      <a:pt x="0" y="2"/>
                      <a:pt x="0" y="4"/>
                    </a:cubicBezTo>
                    <a:cubicBezTo>
                      <a:pt x="3" y="8"/>
                      <a:pt x="3" y="8"/>
                      <a:pt x="3" y="8"/>
                    </a:cubicBezTo>
                    <a:cubicBezTo>
                      <a:pt x="3" y="7"/>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824"/>
              <p:cNvSpPr>
                <a:spLocks noEditPoints="1"/>
              </p:cNvSpPr>
              <p:nvPr/>
            </p:nvSpPr>
            <p:spPr bwMode="auto">
              <a:xfrm>
                <a:off x="6034298" y="2378386"/>
                <a:ext cx="231385" cy="320854"/>
              </a:xfrm>
              <a:custGeom>
                <a:avLst/>
                <a:gdLst>
                  <a:gd name="T0" fmla="*/ 30 w 32"/>
                  <a:gd name="T1" fmla="*/ 39 h 44"/>
                  <a:gd name="T2" fmla="*/ 27 w 32"/>
                  <a:gd name="T3" fmla="*/ 41 h 44"/>
                  <a:gd name="T4" fmla="*/ 30 w 32"/>
                  <a:gd name="T5" fmla="*/ 44 h 44"/>
                  <a:gd name="T6" fmla="*/ 32 w 32"/>
                  <a:gd name="T7" fmla="*/ 42 h 44"/>
                  <a:gd name="T8" fmla="*/ 30 w 32"/>
                  <a:gd name="T9" fmla="*/ 39 h 44"/>
                  <a:gd name="T10" fmla="*/ 2 w 32"/>
                  <a:gd name="T11" fmla="*/ 0 h 44"/>
                  <a:gd name="T12" fmla="*/ 0 w 32"/>
                  <a:gd name="T13" fmla="*/ 2 h 44"/>
                  <a:gd name="T14" fmla="*/ 0 w 32"/>
                  <a:gd name="T15" fmla="*/ 2 h 44"/>
                  <a:gd name="T16" fmla="*/ 2 w 32"/>
                  <a:gd name="T17" fmla="*/ 5 h 44"/>
                  <a:gd name="T18" fmla="*/ 3 w 32"/>
                  <a:gd name="T19" fmla="*/ 5 h 44"/>
                  <a:gd name="T20" fmla="*/ 5 w 32"/>
                  <a:gd name="T21" fmla="*/ 3 h 44"/>
                  <a:gd name="T22" fmla="*/ 2 w 3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30" y="39"/>
                    </a:moveTo>
                    <a:cubicBezTo>
                      <a:pt x="29" y="40"/>
                      <a:pt x="28" y="40"/>
                      <a:pt x="27" y="41"/>
                    </a:cubicBezTo>
                    <a:cubicBezTo>
                      <a:pt x="30" y="44"/>
                      <a:pt x="30" y="44"/>
                      <a:pt x="30" y="44"/>
                    </a:cubicBezTo>
                    <a:cubicBezTo>
                      <a:pt x="31" y="43"/>
                      <a:pt x="31" y="43"/>
                      <a:pt x="32" y="42"/>
                    </a:cubicBezTo>
                    <a:cubicBezTo>
                      <a:pt x="30" y="39"/>
                      <a:pt x="30" y="39"/>
                      <a:pt x="30" y="39"/>
                    </a:cubicBezTo>
                    <a:moveTo>
                      <a:pt x="2" y="0"/>
                    </a:moveTo>
                    <a:cubicBezTo>
                      <a:pt x="2" y="0"/>
                      <a:pt x="1" y="1"/>
                      <a:pt x="0" y="2"/>
                    </a:cubicBezTo>
                    <a:cubicBezTo>
                      <a:pt x="0" y="2"/>
                      <a:pt x="0" y="2"/>
                      <a:pt x="0" y="2"/>
                    </a:cubicBezTo>
                    <a:cubicBezTo>
                      <a:pt x="2" y="5"/>
                      <a:pt x="2" y="5"/>
                      <a:pt x="2" y="5"/>
                    </a:cubicBezTo>
                    <a:cubicBezTo>
                      <a:pt x="2"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825"/>
              <p:cNvSpPr>
                <a:spLocks noEditPoints="1"/>
              </p:cNvSpPr>
              <p:nvPr/>
            </p:nvSpPr>
            <p:spPr bwMode="auto">
              <a:xfrm>
                <a:off x="6129937" y="2350620"/>
                <a:ext cx="203618" cy="277662"/>
              </a:xfrm>
              <a:custGeom>
                <a:avLst/>
                <a:gdLst>
                  <a:gd name="T0" fmla="*/ 25 w 28"/>
                  <a:gd name="T1" fmla="*/ 31 h 38"/>
                  <a:gd name="T2" fmla="*/ 24 w 28"/>
                  <a:gd name="T3" fmla="*/ 34 h 38"/>
                  <a:gd name="T4" fmla="*/ 26 w 28"/>
                  <a:gd name="T5" fmla="*/ 38 h 38"/>
                  <a:gd name="T6" fmla="*/ 28 w 28"/>
                  <a:gd name="T7" fmla="*/ 35 h 38"/>
                  <a:gd name="T8" fmla="*/ 25 w 28"/>
                  <a:gd name="T9" fmla="*/ 31 h 38"/>
                  <a:gd name="T10" fmla="*/ 3 w 28"/>
                  <a:gd name="T11" fmla="*/ 0 h 38"/>
                  <a:gd name="T12" fmla="*/ 0 w 28"/>
                  <a:gd name="T13" fmla="*/ 0 h 38"/>
                  <a:gd name="T14" fmla="*/ 2 w 28"/>
                  <a:gd name="T15" fmla="*/ 4 h 38"/>
                  <a:gd name="T16" fmla="*/ 3 w 28"/>
                  <a:gd name="T17" fmla="*/ 4 h 38"/>
                  <a:gd name="T18" fmla="*/ 6 w 28"/>
                  <a:gd name="T19" fmla="*/ 4 h 38"/>
                  <a:gd name="T20" fmla="*/ 3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5" y="31"/>
                    </a:moveTo>
                    <a:cubicBezTo>
                      <a:pt x="24" y="32"/>
                      <a:pt x="24" y="33"/>
                      <a:pt x="24" y="34"/>
                    </a:cubicBezTo>
                    <a:cubicBezTo>
                      <a:pt x="26" y="38"/>
                      <a:pt x="26" y="38"/>
                      <a:pt x="26" y="38"/>
                    </a:cubicBezTo>
                    <a:cubicBezTo>
                      <a:pt x="27" y="37"/>
                      <a:pt x="27" y="36"/>
                      <a:pt x="28" y="35"/>
                    </a:cubicBezTo>
                    <a:cubicBezTo>
                      <a:pt x="25" y="31"/>
                      <a:pt x="25" y="31"/>
                      <a:pt x="25" y="31"/>
                    </a:cubicBezTo>
                    <a:moveTo>
                      <a:pt x="3" y="0"/>
                    </a:moveTo>
                    <a:cubicBezTo>
                      <a:pt x="2" y="0"/>
                      <a:pt x="1" y="0"/>
                      <a:pt x="0" y="0"/>
                    </a:cubicBezTo>
                    <a:cubicBezTo>
                      <a:pt x="2" y="4"/>
                      <a:pt x="2" y="4"/>
                      <a:pt x="2" y="4"/>
                    </a:cubicBezTo>
                    <a:cubicBezTo>
                      <a:pt x="3" y="4"/>
                      <a:pt x="3" y="4"/>
                      <a:pt x="3" y="4"/>
                    </a:cubicBezTo>
                    <a:cubicBezTo>
                      <a:pt x="4"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826"/>
              <p:cNvSpPr/>
              <p:nvPr/>
            </p:nvSpPr>
            <p:spPr bwMode="auto">
              <a:xfrm>
                <a:off x="6281108" y="2393812"/>
                <a:ext cx="43192" cy="74043"/>
              </a:xfrm>
              <a:custGeom>
                <a:avLst/>
                <a:gdLst>
                  <a:gd name="T0" fmla="*/ 0 w 6"/>
                  <a:gd name="T1" fmla="*/ 0 h 10"/>
                  <a:gd name="T2" fmla="*/ 6 w 6"/>
                  <a:gd name="T3" fmla="*/ 10 h 10"/>
                  <a:gd name="T4" fmla="*/ 3 w 6"/>
                  <a:gd name="T5" fmla="*/ 4 h 10"/>
                  <a:gd name="T6" fmla="*/ 0 w 6"/>
                  <a:gd name="T7" fmla="*/ 0 h 10"/>
                </a:gdLst>
                <a:ahLst/>
                <a:cxnLst>
                  <a:cxn ang="0">
                    <a:pos x="T0" y="T1"/>
                  </a:cxn>
                  <a:cxn ang="0">
                    <a:pos x="T2" y="T3"/>
                  </a:cxn>
                  <a:cxn ang="0">
                    <a:pos x="T4" y="T5"/>
                  </a:cxn>
                  <a:cxn ang="0">
                    <a:pos x="T6" y="T7"/>
                  </a:cxn>
                </a:cxnLst>
                <a:rect l="0" t="0" r="r" b="b"/>
                <a:pathLst>
                  <a:path w="6" h="10">
                    <a:moveTo>
                      <a:pt x="0" y="0"/>
                    </a:moveTo>
                    <a:cubicBezTo>
                      <a:pt x="6" y="10"/>
                      <a:pt x="6" y="10"/>
                      <a:pt x="6" y="10"/>
                    </a:cubicBezTo>
                    <a:cubicBezTo>
                      <a:pt x="5" y="8"/>
                      <a:pt x="4" y="6"/>
                      <a:pt x="3" y="4"/>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98" name="组合 697"/>
          <p:cNvGrpSpPr/>
          <p:nvPr/>
        </p:nvGrpSpPr>
        <p:grpSpPr>
          <a:xfrm>
            <a:off x="2160687" y="1288763"/>
            <a:ext cx="2208955" cy="2199699"/>
            <a:chOff x="12895386" y="-62366"/>
            <a:chExt cx="2208955" cy="2199699"/>
          </a:xfrm>
        </p:grpSpPr>
        <p:sp>
          <p:nvSpPr>
            <p:cNvPr id="572" name="Freeform 711"/>
            <p:cNvSpPr/>
            <p:nvPr/>
          </p:nvSpPr>
          <p:spPr bwMode="auto">
            <a:xfrm>
              <a:off x="13222410" y="1838075"/>
              <a:ext cx="37022" cy="30851"/>
            </a:xfrm>
            <a:custGeom>
              <a:avLst/>
              <a:gdLst>
                <a:gd name="T0" fmla="*/ 3 w 5"/>
                <a:gd name="T1" fmla="*/ 0 h 4"/>
                <a:gd name="T2" fmla="*/ 0 w 5"/>
                <a:gd name="T3" fmla="*/ 1 h 4"/>
                <a:gd name="T4" fmla="*/ 3 w 5"/>
                <a:gd name="T5" fmla="*/ 4 h 4"/>
                <a:gd name="T6" fmla="*/ 5 w 5"/>
                <a:gd name="T7" fmla="*/ 3 h 4"/>
                <a:gd name="T8" fmla="*/ 4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0" y="1"/>
                    <a:pt x="0" y="1"/>
                    <a:pt x="0" y="1"/>
                  </a:cubicBezTo>
                  <a:cubicBezTo>
                    <a:pt x="3" y="4"/>
                    <a:pt x="3" y="4"/>
                    <a:pt x="3" y="4"/>
                  </a:cubicBezTo>
                  <a:cubicBezTo>
                    <a:pt x="5" y="3"/>
                    <a:pt x="5" y="3"/>
                    <a:pt x="5" y="3"/>
                  </a:cubicBezTo>
                  <a:cubicBezTo>
                    <a:pt x="4" y="1"/>
                    <a:pt x="4" y="1"/>
                    <a:pt x="4" y="1"/>
                  </a:cubicBezTo>
                  <a:cubicBezTo>
                    <a:pt x="4" y="1"/>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1" name="Freeform 750"/>
            <p:cNvSpPr>
              <a:spLocks noEditPoints="1"/>
            </p:cNvSpPr>
            <p:nvPr/>
          </p:nvSpPr>
          <p:spPr bwMode="auto">
            <a:xfrm>
              <a:off x="12895386" y="-62366"/>
              <a:ext cx="2208955" cy="2199699"/>
            </a:xfrm>
            <a:custGeom>
              <a:avLst/>
              <a:gdLst>
                <a:gd name="T0" fmla="*/ 122 w 303"/>
                <a:gd name="T1" fmla="*/ 295 h 302"/>
                <a:gd name="T2" fmla="*/ 203 w 303"/>
                <a:gd name="T3" fmla="*/ 293 h 302"/>
                <a:gd name="T4" fmla="*/ 143 w 303"/>
                <a:gd name="T5" fmla="*/ 282 h 302"/>
                <a:gd name="T6" fmla="*/ 103 w 303"/>
                <a:gd name="T7" fmla="*/ 291 h 302"/>
                <a:gd name="T8" fmla="*/ 103 w 303"/>
                <a:gd name="T9" fmla="*/ 272 h 302"/>
                <a:gd name="T10" fmla="*/ 150 w 303"/>
                <a:gd name="T11" fmla="*/ 270 h 302"/>
                <a:gd name="T12" fmla="*/ 169 w 303"/>
                <a:gd name="T13" fmla="*/ 268 h 302"/>
                <a:gd name="T14" fmla="*/ 197 w 303"/>
                <a:gd name="T15" fmla="*/ 295 h 302"/>
                <a:gd name="T16" fmla="*/ 93 w 303"/>
                <a:gd name="T17" fmla="*/ 253 h 302"/>
                <a:gd name="T18" fmla="*/ 70 w 303"/>
                <a:gd name="T19" fmla="*/ 250 h 302"/>
                <a:gd name="T20" fmla="*/ 228 w 303"/>
                <a:gd name="T21" fmla="*/ 281 h 302"/>
                <a:gd name="T22" fmla="*/ 73 w 303"/>
                <a:gd name="T23" fmla="*/ 249 h 302"/>
                <a:gd name="T24" fmla="*/ 221 w 303"/>
                <a:gd name="T25" fmla="*/ 247 h 302"/>
                <a:gd name="T26" fmla="*/ 35 w 303"/>
                <a:gd name="T27" fmla="*/ 247 h 302"/>
                <a:gd name="T28" fmla="*/ 270 w 303"/>
                <a:gd name="T29" fmla="*/ 240 h 302"/>
                <a:gd name="T30" fmla="*/ 233 w 303"/>
                <a:gd name="T31" fmla="*/ 241 h 302"/>
                <a:gd name="T32" fmla="*/ 260 w 303"/>
                <a:gd name="T33" fmla="*/ 237 h 302"/>
                <a:gd name="T34" fmla="*/ 52 w 303"/>
                <a:gd name="T35" fmla="*/ 264 h 302"/>
                <a:gd name="T36" fmla="*/ 53 w 303"/>
                <a:gd name="T37" fmla="*/ 260 h 302"/>
                <a:gd name="T38" fmla="*/ 275 w 303"/>
                <a:gd name="T39" fmla="*/ 230 h 302"/>
                <a:gd name="T40" fmla="*/ 47 w 303"/>
                <a:gd name="T41" fmla="*/ 218 h 302"/>
                <a:gd name="T42" fmla="*/ 30 w 303"/>
                <a:gd name="T43" fmla="*/ 188 h 302"/>
                <a:gd name="T44" fmla="*/ 9 w 303"/>
                <a:gd name="T45" fmla="*/ 182 h 302"/>
                <a:gd name="T46" fmla="*/ 5 w 303"/>
                <a:gd name="T47" fmla="*/ 188 h 302"/>
                <a:gd name="T48" fmla="*/ 286 w 303"/>
                <a:gd name="T49" fmla="*/ 210 h 302"/>
                <a:gd name="T50" fmla="*/ 268 w 303"/>
                <a:gd name="T51" fmla="*/ 189 h 302"/>
                <a:gd name="T52" fmla="*/ 274 w 303"/>
                <a:gd name="T53" fmla="*/ 163 h 302"/>
                <a:gd name="T54" fmla="*/ 0 w 303"/>
                <a:gd name="T55" fmla="*/ 151 h 302"/>
                <a:gd name="T56" fmla="*/ 290 w 303"/>
                <a:gd name="T57" fmla="*/ 157 h 302"/>
                <a:gd name="T58" fmla="*/ 5 w 303"/>
                <a:gd name="T59" fmla="*/ 152 h 302"/>
                <a:gd name="T60" fmla="*/ 26 w 303"/>
                <a:gd name="T61" fmla="*/ 141 h 302"/>
                <a:gd name="T62" fmla="*/ 32 w 303"/>
                <a:gd name="T63" fmla="*/ 126 h 302"/>
                <a:gd name="T64" fmla="*/ 279 w 303"/>
                <a:gd name="T65" fmla="*/ 118 h 302"/>
                <a:gd name="T66" fmla="*/ 300 w 303"/>
                <a:gd name="T67" fmla="*/ 125 h 302"/>
                <a:gd name="T68" fmla="*/ 253 w 303"/>
                <a:gd name="T69" fmla="*/ 87 h 302"/>
                <a:gd name="T70" fmla="*/ 253 w 303"/>
                <a:gd name="T71" fmla="*/ 87 h 302"/>
                <a:gd name="T72" fmla="*/ 33 w 303"/>
                <a:gd name="T73" fmla="*/ 122 h 302"/>
                <a:gd name="T74" fmla="*/ 261 w 303"/>
                <a:gd name="T75" fmla="*/ 75 h 302"/>
                <a:gd name="T76" fmla="*/ 21 w 303"/>
                <a:gd name="T77" fmla="*/ 82 h 302"/>
                <a:gd name="T78" fmla="*/ 59 w 303"/>
                <a:gd name="T79" fmla="*/ 70 h 302"/>
                <a:gd name="T80" fmla="*/ 69 w 303"/>
                <a:gd name="T81" fmla="*/ 61 h 302"/>
                <a:gd name="T82" fmla="*/ 26 w 303"/>
                <a:gd name="T83" fmla="*/ 66 h 302"/>
                <a:gd name="T84" fmla="*/ 79 w 303"/>
                <a:gd name="T85" fmla="*/ 52 h 302"/>
                <a:gd name="T86" fmla="*/ 277 w 303"/>
                <a:gd name="T87" fmla="*/ 66 h 302"/>
                <a:gd name="T88" fmla="*/ 227 w 303"/>
                <a:gd name="T89" fmla="*/ 50 h 302"/>
                <a:gd name="T90" fmla="*/ 238 w 303"/>
                <a:gd name="T91" fmla="*/ 43 h 302"/>
                <a:gd name="T92" fmla="*/ 251 w 303"/>
                <a:gd name="T93" fmla="*/ 37 h 302"/>
                <a:gd name="T94" fmla="*/ 200 w 303"/>
                <a:gd name="T95" fmla="*/ 38 h 302"/>
                <a:gd name="T96" fmla="*/ 146 w 303"/>
                <a:gd name="T97" fmla="*/ 29 h 302"/>
                <a:gd name="T98" fmla="*/ 83 w 303"/>
                <a:gd name="T99" fmla="*/ 53 h 302"/>
                <a:gd name="T100" fmla="*/ 154 w 303"/>
                <a:gd name="T101" fmla="*/ 32 h 302"/>
                <a:gd name="T102" fmla="*/ 86 w 303"/>
                <a:gd name="T103" fmla="*/ 15 h 302"/>
                <a:gd name="T104" fmla="*/ 202 w 303"/>
                <a:gd name="T105" fmla="*/ 9 h 302"/>
                <a:gd name="T106" fmla="*/ 105 w 303"/>
                <a:gd name="T107" fmla="*/ 11 h 302"/>
                <a:gd name="T108" fmla="*/ 162 w 303"/>
                <a:gd name="T109" fmla="*/ 5 h 302"/>
                <a:gd name="T110" fmla="*/ 196 w 303"/>
                <a:gd name="T111" fmla="*/ 10 h 302"/>
                <a:gd name="T112" fmla="*/ 162 w 303"/>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 h="302">
                  <a:moveTo>
                    <a:pt x="122" y="295"/>
                  </a:moveTo>
                  <a:cubicBezTo>
                    <a:pt x="126" y="300"/>
                    <a:pt x="126" y="300"/>
                    <a:pt x="126" y="300"/>
                  </a:cubicBezTo>
                  <a:cubicBezTo>
                    <a:pt x="129" y="300"/>
                    <a:pt x="134" y="301"/>
                    <a:pt x="138" y="301"/>
                  </a:cubicBezTo>
                  <a:cubicBezTo>
                    <a:pt x="140" y="302"/>
                    <a:pt x="140" y="302"/>
                    <a:pt x="140" y="302"/>
                  </a:cubicBezTo>
                  <a:cubicBezTo>
                    <a:pt x="136" y="297"/>
                    <a:pt x="136" y="297"/>
                    <a:pt x="136" y="297"/>
                  </a:cubicBezTo>
                  <a:cubicBezTo>
                    <a:pt x="136" y="297"/>
                    <a:pt x="136" y="297"/>
                    <a:pt x="136" y="297"/>
                  </a:cubicBezTo>
                  <a:cubicBezTo>
                    <a:pt x="131" y="297"/>
                    <a:pt x="127" y="296"/>
                    <a:pt x="122" y="295"/>
                  </a:cubicBezTo>
                  <a:moveTo>
                    <a:pt x="100" y="292"/>
                  </a:moveTo>
                  <a:cubicBezTo>
                    <a:pt x="99" y="293"/>
                    <a:pt x="99" y="293"/>
                    <a:pt x="99" y="293"/>
                  </a:cubicBezTo>
                  <a:cubicBezTo>
                    <a:pt x="101" y="293"/>
                    <a:pt x="101" y="293"/>
                    <a:pt x="101" y="293"/>
                  </a:cubicBezTo>
                  <a:cubicBezTo>
                    <a:pt x="100" y="292"/>
                    <a:pt x="100" y="292"/>
                    <a:pt x="100" y="292"/>
                  </a:cubicBezTo>
                  <a:moveTo>
                    <a:pt x="211" y="285"/>
                  </a:moveTo>
                  <a:cubicBezTo>
                    <a:pt x="208" y="287"/>
                    <a:pt x="204" y="288"/>
                    <a:pt x="201" y="289"/>
                  </a:cubicBezTo>
                  <a:cubicBezTo>
                    <a:pt x="203" y="293"/>
                    <a:pt x="203" y="293"/>
                    <a:pt x="203" y="293"/>
                  </a:cubicBezTo>
                  <a:cubicBezTo>
                    <a:pt x="207" y="291"/>
                    <a:pt x="210" y="290"/>
                    <a:pt x="213" y="289"/>
                  </a:cubicBezTo>
                  <a:cubicBezTo>
                    <a:pt x="211" y="285"/>
                    <a:pt x="211" y="285"/>
                    <a:pt x="211" y="285"/>
                  </a:cubicBezTo>
                  <a:moveTo>
                    <a:pt x="143" y="282"/>
                  </a:moveTo>
                  <a:cubicBezTo>
                    <a:pt x="138" y="294"/>
                    <a:pt x="138" y="294"/>
                    <a:pt x="138" y="294"/>
                  </a:cubicBezTo>
                  <a:cubicBezTo>
                    <a:pt x="140" y="297"/>
                    <a:pt x="140" y="297"/>
                    <a:pt x="140" y="297"/>
                  </a:cubicBezTo>
                  <a:cubicBezTo>
                    <a:pt x="145" y="286"/>
                    <a:pt x="145" y="286"/>
                    <a:pt x="145" y="286"/>
                  </a:cubicBezTo>
                  <a:cubicBezTo>
                    <a:pt x="143" y="282"/>
                    <a:pt x="143" y="282"/>
                    <a:pt x="143" y="282"/>
                  </a:cubicBezTo>
                  <a:moveTo>
                    <a:pt x="223" y="279"/>
                  </a:moveTo>
                  <a:cubicBezTo>
                    <a:pt x="220" y="281"/>
                    <a:pt x="217" y="282"/>
                    <a:pt x="214" y="284"/>
                  </a:cubicBezTo>
                  <a:cubicBezTo>
                    <a:pt x="216" y="287"/>
                    <a:pt x="216" y="287"/>
                    <a:pt x="216" y="287"/>
                  </a:cubicBezTo>
                  <a:cubicBezTo>
                    <a:pt x="219" y="286"/>
                    <a:pt x="223" y="284"/>
                    <a:pt x="226" y="282"/>
                  </a:cubicBezTo>
                  <a:cubicBezTo>
                    <a:pt x="223" y="279"/>
                    <a:pt x="223" y="279"/>
                    <a:pt x="223" y="279"/>
                  </a:cubicBezTo>
                  <a:moveTo>
                    <a:pt x="103" y="272"/>
                  </a:moveTo>
                  <a:cubicBezTo>
                    <a:pt x="103" y="291"/>
                    <a:pt x="103" y="291"/>
                    <a:pt x="103" y="291"/>
                  </a:cubicBezTo>
                  <a:cubicBezTo>
                    <a:pt x="105" y="295"/>
                    <a:pt x="105" y="295"/>
                    <a:pt x="105" y="295"/>
                  </a:cubicBezTo>
                  <a:cubicBezTo>
                    <a:pt x="110" y="296"/>
                    <a:pt x="115" y="298"/>
                    <a:pt x="120" y="299"/>
                  </a:cubicBezTo>
                  <a:cubicBezTo>
                    <a:pt x="121" y="299"/>
                    <a:pt x="121" y="299"/>
                    <a:pt x="121" y="299"/>
                  </a:cubicBezTo>
                  <a:cubicBezTo>
                    <a:pt x="118" y="294"/>
                    <a:pt x="118" y="294"/>
                    <a:pt x="118" y="294"/>
                  </a:cubicBezTo>
                  <a:cubicBezTo>
                    <a:pt x="114" y="293"/>
                    <a:pt x="110" y="292"/>
                    <a:pt x="107" y="291"/>
                  </a:cubicBezTo>
                  <a:cubicBezTo>
                    <a:pt x="107" y="278"/>
                    <a:pt x="107" y="278"/>
                    <a:pt x="107" y="278"/>
                  </a:cubicBezTo>
                  <a:cubicBezTo>
                    <a:pt x="103" y="272"/>
                    <a:pt x="103" y="272"/>
                    <a:pt x="103" y="272"/>
                  </a:cubicBezTo>
                  <a:moveTo>
                    <a:pt x="150" y="270"/>
                  </a:moveTo>
                  <a:cubicBezTo>
                    <a:pt x="148" y="270"/>
                    <a:pt x="148" y="270"/>
                    <a:pt x="148" y="270"/>
                  </a:cubicBezTo>
                  <a:cubicBezTo>
                    <a:pt x="144" y="279"/>
                    <a:pt x="144" y="279"/>
                    <a:pt x="144" y="279"/>
                  </a:cubicBezTo>
                  <a:cubicBezTo>
                    <a:pt x="147" y="283"/>
                    <a:pt x="147" y="283"/>
                    <a:pt x="147" y="283"/>
                  </a:cubicBezTo>
                  <a:cubicBezTo>
                    <a:pt x="151" y="274"/>
                    <a:pt x="151" y="274"/>
                    <a:pt x="151" y="274"/>
                  </a:cubicBezTo>
                  <a:cubicBezTo>
                    <a:pt x="153" y="273"/>
                    <a:pt x="153" y="273"/>
                    <a:pt x="153" y="273"/>
                  </a:cubicBezTo>
                  <a:cubicBezTo>
                    <a:pt x="150" y="270"/>
                    <a:pt x="150" y="270"/>
                    <a:pt x="150" y="270"/>
                  </a:cubicBezTo>
                  <a:moveTo>
                    <a:pt x="166" y="268"/>
                  </a:moveTo>
                  <a:cubicBezTo>
                    <a:pt x="154" y="269"/>
                    <a:pt x="154" y="269"/>
                    <a:pt x="154" y="269"/>
                  </a:cubicBezTo>
                  <a:cubicBezTo>
                    <a:pt x="156" y="273"/>
                    <a:pt x="156" y="273"/>
                    <a:pt x="156" y="273"/>
                  </a:cubicBezTo>
                  <a:cubicBezTo>
                    <a:pt x="168" y="272"/>
                    <a:pt x="168" y="272"/>
                    <a:pt x="168" y="272"/>
                  </a:cubicBezTo>
                  <a:cubicBezTo>
                    <a:pt x="166" y="268"/>
                    <a:pt x="166" y="268"/>
                    <a:pt x="166" y="268"/>
                  </a:cubicBezTo>
                  <a:moveTo>
                    <a:pt x="180" y="266"/>
                  </a:moveTo>
                  <a:cubicBezTo>
                    <a:pt x="169" y="268"/>
                    <a:pt x="169" y="268"/>
                    <a:pt x="169" y="268"/>
                  </a:cubicBezTo>
                  <a:cubicBezTo>
                    <a:pt x="172" y="271"/>
                    <a:pt x="172" y="271"/>
                    <a:pt x="172" y="271"/>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198" y="295"/>
                    <a:pt x="199" y="294"/>
                    <a:pt x="201" y="294"/>
                  </a:cubicBezTo>
                  <a:cubicBezTo>
                    <a:pt x="198" y="290"/>
                    <a:pt x="198" y="290"/>
                    <a:pt x="198" y="290"/>
                  </a:cubicBezTo>
                  <a:cubicBezTo>
                    <a:pt x="198" y="290"/>
                    <a:pt x="198" y="290"/>
                    <a:pt x="198" y="291"/>
                  </a:cubicBezTo>
                  <a:cubicBezTo>
                    <a:pt x="191" y="282"/>
                    <a:pt x="191" y="282"/>
                    <a:pt x="191" y="282"/>
                  </a:cubicBezTo>
                  <a:cubicBezTo>
                    <a:pt x="191" y="282"/>
                    <a:pt x="191" y="282"/>
                    <a:pt x="191" y="282"/>
                  </a:cubicBezTo>
                  <a:cubicBezTo>
                    <a:pt x="180" y="266"/>
                    <a:pt x="180" y="266"/>
                    <a:pt x="180" y="266"/>
                  </a:cubicBezTo>
                  <a:moveTo>
                    <a:pt x="93" y="253"/>
                  </a:moveTo>
                  <a:cubicBezTo>
                    <a:pt x="98" y="261"/>
                    <a:pt x="98" y="261"/>
                    <a:pt x="98" y="261"/>
                  </a:cubicBezTo>
                  <a:cubicBezTo>
                    <a:pt x="102" y="264"/>
                    <a:pt x="102" y="264"/>
                    <a:pt x="102" y="264"/>
                  </a:cubicBezTo>
                  <a:cubicBezTo>
                    <a:pt x="103" y="267"/>
                    <a:pt x="103" y="267"/>
                    <a:pt x="103" y="267"/>
                  </a:cubicBezTo>
                  <a:cubicBezTo>
                    <a:pt x="107" y="273"/>
                    <a:pt x="107" y="273"/>
                    <a:pt x="107" y="273"/>
                  </a:cubicBezTo>
                  <a:cubicBezTo>
                    <a:pt x="106" y="261"/>
                    <a:pt x="106" y="261"/>
                    <a:pt x="106" y="261"/>
                  </a:cubicBezTo>
                  <a:cubicBezTo>
                    <a:pt x="93" y="253"/>
                    <a:pt x="93" y="253"/>
                    <a:pt x="93" y="253"/>
                  </a:cubicBezTo>
                  <a:moveTo>
                    <a:pt x="70" y="250"/>
                  </a:moveTo>
                  <a:cubicBezTo>
                    <a:pt x="61" y="256"/>
                    <a:pt x="61" y="256"/>
                    <a:pt x="61" y="256"/>
                  </a:cubicBezTo>
                  <a:cubicBezTo>
                    <a:pt x="63" y="259"/>
                    <a:pt x="63" y="259"/>
                    <a:pt x="63" y="259"/>
                  </a:cubicBezTo>
                  <a:cubicBezTo>
                    <a:pt x="73" y="253"/>
                    <a:pt x="73" y="253"/>
                    <a:pt x="73" y="253"/>
                  </a:cubicBezTo>
                  <a:cubicBezTo>
                    <a:pt x="70" y="250"/>
                    <a:pt x="70" y="250"/>
                    <a:pt x="70" y="250"/>
                  </a:cubicBezTo>
                  <a:moveTo>
                    <a:pt x="219" y="249"/>
                  </a:moveTo>
                  <a:cubicBezTo>
                    <a:pt x="225" y="276"/>
                    <a:pt x="225" y="276"/>
                    <a:pt x="225" y="276"/>
                  </a:cubicBezTo>
                  <a:cubicBezTo>
                    <a:pt x="228" y="281"/>
                    <a:pt x="228" y="281"/>
                    <a:pt x="228" y="281"/>
                  </a:cubicBezTo>
                  <a:cubicBezTo>
                    <a:pt x="228" y="281"/>
                    <a:pt x="229" y="281"/>
                    <a:pt x="229" y="281"/>
                  </a:cubicBezTo>
                  <a:cubicBezTo>
                    <a:pt x="233" y="278"/>
                    <a:pt x="233" y="278"/>
                    <a:pt x="233" y="278"/>
                  </a:cubicBezTo>
                  <a:cubicBezTo>
                    <a:pt x="229" y="277"/>
                    <a:pt x="229" y="277"/>
                    <a:pt x="229" y="277"/>
                  </a:cubicBezTo>
                  <a:cubicBezTo>
                    <a:pt x="225" y="258"/>
                    <a:pt x="225" y="258"/>
                    <a:pt x="225" y="258"/>
                  </a:cubicBezTo>
                  <a:cubicBezTo>
                    <a:pt x="219" y="249"/>
                    <a:pt x="219" y="249"/>
                    <a:pt x="219" y="249"/>
                  </a:cubicBezTo>
                  <a:moveTo>
                    <a:pt x="79" y="245"/>
                  </a:moveTo>
                  <a:cubicBezTo>
                    <a:pt x="73" y="249"/>
                    <a:pt x="73" y="249"/>
                    <a:pt x="73" y="249"/>
                  </a:cubicBezTo>
                  <a:cubicBezTo>
                    <a:pt x="75" y="252"/>
                    <a:pt x="75" y="252"/>
                    <a:pt x="75" y="252"/>
                  </a:cubicBezTo>
                  <a:cubicBezTo>
                    <a:pt x="79" y="250"/>
                    <a:pt x="79" y="250"/>
                    <a:pt x="79" y="250"/>
                  </a:cubicBezTo>
                  <a:cubicBezTo>
                    <a:pt x="92" y="257"/>
                    <a:pt x="92" y="257"/>
                    <a:pt x="92" y="257"/>
                  </a:cubicBezTo>
                  <a:cubicBezTo>
                    <a:pt x="86" y="250"/>
                    <a:pt x="86" y="250"/>
                    <a:pt x="86" y="250"/>
                  </a:cubicBezTo>
                  <a:cubicBezTo>
                    <a:pt x="79" y="245"/>
                    <a:pt x="79" y="245"/>
                    <a:pt x="79" y="245"/>
                  </a:cubicBezTo>
                  <a:moveTo>
                    <a:pt x="229" y="240"/>
                  </a:moveTo>
                  <a:cubicBezTo>
                    <a:pt x="221" y="247"/>
                    <a:pt x="221" y="247"/>
                    <a:pt x="221" y="247"/>
                  </a:cubicBezTo>
                  <a:cubicBezTo>
                    <a:pt x="223" y="250"/>
                    <a:pt x="223" y="250"/>
                    <a:pt x="223" y="250"/>
                  </a:cubicBezTo>
                  <a:cubicBezTo>
                    <a:pt x="223" y="250"/>
                    <a:pt x="223" y="250"/>
                    <a:pt x="223" y="250"/>
                  </a:cubicBezTo>
                  <a:cubicBezTo>
                    <a:pt x="231" y="243"/>
                    <a:pt x="231" y="243"/>
                    <a:pt x="231" y="243"/>
                  </a:cubicBezTo>
                  <a:cubicBezTo>
                    <a:pt x="229" y="240"/>
                    <a:pt x="229" y="240"/>
                    <a:pt x="229" y="240"/>
                  </a:cubicBezTo>
                  <a:moveTo>
                    <a:pt x="26" y="235"/>
                  </a:moveTo>
                  <a:cubicBezTo>
                    <a:pt x="28" y="239"/>
                    <a:pt x="28" y="239"/>
                    <a:pt x="28" y="239"/>
                  </a:cubicBezTo>
                  <a:cubicBezTo>
                    <a:pt x="30" y="242"/>
                    <a:pt x="33" y="244"/>
                    <a:pt x="35" y="247"/>
                  </a:cubicBezTo>
                  <a:cubicBezTo>
                    <a:pt x="26" y="235"/>
                    <a:pt x="26" y="235"/>
                    <a:pt x="26" y="235"/>
                  </a:cubicBezTo>
                  <a:cubicBezTo>
                    <a:pt x="26" y="235"/>
                    <a:pt x="26" y="235"/>
                    <a:pt x="26" y="235"/>
                  </a:cubicBezTo>
                  <a:moveTo>
                    <a:pt x="274" y="233"/>
                  </a:moveTo>
                  <a:cubicBezTo>
                    <a:pt x="273" y="234"/>
                    <a:pt x="272" y="235"/>
                    <a:pt x="271" y="237"/>
                  </a:cubicBezTo>
                  <a:cubicBezTo>
                    <a:pt x="261" y="233"/>
                    <a:pt x="261" y="233"/>
                    <a:pt x="261" y="233"/>
                  </a:cubicBezTo>
                  <a:cubicBezTo>
                    <a:pt x="265" y="239"/>
                    <a:pt x="265" y="239"/>
                    <a:pt x="265" y="239"/>
                  </a:cubicBezTo>
                  <a:cubicBezTo>
                    <a:pt x="270" y="240"/>
                    <a:pt x="270" y="240"/>
                    <a:pt x="270" y="240"/>
                  </a:cubicBezTo>
                  <a:cubicBezTo>
                    <a:pt x="271" y="244"/>
                    <a:pt x="271" y="244"/>
                    <a:pt x="271" y="244"/>
                  </a:cubicBezTo>
                  <a:cubicBezTo>
                    <a:pt x="273" y="240"/>
                    <a:pt x="273" y="240"/>
                    <a:pt x="273" y="240"/>
                  </a:cubicBezTo>
                  <a:cubicBezTo>
                    <a:pt x="274" y="239"/>
                    <a:pt x="275" y="238"/>
                    <a:pt x="276" y="236"/>
                  </a:cubicBezTo>
                  <a:cubicBezTo>
                    <a:pt x="274" y="233"/>
                    <a:pt x="274" y="233"/>
                    <a:pt x="274" y="233"/>
                  </a:cubicBezTo>
                  <a:moveTo>
                    <a:pt x="239" y="231"/>
                  </a:moveTo>
                  <a:cubicBezTo>
                    <a:pt x="231" y="238"/>
                    <a:pt x="231" y="238"/>
                    <a:pt x="231" y="238"/>
                  </a:cubicBezTo>
                  <a:cubicBezTo>
                    <a:pt x="233" y="241"/>
                    <a:pt x="233" y="241"/>
                    <a:pt x="233" y="241"/>
                  </a:cubicBezTo>
                  <a:cubicBezTo>
                    <a:pt x="241" y="234"/>
                    <a:pt x="241" y="234"/>
                    <a:pt x="241" y="234"/>
                  </a:cubicBezTo>
                  <a:cubicBezTo>
                    <a:pt x="239" y="231"/>
                    <a:pt x="239" y="231"/>
                    <a:pt x="239" y="231"/>
                  </a:cubicBezTo>
                  <a:moveTo>
                    <a:pt x="243" y="227"/>
                  </a:moveTo>
                  <a:cubicBezTo>
                    <a:pt x="241" y="229"/>
                    <a:pt x="241" y="229"/>
                    <a:pt x="241" y="229"/>
                  </a:cubicBezTo>
                  <a:cubicBezTo>
                    <a:pt x="243" y="232"/>
                    <a:pt x="243" y="232"/>
                    <a:pt x="243" y="232"/>
                  </a:cubicBezTo>
                  <a:cubicBezTo>
                    <a:pt x="244" y="232"/>
                    <a:pt x="244" y="232"/>
                    <a:pt x="244" y="232"/>
                  </a:cubicBezTo>
                  <a:cubicBezTo>
                    <a:pt x="260" y="237"/>
                    <a:pt x="260" y="237"/>
                    <a:pt x="260" y="237"/>
                  </a:cubicBezTo>
                  <a:cubicBezTo>
                    <a:pt x="256" y="232"/>
                    <a:pt x="256" y="232"/>
                    <a:pt x="256" y="232"/>
                  </a:cubicBezTo>
                  <a:cubicBezTo>
                    <a:pt x="243" y="227"/>
                    <a:pt x="243" y="227"/>
                    <a:pt x="243" y="227"/>
                  </a:cubicBezTo>
                  <a:moveTo>
                    <a:pt x="36" y="226"/>
                  </a:moveTo>
                  <a:cubicBezTo>
                    <a:pt x="30" y="235"/>
                    <a:pt x="30" y="235"/>
                    <a:pt x="30" y="235"/>
                  </a:cubicBezTo>
                  <a:cubicBezTo>
                    <a:pt x="49" y="262"/>
                    <a:pt x="49" y="262"/>
                    <a:pt x="49" y="262"/>
                  </a:cubicBezTo>
                  <a:cubicBezTo>
                    <a:pt x="50" y="263"/>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61" y="260"/>
                    <a:pt x="61" y="260"/>
                    <a:pt x="61" y="260"/>
                  </a:cubicBezTo>
                  <a:cubicBezTo>
                    <a:pt x="58" y="257"/>
                    <a:pt x="58" y="257"/>
                    <a:pt x="58" y="257"/>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39" y="229"/>
                    <a:pt x="39" y="229"/>
                    <a:pt x="39" y="229"/>
                  </a:cubicBezTo>
                  <a:cubicBezTo>
                    <a:pt x="36" y="226"/>
                    <a:pt x="36" y="226"/>
                    <a:pt x="36" y="226"/>
                  </a:cubicBezTo>
                  <a:moveTo>
                    <a:pt x="281" y="220"/>
                  </a:moveTo>
                  <a:cubicBezTo>
                    <a:pt x="279" y="224"/>
                    <a:pt x="277" y="227"/>
                    <a:pt x="275" y="230"/>
                  </a:cubicBezTo>
                  <a:cubicBezTo>
                    <a:pt x="278" y="234"/>
                    <a:pt x="278" y="234"/>
                    <a:pt x="278" y="234"/>
                  </a:cubicBezTo>
                  <a:cubicBezTo>
                    <a:pt x="280" y="230"/>
                    <a:pt x="282" y="227"/>
                    <a:pt x="284" y="224"/>
                  </a:cubicBezTo>
                  <a:cubicBezTo>
                    <a:pt x="281" y="220"/>
                    <a:pt x="281" y="220"/>
                    <a:pt x="281" y="220"/>
                  </a:cubicBezTo>
                  <a:moveTo>
                    <a:pt x="45" y="214"/>
                  </a:moveTo>
                  <a:cubicBezTo>
                    <a:pt x="38" y="223"/>
                    <a:pt x="38" y="223"/>
                    <a:pt x="38" y="223"/>
                  </a:cubicBezTo>
                  <a:cubicBezTo>
                    <a:pt x="41" y="227"/>
                    <a:pt x="41" y="227"/>
                    <a:pt x="41" y="227"/>
                  </a:cubicBezTo>
                  <a:cubicBezTo>
                    <a:pt x="47" y="218"/>
                    <a:pt x="47" y="218"/>
                    <a:pt x="47" y="218"/>
                  </a:cubicBezTo>
                  <a:cubicBezTo>
                    <a:pt x="45" y="214"/>
                    <a:pt x="45" y="214"/>
                    <a:pt x="45" y="214"/>
                  </a:cubicBezTo>
                  <a:moveTo>
                    <a:pt x="292" y="206"/>
                  </a:moveTo>
                  <a:cubicBezTo>
                    <a:pt x="291" y="206"/>
                    <a:pt x="291" y="206"/>
                    <a:pt x="291" y="206"/>
                  </a:cubicBezTo>
                  <a:cubicBezTo>
                    <a:pt x="292" y="207"/>
                    <a:pt x="292" y="207"/>
                    <a:pt x="292" y="207"/>
                  </a:cubicBezTo>
                  <a:cubicBezTo>
                    <a:pt x="292" y="206"/>
                    <a:pt x="292" y="206"/>
                    <a:pt x="292" y="206"/>
                  </a:cubicBezTo>
                  <a:moveTo>
                    <a:pt x="27" y="183"/>
                  </a:moveTo>
                  <a:cubicBezTo>
                    <a:pt x="30" y="188"/>
                    <a:pt x="30" y="188"/>
                    <a:pt x="30" y="188"/>
                  </a:cubicBezTo>
                  <a:cubicBezTo>
                    <a:pt x="34" y="188"/>
                    <a:pt x="34" y="188"/>
                    <a:pt x="34" y="188"/>
                  </a:cubicBezTo>
                  <a:cubicBezTo>
                    <a:pt x="42" y="205"/>
                    <a:pt x="42" y="205"/>
                    <a:pt x="42" y="205"/>
                  </a:cubicBezTo>
                  <a:cubicBezTo>
                    <a:pt x="49" y="215"/>
                    <a:pt x="49" y="215"/>
                    <a:pt x="49" y="215"/>
                  </a:cubicBezTo>
                  <a:cubicBezTo>
                    <a:pt x="50" y="214"/>
                    <a:pt x="50" y="214"/>
                    <a:pt x="50" y="214"/>
                  </a:cubicBezTo>
                  <a:cubicBezTo>
                    <a:pt x="37" y="184"/>
                    <a:pt x="37" y="184"/>
                    <a:pt x="37" y="184"/>
                  </a:cubicBezTo>
                  <a:cubicBezTo>
                    <a:pt x="27" y="183"/>
                    <a:pt x="27" y="183"/>
                    <a:pt x="27" y="183"/>
                  </a:cubicBezTo>
                  <a:moveTo>
                    <a:pt x="9" y="182"/>
                  </a:moveTo>
                  <a:cubicBezTo>
                    <a:pt x="12" y="186"/>
                    <a:pt x="12" y="186"/>
                    <a:pt x="12" y="186"/>
                  </a:cubicBezTo>
                  <a:cubicBezTo>
                    <a:pt x="26" y="187"/>
                    <a:pt x="26" y="187"/>
                    <a:pt x="26" y="187"/>
                  </a:cubicBezTo>
                  <a:cubicBezTo>
                    <a:pt x="23" y="183"/>
                    <a:pt x="23" y="183"/>
                    <a:pt x="23" y="183"/>
                  </a:cubicBezTo>
                  <a:cubicBezTo>
                    <a:pt x="9" y="182"/>
                    <a:pt x="9" y="182"/>
                    <a:pt x="9" y="182"/>
                  </a:cubicBezTo>
                  <a:moveTo>
                    <a:pt x="3" y="178"/>
                  </a:moveTo>
                  <a:cubicBezTo>
                    <a:pt x="3" y="180"/>
                    <a:pt x="3" y="182"/>
                    <a:pt x="4" y="184"/>
                  </a:cubicBezTo>
                  <a:cubicBezTo>
                    <a:pt x="5" y="188"/>
                    <a:pt x="5" y="188"/>
                    <a:pt x="5" y="188"/>
                  </a:cubicBezTo>
                  <a:cubicBezTo>
                    <a:pt x="7" y="185"/>
                    <a:pt x="7" y="185"/>
                    <a:pt x="7" y="185"/>
                  </a:cubicBezTo>
                  <a:cubicBezTo>
                    <a:pt x="8" y="185"/>
                    <a:pt x="8" y="185"/>
                    <a:pt x="8" y="185"/>
                  </a:cubicBezTo>
                  <a:cubicBezTo>
                    <a:pt x="3" y="178"/>
                    <a:pt x="3" y="178"/>
                    <a:pt x="3" y="178"/>
                  </a:cubicBezTo>
                  <a:moveTo>
                    <a:pt x="267" y="176"/>
                  </a:moveTo>
                  <a:cubicBezTo>
                    <a:pt x="264" y="190"/>
                    <a:pt x="264" y="190"/>
                    <a:pt x="264" y="190"/>
                  </a:cubicBezTo>
                  <a:cubicBezTo>
                    <a:pt x="264" y="191"/>
                    <a:pt x="264" y="191"/>
                    <a:pt x="264" y="191"/>
                  </a:cubicBezTo>
                  <a:cubicBezTo>
                    <a:pt x="286" y="210"/>
                    <a:pt x="286" y="210"/>
                    <a:pt x="286" y="210"/>
                  </a:cubicBezTo>
                  <a:cubicBezTo>
                    <a:pt x="285" y="213"/>
                    <a:pt x="284" y="215"/>
                    <a:pt x="283" y="217"/>
                  </a:cubicBezTo>
                  <a:cubicBezTo>
                    <a:pt x="285" y="221"/>
                    <a:pt x="285" y="221"/>
                    <a:pt x="285" y="221"/>
                  </a:cubicBezTo>
                  <a:cubicBezTo>
                    <a:pt x="287" y="217"/>
                    <a:pt x="289" y="214"/>
                    <a:pt x="290" y="210"/>
                  </a:cubicBezTo>
                  <a:cubicBezTo>
                    <a:pt x="290" y="210"/>
                    <a:pt x="290" y="210"/>
                    <a:pt x="290" y="210"/>
                  </a:cubicBezTo>
                  <a:cubicBezTo>
                    <a:pt x="289" y="207"/>
                    <a:pt x="289" y="207"/>
                    <a:pt x="289" y="207"/>
                  </a:cubicBezTo>
                  <a:cubicBezTo>
                    <a:pt x="288" y="207"/>
                    <a:pt x="288" y="207"/>
                    <a:pt x="288" y="207"/>
                  </a:cubicBezTo>
                  <a:cubicBezTo>
                    <a:pt x="268" y="189"/>
                    <a:pt x="268" y="189"/>
                    <a:pt x="268" y="189"/>
                  </a:cubicBezTo>
                  <a:cubicBezTo>
                    <a:pt x="270" y="181"/>
                    <a:pt x="270" y="181"/>
                    <a:pt x="270" y="181"/>
                  </a:cubicBezTo>
                  <a:cubicBezTo>
                    <a:pt x="267" y="176"/>
                    <a:pt x="267" y="176"/>
                    <a:pt x="267" y="176"/>
                  </a:cubicBezTo>
                  <a:moveTo>
                    <a:pt x="271" y="159"/>
                  </a:moveTo>
                  <a:cubicBezTo>
                    <a:pt x="270" y="159"/>
                    <a:pt x="270" y="159"/>
                    <a:pt x="270" y="159"/>
                  </a:cubicBezTo>
                  <a:cubicBezTo>
                    <a:pt x="267" y="172"/>
                    <a:pt x="267" y="172"/>
                    <a:pt x="267" y="172"/>
                  </a:cubicBezTo>
                  <a:cubicBezTo>
                    <a:pt x="271" y="177"/>
                    <a:pt x="271" y="177"/>
                    <a:pt x="271" y="177"/>
                  </a:cubicBezTo>
                  <a:cubicBezTo>
                    <a:pt x="274" y="163"/>
                    <a:pt x="274" y="163"/>
                    <a:pt x="274" y="163"/>
                  </a:cubicBezTo>
                  <a:cubicBezTo>
                    <a:pt x="271" y="159"/>
                    <a:pt x="271" y="159"/>
                    <a:pt x="271" y="159"/>
                  </a:cubicBezTo>
                  <a:moveTo>
                    <a:pt x="284" y="154"/>
                  </a:moveTo>
                  <a:cubicBezTo>
                    <a:pt x="274" y="158"/>
                    <a:pt x="274" y="158"/>
                    <a:pt x="274" y="158"/>
                  </a:cubicBezTo>
                  <a:cubicBezTo>
                    <a:pt x="276" y="161"/>
                    <a:pt x="276" y="161"/>
                    <a:pt x="276" y="161"/>
                  </a:cubicBezTo>
                  <a:cubicBezTo>
                    <a:pt x="287" y="158"/>
                    <a:pt x="287" y="158"/>
                    <a:pt x="287" y="158"/>
                  </a:cubicBezTo>
                  <a:cubicBezTo>
                    <a:pt x="284" y="154"/>
                    <a:pt x="284" y="154"/>
                    <a:pt x="284" y="154"/>
                  </a:cubicBezTo>
                  <a:moveTo>
                    <a:pt x="0" y="151"/>
                  </a:moveTo>
                  <a:cubicBezTo>
                    <a:pt x="0" y="158"/>
                    <a:pt x="1" y="165"/>
                    <a:pt x="2" y="172"/>
                  </a:cubicBezTo>
                  <a:cubicBezTo>
                    <a:pt x="7" y="179"/>
                    <a:pt x="7" y="179"/>
                    <a:pt x="7" y="179"/>
                  </a:cubicBezTo>
                  <a:cubicBezTo>
                    <a:pt x="5" y="172"/>
                    <a:pt x="5" y="164"/>
                    <a:pt x="4" y="157"/>
                  </a:cubicBezTo>
                  <a:cubicBezTo>
                    <a:pt x="0" y="151"/>
                    <a:pt x="0" y="151"/>
                    <a:pt x="0" y="151"/>
                  </a:cubicBezTo>
                  <a:moveTo>
                    <a:pt x="298" y="150"/>
                  </a:moveTo>
                  <a:cubicBezTo>
                    <a:pt x="287" y="153"/>
                    <a:pt x="287" y="153"/>
                    <a:pt x="287" y="153"/>
                  </a:cubicBezTo>
                  <a:cubicBezTo>
                    <a:pt x="290" y="157"/>
                    <a:pt x="290" y="157"/>
                    <a:pt x="290" y="157"/>
                  </a:cubicBezTo>
                  <a:cubicBezTo>
                    <a:pt x="300" y="154"/>
                    <a:pt x="300" y="154"/>
                    <a:pt x="300" y="154"/>
                  </a:cubicBezTo>
                  <a:cubicBezTo>
                    <a:pt x="301" y="155"/>
                    <a:pt x="301" y="155"/>
                    <a:pt x="301" y="155"/>
                  </a:cubicBezTo>
                  <a:cubicBezTo>
                    <a:pt x="298" y="150"/>
                    <a:pt x="298" y="150"/>
                    <a:pt x="298" y="150"/>
                  </a:cubicBezTo>
                  <a:moveTo>
                    <a:pt x="13" y="145"/>
                  </a:moveTo>
                  <a:cubicBezTo>
                    <a:pt x="3" y="149"/>
                    <a:pt x="3" y="149"/>
                    <a:pt x="3" y="149"/>
                  </a:cubicBezTo>
                  <a:cubicBezTo>
                    <a:pt x="0" y="146"/>
                    <a:pt x="0" y="146"/>
                    <a:pt x="0" y="146"/>
                  </a:cubicBezTo>
                  <a:cubicBezTo>
                    <a:pt x="5" y="152"/>
                    <a:pt x="5" y="152"/>
                    <a:pt x="5" y="152"/>
                  </a:cubicBezTo>
                  <a:cubicBezTo>
                    <a:pt x="15" y="149"/>
                    <a:pt x="15" y="149"/>
                    <a:pt x="15" y="149"/>
                  </a:cubicBezTo>
                  <a:cubicBezTo>
                    <a:pt x="13" y="145"/>
                    <a:pt x="13" y="145"/>
                    <a:pt x="13" y="145"/>
                  </a:cubicBezTo>
                  <a:moveTo>
                    <a:pt x="26" y="141"/>
                  </a:moveTo>
                  <a:cubicBezTo>
                    <a:pt x="16" y="144"/>
                    <a:pt x="16" y="144"/>
                    <a:pt x="16" y="144"/>
                  </a:cubicBezTo>
                  <a:cubicBezTo>
                    <a:pt x="18" y="148"/>
                    <a:pt x="18" y="148"/>
                    <a:pt x="18" y="148"/>
                  </a:cubicBezTo>
                  <a:cubicBezTo>
                    <a:pt x="28" y="144"/>
                    <a:pt x="28" y="144"/>
                    <a:pt x="28" y="144"/>
                  </a:cubicBezTo>
                  <a:cubicBezTo>
                    <a:pt x="26" y="141"/>
                    <a:pt x="26" y="141"/>
                    <a:pt x="26" y="141"/>
                  </a:cubicBezTo>
                  <a:moveTo>
                    <a:pt x="32" y="126"/>
                  </a:moveTo>
                  <a:cubicBezTo>
                    <a:pt x="29" y="140"/>
                    <a:pt x="29" y="140"/>
                    <a:pt x="29" y="140"/>
                  </a:cubicBezTo>
                  <a:cubicBezTo>
                    <a:pt x="29" y="140"/>
                    <a:pt x="29" y="140"/>
                    <a:pt x="29" y="140"/>
                  </a:cubicBezTo>
                  <a:cubicBezTo>
                    <a:pt x="31" y="143"/>
                    <a:pt x="31" y="143"/>
                    <a:pt x="31" y="143"/>
                  </a:cubicBezTo>
                  <a:cubicBezTo>
                    <a:pt x="33" y="143"/>
                    <a:pt x="33" y="143"/>
                    <a:pt x="33" y="143"/>
                  </a:cubicBezTo>
                  <a:cubicBezTo>
                    <a:pt x="35" y="130"/>
                    <a:pt x="35" y="130"/>
                    <a:pt x="35" y="130"/>
                  </a:cubicBezTo>
                  <a:cubicBezTo>
                    <a:pt x="32" y="126"/>
                    <a:pt x="32" y="126"/>
                    <a:pt x="32" y="126"/>
                  </a:cubicBezTo>
                  <a:moveTo>
                    <a:pt x="296" y="124"/>
                  </a:moveTo>
                  <a:cubicBezTo>
                    <a:pt x="297" y="131"/>
                    <a:pt x="298" y="139"/>
                    <a:pt x="298" y="146"/>
                  </a:cubicBezTo>
                  <a:cubicBezTo>
                    <a:pt x="303" y="151"/>
                    <a:pt x="303" y="151"/>
                    <a:pt x="303" y="151"/>
                  </a:cubicBezTo>
                  <a:cubicBezTo>
                    <a:pt x="303" y="145"/>
                    <a:pt x="302" y="138"/>
                    <a:pt x="301" y="131"/>
                  </a:cubicBezTo>
                  <a:cubicBezTo>
                    <a:pt x="296" y="124"/>
                    <a:pt x="296" y="124"/>
                    <a:pt x="296" y="124"/>
                  </a:cubicBezTo>
                  <a:moveTo>
                    <a:pt x="276" y="114"/>
                  </a:moveTo>
                  <a:cubicBezTo>
                    <a:pt x="279" y="118"/>
                    <a:pt x="279" y="118"/>
                    <a:pt x="279" y="118"/>
                  </a:cubicBezTo>
                  <a:cubicBezTo>
                    <a:pt x="293" y="120"/>
                    <a:pt x="293" y="120"/>
                    <a:pt x="293" y="120"/>
                  </a:cubicBezTo>
                  <a:cubicBezTo>
                    <a:pt x="290" y="115"/>
                    <a:pt x="290" y="115"/>
                    <a:pt x="290" y="115"/>
                  </a:cubicBezTo>
                  <a:cubicBezTo>
                    <a:pt x="276" y="114"/>
                    <a:pt x="276" y="114"/>
                    <a:pt x="276" y="114"/>
                  </a:cubicBezTo>
                  <a:moveTo>
                    <a:pt x="298" y="113"/>
                  </a:moveTo>
                  <a:cubicBezTo>
                    <a:pt x="295" y="116"/>
                    <a:pt x="295" y="116"/>
                    <a:pt x="295" y="116"/>
                  </a:cubicBezTo>
                  <a:cubicBezTo>
                    <a:pt x="294" y="116"/>
                    <a:pt x="294" y="116"/>
                    <a:pt x="294" y="116"/>
                  </a:cubicBezTo>
                  <a:cubicBezTo>
                    <a:pt x="300" y="125"/>
                    <a:pt x="300" y="125"/>
                    <a:pt x="300" y="125"/>
                  </a:cubicBezTo>
                  <a:cubicBezTo>
                    <a:pt x="300" y="122"/>
                    <a:pt x="299" y="120"/>
                    <a:pt x="299" y="117"/>
                  </a:cubicBezTo>
                  <a:cubicBezTo>
                    <a:pt x="298" y="113"/>
                    <a:pt x="298" y="113"/>
                    <a:pt x="298" y="113"/>
                  </a:cubicBezTo>
                  <a:moveTo>
                    <a:pt x="11" y="96"/>
                  </a:moveTo>
                  <a:cubicBezTo>
                    <a:pt x="10" y="96"/>
                    <a:pt x="10" y="96"/>
                    <a:pt x="10" y="96"/>
                  </a:cubicBezTo>
                  <a:cubicBezTo>
                    <a:pt x="11" y="96"/>
                    <a:pt x="11" y="96"/>
                    <a:pt x="11" y="96"/>
                  </a:cubicBezTo>
                  <a:cubicBezTo>
                    <a:pt x="11" y="96"/>
                    <a:pt x="11" y="96"/>
                    <a:pt x="11" y="96"/>
                  </a:cubicBezTo>
                  <a:moveTo>
                    <a:pt x="253" y="87"/>
                  </a:moveTo>
                  <a:cubicBezTo>
                    <a:pt x="252" y="88"/>
                    <a:pt x="252" y="88"/>
                    <a:pt x="252" y="88"/>
                  </a:cubicBezTo>
                  <a:cubicBezTo>
                    <a:pt x="265" y="117"/>
                    <a:pt x="265" y="117"/>
                    <a:pt x="265" y="117"/>
                  </a:cubicBezTo>
                  <a:cubicBezTo>
                    <a:pt x="275" y="118"/>
                    <a:pt x="275" y="118"/>
                    <a:pt x="275" y="118"/>
                  </a:cubicBezTo>
                  <a:cubicBezTo>
                    <a:pt x="272" y="113"/>
                    <a:pt x="272" y="113"/>
                    <a:pt x="272" y="113"/>
                  </a:cubicBezTo>
                  <a:cubicBezTo>
                    <a:pt x="268" y="113"/>
                    <a:pt x="268" y="113"/>
                    <a:pt x="268" y="113"/>
                  </a:cubicBezTo>
                  <a:cubicBezTo>
                    <a:pt x="262" y="100"/>
                    <a:pt x="262" y="100"/>
                    <a:pt x="262" y="100"/>
                  </a:cubicBezTo>
                  <a:cubicBezTo>
                    <a:pt x="253" y="87"/>
                    <a:pt x="253" y="87"/>
                    <a:pt x="253" y="87"/>
                  </a:cubicBezTo>
                  <a:moveTo>
                    <a:pt x="17" y="81"/>
                  </a:moveTo>
                  <a:cubicBezTo>
                    <a:pt x="15" y="85"/>
                    <a:pt x="14" y="88"/>
                    <a:pt x="12" y="92"/>
                  </a:cubicBezTo>
                  <a:cubicBezTo>
                    <a:pt x="12" y="92"/>
                    <a:pt x="12" y="92"/>
                    <a:pt x="12" y="92"/>
                  </a:cubicBezTo>
                  <a:cubicBezTo>
                    <a:pt x="14" y="95"/>
                    <a:pt x="14" y="95"/>
                    <a:pt x="14" y="95"/>
                  </a:cubicBezTo>
                  <a:cubicBezTo>
                    <a:pt x="14" y="95"/>
                    <a:pt x="14" y="95"/>
                    <a:pt x="14" y="95"/>
                  </a:cubicBezTo>
                  <a:cubicBezTo>
                    <a:pt x="35" y="113"/>
                    <a:pt x="35" y="113"/>
                    <a:pt x="35" y="113"/>
                  </a:cubicBezTo>
                  <a:cubicBezTo>
                    <a:pt x="33" y="122"/>
                    <a:pt x="33" y="122"/>
                    <a:pt x="33" y="122"/>
                  </a:cubicBezTo>
                  <a:cubicBezTo>
                    <a:pt x="36" y="126"/>
                    <a:pt x="36" y="126"/>
                    <a:pt x="36" y="126"/>
                  </a:cubicBezTo>
                  <a:cubicBezTo>
                    <a:pt x="39" y="112"/>
                    <a:pt x="39" y="112"/>
                    <a:pt x="39" y="112"/>
                  </a:cubicBezTo>
                  <a:cubicBezTo>
                    <a:pt x="38" y="110"/>
                    <a:pt x="38" y="110"/>
                    <a:pt x="38" y="110"/>
                  </a:cubicBezTo>
                  <a:cubicBezTo>
                    <a:pt x="17" y="92"/>
                    <a:pt x="17" y="92"/>
                    <a:pt x="17" y="92"/>
                  </a:cubicBezTo>
                  <a:cubicBezTo>
                    <a:pt x="18" y="90"/>
                    <a:pt x="19" y="87"/>
                    <a:pt x="20" y="85"/>
                  </a:cubicBezTo>
                  <a:cubicBezTo>
                    <a:pt x="17" y="81"/>
                    <a:pt x="17" y="81"/>
                    <a:pt x="17" y="81"/>
                  </a:cubicBezTo>
                  <a:moveTo>
                    <a:pt x="261" y="75"/>
                  </a:moveTo>
                  <a:cubicBezTo>
                    <a:pt x="255" y="84"/>
                    <a:pt x="255" y="84"/>
                    <a:pt x="255" y="84"/>
                  </a:cubicBezTo>
                  <a:cubicBezTo>
                    <a:pt x="257" y="88"/>
                    <a:pt x="257" y="88"/>
                    <a:pt x="257" y="88"/>
                  </a:cubicBezTo>
                  <a:cubicBezTo>
                    <a:pt x="264" y="79"/>
                    <a:pt x="264" y="79"/>
                    <a:pt x="264" y="79"/>
                  </a:cubicBezTo>
                  <a:cubicBezTo>
                    <a:pt x="261" y="75"/>
                    <a:pt x="261" y="75"/>
                    <a:pt x="261" y="75"/>
                  </a:cubicBezTo>
                  <a:moveTo>
                    <a:pt x="25" y="69"/>
                  </a:moveTo>
                  <a:cubicBezTo>
                    <a:pt x="22" y="72"/>
                    <a:pt x="20" y="75"/>
                    <a:pt x="19" y="78"/>
                  </a:cubicBezTo>
                  <a:cubicBezTo>
                    <a:pt x="21" y="82"/>
                    <a:pt x="21" y="82"/>
                    <a:pt x="21" y="82"/>
                  </a:cubicBezTo>
                  <a:cubicBezTo>
                    <a:pt x="23" y="79"/>
                    <a:pt x="25" y="75"/>
                    <a:pt x="27" y="72"/>
                  </a:cubicBezTo>
                  <a:cubicBezTo>
                    <a:pt x="25" y="69"/>
                    <a:pt x="25" y="69"/>
                    <a:pt x="25" y="69"/>
                  </a:cubicBezTo>
                  <a:moveTo>
                    <a:pt x="42" y="65"/>
                  </a:moveTo>
                  <a:cubicBezTo>
                    <a:pt x="46" y="70"/>
                    <a:pt x="46" y="70"/>
                    <a:pt x="46" y="70"/>
                  </a:cubicBezTo>
                  <a:cubicBezTo>
                    <a:pt x="60" y="75"/>
                    <a:pt x="60" y="75"/>
                    <a:pt x="60" y="75"/>
                  </a:cubicBezTo>
                  <a:cubicBezTo>
                    <a:pt x="61" y="73"/>
                    <a:pt x="61" y="73"/>
                    <a:pt x="61" y="73"/>
                  </a:cubicBezTo>
                  <a:cubicBezTo>
                    <a:pt x="59" y="70"/>
                    <a:pt x="59" y="70"/>
                    <a:pt x="59" y="70"/>
                  </a:cubicBezTo>
                  <a:cubicBezTo>
                    <a:pt x="42" y="65"/>
                    <a:pt x="42" y="65"/>
                    <a:pt x="42" y="65"/>
                  </a:cubicBezTo>
                  <a:moveTo>
                    <a:pt x="270" y="63"/>
                  </a:moveTo>
                  <a:cubicBezTo>
                    <a:pt x="263" y="73"/>
                    <a:pt x="263" y="73"/>
                    <a:pt x="263" y="73"/>
                  </a:cubicBezTo>
                  <a:cubicBezTo>
                    <a:pt x="266" y="76"/>
                    <a:pt x="266" y="76"/>
                    <a:pt x="266" y="76"/>
                  </a:cubicBezTo>
                  <a:cubicBezTo>
                    <a:pt x="272" y="67"/>
                    <a:pt x="272" y="67"/>
                    <a:pt x="272" y="67"/>
                  </a:cubicBezTo>
                  <a:cubicBezTo>
                    <a:pt x="270" y="63"/>
                    <a:pt x="270" y="63"/>
                    <a:pt x="270" y="63"/>
                  </a:cubicBezTo>
                  <a:moveTo>
                    <a:pt x="69" y="61"/>
                  </a:moveTo>
                  <a:cubicBezTo>
                    <a:pt x="61" y="68"/>
                    <a:pt x="61" y="68"/>
                    <a:pt x="61" y="68"/>
                  </a:cubicBezTo>
                  <a:cubicBezTo>
                    <a:pt x="63" y="71"/>
                    <a:pt x="63" y="71"/>
                    <a:pt x="63" y="71"/>
                  </a:cubicBezTo>
                  <a:cubicBezTo>
                    <a:pt x="71" y="64"/>
                    <a:pt x="71" y="64"/>
                    <a:pt x="71" y="64"/>
                  </a:cubicBezTo>
                  <a:cubicBezTo>
                    <a:pt x="69" y="61"/>
                    <a:pt x="69" y="61"/>
                    <a:pt x="69" y="61"/>
                  </a:cubicBezTo>
                  <a:moveTo>
                    <a:pt x="32" y="58"/>
                  </a:moveTo>
                  <a:cubicBezTo>
                    <a:pt x="29" y="62"/>
                    <a:pt x="29" y="62"/>
                    <a:pt x="29" y="62"/>
                  </a:cubicBezTo>
                  <a:cubicBezTo>
                    <a:pt x="28" y="63"/>
                    <a:pt x="27" y="64"/>
                    <a:pt x="26" y="66"/>
                  </a:cubicBezTo>
                  <a:cubicBezTo>
                    <a:pt x="29" y="69"/>
                    <a:pt x="29" y="69"/>
                    <a:pt x="29" y="69"/>
                  </a:cubicBezTo>
                  <a:cubicBezTo>
                    <a:pt x="30" y="68"/>
                    <a:pt x="31" y="67"/>
                    <a:pt x="31" y="66"/>
                  </a:cubicBezTo>
                  <a:cubicBezTo>
                    <a:pt x="41" y="69"/>
                    <a:pt x="41" y="69"/>
                    <a:pt x="41" y="69"/>
                  </a:cubicBezTo>
                  <a:cubicBezTo>
                    <a:pt x="37" y="63"/>
                    <a:pt x="37" y="63"/>
                    <a:pt x="37" y="63"/>
                  </a:cubicBezTo>
                  <a:cubicBezTo>
                    <a:pt x="33" y="62"/>
                    <a:pt x="33" y="62"/>
                    <a:pt x="33" y="62"/>
                  </a:cubicBezTo>
                  <a:cubicBezTo>
                    <a:pt x="32" y="58"/>
                    <a:pt x="32" y="58"/>
                    <a:pt x="32" y="58"/>
                  </a:cubicBezTo>
                  <a:moveTo>
                    <a:pt x="79" y="52"/>
                  </a:moveTo>
                  <a:cubicBezTo>
                    <a:pt x="71" y="59"/>
                    <a:pt x="71" y="59"/>
                    <a:pt x="71" y="59"/>
                  </a:cubicBezTo>
                  <a:cubicBezTo>
                    <a:pt x="73" y="62"/>
                    <a:pt x="73" y="62"/>
                    <a:pt x="73" y="62"/>
                  </a:cubicBezTo>
                  <a:cubicBezTo>
                    <a:pt x="81" y="55"/>
                    <a:pt x="81" y="55"/>
                    <a:pt x="81" y="55"/>
                  </a:cubicBezTo>
                  <a:cubicBezTo>
                    <a:pt x="79" y="52"/>
                    <a:pt x="79" y="52"/>
                    <a:pt x="79" y="52"/>
                  </a:cubicBezTo>
                  <a:moveTo>
                    <a:pt x="263" y="49"/>
                  </a:moveTo>
                  <a:cubicBezTo>
                    <a:pt x="275" y="66"/>
                    <a:pt x="275" y="66"/>
                    <a:pt x="275" y="66"/>
                  </a:cubicBezTo>
                  <a:cubicBezTo>
                    <a:pt x="277" y="66"/>
                    <a:pt x="277" y="66"/>
                    <a:pt x="277" y="66"/>
                  </a:cubicBezTo>
                  <a:cubicBezTo>
                    <a:pt x="274" y="63"/>
                    <a:pt x="274" y="63"/>
                    <a:pt x="274" y="63"/>
                  </a:cubicBezTo>
                  <a:cubicBezTo>
                    <a:pt x="271" y="58"/>
                    <a:pt x="267" y="54"/>
                    <a:pt x="263" y="49"/>
                  </a:cubicBezTo>
                  <a:moveTo>
                    <a:pt x="209" y="43"/>
                  </a:moveTo>
                  <a:cubicBezTo>
                    <a:pt x="215" y="51"/>
                    <a:pt x="215" y="51"/>
                    <a:pt x="215" y="51"/>
                  </a:cubicBezTo>
                  <a:cubicBezTo>
                    <a:pt x="224" y="56"/>
                    <a:pt x="224" y="56"/>
                    <a:pt x="224" y="56"/>
                  </a:cubicBezTo>
                  <a:cubicBezTo>
                    <a:pt x="229" y="53"/>
                    <a:pt x="229" y="53"/>
                    <a:pt x="229" y="53"/>
                  </a:cubicBezTo>
                  <a:cubicBezTo>
                    <a:pt x="227" y="50"/>
                    <a:pt x="227" y="50"/>
                    <a:pt x="227" y="50"/>
                  </a:cubicBezTo>
                  <a:cubicBezTo>
                    <a:pt x="224" y="52"/>
                    <a:pt x="224" y="52"/>
                    <a:pt x="224" y="52"/>
                  </a:cubicBezTo>
                  <a:cubicBezTo>
                    <a:pt x="209" y="43"/>
                    <a:pt x="209" y="43"/>
                    <a:pt x="209" y="43"/>
                  </a:cubicBezTo>
                  <a:moveTo>
                    <a:pt x="238" y="43"/>
                  </a:moveTo>
                  <a:cubicBezTo>
                    <a:pt x="229" y="48"/>
                    <a:pt x="229" y="48"/>
                    <a:pt x="229" y="48"/>
                  </a:cubicBezTo>
                  <a:cubicBezTo>
                    <a:pt x="232" y="51"/>
                    <a:pt x="232" y="51"/>
                    <a:pt x="232" y="51"/>
                  </a:cubicBezTo>
                  <a:cubicBezTo>
                    <a:pt x="241" y="46"/>
                    <a:pt x="241" y="46"/>
                    <a:pt x="241" y="46"/>
                  </a:cubicBezTo>
                  <a:cubicBezTo>
                    <a:pt x="238" y="43"/>
                    <a:pt x="238" y="43"/>
                    <a:pt x="238" y="43"/>
                  </a:cubicBezTo>
                  <a:moveTo>
                    <a:pt x="247" y="34"/>
                  </a:moveTo>
                  <a:cubicBezTo>
                    <a:pt x="247" y="38"/>
                    <a:pt x="247" y="38"/>
                    <a:pt x="247" y="38"/>
                  </a:cubicBezTo>
                  <a:cubicBezTo>
                    <a:pt x="241" y="41"/>
                    <a:pt x="241" y="41"/>
                    <a:pt x="241" y="41"/>
                  </a:cubicBezTo>
                  <a:cubicBezTo>
                    <a:pt x="243" y="45"/>
                    <a:pt x="243" y="45"/>
                    <a:pt x="243" y="45"/>
                  </a:cubicBezTo>
                  <a:cubicBezTo>
                    <a:pt x="249" y="41"/>
                    <a:pt x="249" y="41"/>
                    <a:pt x="249" y="41"/>
                  </a:cubicBezTo>
                  <a:cubicBezTo>
                    <a:pt x="256" y="47"/>
                    <a:pt x="263" y="54"/>
                    <a:pt x="268" y="61"/>
                  </a:cubicBezTo>
                  <a:cubicBezTo>
                    <a:pt x="251" y="37"/>
                    <a:pt x="251" y="37"/>
                    <a:pt x="251" y="37"/>
                  </a:cubicBezTo>
                  <a:cubicBezTo>
                    <a:pt x="251" y="37"/>
                    <a:pt x="251" y="37"/>
                    <a:pt x="251" y="37"/>
                  </a:cubicBezTo>
                  <a:cubicBezTo>
                    <a:pt x="247" y="34"/>
                    <a:pt x="247" y="34"/>
                    <a:pt x="247" y="34"/>
                  </a:cubicBezTo>
                  <a:moveTo>
                    <a:pt x="196" y="29"/>
                  </a:moveTo>
                  <a:cubicBezTo>
                    <a:pt x="196" y="40"/>
                    <a:pt x="196" y="40"/>
                    <a:pt x="196" y="40"/>
                  </a:cubicBezTo>
                  <a:cubicBezTo>
                    <a:pt x="209" y="48"/>
                    <a:pt x="209" y="48"/>
                    <a:pt x="209" y="48"/>
                  </a:cubicBezTo>
                  <a:cubicBezTo>
                    <a:pt x="203" y="40"/>
                    <a:pt x="203" y="40"/>
                    <a:pt x="203" y="40"/>
                  </a:cubicBezTo>
                  <a:cubicBezTo>
                    <a:pt x="200" y="38"/>
                    <a:pt x="200" y="38"/>
                    <a:pt x="200" y="38"/>
                  </a:cubicBezTo>
                  <a:cubicBezTo>
                    <a:pt x="200" y="35"/>
                    <a:pt x="200" y="35"/>
                    <a:pt x="200" y="35"/>
                  </a:cubicBezTo>
                  <a:cubicBezTo>
                    <a:pt x="196" y="29"/>
                    <a:pt x="196" y="29"/>
                    <a:pt x="196" y="29"/>
                  </a:cubicBezTo>
                  <a:moveTo>
                    <a:pt x="146" y="29"/>
                  </a:moveTo>
                  <a:cubicBezTo>
                    <a:pt x="134" y="30"/>
                    <a:pt x="134" y="30"/>
                    <a:pt x="134" y="30"/>
                  </a:cubicBezTo>
                  <a:cubicBezTo>
                    <a:pt x="136" y="34"/>
                    <a:pt x="136" y="34"/>
                    <a:pt x="136" y="34"/>
                  </a:cubicBezTo>
                  <a:cubicBezTo>
                    <a:pt x="148" y="32"/>
                    <a:pt x="148" y="32"/>
                    <a:pt x="148" y="32"/>
                  </a:cubicBezTo>
                  <a:cubicBezTo>
                    <a:pt x="146" y="29"/>
                    <a:pt x="146" y="29"/>
                    <a:pt x="146" y="29"/>
                  </a:cubicBezTo>
                  <a:moveTo>
                    <a:pt x="74" y="21"/>
                  </a:moveTo>
                  <a:cubicBezTo>
                    <a:pt x="74" y="21"/>
                    <a:pt x="74" y="21"/>
                    <a:pt x="73" y="21"/>
                  </a:cubicBezTo>
                  <a:cubicBezTo>
                    <a:pt x="70" y="24"/>
                    <a:pt x="70" y="24"/>
                    <a:pt x="70" y="24"/>
                  </a:cubicBezTo>
                  <a:cubicBezTo>
                    <a:pt x="73" y="25"/>
                    <a:pt x="73" y="25"/>
                    <a:pt x="73" y="25"/>
                  </a:cubicBezTo>
                  <a:cubicBezTo>
                    <a:pt x="78" y="45"/>
                    <a:pt x="78" y="45"/>
                    <a:pt x="78" y="45"/>
                  </a:cubicBezTo>
                  <a:cubicBezTo>
                    <a:pt x="83" y="53"/>
                    <a:pt x="83" y="53"/>
                    <a:pt x="83" y="53"/>
                  </a:cubicBezTo>
                  <a:cubicBezTo>
                    <a:pt x="83" y="53"/>
                    <a:pt x="83" y="53"/>
                    <a:pt x="83" y="53"/>
                  </a:cubicBezTo>
                  <a:cubicBezTo>
                    <a:pt x="78" y="26"/>
                    <a:pt x="78" y="26"/>
                    <a:pt x="78" y="26"/>
                  </a:cubicBezTo>
                  <a:cubicBezTo>
                    <a:pt x="74" y="21"/>
                    <a:pt x="74" y="21"/>
                    <a:pt x="74" y="21"/>
                  </a:cubicBezTo>
                  <a:moveTo>
                    <a:pt x="155" y="19"/>
                  </a:moveTo>
                  <a:cubicBezTo>
                    <a:pt x="151" y="28"/>
                    <a:pt x="151" y="28"/>
                    <a:pt x="151" y="28"/>
                  </a:cubicBezTo>
                  <a:cubicBezTo>
                    <a:pt x="149" y="28"/>
                    <a:pt x="149" y="28"/>
                    <a:pt x="149" y="28"/>
                  </a:cubicBezTo>
                  <a:cubicBezTo>
                    <a:pt x="152" y="32"/>
                    <a:pt x="152" y="32"/>
                    <a:pt x="152" y="32"/>
                  </a:cubicBezTo>
                  <a:cubicBezTo>
                    <a:pt x="154" y="32"/>
                    <a:pt x="154" y="32"/>
                    <a:pt x="154" y="32"/>
                  </a:cubicBezTo>
                  <a:cubicBezTo>
                    <a:pt x="158" y="23"/>
                    <a:pt x="158" y="23"/>
                    <a:pt x="158" y="23"/>
                  </a:cubicBezTo>
                  <a:cubicBezTo>
                    <a:pt x="155" y="19"/>
                    <a:pt x="155" y="19"/>
                    <a:pt x="155" y="19"/>
                  </a:cubicBezTo>
                  <a:moveTo>
                    <a:pt x="86" y="15"/>
                  </a:moveTo>
                  <a:cubicBezTo>
                    <a:pt x="83" y="16"/>
                    <a:pt x="80" y="18"/>
                    <a:pt x="76" y="20"/>
                  </a:cubicBezTo>
                  <a:cubicBezTo>
                    <a:pt x="79" y="23"/>
                    <a:pt x="79" y="23"/>
                    <a:pt x="79" y="23"/>
                  </a:cubicBezTo>
                  <a:cubicBezTo>
                    <a:pt x="82" y="21"/>
                    <a:pt x="85" y="19"/>
                    <a:pt x="88" y="18"/>
                  </a:cubicBezTo>
                  <a:cubicBezTo>
                    <a:pt x="86" y="15"/>
                    <a:pt x="86" y="15"/>
                    <a:pt x="86" y="15"/>
                  </a:cubicBezTo>
                  <a:moveTo>
                    <a:pt x="99" y="9"/>
                  </a:moveTo>
                  <a:cubicBezTo>
                    <a:pt x="95" y="10"/>
                    <a:pt x="92" y="12"/>
                    <a:pt x="89" y="13"/>
                  </a:cubicBezTo>
                  <a:cubicBezTo>
                    <a:pt x="91" y="17"/>
                    <a:pt x="91" y="17"/>
                    <a:pt x="91" y="17"/>
                  </a:cubicBezTo>
                  <a:cubicBezTo>
                    <a:pt x="94" y="15"/>
                    <a:pt x="98" y="14"/>
                    <a:pt x="101" y="13"/>
                  </a:cubicBezTo>
                  <a:cubicBezTo>
                    <a:pt x="99" y="9"/>
                    <a:pt x="99" y="9"/>
                    <a:pt x="99" y="9"/>
                  </a:cubicBezTo>
                  <a:moveTo>
                    <a:pt x="201" y="8"/>
                  </a:moveTo>
                  <a:cubicBezTo>
                    <a:pt x="202" y="9"/>
                    <a:pt x="202" y="9"/>
                    <a:pt x="202" y="9"/>
                  </a:cubicBezTo>
                  <a:cubicBezTo>
                    <a:pt x="203" y="9"/>
                    <a:pt x="203" y="9"/>
                    <a:pt x="203" y="9"/>
                  </a:cubicBezTo>
                  <a:cubicBezTo>
                    <a:pt x="201" y="8"/>
                    <a:pt x="201" y="8"/>
                    <a:pt x="201" y="8"/>
                  </a:cubicBezTo>
                  <a:moveTo>
                    <a:pt x="110" y="5"/>
                  </a:moveTo>
                  <a:cubicBezTo>
                    <a:pt x="105" y="7"/>
                    <a:pt x="105" y="7"/>
                    <a:pt x="105" y="7"/>
                  </a:cubicBezTo>
                  <a:cubicBezTo>
                    <a:pt x="104" y="7"/>
                    <a:pt x="103" y="8"/>
                    <a:pt x="102" y="8"/>
                  </a:cubicBezTo>
                  <a:cubicBezTo>
                    <a:pt x="104" y="12"/>
                    <a:pt x="104" y="12"/>
                    <a:pt x="104" y="12"/>
                  </a:cubicBezTo>
                  <a:cubicBezTo>
                    <a:pt x="104" y="11"/>
                    <a:pt x="104" y="11"/>
                    <a:pt x="105" y="11"/>
                  </a:cubicBezTo>
                  <a:cubicBezTo>
                    <a:pt x="122" y="35"/>
                    <a:pt x="122" y="35"/>
                    <a:pt x="122" y="35"/>
                  </a:cubicBezTo>
                  <a:cubicBezTo>
                    <a:pt x="133" y="34"/>
                    <a:pt x="133" y="34"/>
                    <a:pt x="133" y="34"/>
                  </a:cubicBezTo>
                  <a:cubicBezTo>
                    <a:pt x="130" y="30"/>
                    <a:pt x="130" y="30"/>
                    <a:pt x="130" y="30"/>
                  </a:cubicBezTo>
                  <a:cubicBezTo>
                    <a:pt x="124" y="31"/>
                    <a:pt x="124" y="31"/>
                    <a:pt x="124" y="31"/>
                  </a:cubicBezTo>
                  <a:cubicBezTo>
                    <a:pt x="108" y="9"/>
                    <a:pt x="108" y="9"/>
                    <a:pt x="108" y="9"/>
                  </a:cubicBezTo>
                  <a:cubicBezTo>
                    <a:pt x="110" y="5"/>
                    <a:pt x="110" y="5"/>
                    <a:pt x="110" y="5"/>
                  </a:cubicBezTo>
                  <a:moveTo>
                    <a:pt x="162" y="5"/>
                  </a:moveTo>
                  <a:cubicBezTo>
                    <a:pt x="157" y="16"/>
                    <a:pt x="157" y="16"/>
                    <a:pt x="157" y="16"/>
                  </a:cubicBezTo>
                  <a:cubicBezTo>
                    <a:pt x="159" y="20"/>
                    <a:pt x="159" y="20"/>
                    <a:pt x="159" y="20"/>
                  </a:cubicBezTo>
                  <a:cubicBezTo>
                    <a:pt x="164" y="8"/>
                    <a:pt x="164" y="8"/>
                    <a:pt x="164" y="8"/>
                  </a:cubicBezTo>
                  <a:cubicBezTo>
                    <a:pt x="162" y="5"/>
                    <a:pt x="162" y="5"/>
                    <a:pt x="162" y="5"/>
                  </a:cubicBezTo>
                  <a:moveTo>
                    <a:pt x="180" y="3"/>
                  </a:moveTo>
                  <a:cubicBezTo>
                    <a:pt x="184" y="7"/>
                    <a:pt x="184" y="7"/>
                    <a:pt x="184" y="7"/>
                  </a:cubicBezTo>
                  <a:cubicBezTo>
                    <a:pt x="188" y="8"/>
                    <a:pt x="192" y="9"/>
                    <a:pt x="196" y="10"/>
                  </a:cubicBezTo>
                  <a:cubicBezTo>
                    <a:pt x="196" y="24"/>
                    <a:pt x="196" y="24"/>
                    <a:pt x="196" y="24"/>
                  </a:cubicBezTo>
                  <a:cubicBezTo>
                    <a:pt x="200" y="30"/>
                    <a:pt x="200" y="30"/>
                    <a:pt x="200" y="30"/>
                  </a:cubicBezTo>
                  <a:cubicBezTo>
                    <a:pt x="200" y="11"/>
                    <a:pt x="200" y="11"/>
                    <a:pt x="200" y="11"/>
                  </a:cubicBezTo>
                  <a:cubicBezTo>
                    <a:pt x="196" y="6"/>
                    <a:pt x="196" y="6"/>
                    <a:pt x="196" y="6"/>
                  </a:cubicBezTo>
                  <a:cubicBezTo>
                    <a:pt x="192" y="5"/>
                    <a:pt x="187" y="4"/>
                    <a:pt x="183" y="3"/>
                  </a:cubicBezTo>
                  <a:cubicBezTo>
                    <a:pt x="182" y="3"/>
                    <a:pt x="181" y="3"/>
                    <a:pt x="180" y="3"/>
                  </a:cubicBezTo>
                  <a:moveTo>
                    <a:pt x="162" y="0"/>
                  </a:moveTo>
                  <a:cubicBezTo>
                    <a:pt x="166" y="5"/>
                    <a:pt x="166" y="5"/>
                    <a:pt x="166" y="5"/>
                  </a:cubicBezTo>
                  <a:cubicBezTo>
                    <a:pt x="166" y="4"/>
                    <a:pt x="166" y="4"/>
                    <a:pt x="166" y="4"/>
                  </a:cubicBezTo>
                  <a:cubicBezTo>
                    <a:pt x="171" y="5"/>
                    <a:pt x="175" y="6"/>
                    <a:pt x="180" y="6"/>
                  </a:cubicBezTo>
                  <a:cubicBezTo>
                    <a:pt x="176" y="2"/>
                    <a:pt x="176" y="2"/>
                    <a:pt x="176" y="2"/>
                  </a:cubicBezTo>
                  <a:cubicBezTo>
                    <a:pt x="172" y="1"/>
                    <a:pt x="169" y="1"/>
                    <a:pt x="164" y="0"/>
                  </a:cubicBezTo>
                  <a:cubicBezTo>
                    <a:pt x="162" y="0"/>
                    <a:pt x="162" y="0"/>
                    <a:pt x="16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2" name="Freeform 751"/>
            <p:cNvSpPr/>
            <p:nvPr/>
          </p:nvSpPr>
          <p:spPr bwMode="auto">
            <a:xfrm>
              <a:off x="13083579" y="1649882"/>
              <a:ext cx="166597" cy="197448"/>
            </a:xfrm>
            <a:custGeom>
              <a:avLst/>
              <a:gdLst>
                <a:gd name="T0" fmla="*/ 4 w 23"/>
                <a:gd name="T1" fmla="*/ 0 h 27"/>
                <a:gd name="T2" fmla="*/ 3 w 23"/>
                <a:gd name="T3" fmla="*/ 0 h 27"/>
                <a:gd name="T4" fmla="*/ 0 w 23"/>
                <a:gd name="T5" fmla="*/ 0 h 27"/>
                <a:gd name="T6" fmla="*/ 9 w 23"/>
                <a:gd name="T7" fmla="*/ 12 h 27"/>
                <a:gd name="T8" fmla="*/ 22 w 23"/>
                <a:gd name="T9" fmla="*/ 26 h 27"/>
                <a:gd name="T10" fmla="*/ 23 w 23"/>
                <a:gd name="T11" fmla="*/ 27 h 27"/>
                <a:gd name="T12" fmla="*/ 4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4" y="0"/>
                  </a:moveTo>
                  <a:cubicBezTo>
                    <a:pt x="3" y="0"/>
                    <a:pt x="3" y="0"/>
                    <a:pt x="3" y="0"/>
                  </a:cubicBezTo>
                  <a:cubicBezTo>
                    <a:pt x="0" y="0"/>
                    <a:pt x="0" y="0"/>
                    <a:pt x="0" y="0"/>
                  </a:cubicBezTo>
                  <a:cubicBezTo>
                    <a:pt x="9" y="12"/>
                    <a:pt x="9" y="12"/>
                    <a:pt x="9" y="12"/>
                  </a:cubicBezTo>
                  <a:cubicBezTo>
                    <a:pt x="13" y="17"/>
                    <a:pt x="17" y="21"/>
                    <a:pt x="22" y="26"/>
                  </a:cubicBezTo>
                  <a:cubicBezTo>
                    <a:pt x="22" y="26"/>
                    <a:pt x="23" y="27"/>
                    <a:pt x="23" y="27"/>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3" name="Freeform 752"/>
            <p:cNvSpPr>
              <a:spLocks noEditPoints="1"/>
            </p:cNvSpPr>
            <p:nvPr/>
          </p:nvSpPr>
          <p:spPr bwMode="auto">
            <a:xfrm>
              <a:off x="12907726" y="1190197"/>
              <a:ext cx="447344" cy="641707"/>
            </a:xfrm>
            <a:custGeom>
              <a:avLst/>
              <a:gdLst>
                <a:gd name="T0" fmla="*/ 59 w 61"/>
                <a:gd name="T1" fmla="*/ 84 h 88"/>
                <a:gd name="T2" fmla="*/ 56 w 61"/>
                <a:gd name="T3" fmla="*/ 85 h 88"/>
                <a:gd name="T4" fmla="*/ 59 w 61"/>
                <a:gd name="T5" fmla="*/ 88 h 88"/>
                <a:gd name="T6" fmla="*/ 61 w 61"/>
                <a:gd name="T7" fmla="*/ 87 h 88"/>
                <a:gd name="T8" fmla="*/ 59 w 61"/>
                <a:gd name="T9" fmla="*/ 84 h 88"/>
                <a:gd name="T10" fmla="*/ 36 w 61"/>
                <a:gd name="T11" fmla="*/ 51 h 88"/>
                <a:gd name="T12" fmla="*/ 34 w 61"/>
                <a:gd name="T13" fmla="*/ 54 h 88"/>
                <a:gd name="T14" fmla="*/ 37 w 61"/>
                <a:gd name="T15" fmla="*/ 57 h 88"/>
                <a:gd name="T16" fmla="*/ 39 w 61"/>
                <a:gd name="T17" fmla="*/ 55 h 88"/>
                <a:gd name="T18" fmla="*/ 36 w 61"/>
                <a:gd name="T19" fmla="*/ 51 h 88"/>
                <a:gd name="T20" fmla="*/ 0 w 61"/>
                <a:gd name="T21" fmla="*/ 0 h 88"/>
                <a:gd name="T22" fmla="*/ 1 w 61"/>
                <a:gd name="T23" fmla="*/ 6 h 88"/>
                <a:gd name="T24" fmla="*/ 6 w 61"/>
                <a:gd name="T25" fmla="*/ 13 h 88"/>
                <a:gd name="T26" fmla="*/ 10 w 61"/>
                <a:gd name="T27" fmla="*/ 14 h 88"/>
                <a:gd name="T28" fmla="*/ 7 w 61"/>
                <a:gd name="T29" fmla="*/ 10 h 88"/>
                <a:gd name="T30" fmla="*/ 5 w 61"/>
                <a:gd name="T31" fmla="*/ 9 h 88"/>
                <a:gd name="T32" fmla="*/ 5 w 61"/>
                <a:gd name="T33" fmla="*/ 7 h 88"/>
                <a:gd name="T34" fmla="*/ 0 w 61"/>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8">
                  <a:moveTo>
                    <a:pt x="59" y="84"/>
                  </a:moveTo>
                  <a:cubicBezTo>
                    <a:pt x="56" y="85"/>
                    <a:pt x="56" y="85"/>
                    <a:pt x="56" y="85"/>
                  </a:cubicBezTo>
                  <a:cubicBezTo>
                    <a:pt x="59" y="88"/>
                    <a:pt x="59" y="88"/>
                    <a:pt x="59" y="88"/>
                  </a:cubicBezTo>
                  <a:cubicBezTo>
                    <a:pt x="61" y="87"/>
                    <a:pt x="61" y="87"/>
                    <a:pt x="61" y="87"/>
                  </a:cubicBezTo>
                  <a:cubicBezTo>
                    <a:pt x="59" y="84"/>
                    <a:pt x="59" y="84"/>
                    <a:pt x="59" y="84"/>
                  </a:cubicBezTo>
                  <a:moveTo>
                    <a:pt x="36" y="51"/>
                  </a:moveTo>
                  <a:cubicBezTo>
                    <a:pt x="34" y="54"/>
                    <a:pt x="34" y="54"/>
                    <a:pt x="34" y="54"/>
                  </a:cubicBezTo>
                  <a:cubicBezTo>
                    <a:pt x="37" y="57"/>
                    <a:pt x="37" y="57"/>
                    <a:pt x="37" y="57"/>
                  </a:cubicBezTo>
                  <a:cubicBezTo>
                    <a:pt x="39" y="55"/>
                    <a:pt x="39" y="55"/>
                    <a:pt x="39" y="55"/>
                  </a:cubicBezTo>
                  <a:cubicBezTo>
                    <a:pt x="36" y="51"/>
                    <a:pt x="36" y="51"/>
                    <a:pt x="36" y="51"/>
                  </a:cubicBezTo>
                  <a:moveTo>
                    <a:pt x="0" y="0"/>
                  </a:moveTo>
                  <a:cubicBezTo>
                    <a:pt x="0" y="2"/>
                    <a:pt x="0" y="4"/>
                    <a:pt x="1" y="6"/>
                  </a:cubicBezTo>
                  <a:cubicBezTo>
                    <a:pt x="6" y="13"/>
                    <a:pt x="6" y="13"/>
                    <a:pt x="6" y="13"/>
                  </a:cubicBezTo>
                  <a:cubicBezTo>
                    <a:pt x="10" y="14"/>
                    <a:pt x="10" y="14"/>
                    <a:pt x="10" y="14"/>
                  </a:cubicBezTo>
                  <a:cubicBezTo>
                    <a:pt x="7" y="10"/>
                    <a:pt x="7" y="10"/>
                    <a:pt x="7" y="10"/>
                  </a:cubicBezTo>
                  <a:cubicBezTo>
                    <a:pt x="5" y="9"/>
                    <a:pt x="5" y="9"/>
                    <a:pt x="5" y="9"/>
                  </a:cubicBezTo>
                  <a:cubicBezTo>
                    <a:pt x="5" y="9"/>
                    <a:pt x="5" y="8"/>
                    <a:pt x="5"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4" name="Freeform 753"/>
            <p:cNvSpPr>
              <a:spLocks noEditPoints="1"/>
            </p:cNvSpPr>
            <p:nvPr/>
          </p:nvSpPr>
          <p:spPr bwMode="auto">
            <a:xfrm>
              <a:off x="12895386" y="1002004"/>
              <a:ext cx="765113" cy="1085966"/>
            </a:xfrm>
            <a:custGeom>
              <a:avLst/>
              <a:gdLst>
                <a:gd name="T0" fmla="*/ 103 w 105"/>
                <a:gd name="T1" fmla="*/ 145 h 149"/>
                <a:gd name="T2" fmla="*/ 103 w 105"/>
                <a:gd name="T3" fmla="*/ 145 h 149"/>
                <a:gd name="T4" fmla="*/ 100 w 105"/>
                <a:gd name="T5" fmla="*/ 146 h 149"/>
                <a:gd name="T6" fmla="*/ 101 w 105"/>
                <a:gd name="T7" fmla="*/ 147 h 149"/>
                <a:gd name="T8" fmla="*/ 103 w 105"/>
                <a:gd name="T9" fmla="*/ 148 h 149"/>
                <a:gd name="T10" fmla="*/ 105 w 105"/>
                <a:gd name="T11" fmla="*/ 149 h 149"/>
                <a:gd name="T12" fmla="*/ 103 w 105"/>
                <a:gd name="T13" fmla="*/ 145 h 149"/>
                <a:gd name="T14" fmla="*/ 73 w 105"/>
                <a:gd name="T15" fmla="*/ 103 h 149"/>
                <a:gd name="T16" fmla="*/ 70 w 105"/>
                <a:gd name="T17" fmla="*/ 104 h 149"/>
                <a:gd name="T18" fmla="*/ 73 w 105"/>
                <a:gd name="T19" fmla="*/ 107 h 149"/>
                <a:gd name="T20" fmla="*/ 75 w 105"/>
                <a:gd name="T21" fmla="*/ 106 h 149"/>
                <a:gd name="T22" fmla="*/ 73 w 105"/>
                <a:gd name="T23" fmla="*/ 103 h 149"/>
                <a:gd name="T24" fmla="*/ 42 w 105"/>
                <a:gd name="T25" fmla="*/ 59 h 149"/>
                <a:gd name="T26" fmla="*/ 46 w 105"/>
                <a:gd name="T27" fmla="*/ 67 h 149"/>
                <a:gd name="T28" fmla="*/ 45 w 105"/>
                <a:gd name="T29" fmla="*/ 68 h 149"/>
                <a:gd name="T30" fmla="*/ 47 w 105"/>
                <a:gd name="T31" fmla="*/ 72 h 149"/>
                <a:gd name="T32" fmla="*/ 49 w 105"/>
                <a:gd name="T33" fmla="*/ 69 h 149"/>
                <a:gd name="T34" fmla="*/ 42 w 105"/>
                <a:gd name="T35" fmla="*/ 59 h 149"/>
                <a:gd name="T36" fmla="*/ 23 w 105"/>
                <a:gd name="T37" fmla="*/ 37 h 149"/>
                <a:gd name="T38" fmla="*/ 26 w 105"/>
                <a:gd name="T39" fmla="*/ 41 h 149"/>
                <a:gd name="T40" fmla="*/ 30 w 105"/>
                <a:gd name="T41" fmla="*/ 42 h 149"/>
                <a:gd name="T42" fmla="*/ 27 w 105"/>
                <a:gd name="T43" fmla="*/ 37 h 149"/>
                <a:gd name="T44" fmla="*/ 23 w 105"/>
                <a:gd name="T45" fmla="*/ 37 h 149"/>
                <a:gd name="T46" fmla="*/ 0 w 105"/>
                <a:gd name="T47" fmla="*/ 0 h 149"/>
                <a:gd name="T48" fmla="*/ 0 w 105"/>
                <a:gd name="T49" fmla="*/ 4 h 149"/>
                <a:gd name="T50" fmla="*/ 0 w 105"/>
                <a:gd name="T51" fmla="*/ 5 h 149"/>
                <a:gd name="T52" fmla="*/ 4 w 105"/>
                <a:gd name="T53" fmla="*/ 11 h 149"/>
                <a:gd name="T54" fmla="*/ 4 w 105"/>
                <a:gd name="T55" fmla="*/ 6 h 149"/>
                <a:gd name="T56" fmla="*/ 5 w 105"/>
                <a:gd name="T57" fmla="*/ 6 h 149"/>
                <a:gd name="T58" fmla="*/ 0 w 105"/>
                <a:gd name="T59" fmla="*/ 0 h 149"/>
                <a:gd name="T60" fmla="*/ 0 w 105"/>
                <a:gd name="T6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49">
                  <a:moveTo>
                    <a:pt x="103" y="145"/>
                  </a:moveTo>
                  <a:cubicBezTo>
                    <a:pt x="103" y="145"/>
                    <a:pt x="103" y="145"/>
                    <a:pt x="103" y="145"/>
                  </a:cubicBezTo>
                  <a:cubicBezTo>
                    <a:pt x="100" y="146"/>
                    <a:pt x="100" y="146"/>
                    <a:pt x="100" y="146"/>
                  </a:cubicBezTo>
                  <a:cubicBezTo>
                    <a:pt x="101" y="147"/>
                    <a:pt x="101" y="147"/>
                    <a:pt x="101" y="147"/>
                  </a:cubicBezTo>
                  <a:cubicBezTo>
                    <a:pt x="103" y="148"/>
                    <a:pt x="103" y="148"/>
                    <a:pt x="103" y="148"/>
                  </a:cubicBezTo>
                  <a:cubicBezTo>
                    <a:pt x="104" y="148"/>
                    <a:pt x="105" y="149"/>
                    <a:pt x="105" y="149"/>
                  </a:cubicBezTo>
                  <a:cubicBezTo>
                    <a:pt x="103" y="145"/>
                    <a:pt x="103" y="145"/>
                    <a:pt x="103" y="145"/>
                  </a:cubicBezTo>
                  <a:moveTo>
                    <a:pt x="73" y="103"/>
                  </a:moveTo>
                  <a:cubicBezTo>
                    <a:pt x="70" y="104"/>
                    <a:pt x="70" y="104"/>
                    <a:pt x="70" y="104"/>
                  </a:cubicBezTo>
                  <a:cubicBezTo>
                    <a:pt x="73" y="107"/>
                    <a:pt x="73" y="107"/>
                    <a:pt x="73" y="107"/>
                  </a:cubicBezTo>
                  <a:cubicBezTo>
                    <a:pt x="75" y="106"/>
                    <a:pt x="75" y="106"/>
                    <a:pt x="75" y="106"/>
                  </a:cubicBezTo>
                  <a:cubicBezTo>
                    <a:pt x="73" y="103"/>
                    <a:pt x="73" y="103"/>
                    <a:pt x="73" y="103"/>
                  </a:cubicBezTo>
                  <a:moveTo>
                    <a:pt x="42" y="59"/>
                  </a:moveTo>
                  <a:cubicBezTo>
                    <a:pt x="46" y="67"/>
                    <a:pt x="46" y="67"/>
                    <a:pt x="46" y="67"/>
                  </a:cubicBezTo>
                  <a:cubicBezTo>
                    <a:pt x="45" y="68"/>
                    <a:pt x="45" y="68"/>
                    <a:pt x="45" y="68"/>
                  </a:cubicBezTo>
                  <a:cubicBezTo>
                    <a:pt x="47" y="72"/>
                    <a:pt x="47" y="72"/>
                    <a:pt x="47" y="72"/>
                  </a:cubicBezTo>
                  <a:cubicBezTo>
                    <a:pt x="49" y="69"/>
                    <a:pt x="49" y="69"/>
                    <a:pt x="49" y="69"/>
                  </a:cubicBezTo>
                  <a:cubicBezTo>
                    <a:pt x="42" y="59"/>
                    <a:pt x="42" y="59"/>
                    <a:pt x="42" y="59"/>
                  </a:cubicBezTo>
                  <a:moveTo>
                    <a:pt x="23" y="37"/>
                  </a:moveTo>
                  <a:cubicBezTo>
                    <a:pt x="26" y="41"/>
                    <a:pt x="26" y="41"/>
                    <a:pt x="26" y="41"/>
                  </a:cubicBezTo>
                  <a:cubicBezTo>
                    <a:pt x="30" y="42"/>
                    <a:pt x="30" y="42"/>
                    <a:pt x="30" y="42"/>
                  </a:cubicBezTo>
                  <a:cubicBezTo>
                    <a:pt x="27" y="37"/>
                    <a:pt x="27" y="37"/>
                    <a:pt x="27" y="37"/>
                  </a:cubicBezTo>
                  <a:cubicBezTo>
                    <a:pt x="23" y="37"/>
                    <a:pt x="23" y="37"/>
                    <a:pt x="23" y="37"/>
                  </a:cubicBezTo>
                  <a:moveTo>
                    <a:pt x="0" y="0"/>
                  </a:moveTo>
                  <a:cubicBezTo>
                    <a:pt x="0" y="4"/>
                    <a:pt x="0" y="4"/>
                    <a:pt x="0" y="4"/>
                  </a:cubicBezTo>
                  <a:cubicBezTo>
                    <a:pt x="0" y="5"/>
                    <a:pt x="0" y="5"/>
                    <a:pt x="0" y="5"/>
                  </a:cubicBezTo>
                  <a:cubicBezTo>
                    <a:pt x="4" y="11"/>
                    <a:pt x="4" y="11"/>
                    <a:pt x="4" y="11"/>
                  </a:cubicBezTo>
                  <a:cubicBezTo>
                    <a:pt x="4" y="10"/>
                    <a:pt x="4" y="8"/>
                    <a:pt x="4" y="6"/>
                  </a:cubicBezTo>
                  <a:cubicBezTo>
                    <a:pt x="5" y="6"/>
                    <a:pt x="5" y="6"/>
                    <a:pt x="5" y="6"/>
                  </a:cubicBezTo>
                  <a:cubicBezTo>
                    <a:pt x="0" y="0"/>
                    <a:pt x="0" y="0"/>
                    <a:pt x="0" y="0"/>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5" name="Freeform 754"/>
            <p:cNvSpPr>
              <a:spLocks noEditPoints="1"/>
            </p:cNvSpPr>
            <p:nvPr/>
          </p:nvSpPr>
          <p:spPr bwMode="auto">
            <a:xfrm>
              <a:off x="12987940" y="986579"/>
              <a:ext cx="826816" cy="1138414"/>
            </a:xfrm>
            <a:custGeom>
              <a:avLst/>
              <a:gdLst>
                <a:gd name="T0" fmla="*/ 105 w 113"/>
                <a:gd name="T1" fmla="*/ 150 h 156"/>
                <a:gd name="T2" fmla="*/ 108 w 113"/>
                <a:gd name="T3" fmla="*/ 155 h 156"/>
                <a:gd name="T4" fmla="*/ 113 w 113"/>
                <a:gd name="T5" fmla="*/ 156 h 156"/>
                <a:gd name="T6" fmla="*/ 109 w 113"/>
                <a:gd name="T7" fmla="*/ 151 h 156"/>
                <a:gd name="T8" fmla="*/ 108 w 113"/>
                <a:gd name="T9" fmla="*/ 151 h 156"/>
                <a:gd name="T10" fmla="*/ 105 w 113"/>
                <a:gd name="T11" fmla="*/ 150 h 156"/>
                <a:gd name="T12" fmla="*/ 90 w 113"/>
                <a:gd name="T13" fmla="*/ 123 h 156"/>
                <a:gd name="T14" fmla="*/ 90 w 113"/>
                <a:gd name="T15" fmla="*/ 128 h 156"/>
                <a:gd name="T16" fmla="*/ 94 w 113"/>
                <a:gd name="T17" fmla="*/ 134 h 156"/>
                <a:gd name="T18" fmla="*/ 94 w 113"/>
                <a:gd name="T19" fmla="*/ 129 h 156"/>
                <a:gd name="T20" fmla="*/ 90 w 113"/>
                <a:gd name="T21" fmla="*/ 123 h 156"/>
                <a:gd name="T22" fmla="*/ 73 w 113"/>
                <a:gd name="T23" fmla="*/ 106 h 156"/>
                <a:gd name="T24" fmla="*/ 79 w 113"/>
                <a:gd name="T25" fmla="*/ 113 h 156"/>
                <a:gd name="T26" fmla="*/ 85 w 113"/>
                <a:gd name="T27" fmla="*/ 117 h 156"/>
                <a:gd name="T28" fmla="*/ 80 w 113"/>
                <a:gd name="T29" fmla="*/ 109 h 156"/>
                <a:gd name="T30" fmla="*/ 73 w 113"/>
                <a:gd name="T31" fmla="*/ 106 h 156"/>
                <a:gd name="T32" fmla="*/ 3 w 113"/>
                <a:gd name="T33" fmla="*/ 0 h 156"/>
                <a:gd name="T34" fmla="*/ 0 w 113"/>
                <a:gd name="T35" fmla="*/ 1 h 156"/>
                <a:gd name="T36" fmla="*/ 2 w 113"/>
                <a:gd name="T37" fmla="*/ 5 h 156"/>
                <a:gd name="T38" fmla="*/ 5 w 113"/>
                <a:gd name="T39" fmla="*/ 4 h 156"/>
                <a:gd name="T40" fmla="*/ 3 w 113"/>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6">
                  <a:moveTo>
                    <a:pt x="105" y="150"/>
                  </a:moveTo>
                  <a:cubicBezTo>
                    <a:pt x="108" y="155"/>
                    <a:pt x="108" y="155"/>
                    <a:pt x="108" y="155"/>
                  </a:cubicBezTo>
                  <a:cubicBezTo>
                    <a:pt x="110" y="155"/>
                    <a:pt x="111" y="156"/>
                    <a:pt x="113" y="156"/>
                  </a:cubicBezTo>
                  <a:cubicBezTo>
                    <a:pt x="109" y="151"/>
                    <a:pt x="109" y="151"/>
                    <a:pt x="109" y="151"/>
                  </a:cubicBezTo>
                  <a:cubicBezTo>
                    <a:pt x="109" y="151"/>
                    <a:pt x="108" y="151"/>
                    <a:pt x="108" y="151"/>
                  </a:cubicBezTo>
                  <a:cubicBezTo>
                    <a:pt x="107" y="151"/>
                    <a:pt x="106" y="150"/>
                    <a:pt x="105" y="150"/>
                  </a:cubicBezTo>
                  <a:moveTo>
                    <a:pt x="90" y="123"/>
                  </a:moveTo>
                  <a:cubicBezTo>
                    <a:pt x="90" y="128"/>
                    <a:pt x="90" y="128"/>
                    <a:pt x="90" y="128"/>
                  </a:cubicBezTo>
                  <a:cubicBezTo>
                    <a:pt x="94" y="134"/>
                    <a:pt x="94" y="134"/>
                    <a:pt x="94" y="134"/>
                  </a:cubicBezTo>
                  <a:cubicBezTo>
                    <a:pt x="94" y="129"/>
                    <a:pt x="94" y="129"/>
                    <a:pt x="94" y="129"/>
                  </a:cubicBezTo>
                  <a:cubicBezTo>
                    <a:pt x="90" y="123"/>
                    <a:pt x="90" y="123"/>
                    <a:pt x="90" y="123"/>
                  </a:cubicBezTo>
                  <a:moveTo>
                    <a:pt x="73" y="106"/>
                  </a:moveTo>
                  <a:cubicBezTo>
                    <a:pt x="79" y="113"/>
                    <a:pt x="79" y="113"/>
                    <a:pt x="79" y="113"/>
                  </a:cubicBezTo>
                  <a:cubicBezTo>
                    <a:pt x="85" y="117"/>
                    <a:pt x="85" y="117"/>
                    <a:pt x="85" y="117"/>
                  </a:cubicBezTo>
                  <a:cubicBezTo>
                    <a:pt x="80" y="109"/>
                    <a:pt x="80" y="109"/>
                    <a:pt x="80" y="109"/>
                  </a:cubicBezTo>
                  <a:cubicBezTo>
                    <a:pt x="73" y="106"/>
                    <a:pt x="73" y="106"/>
                    <a:pt x="73" y="106"/>
                  </a:cubicBezTo>
                  <a:moveTo>
                    <a:pt x="3" y="0"/>
                  </a:moveTo>
                  <a:cubicBezTo>
                    <a:pt x="0" y="1"/>
                    <a:pt x="0" y="1"/>
                    <a:pt x="0" y="1"/>
                  </a:cubicBezTo>
                  <a:cubicBezTo>
                    <a:pt x="2" y="5"/>
                    <a:pt x="2" y="5"/>
                    <a:pt x="2"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6" name="Freeform 755"/>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close/>
                  <a:moveTo>
                    <a:pt x="7" y="0"/>
                  </a:moveTo>
                  <a:lnTo>
                    <a:pt x="0" y="3"/>
                  </a:lnTo>
                  <a:lnTo>
                    <a:pt x="5" y="10"/>
                  </a:lnTo>
                  <a:lnTo>
                    <a:pt x="12" y="7"/>
                  </a:lnTo>
                  <a:lnTo>
                    <a:pt x="7"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7" name="Freeform 756"/>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moveTo>
                    <a:pt x="7" y="0"/>
                  </a:moveTo>
                  <a:lnTo>
                    <a:pt x="0" y="3"/>
                  </a:lnTo>
                  <a:lnTo>
                    <a:pt x="5" y="10"/>
                  </a:lnTo>
                  <a:lnTo>
                    <a:pt x="12" y="7"/>
                  </a:lnTo>
                  <a:lnTo>
                    <a:pt x="7"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8" name="Freeform 757"/>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close/>
                  <a:moveTo>
                    <a:pt x="52" y="71"/>
                  </a:moveTo>
                  <a:lnTo>
                    <a:pt x="49" y="80"/>
                  </a:lnTo>
                  <a:lnTo>
                    <a:pt x="56" y="90"/>
                  </a:lnTo>
                  <a:lnTo>
                    <a:pt x="59" y="80"/>
                  </a:lnTo>
                  <a:lnTo>
                    <a:pt x="52" y="71"/>
                  </a:lnTo>
                  <a:close/>
                  <a:moveTo>
                    <a:pt x="2" y="0"/>
                  </a:moveTo>
                  <a:lnTo>
                    <a:pt x="0" y="9"/>
                  </a:lnTo>
                  <a:lnTo>
                    <a:pt x="0" y="9"/>
                  </a:lnTo>
                  <a:lnTo>
                    <a:pt x="7" y="7"/>
                  </a:lnTo>
                  <a:lnTo>
                    <a:pt x="2"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19" name="Freeform 758"/>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moveTo>
                    <a:pt x="52" y="71"/>
                  </a:moveTo>
                  <a:lnTo>
                    <a:pt x="49" y="80"/>
                  </a:lnTo>
                  <a:lnTo>
                    <a:pt x="56" y="90"/>
                  </a:lnTo>
                  <a:lnTo>
                    <a:pt x="59" y="80"/>
                  </a:lnTo>
                  <a:lnTo>
                    <a:pt x="52" y="71"/>
                  </a:lnTo>
                  <a:moveTo>
                    <a:pt x="2" y="0"/>
                  </a:moveTo>
                  <a:lnTo>
                    <a:pt x="0" y="9"/>
                  </a:lnTo>
                  <a:lnTo>
                    <a:pt x="0" y="9"/>
                  </a:lnTo>
                  <a:lnTo>
                    <a:pt x="7" y="7"/>
                  </a:lnTo>
                  <a:lnTo>
                    <a:pt x="2"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0" name="Freeform 759"/>
            <p:cNvSpPr>
              <a:spLocks noEditPoints="1"/>
            </p:cNvSpPr>
            <p:nvPr/>
          </p:nvSpPr>
          <p:spPr bwMode="auto">
            <a:xfrm>
              <a:off x="13018791" y="505298"/>
              <a:ext cx="1011924" cy="1422246"/>
            </a:xfrm>
            <a:custGeom>
              <a:avLst/>
              <a:gdLst>
                <a:gd name="T0" fmla="*/ 137 w 139"/>
                <a:gd name="T1" fmla="*/ 191 h 195"/>
                <a:gd name="T2" fmla="*/ 133 w 139"/>
                <a:gd name="T3" fmla="*/ 192 h 195"/>
                <a:gd name="T4" fmla="*/ 136 w 139"/>
                <a:gd name="T5" fmla="*/ 195 h 195"/>
                <a:gd name="T6" fmla="*/ 139 w 139"/>
                <a:gd name="T7" fmla="*/ 195 h 195"/>
                <a:gd name="T8" fmla="*/ 137 w 139"/>
                <a:gd name="T9" fmla="*/ 191 h 195"/>
                <a:gd name="T10" fmla="*/ 21 w 139"/>
                <a:gd name="T11" fmla="*/ 32 h 195"/>
                <a:gd name="T12" fmla="*/ 22 w 139"/>
                <a:gd name="T13" fmla="*/ 34 h 195"/>
                <a:gd name="T14" fmla="*/ 22 w 139"/>
                <a:gd name="T15" fmla="*/ 34 h 195"/>
                <a:gd name="T16" fmla="*/ 21 w 139"/>
                <a:gd name="T17" fmla="*/ 32 h 195"/>
                <a:gd name="T18" fmla="*/ 2 w 139"/>
                <a:gd name="T19" fmla="*/ 0 h 195"/>
                <a:gd name="T20" fmla="*/ 0 w 139"/>
                <a:gd name="T21" fmla="*/ 3 h 195"/>
                <a:gd name="T22" fmla="*/ 3 w 139"/>
                <a:gd name="T23" fmla="*/ 7 h 195"/>
                <a:gd name="T24" fmla="*/ 4 w 139"/>
                <a:gd name="T25" fmla="*/ 4 h 195"/>
                <a:gd name="T26" fmla="*/ 2 w 139"/>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5">
                  <a:moveTo>
                    <a:pt x="137" y="191"/>
                  </a:moveTo>
                  <a:cubicBezTo>
                    <a:pt x="133" y="192"/>
                    <a:pt x="133" y="192"/>
                    <a:pt x="133" y="192"/>
                  </a:cubicBezTo>
                  <a:cubicBezTo>
                    <a:pt x="136" y="195"/>
                    <a:pt x="136" y="195"/>
                    <a:pt x="136" y="195"/>
                  </a:cubicBezTo>
                  <a:cubicBezTo>
                    <a:pt x="139" y="195"/>
                    <a:pt x="139" y="195"/>
                    <a:pt x="139" y="195"/>
                  </a:cubicBezTo>
                  <a:cubicBezTo>
                    <a:pt x="137" y="191"/>
                    <a:pt x="137" y="191"/>
                    <a:pt x="137" y="191"/>
                  </a:cubicBezTo>
                  <a:moveTo>
                    <a:pt x="21" y="32"/>
                  </a:moveTo>
                  <a:cubicBezTo>
                    <a:pt x="22" y="34"/>
                    <a:pt x="22" y="34"/>
                    <a:pt x="22" y="34"/>
                  </a:cubicBezTo>
                  <a:cubicBezTo>
                    <a:pt x="22" y="34"/>
                    <a:pt x="22" y="34"/>
                    <a:pt x="22" y="34"/>
                  </a:cubicBezTo>
                  <a:cubicBezTo>
                    <a:pt x="21" y="32"/>
                    <a:pt x="21" y="32"/>
                    <a:pt x="21" y="32"/>
                  </a:cubicBezTo>
                  <a:moveTo>
                    <a:pt x="2" y="0"/>
                  </a:moveTo>
                  <a:cubicBezTo>
                    <a:pt x="1" y="1"/>
                    <a:pt x="1" y="2"/>
                    <a:pt x="0" y="3"/>
                  </a:cubicBezTo>
                  <a:cubicBezTo>
                    <a:pt x="3" y="7"/>
                    <a:pt x="3" y="7"/>
                    <a:pt x="3" y="7"/>
                  </a:cubicBezTo>
                  <a:cubicBezTo>
                    <a:pt x="3" y="6"/>
                    <a:pt x="4" y="5"/>
                    <a:pt x="4"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1" name="Freeform 760"/>
            <p:cNvSpPr>
              <a:spLocks noEditPoints="1"/>
            </p:cNvSpPr>
            <p:nvPr/>
          </p:nvSpPr>
          <p:spPr bwMode="auto">
            <a:xfrm>
              <a:off x="13077409" y="415829"/>
              <a:ext cx="1070541" cy="1502459"/>
            </a:xfrm>
            <a:custGeom>
              <a:avLst/>
              <a:gdLst>
                <a:gd name="T0" fmla="*/ 144 w 147"/>
                <a:gd name="T1" fmla="*/ 202 h 206"/>
                <a:gd name="T2" fmla="*/ 141 w 147"/>
                <a:gd name="T3" fmla="*/ 202 h 206"/>
                <a:gd name="T4" fmla="*/ 143 w 147"/>
                <a:gd name="T5" fmla="*/ 206 h 206"/>
                <a:gd name="T6" fmla="*/ 147 w 147"/>
                <a:gd name="T7" fmla="*/ 205 h 206"/>
                <a:gd name="T8" fmla="*/ 144 w 147"/>
                <a:gd name="T9" fmla="*/ 202 h 206"/>
                <a:gd name="T10" fmla="*/ 1 w 147"/>
                <a:gd name="T11" fmla="*/ 0 h 206"/>
                <a:gd name="T12" fmla="*/ 0 w 147"/>
                <a:gd name="T13" fmla="*/ 3 h 206"/>
                <a:gd name="T14" fmla="*/ 2 w 147"/>
                <a:gd name="T15" fmla="*/ 6 h 206"/>
                <a:gd name="T16" fmla="*/ 4 w 147"/>
                <a:gd name="T17" fmla="*/ 3 h 206"/>
                <a:gd name="T18" fmla="*/ 1 w 147"/>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06">
                  <a:moveTo>
                    <a:pt x="144" y="202"/>
                  </a:moveTo>
                  <a:cubicBezTo>
                    <a:pt x="141" y="202"/>
                    <a:pt x="141" y="202"/>
                    <a:pt x="141" y="202"/>
                  </a:cubicBezTo>
                  <a:cubicBezTo>
                    <a:pt x="143" y="206"/>
                    <a:pt x="143" y="206"/>
                    <a:pt x="143" y="206"/>
                  </a:cubicBezTo>
                  <a:cubicBezTo>
                    <a:pt x="147" y="205"/>
                    <a:pt x="147" y="205"/>
                    <a:pt x="147" y="205"/>
                  </a:cubicBezTo>
                  <a:cubicBezTo>
                    <a:pt x="144" y="202"/>
                    <a:pt x="144" y="202"/>
                    <a:pt x="144" y="202"/>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2" name="Freeform 761"/>
            <p:cNvSpPr>
              <a:spLocks noEditPoints="1"/>
            </p:cNvSpPr>
            <p:nvPr/>
          </p:nvSpPr>
          <p:spPr bwMode="auto">
            <a:xfrm>
              <a:off x="13163792" y="394234"/>
              <a:ext cx="1212457" cy="1684482"/>
            </a:xfrm>
            <a:custGeom>
              <a:avLst/>
              <a:gdLst>
                <a:gd name="T0" fmla="*/ 164 w 166"/>
                <a:gd name="T1" fmla="*/ 226 h 231"/>
                <a:gd name="T2" fmla="*/ 161 w 166"/>
                <a:gd name="T3" fmla="*/ 227 h 231"/>
                <a:gd name="T4" fmla="*/ 164 w 166"/>
                <a:gd name="T5" fmla="*/ 231 h 231"/>
                <a:gd name="T6" fmla="*/ 166 w 166"/>
                <a:gd name="T7" fmla="*/ 230 h 231"/>
                <a:gd name="T8" fmla="*/ 164 w 166"/>
                <a:gd name="T9" fmla="*/ 226 h 231"/>
                <a:gd name="T10" fmla="*/ 0 w 166"/>
                <a:gd name="T11" fmla="*/ 0 h 231"/>
                <a:gd name="T12" fmla="*/ 4 w 166"/>
                <a:gd name="T13" fmla="*/ 6 h 231"/>
                <a:gd name="T14" fmla="*/ 9 w 166"/>
                <a:gd name="T15" fmla="*/ 7 h 231"/>
                <a:gd name="T16" fmla="*/ 5 w 166"/>
                <a:gd name="T17" fmla="*/ 2 h 231"/>
                <a:gd name="T18" fmla="*/ 0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64" y="226"/>
                  </a:moveTo>
                  <a:cubicBezTo>
                    <a:pt x="163" y="227"/>
                    <a:pt x="162" y="227"/>
                    <a:pt x="161" y="227"/>
                  </a:cubicBezTo>
                  <a:cubicBezTo>
                    <a:pt x="164" y="231"/>
                    <a:pt x="164" y="231"/>
                    <a:pt x="164" y="231"/>
                  </a:cubicBezTo>
                  <a:cubicBezTo>
                    <a:pt x="165" y="230"/>
                    <a:pt x="165" y="230"/>
                    <a:pt x="166" y="230"/>
                  </a:cubicBezTo>
                  <a:cubicBezTo>
                    <a:pt x="164" y="226"/>
                    <a:pt x="164" y="226"/>
                    <a:pt x="164" y="226"/>
                  </a:cubicBezTo>
                  <a:moveTo>
                    <a:pt x="0" y="0"/>
                  </a:moveTo>
                  <a:cubicBezTo>
                    <a:pt x="4" y="6"/>
                    <a:pt x="4" y="6"/>
                    <a:pt x="4" y="6"/>
                  </a:cubicBezTo>
                  <a:cubicBezTo>
                    <a:pt x="9" y="7"/>
                    <a:pt x="9" y="7"/>
                    <a:pt x="9" y="7"/>
                  </a:cubicBezTo>
                  <a:cubicBezTo>
                    <a:pt x="5" y="2"/>
                    <a:pt x="5" y="2"/>
                    <a:pt x="5" y="2"/>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3" name="Freeform 762"/>
            <p:cNvSpPr>
              <a:spLocks noEditPoints="1"/>
            </p:cNvSpPr>
            <p:nvPr/>
          </p:nvSpPr>
          <p:spPr bwMode="auto">
            <a:xfrm>
              <a:off x="13324219" y="431255"/>
              <a:ext cx="1144584" cy="1613524"/>
            </a:xfrm>
            <a:custGeom>
              <a:avLst/>
              <a:gdLst>
                <a:gd name="T0" fmla="*/ 155 w 157"/>
                <a:gd name="T1" fmla="*/ 216 h 221"/>
                <a:gd name="T2" fmla="*/ 152 w 157"/>
                <a:gd name="T3" fmla="*/ 217 h 221"/>
                <a:gd name="T4" fmla="*/ 154 w 157"/>
                <a:gd name="T5" fmla="*/ 221 h 221"/>
                <a:gd name="T6" fmla="*/ 157 w 157"/>
                <a:gd name="T7" fmla="*/ 219 h 221"/>
                <a:gd name="T8" fmla="*/ 155 w 157"/>
                <a:gd name="T9" fmla="*/ 216 h 221"/>
                <a:gd name="T10" fmla="*/ 2 w 157"/>
                <a:gd name="T11" fmla="*/ 0 h 221"/>
                <a:gd name="T12" fmla="*/ 0 w 157"/>
                <a:gd name="T13" fmla="*/ 2 h 221"/>
                <a:gd name="T14" fmla="*/ 0 w 157"/>
                <a:gd name="T15" fmla="*/ 2 h 221"/>
                <a:gd name="T16" fmla="*/ 2 w 157"/>
                <a:gd name="T17" fmla="*/ 5 h 221"/>
                <a:gd name="T18" fmla="*/ 4 w 157"/>
                <a:gd name="T19" fmla="*/ 3 h 221"/>
                <a:gd name="T20" fmla="*/ 2 w 157"/>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21">
                  <a:moveTo>
                    <a:pt x="155" y="216"/>
                  </a:moveTo>
                  <a:cubicBezTo>
                    <a:pt x="154" y="216"/>
                    <a:pt x="153" y="217"/>
                    <a:pt x="152" y="217"/>
                  </a:cubicBezTo>
                  <a:cubicBezTo>
                    <a:pt x="154" y="221"/>
                    <a:pt x="154" y="221"/>
                    <a:pt x="154" y="221"/>
                  </a:cubicBezTo>
                  <a:cubicBezTo>
                    <a:pt x="155" y="220"/>
                    <a:pt x="156" y="220"/>
                    <a:pt x="157" y="219"/>
                  </a:cubicBezTo>
                  <a:cubicBezTo>
                    <a:pt x="155" y="216"/>
                    <a:pt x="155" y="216"/>
                    <a:pt x="155" y="216"/>
                  </a:cubicBezTo>
                  <a:moveTo>
                    <a:pt x="2" y="0"/>
                  </a:moveTo>
                  <a:cubicBezTo>
                    <a:pt x="0" y="2"/>
                    <a:pt x="0" y="2"/>
                    <a:pt x="0" y="2"/>
                  </a:cubicBez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4" name="Freeform 763"/>
            <p:cNvSpPr>
              <a:spLocks noEditPoints="1"/>
            </p:cNvSpPr>
            <p:nvPr/>
          </p:nvSpPr>
          <p:spPr bwMode="auto">
            <a:xfrm>
              <a:off x="13398263" y="366467"/>
              <a:ext cx="1160010" cy="1625864"/>
            </a:xfrm>
            <a:custGeom>
              <a:avLst/>
              <a:gdLst>
                <a:gd name="T0" fmla="*/ 156 w 159"/>
                <a:gd name="T1" fmla="*/ 217 h 223"/>
                <a:gd name="T2" fmla="*/ 156 w 159"/>
                <a:gd name="T3" fmla="*/ 219 h 223"/>
                <a:gd name="T4" fmla="*/ 154 w 159"/>
                <a:gd name="T5" fmla="*/ 220 h 223"/>
                <a:gd name="T6" fmla="*/ 157 w 159"/>
                <a:gd name="T7" fmla="*/ 223 h 223"/>
                <a:gd name="T8" fmla="*/ 159 w 159"/>
                <a:gd name="T9" fmla="*/ 222 h 223"/>
                <a:gd name="T10" fmla="*/ 156 w 159"/>
                <a:gd name="T11" fmla="*/ 217 h 223"/>
                <a:gd name="T12" fmla="*/ 2 w 159"/>
                <a:gd name="T13" fmla="*/ 0 h 223"/>
                <a:gd name="T14" fmla="*/ 0 w 159"/>
                <a:gd name="T15" fmla="*/ 2 h 223"/>
                <a:gd name="T16" fmla="*/ 2 w 159"/>
                <a:gd name="T17" fmla="*/ 5 h 223"/>
                <a:gd name="T18" fmla="*/ 4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6" y="217"/>
                  </a:moveTo>
                  <a:cubicBezTo>
                    <a:pt x="156" y="219"/>
                    <a:pt x="156" y="219"/>
                    <a:pt x="156" y="219"/>
                  </a:cubicBezTo>
                  <a:cubicBezTo>
                    <a:pt x="156" y="219"/>
                    <a:pt x="155" y="220"/>
                    <a:pt x="154" y="220"/>
                  </a:cubicBezTo>
                  <a:cubicBezTo>
                    <a:pt x="157" y="223"/>
                    <a:pt x="157" y="223"/>
                    <a:pt x="157" y="223"/>
                  </a:cubicBezTo>
                  <a:cubicBezTo>
                    <a:pt x="158" y="223"/>
                    <a:pt x="158" y="222"/>
                    <a:pt x="159" y="222"/>
                  </a:cubicBezTo>
                  <a:cubicBezTo>
                    <a:pt x="156" y="217"/>
                    <a:pt x="156" y="217"/>
                    <a:pt x="156" y="217"/>
                  </a:cubicBezTo>
                  <a:moveTo>
                    <a:pt x="2" y="0"/>
                  </a:move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5" name="Freeform 764"/>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close/>
                  <a:moveTo>
                    <a:pt x="0" y="0"/>
                  </a:moveTo>
                  <a:lnTo>
                    <a:pt x="2" y="16"/>
                  </a:lnTo>
                  <a:lnTo>
                    <a:pt x="2" y="16"/>
                  </a:lnTo>
                  <a:lnTo>
                    <a:pt x="7" y="24"/>
                  </a:lnTo>
                  <a:lnTo>
                    <a:pt x="12" y="19"/>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6" name="Freeform 765"/>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moveTo>
                    <a:pt x="0" y="0"/>
                  </a:moveTo>
                  <a:lnTo>
                    <a:pt x="2" y="16"/>
                  </a:lnTo>
                  <a:lnTo>
                    <a:pt x="2" y="16"/>
                  </a:lnTo>
                  <a:lnTo>
                    <a:pt x="7" y="24"/>
                  </a:lnTo>
                  <a:lnTo>
                    <a:pt x="12" y="19"/>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7" name="Freeform 766"/>
            <p:cNvSpPr>
              <a:spLocks noEditPoints="1"/>
            </p:cNvSpPr>
            <p:nvPr/>
          </p:nvSpPr>
          <p:spPr bwMode="auto">
            <a:xfrm>
              <a:off x="13435284" y="82635"/>
              <a:ext cx="1160010" cy="1625864"/>
            </a:xfrm>
            <a:custGeom>
              <a:avLst/>
              <a:gdLst>
                <a:gd name="T0" fmla="*/ 157 w 159"/>
                <a:gd name="T1" fmla="*/ 218 h 223"/>
                <a:gd name="T2" fmla="*/ 155 w 159"/>
                <a:gd name="T3" fmla="*/ 220 h 223"/>
                <a:gd name="T4" fmla="*/ 157 w 159"/>
                <a:gd name="T5" fmla="*/ 223 h 223"/>
                <a:gd name="T6" fmla="*/ 159 w 159"/>
                <a:gd name="T7" fmla="*/ 221 h 223"/>
                <a:gd name="T8" fmla="*/ 157 w 159"/>
                <a:gd name="T9" fmla="*/ 218 h 223"/>
                <a:gd name="T10" fmla="*/ 2 w 159"/>
                <a:gd name="T11" fmla="*/ 0 h 223"/>
                <a:gd name="T12" fmla="*/ 0 w 159"/>
                <a:gd name="T13" fmla="*/ 1 h 223"/>
                <a:gd name="T14" fmla="*/ 4 w 159"/>
                <a:gd name="T15" fmla="*/ 6 h 223"/>
                <a:gd name="T16" fmla="*/ 3 w 159"/>
                <a:gd name="T17" fmla="*/ 4 h 223"/>
                <a:gd name="T18" fmla="*/ 5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7" y="218"/>
                  </a:moveTo>
                  <a:cubicBezTo>
                    <a:pt x="155" y="220"/>
                    <a:pt x="155" y="220"/>
                    <a:pt x="155" y="220"/>
                  </a:cubicBezTo>
                  <a:cubicBezTo>
                    <a:pt x="157" y="223"/>
                    <a:pt x="157" y="223"/>
                    <a:pt x="157" y="223"/>
                  </a:cubicBezTo>
                  <a:cubicBezTo>
                    <a:pt x="159" y="221"/>
                    <a:pt x="159" y="221"/>
                    <a:pt x="159" y="221"/>
                  </a:cubicBezTo>
                  <a:cubicBezTo>
                    <a:pt x="157" y="218"/>
                    <a:pt x="157" y="218"/>
                    <a:pt x="157" y="218"/>
                  </a:cubicBezTo>
                  <a:moveTo>
                    <a:pt x="2" y="0"/>
                  </a:moveTo>
                  <a:cubicBezTo>
                    <a:pt x="2" y="0"/>
                    <a:pt x="1" y="1"/>
                    <a:pt x="0" y="1"/>
                  </a:cubicBezTo>
                  <a:cubicBezTo>
                    <a:pt x="4" y="6"/>
                    <a:pt x="4" y="6"/>
                    <a:pt x="4" y="6"/>
                  </a:cubicBezTo>
                  <a:cubicBezTo>
                    <a:pt x="3" y="4"/>
                    <a:pt x="3" y="4"/>
                    <a:pt x="3" y="4"/>
                  </a:cubicBezTo>
                  <a:cubicBezTo>
                    <a:pt x="4" y="3"/>
                    <a:pt x="4" y="3"/>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8" name="Freeform 767"/>
            <p:cNvSpPr>
              <a:spLocks noEditPoints="1"/>
            </p:cNvSpPr>
            <p:nvPr/>
          </p:nvSpPr>
          <p:spPr bwMode="auto">
            <a:xfrm>
              <a:off x="13521668" y="30188"/>
              <a:ext cx="1144584" cy="1613524"/>
            </a:xfrm>
            <a:custGeom>
              <a:avLst/>
              <a:gdLst>
                <a:gd name="T0" fmla="*/ 155 w 157"/>
                <a:gd name="T1" fmla="*/ 216 h 221"/>
                <a:gd name="T2" fmla="*/ 153 w 157"/>
                <a:gd name="T3" fmla="*/ 218 h 221"/>
                <a:gd name="T4" fmla="*/ 155 w 157"/>
                <a:gd name="T5" fmla="*/ 221 h 221"/>
                <a:gd name="T6" fmla="*/ 157 w 157"/>
                <a:gd name="T7" fmla="*/ 219 h 221"/>
                <a:gd name="T8" fmla="*/ 155 w 157"/>
                <a:gd name="T9" fmla="*/ 216 h 221"/>
                <a:gd name="T10" fmla="*/ 3 w 157"/>
                <a:gd name="T11" fmla="*/ 0 h 221"/>
                <a:gd name="T12" fmla="*/ 0 w 157"/>
                <a:gd name="T13" fmla="*/ 2 h 221"/>
                <a:gd name="T14" fmla="*/ 2 w 157"/>
                <a:gd name="T15" fmla="*/ 5 h 221"/>
                <a:gd name="T16" fmla="*/ 5 w 157"/>
                <a:gd name="T17" fmla="*/ 4 h 221"/>
                <a:gd name="T18" fmla="*/ 3 w 1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21">
                  <a:moveTo>
                    <a:pt x="155" y="216"/>
                  </a:moveTo>
                  <a:cubicBezTo>
                    <a:pt x="153" y="218"/>
                    <a:pt x="153" y="218"/>
                    <a:pt x="153" y="218"/>
                  </a:cubicBezTo>
                  <a:cubicBezTo>
                    <a:pt x="155" y="221"/>
                    <a:pt x="155" y="221"/>
                    <a:pt x="155" y="221"/>
                  </a:cubicBezTo>
                  <a:cubicBezTo>
                    <a:pt x="157" y="219"/>
                    <a:pt x="157" y="219"/>
                    <a:pt x="157" y="219"/>
                  </a:cubicBezTo>
                  <a:cubicBezTo>
                    <a:pt x="155" y="216"/>
                    <a:pt x="155" y="216"/>
                    <a:pt x="155" y="216"/>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29" name="Freeform 768"/>
            <p:cNvSpPr>
              <a:spLocks noEditPoints="1"/>
            </p:cNvSpPr>
            <p:nvPr/>
          </p:nvSpPr>
          <p:spPr bwMode="auto">
            <a:xfrm>
              <a:off x="13617307" y="-6834"/>
              <a:ext cx="1209372" cy="1684482"/>
            </a:xfrm>
            <a:custGeom>
              <a:avLst/>
              <a:gdLst>
                <a:gd name="T0" fmla="*/ 157 w 166"/>
                <a:gd name="T1" fmla="*/ 224 h 231"/>
                <a:gd name="T2" fmla="*/ 161 w 166"/>
                <a:gd name="T3" fmla="*/ 229 h 231"/>
                <a:gd name="T4" fmla="*/ 166 w 166"/>
                <a:gd name="T5" fmla="*/ 231 h 231"/>
                <a:gd name="T6" fmla="*/ 162 w 166"/>
                <a:gd name="T7" fmla="*/ 225 h 231"/>
                <a:gd name="T8" fmla="*/ 157 w 166"/>
                <a:gd name="T9" fmla="*/ 224 h 231"/>
                <a:gd name="T10" fmla="*/ 3 w 166"/>
                <a:gd name="T11" fmla="*/ 0 h 231"/>
                <a:gd name="T12" fmla="*/ 0 w 166"/>
                <a:gd name="T13" fmla="*/ 1 h 231"/>
                <a:gd name="T14" fmla="*/ 2 w 166"/>
                <a:gd name="T15" fmla="*/ 5 h 231"/>
                <a:gd name="T16" fmla="*/ 5 w 166"/>
                <a:gd name="T17" fmla="*/ 4 h 231"/>
                <a:gd name="T18" fmla="*/ 3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57" y="224"/>
                  </a:moveTo>
                  <a:cubicBezTo>
                    <a:pt x="161" y="229"/>
                    <a:pt x="161" y="229"/>
                    <a:pt x="161" y="229"/>
                  </a:cubicBezTo>
                  <a:cubicBezTo>
                    <a:pt x="166" y="231"/>
                    <a:pt x="166" y="231"/>
                    <a:pt x="166" y="231"/>
                  </a:cubicBezTo>
                  <a:cubicBezTo>
                    <a:pt x="162" y="225"/>
                    <a:pt x="162" y="225"/>
                    <a:pt x="162" y="225"/>
                  </a:cubicBezTo>
                  <a:cubicBezTo>
                    <a:pt x="157" y="224"/>
                    <a:pt x="157" y="224"/>
                    <a:pt x="157" y="224"/>
                  </a:cubicBezTo>
                  <a:moveTo>
                    <a:pt x="3" y="0"/>
                  </a:moveTo>
                  <a:cubicBezTo>
                    <a:pt x="2" y="1"/>
                    <a:pt x="1" y="1"/>
                    <a:pt x="0" y="1"/>
                  </a:cubicBezTo>
                  <a:cubicBezTo>
                    <a:pt x="2" y="5"/>
                    <a:pt x="2" y="5"/>
                    <a:pt x="2" y="5"/>
                  </a:cubicBezTo>
                  <a:cubicBezTo>
                    <a:pt x="3" y="4"/>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0" name="Freeform 769"/>
            <p:cNvSpPr>
              <a:spLocks noEditPoints="1"/>
            </p:cNvSpPr>
            <p:nvPr/>
          </p:nvSpPr>
          <p:spPr bwMode="auto">
            <a:xfrm>
              <a:off x="13842522" y="153593"/>
              <a:ext cx="1079796" cy="1502459"/>
            </a:xfrm>
            <a:custGeom>
              <a:avLst/>
              <a:gdLst>
                <a:gd name="T0" fmla="*/ 145 w 148"/>
                <a:gd name="T1" fmla="*/ 200 h 206"/>
                <a:gd name="T2" fmla="*/ 144 w 148"/>
                <a:gd name="T3" fmla="*/ 203 h 206"/>
                <a:gd name="T4" fmla="*/ 146 w 148"/>
                <a:gd name="T5" fmla="*/ 206 h 206"/>
                <a:gd name="T6" fmla="*/ 148 w 148"/>
                <a:gd name="T7" fmla="*/ 204 h 206"/>
                <a:gd name="T8" fmla="*/ 145 w 148"/>
                <a:gd name="T9" fmla="*/ 200 h 206"/>
                <a:gd name="T10" fmla="*/ 4 w 148"/>
                <a:gd name="T11" fmla="*/ 0 h 206"/>
                <a:gd name="T12" fmla="*/ 0 w 148"/>
                <a:gd name="T13" fmla="*/ 0 h 206"/>
                <a:gd name="T14" fmla="*/ 3 w 148"/>
                <a:gd name="T15" fmla="*/ 4 h 206"/>
                <a:gd name="T16" fmla="*/ 6 w 148"/>
                <a:gd name="T17" fmla="*/ 4 h 206"/>
                <a:gd name="T18" fmla="*/ 4 w 148"/>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6">
                  <a:moveTo>
                    <a:pt x="145" y="200"/>
                  </a:moveTo>
                  <a:cubicBezTo>
                    <a:pt x="145" y="201"/>
                    <a:pt x="144" y="202"/>
                    <a:pt x="144" y="203"/>
                  </a:cubicBezTo>
                  <a:cubicBezTo>
                    <a:pt x="146" y="206"/>
                    <a:pt x="146" y="206"/>
                    <a:pt x="146" y="206"/>
                  </a:cubicBezTo>
                  <a:cubicBezTo>
                    <a:pt x="147" y="205"/>
                    <a:pt x="147" y="205"/>
                    <a:pt x="148" y="204"/>
                  </a:cubicBezTo>
                  <a:cubicBezTo>
                    <a:pt x="145" y="200"/>
                    <a:pt x="145" y="200"/>
                    <a:pt x="145" y="200"/>
                  </a:cubicBezTo>
                  <a:moveTo>
                    <a:pt x="4" y="0"/>
                  </a:moveTo>
                  <a:cubicBezTo>
                    <a:pt x="0" y="0"/>
                    <a:pt x="0" y="0"/>
                    <a:pt x="0" y="0"/>
                  </a:cubicBezTo>
                  <a:cubicBezTo>
                    <a:pt x="3" y="4"/>
                    <a:pt x="3" y="4"/>
                    <a:pt x="3" y="4"/>
                  </a:cubicBezTo>
                  <a:cubicBezTo>
                    <a:pt x="6" y="4"/>
                    <a:pt x="6" y="4"/>
                    <a:pt x="6" y="4"/>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1" name="Freeform 770"/>
            <p:cNvSpPr>
              <a:spLocks noEditPoints="1"/>
            </p:cNvSpPr>
            <p:nvPr/>
          </p:nvSpPr>
          <p:spPr bwMode="auto">
            <a:xfrm>
              <a:off x="13959757" y="141253"/>
              <a:ext cx="1011924" cy="1428416"/>
            </a:xfrm>
            <a:custGeom>
              <a:avLst/>
              <a:gdLst>
                <a:gd name="T0" fmla="*/ 137 w 139"/>
                <a:gd name="T1" fmla="*/ 189 h 196"/>
                <a:gd name="T2" fmla="*/ 135 w 139"/>
                <a:gd name="T3" fmla="*/ 192 h 196"/>
                <a:gd name="T4" fmla="*/ 138 w 139"/>
                <a:gd name="T5" fmla="*/ 196 h 196"/>
                <a:gd name="T6" fmla="*/ 139 w 139"/>
                <a:gd name="T7" fmla="*/ 193 h 196"/>
                <a:gd name="T8" fmla="*/ 137 w 139"/>
                <a:gd name="T9" fmla="*/ 189 h 196"/>
                <a:gd name="T10" fmla="*/ 118 w 139"/>
                <a:gd name="T11" fmla="*/ 162 h 196"/>
                <a:gd name="T12" fmla="*/ 118 w 139"/>
                <a:gd name="T13" fmla="*/ 162 h 196"/>
                <a:gd name="T14" fmla="*/ 118 w 139"/>
                <a:gd name="T15" fmla="*/ 163 h 196"/>
                <a:gd name="T16" fmla="*/ 118 w 139"/>
                <a:gd name="T17" fmla="*/ 162 h 196"/>
                <a:gd name="T18" fmla="*/ 3 w 139"/>
                <a:gd name="T19" fmla="*/ 0 h 196"/>
                <a:gd name="T20" fmla="*/ 0 w 139"/>
                <a:gd name="T21" fmla="*/ 1 h 196"/>
                <a:gd name="T22" fmla="*/ 2 w 139"/>
                <a:gd name="T23" fmla="*/ 4 h 196"/>
                <a:gd name="T24" fmla="*/ 6 w 139"/>
                <a:gd name="T25" fmla="*/ 4 h 196"/>
                <a:gd name="T26" fmla="*/ 3 w 139"/>
                <a:gd name="T2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6">
                  <a:moveTo>
                    <a:pt x="137" y="189"/>
                  </a:moveTo>
                  <a:cubicBezTo>
                    <a:pt x="136" y="190"/>
                    <a:pt x="136" y="191"/>
                    <a:pt x="135" y="192"/>
                  </a:cubicBezTo>
                  <a:cubicBezTo>
                    <a:pt x="138" y="196"/>
                    <a:pt x="138" y="196"/>
                    <a:pt x="138" y="196"/>
                  </a:cubicBezTo>
                  <a:cubicBezTo>
                    <a:pt x="138" y="195"/>
                    <a:pt x="139" y="194"/>
                    <a:pt x="139" y="193"/>
                  </a:cubicBezTo>
                  <a:cubicBezTo>
                    <a:pt x="137" y="189"/>
                    <a:pt x="137" y="189"/>
                    <a:pt x="137" y="189"/>
                  </a:cubicBezTo>
                  <a:moveTo>
                    <a:pt x="118" y="162"/>
                  </a:moveTo>
                  <a:cubicBezTo>
                    <a:pt x="118" y="162"/>
                    <a:pt x="118" y="162"/>
                    <a:pt x="118" y="162"/>
                  </a:cubicBezTo>
                  <a:cubicBezTo>
                    <a:pt x="118" y="163"/>
                    <a:pt x="118" y="163"/>
                    <a:pt x="118" y="163"/>
                  </a:cubicBezTo>
                  <a:cubicBezTo>
                    <a:pt x="118" y="162"/>
                    <a:pt x="118" y="162"/>
                    <a:pt x="118" y="162"/>
                  </a:cubicBezTo>
                  <a:moveTo>
                    <a:pt x="3" y="0"/>
                  </a:moveTo>
                  <a:cubicBezTo>
                    <a:pt x="0" y="1"/>
                    <a:pt x="0" y="1"/>
                    <a:pt x="0" y="1"/>
                  </a:cubicBezTo>
                  <a:cubicBezTo>
                    <a:pt x="2" y="4"/>
                    <a:pt x="2" y="4"/>
                    <a:pt x="2" y="4"/>
                  </a:cubicBezTo>
                  <a:cubicBezTo>
                    <a:pt x="6" y="4"/>
                    <a:pt x="6"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2" name="Freeform 771"/>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close/>
                  <a:moveTo>
                    <a:pt x="265" y="369"/>
                  </a:moveTo>
                  <a:lnTo>
                    <a:pt x="265" y="378"/>
                  </a:lnTo>
                  <a:lnTo>
                    <a:pt x="272" y="390"/>
                  </a:lnTo>
                  <a:lnTo>
                    <a:pt x="274" y="381"/>
                  </a:lnTo>
                  <a:lnTo>
                    <a:pt x="265" y="369"/>
                  </a:lnTo>
                  <a:close/>
                  <a:moveTo>
                    <a:pt x="5" y="0"/>
                  </a:moveTo>
                  <a:lnTo>
                    <a:pt x="0" y="7"/>
                  </a:lnTo>
                  <a:lnTo>
                    <a:pt x="7" y="17"/>
                  </a:lnTo>
                  <a:lnTo>
                    <a:pt x="10" y="10"/>
                  </a:lnTo>
                  <a:lnTo>
                    <a:pt x="5"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3" name="Freeform 772"/>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moveTo>
                    <a:pt x="265" y="369"/>
                  </a:moveTo>
                  <a:lnTo>
                    <a:pt x="265" y="378"/>
                  </a:lnTo>
                  <a:lnTo>
                    <a:pt x="272" y="390"/>
                  </a:lnTo>
                  <a:lnTo>
                    <a:pt x="274" y="381"/>
                  </a:lnTo>
                  <a:lnTo>
                    <a:pt x="265" y="369"/>
                  </a:lnTo>
                  <a:moveTo>
                    <a:pt x="5" y="0"/>
                  </a:moveTo>
                  <a:lnTo>
                    <a:pt x="0" y="7"/>
                  </a:lnTo>
                  <a:lnTo>
                    <a:pt x="7" y="17"/>
                  </a:lnTo>
                  <a:lnTo>
                    <a:pt x="10" y="10"/>
                  </a:lnTo>
                  <a:lnTo>
                    <a:pt x="5"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4" name="Freeform 773"/>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close/>
                  <a:moveTo>
                    <a:pt x="0" y="0"/>
                  </a:moveTo>
                  <a:lnTo>
                    <a:pt x="5" y="7"/>
                  </a:lnTo>
                  <a:lnTo>
                    <a:pt x="5" y="11"/>
                  </a:lnTo>
                  <a:lnTo>
                    <a:pt x="9" y="18"/>
                  </a:lnTo>
                  <a:lnTo>
                    <a:pt x="14" y="11"/>
                  </a:lnTo>
                  <a:lnTo>
                    <a:pt x="5" y="0"/>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5" name="Freeform 774"/>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moveTo>
                    <a:pt x="0" y="0"/>
                  </a:moveTo>
                  <a:lnTo>
                    <a:pt x="5" y="7"/>
                  </a:lnTo>
                  <a:lnTo>
                    <a:pt x="5" y="11"/>
                  </a:lnTo>
                  <a:lnTo>
                    <a:pt x="9" y="18"/>
                  </a:lnTo>
                  <a:lnTo>
                    <a:pt x="14" y="11"/>
                  </a:lnTo>
                  <a:lnTo>
                    <a:pt x="5" y="0"/>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6" name="Freeform 775"/>
            <p:cNvSpPr>
              <a:spLocks noEditPoints="1"/>
            </p:cNvSpPr>
            <p:nvPr/>
          </p:nvSpPr>
          <p:spPr bwMode="auto">
            <a:xfrm>
              <a:off x="14178801" y="-50025"/>
              <a:ext cx="829901" cy="1138414"/>
            </a:xfrm>
            <a:custGeom>
              <a:avLst/>
              <a:gdLst>
                <a:gd name="T0" fmla="*/ 111 w 114"/>
                <a:gd name="T1" fmla="*/ 151 h 156"/>
                <a:gd name="T2" fmla="*/ 108 w 114"/>
                <a:gd name="T3" fmla="*/ 152 h 156"/>
                <a:gd name="T4" fmla="*/ 111 w 114"/>
                <a:gd name="T5" fmla="*/ 156 h 156"/>
                <a:gd name="T6" fmla="*/ 114 w 114"/>
                <a:gd name="T7" fmla="*/ 155 h 156"/>
                <a:gd name="T8" fmla="*/ 111 w 114"/>
                <a:gd name="T9" fmla="*/ 151 h 156"/>
                <a:gd name="T10" fmla="*/ 27 w 114"/>
                <a:gd name="T11" fmla="*/ 38 h 156"/>
                <a:gd name="T12" fmla="*/ 33 w 114"/>
                <a:gd name="T13" fmla="*/ 46 h 156"/>
                <a:gd name="T14" fmla="*/ 39 w 114"/>
                <a:gd name="T15" fmla="*/ 49 h 156"/>
                <a:gd name="T16" fmla="*/ 33 w 114"/>
                <a:gd name="T17" fmla="*/ 41 h 156"/>
                <a:gd name="T18" fmla="*/ 27 w 114"/>
                <a:gd name="T19" fmla="*/ 38 h 156"/>
                <a:gd name="T20" fmla="*/ 20 w 114"/>
                <a:gd name="T21" fmla="*/ 22 h 156"/>
                <a:gd name="T22" fmla="*/ 20 w 114"/>
                <a:gd name="T23" fmla="*/ 27 h 156"/>
                <a:gd name="T24" fmla="*/ 24 w 114"/>
                <a:gd name="T25" fmla="*/ 33 h 156"/>
                <a:gd name="T26" fmla="*/ 24 w 114"/>
                <a:gd name="T27" fmla="*/ 28 h 156"/>
                <a:gd name="T28" fmla="*/ 20 w 114"/>
                <a:gd name="T29" fmla="*/ 22 h 156"/>
                <a:gd name="T30" fmla="*/ 0 w 114"/>
                <a:gd name="T31" fmla="*/ 0 h 156"/>
                <a:gd name="T32" fmla="*/ 4 w 114"/>
                <a:gd name="T33" fmla="*/ 4 h 156"/>
                <a:gd name="T34" fmla="*/ 6 w 114"/>
                <a:gd name="T35" fmla="*/ 5 h 156"/>
                <a:gd name="T36" fmla="*/ 8 w 114"/>
                <a:gd name="T37" fmla="*/ 5 h 156"/>
                <a:gd name="T38" fmla="*/ 4 w 114"/>
                <a:gd name="T39" fmla="*/ 1 h 156"/>
                <a:gd name="T40" fmla="*/ 0 w 11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56">
                  <a:moveTo>
                    <a:pt x="111" y="151"/>
                  </a:moveTo>
                  <a:cubicBezTo>
                    <a:pt x="108" y="152"/>
                    <a:pt x="108" y="152"/>
                    <a:pt x="108" y="152"/>
                  </a:cubicBezTo>
                  <a:cubicBezTo>
                    <a:pt x="111" y="156"/>
                    <a:pt x="111" y="156"/>
                    <a:pt x="111" y="156"/>
                  </a:cubicBezTo>
                  <a:cubicBezTo>
                    <a:pt x="114" y="155"/>
                    <a:pt x="114" y="155"/>
                    <a:pt x="114" y="155"/>
                  </a:cubicBezTo>
                  <a:cubicBezTo>
                    <a:pt x="111" y="151"/>
                    <a:pt x="111" y="151"/>
                    <a:pt x="111" y="151"/>
                  </a:cubicBezTo>
                  <a:moveTo>
                    <a:pt x="27" y="38"/>
                  </a:moveTo>
                  <a:cubicBezTo>
                    <a:pt x="33" y="46"/>
                    <a:pt x="33" y="46"/>
                    <a:pt x="33" y="46"/>
                  </a:cubicBezTo>
                  <a:cubicBezTo>
                    <a:pt x="39" y="49"/>
                    <a:pt x="39" y="49"/>
                    <a:pt x="39" y="49"/>
                  </a:cubicBezTo>
                  <a:cubicBezTo>
                    <a:pt x="33" y="41"/>
                    <a:pt x="33" y="41"/>
                    <a:pt x="33" y="41"/>
                  </a:cubicBezTo>
                  <a:cubicBezTo>
                    <a:pt x="27" y="38"/>
                    <a:pt x="27" y="38"/>
                    <a:pt x="27" y="38"/>
                  </a:cubicBezTo>
                  <a:moveTo>
                    <a:pt x="20" y="22"/>
                  </a:moveTo>
                  <a:cubicBezTo>
                    <a:pt x="20" y="27"/>
                    <a:pt x="20" y="27"/>
                    <a:pt x="20" y="27"/>
                  </a:cubicBezTo>
                  <a:cubicBezTo>
                    <a:pt x="24" y="33"/>
                    <a:pt x="24" y="33"/>
                    <a:pt x="24" y="33"/>
                  </a:cubicBezTo>
                  <a:cubicBezTo>
                    <a:pt x="24" y="28"/>
                    <a:pt x="24" y="28"/>
                    <a:pt x="24" y="28"/>
                  </a:cubicBezTo>
                  <a:cubicBezTo>
                    <a:pt x="20" y="22"/>
                    <a:pt x="20" y="22"/>
                    <a:pt x="20" y="22"/>
                  </a:cubicBezTo>
                  <a:moveTo>
                    <a:pt x="0" y="0"/>
                  </a:moveTo>
                  <a:cubicBezTo>
                    <a:pt x="4" y="4"/>
                    <a:pt x="4" y="4"/>
                    <a:pt x="4" y="4"/>
                  </a:cubicBezTo>
                  <a:cubicBezTo>
                    <a:pt x="4" y="5"/>
                    <a:pt x="5" y="5"/>
                    <a:pt x="6" y="5"/>
                  </a:cubicBezTo>
                  <a:cubicBezTo>
                    <a:pt x="6" y="5"/>
                    <a:pt x="7" y="5"/>
                    <a:pt x="8" y="5"/>
                  </a:cubicBezTo>
                  <a:cubicBezTo>
                    <a:pt x="4" y="1"/>
                    <a:pt x="4" y="1"/>
                    <a:pt x="4"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7" name="Freeform 776"/>
            <p:cNvSpPr>
              <a:spLocks noEditPoints="1"/>
            </p:cNvSpPr>
            <p:nvPr/>
          </p:nvSpPr>
          <p:spPr bwMode="auto">
            <a:xfrm>
              <a:off x="14323802" y="-19174"/>
              <a:ext cx="780539" cy="1092137"/>
            </a:xfrm>
            <a:custGeom>
              <a:avLst/>
              <a:gdLst>
                <a:gd name="T0" fmla="*/ 102 w 107"/>
                <a:gd name="T1" fmla="*/ 140 h 150"/>
                <a:gd name="T2" fmla="*/ 103 w 107"/>
                <a:gd name="T3" fmla="*/ 144 h 150"/>
                <a:gd name="T4" fmla="*/ 102 w 107"/>
                <a:gd name="T5" fmla="*/ 144 h 150"/>
                <a:gd name="T6" fmla="*/ 105 w 107"/>
                <a:gd name="T7" fmla="*/ 149 h 150"/>
                <a:gd name="T8" fmla="*/ 106 w 107"/>
                <a:gd name="T9" fmla="*/ 150 h 150"/>
                <a:gd name="T10" fmla="*/ 107 w 107"/>
                <a:gd name="T11" fmla="*/ 146 h 150"/>
                <a:gd name="T12" fmla="*/ 107 w 107"/>
                <a:gd name="T13" fmla="*/ 145 h 150"/>
                <a:gd name="T14" fmla="*/ 102 w 107"/>
                <a:gd name="T15" fmla="*/ 140 h 150"/>
                <a:gd name="T16" fmla="*/ 76 w 107"/>
                <a:gd name="T17" fmla="*/ 107 h 150"/>
                <a:gd name="T18" fmla="*/ 79 w 107"/>
                <a:gd name="T19" fmla="*/ 112 h 150"/>
                <a:gd name="T20" fmla="*/ 83 w 107"/>
                <a:gd name="T21" fmla="*/ 112 h 150"/>
                <a:gd name="T22" fmla="*/ 80 w 107"/>
                <a:gd name="T23" fmla="*/ 108 h 150"/>
                <a:gd name="T24" fmla="*/ 76 w 107"/>
                <a:gd name="T25" fmla="*/ 107 h 150"/>
                <a:gd name="T26" fmla="*/ 59 w 107"/>
                <a:gd name="T27" fmla="*/ 78 h 150"/>
                <a:gd name="T28" fmla="*/ 57 w 107"/>
                <a:gd name="T29" fmla="*/ 81 h 150"/>
                <a:gd name="T30" fmla="*/ 66 w 107"/>
                <a:gd name="T31" fmla="*/ 94 h 150"/>
                <a:gd name="T32" fmla="*/ 61 w 107"/>
                <a:gd name="T33" fmla="*/ 82 h 150"/>
                <a:gd name="T34" fmla="*/ 61 w 107"/>
                <a:gd name="T35" fmla="*/ 82 h 150"/>
                <a:gd name="T36" fmla="*/ 59 w 107"/>
                <a:gd name="T37" fmla="*/ 78 h 150"/>
                <a:gd name="T38" fmla="*/ 33 w 107"/>
                <a:gd name="T39" fmla="*/ 42 h 150"/>
                <a:gd name="T40" fmla="*/ 31 w 107"/>
                <a:gd name="T41" fmla="*/ 44 h 150"/>
                <a:gd name="T42" fmla="*/ 33 w 107"/>
                <a:gd name="T43" fmla="*/ 47 h 150"/>
                <a:gd name="T44" fmla="*/ 36 w 107"/>
                <a:gd name="T45" fmla="*/ 45 h 150"/>
                <a:gd name="T46" fmla="*/ 33 w 107"/>
                <a:gd name="T47" fmla="*/ 42 h 150"/>
                <a:gd name="T48" fmla="*/ 0 w 107"/>
                <a:gd name="T49" fmla="*/ 0 h 150"/>
                <a:gd name="T50" fmla="*/ 4 w 107"/>
                <a:gd name="T51" fmla="*/ 5 h 150"/>
                <a:gd name="T52" fmla="*/ 4 w 107"/>
                <a:gd name="T53" fmla="*/ 5 h 150"/>
                <a:gd name="T54" fmla="*/ 6 w 107"/>
                <a:gd name="T55" fmla="*/ 3 h 150"/>
                <a:gd name="T56" fmla="*/ 5 w 107"/>
                <a:gd name="T57" fmla="*/ 2 h 150"/>
                <a:gd name="T58" fmla="*/ 3 w 107"/>
                <a:gd name="T59" fmla="*/ 1 h 150"/>
                <a:gd name="T60" fmla="*/ 0 w 107"/>
                <a:gd name="T6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50">
                  <a:moveTo>
                    <a:pt x="102" y="140"/>
                  </a:moveTo>
                  <a:cubicBezTo>
                    <a:pt x="102" y="141"/>
                    <a:pt x="103" y="142"/>
                    <a:pt x="103" y="144"/>
                  </a:cubicBezTo>
                  <a:cubicBezTo>
                    <a:pt x="102" y="144"/>
                    <a:pt x="102" y="144"/>
                    <a:pt x="102" y="144"/>
                  </a:cubicBezTo>
                  <a:cubicBezTo>
                    <a:pt x="105" y="149"/>
                    <a:pt x="105" y="149"/>
                    <a:pt x="105" y="149"/>
                  </a:cubicBezTo>
                  <a:cubicBezTo>
                    <a:pt x="106" y="150"/>
                    <a:pt x="106" y="150"/>
                    <a:pt x="106" y="150"/>
                  </a:cubicBezTo>
                  <a:cubicBezTo>
                    <a:pt x="107" y="146"/>
                    <a:pt x="107" y="146"/>
                    <a:pt x="107" y="146"/>
                  </a:cubicBezTo>
                  <a:cubicBezTo>
                    <a:pt x="107" y="146"/>
                    <a:pt x="107" y="146"/>
                    <a:pt x="107" y="145"/>
                  </a:cubicBezTo>
                  <a:cubicBezTo>
                    <a:pt x="102" y="140"/>
                    <a:pt x="102" y="140"/>
                    <a:pt x="102" y="140"/>
                  </a:cubicBezTo>
                  <a:moveTo>
                    <a:pt x="76" y="107"/>
                  </a:moveTo>
                  <a:cubicBezTo>
                    <a:pt x="79" y="112"/>
                    <a:pt x="79" y="112"/>
                    <a:pt x="79" y="112"/>
                  </a:cubicBezTo>
                  <a:cubicBezTo>
                    <a:pt x="83" y="112"/>
                    <a:pt x="83" y="112"/>
                    <a:pt x="83" y="112"/>
                  </a:cubicBezTo>
                  <a:cubicBezTo>
                    <a:pt x="80" y="108"/>
                    <a:pt x="80" y="108"/>
                    <a:pt x="80" y="108"/>
                  </a:cubicBezTo>
                  <a:cubicBezTo>
                    <a:pt x="76" y="107"/>
                    <a:pt x="76" y="107"/>
                    <a:pt x="76" y="107"/>
                  </a:cubicBezTo>
                  <a:moveTo>
                    <a:pt x="59" y="78"/>
                  </a:moveTo>
                  <a:cubicBezTo>
                    <a:pt x="57" y="81"/>
                    <a:pt x="57" y="81"/>
                    <a:pt x="57" y="81"/>
                  </a:cubicBezTo>
                  <a:cubicBezTo>
                    <a:pt x="66" y="94"/>
                    <a:pt x="66" y="94"/>
                    <a:pt x="66" y="94"/>
                  </a:cubicBezTo>
                  <a:cubicBezTo>
                    <a:pt x="61" y="82"/>
                    <a:pt x="61" y="82"/>
                    <a:pt x="61" y="82"/>
                  </a:cubicBezTo>
                  <a:cubicBezTo>
                    <a:pt x="61" y="82"/>
                    <a:pt x="61" y="82"/>
                    <a:pt x="61" y="82"/>
                  </a:cubicBezTo>
                  <a:cubicBezTo>
                    <a:pt x="59" y="78"/>
                    <a:pt x="59" y="78"/>
                    <a:pt x="59" y="78"/>
                  </a:cubicBezTo>
                  <a:moveTo>
                    <a:pt x="33" y="42"/>
                  </a:moveTo>
                  <a:cubicBezTo>
                    <a:pt x="31" y="44"/>
                    <a:pt x="31" y="44"/>
                    <a:pt x="31" y="44"/>
                  </a:cubicBezTo>
                  <a:cubicBezTo>
                    <a:pt x="33" y="47"/>
                    <a:pt x="33" y="47"/>
                    <a:pt x="33" y="47"/>
                  </a:cubicBezTo>
                  <a:cubicBezTo>
                    <a:pt x="36" y="45"/>
                    <a:pt x="36" y="45"/>
                    <a:pt x="36" y="45"/>
                  </a:cubicBezTo>
                  <a:cubicBezTo>
                    <a:pt x="33" y="42"/>
                    <a:pt x="33" y="42"/>
                    <a:pt x="33" y="42"/>
                  </a:cubicBezTo>
                  <a:moveTo>
                    <a:pt x="0" y="0"/>
                  </a:moveTo>
                  <a:cubicBezTo>
                    <a:pt x="4" y="5"/>
                    <a:pt x="4" y="5"/>
                    <a:pt x="4" y="5"/>
                  </a:cubicBezTo>
                  <a:cubicBezTo>
                    <a:pt x="4" y="5"/>
                    <a:pt x="4" y="5"/>
                    <a:pt x="4" y="5"/>
                  </a:cubicBezTo>
                  <a:cubicBezTo>
                    <a:pt x="6" y="3"/>
                    <a:pt x="6" y="3"/>
                    <a:pt x="6" y="3"/>
                  </a:cubicBezTo>
                  <a:cubicBezTo>
                    <a:pt x="5" y="2"/>
                    <a:pt x="5" y="2"/>
                    <a:pt x="5" y="2"/>
                  </a:cubicBezTo>
                  <a:cubicBezTo>
                    <a:pt x="3" y="1"/>
                    <a:pt x="3" y="1"/>
                    <a:pt x="3" y="1"/>
                  </a:cubicBezTo>
                  <a:cubicBezTo>
                    <a:pt x="2" y="1"/>
                    <a:pt x="1"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8" name="Freeform 777"/>
            <p:cNvSpPr>
              <a:spLocks noEditPoints="1"/>
            </p:cNvSpPr>
            <p:nvPr/>
          </p:nvSpPr>
          <p:spPr bwMode="auto">
            <a:xfrm>
              <a:off x="14629230" y="233807"/>
              <a:ext cx="459685" cy="657133"/>
            </a:xfrm>
            <a:custGeom>
              <a:avLst/>
              <a:gdLst>
                <a:gd name="T0" fmla="*/ 52 w 63"/>
                <a:gd name="T1" fmla="*/ 74 h 90"/>
                <a:gd name="T2" fmla="*/ 55 w 63"/>
                <a:gd name="T3" fmla="*/ 79 h 90"/>
                <a:gd name="T4" fmla="*/ 57 w 63"/>
                <a:gd name="T5" fmla="*/ 79 h 90"/>
                <a:gd name="T6" fmla="*/ 58 w 63"/>
                <a:gd name="T7" fmla="*/ 83 h 90"/>
                <a:gd name="T8" fmla="*/ 63 w 63"/>
                <a:gd name="T9" fmla="*/ 90 h 90"/>
                <a:gd name="T10" fmla="*/ 62 w 63"/>
                <a:gd name="T11" fmla="*/ 84 h 90"/>
                <a:gd name="T12" fmla="*/ 56 w 63"/>
                <a:gd name="T13" fmla="*/ 75 h 90"/>
                <a:gd name="T14" fmla="*/ 52 w 63"/>
                <a:gd name="T15" fmla="*/ 74 h 90"/>
                <a:gd name="T16" fmla="*/ 25 w 63"/>
                <a:gd name="T17" fmla="*/ 32 h 90"/>
                <a:gd name="T18" fmla="*/ 23 w 63"/>
                <a:gd name="T19" fmla="*/ 34 h 90"/>
                <a:gd name="T20" fmla="*/ 26 w 63"/>
                <a:gd name="T21" fmla="*/ 38 h 90"/>
                <a:gd name="T22" fmla="*/ 28 w 63"/>
                <a:gd name="T23" fmla="*/ 35 h 90"/>
                <a:gd name="T24" fmla="*/ 25 w 63"/>
                <a:gd name="T25" fmla="*/ 32 h 90"/>
                <a:gd name="T26" fmla="*/ 3 w 63"/>
                <a:gd name="T27" fmla="*/ 0 h 90"/>
                <a:gd name="T28" fmla="*/ 0 w 63"/>
                <a:gd name="T29" fmla="*/ 2 h 90"/>
                <a:gd name="T30" fmla="*/ 3 w 63"/>
                <a:gd name="T31" fmla="*/ 5 h 90"/>
                <a:gd name="T32" fmla="*/ 5 w 63"/>
                <a:gd name="T33" fmla="*/ 4 h 90"/>
                <a:gd name="T34" fmla="*/ 3 w 63"/>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0">
                  <a:moveTo>
                    <a:pt x="52" y="74"/>
                  </a:moveTo>
                  <a:cubicBezTo>
                    <a:pt x="55" y="79"/>
                    <a:pt x="55" y="79"/>
                    <a:pt x="55" y="79"/>
                  </a:cubicBezTo>
                  <a:cubicBezTo>
                    <a:pt x="57" y="79"/>
                    <a:pt x="57" y="79"/>
                    <a:pt x="57" y="79"/>
                  </a:cubicBezTo>
                  <a:cubicBezTo>
                    <a:pt x="57" y="80"/>
                    <a:pt x="58" y="82"/>
                    <a:pt x="58" y="83"/>
                  </a:cubicBezTo>
                  <a:cubicBezTo>
                    <a:pt x="63" y="90"/>
                    <a:pt x="63" y="90"/>
                    <a:pt x="63" y="90"/>
                  </a:cubicBezTo>
                  <a:cubicBezTo>
                    <a:pt x="63" y="88"/>
                    <a:pt x="63" y="86"/>
                    <a:pt x="62" y="84"/>
                  </a:cubicBezTo>
                  <a:cubicBezTo>
                    <a:pt x="56" y="75"/>
                    <a:pt x="56" y="75"/>
                    <a:pt x="56" y="75"/>
                  </a:cubicBezTo>
                  <a:cubicBezTo>
                    <a:pt x="52" y="74"/>
                    <a:pt x="52" y="74"/>
                    <a:pt x="52" y="74"/>
                  </a:cubicBezTo>
                  <a:moveTo>
                    <a:pt x="25" y="32"/>
                  </a:moveTo>
                  <a:cubicBezTo>
                    <a:pt x="23" y="34"/>
                    <a:pt x="23" y="34"/>
                    <a:pt x="23" y="34"/>
                  </a:cubicBezTo>
                  <a:cubicBezTo>
                    <a:pt x="26" y="38"/>
                    <a:pt x="26" y="38"/>
                    <a:pt x="26" y="38"/>
                  </a:cubicBezTo>
                  <a:cubicBezTo>
                    <a:pt x="28" y="35"/>
                    <a:pt x="28" y="35"/>
                    <a:pt x="28" y="35"/>
                  </a:cubicBezTo>
                  <a:cubicBezTo>
                    <a:pt x="25" y="32"/>
                    <a:pt x="25" y="32"/>
                    <a:pt x="25" y="32"/>
                  </a:cubicBezTo>
                  <a:moveTo>
                    <a:pt x="3" y="0"/>
                  </a:moveTo>
                  <a:cubicBezTo>
                    <a:pt x="0" y="2"/>
                    <a:pt x="0" y="2"/>
                    <a:pt x="0" y="2"/>
                  </a:cubicBezTo>
                  <a:cubicBezTo>
                    <a:pt x="3" y="5"/>
                    <a:pt x="3" y="5"/>
                    <a:pt x="3"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39" name="Freeform 778"/>
            <p:cNvSpPr/>
            <p:nvPr/>
          </p:nvSpPr>
          <p:spPr bwMode="auto">
            <a:xfrm>
              <a:off x="14724870" y="206040"/>
              <a:ext cx="175853" cy="219044"/>
            </a:xfrm>
            <a:custGeom>
              <a:avLst/>
              <a:gdLst>
                <a:gd name="T0" fmla="*/ 0 w 24"/>
                <a:gd name="T1" fmla="*/ 0 h 30"/>
                <a:gd name="T2" fmla="*/ 17 w 24"/>
                <a:gd name="T3" fmla="*/ 24 h 30"/>
                <a:gd name="T4" fmla="*/ 19 w 24"/>
                <a:gd name="T5" fmla="*/ 26 h 30"/>
                <a:gd name="T6" fmla="*/ 19 w 24"/>
                <a:gd name="T7" fmla="*/ 26 h 30"/>
                <a:gd name="T8" fmla="*/ 21 w 24"/>
                <a:gd name="T9" fmla="*/ 30 h 30"/>
                <a:gd name="T10" fmla="*/ 22 w 24"/>
                <a:gd name="T11" fmla="*/ 29 h 30"/>
                <a:gd name="T12" fmla="*/ 24 w 24"/>
                <a:gd name="T13" fmla="*/ 29 h 30"/>
                <a:gd name="T14" fmla="*/ 12 w 24"/>
                <a:gd name="T15" fmla="*/ 12 h 30"/>
                <a:gd name="T16" fmla="*/ 0 w 2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0" y="0"/>
                  </a:moveTo>
                  <a:cubicBezTo>
                    <a:pt x="17" y="24"/>
                    <a:pt x="17" y="24"/>
                    <a:pt x="17" y="24"/>
                  </a:cubicBezTo>
                  <a:cubicBezTo>
                    <a:pt x="18" y="25"/>
                    <a:pt x="18" y="26"/>
                    <a:pt x="19" y="26"/>
                  </a:cubicBezTo>
                  <a:cubicBezTo>
                    <a:pt x="19" y="26"/>
                    <a:pt x="19" y="26"/>
                    <a:pt x="19" y="26"/>
                  </a:cubicBezTo>
                  <a:cubicBezTo>
                    <a:pt x="21" y="30"/>
                    <a:pt x="21" y="30"/>
                    <a:pt x="21" y="30"/>
                  </a:cubicBezTo>
                  <a:cubicBezTo>
                    <a:pt x="22" y="29"/>
                    <a:pt x="22" y="29"/>
                    <a:pt x="22" y="29"/>
                  </a:cubicBezTo>
                  <a:cubicBezTo>
                    <a:pt x="24" y="29"/>
                    <a:pt x="24" y="29"/>
                    <a:pt x="24" y="29"/>
                  </a:cubicBezTo>
                  <a:cubicBezTo>
                    <a:pt x="12" y="12"/>
                    <a:pt x="12" y="12"/>
                    <a:pt x="12" y="12"/>
                  </a:cubicBezTo>
                  <a:cubicBezTo>
                    <a:pt x="9" y="8"/>
                    <a:pt x="5" y="4"/>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0" name="Freeform 779"/>
            <p:cNvSpPr>
              <a:spLocks noEditPoints="1"/>
            </p:cNvSpPr>
            <p:nvPr/>
          </p:nvSpPr>
          <p:spPr bwMode="auto">
            <a:xfrm>
              <a:off x="13345815" y="388063"/>
              <a:ext cx="1305011" cy="1298840"/>
            </a:xfrm>
            <a:custGeom>
              <a:avLst/>
              <a:gdLst>
                <a:gd name="T0" fmla="*/ 85 w 179"/>
                <a:gd name="T1" fmla="*/ 175 h 178"/>
                <a:gd name="T2" fmla="*/ 89 w 179"/>
                <a:gd name="T3" fmla="*/ 178 h 178"/>
                <a:gd name="T4" fmla="*/ 67 w 179"/>
                <a:gd name="T5" fmla="*/ 172 h 178"/>
                <a:gd name="T6" fmla="*/ 82 w 179"/>
                <a:gd name="T7" fmla="*/ 175 h 178"/>
                <a:gd name="T8" fmla="*/ 113 w 179"/>
                <a:gd name="T9" fmla="*/ 172 h 178"/>
                <a:gd name="T10" fmla="*/ 114 w 179"/>
                <a:gd name="T11" fmla="*/ 174 h 178"/>
                <a:gd name="T12" fmla="*/ 116 w 179"/>
                <a:gd name="T13" fmla="*/ 171 h 178"/>
                <a:gd name="T14" fmla="*/ 126 w 179"/>
                <a:gd name="T15" fmla="*/ 167 h 178"/>
                <a:gd name="T16" fmla="*/ 65 w 179"/>
                <a:gd name="T17" fmla="*/ 174 h 178"/>
                <a:gd name="T18" fmla="*/ 138 w 179"/>
                <a:gd name="T19" fmla="*/ 160 h 178"/>
                <a:gd name="T20" fmla="*/ 139 w 179"/>
                <a:gd name="T21" fmla="*/ 163 h 178"/>
                <a:gd name="T22" fmla="*/ 140 w 179"/>
                <a:gd name="T23" fmla="*/ 158 h 178"/>
                <a:gd name="T24" fmla="*/ 150 w 179"/>
                <a:gd name="T25" fmla="*/ 154 h 178"/>
                <a:gd name="T26" fmla="*/ 150 w 179"/>
                <a:gd name="T27" fmla="*/ 150 h 178"/>
                <a:gd name="T28" fmla="*/ 158 w 179"/>
                <a:gd name="T29" fmla="*/ 141 h 178"/>
                <a:gd name="T30" fmla="*/ 161 w 179"/>
                <a:gd name="T31" fmla="*/ 141 h 178"/>
                <a:gd name="T32" fmla="*/ 172 w 179"/>
                <a:gd name="T33" fmla="*/ 114 h 178"/>
                <a:gd name="T34" fmla="*/ 174 w 179"/>
                <a:gd name="T35" fmla="*/ 117 h 178"/>
                <a:gd name="T36" fmla="*/ 20 w 179"/>
                <a:gd name="T37" fmla="*/ 144 h 178"/>
                <a:gd name="T38" fmla="*/ 8 w 179"/>
                <a:gd name="T39" fmla="*/ 118 h 178"/>
                <a:gd name="T40" fmla="*/ 174 w 179"/>
                <a:gd name="T41" fmla="*/ 107 h 178"/>
                <a:gd name="T42" fmla="*/ 178 w 179"/>
                <a:gd name="T43" fmla="*/ 100 h 178"/>
                <a:gd name="T44" fmla="*/ 1 w 179"/>
                <a:gd name="T45" fmla="*/ 103 h 178"/>
                <a:gd name="T46" fmla="*/ 0 w 179"/>
                <a:gd name="T47" fmla="*/ 84 h 178"/>
                <a:gd name="T48" fmla="*/ 178 w 179"/>
                <a:gd name="T49" fmla="*/ 95 h 178"/>
                <a:gd name="T50" fmla="*/ 4 w 179"/>
                <a:gd name="T51" fmla="*/ 65 h 178"/>
                <a:gd name="T52" fmla="*/ 3 w 179"/>
                <a:gd name="T53" fmla="*/ 82 h 178"/>
                <a:gd name="T54" fmla="*/ 4 w 179"/>
                <a:gd name="T55" fmla="*/ 65 h 178"/>
                <a:gd name="T56" fmla="*/ 7 w 179"/>
                <a:gd name="T57" fmla="*/ 64 h 178"/>
                <a:gd name="T58" fmla="*/ 17 w 179"/>
                <a:gd name="T59" fmla="*/ 37 h 178"/>
                <a:gd name="T60" fmla="*/ 19 w 179"/>
                <a:gd name="T61" fmla="*/ 39 h 178"/>
                <a:gd name="T62" fmla="*/ 19 w 179"/>
                <a:gd name="T63" fmla="*/ 34 h 178"/>
                <a:gd name="T64" fmla="*/ 26 w 179"/>
                <a:gd name="T65" fmla="*/ 26 h 178"/>
                <a:gd name="T66" fmla="*/ 28 w 179"/>
                <a:gd name="T67" fmla="*/ 24 h 178"/>
                <a:gd name="T68" fmla="*/ 36 w 179"/>
                <a:gd name="T69" fmla="*/ 17 h 178"/>
                <a:gd name="T70" fmla="*/ 162 w 179"/>
                <a:gd name="T71" fmla="*/ 42 h 178"/>
                <a:gd name="T72" fmla="*/ 159 w 179"/>
                <a:gd name="T73" fmla="*/ 33 h 178"/>
                <a:gd name="T74" fmla="*/ 39 w 179"/>
                <a:gd name="T75" fmla="*/ 15 h 178"/>
                <a:gd name="T76" fmla="*/ 48 w 179"/>
                <a:gd name="T77" fmla="*/ 10 h 178"/>
                <a:gd name="T78" fmla="*/ 52 w 179"/>
                <a:gd name="T79" fmla="*/ 11 h 178"/>
                <a:gd name="T80" fmla="*/ 113 w 179"/>
                <a:gd name="T81" fmla="*/ 3 h 178"/>
                <a:gd name="T82" fmla="*/ 131 w 179"/>
                <a:gd name="T83" fmla="*/ 10 h 178"/>
                <a:gd name="T84" fmla="*/ 64 w 179"/>
                <a:gd name="T85" fmla="*/ 4 h 178"/>
                <a:gd name="T86" fmla="*/ 75 w 179"/>
                <a:gd name="T87" fmla="*/ 1 h 178"/>
                <a:gd name="T88" fmla="*/ 107 w 179"/>
                <a:gd name="T89" fmla="*/ 4 h 178"/>
                <a:gd name="T90" fmla="*/ 94 w 179"/>
                <a:gd name="T91" fmla="*/ 0 h 178"/>
                <a:gd name="T92" fmla="*/ 80 w 179"/>
                <a:gd name="T93" fmla="*/ 3 h 178"/>
                <a:gd name="T94" fmla="*/ 90 w 179"/>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78">
                  <a:moveTo>
                    <a:pt x="98" y="175"/>
                  </a:moveTo>
                  <a:cubicBezTo>
                    <a:pt x="95" y="175"/>
                    <a:pt x="92" y="175"/>
                    <a:pt x="89" y="175"/>
                  </a:cubicBezTo>
                  <a:cubicBezTo>
                    <a:pt x="88" y="175"/>
                    <a:pt x="87" y="175"/>
                    <a:pt x="85" y="175"/>
                  </a:cubicBezTo>
                  <a:cubicBezTo>
                    <a:pt x="87" y="178"/>
                    <a:pt x="87" y="178"/>
                    <a:pt x="87" y="178"/>
                  </a:cubicBezTo>
                  <a:cubicBezTo>
                    <a:pt x="88" y="178"/>
                    <a:pt x="89" y="178"/>
                    <a:pt x="89" y="178"/>
                  </a:cubicBezTo>
                  <a:cubicBezTo>
                    <a:pt x="89" y="178"/>
                    <a:pt x="89" y="178"/>
                    <a:pt x="89" y="178"/>
                  </a:cubicBezTo>
                  <a:cubicBezTo>
                    <a:pt x="93" y="178"/>
                    <a:pt x="96" y="178"/>
                    <a:pt x="100" y="177"/>
                  </a:cubicBezTo>
                  <a:cubicBezTo>
                    <a:pt x="98" y="175"/>
                    <a:pt x="98" y="175"/>
                    <a:pt x="98" y="175"/>
                  </a:cubicBezTo>
                  <a:moveTo>
                    <a:pt x="67" y="172"/>
                  </a:moveTo>
                  <a:cubicBezTo>
                    <a:pt x="69" y="176"/>
                    <a:pt x="69" y="176"/>
                    <a:pt x="69" y="176"/>
                  </a:cubicBezTo>
                  <a:cubicBezTo>
                    <a:pt x="74" y="177"/>
                    <a:pt x="79" y="177"/>
                    <a:pt x="84" y="178"/>
                  </a:cubicBezTo>
                  <a:cubicBezTo>
                    <a:pt x="82" y="175"/>
                    <a:pt x="82" y="175"/>
                    <a:pt x="82" y="175"/>
                  </a:cubicBezTo>
                  <a:cubicBezTo>
                    <a:pt x="78" y="174"/>
                    <a:pt x="75" y="174"/>
                    <a:pt x="71" y="173"/>
                  </a:cubicBezTo>
                  <a:cubicBezTo>
                    <a:pt x="70" y="173"/>
                    <a:pt x="68" y="172"/>
                    <a:pt x="67" y="172"/>
                  </a:cubicBezTo>
                  <a:moveTo>
                    <a:pt x="113" y="172"/>
                  </a:moveTo>
                  <a:cubicBezTo>
                    <a:pt x="109" y="173"/>
                    <a:pt x="105" y="174"/>
                    <a:pt x="101" y="174"/>
                  </a:cubicBezTo>
                  <a:cubicBezTo>
                    <a:pt x="103" y="177"/>
                    <a:pt x="103" y="177"/>
                    <a:pt x="103" y="177"/>
                  </a:cubicBezTo>
                  <a:cubicBezTo>
                    <a:pt x="107" y="176"/>
                    <a:pt x="111" y="175"/>
                    <a:pt x="114" y="174"/>
                  </a:cubicBezTo>
                  <a:cubicBezTo>
                    <a:pt x="113" y="172"/>
                    <a:pt x="113" y="172"/>
                    <a:pt x="113" y="172"/>
                  </a:cubicBezTo>
                  <a:moveTo>
                    <a:pt x="126" y="167"/>
                  </a:moveTo>
                  <a:cubicBezTo>
                    <a:pt x="123" y="168"/>
                    <a:pt x="119" y="170"/>
                    <a:pt x="116" y="171"/>
                  </a:cubicBezTo>
                  <a:cubicBezTo>
                    <a:pt x="117" y="173"/>
                    <a:pt x="117" y="173"/>
                    <a:pt x="117" y="173"/>
                  </a:cubicBezTo>
                  <a:cubicBezTo>
                    <a:pt x="121" y="172"/>
                    <a:pt x="124" y="171"/>
                    <a:pt x="128" y="169"/>
                  </a:cubicBezTo>
                  <a:cubicBezTo>
                    <a:pt x="126" y="167"/>
                    <a:pt x="126" y="167"/>
                    <a:pt x="126" y="167"/>
                  </a:cubicBezTo>
                  <a:moveTo>
                    <a:pt x="43" y="161"/>
                  </a:moveTo>
                  <a:cubicBezTo>
                    <a:pt x="47" y="167"/>
                    <a:pt x="47" y="167"/>
                    <a:pt x="47" y="167"/>
                  </a:cubicBezTo>
                  <a:cubicBezTo>
                    <a:pt x="52" y="170"/>
                    <a:pt x="58" y="173"/>
                    <a:pt x="65" y="174"/>
                  </a:cubicBezTo>
                  <a:cubicBezTo>
                    <a:pt x="62" y="171"/>
                    <a:pt x="62" y="171"/>
                    <a:pt x="62" y="171"/>
                  </a:cubicBezTo>
                  <a:cubicBezTo>
                    <a:pt x="55" y="168"/>
                    <a:pt x="49" y="165"/>
                    <a:pt x="43" y="161"/>
                  </a:cubicBezTo>
                  <a:moveTo>
                    <a:pt x="138" y="160"/>
                  </a:moveTo>
                  <a:cubicBezTo>
                    <a:pt x="135" y="162"/>
                    <a:pt x="132" y="164"/>
                    <a:pt x="129" y="166"/>
                  </a:cubicBezTo>
                  <a:cubicBezTo>
                    <a:pt x="130" y="168"/>
                    <a:pt x="130" y="168"/>
                    <a:pt x="130" y="168"/>
                  </a:cubicBezTo>
                  <a:cubicBezTo>
                    <a:pt x="133" y="166"/>
                    <a:pt x="136" y="165"/>
                    <a:pt x="139" y="163"/>
                  </a:cubicBezTo>
                  <a:cubicBezTo>
                    <a:pt x="138" y="160"/>
                    <a:pt x="138" y="160"/>
                    <a:pt x="138" y="160"/>
                  </a:cubicBezTo>
                  <a:moveTo>
                    <a:pt x="148" y="152"/>
                  </a:moveTo>
                  <a:cubicBezTo>
                    <a:pt x="146" y="154"/>
                    <a:pt x="143" y="156"/>
                    <a:pt x="140" y="158"/>
                  </a:cubicBezTo>
                  <a:cubicBezTo>
                    <a:pt x="142" y="161"/>
                    <a:pt x="142" y="161"/>
                    <a:pt x="142" y="161"/>
                  </a:cubicBezTo>
                  <a:cubicBezTo>
                    <a:pt x="143" y="160"/>
                    <a:pt x="144" y="159"/>
                    <a:pt x="145" y="158"/>
                  </a:cubicBezTo>
                  <a:cubicBezTo>
                    <a:pt x="147" y="157"/>
                    <a:pt x="148" y="156"/>
                    <a:pt x="150" y="154"/>
                  </a:cubicBezTo>
                  <a:cubicBezTo>
                    <a:pt x="148" y="152"/>
                    <a:pt x="148" y="152"/>
                    <a:pt x="148" y="152"/>
                  </a:cubicBezTo>
                  <a:moveTo>
                    <a:pt x="158" y="141"/>
                  </a:moveTo>
                  <a:cubicBezTo>
                    <a:pt x="155" y="144"/>
                    <a:pt x="153" y="147"/>
                    <a:pt x="150" y="150"/>
                  </a:cubicBezTo>
                  <a:cubicBezTo>
                    <a:pt x="152" y="152"/>
                    <a:pt x="152" y="152"/>
                    <a:pt x="152" y="152"/>
                  </a:cubicBezTo>
                  <a:cubicBezTo>
                    <a:pt x="155" y="149"/>
                    <a:pt x="157" y="147"/>
                    <a:pt x="159" y="144"/>
                  </a:cubicBezTo>
                  <a:cubicBezTo>
                    <a:pt x="158" y="141"/>
                    <a:pt x="158" y="141"/>
                    <a:pt x="158" y="141"/>
                  </a:cubicBezTo>
                  <a:moveTo>
                    <a:pt x="165" y="129"/>
                  </a:moveTo>
                  <a:cubicBezTo>
                    <a:pt x="164" y="133"/>
                    <a:pt x="162" y="136"/>
                    <a:pt x="159" y="139"/>
                  </a:cubicBezTo>
                  <a:cubicBezTo>
                    <a:pt x="161" y="141"/>
                    <a:pt x="161" y="141"/>
                    <a:pt x="161" y="141"/>
                  </a:cubicBezTo>
                  <a:cubicBezTo>
                    <a:pt x="163" y="138"/>
                    <a:pt x="166" y="135"/>
                    <a:pt x="167" y="132"/>
                  </a:cubicBezTo>
                  <a:cubicBezTo>
                    <a:pt x="165" y="129"/>
                    <a:pt x="165" y="129"/>
                    <a:pt x="165" y="129"/>
                  </a:cubicBezTo>
                  <a:moveTo>
                    <a:pt x="172" y="114"/>
                  </a:moveTo>
                  <a:cubicBezTo>
                    <a:pt x="170" y="119"/>
                    <a:pt x="169" y="122"/>
                    <a:pt x="167" y="126"/>
                  </a:cubicBezTo>
                  <a:cubicBezTo>
                    <a:pt x="169" y="129"/>
                    <a:pt x="169" y="129"/>
                    <a:pt x="169" y="129"/>
                  </a:cubicBezTo>
                  <a:cubicBezTo>
                    <a:pt x="171" y="125"/>
                    <a:pt x="172" y="121"/>
                    <a:pt x="174" y="117"/>
                  </a:cubicBezTo>
                  <a:cubicBezTo>
                    <a:pt x="172" y="114"/>
                    <a:pt x="172" y="114"/>
                    <a:pt x="172" y="114"/>
                  </a:cubicBezTo>
                  <a:moveTo>
                    <a:pt x="3" y="110"/>
                  </a:moveTo>
                  <a:cubicBezTo>
                    <a:pt x="6" y="123"/>
                    <a:pt x="12" y="134"/>
                    <a:pt x="20" y="144"/>
                  </a:cubicBezTo>
                  <a:cubicBezTo>
                    <a:pt x="26" y="152"/>
                    <a:pt x="33" y="158"/>
                    <a:pt x="40" y="163"/>
                  </a:cubicBezTo>
                  <a:cubicBezTo>
                    <a:pt x="35" y="156"/>
                    <a:pt x="35" y="156"/>
                    <a:pt x="35" y="156"/>
                  </a:cubicBezTo>
                  <a:cubicBezTo>
                    <a:pt x="23" y="146"/>
                    <a:pt x="13" y="133"/>
                    <a:pt x="8" y="118"/>
                  </a:cubicBezTo>
                  <a:cubicBezTo>
                    <a:pt x="3" y="110"/>
                    <a:pt x="3" y="110"/>
                    <a:pt x="3" y="110"/>
                  </a:cubicBezTo>
                  <a:moveTo>
                    <a:pt x="175" y="96"/>
                  </a:moveTo>
                  <a:cubicBezTo>
                    <a:pt x="175" y="100"/>
                    <a:pt x="174" y="103"/>
                    <a:pt x="174" y="107"/>
                  </a:cubicBezTo>
                  <a:cubicBezTo>
                    <a:pt x="173" y="108"/>
                    <a:pt x="173" y="109"/>
                    <a:pt x="173" y="111"/>
                  </a:cubicBezTo>
                  <a:cubicBezTo>
                    <a:pt x="175" y="114"/>
                    <a:pt x="175" y="114"/>
                    <a:pt x="175" y="114"/>
                  </a:cubicBezTo>
                  <a:cubicBezTo>
                    <a:pt x="176" y="109"/>
                    <a:pt x="177" y="105"/>
                    <a:pt x="178" y="100"/>
                  </a:cubicBezTo>
                  <a:cubicBezTo>
                    <a:pt x="175" y="96"/>
                    <a:pt x="175" y="96"/>
                    <a:pt x="175" y="96"/>
                  </a:cubicBezTo>
                  <a:moveTo>
                    <a:pt x="0" y="84"/>
                  </a:moveTo>
                  <a:cubicBezTo>
                    <a:pt x="0" y="90"/>
                    <a:pt x="0" y="97"/>
                    <a:pt x="1" y="103"/>
                  </a:cubicBezTo>
                  <a:cubicBezTo>
                    <a:pt x="5" y="109"/>
                    <a:pt x="5" y="109"/>
                    <a:pt x="5" y="109"/>
                  </a:cubicBezTo>
                  <a:cubicBezTo>
                    <a:pt x="4" y="102"/>
                    <a:pt x="3" y="95"/>
                    <a:pt x="3" y="87"/>
                  </a:cubicBezTo>
                  <a:cubicBezTo>
                    <a:pt x="0" y="84"/>
                    <a:pt x="0" y="84"/>
                    <a:pt x="0" y="84"/>
                  </a:cubicBezTo>
                  <a:moveTo>
                    <a:pt x="174" y="70"/>
                  </a:moveTo>
                  <a:cubicBezTo>
                    <a:pt x="175" y="77"/>
                    <a:pt x="176" y="84"/>
                    <a:pt x="176" y="91"/>
                  </a:cubicBezTo>
                  <a:cubicBezTo>
                    <a:pt x="178" y="95"/>
                    <a:pt x="178" y="95"/>
                    <a:pt x="178" y="95"/>
                  </a:cubicBezTo>
                  <a:cubicBezTo>
                    <a:pt x="179" y="89"/>
                    <a:pt x="178" y="82"/>
                    <a:pt x="177" y="76"/>
                  </a:cubicBezTo>
                  <a:cubicBezTo>
                    <a:pt x="174" y="70"/>
                    <a:pt x="174" y="70"/>
                    <a:pt x="174" y="70"/>
                  </a:cubicBezTo>
                  <a:moveTo>
                    <a:pt x="4" y="65"/>
                  </a:moveTo>
                  <a:cubicBezTo>
                    <a:pt x="2" y="69"/>
                    <a:pt x="1" y="74"/>
                    <a:pt x="1" y="79"/>
                  </a:cubicBezTo>
                  <a:cubicBezTo>
                    <a:pt x="1" y="79"/>
                    <a:pt x="1" y="79"/>
                    <a:pt x="1" y="79"/>
                  </a:cubicBezTo>
                  <a:cubicBezTo>
                    <a:pt x="3" y="82"/>
                    <a:pt x="3" y="82"/>
                    <a:pt x="3" y="82"/>
                  </a:cubicBezTo>
                  <a:cubicBezTo>
                    <a:pt x="4" y="79"/>
                    <a:pt x="4" y="75"/>
                    <a:pt x="5" y="71"/>
                  </a:cubicBezTo>
                  <a:cubicBezTo>
                    <a:pt x="5" y="70"/>
                    <a:pt x="5" y="69"/>
                    <a:pt x="6" y="68"/>
                  </a:cubicBezTo>
                  <a:cubicBezTo>
                    <a:pt x="4" y="65"/>
                    <a:pt x="4" y="65"/>
                    <a:pt x="4" y="65"/>
                  </a:cubicBezTo>
                  <a:moveTo>
                    <a:pt x="9" y="49"/>
                  </a:moveTo>
                  <a:cubicBezTo>
                    <a:pt x="8" y="53"/>
                    <a:pt x="6" y="57"/>
                    <a:pt x="5" y="61"/>
                  </a:cubicBezTo>
                  <a:cubicBezTo>
                    <a:pt x="7" y="64"/>
                    <a:pt x="7" y="64"/>
                    <a:pt x="7" y="64"/>
                  </a:cubicBezTo>
                  <a:cubicBezTo>
                    <a:pt x="8" y="60"/>
                    <a:pt x="10" y="56"/>
                    <a:pt x="11" y="52"/>
                  </a:cubicBezTo>
                  <a:cubicBezTo>
                    <a:pt x="9" y="49"/>
                    <a:pt x="9" y="49"/>
                    <a:pt x="9" y="49"/>
                  </a:cubicBezTo>
                  <a:moveTo>
                    <a:pt x="17" y="37"/>
                  </a:moveTo>
                  <a:cubicBezTo>
                    <a:pt x="15" y="40"/>
                    <a:pt x="13" y="43"/>
                    <a:pt x="11" y="46"/>
                  </a:cubicBezTo>
                  <a:cubicBezTo>
                    <a:pt x="13" y="49"/>
                    <a:pt x="13" y="49"/>
                    <a:pt x="13" y="49"/>
                  </a:cubicBezTo>
                  <a:cubicBezTo>
                    <a:pt x="15" y="46"/>
                    <a:pt x="17" y="42"/>
                    <a:pt x="19" y="39"/>
                  </a:cubicBezTo>
                  <a:cubicBezTo>
                    <a:pt x="17" y="37"/>
                    <a:pt x="17" y="37"/>
                    <a:pt x="17" y="37"/>
                  </a:cubicBezTo>
                  <a:moveTo>
                    <a:pt x="26" y="26"/>
                  </a:moveTo>
                  <a:cubicBezTo>
                    <a:pt x="24" y="29"/>
                    <a:pt x="21" y="31"/>
                    <a:pt x="19" y="34"/>
                  </a:cubicBezTo>
                  <a:cubicBezTo>
                    <a:pt x="21" y="37"/>
                    <a:pt x="21" y="37"/>
                    <a:pt x="21" y="37"/>
                  </a:cubicBezTo>
                  <a:cubicBezTo>
                    <a:pt x="23" y="34"/>
                    <a:pt x="25" y="31"/>
                    <a:pt x="28" y="29"/>
                  </a:cubicBezTo>
                  <a:cubicBezTo>
                    <a:pt x="26" y="26"/>
                    <a:pt x="26" y="26"/>
                    <a:pt x="26" y="26"/>
                  </a:cubicBezTo>
                  <a:moveTo>
                    <a:pt x="36" y="17"/>
                  </a:moveTo>
                  <a:cubicBezTo>
                    <a:pt x="36" y="18"/>
                    <a:pt x="35" y="19"/>
                    <a:pt x="34" y="19"/>
                  </a:cubicBezTo>
                  <a:cubicBezTo>
                    <a:pt x="32" y="21"/>
                    <a:pt x="30" y="22"/>
                    <a:pt x="28" y="24"/>
                  </a:cubicBezTo>
                  <a:cubicBezTo>
                    <a:pt x="30" y="26"/>
                    <a:pt x="30" y="26"/>
                    <a:pt x="30" y="26"/>
                  </a:cubicBezTo>
                  <a:cubicBezTo>
                    <a:pt x="33" y="24"/>
                    <a:pt x="35" y="22"/>
                    <a:pt x="38" y="20"/>
                  </a:cubicBezTo>
                  <a:cubicBezTo>
                    <a:pt x="36" y="17"/>
                    <a:pt x="36" y="17"/>
                    <a:pt x="36" y="17"/>
                  </a:cubicBezTo>
                  <a:moveTo>
                    <a:pt x="137" y="14"/>
                  </a:moveTo>
                  <a:cubicBezTo>
                    <a:pt x="142" y="20"/>
                    <a:pt x="142" y="20"/>
                    <a:pt x="142" y="20"/>
                  </a:cubicBezTo>
                  <a:cubicBezTo>
                    <a:pt x="149" y="26"/>
                    <a:pt x="156" y="33"/>
                    <a:pt x="162" y="42"/>
                  </a:cubicBezTo>
                  <a:cubicBezTo>
                    <a:pt x="166" y="48"/>
                    <a:pt x="169" y="55"/>
                    <a:pt x="171" y="62"/>
                  </a:cubicBezTo>
                  <a:cubicBezTo>
                    <a:pt x="176" y="69"/>
                    <a:pt x="176" y="69"/>
                    <a:pt x="176" y="69"/>
                  </a:cubicBezTo>
                  <a:cubicBezTo>
                    <a:pt x="173" y="56"/>
                    <a:pt x="167" y="44"/>
                    <a:pt x="159" y="33"/>
                  </a:cubicBezTo>
                  <a:cubicBezTo>
                    <a:pt x="153" y="25"/>
                    <a:pt x="145" y="19"/>
                    <a:pt x="137" y="14"/>
                  </a:cubicBezTo>
                  <a:moveTo>
                    <a:pt x="48" y="10"/>
                  </a:moveTo>
                  <a:cubicBezTo>
                    <a:pt x="45" y="12"/>
                    <a:pt x="42" y="13"/>
                    <a:pt x="39" y="15"/>
                  </a:cubicBezTo>
                  <a:cubicBezTo>
                    <a:pt x="40" y="18"/>
                    <a:pt x="40" y="18"/>
                    <a:pt x="40" y="18"/>
                  </a:cubicBezTo>
                  <a:cubicBezTo>
                    <a:pt x="43" y="16"/>
                    <a:pt x="46" y="14"/>
                    <a:pt x="50" y="12"/>
                  </a:cubicBezTo>
                  <a:cubicBezTo>
                    <a:pt x="48" y="10"/>
                    <a:pt x="48" y="10"/>
                    <a:pt x="48" y="10"/>
                  </a:cubicBezTo>
                  <a:moveTo>
                    <a:pt x="61" y="4"/>
                  </a:moveTo>
                  <a:cubicBezTo>
                    <a:pt x="57" y="6"/>
                    <a:pt x="54" y="7"/>
                    <a:pt x="51" y="9"/>
                  </a:cubicBezTo>
                  <a:cubicBezTo>
                    <a:pt x="52" y="11"/>
                    <a:pt x="52" y="11"/>
                    <a:pt x="52" y="11"/>
                  </a:cubicBezTo>
                  <a:cubicBezTo>
                    <a:pt x="56" y="9"/>
                    <a:pt x="59" y="8"/>
                    <a:pt x="62" y="7"/>
                  </a:cubicBezTo>
                  <a:cubicBezTo>
                    <a:pt x="61" y="4"/>
                    <a:pt x="61" y="4"/>
                    <a:pt x="61" y="4"/>
                  </a:cubicBezTo>
                  <a:moveTo>
                    <a:pt x="113" y="3"/>
                  </a:moveTo>
                  <a:cubicBezTo>
                    <a:pt x="116" y="7"/>
                    <a:pt x="116" y="7"/>
                    <a:pt x="116" y="7"/>
                  </a:cubicBezTo>
                  <a:cubicBezTo>
                    <a:pt x="122" y="9"/>
                    <a:pt x="129" y="12"/>
                    <a:pt x="135" y="15"/>
                  </a:cubicBezTo>
                  <a:cubicBezTo>
                    <a:pt x="131" y="10"/>
                    <a:pt x="131" y="10"/>
                    <a:pt x="131" y="10"/>
                  </a:cubicBezTo>
                  <a:cubicBezTo>
                    <a:pt x="125" y="7"/>
                    <a:pt x="119" y="5"/>
                    <a:pt x="113" y="3"/>
                  </a:cubicBezTo>
                  <a:moveTo>
                    <a:pt x="75" y="1"/>
                  </a:moveTo>
                  <a:cubicBezTo>
                    <a:pt x="71" y="2"/>
                    <a:pt x="67" y="2"/>
                    <a:pt x="64" y="4"/>
                  </a:cubicBezTo>
                  <a:cubicBezTo>
                    <a:pt x="65" y="6"/>
                    <a:pt x="65" y="6"/>
                    <a:pt x="65" y="6"/>
                  </a:cubicBezTo>
                  <a:cubicBezTo>
                    <a:pt x="69" y="5"/>
                    <a:pt x="73" y="4"/>
                    <a:pt x="76" y="4"/>
                  </a:cubicBezTo>
                  <a:cubicBezTo>
                    <a:pt x="75" y="1"/>
                    <a:pt x="75" y="1"/>
                    <a:pt x="75" y="1"/>
                  </a:cubicBezTo>
                  <a:moveTo>
                    <a:pt x="94" y="0"/>
                  </a:moveTo>
                  <a:cubicBezTo>
                    <a:pt x="96" y="3"/>
                    <a:pt x="96" y="3"/>
                    <a:pt x="96" y="3"/>
                  </a:cubicBezTo>
                  <a:cubicBezTo>
                    <a:pt x="100" y="3"/>
                    <a:pt x="104" y="4"/>
                    <a:pt x="107" y="4"/>
                  </a:cubicBezTo>
                  <a:cubicBezTo>
                    <a:pt x="108" y="5"/>
                    <a:pt x="110" y="5"/>
                    <a:pt x="111" y="5"/>
                  </a:cubicBezTo>
                  <a:cubicBezTo>
                    <a:pt x="108" y="2"/>
                    <a:pt x="108" y="2"/>
                    <a:pt x="108" y="2"/>
                  </a:cubicBezTo>
                  <a:cubicBezTo>
                    <a:pt x="104" y="1"/>
                    <a:pt x="99" y="0"/>
                    <a:pt x="94" y="0"/>
                  </a:cubicBezTo>
                  <a:moveTo>
                    <a:pt x="89" y="0"/>
                  </a:moveTo>
                  <a:cubicBezTo>
                    <a:pt x="85" y="0"/>
                    <a:pt x="82" y="0"/>
                    <a:pt x="78" y="0"/>
                  </a:cubicBezTo>
                  <a:cubicBezTo>
                    <a:pt x="80" y="3"/>
                    <a:pt x="80" y="3"/>
                    <a:pt x="80" y="3"/>
                  </a:cubicBezTo>
                  <a:cubicBezTo>
                    <a:pt x="83" y="3"/>
                    <a:pt x="86" y="3"/>
                    <a:pt x="89" y="3"/>
                  </a:cubicBezTo>
                  <a:cubicBezTo>
                    <a:pt x="90" y="3"/>
                    <a:pt x="91" y="3"/>
                    <a:pt x="92" y="3"/>
                  </a:cubicBezTo>
                  <a:cubicBezTo>
                    <a:pt x="90" y="0"/>
                    <a:pt x="90" y="0"/>
                    <a:pt x="90" y="0"/>
                  </a:cubicBezTo>
                  <a:cubicBezTo>
                    <a:pt x="90" y="0"/>
                    <a:pt x="90" y="0"/>
                    <a:pt x="89"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1" name="Freeform 780"/>
            <p:cNvSpPr>
              <a:spLocks noEditPoints="1"/>
            </p:cNvSpPr>
            <p:nvPr/>
          </p:nvSpPr>
          <p:spPr bwMode="auto">
            <a:xfrm>
              <a:off x="13355071" y="1137750"/>
              <a:ext cx="333194" cy="468940"/>
            </a:xfrm>
            <a:custGeom>
              <a:avLst/>
              <a:gdLst>
                <a:gd name="T0" fmla="*/ 34 w 46"/>
                <a:gd name="T1" fmla="*/ 53 h 64"/>
                <a:gd name="T2" fmla="*/ 39 w 46"/>
                <a:gd name="T3" fmla="*/ 60 h 64"/>
                <a:gd name="T4" fmla="*/ 46 w 46"/>
                <a:gd name="T5" fmla="*/ 64 h 64"/>
                <a:gd name="T6" fmla="*/ 42 w 46"/>
                <a:gd name="T7" fmla="*/ 58 h 64"/>
                <a:gd name="T8" fmla="*/ 34 w 46"/>
                <a:gd name="T9" fmla="*/ 53 h 64"/>
                <a:gd name="T10" fmla="*/ 0 w 46"/>
                <a:gd name="T11" fmla="*/ 0 h 64"/>
                <a:gd name="T12" fmla="*/ 2 w 46"/>
                <a:gd name="T13" fmla="*/ 7 h 64"/>
                <a:gd name="T14" fmla="*/ 7 w 46"/>
                <a:gd name="T15" fmla="*/ 15 h 64"/>
                <a:gd name="T16" fmla="*/ 4 w 46"/>
                <a:gd name="T17" fmla="*/ 6 h 64"/>
                <a:gd name="T18" fmla="*/ 0 w 4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4">
                  <a:moveTo>
                    <a:pt x="34" y="53"/>
                  </a:moveTo>
                  <a:cubicBezTo>
                    <a:pt x="39" y="60"/>
                    <a:pt x="39" y="60"/>
                    <a:pt x="39" y="60"/>
                  </a:cubicBezTo>
                  <a:cubicBezTo>
                    <a:pt x="41" y="61"/>
                    <a:pt x="43" y="63"/>
                    <a:pt x="46" y="64"/>
                  </a:cubicBezTo>
                  <a:cubicBezTo>
                    <a:pt x="42" y="58"/>
                    <a:pt x="42" y="58"/>
                    <a:pt x="42" y="58"/>
                  </a:cubicBezTo>
                  <a:cubicBezTo>
                    <a:pt x="39" y="57"/>
                    <a:pt x="36" y="55"/>
                    <a:pt x="34" y="53"/>
                  </a:cubicBezTo>
                  <a:moveTo>
                    <a:pt x="0" y="0"/>
                  </a:moveTo>
                  <a:cubicBezTo>
                    <a:pt x="1" y="3"/>
                    <a:pt x="1" y="5"/>
                    <a:pt x="2" y="7"/>
                  </a:cubicBezTo>
                  <a:cubicBezTo>
                    <a:pt x="7" y="15"/>
                    <a:pt x="7" y="15"/>
                    <a:pt x="7" y="15"/>
                  </a:cubicBezTo>
                  <a:cubicBezTo>
                    <a:pt x="6" y="12"/>
                    <a:pt x="5" y="9"/>
                    <a:pt x="4" y="6"/>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2" name="Freeform 781"/>
            <p:cNvSpPr>
              <a:spLocks noEditPoints="1"/>
            </p:cNvSpPr>
            <p:nvPr/>
          </p:nvSpPr>
          <p:spPr bwMode="auto">
            <a:xfrm>
              <a:off x="13345815" y="964983"/>
              <a:ext cx="502877" cy="706495"/>
            </a:xfrm>
            <a:custGeom>
              <a:avLst/>
              <a:gdLst>
                <a:gd name="T0" fmla="*/ 62 w 69"/>
                <a:gd name="T1" fmla="*/ 92 h 97"/>
                <a:gd name="T2" fmla="*/ 65 w 69"/>
                <a:gd name="T3" fmla="*/ 95 h 97"/>
                <a:gd name="T4" fmla="*/ 69 w 69"/>
                <a:gd name="T5" fmla="*/ 97 h 97"/>
                <a:gd name="T6" fmla="*/ 67 w 69"/>
                <a:gd name="T7" fmla="*/ 93 h 97"/>
                <a:gd name="T8" fmla="*/ 62 w 69"/>
                <a:gd name="T9" fmla="*/ 92 h 97"/>
                <a:gd name="T10" fmla="*/ 1 w 69"/>
                <a:gd name="T11" fmla="*/ 0 h 97"/>
                <a:gd name="T12" fmla="*/ 0 w 69"/>
                <a:gd name="T13" fmla="*/ 5 h 97"/>
                <a:gd name="T14" fmla="*/ 3 w 69"/>
                <a:gd name="T15" fmla="*/ 8 h 97"/>
                <a:gd name="T16" fmla="*/ 3 w 69"/>
                <a:gd name="T17" fmla="*/ 3 h 97"/>
                <a:gd name="T18" fmla="*/ 1 w 69"/>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7">
                  <a:moveTo>
                    <a:pt x="62" y="92"/>
                  </a:moveTo>
                  <a:cubicBezTo>
                    <a:pt x="65" y="95"/>
                    <a:pt x="65" y="95"/>
                    <a:pt x="65" y="95"/>
                  </a:cubicBezTo>
                  <a:cubicBezTo>
                    <a:pt x="66" y="96"/>
                    <a:pt x="68" y="96"/>
                    <a:pt x="69" y="97"/>
                  </a:cubicBezTo>
                  <a:cubicBezTo>
                    <a:pt x="67" y="93"/>
                    <a:pt x="67" y="93"/>
                    <a:pt x="67" y="93"/>
                  </a:cubicBezTo>
                  <a:cubicBezTo>
                    <a:pt x="65" y="93"/>
                    <a:pt x="64" y="92"/>
                    <a:pt x="62" y="92"/>
                  </a:cubicBezTo>
                  <a:moveTo>
                    <a:pt x="1" y="0"/>
                  </a:moveTo>
                  <a:cubicBezTo>
                    <a:pt x="1" y="1"/>
                    <a:pt x="1" y="3"/>
                    <a:pt x="0" y="5"/>
                  </a:cubicBezTo>
                  <a:cubicBezTo>
                    <a:pt x="3" y="8"/>
                    <a:pt x="3" y="8"/>
                    <a:pt x="3" y="8"/>
                  </a:cubicBezTo>
                  <a:cubicBezTo>
                    <a:pt x="3" y="7"/>
                    <a:pt x="3" y="5"/>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3" name="Freeform 782"/>
            <p:cNvSpPr>
              <a:spLocks noEditPoints="1"/>
            </p:cNvSpPr>
            <p:nvPr/>
          </p:nvSpPr>
          <p:spPr bwMode="auto">
            <a:xfrm>
              <a:off x="13376667" y="832322"/>
              <a:ext cx="604686" cy="854582"/>
            </a:xfrm>
            <a:custGeom>
              <a:avLst/>
              <a:gdLst>
                <a:gd name="T0" fmla="*/ 78 w 83"/>
                <a:gd name="T1" fmla="*/ 114 h 117"/>
                <a:gd name="T2" fmla="*/ 80 w 83"/>
                <a:gd name="T3" fmla="*/ 117 h 117"/>
                <a:gd name="T4" fmla="*/ 83 w 83"/>
                <a:gd name="T5" fmla="*/ 117 h 117"/>
                <a:gd name="T6" fmla="*/ 81 w 83"/>
                <a:gd name="T7" fmla="*/ 114 h 117"/>
                <a:gd name="T8" fmla="*/ 78 w 83"/>
                <a:gd name="T9" fmla="*/ 114 h 117"/>
                <a:gd name="T10" fmla="*/ 1 w 83"/>
                <a:gd name="T11" fmla="*/ 0 h 117"/>
                <a:gd name="T12" fmla="*/ 0 w 83"/>
                <a:gd name="T13" fmla="*/ 4 h 117"/>
                <a:gd name="T14" fmla="*/ 2 w 83"/>
                <a:gd name="T15" fmla="*/ 7 h 117"/>
                <a:gd name="T16" fmla="*/ 3 w 83"/>
                <a:gd name="T17" fmla="*/ 3 h 117"/>
                <a:gd name="T18" fmla="*/ 1 w 83"/>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7">
                  <a:moveTo>
                    <a:pt x="78" y="114"/>
                  </a:moveTo>
                  <a:cubicBezTo>
                    <a:pt x="80" y="117"/>
                    <a:pt x="80" y="117"/>
                    <a:pt x="80" y="117"/>
                  </a:cubicBezTo>
                  <a:cubicBezTo>
                    <a:pt x="81" y="117"/>
                    <a:pt x="82" y="117"/>
                    <a:pt x="83" y="117"/>
                  </a:cubicBezTo>
                  <a:cubicBezTo>
                    <a:pt x="81" y="114"/>
                    <a:pt x="81" y="114"/>
                    <a:pt x="81" y="114"/>
                  </a:cubicBezTo>
                  <a:cubicBezTo>
                    <a:pt x="80" y="114"/>
                    <a:pt x="79" y="114"/>
                    <a:pt x="78" y="114"/>
                  </a:cubicBezTo>
                  <a:moveTo>
                    <a:pt x="1" y="0"/>
                  </a:moveTo>
                  <a:cubicBezTo>
                    <a:pt x="0" y="1"/>
                    <a:pt x="0" y="2"/>
                    <a:pt x="0" y="4"/>
                  </a:cubicBezTo>
                  <a:cubicBezTo>
                    <a:pt x="2" y="7"/>
                    <a:pt x="2" y="7"/>
                    <a:pt x="2" y="7"/>
                  </a:cubicBezTo>
                  <a:cubicBezTo>
                    <a:pt x="2" y="5"/>
                    <a:pt x="2" y="4"/>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4" name="Freeform 783"/>
            <p:cNvSpPr>
              <a:spLocks noEditPoints="1"/>
            </p:cNvSpPr>
            <p:nvPr/>
          </p:nvSpPr>
          <p:spPr bwMode="auto">
            <a:xfrm>
              <a:off x="13413688" y="724343"/>
              <a:ext cx="684899" cy="953306"/>
            </a:xfrm>
            <a:custGeom>
              <a:avLst/>
              <a:gdLst>
                <a:gd name="T0" fmla="*/ 92 w 94"/>
                <a:gd name="T1" fmla="*/ 128 h 131"/>
                <a:gd name="T2" fmla="*/ 89 w 94"/>
                <a:gd name="T3" fmla="*/ 129 h 131"/>
                <a:gd name="T4" fmla="*/ 91 w 94"/>
                <a:gd name="T5" fmla="*/ 131 h 131"/>
                <a:gd name="T6" fmla="*/ 94 w 94"/>
                <a:gd name="T7" fmla="*/ 131 h 131"/>
                <a:gd name="T8" fmla="*/ 92 w 94"/>
                <a:gd name="T9" fmla="*/ 128 h 131"/>
                <a:gd name="T10" fmla="*/ 2 w 94"/>
                <a:gd name="T11" fmla="*/ 0 h 131"/>
                <a:gd name="T12" fmla="*/ 0 w 94"/>
                <a:gd name="T13" fmla="*/ 3 h 131"/>
                <a:gd name="T14" fmla="*/ 2 w 94"/>
                <a:gd name="T15" fmla="*/ 6 h 131"/>
                <a:gd name="T16" fmla="*/ 4 w 94"/>
                <a:gd name="T17" fmla="*/ 3 h 131"/>
                <a:gd name="T18" fmla="*/ 2 w 94"/>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1">
                  <a:moveTo>
                    <a:pt x="92" y="128"/>
                  </a:moveTo>
                  <a:cubicBezTo>
                    <a:pt x="91" y="128"/>
                    <a:pt x="90" y="129"/>
                    <a:pt x="89" y="129"/>
                  </a:cubicBezTo>
                  <a:cubicBezTo>
                    <a:pt x="91" y="131"/>
                    <a:pt x="91" y="131"/>
                    <a:pt x="91" y="131"/>
                  </a:cubicBezTo>
                  <a:cubicBezTo>
                    <a:pt x="92" y="131"/>
                    <a:pt x="93" y="131"/>
                    <a:pt x="94" y="131"/>
                  </a:cubicBezTo>
                  <a:cubicBezTo>
                    <a:pt x="92" y="128"/>
                    <a:pt x="92" y="128"/>
                    <a:pt x="92" y="128"/>
                  </a:cubicBezTo>
                  <a:moveTo>
                    <a:pt x="2" y="0"/>
                  </a:moveTo>
                  <a:cubicBezTo>
                    <a:pt x="1" y="1"/>
                    <a:pt x="1" y="2"/>
                    <a:pt x="0" y="3"/>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5" name="Freeform 784"/>
            <p:cNvSpPr>
              <a:spLocks noEditPoints="1"/>
            </p:cNvSpPr>
            <p:nvPr/>
          </p:nvSpPr>
          <p:spPr bwMode="auto">
            <a:xfrm>
              <a:off x="13469221" y="634874"/>
              <a:ext cx="731176" cy="1021179"/>
            </a:xfrm>
            <a:custGeom>
              <a:avLst/>
              <a:gdLst>
                <a:gd name="T0" fmla="*/ 99 w 100"/>
                <a:gd name="T1" fmla="*/ 137 h 140"/>
                <a:gd name="T2" fmla="*/ 96 w 100"/>
                <a:gd name="T3" fmla="*/ 138 h 140"/>
                <a:gd name="T4" fmla="*/ 97 w 100"/>
                <a:gd name="T5" fmla="*/ 140 h 140"/>
                <a:gd name="T6" fmla="*/ 100 w 100"/>
                <a:gd name="T7" fmla="*/ 139 h 140"/>
                <a:gd name="T8" fmla="*/ 99 w 100"/>
                <a:gd name="T9" fmla="*/ 137 h 140"/>
                <a:gd name="T10" fmla="*/ 2 w 100"/>
                <a:gd name="T11" fmla="*/ 0 h 140"/>
                <a:gd name="T12" fmla="*/ 0 w 100"/>
                <a:gd name="T13" fmla="*/ 3 h 140"/>
                <a:gd name="T14" fmla="*/ 2 w 100"/>
                <a:gd name="T15" fmla="*/ 5 h 140"/>
                <a:gd name="T16" fmla="*/ 4 w 100"/>
                <a:gd name="T17" fmla="*/ 3 h 140"/>
                <a:gd name="T18" fmla="*/ 2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9" y="137"/>
                  </a:moveTo>
                  <a:cubicBezTo>
                    <a:pt x="98" y="137"/>
                    <a:pt x="97" y="138"/>
                    <a:pt x="96" y="138"/>
                  </a:cubicBezTo>
                  <a:cubicBezTo>
                    <a:pt x="97" y="140"/>
                    <a:pt x="97" y="140"/>
                    <a:pt x="97" y="140"/>
                  </a:cubicBezTo>
                  <a:cubicBezTo>
                    <a:pt x="98" y="140"/>
                    <a:pt x="99" y="140"/>
                    <a:pt x="100" y="139"/>
                  </a:cubicBezTo>
                  <a:cubicBezTo>
                    <a:pt x="99" y="137"/>
                    <a:pt x="99" y="137"/>
                    <a:pt x="99" y="137"/>
                  </a:cubicBezTo>
                  <a:moveTo>
                    <a:pt x="2" y="0"/>
                  </a:moveTo>
                  <a:cubicBezTo>
                    <a:pt x="1" y="1"/>
                    <a:pt x="1" y="2"/>
                    <a:pt x="0" y="3"/>
                  </a:cubicBezTo>
                  <a:cubicBezTo>
                    <a:pt x="2" y="5"/>
                    <a:pt x="2" y="5"/>
                    <a:pt x="2" y="5"/>
                  </a:cubicBezTo>
                  <a:cubicBezTo>
                    <a:pt x="2" y="4"/>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6" name="Freeform 785"/>
            <p:cNvSpPr>
              <a:spLocks noEditPoints="1"/>
            </p:cNvSpPr>
            <p:nvPr/>
          </p:nvSpPr>
          <p:spPr bwMode="auto">
            <a:xfrm>
              <a:off x="13537093" y="563916"/>
              <a:ext cx="758943" cy="1055115"/>
            </a:xfrm>
            <a:custGeom>
              <a:avLst/>
              <a:gdLst>
                <a:gd name="T0" fmla="*/ 103 w 104"/>
                <a:gd name="T1" fmla="*/ 142 h 145"/>
                <a:gd name="T2" fmla="*/ 100 w 104"/>
                <a:gd name="T3" fmla="*/ 143 h 145"/>
                <a:gd name="T4" fmla="*/ 102 w 104"/>
                <a:gd name="T5" fmla="*/ 145 h 145"/>
                <a:gd name="T6" fmla="*/ 104 w 104"/>
                <a:gd name="T7" fmla="*/ 144 h 145"/>
                <a:gd name="T8" fmla="*/ 103 w 104"/>
                <a:gd name="T9" fmla="*/ 142 h 145"/>
                <a:gd name="T10" fmla="*/ 2 w 104"/>
                <a:gd name="T11" fmla="*/ 0 h 145"/>
                <a:gd name="T12" fmla="*/ 0 w 104"/>
                <a:gd name="T13" fmla="*/ 2 h 145"/>
                <a:gd name="T14" fmla="*/ 2 w 104"/>
                <a:gd name="T15" fmla="*/ 5 h 145"/>
                <a:gd name="T16" fmla="*/ 4 w 104"/>
                <a:gd name="T17" fmla="*/ 2 h 145"/>
                <a:gd name="T18" fmla="*/ 2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3" y="142"/>
                  </a:moveTo>
                  <a:cubicBezTo>
                    <a:pt x="102" y="142"/>
                    <a:pt x="101" y="142"/>
                    <a:pt x="100" y="143"/>
                  </a:cubicBezTo>
                  <a:cubicBezTo>
                    <a:pt x="102" y="145"/>
                    <a:pt x="102" y="145"/>
                    <a:pt x="102" y="145"/>
                  </a:cubicBezTo>
                  <a:cubicBezTo>
                    <a:pt x="102" y="145"/>
                    <a:pt x="103" y="144"/>
                    <a:pt x="104" y="144"/>
                  </a:cubicBezTo>
                  <a:cubicBezTo>
                    <a:pt x="103" y="142"/>
                    <a:pt x="103" y="142"/>
                    <a:pt x="103" y="142"/>
                  </a:cubicBezTo>
                  <a:moveTo>
                    <a:pt x="2" y="0"/>
                  </a:moveTo>
                  <a:cubicBezTo>
                    <a:pt x="2" y="1"/>
                    <a:pt x="1" y="1"/>
                    <a:pt x="0" y="2"/>
                  </a:cubicBezTo>
                  <a:cubicBezTo>
                    <a:pt x="2" y="5"/>
                    <a:pt x="2" y="5"/>
                    <a:pt x="2" y="5"/>
                  </a:cubicBezTo>
                  <a:cubicBezTo>
                    <a:pt x="3" y="4"/>
                    <a:pt x="3" y="3"/>
                    <a:pt x="4" y="2"/>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7" name="Freeform 786"/>
            <p:cNvSpPr>
              <a:spLocks noEditPoints="1"/>
            </p:cNvSpPr>
            <p:nvPr/>
          </p:nvSpPr>
          <p:spPr bwMode="auto">
            <a:xfrm>
              <a:off x="13608052" y="496043"/>
              <a:ext cx="774368" cy="1079796"/>
            </a:xfrm>
            <a:custGeom>
              <a:avLst/>
              <a:gdLst>
                <a:gd name="T0" fmla="*/ 104 w 106"/>
                <a:gd name="T1" fmla="*/ 143 h 148"/>
                <a:gd name="T2" fmla="*/ 102 w 106"/>
                <a:gd name="T3" fmla="*/ 145 h 148"/>
                <a:gd name="T4" fmla="*/ 103 w 106"/>
                <a:gd name="T5" fmla="*/ 148 h 148"/>
                <a:gd name="T6" fmla="*/ 106 w 106"/>
                <a:gd name="T7" fmla="*/ 146 h 148"/>
                <a:gd name="T8" fmla="*/ 104 w 106"/>
                <a:gd name="T9" fmla="*/ 143 h 148"/>
                <a:gd name="T10" fmla="*/ 3 w 106"/>
                <a:gd name="T11" fmla="*/ 0 h 148"/>
                <a:gd name="T12" fmla="*/ 0 w 106"/>
                <a:gd name="T13" fmla="*/ 2 h 148"/>
                <a:gd name="T14" fmla="*/ 2 w 106"/>
                <a:gd name="T15" fmla="*/ 5 h 148"/>
                <a:gd name="T16" fmla="*/ 4 w 106"/>
                <a:gd name="T17" fmla="*/ 3 h 148"/>
                <a:gd name="T18" fmla="*/ 3 w 106"/>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8">
                  <a:moveTo>
                    <a:pt x="104" y="143"/>
                  </a:moveTo>
                  <a:cubicBezTo>
                    <a:pt x="103" y="144"/>
                    <a:pt x="102" y="145"/>
                    <a:pt x="102" y="145"/>
                  </a:cubicBezTo>
                  <a:cubicBezTo>
                    <a:pt x="103" y="148"/>
                    <a:pt x="103" y="148"/>
                    <a:pt x="103" y="148"/>
                  </a:cubicBezTo>
                  <a:cubicBezTo>
                    <a:pt x="104" y="147"/>
                    <a:pt x="105" y="146"/>
                    <a:pt x="106" y="146"/>
                  </a:cubicBezTo>
                  <a:cubicBezTo>
                    <a:pt x="104" y="143"/>
                    <a:pt x="104" y="143"/>
                    <a:pt x="104" y="143"/>
                  </a:cubicBezTo>
                  <a:moveTo>
                    <a:pt x="3" y="0"/>
                  </a:moveTo>
                  <a:cubicBezTo>
                    <a:pt x="2" y="1"/>
                    <a:pt x="1" y="2"/>
                    <a:pt x="0" y="2"/>
                  </a:cubicBezTo>
                  <a:cubicBezTo>
                    <a:pt x="2" y="5"/>
                    <a:pt x="2" y="5"/>
                    <a:pt x="2" y="5"/>
                  </a:cubicBezTo>
                  <a:cubicBezTo>
                    <a:pt x="3" y="4"/>
                    <a:pt x="4" y="3"/>
                    <a:pt x="4"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8" name="Freeform 787"/>
            <p:cNvSpPr>
              <a:spLocks noEditPoints="1"/>
            </p:cNvSpPr>
            <p:nvPr/>
          </p:nvSpPr>
          <p:spPr bwMode="auto">
            <a:xfrm>
              <a:off x="13697520" y="452851"/>
              <a:ext cx="758943" cy="1058200"/>
            </a:xfrm>
            <a:custGeom>
              <a:avLst/>
              <a:gdLst>
                <a:gd name="T0" fmla="*/ 102 w 104"/>
                <a:gd name="T1" fmla="*/ 141 h 145"/>
                <a:gd name="T2" fmla="*/ 100 w 104"/>
                <a:gd name="T3" fmla="*/ 143 h 145"/>
                <a:gd name="T4" fmla="*/ 102 w 104"/>
                <a:gd name="T5" fmla="*/ 145 h 145"/>
                <a:gd name="T6" fmla="*/ 104 w 104"/>
                <a:gd name="T7" fmla="*/ 143 h 145"/>
                <a:gd name="T8" fmla="*/ 102 w 104"/>
                <a:gd name="T9" fmla="*/ 141 h 145"/>
                <a:gd name="T10" fmla="*/ 3 w 104"/>
                <a:gd name="T11" fmla="*/ 0 h 145"/>
                <a:gd name="T12" fmla="*/ 0 w 104"/>
                <a:gd name="T13" fmla="*/ 1 h 145"/>
                <a:gd name="T14" fmla="*/ 2 w 104"/>
                <a:gd name="T15" fmla="*/ 3 h 145"/>
                <a:gd name="T16" fmla="*/ 4 w 104"/>
                <a:gd name="T17" fmla="*/ 2 h 145"/>
                <a:gd name="T18" fmla="*/ 3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2" y="141"/>
                  </a:moveTo>
                  <a:cubicBezTo>
                    <a:pt x="102" y="141"/>
                    <a:pt x="101" y="142"/>
                    <a:pt x="100" y="143"/>
                  </a:cubicBezTo>
                  <a:cubicBezTo>
                    <a:pt x="102" y="145"/>
                    <a:pt x="102" y="145"/>
                    <a:pt x="102" y="145"/>
                  </a:cubicBezTo>
                  <a:cubicBezTo>
                    <a:pt x="103" y="144"/>
                    <a:pt x="103" y="144"/>
                    <a:pt x="104" y="143"/>
                  </a:cubicBezTo>
                  <a:cubicBezTo>
                    <a:pt x="102" y="141"/>
                    <a:pt x="102" y="141"/>
                    <a:pt x="102" y="141"/>
                  </a:cubicBezTo>
                  <a:moveTo>
                    <a:pt x="3" y="0"/>
                  </a:moveTo>
                  <a:cubicBezTo>
                    <a:pt x="2" y="0"/>
                    <a:pt x="1" y="0"/>
                    <a:pt x="0" y="1"/>
                  </a:cubicBezTo>
                  <a:cubicBezTo>
                    <a:pt x="2" y="3"/>
                    <a:pt x="2" y="3"/>
                    <a:pt x="2"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49" name="Freeform 788"/>
            <p:cNvSpPr>
              <a:spLocks noEditPoints="1"/>
            </p:cNvSpPr>
            <p:nvPr/>
          </p:nvSpPr>
          <p:spPr bwMode="auto">
            <a:xfrm>
              <a:off x="13790074" y="415829"/>
              <a:ext cx="731176" cy="1021179"/>
            </a:xfrm>
            <a:custGeom>
              <a:avLst/>
              <a:gdLst>
                <a:gd name="T0" fmla="*/ 98 w 100"/>
                <a:gd name="T1" fmla="*/ 135 h 140"/>
                <a:gd name="T2" fmla="*/ 97 w 100"/>
                <a:gd name="T3" fmla="*/ 137 h 140"/>
                <a:gd name="T4" fmla="*/ 98 w 100"/>
                <a:gd name="T5" fmla="*/ 140 h 140"/>
                <a:gd name="T6" fmla="*/ 100 w 100"/>
                <a:gd name="T7" fmla="*/ 137 h 140"/>
                <a:gd name="T8" fmla="*/ 98 w 100"/>
                <a:gd name="T9" fmla="*/ 135 h 140"/>
                <a:gd name="T10" fmla="*/ 3 w 100"/>
                <a:gd name="T11" fmla="*/ 0 h 140"/>
                <a:gd name="T12" fmla="*/ 0 w 100"/>
                <a:gd name="T13" fmla="*/ 0 h 140"/>
                <a:gd name="T14" fmla="*/ 1 w 100"/>
                <a:gd name="T15" fmla="*/ 3 h 140"/>
                <a:gd name="T16" fmla="*/ 4 w 100"/>
                <a:gd name="T17" fmla="*/ 2 h 140"/>
                <a:gd name="T18" fmla="*/ 3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8" y="135"/>
                  </a:moveTo>
                  <a:cubicBezTo>
                    <a:pt x="98" y="136"/>
                    <a:pt x="97" y="137"/>
                    <a:pt x="97" y="137"/>
                  </a:cubicBezTo>
                  <a:cubicBezTo>
                    <a:pt x="98" y="140"/>
                    <a:pt x="98" y="140"/>
                    <a:pt x="98" y="140"/>
                  </a:cubicBezTo>
                  <a:cubicBezTo>
                    <a:pt x="99" y="139"/>
                    <a:pt x="100" y="138"/>
                    <a:pt x="100" y="137"/>
                  </a:cubicBezTo>
                  <a:cubicBezTo>
                    <a:pt x="98" y="135"/>
                    <a:pt x="98" y="135"/>
                    <a:pt x="98" y="135"/>
                  </a:cubicBezTo>
                  <a:moveTo>
                    <a:pt x="3" y="0"/>
                  </a:moveTo>
                  <a:cubicBezTo>
                    <a:pt x="2" y="0"/>
                    <a:pt x="1" y="0"/>
                    <a:pt x="0" y="0"/>
                  </a:cubicBezTo>
                  <a:cubicBezTo>
                    <a:pt x="1" y="3"/>
                    <a:pt x="1" y="3"/>
                    <a:pt x="1"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0" name="Freeform 789"/>
            <p:cNvSpPr>
              <a:spLocks noEditPoints="1"/>
            </p:cNvSpPr>
            <p:nvPr/>
          </p:nvSpPr>
          <p:spPr bwMode="auto">
            <a:xfrm>
              <a:off x="13894969" y="388063"/>
              <a:ext cx="684899" cy="962561"/>
            </a:xfrm>
            <a:custGeom>
              <a:avLst/>
              <a:gdLst>
                <a:gd name="T0" fmla="*/ 92 w 94"/>
                <a:gd name="T1" fmla="*/ 126 h 132"/>
                <a:gd name="T2" fmla="*/ 90 w 94"/>
                <a:gd name="T3" fmla="*/ 129 h 132"/>
                <a:gd name="T4" fmla="*/ 92 w 94"/>
                <a:gd name="T5" fmla="*/ 132 h 132"/>
                <a:gd name="T6" fmla="*/ 94 w 94"/>
                <a:gd name="T7" fmla="*/ 129 h 132"/>
                <a:gd name="T8" fmla="*/ 92 w 94"/>
                <a:gd name="T9" fmla="*/ 126 h 132"/>
                <a:gd name="T10" fmla="*/ 3 w 94"/>
                <a:gd name="T11" fmla="*/ 0 h 132"/>
                <a:gd name="T12" fmla="*/ 0 w 94"/>
                <a:gd name="T13" fmla="*/ 1 h 132"/>
                <a:gd name="T14" fmla="*/ 1 w 94"/>
                <a:gd name="T15" fmla="*/ 4 h 132"/>
                <a:gd name="T16" fmla="*/ 5 w 94"/>
                <a:gd name="T17" fmla="*/ 3 h 132"/>
                <a:gd name="T18" fmla="*/ 3 w 9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2">
                  <a:moveTo>
                    <a:pt x="92" y="126"/>
                  </a:moveTo>
                  <a:cubicBezTo>
                    <a:pt x="91" y="127"/>
                    <a:pt x="91" y="128"/>
                    <a:pt x="90" y="129"/>
                  </a:cubicBezTo>
                  <a:cubicBezTo>
                    <a:pt x="92" y="132"/>
                    <a:pt x="92" y="132"/>
                    <a:pt x="92" y="132"/>
                  </a:cubicBezTo>
                  <a:cubicBezTo>
                    <a:pt x="93" y="131"/>
                    <a:pt x="93" y="130"/>
                    <a:pt x="94" y="129"/>
                  </a:cubicBezTo>
                  <a:cubicBezTo>
                    <a:pt x="92" y="126"/>
                    <a:pt x="92" y="126"/>
                    <a:pt x="92" y="126"/>
                  </a:cubicBezTo>
                  <a:moveTo>
                    <a:pt x="3" y="0"/>
                  </a:moveTo>
                  <a:cubicBezTo>
                    <a:pt x="2" y="1"/>
                    <a:pt x="1" y="1"/>
                    <a:pt x="0" y="1"/>
                  </a:cubicBezTo>
                  <a:cubicBezTo>
                    <a:pt x="1" y="4"/>
                    <a:pt x="1" y="4"/>
                    <a:pt x="1" y="4"/>
                  </a:cubicBezTo>
                  <a:cubicBezTo>
                    <a:pt x="3" y="3"/>
                    <a:pt x="4" y="3"/>
                    <a:pt x="5"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1" name="Freeform 790"/>
            <p:cNvSpPr>
              <a:spLocks noEditPoints="1"/>
            </p:cNvSpPr>
            <p:nvPr/>
          </p:nvSpPr>
          <p:spPr bwMode="auto">
            <a:xfrm>
              <a:off x="14002949" y="388063"/>
              <a:ext cx="620112" cy="854582"/>
            </a:xfrm>
            <a:custGeom>
              <a:avLst/>
              <a:gdLst>
                <a:gd name="T0" fmla="*/ 83 w 85"/>
                <a:gd name="T1" fmla="*/ 111 h 117"/>
                <a:gd name="T2" fmla="*/ 82 w 85"/>
                <a:gd name="T3" fmla="*/ 114 h 117"/>
                <a:gd name="T4" fmla="*/ 84 w 85"/>
                <a:gd name="T5" fmla="*/ 117 h 117"/>
                <a:gd name="T6" fmla="*/ 85 w 85"/>
                <a:gd name="T7" fmla="*/ 114 h 117"/>
                <a:gd name="T8" fmla="*/ 83 w 85"/>
                <a:gd name="T9" fmla="*/ 111 h 117"/>
                <a:gd name="T10" fmla="*/ 0 w 85"/>
                <a:gd name="T11" fmla="*/ 0 h 117"/>
                <a:gd name="T12" fmla="*/ 2 w 85"/>
                <a:gd name="T13" fmla="*/ 3 h 117"/>
                <a:gd name="T14" fmla="*/ 6 w 85"/>
                <a:gd name="T15" fmla="*/ 3 h 117"/>
                <a:gd name="T16" fmla="*/ 4 w 85"/>
                <a:gd name="T17" fmla="*/ 0 h 117"/>
                <a:gd name="T18" fmla="*/ 0 w 8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7">
                  <a:moveTo>
                    <a:pt x="83" y="111"/>
                  </a:moveTo>
                  <a:cubicBezTo>
                    <a:pt x="82" y="112"/>
                    <a:pt x="82" y="113"/>
                    <a:pt x="82" y="114"/>
                  </a:cubicBezTo>
                  <a:cubicBezTo>
                    <a:pt x="84" y="117"/>
                    <a:pt x="84" y="117"/>
                    <a:pt x="84" y="117"/>
                  </a:cubicBezTo>
                  <a:cubicBezTo>
                    <a:pt x="84" y="116"/>
                    <a:pt x="84" y="115"/>
                    <a:pt x="85" y="114"/>
                  </a:cubicBezTo>
                  <a:cubicBezTo>
                    <a:pt x="83" y="111"/>
                    <a:pt x="83" y="111"/>
                    <a:pt x="83" y="111"/>
                  </a:cubicBezTo>
                  <a:moveTo>
                    <a:pt x="0" y="0"/>
                  </a:moveTo>
                  <a:cubicBezTo>
                    <a:pt x="2" y="3"/>
                    <a:pt x="2" y="3"/>
                    <a:pt x="2" y="3"/>
                  </a:cubicBezTo>
                  <a:cubicBezTo>
                    <a:pt x="4" y="3"/>
                    <a:pt x="5" y="3"/>
                    <a:pt x="6" y="3"/>
                  </a:cubicBezTo>
                  <a:cubicBezTo>
                    <a:pt x="4" y="0"/>
                    <a:pt x="4" y="0"/>
                    <a:pt x="4" y="0"/>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2" name="Freeform 791"/>
            <p:cNvSpPr>
              <a:spLocks noEditPoints="1"/>
            </p:cNvSpPr>
            <p:nvPr/>
          </p:nvSpPr>
          <p:spPr bwMode="auto">
            <a:xfrm>
              <a:off x="14135609" y="403489"/>
              <a:ext cx="509047" cy="712665"/>
            </a:xfrm>
            <a:custGeom>
              <a:avLst/>
              <a:gdLst>
                <a:gd name="T0" fmla="*/ 68 w 70"/>
                <a:gd name="T1" fmla="*/ 89 h 98"/>
                <a:gd name="T2" fmla="*/ 67 w 70"/>
                <a:gd name="T3" fmla="*/ 94 h 98"/>
                <a:gd name="T4" fmla="*/ 70 w 70"/>
                <a:gd name="T5" fmla="*/ 98 h 98"/>
                <a:gd name="T6" fmla="*/ 70 w 70"/>
                <a:gd name="T7" fmla="*/ 97 h 98"/>
                <a:gd name="T8" fmla="*/ 70 w 70"/>
                <a:gd name="T9" fmla="*/ 93 h 98"/>
                <a:gd name="T10" fmla="*/ 68 w 70"/>
                <a:gd name="T11" fmla="*/ 89 h 98"/>
                <a:gd name="T12" fmla="*/ 0 w 70"/>
                <a:gd name="T13" fmla="*/ 0 h 98"/>
                <a:gd name="T14" fmla="*/ 3 w 70"/>
                <a:gd name="T15" fmla="*/ 3 h 98"/>
                <a:gd name="T16" fmla="*/ 8 w 70"/>
                <a:gd name="T17" fmla="*/ 5 h 98"/>
                <a:gd name="T18" fmla="*/ 5 w 70"/>
                <a:gd name="T19" fmla="*/ 1 h 98"/>
                <a:gd name="T20" fmla="*/ 0 w 70"/>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8">
                  <a:moveTo>
                    <a:pt x="68" y="89"/>
                  </a:moveTo>
                  <a:cubicBezTo>
                    <a:pt x="67" y="91"/>
                    <a:pt x="67" y="93"/>
                    <a:pt x="67" y="94"/>
                  </a:cubicBezTo>
                  <a:cubicBezTo>
                    <a:pt x="70" y="98"/>
                    <a:pt x="70" y="98"/>
                    <a:pt x="70" y="98"/>
                  </a:cubicBezTo>
                  <a:cubicBezTo>
                    <a:pt x="70" y="97"/>
                    <a:pt x="70" y="97"/>
                    <a:pt x="70" y="97"/>
                  </a:cubicBezTo>
                  <a:cubicBezTo>
                    <a:pt x="70" y="96"/>
                    <a:pt x="70" y="94"/>
                    <a:pt x="70" y="93"/>
                  </a:cubicBezTo>
                  <a:cubicBezTo>
                    <a:pt x="68" y="89"/>
                    <a:pt x="68" y="89"/>
                    <a:pt x="68" y="89"/>
                  </a:cubicBezTo>
                  <a:moveTo>
                    <a:pt x="0" y="0"/>
                  </a:moveTo>
                  <a:cubicBezTo>
                    <a:pt x="3" y="3"/>
                    <a:pt x="3" y="3"/>
                    <a:pt x="3" y="3"/>
                  </a:cubicBezTo>
                  <a:cubicBezTo>
                    <a:pt x="4" y="4"/>
                    <a:pt x="6" y="4"/>
                    <a:pt x="8" y="5"/>
                  </a:cubicBezTo>
                  <a:cubicBezTo>
                    <a:pt x="5" y="1"/>
                    <a:pt x="5" y="1"/>
                    <a:pt x="5"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3" name="Freeform 792"/>
            <p:cNvSpPr>
              <a:spLocks noEditPoints="1"/>
            </p:cNvSpPr>
            <p:nvPr/>
          </p:nvSpPr>
          <p:spPr bwMode="auto">
            <a:xfrm>
              <a:off x="14302206" y="462106"/>
              <a:ext cx="336279" cy="481281"/>
            </a:xfrm>
            <a:custGeom>
              <a:avLst/>
              <a:gdLst>
                <a:gd name="T0" fmla="*/ 40 w 46"/>
                <a:gd name="T1" fmla="*/ 52 h 66"/>
                <a:gd name="T2" fmla="*/ 43 w 46"/>
                <a:gd name="T3" fmla="*/ 60 h 66"/>
                <a:gd name="T4" fmla="*/ 46 w 46"/>
                <a:gd name="T5" fmla="*/ 66 h 66"/>
                <a:gd name="T6" fmla="*/ 45 w 46"/>
                <a:gd name="T7" fmla="*/ 59 h 66"/>
                <a:gd name="T8" fmla="*/ 40 w 46"/>
                <a:gd name="T9" fmla="*/ 52 h 66"/>
                <a:gd name="T10" fmla="*/ 0 w 46"/>
                <a:gd name="T11" fmla="*/ 0 h 66"/>
                <a:gd name="T12" fmla="*/ 4 w 46"/>
                <a:gd name="T13" fmla="*/ 5 h 66"/>
                <a:gd name="T14" fmla="*/ 11 w 46"/>
                <a:gd name="T15" fmla="*/ 10 h 66"/>
                <a:gd name="T16" fmla="*/ 6 w 46"/>
                <a:gd name="T17" fmla="*/ 4 h 66"/>
                <a:gd name="T18" fmla="*/ 0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40" y="52"/>
                  </a:moveTo>
                  <a:cubicBezTo>
                    <a:pt x="41" y="55"/>
                    <a:pt x="42" y="58"/>
                    <a:pt x="43" y="60"/>
                  </a:cubicBezTo>
                  <a:cubicBezTo>
                    <a:pt x="46" y="66"/>
                    <a:pt x="46" y="66"/>
                    <a:pt x="46" y="66"/>
                  </a:cubicBezTo>
                  <a:cubicBezTo>
                    <a:pt x="46" y="64"/>
                    <a:pt x="46" y="61"/>
                    <a:pt x="45" y="59"/>
                  </a:cubicBezTo>
                  <a:cubicBezTo>
                    <a:pt x="40" y="52"/>
                    <a:pt x="40" y="52"/>
                    <a:pt x="40" y="52"/>
                  </a:cubicBezTo>
                  <a:moveTo>
                    <a:pt x="0" y="0"/>
                  </a:moveTo>
                  <a:cubicBezTo>
                    <a:pt x="4" y="5"/>
                    <a:pt x="4" y="5"/>
                    <a:pt x="4" y="5"/>
                  </a:cubicBezTo>
                  <a:cubicBezTo>
                    <a:pt x="6" y="7"/>
                    <a:pt x="8" y="9"/>
                    <a:pt x="11" y="10"/>
                  </a:cubicBezTo>
                  <a:cubicBezTo>
                    <a:pt x="6" y="4"/>
                    <a:pt x="6" y="4"/>
                    <a:pt x="6" y="4"/>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4" name="Freeform 793"/>
            <p:cNvSpPr>
              <a:spLocks noEditPoints="1"/>
            </p:cNvSpPr>
            <p:nvPr/>
          </p:nvSpPr>
          <p:spPr bwMode="auto">
            <a:xfrm>
              <a:off x="13318049" y="360297"/>
              <a:ext cx="1363629" cy="1354373"/>
            </a:xfrm>
            <a:custGeom>
              <a:avLst/>
              <a:gdLst>
                <a:gd name="T0" fmla="*/ 93 w 187"/>
                <a:gd name="T1" fmla="*/ 182 h 186"/>
                <a:gd name="T2" fmla="*/ 107 w 187"/>
                <a:gd name="T3" fmla="*/ 185 h 186"/>
                <a:gd name="T4" fmla="*/ 77 w 187"/>
                <a:gd name="T5" fmla="*/ 184 h 186"/>
                <a:gd name="T6" fmla="*/ 73 w 187"/>
                <a:gd name="T7" fmla="*/ 180 h 186"/>
                <a:gd name="T8" fmla="*/ 110 w 187"/>
                <a:gd name="T9" fmla="*/ 184 h 186"/>
                <a:gd name="T10" fmla="*/ 132 w 187"/>
                <a:gd name="T11" fmla="*/ 173 h 186"/>
                <a:gd name="T12" fmla="*/ 134 w 187"/>
                <a:gd name="T13" fmla="*/ 177 h 186"/>
                <a:gd name="T14" fmla="*/ 55 w 187"/>
                <a:gd name="T15" fmla="*/ 178 h 186"/>
                <a:gd name="T16" fmla="*/ 51 w 187"/>
                <a:gd name="T17" fmla="*/ 171 h 186"/>
                <a:gd name="T18" fmla="*/ 137 w 187"/>
                <a:gd name="T19" fmla="*/ 175 h 186"/>
                <a:gd name="T20" fmla="*/ 154 w 187"/>
                <a:gd name="T21" fmla="*/ 158 h 186"/>
                <a:gd name="T22" fmla="*/ 148 w 187"/>
                <a:gd name="T23" fmla="*/ 168 h 186"/>
                <a:gd name="T24" fmla="*/ 154 w 187"/>
                <a:gd name="T25" fmla="*/ 158 h 186"/>
                <a:gd name="T26" fmla="*/ 158 w 187"/>
                <a:gd name="T27" fmla="*/ 159 h 186"/>
                <a:gd name="T28" fmla="*/ 171 w 187"/>
                <a:gd name="T29" fmla="*/ 136 h 186"/>
                <a:gd name="T30" fmla="*/ 174 w 187"/>
                <a:gd name="T31" fmla="*/ 139 h 186"/>
                <a:gd name="T32" fmla="*/ 173 w 187"/>
                <a:gd name="T33" fmla="*/ 133 h 186"/>
                <a:gd name="T34" fmla="*/ 178 w 187"/>
                <a:gd name="T35" fmla="*/ 121 h 186"/>
                <a:gd name="T36" fmla="*/ 50 w 187"/>
                <a:gd name="T37" fmla="*/ 175 h 186"/>
                <a:gd name="T38" fmla="*/ 7 w 187"/>
                <a:gd name="T39" fmla="*/ 114 h 186"/>
                <a:gd name="T40" fmla="*/ 179 w 187"/>
                <a:gd name="T41" fmla="*/ 118 h 186"/>
                <a:gd name="T42" fmla="*/ 182 w 187"/>
                <a:gd name="T43" fmla="*/ 104 h 186"/>
                <a:gd name="T44" fmla="*/ 5 w 187"/>
                <a:gd name="T45" fmla="*/ 107 h 186"/>
                <a:gd name="T46" fmla="*/ 181 w 187"/>
                <a:gd name="T47" fmla="*/ 80 h 186"/>
                <a:gd name="T48" fmla="*/ 186 w 187"/>
                <a:gd name="T49" fmla="*/ 103 h 186"/>
                <a:gd name="T50" fmla="*/ 5 w 187"/>
                <a:gd name="T51" fmla="*/ 64 h 186"/>
                <a:gd name="T52" fmla="*/ 5 w 187"/>
                <a:gd name="T53" fmla="*/ 83 h 186"/>
                <a:gd name="T54" fmla="*/ 11 w 187"/>
                <a:gd name="T55" fmla="*/ 50 h 186"/>
                <a:gd name="T56" fmla="*/ 13 w 187"/>
                <a:gd name="T57" fmla="*/ 53 h 186"/>
                <a:gd name="T58" fmla="*/ 12 w 187"/>
                <a:gd name="T59" fmla="*/ 47 h 186"/>
                <a:gd name="T60" fmla="*/ 19 w 187"/>
                <a:gd name="T61" fmla="*/ 37 h 186"/>
                <a:gd name="T62" fmla="*/ 23 w 187"/>
                <a:gd name="T63" fmla="*/ 38 h 186"/>
                <a:gd name="T64" fmla="*/ 38 w 187"/>
                <a:gd name="T65" fmla="*/ 18 h 186"/>
                <a:gd name="T66" fmla="*/ 32 w 187"/>
                <a:gd name="T67" fmla="*/ 28 h 186"/>
                <a:gd name="T68" fmla="*/ 38 w 187"/>
                <a:gd name="T69" fmla="*/ 18 h 186"/>
                <a:gd name="T70" fmla="*/ 43 w 187"/>
                <a:gd name="T71" fmla="*/ 19 h 186"/>
                <a:gd name="T72" fmla="*/ 135 w 187"/>
                <a:gd name="T73" fmla="*/ 10 h 186"/>
                <a:gd name="T74" fmla="*/ 180 w 187"/>
                <a:gd name="T75" fmla="*/ 73 h 186"/>
                <a:gd name="T76" fmla="*/ 166 w 187"/>
                <a:gd name="T77" fmla="*/ 35 h 186"/>
                <a:gd name="T78" fmla="*/ 62 w 187"/>
                <a:gd name="T79" fmla="*/ 5 h 186"/>
                <a:gd name="T80" fmla="*/ 65 w 187"/>
                <a:gd name="T81" fmla="*/ 8 h 186"/>
                <a:gd name="T82" fmla="*/ 117 w 187"/>
                <a:gd name="T83" fmla="*/ 7 h 186"/>
                <a:gd name="T84" fmla="*/ 113 w 187"/>
                <a:gd name="T85" fmla="*/ 2 h 186"/>
                <a:gd name="T86" fmla="*/ 68 w 187"/>
                <a:gd name="T87" fmla="*/ 8 h 186"/>
                <a:gd name="T88" fmla="*/ 95 w 187"/>
                <a:gd name="T89" fmla="*/ 0 h 186"/>
                <a:gd name="T90" fmla="*/ 109 w 187"/>
                <a:gd name="T91" fmla="*/ 1 h 186"/>
                <a:gd name="T92" fmla="*/ 79 w 187"/>
                <a:gd name="T93" fmla="*/ 1 h 186"/>
                <a:gd name="T94" fmla="*/ 94 w 187"/>
                <a:gd name="T9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86">
                  <a:moveTo>
                    <a:pt x="104" y="181"/>
                  </a:moveTo>
                  <a:cubicBezTo>
                    <a:pt x="100" y="182"/>
                    <a:pt x="97" y="182"/>
                    <a:pt x="93" y="182"/>
                  </a:cubicBezTo>
                  <a:cubicBezTo>
                    <a:pt x="93" y="182"/>
                    <a:pt x="93" y="182"/>
                    <a:pt x="93" y="182"/>
                  </a:cubicBezTo>
                  <a:cubicBezTo>
                    <a:pt x="93" y="182"/>
                    <a:pt x="92" y="182"/>
                    <a:pt x="91" y="182"/>
                  </a:cubicBezTo>
                  <a:cubicBezTo>
                    <a:pt x="94" y="186"/>
                    <a:pt x="94" y="186"/>
                    <a:pt x="94" y="186"/>
                  </a:cubicBezTo>
                  <a:cubicBezTo>
                    <a:pt x="98" y="186"/>
                    <a:pt x="103" y="186"/>
                    <a:pt x="107" y="185"/>
                  </a:cubicBezTo>
                  <a:cubicBezTo>
                    <a:pt x="104" y="181"/>
                    <a:pt x="104" y="181"/>
                    <a:pt x="104" y="181"/>
                  </a:cubicBezTo>
                  <a:moveTo>
                    <a:pt x="73" y="180"/>
                  </a:moveTo>
                  <a:cubicBezTo>
                    <a:pt x="77" y="184"/>
                    <a:pt x="77" y="184"/>
                    <a:pt x="77" y="184"/>
                  </a:cubicBezTo>
                  <a:cubicBezTo>
                    <a:pt x="81" y="185"/>
                    <a:pt x="86" y="186"/>
                    <a:pt x="91" y="186"/>
                  </a:cubicBezTo>
                  <a:cubicBezTo>
                    <a:pt x="88" y="182"/>
                    <a:pt x="88" y="182"/>
                    <a:pt x="88" y="182"/>
                  </a:cubicBezTo>
                  <a:cubicBezTo>
                    <a:pt x="83" y="181"/>
                    <a:pt x="78" y="181"/>
                    <a:pt x="73" y="180"/>
                  </a:cubicBezTo>
                  <a:moveTo>
                    <a:pt x="118" y="178"/>
                  </a:moveTo>
                  <a:cubicBezTo>
                    <a:pt x="115" y="179"/>
                    <a:pt x="111" y="180"/>
                    <a:pt x="107" y="181"/>
                  </a:cubicBezTo>
                  <a:cubicBezTo>
                    <a:pt x="110" y="184"/>
                    <a:pt x="110" y="184"/>
                    <a:pt x="110" y="184"/>
                  </a:cubicBezTo>
                  <a:cubicBezTo>
                    <a:pt x="114" y="184"/>
                    <a:pt x="117" y="183"/>
                    <a:pt x="121" y="182"/>
                  </a:cubicBezTo>
                  <a:cubicBezTo>
                    <a:pt x="118" y="178"/>
                    <a:pt x="118" y="178"/>
                    <a:pt x="118" y="178"/>
                  </a:cubicBezTo>
                  <a:moveTo>
                    <a:pt x="132" y="173"/>
                  </a:moveTo>
                  <a:cubicBezTo>
                    <a:pt x="128" y="175"/>
                    <a:pt x="125" y="176"/>
                    <a:pt x="121" y="177"/>
                  </a:cubicBezTo>
                  <a:cubicBezTo>
                    <a:pt x="124" y="181"/>
                    <a:pt x="124" y="181"/>
                    <a:pt x="124" y="181"/>
                  </a:cubicBezTo>
                  <a:cubicBezTo>
                    <a:pt x="127" y="180"/>
                    <a:pt x="131" y="178"/>
                    <a:pt x="134" y="177"/>
                  </a:cubicBezTo>
                  <a:cubicBezTo>
                    <a:pt x="132" y="173"/>
                    <a:pt x="132" y="173"/>
                    <a:pt x="132" y="173"/>
                  </a:cubicBezTo>
                  <a:moveTo>
                    <a:pt x="51" y="171"/>
                  </a:moveTo>
                  <a:cubicBezTo>
                    <a:pt x="55" y="178"/>
                    <a:pt x="55" y="178"/>
                    <a:pt x="55" y="178"/>
                  </a:cubicBezTo>
                  <a:cubicBezTo>
                    <a:pt x="61" y="180"/>
                    <a:pt x="67" y="182"/>
                    <a:pt x="72" y="183"/>
                  </a:cubicBezTo>
                  <a:cubicBezTo>
                    <a:pt x="69" y="178"/>
                    <a:pt x="69" y="178"/>
                    <a:pt x="69" y="178"/>
                  </a:cubicBezTo>
                  <a:cubicBezTo>
                    <a:pt x="62" y="177"/>
                    <a:pt x="56" y="174"/>
                    <a:pt x="51" y="171"/>
                  </a:cubicBezTo>
                  <a:moveTo>
                    <a:pt x="143" y="167"/>
                  </a:moveTo>
                  <a:cubicBezTo>
                    <a:pt x="140" y="169"/>
                    <a:pt x="137" y="170"/>
                    <a:pt x="134" y="172"/>
                  </a:cubicBezTo>
                  <a:cubicBezTo>
                    <a:pt x="137" y="175"/>
                    <a:pt x="137" y="175"/>
                    <a:pt x="137" y="175"/>
                  </a:cubicBezTo>
                  <a:cubicBezTo>
                    <a:pt x="140" y="174"/>
                    <a:pt x="143" y="172"/>
                    <a:pt x="146" y="170"/>
                  </a:cubicBezTo>
                  <a:cubicBezTo>
                    <a:pt x="143" y="167"/>
                    <a:pt x="143" y="167"/>
                    <a:pt x="143" y="167"/>
                  </a:cubicBezTo>
                  <a:moveTo>
                    <a:pt x="154" y="158"/>
                  </a:moveTo>
                  <a:cubicBezTo>
                    <a:pt x="152" y="160"/>
                    <a:pt x="151" y="161"/>
                    <a:pt x="149" y="162"/>
                  </a:cubicBezTo>
                  <a:cubicBezTo>
                    <a:pt x="148" y="163"/>
                    <a:pt x="147" y="164"/>
                    <a:pt x="146" y="165"/>
                  </a:cubicBezTo>
                  <a:cubicBezTo>
                    <a:pt x="148" y="168"/>
                    <a:pt x="148" y="168"/>
                    <a:pt x="148" y="168"/>
                  </a:cubicBezTo>
                  <a:cubicBezTo>
                    <a:pt x="149" y="167"/>
                    <a:pt x="150" y="166"/>
                    <a:pt x="151" y="166"/>
                  </a:cubicBezTo>
                  <a:cubicBezTo>
                    <a:pt x="153" y="164"/>
                    <a:pt x="155" y="163"/>
                    <a:pt x="156" y="161"/>
                  </a:cubicBezTo>
                  <a:cubicBezTo>
                    <a:pt x="154" y="158"/>
                    <a:pt x="154" y="158"/>
                    <a:pt x="154" y="158"/>
                  </a:cubicBezTo>
                  <a:moveTo>
                    <a:pt x="163" y="148"/>
                  </a:moveTo>
                  <a:cubicBezTo>
                    <a:pt x="161" y="151"/>
                    <a:pt x="159" y="153"/>
                    <a:pt x="156" y="156"/>
                  </a:cubicBezTo>
                  <a:cubicBezTo>
                    <a:pt x="158" y="159"/>
                    <a:pt x="158" y="159"/>
                    <a:pt x="158" y="159"/>
                  </a:cubicBezTo>
                  <a:cubicBezTo>
                    <a:pt x="161" y="157"/>
                    <a:pt x="163" y="154"/>
                    <a:pt x="166" y="151"/>
                  </a:cubicBezTo>
                  <a:cubicBezTo>
                    <a:pt x="163" y="148"/>
                    <a:pt x="163" y="148"/>
                    <a:pt x="163" y="148"/>
                  </a:cubicBezTo>
                  <a:moveTo>
                    <a:pt x="171" y="136"/>
                  </a:moveTo>
                  <a:cubicBezTo>
                    <a:pt x="170" y="139"/>
                    <a:pt x="167" y="142"/>
                    <a:pt x="165" y="145"/>
                  </a:cubicBezTo>
                  <a:cubicBezTo>
                    <a:pt x="168" y="149"/>
                    <a:pt x="168" y="149"/>
                    <a:pt x="168" y="149"/>
                  </a:cubicBezTo>
                  <a:cubicBezTo>
                    <a:pt x="170" y="146"/>
                    <a:pt x="172" y="143"/>
                    <a:pt x="174" y="139"/>
                  </a:cubicBezTo>
                  <a:cubicBezTo>
                    <a:pt x="171" y="136"/>
                    <a:pt x="171" y="136"/>
                    <a:pt x="171" y="136"/>
                  </a:cubicBezTo>
                  <a:moveTo>
                    <a:pt x="178" y="121"/>
                  </a:moveTo>
                  <a:cubicBezTo>
                    <a:pt x="176" y="125"/>
                    <a:pt x="175" y="129"/>
                    <a:pt x="173" y="133"/>
                  </a:cubicBezTo>
                  <a:cubicBezTo>
                    <a:pt x="175" y="137"/>
                    <a:pt x="175" y="137"/>
                    <a:pt x="175" y="137"/>
                  </a:cubicBezTo>
                  <a:cubicBezTo>
                    <a:pt x="177" y="133"/>
                    <a:pt x="179" y="129"/>
                    <a:pt x="181" y="125"/>
                  </a:cubicBezTo>
                  <a:cubicBezTo>
                    <a:pt x="178" y="121"/>
                    <a:pt x="178" y="121"/>
                    <a:pt x="178" y="121"/>
                  </a:cubicBezTo>
                  <a:moveTo>
                    <a:pt x="1" y="106"/>
                  </a:moveTo>
                  <a:cubicBezTo>
                    <a:pt x="4" y="123"/>
                    <a:pt x="10" y="138"/>
                    <a:pt x="21" y="151"/>
                  </a:cubicBezTo>
                  <a:cubicBezTo>
                    <a:pt x="29" y="161"/>
                    <a:pt x="39" y="169"/>
                    <a:pt x="50" y="175"/>
                  </a:cubicBezTo>
                  <a:cubicBezTo>
                    <a:pt x="44" y="167"/>
                    <a:pt x="44" y="167"/>
                    <a:pt x="44" y="167"/>
                  </a:cubicBezTo>
                  <a:cubicBezTo>
                    <a:pt x="37" y="162"/>
                    <a:pt x="30" y="156"/>
                    <a:pt x="24" y="148"/>
                  </a:cubicBezTo>
                  <a:cubicBezTo>
                    <a:pt x="16" y="138"/>
                    <a:pt x="10" y="127"/>
                    <a:pt x="7" y="114"/>
                  </a:cubicBezTo>
                  <a:cubicBezTo>
                    <a:pt x="1" y="106"/>
                    <a:pt x="1" y="106"/>
                    <a:pt x="1" y="106"/>
                  </a:cubicBezTo>
                  <a:moveTo>
                    <a:pt x="182" y="104"/>
                  </a:moveTo>
                  <a:cubicBezTo>
                    <a:pt x="181" y="109"/>
                    <a:pt x="180" y="113"/>
                    <a:pt x="179" y="118"/>
                  </a:cubicBezTo>
                  <a:cubicBezTo>
                    <a:pt x="182" y="122"/>
                    <a:pt x="182" y="122"/>
                    <a:pt x="182" y="122"/>
                  </a:cubicBezTo>
                  <a:cubicBezTo>
                    <a:pt x="183" y="118"/>
                    <a:pt x="184" y="113"/>
                    <a:pt x="185" y="108"/>
                  </a:cubicBezTo>
                  <a:cubicBezTo>
                    <a:pt x="182" y="104"/>
                    <a:pt x="182" y="104"/>
                    <a:pt x="182" y="104"/>
                  </a:cubicBezTo>
                  <a:moveTo>
                    <a:pt x="1" y="82"/>
                  </a:moveTo>
                  <a:cubicBezTo>
                    <a:pt x="0" y="88"/>
                    <a:pt x="0" y="94"/>
                    <a:pt x="1" y="100"/>
                  </a:cubicBezTo>
                  <a:cubicBezTo>
                    <a:pt x="5" y="107"/>
                    <a:pt x="5" y="107"/>
                    <a:pt x="5" y="107"/>
                  </a:cubicBezTo>
                  <a:cubicBezTo>
                    <a:pt x="4" y="101"/>
                    <a:pt x="4" y="94"/>
                    <a:pt x="4" y="88"/>
                  </a:cubicBezTo>
                  <a:cubicBezTo>
                    <a:pt x="1" y="82"/>
                    <a:pt x="1" y="82"/>
                    <a:pt x="1" y="82"/>
                  </a:cubicBezTo>
                  <a:moveTo>
                    <a:pt x="181" y="80"/>
                  </a:moveTo>
                  <a:cubicBezTo>
                    <a:pt x="182" y="86"/>
                    <a:pt x="183" y="93"/>
                    <a:pt x="182" y="99"/>
                  </a:cubicBezTo>
                  <a:cubicBezTo>
                    <a:pt x="186" y="104"/>
                    <a:pt x="186" y="104"/>
                    <a:pt x="186" y="104"/>
                  </a:cubicBezTo>
                  <a:cubicBezTo>
                    <a:pt x="186" y="104"/>
                    <a:pt x="186" y="103"/>
                    <a:pt x="186" y="103"/>
                  </a:cubicBezTo>
                  <a:cubicBezTo>
                    <a:pt x="186" y="98"/>
                    <a:pt x="187" y="92"/>
                    <a:pt x="186" y="87"/>
                  </a:cubicBezTo>
                  <a:cubicBezTo>
                    <a:pt x="181" y="80"/>
                    <a:pt x="181" y="80"/>
                    <a:pt x="181" y="80"/>
                  </a:cubicBezTo>
                  <a:moveTo>
                    <a:pt x="5" y="64"/>
                  </a:moveTo>
                  <a:cubicBezTo>
                    <a:pt x="3" y="69"/>
                    <a:pt x="2" y="73"/>
                    <a:pt x="1" y="78"/>
                  </a:cubicBezTo>
                  <a:cubicBezTo>
                    <a:pt x="5" y="83"/>
                    <a:pt x="5" y="83"/>
                    <a:pt x="5" y="83"/>
                  </a:cubicBezTo>
                  <a:cubicBezTo>
                    <a:pt x="5" y="83"/>
                    <a:pt x="5" y="83"/>
                    <a:pt x="5" y="83"/>
                  </a:cubicBezTo>
                  <a:cubicBezTo>
                    <a:pt x="5" y="78"/>
                    <a:pt x="6" y="73"/>
                    <a:pt x="8" y="69"/>
                  </a:cubicBezTo>
                  <a:cubicBezTo>
                    <a:pt x="5" y="64"/>
                    <a:pt x="5" y="64"/>
                    <a:pt x="5" y="64"/>
                  </a:cubicBezTo>
                  <a:moveTo>
                    <a:pt x="11" y="50"/>
                  </a:moveTo>
                  <a:cubicBezTo>
                    <a:pt x="9" y="53"/>
                    <a:pt x="7" y="57"/>
                    <a:pt x="6" y="61"/>
                  </a:cubicBezTo>
                  <a:cubicBezTo>
                    <a:pt x="9" y="65"/>
                    <a:pt x="9" y="65"/>
                    <a:pt x="9" y="65"/>
                  </a:cubicBezTo>
                  <a:cubicBezTo>
                    <a:pt x="10" y="61"/>
                    <a:pt x="12" y="57"/>
                    <a:pt x="13" y="53"/>
                  </a:cubicBezTo>
                  <a:cubicBezTo>
                    <a:pt x="11" y="50"/>
                    <a:pt x="11" y="50"/>
                    <a:pt x="11" y="50"/>
                  </a:cubicBezTo>
                  <a:moveTo>
                    <a:pt x="19" y="37"/>
                  </a:moveTo>
                  <a:cubicBezTo>
                    <a:pt x="16" y="40"/>
                    <a:pt x="14" y="43"/>
                    <a:pt x="12" y="47"/>
                  </a:cubicBezTo>
                  <a:cubicBezTo>
                    <a:pt x="15" y="50"/>
                    <a:pt x="15" y="50"/>
                    <a:pt x="15" y="50"/>
                  </a:cubicBezTo>
                  <a:cubicBezTo>
                    <a:pt x="17" y="47"/>
                    <a:pt x="19" y="44"/>
                    <a:pt x="21" y="41"/>
                  </a:cubicBezTo>
                  <a:cubicBezTo>
                    <a:pt x="19" y="37"/>
                    <a:pt x="19" y="37"/>
                    <a:pt x="19" y="37"/>
                  </a:cubicBezTo>
                  <a:moveTo>
                    <a:pt x="28" y="27"/>
                  </a:moveTo>
                  <a:cubicBezTo>
                    <a:pt x="25" y="29"/>
                    <a:pt x="23" y="32"/>
                    <a:pt x="21" y="35"/>
                  </a:cubicBezTo>
                  <a:cubicBezTo>
                    <a:pt x="23" y="38"/>
                    <a:pt x="23" y="38"/>
                    <a:pt x="23" y="38"/>
                  </a:cubicBezTo>
                  <a:cubicBezTo>
                    <a:pt x="25" y="35"/>
                    <a:pt x="28" y="33"/>
                    <a:pt x="30" y="30"/>
                  </a:cubicBezTo>
                  <a:cubicBezTo>
                    <a:pt x="28" y="27"/>
                    <a:pt x="28" y="27"/>
                    <a:pt x="28" y="27"/>
                  </a:cubicBezTo>
                  <a:moveTo>
                    <a:pt x="38" y="18"/>
                  </a:moveTo>
                  <a:cubicBezTo>
                    <a:pt x="37" y="19"/>
                    <a:pt x="36" y="19"/>
                    <a:pt x="35" y="20"/>
                  </a:cubicBezTo>
                  <a:cubicBezTo>
                    <a:pt x="33" y="22"/>
                    <a:pt x="32" y="23"/>
                    <a:pt x="30" y="25"/>
                  </a:cubicBezTo>
                  <a:cubicBezTo>
                    <a:pt x="32" y="28"/>
                    <a:pt x="32" y="28"/>
                    <a:pt x="32" y="28"/>
                  </a:cubicBezTo>
                  <a:cubicBezTo>
                    <a:pt x="34" y="26"/>
                    <a:pt x="36" y="25"/>
                    <a:pt x="38" y="23"/>
                  </a:cubicBezTo>
                  <a:cubicBezTo>
                    <a:pt x="39" y="23"/>
                    <a:pt x="40" y="22"/>
                    <a:pt x="40" y="21"/>
                  </a:cubicBezTo>
                  <a:cubicBezTo>
                    <a:pt x="38" y="18"/>
                    <a:pt x="38" y="18"/>
                    <a:pt x="38" y="18"/>
                  </a:cubicBezTo>
                  <a:moveTo>
                    <a:pt x="50" y="11"/>
                  </a:moveTo>
                  <a:cubicBezTo>
                    <a:pt x="46" y="12"/>
                    <a:pt x="43" y="14"/>
                    <a:pt x="40" y="16"/>
                  </a:cubicBezTo>
                  <a:cubicBezTo>
                    <a:pt x="43" y="19"/>
                    <a:pt x="43" y="19"/>
                    <a:pt x="43" y="19"/>
                  </a:cubicBezTo>
                  <a:cubicBezTo>
                    <a:pt x="46" y="17"/>
                    <a:pt x="49" y="16"/>
                    <a:pt x="52" y="14"/>
                  </a:cubicBezTo>
                  <a:cubicBezTo>
                    <a:pt x="50" y="11"/>
                    <a:pt x="50" y="11"/>
                    <a:pt x="50" y="11"/>
                  </a:cubicBezTo>
                  <a:moveTo>
                    <a:pt x="135" y="10"/>
                  </a:moveTo>
                  <a:cubicBezTo>
                    <a:pt x="141" y="18"/>
                    <a:pt x="141" y="18"/>
                    <a:pt x="141" y="18"/>
                  </a:cubicBezTo>
                  <a:cubicBezTo>
                    <a:pt x="149" y="23"/>
                    <a:pt x="157" y="29"/>
                    <a:pt x="163" y="37"/>
                  </a:cubicBezTo>
                  <a:cubicBezTo>
                    <a:pt x="171" y="48"/>
                    <a:pt x="177" y="60"/>
                    <a:pt x="180" y="73"/>
                  </a:cubicBezTo>
                  <a:cubicBezTo>
                    <a:pt x="186" y="81"/>
                    <a:pt x="186" y="81"/>
                    <a:pt x="186" y="81"/>
                  </a:cubicBezTo>
                  <a:cubicBezTo>
                    <a:pt x="184" y="67"/>
                    <a:pt x="179" y="55"/>
                    <a:pt x="172" y="43"/>
                  </a:cubicBezTo>
                  <a:cubicBezTo>
                    <a:pt x="166" y="35"/>
                    <a:pt x="166" y="35"/>
                    <a:pt x="166" y="35"/>
                  </a:cubicBezTo>
                  <a:cubicBezTo>
                    <a:pt x="166" y="35"/>
                    <a:pt x="166" y="35"/>
                    <a:pt x="166" y="35"/>
                  </a:cubicBezTo>
                  <a:cubicBezTo>
                    <a:pt x="158" y="24"/>
                    <a:pt x="147" y="16"/>
                    <a:pt x="135" y="10"/>
                  </a:cubicBezTo>
                  <a:moveTo>
                    <a:pt x="62" y="5"/>
                  </a:moveTo>
                  <a:cubicBezTo>
                    <a:pt x="59" y="6"/>
                    <a:pt x="55" y="8"/>
                    <a:pt x="52" y="9"/>
                  </a:cubicBezTo>
                  <a:cubicBezTo>
                    <a:pt x="55" y="13"/>
                    <a:pt x="55" y="13"/>
                    <a:pt x="55" y="13"/>
                  </a:cubicBezTo>
                  <a:cubicBezTo>
                    <a:pt x="58" y="11"/>
                    <a:pt x="61" y="10"/>
                    <a:pt x="65" y="8"/>
                  </a:cubicBezTo>
                  <a:cubicBezTo>
                    <a:pt x="62" y="5"/>
                    <a:pt x="62" y="5"/>
                    <a:pt x="62" y="5"/>
                  </a:cubicBezTo>
                  <a:moveTo>
                    <a:pt x="113" y="2"/>
                  </a:moveTo>
                  <a:cubicBezTo>
                    <a:pt x="117" y="7"/>
                    <a:pt x="117" y="7"/>
                    <a:pt x="117" y="7"/>
                  </a:cubicBezTo>
                  <a:cubicBezTo>
                    <a:pt x="123" y="9"/>
                    <a:pt x="129" y="11"/>
                    <a:pt x="135" y="14"/>
                  </a:cubicBezTo>
                  <a:cubicBezTo>
                    <a:pt x="130" y="7"/>
                    <a:pt x="130" y="7"/>
                    <a:pt x="130" y="7"/>
                  </a:cubicBezTo>
                  <a:cubicBezTo>
                    <a:pt x="125" y="5"/>
                    <a:pt x="119" y="3"/>
                    <a:pt x="113" y="2"/>
                  </a:cubicBezTo>
                  <a:moveTo>
                    <a:pt x="76" y="1"/>
                  </a:moveTo>
                  <a:cubicBezTo>
                    <a:pt x="72" y="2"/>
                    <a:pt x="69" y="3"/>
                    <a:pt x="65" y="4"/>
                  </a:cubicBezTo>
                  <a:cubicBezTo>
                    <a:pt x="68" y="8"/>
                    <a:pt x="68" y="8"/>
                    <a:pt x="68" y="8"/>
                  </a:cubicBezTo>
                  <a:cubicBezTo>
                    <a:pt x="71" y="6"/>
                    <a:pt x="75" y="6"/>
                    <a:pt x="79" y="5"/>
                  </a:cubicBezTo>
                  <a:cubicBezTo>
                    <a:pt x="76" y="1"/>
                    <a:pt x="76" y="1"/>
                    <a:pt x="76" y="1"/>
                  </a:cubicBezTo>
                  <a:moveTo>
                    <a:pt x="95" y="0"/>
                  </a:moveTo>
                  <a:cubicBezTo>
                    <a:pt x="98" y="4"/>
                    <a:pt x="98" y="4"/>
                    <a:pt x="98" y="4"/>
                  </a:cubicBezTo>
                  <a:cubicBezTo>
                    <a:pt x="103" y="4"/>
                    <a:pt x="108" y="5"/>
                    <a:pt x="112" y="6"/>
                  </a:cubicBezTo>
                  <a:cubicBezTo>
                    <a:pt x="109" y="1"/>
                    <a:pt x="109" y="1"/>
                    <a:pt x="109" y="1"/>
                  </a:cubicBezTo>
                  <a:cubicBezTo>
                    <a:pt x="105" y="0"/>
                    <a:pt x="100" y="0"/>
                    <a:pt x="95" y="0"/>
                  </a:cubicBezTo>
                  <a:moveTo>
                    <a:pt x="92" y="0"/>
                  </a:moveTo>
                  <a:cubicBezTo>
                    <a:pt x="87" y="0"/>
                    <a:pt x="83" y="0"/>
                    <a:pt x="79" y="1"/>
                  </a:cubicBezTo>
                  <a:cubicBezTo>
                    <a:pt x="82" y="4"/>
                    <a:pt x="82" y="4"/>
                    <a:pt x="82" y="4"/>
                  </a:cubicBezTo>
                  <a:cubicBezTo>
                    <a:pt x="86" y="4"/>
                    <a:pt x="89" y="4"/>
                    <a:pt x="93" y="4"/>
                  </a:cubicBezTo>
                  <a:cubicBezTo>
                    <a:pt x="94" y="4"/>
                    <a:pt x="94" y="4"/>
                    <a:pt x="94" y="4"/>
                  </a:cubicBezTo>
                  <a:cubicBezTo>
                    <a:pt x="92" y="0"/>
                    <a:pt x="92" y="0"/>
                    <a:pt x="9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5" name="Freeform 794"/>
            <p:cNvSpPr>
              <a:spLocks noEditPoints="1"/>
            </p:cNvSpPr>
            <p:nvPr/>
          </p:nvSpPr>
          <p:spPr bwMode="auto">
            <a:xfrm>
              <a:off x="13324219" y="1088388"/>
              <a:ext cx="394897" cy="567664"/>
            </a:xfrm>
            <a:custGeom>
              <a:avLst/>
              <a:gdLst>
                <a:gd name="T0" fmla="*/ 43 w 54"/>
                <a:gd name="T1" fmla="*/ 67 h 78"/>
                <a:gd name="T2" fmla="*/ 49 w 54"/>
                <a:gd name="T3" fmla="*/ 75 h 78"/>
                <a:gd name="T4" fmla="*/ 54 w 54"/>
                <a:gd name="T5" fmla="*/ 78 h 78"/>
                <a:gd name="T6" fmla="*/ 50 w 54"/>
                <a:gd name="T7" fmla="*/ 71 h 78"/>
                <a:gd name="T8" fmla="*/ 43 w 54"/>
                <a:gd name="T9" fmla="*/ 67 h 78"/>
                <a:gd name="T10" fmla="*/ 0 w 54"/>
                <a:gd name="T11" fmla="*/ 0 h 78"/>
                <a:gd name="T12" fmla="*/ 0 w 54"/>
                <a:gd name="T13" fmla="*/ 6 h 78"/>
                <a:gd name="T14" fmla="*/ 6 w 54"/>
                <a:gd name="T15" fmla="*/ 14 h 78"/>
                <a:gd name="T16" fmla="*/ 4 w 54"/>
                <a:gd name="T17" fmla="*/ 7 h 78"/>
                <a:gd name="T18" fmla="*/ 0 w 54"/>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43" y="67"/>
                  </a:moveTo>
                  <a:cubicBezTo>
                    <a:pt x="49" y="75"/>
                    <a:pt x="49" y="75"/>
                    <a:pt x="49" y="75"/>
                  </a:cubicBezTo>
                  <a:cubicBezTo>
                    <a:pt x="51" y="76"/>
                    <a:pt x="53" y="77"/>
                    <a:pt x="54" y="78"/>
                  </a:cubicBezTo>
                  <a:cubicBezTo>
                    <a:pt x="50" y="71"/>
                    <a:pt x="50" y="71"/>
                    <a:pt x="50" y="71"/>
                  </a:cubicBezTo>
                  <a:cubicBezTo>
                    <a:pt x="47" y="70"/>
                    <a:pt x="45" y="68"/>
                    <a:pt x="43" y="67"/>
                  </a:cubicBezTo>
                  <a:moveTo>
                    <a:pt x="0" y="0"/>
                  </a:moveTo>
                  <a:cubicBezTo>
                    <a:pt x="0" y="2"/>
                    <a:pt x="0" y="4"/>
                    <a:pt x="0" y="6"/>
                  </a:cubicBezTo>
                  <a:cubicBezTo>
                    <a:pt x="6" y="14"/>
                    <a:pt x="6" y="14"/>
                    <a:pt x="6" y="14"/>
                  </a:cubicBezTo>
                  <a:cubicBezTo>
                    <a:pt x="5" y="12"/>
                    <a:pt x="5" y="10"/>
                    <a:pt x="4"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6" name="Freeform 795"/>
            <p:cNvSpPr>
              <a:spLocks noEditPoints="1"/>
            </p:cNvSpPr>
            <p:nvPr/>
          </p:nvSpPr>
          <p:spPr bwMode="auto">
            <a:xfrm>
              <a:off x="13324219" y="927961"/>
              <a:ext cx="555324" cy="771283"/>
            </a:xfrm>
            <a:custGeom>
              <a:avLst/>
              <a:gdLst>
                <a:gd name="T0" fmla="*/ 68 w 76"/>
                <a:gd name="T1" fmla="*/ 100 h 106"/>
                <a:gd name="T2" fmla="*/ 71 w 76"/>
                <a:gd name="T3" fmla="*/ 105 h 106"/>
                <a:gd name="T4" fmla="*/ 76 w 76"/>
                <a:gd name="T5" fmla="*/ 106 h 106"/>
                <a:gd name="T6" fmla="*/ 72 w 76"/>
                <a:gd name="T7" fmla="*/ 102 h 106"/>
                <a:gd name="T8" fmla="*/ 68 w 76"/>
                <a:gd name="T9" fmla="*/ 100 h 106"/>
                <a:gd name="T10" fmla="*/ 0 w 76"/>
                <a:gd name="T11" fmla="*/ 0 h 106"/>
                <a:gd name="T12" fmla="*/ 0 w 76"/>
                <a:gd name="T13" fmla="*/ 4 h 106"/>
                <a:gd name="T14" fmla="*/ 0 w 76"/>
                <a:gd name="T15" fmla="*/ 4 h 106"/>
                <a:gd name="T16" fmla="*/ 3 w 76"/>
                <a:gd name="T17" fmla="*/ 10 h 106"/>
                <a:gd name="T18" fmla="*/ 4 w 76"/>
                <a:gd name="T19" fmla="*/ 5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68" y="100"/>
                  </a:moveTo>
                  <a:cubicBezTo>
                    <a:pt x="71" y="105"/>
                    <a:pt x="71" y="105"/>
                    <a:pt x="71" y="105"/>
                  </a:cubicBezTo>
                  <a:cubicBezTo>
                    <a:pt x="73" y="106"/>
                    <a:pt x="74" y="106"/>
                    <a:pt x="76" y="106"/>
                  </a:cubicBezTo>
                  <a:cubicBezTo>
                    <a:pt x="72" y="102"/>
                    <a:pt x="72" y="102"/>
                    <a:pt x="72" y="102"/>
                  </a:cubicBezTo>
                  <a:cubicBezTo>
                    <a:pt x="71" y="101"/>
                    <a:pt x="69" y="101"/>
                    <a:pt x="68" y="100"/>
                  </a:cubicBezTo>
                  <a:moveTo>
                    <a:pt x="0" y="0"/>
                  </a:moveTo>
                  <a:cubicBezTo>
                    <a:pt x="0" y="2"/>
                    <a:pt x="0" y="3"/>
                    <a:pt x="0" y="4"/>
                  </a:cubicBezTo>
                  <a:cubicBezTo>
                    <a:pt x="0" y="4"/>
                    <a:pt x="0" y="4"/>
                    <a:pt x="0" y="4"/>
                  </a:cubicBezTo>
                  <a:cubicBezTo>
                    <a:pt x="3" y="10"/>
                    <a:pt x="3" y="10"/>
                    <a:pt x="3" y="10"/>
                  </a:cubicBezTo>
                  <a:cubicBezTo>
                    <a:pt x="4" y="8"/>
                    <a:pt x="4" y="6"/>
                    <a:pt x="4" y="5"/>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7" name="Freeform 796"/>
            <p:cNvSpPr>
              <a:spLocks noEditPoints="1"/>
            </p:cNvSpPr>
            <p:nvPr/>
          </p:nvSpPr>
          <p:spPr bwMode="auto">
            <a:xfrm>
              <a:off x="13355071" y="804556"/>
              <a:ext cx="647878" cy="910114"/>
            </a:xfrm>
            <a:custGeom>
              <a:avLst/>
              <a:gdLst>
                <a:gd name="T0" fmla="*/ 83 w 89"/>
                <a:gd name="T1" fmla="*/ 121 h 125"/>
                <a:gd name="T2" fmla="*/ 86 w 89"/>
                <a:gd name="T3" fmla="*/ 125 h 125"/>
                <a:gd name="T4" fmla="*/ 88 w 89"/>
                <a:gd name="T5" fmla="*/ 125 h 125"/>
                <a:gd name="T6" fmla="*/ 88 w 89"/>
                <a:gd name="T7" fmla="*/ 125 h 125"/>
                <a:gd name="T8" fmla="*/ 89 w 89"/>
                <a:gd name="T9" fmla="*/ 125 h 125"/>
                <a:gd name="T10" fmla="*/ 86 w 89"/>
                <a:gd name="T11" fmla="*/ 121 h 125"/>
                <a:gd name="T12" fmla="*/ 83 w 89"/>
                <a:gd name="T13" fmla="*/ 121 h 125"/>
                <a:gd name="T14" fmla="*/ 1 w 89"/>
                <a:gd name="T15" fmla="*/ 0 h 125"/>
                <a:gd name="T16" fmla="*/ 0 w 89"/>
                <a:gd name="T17" fmla="*/ 3 h 125"/>
                <a:gd name="T18" fmla="*/ 3 w 89"/>
                <a:gd name="T19" fmla="*/ 8 h 125"/>
                <a:gd name="T20" fmla="*/ 4 w 89"/>
                <a:gd name="T21" fmla="*/ 4 h 125"/>
                <a:gd name="T22" fmla="*/ 1 w 89"/>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5">
                  <a:moveTo>
                    <a:pt x="83" y="121"/>
                  </a:moveTo>
                  <a:cubicBezTo>
                    <a:pt x="86" y="125"/>
                    <a:pt x="86" y="125"/>
                    <a:pt x="86" y="125"/>
                  </a:cubicBezTo>
                  <a:cubicBezTo>
                    <a:pt x="87" y="125"/>
                    <a:pt x="87" y="125"/>
                    <a:pt x="88" y="125"/>
                  </a:cubicBezTo>
                  <a:cubicBezTo>
                    <a:pt x="88" y="125"/>
                    <a:pt x="88" y="125"/>
                    <a:pt x="88" y="125"/>
                  </a:cubicBezTo>
                  <a:cubicBezTo>
                    <a:pt x="89" y="125"/>
                    <a:pt x="89" y="125"/>
                    <a:pt x="89" y="125"/>
                  </a:cubicBezTo>
                  <a:cubicBezTo>
                    <a:pt x="86" y="121"/>
                    <a:pt x="86" y="121"/>
                    <a:pt x="86" y="121"/>
                  </a:cubicBezTo>
                  <a:cubicBezTo>
                    <a:pt x="85" y="121"/>
                    <a:pt x="84" y="121"/>
                    <a:pt x="83" y="121"/>
                  </a:cubicBezTo>
                  <a:moveTo>
                    <a:pt x="1" y="0"/>
                  </a:moveTo>
                  <a:cubicBezTo>
                    <a:pt x="0" y="1"/>
                    <a:pt x="0" y="2"/>
                    <a:pt x="0" y="3"/>
                  </a:cubicBezTo>
                  <a:cubicBezTo>
                    <a:pt x="3" y="8"/>
                    <a:pt x="3" y="8"/>
                    <a:pt x="3" y="8"/>
                  </a:cubicBezTo>
                  <a:cubicBezTo>
                    <a:pt x="3" y="6"/>
                    <a:pt x="3" y="5"/>
                    <a:pt x="4" y="4"/>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8" name="Freeform 797"/>
            <p:cNvSpPr>
              <a:spLocks noEditPoints="1"/>
            </p:cNvSpPr>
            <p:nvPr/>
          </p:nvSpPr>
          <p:spPr bwMode="auto">
            <a:xfrm>
              <a:off x="13398263" y="702747"/>
              <a:ext cx="721921" cy="1005753"/>
            </a:xfrm>
            <a:custGeom>
              <a:avLst/>
              <a:gdLst>
                <a:gd name="T0" fmla="*/ 96 w 99"/>
                <a:gd name="T1" fmla="*/ 134 h 138"/>
                <a:gd name="T2" fmla="*/ 93 w 99"/>
                <a:gd name="T3" fmla="*/ 134 h 138"/>
                <a:gd name="T4" fmla="*/ 96 w 99"/>
                <a:gd name="T5" fmla="*/ 138 h 138"/>
                <a:gd name="T6" fmla="*/ 99 w 99"/>
                <a:gd name="T7" fmla="*/ 137 h 138"/>
                <a:gd name="T8" fmla="*/ 96 w 99"/>
                <a:gd name="T9" fmla="*/ 134 h 138"/>
                <a:gd name="T10" fmla="*/ 1 w 99"/>
                <a:gd name="T11" fmla="*/ 0 h 138"/>
                <a:gd name="T12" fmla="*/ 0 w 99"/>
                <a:gd name="T13" fmla="*/ 3 h 138"/>
                <a:gd name="T14" fmla="*/ 2 w 99"/>
                <a:gd name="T15" fmla="*/ 6 h 138"/>
                <a:gd name="T16" fmla="*/ 4 w 99"/>
                <a:gd name="T17" fmla="*/ 3 h 138"/>
                <a:gd name="T18" fmla="*/ 1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6" y="134"/>
                  </a:moveTo>
                  <a:cubicBezTo>
                    <a:pt x="95" y="134"/>
                    <a:pt x="94" y="134"/>
                    <a:pt x="93" y="134"/>
                  </a:cubicBezTo>
                  <a:cubicBezTo>
                    <a:pt x="96" y="138"/>
                    <a:pt x="96" y="138"/>
                    <a:pt x="96" y="138"/>
                  </a:cubicBezTo>
                  <a:cubicBezTo>
                    <a:pt x="97" y="138"/>
                    <a:pt x="98" y="138"/>
                    <a:pt x="99" y="137"/>
                  </a:cubicBezTo>
                  <a:cubicBezTo>
                    <a:pt x="96" y="134"/>
                    <a:pt x="96" y="134"/>
                    <a:pt x="96" y="134"/>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59" name="Freeform 798"/>
            <p:cNvSpPr>
              <a:spLocks noEditPoints="1"/>
            </p:cNvSpPr>
            <p:nvPr/>
          </p:nvSpPr>
          <p:spPr bwMode="auto">
            <a:xfrm>
              <a:off x="13456880" y="613278"/>
              <a:ext cx="765113" cy="1073626"/>
            </a:xfrm>
            <a:custGeom>
              <a:avLst/>
              <a:gdLst>
                <a:gd name="T0" fmla="*/ 102 w 105"/>
                <a:gd name="T1" fmla="*/ 142 h 147"/>
                <a:gd name="T2" fmla="*/ 99 w 105"/>
                <a:gd name="T3" fmla="*/ 143 h 147"/>
                <a:gd name="T4" fmla="*/ 102 w 105"/>
                <a:gd name="T5" fmla="*/ 147 h 147"/>
                <a:gd name="T6" fmla="*/ 105 w 105"/>
                <a:gd name="T7" fmla="*/ 146 h 147"/>
                <a:gd name="T8" fmla="*/ 102 w 105"/>
                <a:gd name="T9" fmla="*/ 142 h 147"/>
                <a:gd name="T10" fmla="*/ 2 w 105"/>
                <a:gd name="T11" fmla="*/ 0 h 147"/>
                <a:gd name="T12" fmla="*/ 0 w 105"/>
                <a:gd name="T13" fmla="*/ 2 h 147"/>
                <a:gd name="T14" fmla="*/ 2 w 105"/>
                <a:gd name="T15" fmla="*/ 6 h 147"/>
                <a:gd name="T16" fmla="*/ 4 w 105"/>
                <a:gd name="T17" fmla="*/ 3 h 147"/>
                <a:gd name="T18" fmla="*/ 2 w 105"/>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7">
                  <a:moveTo>
                    <a:pt x="102" y="142"/>
                  </a:moveTo>
                  <a:cubicBezTo>
                    <a:pt x="101" y="143"/>
                    <a:pt x="100" y="143"/>
                    <a:pt x="99" y="143"/>
                  </a:cubicBezTo>
                  <a:cubicBezTo>
                    <a:pt x="102" y="147"/>
                    <a:pt x="102" y="147"/>
                    <a:pt x="102" y="147"/>
                  </a:cubicBezTo>
                  <a:cubicBezTo>
                    <a:pt x="103" y="146"/>
                    <a:pt x="104" y="146"/>
                    <a:pt x="105" y="146"/>
                  </a:cubicBezTo>
                  <a:cubicBezTo>
                    <a:pt x="102" y="142"/>
                    <a:pt x="102" y="142"/>
                    <a:pt x="102" y="142"/>
                  </a:cubicBezTo>
                  <a:moveTo>
                    <a:pt x="2" y="0"/>
                  </a:moveTo>
                  <a:cubicBezTo>
                    <a:pt x="1" y="1"/>
                    <a:pt x="0" y="1"/>
                    <a:pt x="0" y="2"/>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0" name="Freeform 799"/>
            <p:cNvSpPr>
              <a:spLocks noEditPoints="1"/>
            </p:cNvSpPr>
            <p:nvPr/>
          </p:nvSpPr>
          <p:spPr bwMode="auto">
            <a:xfrm>
              <a:off x="13521668" y="542320"/>
              <a:ext cx="795964" cy="1107562"/>
            </a:xfrm>
            <a:custGeom>
              <a:avLst/>
              <a:gdLst>
                <a:gd name="T0" fmla="*/ 106 w 109"/>
                <a:gd name="T1" fmla="*/ 147 h 152"/>
                <a:gd name="T2" fmla="*/ 104 w 109"/>
                <a:gd name="T3" fmla="*/ 148 h 152"/>
                <a:gd name="T4" fmla="*/ 106 w 109"/>
                <a:gd name="T5" fmla="*/ 152 h 152"/>
                <a:gd name="T6" fmla="*/ 109 w 109"/>
                <a:gd name="T7" fmla="*/ 150 h 152"/>
                <a:gd name="T8" fmla="*/ 106 w 109"/>
                <a:gd name="T9" fmla="*/ 147 h 152"/>
                <a:gd name="T10" fmla="*/ 2 w 109"/>
                <a:gd name="T11" fmla="*/ 0 h 152"/>
                <a:gd name="T12" fmla="*/ 0 w 109"/>
                <a:gd name="T13" fmla="*/ 2 h 152"/>
                <a:gd name="T14" fmla="*/ 2 w 109"/>
                <a:gd name="T15" fmla="*/ 5 h 152"/>
                <a:gd name="T16" fmla="*/ 4 w 109"/>
                <a:gd name="T17" fmla="*/ 3 h 152"/>
                <a:gd name="T18" fmla="*/ 2 w 109"/>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52">
                  <a:moveTo>
                    <a:pt x="106" y="147"/>
                  </a:moveTo>
                  <a:cubicBezTo>
                    <a:pt x="105" y="147"/>
                    <a:pt x="104" y="148"/>
                    <a:pt x="104" y="148"/>
                  </a:cubicBezTo>
                  <a:cubicBezTo>
                    <a:pt x="106" y="152"/>
                    <a:pt x="106" y="152"/>
                    <a:pt x="106" y="152"/>
                  </a:cubicBezTo>
                  <a:cubicBezTo>
                    <a:pt x="107" y="151"/>
                    <a:pt x="108" y="151"/>
                    <a:pt x="109" y="150"/>
                  </a:cubicBezTo>
                  <a:cubicBezTo>
                    <a:pt x="106" y="147"/>
                    <a:pt x="106" y="147"/>
                    <a:pt x="106" y="147"/>
                  </a:cubicBezTo>
                  <a:moveTo>
                    <a:pt x="2" y="0"/>
                  </a:moveTo>
                  <a:cubicBezTo>
                    <a:pt x="1" y="0"/>
                    <a:pt x="0" y="1"/>
                    <a:pt x="0" y="2"/>
                  </a:cubicBezTo>
                  <a:cubicBezTo>
                    <a:pt x="2" y="5"/>
                    <a:pt x="2" y="5"/>
                    <a:pt x="2" y="5"/>
                  </a:cubicBezTo>
                  <a:cubicBezTo>
                    <a:pt x="3" y="4"/>
                    <a:pt x="4"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1" name="Freeform 800"/>
            <p:cNvSpPr>
              <a:spLocks noEditPoints="1"/>
            </p:cNvSpPr>
            <p:nvPr/>
          </p:nvSpPr>
          <p:spPr bwMode="auto">
            <a:xfrm>
              <a:off x="13595711" y="474447"/>
              <a:ext cx="802135" cy="1122988"/>
            </a:xfrm>
            <a:custGeom>
              <a:avLst/>
              <a:gdLst>
                <a:gd name="T0" fmla="*/ 108 w 110"/>
                <a:gd name="T1" fmla="*/ 149 h 154"/>
                <a:gd name="T2" fmla="*/ 105 w 110"/>
                <a:gd name="T3" fmla="*/ 151 h 154"/>
                <a:gd name="T4" fmla="*/ 108 w 110"/>
                <a:gd name="T5" fmla="*/ 154 h 154"/>
                <a:gd name="T6" fmla="*/ 110 w 110"/>
                <a:gd name="T7" fmla="*/ 152 h 154"/>
                <a:gd name="T8" fmla="*/ 108 w 110"/>
                <a:gd name="T9" fmla="*/ 149 h 154"/>
                <a:gd name="T10" fmla="*/ 2 w 110"/>
                <a:gd name="T11" fmla="*/ 0 h 154"/>
                <a:gd name="T12" fmla="*/ 0 w 110"/>
                <a:gd name="T13" fmla="*/ 2 h 154"/>
                <a:gd name="T14" fmla="*/ 2 w 110"/>
                <a:gd name="T15" fmla="*/ 5 h 154"/>
                <a:gd name="T16" fmla="*/ 5 w 110"/>
                <a:gd name="T17" fmla="*/ 3 h 154"/>
                <a:gd name="T18" fmla="*/ 2 w 110"/>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54">
                  <a:moveTo>
                    <a:pt x="108" y="149"/>
                  </a:moveTo>
                  <a:cubicBezTo>
                    <a:pt x="107" y="149"/>
                    <a:pt x="106" y="150"/>
                    <a:pt x="105" y="151"/>
                  </a:cubicBezTo>
                  <a:cubicBezTo>
                    <a:pt x="108" y="154"/>
                    <a:pt x="108" y="154"/>
                    <a:pt x="108" y="154"/>
                  </a:cubicBezTo>
                  <a:cubicBezTo>
                    <a:pt x="108" y="153"/>
                    <a:pt x="109" y="153"/>
                    <a:pt x="110" y="152"/>
                  </a:cubicBezTo>
                  <a:cubicBezTo>
                    <a:pt x="108" y="149"/>
                    <a:pt x="108" y="149"/>
                    <a:pt x="108" y="149"/>
                  </a:cubicBezTo>
                  <a:moveTo>
                    <a:pt x="2" y="0"/>
                  </a:moveTo>
                  <a:cubicBezTo>
                    <a:pt x="2" y="1"/>
                    <a:pt x="1" y="1"/>
                    <a:pt x="0" y="2"/>
                  </a:cubicBezTo>
                  <a:cubicBezTo>
                    <a:pt x="2" y="5"/>
                    <a:pt x="2" y="5"/>
                    <a:pt x="2" y="5"/>
                  </a:cubicBezTo>
                  <a:cubicBezTo>
                    <a:pt x="3" y="5"/>
                    <a:pt x="4" y="4"/>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2" name="Freeform 801"/>
            <p:cNvSpPr>
              <a:spLocks noEditPoints="1"/>
            </p:cNvSpPr>
            <p:nvPr/>
          </p:nvSpPr>
          <p:spPr bwMode="auto">
            <a:xfrm>
              <a:off x="13682095" y="425085"/>
              <a:ext cx="786709" cy="1107562"/>
            </a:xfrm>
            <a:custGeom>
              <a:avLst/>
              <a:gdLst>
                <a:gd name="T0" fmla="*/ 106 w 108"/>
                <a:gd name="T1" fmla="*/ 147 h 152"/>
                <a:gd name="T2" fmla="*/ 104 w 108"/>
                <a:gd name="T3" fmla="*/ 149 h 152"/>
                <a:gd name="T4" fmla="*/ 106 w 108"/>
                <a:gd name="T5" fmla="*/ 152 h 152"/>
                <a:gd name="T6" fmla="*/ 108 w 108"/>
                <a:gd name="T7" fmla="*/ 150 h 152"/>
                <a:gd name="T8" fmla="*/ 106 w 108"/>
                <a:gd name="T9" fmla="*/ 147 h 152"/>
                <a:gd name="T10" fmla="*/ 2 w 108"/>
                <a:gd name="T11" fmla="*/ 0 h 152"/>
                <a:gd name="T12" fmla="*/ 0 w 108"/>
                <a:gd name="T13" fmla="*/ 2 h 152"/>
                <a:gd name="T14" fmla="*/ 2 w 108"/>
                <a:gd name="T15" fmla="*/ 5 h 152"/>
                <a:gd name="T16" fmla="*/ 5 w 108"/>
                <a:gd name="T17" fmla="*/ 4 h 152"/>
                <a:gd name="T18" fmla="*/ 2 w 108"/>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52">
                  <a:moveTo>
                    <a:pt x="106" y="147"/>
                  </a:moveTo>
                  <a:cubicBezTo>
                    <a:pt x="105" y="148"/>
                    <a:pt x="105" y="148"/>
                    <a:pt x="104" y="149"/>
                  </a:cubicBezTo>
                  <a:cubicBezTo>
                    <a:pt x="106" y="152"/>
                    <a:pt x="106" y="152"/>
                    <a:pt x="106" y="152"/>
                  </a:cubicBezTo>
                  <a:cubicBezTo>
                    <a:pt x="107" y="152"/>
                    <a:pt x="108" y="151"/>
                    <a:pt x="108" y="150"/>
                  </a:cubicBezTo>
                  <a:cubicBezTo>
                    <a:pt x="106" y="147"/>
                    <a:pt x="106" y="147"/>
                    <a:pt x="106" y="147"/>
                  </a:cubicBezTo>
                  <a:moveTo>
                    <a:pt x="2" y="0"/>
                  </a:moveTo>
                  <a:cubicBezTo>
                    <a:pt x="1" y="1"/>
                    <a:pt x="0" y="1"/>
                    <a:pt x="0" y="2"/>
                  </a:cubicBezTo>
                  <a:cubicBezTo>
                    <a:pt x="2" y="5"/>
                    <a:pt x="2" y="5"/>
                    <a:pt x="2" y="5"/>
                  </a:cubicBezTo>
                  <a:cubicBezTo>
                    <a:pt x="3" y="4"/>
                    <a:pt x="4" y="4"/>
                    <a:pt x="5"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3" name="Freeform 802"/>
            <p:cNvSpPr>
              <a:spLocks noEditPoints="1"/>
            </p:cNvSpPr>
            <p:nvPr/>
          </p:nvSpPr>
          <p:spPr bwMode="auto">
            <a:xfrm>
              <a:off x="13768478" y="388063"/>
              <a:ext cx="774368" cy="1070541"/>
            </a:xfrm>
            <a:custGeom>
              <a:avLst/>
              <a:gdLst>
                <a:gd name="T0" fmla="*/ 103 w 106"/>
                <a:gd name="T1" fmla="*/ 141 h 147"/>
                <a:gd name="T2" fmla="*/ 101 w 106"/>
                <a:gd name="T3" fmla="*/ 144 h 147"/>
                <a:gd name="T4" fmla="*/ 104 w 106"/>
                <a:gd name="T5" fmla="*/ 147 h 147"/>
                <a:gd name="T6" fmla="*/ 106 w 106"/>
                <a:gd name="T7" fmla="*/ 145 h 147"/>
                <a:gd name="T8" fmla="*/ 103 w 106"/>
                <a:gd name="T9" fmla="*/ 141 h 147"/>
                <a:gd name="T10" fmla="*/ 3 w 106"/>
                <a:gd name="T11" fmla="*/ 0 h 147"/>
                <a:gd name="T12" fmla="*/ 0 w 106"/>
                <a:gd name="T13" fmla="*/ 1 h 147"/>
                <a:gd name="T14" fmla="*/ 3 w 106"/>
                <a:gd name="T15" fmla="*/ 4 h 147"/>
                <a:gd name="T16" fmla="*/ 6 w 106"/>
                <a:gd name="T17" fmla="*/ 4 h 147"/>
                <a:gd name="T18" fmla="*/ 3 w 106"/>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7">
                  <a:moveTo>
                    <a:pt x="103" y="141"/>
                  </a:moveTo>
                  <a:cubicBezTo>
                    <a:pt x="103" y="142"/>
                    <a:pt x="102" y="143"/>
                    <a:pt x="101" y="144"/>
                  </a:cubicBezTo>
                  <a:cubicBezTo>
                    <a:pt x="104" y="147"/>
                    <a:pt x="104" y="147"/>
                    <a:pt x="104" y="147"/>
                  </a:cubicBezTo>
                  <a:cubicBezTo>
                    <a:pt x="104" y="147"/>
                    <a:pt x="105" y="146"/>
                    <a:pt x="106" y="145"/>
                  </a:cubicBezTo>
                  <a:cubicBezTo>
                    <a:pt x="103" y="141"/>
                    <a:pt x="103" y="141"/>
                    <a:pt x="103" y="141"/>
                  </a:cubicBezTo>
                  <a:moveTo>
                    <a:pt x="3" y="0"/>
                  </a:moveTo>
                  <a:cubicBezTo>
                    <a:pt x="2" y="0"/>
                    <a:pt x="1" y="1"/>
                    <a:pt x="0" y="1"/>
                  </a:cubicBezTo>
                  <a:cubicBezTo>
                    <a:pt x="3" y="4"/>
                    <a:pt x="3" y="4"/>
                    <a:pt x="3" y="4"/>
                  </a:cubicBezTo>
                  <a:cubicBezTo>
                    <a:pt x="4" y="4"/>
                    <a:pt x="5"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4" name="Freeform 803"/>
            <p:cNvSpPr>
              <a:spLocks noEditPoints="1"/>
            </p:cNvSpPr>
            <p:nvPr/>
          </p:nvSpPr>
          <p:spPr bwMode="auto">
            <a:xfrm>
              <a:off x="13870288" y="366467"/>
              <a:ext cx="725006" cy="1005753"/>
            </a:xfrm>
            <a:custGeom>
              <a:avLst/>
              <a:gdLst>
                <a:gd name="T0" fmla="*/ 97 w 99"/>
                <a:gd name="T1" fmla="*/ 132 h 138"/>
                <a:gd name="T2" fmla="*/ 95 w 99"/>
                <a:gd name="T3" fmla="*/ 135 h 138"/>
                <a:gd name="T4" fmla="*/ 98 w 99"/>
                <a:gd name="T5" fmla="*/ 138 h 138"/>
                <a:gd name="T6" fmla="*/ 99 w 99"/>
                <a:gd name="T7" fmla="*/ 136 h 138"/>
                <a:gd name="T8" fmla="*/ 97 w 99"/>
                <a:gd name="T9" fmla="*/ 132 h 138"/>
                <a:gd name="T10" fmla="*/ 3 w 99"/>
                <a:gd name="T11" fmla="*/ 0 h 138"/>
                <a:gd name="T12" fmla="*/ 0 w 99"/>
                <a:gd name="T13" fmla="*/ 0 h 138"/>
                <a:gd name="T14" fmla="*/ 3 w 99"/>
                <a:gd name="T15" fmla="*/ 4 h 138"/>
                <a:gd name="T16" fmla="*/ 6 w 99"/>
                <a:gd name="T17" fmla="*/ 3 h 138"/>
                <a:gd name="T18" fmla="*/ 3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7" y="132"/>
                  </a:moveTo>
                  <a:cubicBezTo>
                    <a:pt x="96" y="133"/>
                    <a:pt x="96" y="134"/>
                    <a:pt x="95" y="135"/>
                  </a:cubicBezTo>
                  <a:cubicBezTo>
                    <a:pt x="98" y="138"/>
                    <a:pt x="98" y="138"/>
                    <a:pt x="98" y="138"/>
                  </a:cubicBezTo>
                  <a:cubicBezTo>
                    <a:pt x="98" y="138"/>
                    <a:pt x="99" y="137"/>
                    <a:pt x="99" y="136"/>
                  </a:cubicBezTo>
                  <a:cubicBezTo>
                    <a:pt x="97" y="132"/>
                    <a:pt x="97" y="132"/>
                    <a:pt x="97" y="132"/>
                  </a:cubicBezTo>
                  <a:moveTo>
                    <a:pt x="3" y="0"/>
                  </a:moveTo>
                  <a:cubicBezTo>
                    <a:pt x="2" y="0"/>
                    <a:pt x="1" y="0"/>
                    <a:pt x="0" y="0"/>
                  </a:cubicBezTo>
                  <a:cubicBezTo>
                    <a:pt x="3" y="4"/>
                    <a:pt x="3" y="4"/>
                    <a:pt x="3" y="4"/>
                  </a:cubicBezTo>
                  <a:cubicBezTo>
                    <a:pt x="4" y="4"/>
                    <a:pt x="5" y="4"/>
                    <a:pt x="6"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5" name="Freeform 804"/>
            <p:cNvSpPr>
              <a:spLocks noEditPoints="1"/>
            </p:cNvSpPr>
            <p:nvPr/>
          </p:nvSpPr>
          <p:spPr bwMode="auto">
            <a:xfrm>
              <a:off x="13987523" y="360297"/>
              <a:ext cx="657133" cy="910114"/>
            </a:xfrm>
            <a:custGeom>
              <a:avLst/>
              <a:gdLst>
                <a:gd name="T0" fmla="*/ 87 w 90"/>
                <a:gd name="T1" fmla="*/ 118 h 125"/>
                <a:gd name="T2" fmla="*/ 86 w 90"/>
                <a:gd name="T3" fmla="*/ 121 h 125"/>
                <a:gd name="T4" fmla="*/ 89 w 90"/>
                <a:gd name="T5" fmla="*/ 125 h 125"/>
                <a:gd name="T6" fmla="*/ 90 w 90"/>
                <a:gd name="T7" fmla="*/ 122 h 125"/>
                <a:gd name="T8" fmla="*/ 87 w 90"/>
                <a:gd name="T9" fmla="*/ 118 h 125"/>
                <a:gd name="T10" fmla="*/ 1 w 90"/>
                <a:gd name="T11" fmla="*/ 0 h 125"/>
                <a:gd name="T12" fmla="*/ 0 w 90"/>
                <a:gd name="T13" fmla="*/ 0 h 125"/>
                <a:gd name="T14" fmla="*/ 2 w 90"/>
                <a:gd name="T15" fmla="*/ 4 h 125"/>
                <a:gd name="T16" fmla="*/ 6 w 90"/>
                <a:gd name="T17" fmla="*/ 4 h 125"/>
                <a:gd name="T18" fmla="*/ 3 w 90"/>
                <a:gd name="T19" fmla="*/ 0 h 125"/>
                <a:gd name="T20" fmla="*/ 1 w 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5">
                  <a:moveTo>
                    <a:pt x="87" y="118"/>
                  </a:moveTo>
                  <a:cubicBezTo>
                    <a:pt x="86" y="119"/>
                    <a:pt x="86" y="120"/>
                    <a:pt x="86" y="121"/>
                  </a:cubicBezTo>
                  <a:cubicBezTo>
                    <a:pt x="89" y="125"/>
                    <a:pt x="89" y="125"/>
                    <a:pt x="89" y="125"/>
                  </a:cubicBezTo>
                  <a:cubicBezTo>
                    <a:pt x="89" y="124"/>
                    <a:pt x="89" y="123"/>
                    <a:pt x="90" y="122"/>
                  </a:cubicBezTo>
                  <a:cubicBezTo>
                    <a:pt x="87" y="118"/>
                    <a:pt x="87" y="118"/>
                    <a:pt x="87" y="118"/>
                  </a:cubicBezTo>
                  <a:moveTo>
                    <a:pt x="1" y="0"/>
                  </a:moveTo>
                  <a:cubicBezTo>
                    <a:pt x="1" y="0"/>
                    <a:pt x="0" y="0"/>
                    <a:pt x="0" y="0"/>
                  </a:cubicBezTo>
                  <a:cubicBezTo>
                    <a:pt x="2" y="4"/>
                    <a:pt x="2" y="4"/>
                    <a:pt x="2" y="4"/>
                  </a:cubicBezTo>
                  <a:cubicBezTo>
                    <a:pt x="4" y="4"/>
                    <a:pt x="5" y="4"/>
                    <a:pt x="6" y="4"/>
                  </a:cubicBezTo>
                  <a:cubicBezTo>
                    <a:pt x="3" y="0"/>
                    <a:pt x="3" y="0"/>
                    <a:pt x="3" y="0"/>
                  </a:cubicBezTo>
                  <a:cubicBezTo>
                    <a:pt x="3" y="0"/>
                    <a:pt x="2"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6" name="Freeform 805"/>
            <p:cNvSpPr>
              <a:spLocks noEditPoints="1"/>
            </p:cNvSpPr>
            <p:nvPr/>
          </p:nvSpPr>
          <p:spPr bwMode="auto">
            <a:xfrm>
              <a:off x="14110928" y="366467"/>
              <a:ext cx="564579" cy="780538"/>
            </a:xfrm>
            <a:custGeom>
              <a:avLst/>
              <a:gdLst>
                <a:gd name="T0" fmla="*/ 73 w 77"/>
                <a:gd name="T1" fmla="*/ 98 h 107"/>
                <a:gd name="T2" fmla="*/ 73 w 77"/>
                <a:gd name="T3" fmla="*/ 102 h 107"/>
                <a:gd name="T4" fmla="*/ 73 w 77"/>
                <a:gd name="T5" fmla="*/ 103 h 107"/>
                <a:gd name="T6" fmla="*/ 76 w 77"/>
                <a:gd name="T7" fmla="*/ 107 h 107"/>
                <a:gd name="T8" fmla="*/ 77 w 77"/>
                <a:gd name="T9" fmla="*/ 103 h 107"/>
                <a:gd name="T10" fmla="*/ 73 w 77"/>
                <a:gd name="T11" fmla="*/ 98 h 107"/>
                <a:gd name="T12" fmla="*/ 0 w 77"/>
                <a:gd name="T13" fmla="*/ 0 h 107"/>
                <a:gd name="T14" fmla="*/ 3 w 77"/>
                <a:gd name="T15" fmla="*/ 5 h 107"/>
                <a:gd name="T16" fmla="*/ 8 w 77"/>
                <a:gd name="T17" fmla="*/ 6 h 107"/>
                <a:gd name="T18" fmla="*/ 4 w 77"/>
                <a:gd name="T19" fmla="*/ 1 h 107"/>
                <a:gd name="T20" fmla="*/ 0 w 77"/>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73" y="98"/>
                  </a:moveTo>
                  <a:cubicBezTo>
                    <a:pt x="73" y="99"/>
                    <a:pt x="73" y="101"/>
                    <a:pt x="73" y="102"/>
                  </a:cubicBezTo>
                  <a:cubicBezTo>
                    <a:pt x="73" y="102"/>
                    <a:pt x="73" y="102"/>
                    <a:pt x="73" y="103"/>
                  </a:cubicBezTo>
                  <a:cubicBezTo>
                    <a:pt x="76" y="107"/>
                    <a:pt x="76" y="107"/>
                    <a:pt x="76" y="107"/>
                  </a:cubicBezTo>
                  <a:cubicBezTo>
                    <a:pt x="76" y="106"/>
                    <a:pt x="77" y="105"/>
                    <a:pt x="77" y="103"/>
                  </a:cubicBezTo>
                  <a:cubicBezTo>
                    <a:pt x="73" y="98"/>
                    <a:pt x="73" y="98"/>
                    <a:pt x="73" y="98"/>
                  </a:cubicBezTo>
                  <a:moveTo>
                    <a:pt x="0" y="0"/>
                  </a:moveTo>
                  <a:cubicBezTo>
                    <a:pt x="3" y="5"/>
                    <a:pt x="3" y="5"/>
                    <a:pt x="3" y="5"/>
                  </a:cubicBezTo>
                  <a:cubicBezTo>
                    <a:pt x="5" y="5"/>
                    <a:pt x="6" y="5"/>
                    <a:pt x="8" y="6"/>
                  </a:cubicBezTo>
                  <a:cubicBezTo>
                    <a:pt x="4" y="1"/>
                    <a:pt x="4" y="1"/>
                    <a:pt x="4" y="1"/>
                  </a:cubicBezTo>
                  <a:cubicBezTo>
                    <a:pt x="3" y="1"/>
                    <a:pt x="1"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7" name="Freeform 806"/>
            <p:cNvSpPr>
              <a:spLocks noEditPoints="1"/>
            </p:cNvSpPr>
            <p:nvPr/>
          </p:nvSpPr>
          <p:spPr bwMode="auto">
            <a:xfrm>
              <a:off x="14265185" y="409659"/>
              <a:ext cx="410323" cy="583090"/>
            </a:xfrm>
            <a:custGeom>
              <a:avLst/>
              <a:gdLst>
                <a:gd name="T0" fmla="*/ 50 w 56"/>
                <a:gd name="T1" fmla="*/ 66 h 80"/>
                <a:gd name="T2" fmla="*/ 51 w 56"/>
                <a:gd name="T3" fmla="*/ 73 h 80"/>
                <a:gd name="T4" fmla="*/ 56 w 56"/>
                <a:gd name="T5" fmla="*/ 80 h 80"/>
                <a:gd name="T6" fmla="*/ 56 w 56"/>
                <a:gd name="T7" fmla="*/ 74 h 80"/>
                <a:gd name="T8" fmla="*/ 50 w 56"/>
                <a:gd name="T9" fmla="*/ 66 h 80"/>
                <a:gd name="T10" fmla="*/ 0 w 56"/>
                <a:gd name="T11" fmla="*/ 0 h 80"/>
                <a:gd name="T12" fmla="*/ 5 w 56"/>
                <a:gd name="T13" fmla="*/ 7 h 80"/>
                <a:gd name="T14" fmla="*/ 11 w 56"/>
                <a:gd name="T15" fmla="*/ 11 h 80"/>
                <a:gd name="T16" fmla="*/ 5 w 56"/>
                <a:gd name="T17" fmla="*/ 3 h 80"/>
                <a:gd name="T18" fmla="*/ 0 w 5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0" y="66"/>
                  </a:moveTo>
                  <a:cubicBezTo>
                    <a:pt x="51" y="68"/>
                    <a:pt x="51" y="71"/>
                    <a:pt x="51" y="73"/>
                  </a:cubicBezTo>
                  <a:cubicBezTo>
                    <a:pt x="56" y="80"/>
                    <a:pt x="56" y="80"/>
                    <a:pt x="56" y="80"/>
                  </a:cubicBezTo>
                  <a:cubicBezTo>
                    <a:pt x="56" y="78"/>
                    <a:pt x="56" y="76"/>
                    <a:pt x="56" y="74"/>
                  </a:cubicBezTo>
                  <a:cubicBezTo>
                    <a:pt x="50" y="66"/>
                    <a:pt x="50" y="66"/>
                    <a:pt x="50" y="66"/>
                  </a:cubicBezTo>
                  <a:moveTo>
                    <a:pt x="0" y="0"/>
                  </a:moveTo>
                  <a:cubicBezTo>
                    <a:pt x="5" y="7"/>
                    <a:pt x="5" y="7"/>
                    <a:pt x="5" y="7"/>
                  </a:cubicBezTo>
                  <a:cubicBezTo>
                    <a:pt x="7" y="8"/>
                    <a:pt x="9" y="9"/>
                    <a:pt x="11" y="11"/>
                  </a:cubicBezTo>
                  <a:cubicBezTo>
                    <a:pt x="5" y="3"/>
                    <a:pt x="5" y="3"/>
                    <a:pt x="5" y="3"/>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668" name="Freeform 807"/>
            <p:cNvSpPr/>
            <p:nvPr/>
          </p:nvSpPr>
          <p:spPr bwMode="auto">
            <a:xfrm>
              <a:off x="14527421" y="613278"/>
              <a:ext cx="43192" cy="58618"/>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6" y="8"/>
                    <a:pt x="6" y="8"/>
                    <a:pt x="6" y="8"/>
                  </a:cubicBezTo>
                  <a:cubicBezTo>
                    <a:pt x="4" y="5"/>
                    <a:pt x="2" y="3"/>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grpSp>
          <p:nvGrpSpPr>
            <p:cNvPr id="669" name="组合 668"/>
            <p:cNvGrpSpPr/>
            <p:nvPr/>
          </p:nvGrpSpPr>
          <p:grpSpPr>
            <a:xfrm>
              <a:off x="13426027" y="462106"/>
              <a:ext cx="1144584" cy="1144585"/>
              <a:chOff x="5580783" y="1964978"/>
              <a:chExt cx="1144584" cy="1144585"/>
            </a:xfrm>
            <a:solidFill>
              <a:srgbClr val="59ACB4">
                <a:alpha val="20000"/>
              </a:srgbClr>
            </a:solidFill>
          </p:grpSpPr>
          <p:sp>
            <p:nvSpPr>
              <p:cNvPr id="670" name="Freeform 809"/>
              <p:cNvSpPr>
                <a:spLocks noEditPoints="1"/>
              </p:cNvSpPr>
              <p:nvPr/>
            </p:nvSpPr>
            <p:spPr bwMode="auto">
              <a:xfrm>
                <a:off x="5580783" y="1964978"/>
                <a:ext cx="1144584" cy="1144584"/>
              </a:xfrm>
              <a:custGeom>
                <a:avLst/>
                <a:gdLst>
                  <a:gd name="T0" fmla="*/ 68 w 157"/>
                  <a:gd name="T1" fmla="*/ 157 h 157"/>
                  <a:gd name="T2" fmla="*/ 82 w 157"/>
                  <a:gd name="T3" fmla="*/ 157 h 157"/>
                  <a:gd name="T4" fmla="*/ 78 w 157"/>
                  <a:gd name="T5" fmla="*/ 153 h 157"/>
                  <a:gd name="T6" fmla="*/ 94 w 157"/>
                  <a:gd name="T7" fmla="*/ 152 h 157"/>
                  <a:gd name="T8" fmla="*/ 85 w 157"/>
                  <a:gd name="T9" fmla="*/ 157 h 157"/>
                  <a:gd name="T10" fmla="*/ 94 w 157"/>
                  <a:gd name="T11" fmla="*/ 152 h 157"/>
                  <a:gd name="T12" fmla="*/ 98 w 157"/>
                  <a:gd name="T13" fmla="*/ 151 h 157"/>
                  <a:gd name="T14" fmla="*/ 110 w 157"/>
                  <a:gd name="T15" fmla="*/ 150 h 157"/>
                  <a:gd name="T16" fmla="*/ 43 w 157"/>
                  <a:gd name="T17" fmla="*/ 145 h 157"/>
                  <a:gd name="T18" fmla="*/ 64 w 157"/>
                  <a:gd name="T19" fmla="*/ 156 h 157"/>
                  <a:gd name="T20" fmla="*/ 43 w 157"/>
                  <a:gd name="T21" fmla="*/ 145 h 157"/>
                  <a:gd name="T22" fmla="*/ 111 w 157"/>
                  <a:gd name="T23" fmla="*/ 146 h 157"/>
                  <a:gd name="T24" fmla="*/ 122 w 157"/>
                  <a:gd name="T25" fmla="*/ 144 h 157"/>
                  <a:gd name="T26" fmla="*/ 130 w 157"/>
                  <a:gd name="T27" fmla="*/ 132 h 157"/>
                  <a:gd name="T28" fmla="*/ 122 w 157"/>
                  <a:gd name="T29" fmla="*/ 139 h 157"/>
                  <a:gd name="T30" fmla="*/ 127 w 157"/>
                  <a:gd name="T31" fmla="*/ 140 h 157"/>
                  <a:gd name="T32" fmla="*/ 130 w 157"/>
                  <a:gd name="T33" fmla="*/ 132 h 157"/>
                  <a:gd name="T34" fmla="*/ 132 w 157"/>
                  <a:gd name="T35" fmla="*/ 130 h 157"/>
                  <a:gd name="T36" fmla="*/ 142 w 157"/>
                  <a:gd name="T37" fmla="*/ 125 h 157"/>
                  <a:gd name="T38" fmla="*/ 147 w 157"/>
                  <a:gd name="T39" fmla="*/ 108 h 157"/>
                  <a:gd name="T40" fmla="*/ 144 w 157"/>
                  <a:gd name="T41" fmla="*/ 122 h 157"/>
                  <a:gd name="T42" fmla="*/ 147 w 157"/>
                  <a:gd name="T43" fmla="*/ 108 h 157"/>
                  <a:gd name="T44" fmla="*/ 148 w 157"/>
                  <a:gd name="T45" fmla="*/ 105 h 157"/>
                  <a:gd name="T46" fmla="*/ 155 w 157"/>
                  <a:gd name="T47" fmla="*/ 96 h 157"/>
                  <a:gd name="T48" fmla="*/ 1 w 157"/>
                  <a:gd name="T49" fmla="*/ 89 h 157"/>
                  <a:gd name="T50" fmla="*/ 43 w 157"/>
                  <a:gd name="T51" fmla="*/ 149 h 157"/>
                  <a:gd name="T52" fmla="*/ 20 w 157"/>
                  <a:gd name="T53" fmla="*/ 125 h 157"/>
                  <a:gd name="T54" fmla="*/ 1 w 157"/>
                  <a:gd name="T55" fmla="*/ 89 h 157"/>
                  <a:gd name="T56" fmla="*/ 152 w 157"/>
                  <a:gd name="T57" fmla="*/ 87 h 157"/>
                  <a:gd name="T58" fmla="*/ 157 w 157"/>
                  <a:gd name="T59" fmla="*/ 75 h 157"/>
                  <a:gd name="T60" fmla="*/ 1 w 157"/>
                  <a:gd name="T61" fmla="*/ 66 h 157"/>
                  <a:gd name="T62" fmla="*/ 5 w 157"/>
                  <a:gd name="T63" fmla="*/ 90 h 157"/>
                  <a:gd name="T64" fmla="*/ 1 w 157"/>
                  <a:gd name="T65" fmla="*/ 66 h 157"/>
                  <a:gd name="T66" fmla="*/ 2 w 157"/>
                  <a:gd name="T67" fmla="*/ 62 h 157"/>
                  <a:gd name="T68" fmla="*/ 8 w 157"/>
                  <a:gd name="T69" fmla="*/ 53 h 157"/>
                  <a:gd name="T70" fmla="*/ 13 w 157"/>
                  <a:gd name="T71" fmla="*/ 36 h 157"/>
                  <a:gd name="T72" fmla="*/ 10 w 157"/>
                  <a:gd name="T73" fmla="*/ 50 h 157"/>
                  <a:gd name="T74" fmla="*/ 13 w 157"/>
                  <a:gd name="T75" fmla="*/ 36 h 157"/>
                  <a:gd name="T76" fmla="*/ 14 w 157"/>
                  <a:gd name="T77" fmla="*/ 33 h 157"/>
                  <a:gd name="T78" fmla="*/ 24 w 157"/>
                  <a:gd name="T79" fmla="*/ 28 h 157"/>
                  <a:gd name="T80" fmla="*/ 32 w 157"/>
                  <a:gd name="T81" fmla="*/ 16 h 157"/>
                  <a:gd name="T82" fmla="*/ 23 w 157"/>
                  <a:gd name="T83" fmla="*/ 23 h 157"/>
                  <a:gd name="T84" fmla="*/ 32 w 157"/>
                  <a:gd name="T85" fmla="*/ 21 h 157"/>
                  <a:gd name="T86" fmla="*/ 32 w 157"/>
                  <a:gd name="T87" fmla="*/ 16 h 157"/>
                  <a:gd name="T88" fmla="*/ 34 w 157"/>
                  <a:gd name="T89" fmla="*/ 14 h 157"/>
                  <a:gd name="T90" fmla="*/ 45 w 157"/>
                  <a:gd name="T91" fmla="*/ 12 h 157"/>
                  <a:gd name="T92" fmla="*/ 113 w 157"/>
                  <a:gd name="T93" fmla="*/ 8 h 157"/>
                  <a:gd name="T94" fmla="*/ 136 w 157"/>
                  <a:gd name="T95" fmla="*/ 32 h 157"/>
                  <a:gd name="T96" fmla="*/ 156 w 157"/>
                  <a:gd name="T97" fmla="*/ 70 h 157"/>
                  <a:gd name="T98" fmla="*/ 113 w 157"/>
                  <a:gd name="T99" fmla="*/ 8 h 157"/>
                  <a:gd name="T100" fmla="*/ 46 w 157"/>
                  <a:gd name="T101" fmla="*/ 7 h 157"/>
                  <a:gd name="T102" fmla="*/ 58 w 157"/>
                  <a:gd name="T103" fmla="*/ 7 h 157"/>
                  <a:gd name="T104" fmla="*/ 91 w 157"/>
                  <a:gd name="T105" fmla="*/ 1 h 157"/>
                  <a:gd name="T106" fmla="*/ 112 w 157"/>
                  <a:gd name="T107" fmla="*/ 12 h 157"/>
                  <a:gd name="T108" fmla="*/ 91 w 157"/>
                  <a:gd name="T109" fmla="*/ 1 h 157"/>
                  <a:gd name="T110" fmla="*/ 59 w 157"/>
                  <a:gd name="T111" fmla="*/ 3 h 157"/>
                  <a:gd name="T112" fmla="*/ 73 w 157"/>
                  <a:gd name="T113" fmla="*/ 5 h 157"/>
                  <a:gd name="T114" fmla="*/ 78 w 157"/>
                  <a:gd name="T115" fmla="*/ 0 h 157"/>
                  <a:gd name="T116" fmla="*/ 77 w 157"/>
                  <a:gd name="T117" fmla="*/ 4 h 157"/>
                  <a:gd name="T118" fmla="*/ 90 w 157"/>
                  <a:gd name="T119" fmla="*/ 5 h 157"/>
                  <a:gd name="T120" fmla="*/ 78 w 157"/>
                  <a:gd name="T1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57">
                    <a:moveTo>
                      <a:pt x="65" y="152"/>
                    </a:moveTo>
                    <a:cubicBezTo>
                      <a:pt x="68" y="157"/>
                      <a:pt x="68" y="157"/>
                      <a:pt x="68" y="157"/>
                    </a:cubicBezTo>
                    <a:cubicBezTo>
                      <a:pt x="72" y="157"/>
                      <a:pt x="75" y="157"/>
                      <a:pt x="78" y="157"/>
                    </a:cubicBezTo>
                    <a:cubicBezTo>
                      <a:pt x="80" y="157"/>
                      <a:pt x="81" y="157"/>
                      <a:pt x="82" y="157"/>
                    </a:cubicBezTo>
                    <a:cubicBezTo>
                      <a:pt x="79" y="153"/>
                      <a:pt x="79" y="153"/>
                      <a:pt x="79" y="153"/>
                    </a:cubicBezTo>
                    <a:cubicBezTo>
                      <a:pt x="79" y="153"/>
                      <a:pt x="79" y="153"/>
                      <a:pt x="78" y="153"/>
                    </a:cubicBezTo>
                    <a:cubicBezTo>
                      <a:pt x="74" y="153"/>
                      <a:pt x="70" y="153"/>
                      <a:pt x="65" y="152"/>
                    </a:cubicBezTo>
                    <a:moveTo>
                      <a:pt x="94" y="152"/>
                    </a:moveTo>
                    <a:cubicBezTo>
                      <a:pt x="91" y="152"/>
                      <a:pt x="87" y="153"/>
                      <a:pt x="83" y="153"/>
                    </a:cubicBezTo>
                    <a:cubicBezTo>
                      <a:pt x="85" y="157"/>
                      <a:pt x="85" y="157"/>
                      <a:pt x="85" y="157"/>
                    </a:cubicBezTo>
                    <a:cubicBezTo>
                      <a:pt x="89" y="157"/>
                      <a:pt x="93" y="156"/>
                      <a:pt x="97" y="155"/>
                    </a:cubicBezTo>
                    <a:cubicBezTo>
                      <a:pt x="94" y="152"/>
                      <a:pt x="94" y="152"/>
                      <a:pt x="94" y="152"/>
                    </a:cubicBezTo>
                    <a:moveTo>
                      <a:pt x="108" y="147"/>
                    </a:moveTo>
                    <a:cubicBezTo>
                      <a:pt x="105" y="149"/>
                      <a:pt x="101" y="150"/>
                      <a:pt x="98" y="151"/>
                    </a:cubicBezTo>
                    <a:cubicBezTo>
                      <a:pt x="100" y="154"/>
                      <a:pt x="100" y="154"/>
                      <a:pt x="100" y="154"/>
                    </a:cubicBezTo>
                    <a:cubicBezTo>
                      <a:pt x="103" y="153"/>
                      <a:pt x="107" y="152"/>
                      <a:pt x="110" y="150"/>
                    </a:cubicBezTo>
                    <a:cubicBezTo>
                      <a:pt x="108" y="147"/>
                      <a:pt x="108" y="147"/>
                      <a:pt x="108" y="147"/>
                    </a:cubicBezTo>
                    <a:moveTo>
                      <a:pt x="43" y="145"/>
                    </a:moveTo>
                    <a:cubicBezTo>
                      <a:pt x="48" y="151"/>
                      <a:pt x="48" y="151"/>
                      <a:pt x="48" y="151"/>
                    </a:cubicBezTo>
                    <a:cubicBezTo>
                      <a:pt x="53" y="153"/>
                      <a:pt x="59" y="155"/>
                      <a:pt x="64" y="156"/>
                    </a:cubicBezTo>
                    <a:cubicBezTo>
                      <a:pt x="61" y="151"/>
                      <a:pt x="61" y="151"/>
                      <a:pt x="61" y="151"/>
                    </a:cubicBezTo>
                    <a:cubicBezTo>
                      <a:pt x="55" y="150"/>
                      <a:pt x="49" y="147"/>
                      <a:pt x="43" y="145"/>
                    </a:cubicBezTo>
                    <a:moveTo>
                      <a:pt x="120" y="141"/>
                    </a:moveTo>
                    <a:cubicBezTo>
                      <a:pt x="117" y="143"/>
                      <a:pt x="114" y="144"/>
                      <a:pt x="111" y="146"/>
                    </a:cubicBezTo>
                    <a:cubicBezTo>
                      <a:pt x="113" y="149"/>
                      <a:pt x="113" y="149"/>
                      <a:pt x="113" y="149"/>
                    </a:cubicBezTo>
                    <a:cubicBezTo>
                      <a:pt x="116" y="148"/>
                      <a:pt x="119" y="146"/>
                      <a:pt x="122" y="144"/>
                    </a:cubicBezTo>
                    <a:cubicBezTo>
                      <a:pt x="120" y="141"/>
                      <a:pt x="120" y="141"/>
                      <a:pt x="120" y="141"/>
                    </a:cubicBezTo>
                    <a:moveTo>
                      <a:pt x="130" y="132"/>
                    </a:moveTo>
                    <a:cubicBezTo>
                      <a:pt x="129" y="134"/>
                      <a:pt x="127" y="135"/>
                      <a:pt x="125" y="137"/>
                    </a:cubicBezTo>
                    <a:cubicBezTo>
                      <a:pt x="124" y="138"/>
                      <a:pt x="123" y="138"/>
                      <a:pt x="122" y="139"/>
                    </a:cubicBezTo>
                    <a:cubicBezTo>
                      <a:pt x="125" y="142"/>
                      <a:pt x="125" y="142"/>
                      <a:pt x="125" y="142"/>
                    </a:cubicBezTo>
                    <a:cubicBezTo>
                      <a:pt x="125" y="141"/>
                      <a:pt x="126" y="141"/>
                      <a:pt x="127" y="140"/>
                    </a:cubicBezTo>
                    <a:cubicBezTo>
                      <a:pt x="129" y="139"/>
                      <a:pt x="131" y="137"/>
                      <a:pt x="133" y="135"/>
                    </a:cubicBezTo>
                    <a:cubicBezTo>
                      <a:pt x="130" y="132"/>
                      <a:pt x="130" y="132"/>
                      <a:pt x="130" y="132"/>
                    </a:cubicBezTo>
                    <a:moveTo>
                      <a:pt x="139" y="121"/>
                    </a:moveTo>
                    <a:cubicBezTo>
                      <a:pt x="137" y="124"/>
                      <a:pt x="135" y="127"/>
                      <a:pt x="132" y="130"/>
                    </a:cubicBezTo>
                    <a:cubicBezTo>
                      <a:pt x="135" y="133"/>
                      <a:pt x="135" y="133"/>
                      <a:pt x="135" y="133"/>
                    </a:cubicBezTo>
                    <a:cubicBezTo>
                      <a:pt x="137" y="131"/>
                      <a:pt x="140" y="128"/>
                      <a:pt x="142" y="125"/>
                    </a:cubicBezTo>
                    <a:cubicBezTo>
                      <a:pt x="139" y="121"/>
                      <a:pt x="139" y="121"/>
                      <a:pt x="139" y="121"/>
                    </a:cubicBezTo>
                    <a:moveTo>
                      <a:pt x="147" y="108"/>
                    </a:moveTo>
                    <a:cubicBezTo>
                      <a:pt x="145" y="112"/>
                      <a:pt x="143" y="115"/>
                      <a:pt x="141" y="119"/>
                    </a:cubicBezTo>
                    <a:cubicBezTo>
                      <a:pt x="144" y="122"/>
                      <a:pt x="144" y="122"/>
                      <a:pt x="144" y="122"/>
                    </a:cubicBezTo>
                    <a:cubicBezTo>
                      <a:pt x="146" y="119"/>
                      <a:pt x="148" y="116"/>
                      <a:pt x="149" y="112"/>
                    </a:cubicBezTo>
                    <a:cubicBezTo>
                      <a:pt x="147" y="108"/>
                      <a:pt x="147" y="108"/>
                      <a:pt x="147" y="108"/>
                    </a:cubicBezTo>
                    <a:moveTo>
                      <a:pt x="152" y="92"/>
                    </a:moveTo>
                    <a:cubicBezTo>
                      <a:pt x="151" y="96"/>
                      <a:pt x="150" y="101"/>
                      <a:pt x="148" y="105"/>
                    </a:cubicBezTo>
                    <a:cubicBezTo>
                      <a:pt x="151" y="109"/>
                      <a:pt x="151" y="109"/>
                      <a:pt x="151" y="109"/>
                    </a:cubicBezTo>
                    <a:cubicBezTo>
                      <a:pt x="152" y="105"/>
                      <a:pt x="154" y="100"/>
                      <a:pt x="155" y="96"/>
                    </a:cubicBezTo>
                    <a:cubicBezTo>
                      <a:pt x="152" y="92"/>
                      <a:pt x="152" y="92"/>
                      <a:pt x="152" y="92"/>
                    </a:cubicBezTo>
                    <a:moveTo>
                      <a:pt x="1" y="89"/>
                    </a:moveTo>
                    <a:cubicBezTo>
                      <a:pt x="2" y="103"/>
                      <a:pt x="8" y="116"/>
                      <a:pt x="17" y="128"/>
                    </a:cubicBezTo>
                    <a:cubicBezTo>
                      <a:pt x="24" y="137"/>
                      <a:pt x="33" y="144"/>
                      <a:pt x="43" y="149"/>
                    </a:cubicBezTo>
                    <a:cubicBezTo>
                      <a:pt x="37" y="141"/>
                      <a:pt x="37" y="141"/>
                      <a:pt x="37" y="141"/>
                    </a:cubicBezTo>
                    <a:cubicBezTo>
                      <a:pt x="31" y="137"/>
                      <a:pt x="25" y="131"/>
                      <a:pt x="20" y="125"/>
                    </a:cubicBezTo>
                    <a:cubicBezTo>
                      <a:pt x="13" y="117"/>
                      <a:pt x="9" y="107"/>
                      <a:pt x="6" y="97"/>
                    </a:cubicBezTo>
                    <a:cubicBezTo>
                      <a:pt x="1" y="89"/>
                      <a:pt x="1" y="89"/>
                      <a:pt x="1" y="89"/>
                    </a:cubicBezTo>
                    <a:moveTo>
                      <a:pt x="152" y="69"/>
                    </a:moveTo>
                    <a:cubicBezTo>
                      <a:pt x="153" y="75"/>
                      <a:pt x="153" y="81"/>
                      <a:pt x="152" y="87"/>
                    </a:cubicBezTo>
                    <a:cubicBezTo>
                      <a:pt x="156" y="92"/>
                      <a:pt x="156" y="92"/>
                      <a:pt x="156" y="92"/>
                    </a:cubicBezTo>
                    <a:cubicBezTo>
                      <a:pt x="156" y="87"/>
                      <a:pt x="157" y="81"/>
                      <a:pt x="157" y="75"/>
                    </a:cubicBezTo>
                    <a:cubicBezTo>
                      <a:pt x="152" y="69"/>
                      <a:pt x="152" y="69"/>
                      <a:pt x="152" y="69"/>
                    </a:cubicBezTo>
                    <a:moveTo>
                      <a:pt x="1" y="66"/>
                    </a:moveTo>
                    <a:cubicBezTo>
                      <a:pt x="0" y="72"/>
                      <a:pt x="0" y="78"/>
                      <a:pt x="0" y="83"/>
                    </a:cubicBezTo>
                    <a:cubicBezTo>
                      <a:pt x="5" y="90"/>
                      <a:pt x="5" y="90"/>
                      <a:pt x="5" y="90"/>
                    </a:cubicBezTo>
                    <a:cubicBezTo>
                      <a:pt x="4" y="84"/>
                      <a:pt x="4" y="77"/>
                      <a:pt x="4" y="71"/>
                    </a:cubicBezTo>
                    <a:cubicBezTo>
                      <a:pt x="1" y="66"/>
                      <a:pt x="1" y="66"/>
                      <a:pt x="1" y="66"/>
                    </a:cubicBezTo>
                    <a:moveTo>
                      <a:pt x="6" y="50"/>
                    </a:moveTo>
                    <a:cubicBezTo>
                      <a:pt x="4" y="54"/>
                      <a:pt x="3" y="58"/>
                      <a:pt x="2" y="62"/>
                    </a:cubicBezTo>
                    <a:cubicBezTo>
                      <a:pt x="5" y="67"/>
                      <a:pt x="5" y="67"/>
                      <a:pt x="5" y="67"/>
                    </a:cubicBezTo>
                    <a:cubicBezTo>
                      <a:pt x="6" y="62"/>
                      <a:pt x="7" y="58"/>
                      <a:pt x="8" y="53"/>
                    </a:cubicBezTo>
                    <a:cubicBezTo>
                      <a:pt x="6" y="50"/>
                      <a:pt x="6" y="50"/>
                      <a:pt x="6" y="50"/>
                    </a:cubicBezTo>
                    <a:moveTo>
                      <a:pt x="13" y="36"/>
                    </a:moveTo>
                    <a:cubicBezTo>
                      <a:pt x="10" y="39"/>
                      <a:pt x="9" y="43"/>
                      <a:pt x="7" y="46"/>
                    </a:cubicBezTo>
                    <a:cubicBezTo>
                      <a:pt x="10" y="50"/>
                      <a:pt x="10" y="50"/>
                      <a:pt x="10" y="50"/>
                    </a:cubicBezTo>
                    <a:cubicBezTo>
                      <a:pt x="11" y="46"/>
                      <a:pt x="13" y="43"/>
                      <a:pt x="15" y="40"/>
                    </a:cubicBezTo>
                    <a:cubicBezTo>
                      <a:pt x="13" y="36"/>
                      <a:pt x="13" y="36"/>
                      <a:pt x="13" y="36"/>
                    </a:cubicBezTo>
                    <a:moveTo>
                      <a:pt x="21" y="25"/>
                    </a:moveTo>
                    <a:cubicBezTo>
                      <a:pt x="19" y="28"/>
                      <a:pt x="16" y="30"/>
                      <a:pt x="14" y="33"/>
                    </a:cubicBezTo>
                    <a:cubicBezTo>
                      <a:pt x="17" y="37"/>
                      <a:pt x="17" y="37"/>
                      <a:pt x="17" y="37"/>
                    </a:cubicBezTo>
                    <a:cubicBezTo>
                      <a:pt x="19" y="34"/>
                      <a:pt x="21" y="31"/>
                      <a:pt x="24" y="28"/>
                    </a:cubicBezTo>
                    <a:cubicBezTo>
                      <a:pt x="21" y="25"/>
                      <a:pt x="21" y="25"/>
                      <a:pt x="21" y="25"/>
                    </a:cubicBezTo>
                    <a:moveTo>
                      <a:pt x="32" y="16"/>
                    </a:moveTo>
                    <a:cubicBezTo>
                      <a:pt x="31" y="16"/>
                      <a:pt x="30" y="17"/>
                      <a:pt x="29" y="17"/>
                    </a:cubicBezTo>
                    <a:cubicBezTo>
                      <a:pt x="27" y="19"/>
                      <a:pt x="25" y="21"/>
                      <a:pt x="23" y="23"/>
                    </a:cubicBezTo>
                    <a:cubicBezTo>
                      <a:pt x="26" y="26"/>
                      <a:pt x="26" y="26"/>
                      <a:pt x="26" y="26"/>
                    </a:cubicBezTo>
                    <a:cubicBezTo>
                      <a:pt x="28" y="24"/>
                      <a:pt x="30" y="22"/>
                      <a:pt x="32" y="21"/>
                    </a:cubicBezTo>
                    <a:cubicBezTo>
                      <a:pt x="33" y="20"/>
                      <a:pt x="33" y="20"/>
                      <a:pt x="34" y="19"/>
                    </a:cubicBezTo>
                    <a:cubicBezTo>
                      <a:pt x="32" y="16"/>
                      <a:pt x="32" y="16"/>
                      <a:pt x="32" y="16"/>
                    </a:cubicBezTo>
                    <a:moveTo>
                      <a:pt x="43" y="9"/>
                    </a:moveTo>
                    <a:cubicBezTo>
                      <a:pt x="40" y="10"/>
                      <a:pt x="37" y="12"/>
                      <a:pt x="34" y="14"/>
                    </a:cubicBezTo>
                    <a:cubicBezTo>
                      <a:pt x="36" y="17"/>
                      <a:pt x="36" y="17"/>
                      <a:pt x="36" y="17"/>
                    </a:cubicBezTo>
                    <a:cubicBezTo>
                      <a:pt x="39" y="15"/>
                      <a:pt x="42" y="14"/>
                      <a:pt x="45" y="12"/>
                    </a:cubicBezTo>
                    <a:cubicBezTo>
                      <a:pt x="43" y="9"/>
                      <a:pt x="43" y="9"/>
                      <a:pt x="43" y="9"/>
                    </a:cubicBezTo>
                    <a:moveTo>
                      <a:pt x="113" y="8"/>
                    </a:moveTo>
                    <a:cubicBezTo>
                      <a:pt x="118" y="16"/>
                      <a:pt x="118" y="16"/>
                      <a:pt x="118" y="16"/>
                    </a:cubicBezTo>
                    <a:cubicBezTo>
                      <a:pt x="125" y="20"/>
                      <a:pt x="131" y="26"/>
                      <a:pt x="136" y="32"/>
                    </a:cubicBezTo>
                    <a:cubicBezTo>
                      <a:pt x="144" y="41"/>
                      <a:pt x="148" y="52"/>
                      <a:pt x="151" y="62"/>
                    </a:cubicBezTo>
                    <a:cubicBezTo>
                      <a:pt x="156" y="70"/>
                      <a:pt x="156" y="70"/>
                      <a:pt x="156" y="70"/>
                    </a:cubicBezTo>
                    <a:cubicBezTo>
                      <a:pt x="155" y="56"/>
                      <a:pt x="149" y="42"/>
                      <a:pt x="140" y="30"/>
                    </a:cubicBezTo>
                    <a:cubicBezTo>
                      <a:pt x="132" y="21"/>
                      <a:pt x="123" y="13"/>
                      <a:pt x="113" y="8"/>
                    </a:cubicBezTo>
                    <a:moveTo>
                      <a:pt x="56" y="4"/>
                    </a:moveTo>
                    <a:cubicBezTo>
                      <a:pt x="53" y="5"/>
                      <a:pt x="49" y="6"/>
                      <a:pt x="46" y="7"/>
                    </a:cubicBezTo>
                    <a:cubicBezTo>
                      <a:pt x="48" y="11"/>
                      <a:pt x="48" y="11"/>
                      <a:pt x="48" y="11"/>
                    </a:cubicBezTo>
                    <a:cubicBezTo>
                      <a:pt x="51" y="9"/>
                      <a:pt x="55" y="8"/>
                      <a:pt x="58" y="7"/>
                    </a:cubicBezTo>
                    <a:cubicBezTo>
                      <a:pt x="56" y="4"/>
                      <a:pt x="56" y="4"/>
                      <a:pt x="56" y="4"/>
                    </a:cubicBezTo>
                    <a:moveTo>
                      <a:pt x="91" y="1"/>
                    </a:moveTo>
                    <a:cubicBezTo>
                      <a:pt x="95" y="6"/>
                      <a:pt x="95" y="6"/>
                      <a:pt x="95" y="6"/>
                    </a:cubicBezTo>
                    <a:cubicBezTo>
                      <a:pt x="101" y="8"/>
                      <a:pt x="106" y="10"/>
                      <a:pt x="112" y="12"/>
                    </a:cubicBezTo>
                    <a:cubicBezTo>
                      <a:pt x="107" y="6"/>
                      <a:pt x="107" y="6"/>
                      <a:pt x="107" y="6"/>
                    </a:cubicBezTo>
                    <a:cubicBezTo>
                      <a:pt x="102" y="4"/>
                      <a:pt x="97" y="2"/>
                      <a:pt x="91" y="1"/>
                    </a:cubicBezTo>
                    <a:moveTo>
                      <a:pt x="71" y="1"/>
                    </a:moveTo>
                    <a:cubicBezTo>
                      <a:pt x="67" y="1"/>
                      <a:pt x="63" y="2"/>
                      <a:pt x="59" y="3"/>
                    </a:cubicBezTo>
                    <a:cubicBezTo>
                      <a:pt x="62" y="6"/>
                      <a:pt x="62" y="6"/>
                      <a:pt x="62" y="6"/>
                    </a:cubicBezTo>
                    <a:cubicBezTo>
                      <a:pt x="65" y="5"/>
                      <a:pt x="69" y="5"/>
                      <a:pt x="73" y="5"/>
                    </a:cubicBezTo>
                    <a:cubicBezTo>
                      <a:pt x="71" y="1"/>
                      <a:pt x="71" y="1"/>
                      <a:pt x="71" y="1"/>
                    </a:cubicBezTo>
                    <a:moveTo>
                      <a:pt x="78" y="0"/>
                    </a:moveTo>
                    <a:cubicBezTo>
                      <a:pt x="77" y="0"/>
                      <a:pt x="75" y="0"/>
                      <a:pt x="74" y="0"/>
                    </a:cubicBezTo>
                    <a:cubicBezTo>
                      <a:pt x="77" y="4"/>
                      <a:pt x="77" y="4"/>
                      <a:pt x="77" y="4"/>
                    </a:cubicBezTo>
                    <a:cubicBezTo>
                      <a:pt x="77" y="4"/>
                      <a:pt x="78" y="4"/>
                      <a:pt x="78" y="4"/>
                    </a:cubicBezTo>
                    <a:cubicBezTo>
                      <a:pt x="82" y="4"/>
                      <a:pt x="86" y="5"/>
                      <a:pt x="90" y="5"/>
                    </a:cubicBezTo>
                    <a:cubicBezTo>
                      <a:pt x="87" y="1"/>
                      <a:pt x="87" y="1"/>
                      <a:pt x="87" y="1"/>
                    </a:cubicBezTo>
                    <a:cubicBezTo>
                      <a:pt x="84" y="1"/>
                      <a:pt x="81"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810"/>
              <p:cNvSpPr>
                <a:spLocks noEditPoints="1"/>
              </p:cNvSpPr>
              <p:nvPr/>
            </p:nvSpPr>
            <p:spPr bwMode="auto">
              <a:xfrm>
                <a:off x="5580783" y="2569665"/>
                <a:ext cx="351705" cy="496706"/>
              </a:xfrm>
              <a:custGeom>
                <a:avLst/>
                <a:gdLst>
                  <a:gd name="T0" fmla="*/ 37 w 48"/>
                  <a:gd name="T1" fmla="*/ 58 h 68"/>
                  <a:gd name="T2" fmla="*/ 43 w 48"/>
                  <a:gd name="T3" fmla="*/ 66 h 68"/>
                  <a:gd name="T4" fmla="*/ 48 w 48"/>
                  <a:gd name="T5" fmla="*/ 68 h 68"/>
                  <a:gd name="T6" fmla="*/ 43 w 48"/>
                  <a:gd name="T7" fmla="*/ 62 h 68"/>
                  <a:gd name="T8" fmla="*/ 37 w 48"/>
                  <a:gd name="T9" fmla="*/ 58 h 68"/>
                  <a:gd name="T10" fmla="*/ 0 w 48"/>
                  <a:gd name="T11" fmla="*/ 0 h 68"/>
                  <a:gd name="T12" fmla="*/ 1 w 48"/>
                  <a:gd name="T13" fmla="*/ 6 h 68"/>
                  <a:gd name="T14" fmla="*/ 6 w 48"/>
                  <a:gd name="T15" fmla="*/ 14 h 68"/>
                  <a:gd name="T16" fmla="*/ 5 w 48"/>
                  <a:gd name="T17" fmla="*/ 7 h 68"/>
                  <a:gd name="T18" fmla="*/ 0 w 4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8">
                    <a:moveTo>
                      <a:pt x="37" y="58"/>
                    </a:moveTo>
                    <a:cubicBezTo>
                      <a:pt x="43" y="66"/>
                      <a:pt x="43" y="66"/>
                      <a:pt x="43" y="66"/>
                    </a:cubicBezTo>
                    <a:cubicBezTo>
                      <a:pt x="44" y="67"/>
                      <a:pt x="46" y="67"/>
                      <a:pt x="48" y="68"/>
                    </a:cubicBezTo>
                    <a:cubicBezTo>
                      <a:pt x="43" y="62"/>
                      <a:pt x="43" y="62"/>
                      <a:pt x="43" y="62"/>
                    </a:cubicBezTo>
                    <a:cubicBezTo>
                      <a:pt x="41" y="60"/>
                      <a:pt x="39" y="59"/>
                      <a:pt x="37" y="58"/>
                    </a:cubicBezTo>
                    <a:moveTo>
                      <a:pt x="0" y="0"/>
                    </a:moveTo>
                    <a:cubicBezTo>
                      <a:pt x="0" y="2"/>
                      <a:pt x="0" y="4"/>
                      <a:pt x="1" y="6"/>
                    </a:cubicBezTo>
                    <a:cubicBezTo>
                      <a:pt x="6" y="14"/>
                      <a:pt x="6" y="14"/>
                      <a:pt x="6" y="14"/>
                    </a:cubicBezTo>
                    <a:cubicBezTo>
                      <a:pt x="6" y="12"/>
                      <a:pt x="5" y="9"/>
                      <a:pt x="5"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811"/>
              <p:cNvSpPr>
                <a:spLocks noEditPoints="1"/>
              </p:cNvSpPr>
              <p:nvPr/>
            </p:nvSpPr>
            <p:spPr bwMode="auto">
              <a:xfrm>
                <a:off x="5590039" y="2415407"/>
                <a:ext cx="487451" cy="694155"/>
              </a:xfrm>
              <a:custGeom>
                <a:avLst/>
                <a:gdLst>
                  <a:gd name="T0" fmla="*/ 60 w 67"/>
                  <a:gd name="T1" fmla="*/ 89 h 95"/>
                  <a:gd name="T2" fmla="*/ 63 w 67"/>
                  <a:gd name="T3" fmla="*/ 94 h 95"/>
                  <a:gd name="T4" fmla="*/ 67 w 67"/>
                  <a:gd name="T5" fmla="*/ 95 h 95"/>
                  <a:gd name="T6" fmla="*/ 64 w 67"/>
                  <a:gd name="T7" fmla="*/ 90 h 95"/>
                  <a:gd name="T8" fmla="*/ 60 w 67"/>
                  <a:gd name="T9" fmla="*/ 89 h 95"/>
                  <a:gd name="T10" fmla="*/ 1 w 67"/>
                  <a:gd name="T11" fmla="*/ 0 h 95"/>
                  <a:gd name="T12" fmla="*/ 0 w 67"/>
                  <a:gd name="T13" fmla="*/ 4 h 95"/>
                  <a:gd name="T14" fmla="*/ 3 w 67"/>
                  <a:gd name="T15" fmla="*/ 9 h 95"/>
                  <a:gd name="T16" fmla="*/ 4 w 67"/>
                  <a:gd name="T17" fmla="*/ 5 h 95"/>
                  <a:gd name="T18" fmla="*/ 1 w 67"/>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5">
                    <a:moveTo>
                      <a:pt x="60" y="89"/>
                    </a:moveTo>
                    <a:cubicBezTo>
                      <a:pt x="63" y="94"/>
                      <a:pt x="63" y="94"/>
                      <a:pt x="63" y="94"/>
                    </a:cubicBezTo>
                    <a:cubicBezTo>
                      <a:pt x="65" y="94"/>
                      <a:pt x="66" y="94"/>
                      <a:pt x="67" y="95"/>
                    </a:cubicBezTo>
                    <a:cubicBezTo>
                      <a:pt x="64" y="90"/>
                      <a:pt x="64" y="90"/>
                      <a:pt x="64" y="90"/>
                    </a:cubicBezTo>
                    <a:cubicBezTo>
                      <a:pt x="63" y="90"/>
                      <a:pt x="61" y="90"/>
                      <a:pt x="60" y="89"/>
                    </a:cubicBezTo>
                    <a:moveTo>
                      <a:pt x="1" y="0"/>
                    </a:moveTo>
                    <a:cubicBezTo>
                      <a:pt x="0" y="2"/>
                      <a:pt x="0" y="3"/>
                      <a:pt x="0" y="4"/>
                    </a:cubicBezTo>
                    <a:cubicBezTo>
                      <a:pt x="3" y="9"/>
                      <a:pt x="3" y="9"/>
                      <a:pt x="3" y="9"/>
                    </a:cubicBezTo>
                    <a:cubicBezTo>
                      <a:pt x="3" y="8"/>
                      <a:pt x="4" y="6"/>
                      <a:pt x="4"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812"/>
              <p:cNvSpPr>
                <a:spLocks noEditPoints="1"/>
              </p:cNvSpPr>
              <p:nvPr/>
            </p:nvSpPr>
            <p:spPr bwMode="auto">
              <a:xfrm>
                <a:off x="5623975" y="2298173"/>
                <a:ext cx="576920" cy="811390"/>
              </a:xfrm>
              <a:custGeom>
                <a:avLst/>
                <a:gdLst>
                  <a:gd name="T0" fmla="*/ 77 w 79"/>
                  <a:gd name="T1" fmla="*/ 107 h 111"/>
                  <a:gd name="T2" fmla="*/ 73 w 79"/>
                  <a:gd name="T3" fmla="*/ 107 h 111"/>
                  <a:gd name="T4" fmla="*/ 76 w 79"/>
                  <a:gd name="T5" fmla="*/ 111 h 111"/>
                  <a:gd name="T6" fmla="*/ 79 w 79"/>
                  <a:gd name="T7" fmla="*/ 111 h 111"/>
                  <a:gd name="T8" fmla="*/ 77 w 79"/>
                  <a:gd name="T9" fmla="*/ 107 h 111"/>
                  <a:gd name="T10" fmla="*/ 1 w 79"/>
                  <a:gd name="T11" fmla="*/ 0 h 111"/>
                  <a:gd name="T12" fmla="*/ 0 w 79"/>
                  <a:gd name="T13" fmla="*/ 4 h 111"/>
                  <a:gd name="T14" fmla="*/ 2 w 79"/>
                  <a:gd name="T15" fmla="*/ 7 h 111"/>
                  <a:gd name="T16" fmla="*/ 4 w 79"/>
                  <a:gd name="T17" fmla="*/ 4 h 111"/>
                  <a:gd name="T18" fmla="*/ 1 w 7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1">
                    <a:moveTo>
                      <a:pt x="77" y="107"/>
                    </a:moveTo>
                    <a:cubicBezTo>
                      <a:pt x="75" y="107"/>
                      <a:pt x="74" y="107"/>
                      <a:pt x="73" y="107"/>
                    </a:cubicBezTo>
                    <a:cubicBezTo>
                      <a:pt x="76" y="111"/>
                      <a:pt x="76" y="111"/>
                      <a:pt x="76" y="111"/>
                    </a:cubicBezTo>
                    <a:cubicBezTo>
                      <a:pt x="77" y="111"/>
                      <a:pt x="78" y="111"/>
                      <a:pt x="79" y="111"/>
                    </a:cubicBezTo>
                    <a:cubicBezTo>
                      <a:pt x="77" y="107"/>
                      <a:pt x="77" y="107"/>
                      <a:pt x="77" y="107"/>
                    </a:cubicBezTo>
                    <a:moveTo>
                      <a:pt x="1" y="0"/>
                    </a:moveTo>
                    <a:cubicBezTo>
                      <a:pt x="0" y="1"/>
                      <a:pt x="0" y="2"/>
                      <a:pt x="0" y="4"/>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813"/>
              <p:cNvSpPr>
                <a:spLocks noEditPoints="1"/>
              </p:cNvSpPr>
              <p:nvPr/>
            </p:nvSpPr>
            <p:spPr bwMode="auto">
              <a:xfrm>
                <a:off x="5676422" y="2205619"/>
                <a:ext cx="635537" cy="888518"/>
              </a:xfrm>
              <a:custGeom>
                <a:avLst/>
                <a:gdLst>
                  <a:gd name="T0" fmla="*/ 85 w 87"/>
                  <a:gd name="T1" fmla="*/ 118 h 122"/>
                  <a:gd name="T2" fmla="*/ 81 w 87"/>
                  <a:gd name="T3" fmla="*/ 119 h 122"/>
                  <a:gd name="T4" fmla="*/ 84 w 87"/>
                  <a:gd name="T5" fmla="*/ 122 h 122"/>
                  <a:gd name="T6" fmla="*/ 87 w 87"/>
                  <a:gd name="T7" fmla="*/ 121 h 122"/>
                  <a:gd name="T8" fmla="*/ 85 w 87"/>
                  <a:gd name="T9" fmla="*/ 118 h 122"/>
                  <a:gd name="T10" fmla="*/ 1 w 87"/>
                  <a:gd name="T11" fmla="*/ 0 h 122"/>
                  <a:gd name="T12" fmla="*/ 0 w 87"/>
                  <a:gd name="T13" fmla="*/ 3 h 122"/>
                  <a:gd name="T14" fmla="*/ 2 w 87"/>
                  <a:gd name="T15" fmla="*/ 7 h 122"/>
                  <a:gd name="T16" fmla="*/ 4 w 87"/>
                  <a:gd name="T17" fmla="*/ 4 h 122"/>
                  <a:gd name="T18" fmla="*/ 1 w 87"/>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22">
                    <a:moveTo>
                      <a:pt x="85" y="118"/>
                    </a:moveTo>
                    <a:cubicBezTo>
                      <a:pt x="83" y="118"/>
                      <a:pt x="82" y="118"/>
                      <a:pt x="81" y="119"/>
                    </a:cubicBezTo>
                    <a:cubicBezTo>
                      <a:pt x="84" y="122"/>
                      <a:pt x="84" y="122"/>
                      <a:pt x="84" y="122"/>
                    </a:cubicBezTo>
                    <a:cubicBezTo>
                      <a:pt x="85" y="122"/>
                      <a:pt x="86" y="122"/>
                      <a:pt x="87" y="121"/>
                    </a:cubicBezTo>
                    <a:cubicBezTo>
                      <a:pt x="85" y="118"/>
                      <a:pt x="85" y="118"/>
                      <a:pt x="85" y="118"/>
                    </a:cubicBezTo>
                    <a:moveTo>
                      <a:pt x="1" y="0"/>
                    </a:moveTo>
                    <a:cubicBezTo>
                      <a:pt x="1" y="1"/>
                      <a:pt x="0" y="2"/>
                      <a:pt x="0" y="3"/>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814"/>
              <p:cNvSpPr>
                <a:spLocks noEditPoints="1"/>
              </p:cNvSpPr>
              <p:nvPr/>
            </p:nvSpPr>
            <p:spPr bwMode="auto">
              <a:xfrm>
                <a:off x="5735040" y="2131575"/>
                <a:ext cx="669473" cy="925540"/>
              </a:xfrm>
              <a:custGeom>
                <a:avLst/>
                <a:gdLst>
                  <a:gd name="T0" fmla="*/ 90 w 92"/>
                  <a:gd name="T1" fmla="*/ 123 h 127"/>
                  <a:gd name="T2" fmla="*/ 87 w 92"/>
                  <a:gd name="T3" fmla="*/ 124 h 127"/>
                  <a:gd name="T4" fmla="*/ 89 w 92"/>
                  <a:gd name="T5" fmla="*/ 127 h 127"/>
                  <a:gd name="T6" fmla="*/ 92 w 92"/>
                  <a:gd name="T7" fmla="*/ 126 h 127"/>
                  <a:gd name="T8" fmla="*/ 90 w 92"/>
                  <a:gd name="T9" fmla="*/ 123 h 127"/>
                  <a:gd name="T10" fmla="*/ 2 w 92"/>
                  <a:gd name="T11" fmla="*/ 0 h 127"/>
                  <a:gd name="T12" fmla="*/ 0 w 92"/>
                  <a:gd name="T13" fmla="*/ 2 h 127"/>
                  <a:gd name="T14" fmla="*/ 3 w 92"/>
                  <a:gd name="T15" fmla="*/ 5 h 127"/>
                  <a:gd name="T16" fmla="*/ 5 w 92"/>
                  <a:gd name="T17" fmla="*/ 3 h 127"/>
                  <a:gd name="T18" fmla="*/ 2 w 9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90" y="123"/>
                    </a:moveTo>
                    <a:cubicBezTo>
                      <a:pt x="89" y="123"/>
                      <a:pt x="88" y="124"/>
                      <a:pt x="87" y="124"/>
                    </a:cubicBezTo>
                    <a:cubicBezTo>
                      <a:pt x="89" y="127"/>
                      <a:pt x="89" y="127"/>
                      <a:pt x="89" y="127"/>
                    </a:cubicBezTo>
                    <a:cubicBezTo>
                      <a:pt x="90" y="127"/>
                      <a:pt x="91" y="127"/>
                      <a:pt x="92" y="126"/>
                    </a:cubicBezTo>
                    <a:cubicBezTo>
                      <a:pt x="90" y="123"/>
                      <a:pt x="90" y="123"/>
                      <a:pt x="90" y="123"/>
                    </a:cubicBezTo>
                    <a:moveTo>
                      <a:pt x="2" y="0"/>
                    </a:moveTo>
                    <a:cubicBezTo>
                      <a:pt x="2" y="0"/>
                      <a:pt x="1" y="1"/>
                      <a:pt x="0" y="2"/>
                    </a:cubicBezTo>
                    <a:cubicBezTo>
                      <a:pt x="3"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815"/>
              <p:cNvSpPr>
                <a:spLocks noEditPoints="1"/>
              </p:cNvSpPr>
              <p:nvPr/>
            </p:nvSpPr>
            <p:spPr bwMode="auto">
              <a:xfrm>
                <a:off x="5815253" y="2066788"/>
                <a:ext cx="678729" cy="947136"/>
              </a:xfrm>
              <a:custGeom>
                <a:avLst/>
                <a:gdLst>
                  <a:gd name="T0" fmla="*/ 90 w 93"/>
                  <a:gd name="T1" fmla="*/ 125 h 130"/>
                  <a:gd name="T2" fmla="*/ 88 w 93"/>
                  <a:gd name="T3" fmla="*/ 127 h 130"/>
                  <a:gd name="T4" fmla="*/ 90 w 93"/>
                  <a:gd name="T5" fmla="*/ 130 h 130"/>
                  <a:gd name="T6" fmla="*/ 93 w 93"/>
                  <a:gd name="T7" fmla="*/ 128 h 130"/>
                  <a:gd name="T8" fmla="*/ 90 w 93"/>
                  <a:gd name="T9" fmla="*/ 125 h 130"/>
                  <a:gd name="T10" fmla="*/ 2 w 93"/>
                  <a:gd name="T11" fmla="*/ 0 h 130"/>
                  <a:gd name="T12" fmla="*/ 0 w 93"/>
                  <a:gd name="T13" fmla="*/ 2 h 130"/>
                  <a:gd name="T14" fmla="*/ 2 w 93"/>
                  <a:gd name="T15" fmla="*/ 5 h 130"/>
                  <a:gd name="T16" fmla="*/ 4 w 93"/>
                  <a:gd name="T17" fmla="*/ 3 h 130"/>
                  <a:gd name="T18" fmla="*/ 2 w 93"/>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0">
                    <a:moveTo>
                      <a:pt x="90" y="125"/>
                    </a:moveTo>
                    <a:cubicBezTo>
                      <a:pt x="89" y="125"/>
                      <a:pt x="89" y="126"/>
                      <a:pt x="88" y="127"/>
                    </a:cubicBezTo>
                    <a:cubicBezTo>
                      <a:pt x="90" y="130"/>
                      <a:pt x="90" y="130"/>
                      <a:pt x="90" y="130"/>
                    </a:cubicBezTo>
                    <a:cubicBezTo>
                      <a:pt x="91" y="129"/>
                      <a:pt x="92" y="129"/>
                      <a:pt x="93" y="128"/>
                    </a:cubicBezTo>
                    <a:cubicBezTo>
                      <a:pt x="90" y="125"/>
                      <a:pt x="90" y="125"/>
                      <a:pt x="90" y="125"/>
                    </a:cubicBezTo>
                    <a:moveTo>
                      <a:pt x="2" y="0"/>
                    </a:moveTo>
                    <a:cubicBezTo>
                      <a:pt x="1" y="1"/>
                      <a:pt x="0" y="1"/>
                      <a:pt x="0" y="2"/>
                    </a:cubicBezTo>
                    <a:cubicBezTo>
                      <a:pt x="2" y="5"/>
                      <a:pt x="2" y="5"/>
                      <a:pt x="2" y="5"/>
                    </a:cubicBezTo>
                    <a:cubicBezTo>
                      <a:pt x="3" y="5"/>
                      <a:pt x="3" y="4"/>
                      <a:pt x="4"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816"/>
              <p:cNvSpPr>
                <a:spLocks noEditPoints="1"/>
              </p:cNvSpPr>
              <p:nvPr/>
            </p:nvSpPr>
            <p:spPr bwMode="auto">
              <a:xfrm>
                <a:off x="5895467" y="2014340"/>
                <a:ext cx="669473" cy="934796"/>
              </a:xfrm>
              <a:custGeom>
                <a:avLst/>
                <a:gdLst>
                  <a:gd name="T0" fmla="*/ 89 w 92"/>
                  <a:gd name="T1" fmla="*/ 123 h 128"/>
                  <a:gd name="T2" fmla="*/ 87 w 92"/>
                  <a:gd name="T3" fmla="*/ 125 h 128"/>
                  <a:gd name="T4" fmla="*/ 90 w 92"/>
                  <a:gd name="T5" fmla="*/ 128 h 128"/>
                  <a:gd name="T6" fmla="*/ 92 w 92"/>
                  <a:gd name="T7" fmla="*/ 126 h 128"/>
                  <a:gd name="T8" fmla="*/ 89 w 92"/>
                  <a:gd name="T9" fmla="*/ 123 h 128"/>
                  <a:gd name="T10" fmla="*/ 3 w 92"/>
                  <a:gd name="T11" fmla="*/ 0 h 128"/>
                  <a:gd name="T12" fmla="*/ 0 w 92"/>
                  <a:gd name="T13" fmla="*/ 2 h 128"/>
                  <a:gd name="T14" fmla="*/ 2 w 92"/>
                  <a:gd name="T15" fmla="*/ 5 h 128"/>
                  <a:gd name="T16" fmla="*/ 5 w 92"/>
                  <a:gd name="T17" fmla="*/ 4 h 128"/>
                  <a:gd name="T18" fmla="*/ 3 w 9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8">
                    <a:moveTo>
                      <a:pt x="89" y="123"/>
                    </a:moveTo>
                    <a:cubicBezTo>
                      <a:pt x="89" y="124"/>
                      <a:pt x="88" y="124"/>
                      <a:pt x="87" y="125"/>
                    </a:cubicBezTo>
                    <a:cubicBezTo>
                      <a:pt x="90" y="128"/>
                      <a:pt x="90" y="128"/>
                      <a:pt x="90" y="128"/>
                    </a:cubicBezTo>
                    <a:cubicBezTo>
                      <a:pt x="90" y="128"/>
                      <a:pt x="91" y="127"/>
                      <a:pt x="92" y="126"/>
                    </a:cubicBezTo>
                    <a:cubicBezTo>
                      <a:pt x="89" y="123"/>
                      <a:pt x="89" y="123"/>
                      <a:pt x="89" y="123"/>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817"/>
              <p:cNvSpPr>
                <a:spLocks noEditPoints="1"/>
              </p:cNvSpPr>
              <p:nvPr/>
            </p:nvSpPr>
            <p:spPr bwMode="auto">
              <a:xfrm>
                <a:off x="5991105" y="1986574"/>
                <a:ext cx="641708" cy="888518"/>
              </a:xfrm>
              <a:custGeom>
                <a:avLst/>
                <a:gdLst>
                  <a:gd name="T0" fmla="*/ 85 w 88"/>
                  <a:gd name="T1" fmla="*/ 116 h 122"/>
                  <a:gd name="T2" fmla="*/ 83 w 88"/>
                  <a:gd name="T3" fmla="*/ 118 h 122"/>
                  <a:gd name="T4" fmla="*/ 86 w 88"/>
                  <a:gd name="T5" fmla="*/ 122 h 122"/>
                  <a:gd name="T6" fmla="*/ 88 w 88"/>
                  <a:gd name="T7" fmla="*/ 119 h 122"/>
                  <a:gd name="T8" fmla="*/ 85 w 88"/>
                  <a:gd name="T9" fmla="*/ 116 h 122"/>
                  <a:gd name="T10" fmla="*/ 3 w 88"/>
                  <a:gd name="T11" fmla="*/ 0 h 122"/>
                  <a:gd name="T12" fmla="*/ 0 w 88"/>
                  <a:gd name="T13" fmla="*/ 1 h 122"/>
                  <a:gd name="T14" fmla="*/ 2 w 88"/>
                  <a:gd name="T15" fmla="*/ 4 h 122"/>
                  <a:gd name="T16" fmla="*/ 6 w 88"/>
                  <a:gd name="T17" fmla="*/ 3 h 122"/>
                  <a:gd name="T18" fmla="*/ 3 w 8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2">
                    <a:moveTo>
                      <a:pt x="85" y="116"/>
                    </a:moveTo>
                    <a:cubicBezTo>
                      <a:pt x="85" y="117"/>
                      <a:pt x="84" y="117"/>
                      <a:pt x="83" y="118"/>
                    </a:cubicBezTo>
                    <a:cubicBezTo>
                      <a:pt x="86" y="122"/>
                      <a:pt x="86" y="122"/>
                      <a:pt x="86" y="122"/>
                    </a:cubicBezTo>
                    <a:cubicBezTo>
                      <a:pt x="86" y="121"/>
                      <a:pt x="87" y="120"/>
                      <a:pt x="88" y="119"/>
                    </a:cubicBezTo>
                    <a:cubicBezTo>
                      <a:pt x="85" y="116"/>
                      <a:pt x="85" y="116"/>
                      <a:pt x="85" y="116"/>
                    </a:cubicBezTo>
                    <a:moveTo>
                      <a:pt x="3" y="0"/>
                    </a:moveTo>
                    <a:cubicBezTo>
                      <a:pt x="2" y="0"/>
                      <a:pt x="1" y="0"/>
                      <a:pt x="0" y="1"/>
                    </a:cubicBezTo>
                    <a:cubicBezTo>
                      <a:pt x="2" y="4"/>
                      <a:pt x="2" y="4"/>
                      <a:pt x="2" y="4"/>
                    </a:cubicBezTo>
                    <a:cubicBezTo>
                      <a:pt x="3" y="4"/>
                      <a:pt x="5" y="3"/>
                      <a:pt x="6"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818"/>
              <p:cNvSpPr>
                <a:spLocks noEditPoints="1"/>
              </p:cNvSpPr>
              <p:nvPr/>
            </p:nvSpPr>
            <p:spPr bwMode="auto">
              <a:xfrm>
                <a:off x="6099085" y="1964978"/>
                <a:ext cx="583090" cy="814475"/>
              </a:xfrm>
              <a:custGeom>
                <a:avLst/>
                <a:gdLst>
                  <a:gd name="T0" fmla="*/ 77 w 80"/>
                  <a:gd name="T1" fmla="*/ 105 h 112"/>
                  <a:gd name="T2" fmla="*/ 76 w 80"/>
                  <a:gd name="T3" fmla="*/ 108 h 112"/>
                  <a:gd name="T4" fmla="*/ 78 w 80"/>
                  <a:gd name="T5" fmla="*/ 112 h 112"/>
                  <a:gd name="T6" fmla="*/ 80 w 80"/>
                  <a:gd name="T7" fmla="*/ 109 h 112"/>
                  <a:gd name="T8" fmla="*/ 77 w 80"/>
                  <a:gd name="T9" fmla="*/ 105 h 112"/>
                  <a:gd name="T10" fmla="*/ 3 w 80"/>
                  <a:gd name="T11" fmla="*/ 0 h 112"/>
                  <a:gd name="T12" fmla="*/ 0 w 80"/>
                  <a:gd name="T13" fmla="*/ 1 h 112"/>
                  <a:gd name="T14" fmla="*/ 2 w 80"/>
                  <a:gd name="T15" fmla="*/ 5 h 112"/>
                  <a:gd name="T16" fmla="*/ 6 w 80"/>
                  <a:gd name="T17" fmla="*/ 4 h 112"/>
                  <a:gd name="T18" fmla="*/ 3 w 80"/>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2">
                    <a:moveTo>
                      <a:pt x="77" y="105"/>
                    </a:moveTo>
                    <a:cubicBezTo>
                      <a:pt x="77" y="106"/>
                      <a:pt x="76" y="107"/>
                      <a:pt x="76" y="108"/>
                    </a:cubicBezTo>
                    <a:cubicBezTo>
                      <a:pt x="78" y="112"/>
                      <a:pt x="78" y="112"/>
                      <a:pt x="78" y="112"/>
                    </a:cubicBezTo>
                    <a:cubicBezTo>
                      <a:pt x="79" y="111"/>
                      <a:pt x="79" y="110"/>
                      <a:pt x="80" y="109"/>
                    </a:cubicBezTo>
                    <a:cubicBezTo>
                      <a:pt x="77" y="105"/>
                      <a:pt x="77" y="105"/>
                      <a:pt x="77" y="105"/>
                    </a:cubicBezTo>
                    <a:moveTo>
                      <a:pt x="3" y="0"/>
                    </a:moveTo>
                    <a:cubicBezTo>
                      <a:pt x="2" y="1"/>
                      <a:pt x="1" y="1"/>
                      <a:pt x="0" y="1"/>
                    </a:cubicBezTo>
                    <a:cubicBezTo>
                      <a:pt x="2" y="5"/>
                      <a:pt x="2" y="5"/>
                      <a:pt x="2" y="5"/>
                    </a:cubicBezTo>
                    <a:cubicBezTo>
                      <a:pt x="3"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819"/>
              <p:cNvSpPr>
                <a:spLocks noEditPoints="1"/>
              </p:cNvSpPr>
              <p:nvPr/>
            </p:nvSpPr>
            <p:spPr bwMode="auto">
              <a:xfrm>
                <a:off x="6216320" y="1971149"/>
                <a:ext cx="502876" cy="694155"/>
              </a:xfrm>
              <a:custGeom>
                <a:avLst/>
                <a:gdLst>
                  <a:gd name="T0" fmla="*/ 65 w 69"/>
                  <a:gd name="T1" fmla="*/ 86 h 95"/>
                  <a:gd name="T2" fmla="*/ 65 w 69"/>
                  <a:gd name="T3" fmla="*/ 91 h 95"/>
                  <a:gd name="T4" fmla="*/ 68 w 69"/>
                  <a:gd name="T5" fmla="*/ 95 h 95"/>
                  <a:gd name="T6" fmla="*/ 69 w 69"/>
                  <a:gd name="T7" fmla="*/ 91 h 95"/>
                  <a:gd name="T8" fmla="*/ 65 w 69"/>
                  <a:gd name="T9" fmla="*/ 86 h 95"/>
                  <a:gd name="T10" fmla="*/ 0 w 69"/>
                  <a:gd name="T11" fmla="*/ 0 h 95"/>
                  <a:gd name="T12" fmla="*/ 3 w 69"/>
                  <a:gd name="T13" fmla="*/ 4 h 95"/>
                  <a:gd name="T14" fmla="*/ 8 w 69"/>
                  <a:gd name="T15" fmla="*/ 5 h 95"/>
                  <a:gd name="T16" fmla="*/ 4 w 69"/>
                  <a:gd name="T17" fmla="*/ 0 h 95"/>
                  <a:gd name="T18" fmla="*/ 0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65" y="86"/>
                    </a:moveTo>
                    <a:cubicBezTo>
                      <a:pt x="65" y="88"/>
                      <a:pt x="65" y="89"/>
                      <a:pt x="65" y="91"/>
                    </a:cubicBezTo>
                    <a:cubicBezTo>
                      <a:pt x="68" y="95"/>
                      <a:pt x="68" y="95"/>
                      <a:pt x="68" y="95"/>
                    </a:cubicBezTo>
                    <a:cubicBezTo>
                      <a:pt x="68" y="94"/>
                      <a:pt x="68" y="93"/>
                      <a:pt x="69" y="91"/>
                    </a:cubicBezTo>
                    <a:cubicBezTo>
                      <a:pt x="65" y="86"/>
                      <a:pt x="65" y="86"/>
                      <a:pt x="65" y="86"/>
                    </a:cubicBezTo>
                    <a:moveTo>
                      <a:pt x="0" y="0"/>
                    </a:moveTo>
                    <a:cubicBezTo>
                      <a:pt x="3" y="4"/>
                      <a:pt x="3" y="4"/>
                      <a:pt x="3" y="4"/>
                    </a:cubicBezTo>
                    <a:cubicBezTo>
                      <a:pt x="5" y="5"/>
                      <a:pt x="6" y="5"/>
                      <a:pt x="8" y="5"/>
                    </a:cubicBezTo>
                    <a:cubicBezTo>
                      <a:pt x="4" y="0"/>
                      <a:pt x="4"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820"/>
              <p:cNvSpPr>
                <a:spLocks noEditPoints="1"/>
              </p:cNvSpPr>
              <p:nvPr/>
            </p:nvSpPr>
            <p:spPr bwMode="auto">
              <a:xfrm>
                <a:off x="6361322" y="2008170"/>
                <a:ext cx="364045" cy="502877"/>
              </a:xfrm>
              <a:custGeom>
                <a:avLst/>
                <a:gdLst>
                  <a:gd name="T0" fmla="*/ 44 w 50"/>
                  <a:gd name="T1" fmla="*/ 56 h 69"/>
                  <a:gd name="T2" fmla="*/ 45 w 50"/>
                  <a:gd name="T3" fmla="*/ 63 h 69"/>
                  <a:gd name="T4" fmla="*/ 50 w 50"/>
                  <a:gd name="T5" fmla="*/ 69 h 69"/>
                  <a:gd name="T6" fmla="*/ 49 w 50"/>
                  <a:gd name="T7" fmla="*/ 64 h 69"/>
                  <a:gd name="T8" fmla="*/ 44 w 50"/>
                  <a:gd name="T9" fmla="*/ 56 h 69"/>
                  <a:gd name="T10" fmla="*/ 0 w 50"/>
                  <a:gd name="T11" fmla="*/ 0 h 69"/>
                  <a:gd name="T12" fmla="*/ 5 w 50"/>
                  <a:gd name="T13" fmla="*/ 6 h 69"/>
                  <a:gd name="T14" fmla="*/ 11 w 50"/>
                  <a:gd name="T15" fmla="*/ 10 h 69"/>
                  <a:gd name="T16" fmla="*/ 6 w 50"/>
                  <a:gd name="T17" fmla="*/ 2 h 69"/>
                  <a:gd name="T18" fmla="*/ 0 w 50"/>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9">
                    <a:moveTo>
                      <a:pt x="44" y="56"/>
                    </a:moveTo>
                    <a:cubicBezTo>
                      <a:pt x="44" y="58"/>
                      <a:pt x="45" y="61"/>
                      <a:pt x="45" y="63"/>
                    </a:cubicBezTo>
                    <a:cubicBezTo>
                      <a:pt x="50" y="69"/>
                      <a:pt x="50" y="69"/>
                      <a:pt x="50" y="69"/>
                    </a:cubicBezTo>
                    <a:cubicBezTo>
                      <a:pt x="50" y="68"/>
                      <a:pt x="49" y="66"/>
                      <a:pt x="49" y="64"/>
                    </a:cubicBezTo>
                    <a:cubicBezTo>
                      <a:pt x="44" y="56"/>
                      <a:pt x="44" y="56"/>
                      <a:pt x="44" y="56"/>
                    </a:cubicBezTo>
                    <a:moveTo>
                      <a:pt x="0" y="0"/>
                    </a:moveTo>
                    <a:cubicBezTo>
                      <a:pt x="5" y="6"/>
                      <a:pt x="5" y="6"/>
                      <a:pt x="5" y="6"/>
                    </a:cubicBezTo>
                    <a:cubicBezTo>
                      <a:pt x="7" y="7"/>
                      <a:pt x="9" y="9"/>
                      <a:pt x="11" y="10"/>
                    </a:cubicBezTo>
                    <a:cubicBezTo>
                      <a:pt x="6" y="2"/>
                      <a:pt x="6" y="2"/>
                      <a:pt x="6" y="2"/>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821"/>
              <p:cNvSpPr>
                <a:spLocks noEditPoints="1"/>
              </p:cNvSpPr>
              <p:nvPr/>
            </p:nvSpPr>
            <p:spPr bwMode="auto">
              <a:xfrm>
                <a:off x="5960254" y="2350620"/>
                <a:ext cx="379471" cy="379471"/>
              </a:xfrm>
              <a:custGeom>
                <a:avLst/>
                <a:gdLst>
                  <a:gd name="T0" fmla="*/ 37 w 52"/>
                  <a:gd name="T1" fmla="*/ 45 h 52"/>
                  <a:gd name="T2" fmla="*/ 27 w 52"/>
                  <a:gd name="T3" fmla="*/ 48 h 52"/>
                  <a:gd name="T4" fmla="*/ 29 w 52"/>
                  <a:gd name="T5" fmla="*/ 52 h 52"/>
                  <a:gd name="T6" fmla="*/ 40 w 52"/>
                  <a:gd name="T7" fmla="*/ 48 h 52"/>
                  <a:gd name="T8" fmla="*/ 37 w 52"/>
                  <a:gd name="T9" fmla="*/ 45 h 52"/>
                  <a:gd name="T10" fmla="*/ 47 w 52"/>
                  <a:gd name="T11" fmla="*/ 34 h 52"/>
                  <a:gd name="T12" fmla="*/ 40 w 52"/>
                  <a:gd name="T13" fmla="*/ 43 h 52"/>
                  <a:gd name="T14" fmla="*/ 40 w 52"/>
                  <a:gd name="T15" fmla="*/ 43 h 52"/>
                  <a:gd name="T16" fmla="*/ 42 w 52"/>
                  <a:gd name="T17" fmla="*/ 46 h 52"/>
                  <a:gd name="T18" fmla="*/ 43 w 52"/>
                  <a:gd name="T19" fmla="*/ 46 h 52"/>
                  <a:gd name="T20" fmla="*/ 49 w 52"/>
                  <a:gd name="T21" fmla="*/ 38 h 52"/>
                  <a:gd name="T22" fmla="*/ 47 w 52"/>
                  <a:gd name="T23" fmla="*/ 34 h 52"/>
                  <a:gd name="T24" fmla="*/ 2 w 52"/>
                  <a:gd name="T25" fmla="*/ 18 h 52"/>
                  <a:gd name="T26" fmla="*/ 1 w 52"/>
                  <a:gd name="T27" fmla="*/ 23 h 52"/>
                  <a:gd name="T28" fmla="*/ 0 w 52"/>
                  <a:gd name="T29" fmla="*/ 26 h 52"/>
                  <a:gd name="T30" fmla="*/ 5 w 52"/>
                  <a:gd name="T31" fmla="*/ 41 h 52"/>
                  <a:gd name="T32" fmla="*/ 5 w 52"/>
                  <a:gd name="T33" fmla="*/ 41 h 52"/>
                  <a:gd name="T34" fmla="*/ 6 w 52"/>
                  <a:gd name="T35" fmla="*/ 42 h 52"/>
                  <a:gd name="T36" fmla="*/ 26 w 52"/>
                  <a:gd name="T37" fmla="*/ 52 h 52"/>
                  <a:gd name="T38" fmla="*/ 23 w 52"/>
                  <a:gd name="T39" fmla="*/ 47 h 52"/>
                  <a:gd name="T40" fmla="*/ 9 w 52"/>
                  <a:gd name="T41" fmla="*/ 39 h 52"/>
                  <a:gd name="T42" fmla="*/ 4 w 52"/>
                  <a:gd name="T43" fmla="*/ 26 h 52"/>
                  <a:gd name="T44" fmla="*/ 5 w 52"/>
                  <a:gd name="T45" fmla="*/ 23 h 52"/>
                  <a:gd name="T46" fmla="*/ 5 w 52"/>
                  <a:gd name="T47" fmla="*/ 22 h 52"/>
                  <a:gd name="T48" fmla="*/ 2 w 52"/>
                  <a:gd name="T49" fmla="*/ 18 h 52"/>
                  <a:gd name="T50" fmla="*/ 10 w 52"/>
                  <a:gd name="T51" fmla="*/ 6 h 52"/>
                  <a:gd name="T52" fmla="*/ 3 w 52"/>
                  <a:gd name="T53" fmla="*/ 14 h 52"/>
                  <a:gd name="T54" fmla="*/ 6 w 52"/>
                  <a:gd name="T55" fmla="*/ 18 h 52"/>
                  <a:gd name="T56" fmla="*/ 12 w 52"/>
                  <a:gd name="T57" fmla="*/ 9 h 52"/>
                  <a:gd name="T58" fmla="*/ 10 w 52"/>
                  <a:gd name="T59" fmla="*/ 6 h 52"/>
                  <a:gd name="T60" fmla="*/ 23 w 52"/>
                  <a:gd name="T61" fmla="*/ 0 h 52"/>
                  <a:gd name="T62" fmla="*/ 12 w 52"/>
                  <a:gd name="T63" fmla="*/ 4 h 52"/>
                  <a:gd name="T64" fmla="*/ 15 w 52"/>
                  <a:gd name="T65" fmla="*/ 7 h 52"/>
                  <a:gd name="T66" fmla="*/ 25 w 52"/>
                  <a:gd name="T67" fmla="*/ 4 h 52"/>
                  <a:gd name="T68" fmla="*/ 23 w 52"/>
                  <a:gd name="T69" fmla="*/ 0 h 52"/>
                  <a:gd name="T70" fmla="*/ 26 w 52"/>
                  <a:gd name="T71" fmla="*/ 0 h 52"/>
                  <a:gd name="T72" fmla="*/ 26 w 52"/>
                  <a:gd name="T73" fmla="*/ 0 h 52"/>
                  <a:gd name="T74" fmla="*/ 29 w 52"/>
                  <a:gd name="T75" fmla="*/ 4 h 52"/>
                  <a:gd name="T76" fmla="*/ 43 w 52"/>
                  <a:gd name="T77" fmla="*/ 12 h 52"/>
                  <a:gd name="T78" fmla="*/ 48 w 52"/>
                  <a:gd name="T79" fmla="*/ 26 h 52"/>
                  <a:gd name="T80" fmla="*/ 48 w 52"/>
                  <a:gd name="T81" fmla="*/ 31 h 52"/>
                  <a:gd name="T82" fmla="*/ 51 w 52"/>
                  <a:gd name="T83" fmla="*/ 35 h 52"/>
                  <a:gd name="T84" fmla="*/ 52 w 52"/>
                  <a:gd name="T85" fmla="*/ 26 h 52"/>
                  <a:gd name="T86" fmla="*/ 50 w 52"/>
                  <a:gd name="T87" fmla="*/ 16 h 52"/>
                  <a:gd name="T88" fmla="*/ 44 w 52"/>
                  <a:gd name="T89" fmla="*/ 6 h 52"/>
                  <a:gd name="T90" fmla="*/ 26 w 52"/>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37" y="45"/>
                    </a:moveTo>
                    <a:cubicBezTo>
                      <a:pt x="34" y="47"/>
                      <a:pt x="31" y="48"/>
                      <a:pt x="27" y="48"/>
                    </a:cubicBezTo>
                    <a:cubicBezTo>
                      <a:pt x="29" y="52"/>
                      <a:pt x="29" y="52"/>
                      <a:pt x="29" y="52"/>
                    </a:cubicBezTo>
                    <a:cubicBezTo>
                      <a:pt x="33" y="51"/>
                      <a:pt x="37" y="50"/>
                      <a:pt x="40" y="48"/>
                    </a:cubicBezTo>
                    <a:cubicBezTo>
                      <a:pt x="37" y="45"/>
                      <a:pt x="37" y="45"/>
                      <a:pt x="37" y="45"/>
                    </a:cubicBezTo>
                    <a:moveTo>
                      <a:pt x="47" y="34"/>
                    </a:moveTo>
                    <a:cubicBezTo>
                      <a:pt x="45" y="37"/>
                      <a:pt x="43" y="41"/>
                      <a:pt x="40" y="43"/>
                    </a:cubicBezTo>
                    <a:cubicBezTo>
                      <a:pt x="40" y="43"/>
                      <a:pt x="40" y="43"/>
                      <a:pt x="40" y="43"/>
                    </a:cubicBezTo>
                    <a:cubicBezTo>
                      <a:pt x="42" y="46"/>
                      <a:pt x="42" y="46"/>
                      <a:pt x="42" y="46"/>
                    </a:cubicBezTo>
                    <a:cubicBezTo>
                      <a:pt x="42" y="46"/>
                      <a:pt x="42" y="46"/>
                      <a:pt x="43" y="46"/>
                    </a:cubicBezTo>
                    <a:cubicBezTo>
                      <a:pt x="45" y="44"/>
                      <a:pt x="48" y="41"/>
                      <a:pt x="49" y="38"/>
                    </a:cubicBezTo>
                    <a:cubicBezTo>
                      <a:pt x="47" y="34"/>
                      <a:pt x="47" y="34"/>
                      <a:pt x="47" y="34"/>
                    </a:cubicBezTo>
                    <a:moveTo>
                      <a:pt x="2" y="18"/>
                    </a:moveTo>
                    <a:cubicBezTo>
                      <a:pt x="1" y="19"/>
                      <a:pt x="1" y="21"/>
                      <a:pt x="1" y="23"/>
                    </a:cubicBezTo>
                    <a:cubicBezTo>
                      <a:pt x="0" y="24"/>
                      <a:pt x="0" y="25"/>
                      <a:pt x="0" y="26"/>
                    </a:cubicBezTo>
                    <a:cubicBezTo>
                      <a:pt x="0" y="31"/>
                      <a:pt x="2" y="36"/>
                      <a:pt x="5" y="41"/>
                    </a:cubicBezTo>
                    <a:cubicBezTo>
                      <a:pt x="5" y="41"/>
                      <a:pt x="5" y="41"/>
                      <a:pt x="5" y="41"/>
                    </a:cubicBezTo>
                    <a:cubicBezTo>
                      <a:pt x="6" y="41"/>
                      <a:pt x="6" y="42"/>
                      <a:pt x="6" y="42"/>
                    </a:cubicBezTo>
                    <a:cubicBezTo>
                      <a:pt x="11" y="48"/>
                      <a:pt x="18" y="52"/>
                      <a:pt x="26" y="52"/>
                    </a:cubicBezTo>
                    <a:cubicBezTo>
                      <a:pt x="23" y="47"/>
                      <a:pt x="23" y="47"/>
                      <a:pt x="23" y="47"/>
                    </a:cubicBezTo>
                    <a:cubicBezTo>
                      <a:pt x="17" y="47"/>
                      <a:pt x="13" y="44"/>
                      <a:pt x="9" y="39"/>
                    </a:cubicBezTo>
                    <a:cubicBezTo>
                      <a:pt x="6" y="36"/>
                      <a:pt x="4" y="31"/>
                      <a:pt x="4" y="26"/>
                    </a:cubicBezTo>
                    <a:cubicBezTo>
                      <a:pt x="4" y="25"/>
                      <a:pt x="4" y="24"/>
                      <a:pt x="5" y="23"/>
                    </a:cubicBezTo>
                    <a:cubicBezTo>
                      <a:pt x="5" y="23"/>
                      <a:pt x="5" y="22"/>
                      <a:pt x="5" y="22"/>
                    </a:cubicBezTo>
                    <a:cubicBezTo>
                      <a:pt x="2" y="18"/>
                      <a:pt x="2" y="18"/>
                      <a:pt x="2" y="18"/>
                    </a:cubicBezTo>
                    <a:moveTo>
                      <a:pt x="10" y="6"/>
                    </a:moveTo>
                    <a:cubicBezTo>
                      <a:pt x="7" y="8"/>
                      <a:pt x="5" y="11"/>
                      <a:pt x="3" y="14"/>
                    </a:cubicBezTo>
                    <a:cubicBezTo>
                      <a:pt x="6" y="18"/>
                      <a:pt x="6" y="18"/>
                      <a:pt x="6" y="18"/>
                    </a:cubicBezTo>
                    <a:cubicBezTo>
                      <a:pt x="7" y="15"/>
                      <a:pt x="9" y="12"/>
                      <a:pt x="12" y="9"/>
                    </a:cubicBezTo>
                    <a:cubicBezTo>
                      <a:pt x="10" y="6"/>
                      <a:pt x="10" y="6"/>
                      <a:pt x="10" y="6"/>
                    </a:cubicBezTo>
                    <a:moveTo>
                      <a:pt x="23" y="0"/>
                    </a:moveTo>
                    <a:cubicBezTo>
                      <a:pt x="19" y="1"/>
                      <a:pt x="15" y="2"/>
                      <a:pt x="12" y="4"/>
                    </a:cubicBezTo>
                    <a:cubicBezTo>
                      <a:pt x="15" y="7"/>
                      <a:pt x="15" y="7"/>
                      <a:pt x="15" y="7"/>
                    </a:cubicBezTo>
                    <a:cubicBezTo>
                      <a:pt x="18" y="5"/>
                      <a:pt x="21" y="4"/>
                      <a:pt x="25" y="4"/>
                    </a:cubicBezTo>
                    <a:cubicBezTo>
                      <a:pt x="23" y="0"/>
                      <a:pt x="23" y="0"/>
                      <a:pt x="23" y="0"/>
                    </a:cubicBezTo>
                    <a:moveTo>
                      <a:pt x="26" y="0"/>
                    </a:moveTo>
                    <a:cubicBezTo>
                      <a:pt x="26" y="0"/>
                      <a:pt x="26" y="0"/>
                      <a:pt x="26" y="0"/>
                    </a:cubicBezTo>
                    <a:cubicBezTo>
                      <a:pt x="29" y="4"/>
                      <a:pt x="29" y="4"/>
                      <a:pt x="29" y="4"/>
                    </a:cubicBezTo>
                    <a:cubicBezTo>
                      <a:pt x="35" y="5"/>
                      <a:pt x="40" y="8"/>
                      <a:pt x="43" y="12"/>
                    </a:cubicBezTo>
                    <a:cubicBezTo>
                      <a:pt x="47" y="16"/>
                      <a:pt x="48" y="21"/>
                      <a:pt x="48" y="26"/>
                    </a:cubicBezTo>
                    <a:cubicBezTo>
                      <a:pt x="48" y="27"/>
                      <a:pt x="48" y="29"/>
                      <a:pt x="48" y="31"/>
                    </a:cubicBezTo>
                    <a:cubicBezTo>
                      <a:pt x="51" y="35"/>
                      <a:pt x="51" y="35"/>
                      <a:pt x="51" y="35"/>
                    </a:cubicBezTo>
                    <a:cubicBezTo>
                      <a:pt x="52" y="32"/>
                      <a:pt x="52" y="29"/>
                      <a:pt x="52" y="26"/>
                    </a:cubicBezTo>
                    <a:cubicBezTo>
                      <a:pt x="52" y="22"/>
                      <a:pt x="52" y="19"/>
                      <a:pt x="50" y="16"/>
                    </a:cubicBezTo>
                    <a:cubicBezTo>
                      <a:pt x="44" y="6"/>
                      <a:pt x="44" y="6"/>
                      <a:pt x="44" y="6"/>
                    </a:cubicBezTo>
                    <a:cubicBezTo>
                      <a:pt x="39" y="2"/>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822"/>
              <p:cNvSpPr/>
              <p:nvPr/>
            </p:nvSpPr>
            <p:spPr bwMode="auto">
              <a:xfrm>
                <a:off x="5997276" y="2649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823"/>
              <p:cNvSpPr>
                <a:spLocks noEditPoints="1"/>
              </p:cNvSpPr>
              <p:nvPr/>
            </p:nvSpPr>
            <p:spPr bwMode="auto">
              <a:xfrm>
                <a:off x="5975680" y="2452429"/>
                <a:ext cx="197448" cy="277662"/>
              </a:xfrm>
              <a:custGeom>
                <a:avLst/>
                <a:gdLst>
                  <a:gd name="T0" fmla="*/ 21 w 27"/>
                  <a:gd name="T1" fmla="*/ 33 h 38"/>
                  <a:gd name="T2" fmla="*/ 24 w 27"/>
                  <a:gd name="T3" fmla="*/ 38 h 38"/>
                  <a:gd name="T4" fmla="*/ 24 w 27"/>
                  <a:gd name="T5" fmla="*/ 38 h 38"/>
                  <a:gd name="T6" fmla="*/ 27 w 27"/>
                  <a:gd name="T7" fmla="*/ 38 h 38"/>
                  <a:gd name="T8" fmla="*/ 25 w 27"/>
                  <a:gd name="T9" fmla="*/ 34 h 38"/>
                  <a:gd name="T10" fmla="*/ 24 w 27"/>
                  <a:gd name="T11" fmla="*/ 34 h 38"/>
                  <a:gd name="T12" fmla="*/ 21 w 27"/>
                  <a:gd name="T13" fmla="*/ 33 h 38"/>
                  <a:gd name="T14" fmla="*/ 1 w 27"/>
                  <a:gd name="T15" fmla="*/ 0 h 38"/>
                  <a:gd name="T16" fmla="*/ 0 w 27"/>
                  <a:gd name="T17" fmla="*/ 4 h 38"/>
                  <a:gd name="T18" fmla="*/ 3 w 27"/>
                  <a:gd name="T19" fmla="*/ 8 h 38"/>
                  <a:gd name="T20" fmla="*/ 4 w 27"/>
                  <a:gd name="T21" fmla="*/ 4 h 38"/>
                  <a:gd name="T22" fmla="*/ 1 w 2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8">
                    <a:moveTo>
                      <a:pt x="21" y="33"/>
                    </a:moveTo>
                    <a:cubicBezTo>
                      <a:pt x="24" y="38"/>
                      <a:pt x="24" y="38"/>
                      <a:pt x="24" y="38"/>
                    </a:cubicBezTo>
                    <a:cubicBezTo>
                      <a:pt x="24" y="38"/>
                      <a:pt x="24" y="38"/>
                      <a:pt x="24" y="38"/>
                    </a:cubicBezTo>
                    <a:cubicBezTo>
                      <a:pt x="25" y="38"/>
                      <a:pt x="26" y="38"/>
                      <a:pt x="27" y="38"/>
                    </a:cubicBezTo>
                    <a:cubicBezTo>
                      <a:pt x="25" y="34"/>
                      <a:pt x="25" y="34"/>
                      <a:pt x="25" y="34"/>
                    </a:cubicBezTo>
                    <a:cubicBezTo>
                      <a:pt x="25" y="34"/>
                      <a:pt x="24" y="34"/>
                      <a:pt x="24" y="34"/>
                    </a:cubicBezTo>
                    <a:cubicBezTo>
                      <a:pt x="23" y="34"/>
                      <a:pt x="22" y="34"/>
                      <a:pt x="21" y="33"/>
                    </a:cubicBezTo>
                    <a:moveTo>
                      <a:pt x="1" y="0"/>
                    </a:moveTo>
                    <a:cubicBezTo>
                      <a:pt x="1" y="1"/>
                      <a:pt x="0" y="2"/>
                      <a:pt x="0" y="4"/>
                    </a:cubicBezTo>
                    <a:cubicBezTo>
                      <a:pt x="3" y="8"/>
                      <a:pt x="3" y="8"/>
                      <a:pt x="3" y="8"/>
                    </a:cubicBezTo>
                    <a:cubicBezTo>
                      <a:pt x="3" y="7"/>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824"/>
              <p:cNvSpPr>
                <a:spLocks noEditPoints="1"/>
              </p:cNvSpPr>
              <p:nvPr/>
            </p:nvSpPr>
            <p:spPr bwMode="auto">
              <a:xfrm>
                <a:off x="6034298" y="2378386"/>
                <a:ext cx="231385" cy="320854"/>
              </a:xfrm>
              <a:custGeom>
                <a:avLst/>
                <a:gdLst>
                  <a:gd name="T0" fmla="*/ 30 w 32"/>
                  <a:gd name="T1" fmla="*/ 39 h 44"/>
                  <a:gd name="T2" fmla="*/ 27 w 32"/>
                  <a:gd name="T3" fmla="*/ 41 h 44"/>
                  <a:gd name="T4" fmla="*/ 30 w 32"/>
                  <a:gd name="T5" fmla="*/ 44 h 44"/>
                  <a:gd name="T6" fmla="*/ 32 w 32"/>
                  <a:gd name="T7" fmla="*/ 42 h 44"/>
                  <a:gd name="T8" fmla="*/ 30 w 32"/>
                  <a:gd name="T9" fmla="*/ 39 h 44"/>
                  <a:gd name="T10" fmla="*/ 2 w 32"/>
                  <a:gd name="T11" fmla="*/ 0 h 44"/>
                  <a:gd name="T12" fmla="*/ 0 w 32"/>
                  <a:gd name="T13" fmla="*/ 2 h 44"/>
                  <a:gd name="T14" fmla="*/ 0 w 32"/>
                  <a:gd name="T15" fmla="*/ 2 h 44"/>
                  <a:gd name="T16" fmla="*/ 2 w 32"/>
                  <a:gd name="T17" fmla="*/ 5 h 44"/>
                  <a:gd name="T18" fmla="*/ 3 w 32"/>
                  <a:gd name="T19" fmla="*/ 5 h 44"/>
                  <a:gd name="T20" fmla="*/ 5 w 32"/>
                  <a:gd name="T21" fmla="*/ 3 h 44"/>
                  <a:gd name="T22" fmla="*/ 2 w 3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30" y="39"/>
                    </a:moveTo>
                    <a:cubicBezTo>
                      <a:pt x="29" y="40"/>
                      <a:pt x="28" y="40"/>
                      <a:pt x="27" y="41"/>
                    </a:cubicBezTo>
                    <a:cubicBezTo>
                      <a:pt x="30" y="44"/>
                      <a:pt x="30" y="44"/>
                      <a:pt x="30" y="44"/>
                    </a:cubicBezTo>
                    <a:cubicBezTo>
                      <a:pt x="31" y="43"/>
                      <a:pt x="31" y="43"/>
                      <a:pt x="32" y="42"/>
                    </a:cubicBezTo>
                    <a:cubicBezTo>
                      <a:pt x="30" y="39"/>
                      <a:pt x="30" y="39"/>
                      <a:pt x="30" y="39"/>
                    </a:cubicBezTo>
                    <a:moveTo>
                      <a:pt x="2" y="0"/>
                    </a:moveTo>
                    <a:cubicBezTo>
                      <a:pt x="2" y="0"/>
                      <a:pt x="1" y="1"/>
                      <a:pt x="0" y="2"/>
                    </a:cubicBezTo>
                    <a:cubicBezTo>
                      <a:pt x="0" y="2"/>
                      <a:pt x="0" y="2"/>
                      <a:pt x="0" y="2"/>
                    </a:cubicBezTo>
                    <a:cubicBezTo>
                      <a:pt x="2" y="5"/>
                      <a:pt x="2" y="5"/>
                      <a:pt x="2" y="5"/>
                    </a:cubicBezTo>
                    <a:cubicBezTo>
                      <a:pt x="2"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825"/>
              <p:cNvSpPr>
                <a:spLocks noEditPoints="1"/>
              </p:cNvSpPr>
              <p:nvPr/>
            </p:nvSpPr>
            <p:spPr bwMode="auto">
              <a:xfrm>
                <a:off x="6129937" y="2350620"/>
                <a:ext cx="203618" cy="277662"/>
              </a:xfrm>
              <a:custGeom>
                <a:avLst/>
                <a:gdLst>
                  <a:gd name="T0" fmla="*/ 25 w 28"/>
                  <a:gd name="T1" fmla="*/ 31 h 38"/>
                  <a:gd name="T2" fmla="*/ 24 w 28"/>
                  <a:gd name="T3" fmla="*/ 34 h 38"/>
                  <a:gd name="T4" fmla="*/ 26 w 28"/>
                  <a:gd name="T5" fmla="*/ 38 h 38"/>
                  <a:gd name="T6" fmla="*/ 28 w 28"/>
                  <a:gd name="T7" fmla="*/ 35 h 38"/>
                  <a:gd name="T8" fmla="*/ 25 w 28"/>
                  <a:gd name="T9" fmla="*/ 31 h 38"/>
                  <a:gd name="T10" fmla="*/ 3 w 28"/>
                  <a:gd name="T11" fmla="*/ 0 h 38"/>
                  <a:gd name="T12" fmla="*/ 0 w 28"/>
                  <a:gd name="T13" fmla="*/ 0 h 38"/>
                  <a:gd name="T14" fmla="*/ 2 w 28"/>
                  <a:gd name="T15" fmla="*/ 4 h 38"/>
                  <a:gd name="T16" fmla="*/ 3 w 28"/>
                  <a:gd name="T17" fmla="*/ 4 h 38"/>
                  <a:gd name="T18" fmla="*/ 6 w 28"/>
                  <a:gd name="T19" fmla="*/ 4 h 38"/>
                  <a:gd name="T20" fmla="*/ 3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5" y="31"/>
                    </a:moveTo>
                    <a:cubicBezTo>
                      <a:pt x="24" y="32"/>
                      <a:pt x="24" y="33"/>
                      <a:pt x="24" y="34"/>
                    </a:cubicBezTo>
                    <a:cubicBezTo>
                      <a:pt x="26" y="38"/>
                      <a:pt x="26" y="38"/>
                      <a:pt x="26" y="38"/>
                    </a:cubicBezTo>
                    <a:cubicBezTo>
                      <a:pt x="27" y="37"/>
                      <a:pt x="27" y="36"/>
                      <a:pt x="28" y="35"/>
                    </a:cubicBezTo>
                    <a:cubicBezTo>
                      <a:pt x="25" y="31"/>
                      <a:pt x="25" y="31"/>
                      <a:pt x="25" y="31"/>
                    </a:cubicBezTo>
                    <a:moveTo>
                      <a:pt x="3" y="0"/>
                    </a:moveTo>
                    <a:cubicBezTo>
                      <a:pt x="2" y="0"/>
                      <a:pt x="1" y="0"/>
                      <a:pt x="0" y="0"/>
                    </a:cubicBezTo>
                    <a:cubicBezTo>
                      <a:pt x="2" y="4"/>
                      <a:pt x="2" y="4"/>
                      <a:pt x="2" y="4"/>
                    </a:cubicBezTo>
                    <a:cubicBezTo>
                      <a:pt x="3" y="4"/>
                      <a:pt x="3" y="4"/>
                      <a:pt x="3" y="4"/>
                    </a:cubicBezTo>
                    <a:cubicBezTo>
                      <a:pt x="4"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826"/>
              <p:cNvSpPr/>
              <p:nvPr/>
            </p:nvSpPr>
            <p:spPr bwMode="auto">
              <a:xfrm>
                <a:off x="6281108" y="2393812"/>
                <a:ext cx="43192" cy="74043"/>
              </a:xfrm>
              <a:custGeom>
                <a:avLst/>
                <a:gdLst>
                  <a:gd name="T0" fmla="*/ 0 w 6"/>
                  <a:gd name="T1" fmla="*/ 0 h 10"/>
                  <a:gd name="T2" fmla="*/ 6 w 6"/>
                  <a:gd name="T3" fmla="*/ 10 h 10"/>
                  <a:gd name="T4" fmla="*/ 3 w 6"/>
                  <a:gd name="T5" fmla="*/ 4 h 10"/>
                  <a:gd name="T6" fmla="*/ 0 w 6"/>
                  <a:gd name="T7" fmla="*/ 0 h 10"/>
                </a:gdLst>
                <a:ahLst/>
                <a:cxnLst>
                  <a:cxn ang="0">
                    <a:pos x="T0" y="T1"/>
                  </a:cxn>
                  <a:cxn ang="0">
                    <a:pos x="T2" y="T3"/>
                  </a:cxn>
                  <a:cxn ang="0">
                    <a:pos x="T4" y="T5"/>
                  </a:cxn>
                  <a:cxn ang="0">
                    <a:pos x="T6" y="T7"/>
                  </a:cxn>
                </a:cxnLst>
                <a:rect l="0" t="0" r="r" b="b"/>
                <a:pathLst>
                  <a:path w="6" h="10">
                    <a:moveTo>
                      <a:pt x="0" y="0"/>
                    </a:moveTo>
                    <a:cubicBezTo>
                      <a:pt x="6" y="10"/>
                      <a:pt x="6" y="10"/>
                      <a:pt x="6" y="10"/>
                    </a:cubicBezTo>
                    <a:cubicBezTo>
                      <a:pt x="5" y="8"/>
                      <a:pt x="4" y="6"/>
                      <a:pt x="3" y="4"/>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Counter-offer</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9" name="组合 8"/>
          <p:cNvGrpSpPr/>
          <p:nvPr/>
        </p:nvGrpSpPr>
        <p:grpSpPr>
          <a:xfrm>
            <a:off x="5213299" y="2449407"/>
            <a:ext cx="2732325" cy="3248132"/>
            <a:chOff x="5213299" y="2449407"/>
            <a:chExt cx="2732325" cy="3248132"/>
          </a:xfrm>
        </p:grpSpPr>
        <p:sp>
          <p:nvSpPr>
            <p:cNvPr id="244" name="任意多边形 243"/>
            <p:cNvSpPr/>
            <p:nvPr/>
          </p:nvSpPr>
          <p:spPr>
            <a:xfrm rot="1380000" flipV="1">
              <a:off x="5802420" y="3478636"/>
              <a:ext cx="302146" cy="25200"/>
            </a:xfrm>
            <a:custGeom>
              <a:avLst/>
              <a:gdLst>
                <a:gd name="connsiteX0" fmla="*/ 0 w 302146"/>
                <a:gd name="connsiteY0" fmla="*/ 25200 h 25200"/>
                <a:gd name="connsiteX1" fmla="*/ 301589 w 302146"/>
                <a:gd name="connsiteY1" fmla="*/ 25200 h 25200"/>
                <a:gd name="connsiteX2" fmla="*/ 302146 w 302146"/>
                <a:gd name="connsiteY2" fmla="*/ 0 h 25200"/>
                <a:gd name="connsiteX3" fmla="*/ 4393 w 302146"/>
                <a:gd name="connsiteY3" fmla="*/ 0 h 25200"/>
              </a:gdLst>
              <a:ahLst/>
              <a:cxnLst>
                <a:cxn ang="0">
                  <a:pos x="connsiteX0" y="connsiteY0"/>
                </a:cxn>
                <a:cxn ang="0">
                  <a:pos x="connsiteX1" y="connsiteY1"/>
                </a:cxn>
                <a:cxn ang="0">
                  <a:pos x="connsiteX2" y="connsiteY2"/>
                </a:cxn>
                <a:cxn ang="0">
                  <a:pos x="connsiteX3" y="connsiteY3"/>
                </a:cxn>
              </a:cxnLst>
              <a:rect l="l" t="t" r="r" b="b"/>
              <a:pathLst>
                <a:path w="302146" h="25200">
                  <a:moveTo>
                    <a:pt x="0" y="25200"/>
                  </a:moveTo>
                  <a:lnTo>
                    <a:pt x="301589" y="25200"/>
                  </a:lnTo>
                  <a:lnTo>
                    <a:pt x="302146" y="0"/>
                  </a:lnTo>
                  <a:lnTo>
                    <a:pt x="4393" y="0"/>
                  </a:lnTo>
                  <a:close/>
                </a:path>
              </a:pathLst>
            </a:custGeom>
            <a:solidFill>
              <a:srgbClr val="315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任意多边形 242"/>
            <p:cNvSpPr/>
            <p:nvPr/>
          </p:nvSpPr>
          <p:spPr>
            <a:xfrm rot="1380000" flipV="1">
              <a:off x="5804624" y="3469385"/>
              <a:ext cx="310959" cy="25200"/>
            </a:xfrm>
            <a:custGeom>
              <a:avLst/>
              <a:gdLst>
                <a:gd name="connsiteX0" fmla="*/ 0 w 310959"/>
                <a:gd name="connsiteY0" fmla="*/ 25200 h 25200"/>
                <a:gd name="connsiteX1" fmla="*/ 310400 w 310959"/>
                <a:gd name="connsiteY1" fmla="*/ 25200 h 25200"/>
                <a:gd name="connsiteX2" fmla="*/ 310959 w 310959"/>
                <a:gd name="connsiteY2" fmla="*/ 0 h 25200"/>
                <a:gd name="connsiteX3" fmla="*/ 4394 w 310959"/>
                <a:gd name="connsiteY3" fmla="*/ 0 h 25200"/>
              </a:gdLst>
              <a:ahLst/>
              <a:cxnLst>
                <a:cxn ang="0">
                  <a:pos x="connsiteX0" y="connsiteY0"/>
                </a:cxn>
                <a:cxn ang="0">
                  <a:pos x="connsiteX1" y="connsiteY1"/>
                </a:cxn>
                <a:cxn ang="0">
                  <a:pos x="connsiteX2" y="connsiteY2"/>
                </a:cxn>
                <a:cxn ang="0">
                  <a:pos x="connsiteX3" y="connsiteY3"/>
                </a:cxn>
              </a:cxnLst>
              <a:rect l="l" t="t" r="r" b="b"/>
              <a:pathLst>
                <a:path w="310959" h="25200">
                  <a:moveTo>
                    <a:pt x="0" y="25200"/>
                  </a:moveTo>
                  <a:lnTo>
                    <a:pt x="310400" y="25200"/>
                  </a:lnTo>
                  <a:lnTo>
                    <a:pt x="310959" y="0"/>
                  </a:lnTo>
                  <a:lnTo>
                    <a:pt x="4394" y="0"/>
                  </a:ln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Freeform 1004"/>
            <p:cNvSpPr/>
            <p:nvPr/>
          </p:nvSpPr>
          <p:spPr bwMode="auto">
            <a:xfrm>
              <a:off x="6781910" y="4334382"/>
              <a:ext cx="394096" cy="364449"/>
            </a:xfrm>
            <a:custGeom>
              <a:avLst/>
              <a:gdLst>
                <a:gd name="T0" fmla="*/ 95 w 95"/>
                <a:gd name="T1" fmla="*/ 26 h 78"/>
                <a:gd name="T2" fmla="*/ 17 w 95"/>
                <a:gd name="T3" fmla="*/ 78 h 78"/>
                <a:gd name="T4" fmla="*/ 0 w 95"/>
                <a:gd name="T5" fmla="*/ 54 h 78"/>
                <a:gd name="T6" fmla="*/ 78 w 95"/>
                <a:gd name="T7" fmla="*/ 0 h 78"/>
                <a:gd name="T8" fmla="*/ 95 w 95"/>
                <a:gd name="T9" fmla="*/ 26 h 78"/>
                <a:gd name="connsiteX0" fmla="*/ 10381 w 10381"/>
                <a:gd name="connsiteY0" fmla="*/ 3333 h 10000"/>
                <a:gd name="connsiteX1" fmla="*/ 2170 w 10381"/>
                <a:gd name="connsiteY1" fmla="*/ 10000 h 10000"/>
                <a:gd name="connsiteX2" fmla="*/ 0 w 10381"/>
                <a:gd name="connsiteY2" fmla="*/ 6000 h 10000"/>
                <a:gd name="connsiteX3" fmla="*/ 8592 w 10381"/>
                <a:gd name="connsiteY3" fmla="*/ 0 h 10000"/>
                <a:gd name="connsiteX4" fmla="*/ 10381 w 10381"/>
                <a:gd name="connsiteY4" fmla="*/ 3333 h 10000"/>
                <a:gd name="connsiteX0-1" fmla="*/ 10381 w 10381"/>
                <a:gd name="connsiteY0-2" fmla="*/ 3333 h 11153"/>
                <a:gd name="connsiteX1-3" fmla="*/ 2932 w 10381"/>
                <a:gd name="connsiteY1-4" fmla="*/ 11153 h 11153"/>
                <a:gd name="connsiteX2-5" fmla="*/ 0 w 10381"/>
                <a:gd name="connsiteY2-6" fmla="*/ 6000 h 11153"/>
                <a:gd name="connsiteX3-7" fmla="*/ 8592 w 10381"/>
                <a:gd name="connsiteY3-8" fmla="*/ 0 h 11153"/>
                <a:gd name="connsiteX4-9" fmla="*/ 10381 w 10381"/>
                <a:gd name="connsiteY4-10" fmla="*/ 3333 h 11153"/>
                <a:gd name="connsiteX0-11" fmla="*/ 10381 w 10381"/>
                <a:gd name="connsiteY0-12" fmla="*/ 3948 h 11768"/>
                <a:gd name="connsiteX1-13" fmla="*/ 2932 w 10381"/>
                <a:gd name="connsiteY1-14" fmla="*/ 11768 h 11768"/>
                <a:gd name="connsiteX2-15" fmla="*/ 0 w 10381"/>
                <a:gd name="connsiteY2-16" fmla="*/ 6615 h 11768"/>
                <a:gd name="connsiteX3-17" fmla="*/ 8211 w 10381"/>
                <a:gd name="connsiteY3-18" fmla="*/ 0 h 11768"/>
                <a:gd name="connsiteX4-19" fmla="*/ 10381 w 10381"/>
                <a:gd name="connsiteY4-20" fmla="*/ 3948 h 11768"/>
                <a:gd name="connsiteX0-21" fmla="*/ 10508 w 10508"/>
                <a:gd name="connsiteY0-22" fmla="*/ 4332 h 11768"/>
                <a:gd name="connsiteX1-23" fmla="*/ 2932 w 10508"/>
                <a:gd name="connsiteY1-24" fmla="*/ 11768 h 11768"/>
                <a:gd name="connsiteX2-25" fmla="*/ 0 w 10508"/>
                <a:gd name="connsiteY2-26" fmla="*/ 6615 h 11768"/>
                <a:gd name="connsiteX3-27" fmla="*/ 8211 w 10508"/>
                <a:gd name="connsiteY3-28" fmla="*/ 0 h 11768"/>
                <a:gd name="connsiteX4-29" fmla="*/ 10508 w 10508"/>
                <a:gd name="connsiteY4-30" fmla="*/ 4332 h 11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08" h="11768">
                  <a:moveTo>
                    <a:pt x="10508" y="4332"/>
                  </a:moveTo>
                  <a:lnTo>
                    <a:pt x="2932" y="11768"/>
                  </a:lnTo>
                  <a:lnTo>
                    <a:pt x="0" y="6615"/>
                  </a:lnTo>
                  <a:lnTo>
                    <a:pt x="8211" y="0"/>
                  </a:lnTo>
                  <a:lnTo>
                    <a:pt x="10508" y="4332"/>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166" name="同心圆 165"/>
            <p:cNvSpPr>
              <a:spLocks noChangeAspect="1"/>
            </p:cNvSpPr>
            <p:nvPr/>
          </p:nvSpPr>
          <p:spPr>
            <a:xfrm>
              <a:off x="5236294" y="2460671"/>
              <a:ext cx="2213716" cy="2213717"/>
            </a:xfrm>
            <a:prstGeom prst="donut">
              <a:avLst>
                <a:gd name="adj" fmla="val 11703"/>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5213299" y="2449407"/>
              <a:ext cx="2732325" cy="3248132"/>
              <a:chOff x="5213299" y="2449407"/>
              <a:chExt cx="2732325" cy="3248132"/>
            </a:xfrm>
          </p:grpSpPr>
          <p:sp>
            <p:nvSpPr>
              <p:cNvPr id="160" name="同心圆 159"/>
              <p:cNvSpPr>
                <a:spLocks noChangeAspect="1"/>
              </p:cNvSpPr>
              <p:nvPr/>
            </p:nvSpPr>
            <p:spPr>
              <a:xfrm>
                <a:off x="5213299" y="2449407"/>
                <a:ext cx="2213716" cy="2213717"/>
              </a:xfrm>
              <a:prstGeom prst="donut">
                <a:avLst>
                  <a:gd name="adj" fmla="val 11703"/>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1" name="Freeform 1005"/>
              <p:cNvSpPr/>
              <p:nvPr/>
            </p:nvSpPr>
            <p:spPr bwMode="auto">
              <a:xfrm>
                <a:off x="6832894" y="4420634"/>
                <a:ext cx="1112730" cy="1276905"/>
              </a:xfrm>
              <a:custGeom>
                <a:avLst/>
                <a:gdLst>
                  <a:gd name="T0" fmla="*/ 127 w 129"/>
                  <a:gd name="T1" fmla="*/ 109 h 148"/>
                  <a:gd name="T2" fmla="*/ 122 w 129"/>
                  <a:gd name="T3" fmla="*/ 122 h 148"/>
                  <a:gd name="T4" fmla="*/ 90 w 129"/>
                  <a:gd name="T5" fmla="*/ 144 h 148"/>
                  <a:gd name="T6" fmla="*/ 76 w 129"/>
                  <a:gd name="T7" fmla="*/ 144 h 148"/>
                  <a:gd name="T8" fmla="*/ 2 w 129"/>
                  <a:gd name="T9" fmla="*/ 39 h 148"/>
                  <a:gd name="T10" fmla="*/ 8 w 129"/>
                  <a:gd name="T11" fmla="*/ 26 h 148"/>
                  <a:gd name="T12" fmla="*/ 39 w 129"/>
                  <a:gd name="T13" fmla="*/ 4 h 148"/>
                  <a:gd name="T14" fmla="*/ 53 w 129"/>
                  <a:gd name="T15" fmla="*/ 3 h 148"/>
                  <a:gd name="T16" fmla="*/ 127 w 129"/>
                  <a:gd name="T17" fmla="*/ 10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48">
                    <a:moveTo>
                      <a:pt x="127" y="109"/>
                    </a:moveTo>
                    <a:cubicBezTo>
                      <a:pt x="129" y="112"/>
                      <a:pt x="127" y="118"/>
                      <a:pt x="122" y="122"/>
                    </a:cubicBezTo>
                    <a:cubicBezTo>
                      <a:pt x="90" y="144"/>
                      <a:pt x="90" y="144"/>
                      <a:pt x="90" y="144"/>
                    </a:cubicBezTo>
                    <a:cubicBezTo>
                      <a:pt x="85" y="148"/>
                      <a:pt x="78" y="148"/>
                      <a:pt x="76" y="144"/>
                    </a:cubicBezTo>
                    <a:cubicBezTo>
                      <a:pt x="2" y="39"/>
                      <a:pt x="2" y="39"/>
                      <a:pt x="2" y="39"/>
                    </a:cubicBezTo>
                    <a:cubicBezTo>
                      <a:pt x="0" y="35"/>
                      <a:pt x="2" y="29"/>
                      <a:pt x="8" y="26"/>
                    </a:cubicBezTo>
                    <a:cubicBezTo>
                      <a:pt x="39" y="4"/>
                      <a:pt x="39" y="4"/>
                      <a:pt x="39" y="4"/>
                    </a:cubicBezTo>
                    <a:cubicBezTo>
                      <a:pt x="45" y="0"/>
                      <a:pt x="51" y="0"/>
                      <a:pt x="53" y="3"/>
                    </a:cubicBezTo>
                    <a:lnTo>
                      <a:pt x="127" y="109"/>
                    </a:ln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62" name="Freeform 1006"/>
              <p:cNvSpPr/>
              <p:nvPr/>
            </p:nvSpPr>
            <p:spPr bwMode="auto">
              <a:xfrm>
                <a:off x="7110165" y="4475359"/>
                <a:ext cx="758846" cy="1006931"/>
              </a:xfrm>
              <a:custGeom>
                <a:avLst/>
                <a:gdLst>
                  <a:gd name="T0" fmla="*/ 85 w 88"/>
                  <a:gd name="T1" fmla="*/ 102 h 117"/>
                  <a:gd name="T2" fmla="*/ 86 w 88"/>
                  <a:gd name="T3" fmla="*/ 110 h 117"/>
                  <a:gd name="T4" fmla="*/ 77 w 88"/>
                  <a:gd name="T5" fmla="*/ 116 h 117"/>
                  <a:gd name="T6" fmla="*/ 70 w 88"/>
                  <a:gd name="T7" fmla="*/ 112 h 117"/>
                  <a:gd name="T8" fmla="*/ 3 w 88"/>
                  <a:gd name="T9" fmla="*/ 15 h 117"/>
                  <a:gd name="T10" fmla="*/ 2 w 88"/>
                  <a:gd name="T11" fmla="*/ 8 h 117"/>
                  <a:gd name="T12" fmla="*/ 11 w 88"/>
                  <a:gd name="T13" fmla="*/ 1 h 117"/>
                  <a:gd name="T14" fmla="*/ 18 w 88"/>
                  <a:gd name="T15" fmla="*/ 5 h 117"/>
                  <a:gd name="T16" fmla="*/ 85 w 88"/>
                  <a:gd name="T1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7">
                    <a:moveTo>
                      <a:pt x="85" y="102"/>
                    </a:moveTo>
                    <a:cubicBezTo>
                      <a:pt x="87" y="105"/>
                      <a:pt x="88" y="108"/>
                      <a:pt x="86" y="110"/>
                    </a:cubicBezTo>
                    <a:cubicBezTo>
                      <a:pt x="77" y="116"/>
                      <a:pt x="77" y="116"/>
                      <a:pt x="77" y="116"/>
                    </a:cubicBezTo>
                    <a:cubicBezTo>
                      <a:pt x="75" y="117"/>
                      <a:pt x="72" y="115"/>
                      <a:pt x="70" y="112"/>
                    </a:cubicBezTo>
                    <a:cubicBezTo>
                      <a:pt x="3" y="15"/>
                      <a:pt x="3" y="15"/>
                      <a:pt x="3" y="15"/>
                    </a:cubicBezTo>
                    <a:cubicBezTo>
                      <a:pt x="1" y="12"/>
                      <a:pt x="0" y="9"/>
                      <a:pt x="2" y="8"/>
                    </a:cubicBezTo>
                    <a:cubicBezTo>
                      <a:pt x="11" y="1"/>
                      <a:pt x="11" y="1"/>
                      <a:pt x="11" y="1"/>
                    </a:cubicBezTo>
                    <a:cubicBezTo>
                      <a:pt x="12" y="0"/>
                      <a:pt x="15" y="2"/>
                      <a:pt x="18" y="5"/>
                    </a:cubicBezTo>
                    <a:lnTo>
                      <a:pt x="85" y="102"/>
                    </a:lnTo>
                    <a:close/>
                  </a:path>
                </a:pathLst>
              </a:custGeom>
              <a:solidFill>
                <a:srgbClr val="C8E3E6"/>
              </a:solidFill>
              <a:ln>
                <a:noFill/>
              </a:ln>
            </p:spPr>
            <p:txBody>
              <a:bodyPr vert="horz" wrap="square" lIns="91440" tIns="45720" rIns="91440" bIns="45720" numCol="1" anchor="t" anchorCtr="0" compatLnSpc="1"/>
              <a:lstStyle/>
              <a:p>
                <a:endParaRPr lang="zh-CN" altLang="en-US"/>
              </a:p>
            </p:txBody>
          </p:sp>
          <p:sp>
            <p:nvSpPr>
              <p:cNvPr id="199" name="任意多边形 198"/>
              <p:cNvSpPr>
                <a:spLocks noChangeAspect="1"/>
              </p:cNvSpPr>
              <p:nvPr/>
            </p:nvSpPr>
            <p:spPr>
              <a:xfrm rot="20820000">
                <a:off x="5587245" y="2975568"/>
                <a:ext cx="584161" cy="825724"/>
              </a:xfrm>
              <a:custGeom>
                <a:avLst/>
                <a:gdLst>
                  <a:gd name="connsiteX0" fmla="*/ 447381 w 493988"/>
                  <a:gd name="connsiteY0" fmla="*/ 3147 h 698262"/>
                  <a:gd name="connsiteX1" fmla="*/ 493988 w 493988"/>
                  <a:gd name="connsiteY1" fmla="*/ 72000 h 698262"/>
                  <a:gd name="connsiteX2" fmla="*/ 487452 w 493988"/>
                  <a:gd name="connsiteY2" fmla="*/ 99189 h 698262"/>
                  <a:gd name="connsiteX3" fmla="*/ 486398 w 493988"/>
                  <a:gd name="connsiteY3" fmla="*/ 100530 h 698262"/>
                  <a:gd name="connsiteX4" fmla="*/ 486397 w 493988"/>
                  <a:gd name="connsiteY4" fmla="*/ 100532 h 698262"/>
                  <a:gd name="connsiteX5" fmla="*/ 486290 w 493988"/>
                  <a:gd name="connsiteY5" fmla="*/ 100956 h 698262"/>
                  <a:gd name="connsiteX6" fmla="*/ 468653 w 493988"/>
                  <a:gd name="connsiteY6" fmla="*/ 123191 h 698262"/>
                  <a:gd name="connsiteX7" fmla="*/ 462838 w 493988"/>
                  <a:gd name="connsiteY7" fmla="*/ 125907 h 698262"/>
                  <a:gd name="connsiteX8" fmla="*/ 463425 w 493988"/>
                  <a:gd name="connsiteY8" fmla="*/ 127876 h 698262"/>
                  <a:gd name="connsiteX9" fmla="*/ 456048 w 493988"/>
                  <a:gd name="connsiteY9" fmla="*/ 130166 h 698262"/>
                  <a:gd name="connsiteX10" fmla="*/ 456046 w 493988"/>
                  <a:gd name="connsiteY10" fmla="*/ 130167 h 698262"/>
                  <a:gd name="connsiteX11" fmla="*/ 447381 w 493988"/>
                  <a:gd name="connsiteY11" fmla="*/ 135831 h 698262"/>
                  <a:gd name="connsiteX12" fmla="*/ 428776 w 493988"/>
                  <a:gd name="connsiteY12" fmla="*/ 141816 h 698262"/>
                  <a:gd name="connsiteX13" fmla="*/ 428774 w 493988"/>
                  <a:gd name="connsiteY13" fmla="*/ 141817 h 698262"/>
                  <a:gd name="connsiteX14" fmla="*/ 428764 w 493988"/>
                  <a:gd name="connsiteY14" fmla="*/ 141820 h 698262"/>
                  <a:gd name="connsiteX15" fmla="*/ 421271 w 493988"/>
                  <a:gd name="connsiteY15" fmla="*/ 145320 h 698262"/>
                  <a:gd name="connsiteX16" fmla="*/ 421084 w 493988"/>
                  <a:gd name="connsiteY16" fmla="*/ 145308 h 698262"/>
                  <a:gd name="connsiteX17" fmla="*/ 314848 w 493988"/>
                  <a:gd name="connsiteY17" fmla="*/ 209763 h 698262"/>
                  <a:gd name="connsiteX18" fmla="*/ 174165 w 493988"/>
                  <a:gd name="connsiteY18" fmla="*/ 399517 h 698262"/>
                  <a:gd name="connsiteX19" fmla="*/ 173152 w 493988"/>
                  <a:gd name="connsiteY19" fmla="*/ 402674 h 698262"/>
                  <a:gd name="connsiteX20" fmla="*/ 171825 w 493988"/>
                  <a:gd name="connsiteY20" fmla="*/ 402674 h 698262"/>
                  <a:gd name="connsiteX21" fmla="*/ 146693 w 493988"/>
                  <a:gd name="connsiteY21" fmla="*/ 470054 h 698262"/>
                  <a:gd name="connsiteX22" fmla="*/ 135332 w 493988"/>
                  <a:gd name="connsiteY22" fmla="*/ 593793 h 698262"/>
                  <a:gd name="connsiteX23" fmla="*/ 135425 w 493988"/>
                  <a:gd name="connsiteY23" fmla="*/ 593956 h 698262"/>
                  <a:gd name="connsiteX24" fmla="*/ 135564 w 493988"/>
                  <a:gd name="connsiteY24" fmla="*/ 602225 h 698262"/>
                  <a:gd name="connsiteX25" fmla="*/ 135566 w 493988"/>
                  <a:gd name="connsiteY25" fmla="*/ 602235 h 698262"/>
                  <a:gd name="connsiteX26" fmla="*/ 135566 w 493988"/>
                  <a:gd name="connsiteY26" fmla="*/ 602238 h 698262"/>
                  <a:gd name="connsiteX27" fmla="*/ 138343 w 493988"/>
                  <a:gd name="connsiteY27" fmla="*/ 621583 h 698262"/>
                  <a:gd name="connsiteX28" fmla="*/ 137050 w 493988"/>
                  <a:gd name="connsiteY28" fmla="*/ 631854 h 698262"/>
                  <a:gd name="connsiteX29" fmla="*/ 137050 w 493988"/>
                  <a:gd name="connsiteY29" fmla="*/ 631857 h 698262"/>
                  <a:gd name="connsiteX30" fmla="*/ 138226 w 493988"/>
                  <a:gd name="connsiteY30" fmla="*/ 639491 h 698262"/>
                  <a:gd name="connsiteX31" fmla="*/ 136199 w 493988"/>
                  <a:gd name="connsiteY31" fmla="*/ 639826 h 698262"/>
                  <a:gd name="connsiteX32" fmla="*/ 136307 w 493988"/>
                  <a:gd name="connsiteY32" fmla="*/ 646243 h 698262"/>
                  <a:gd name="connsiteX33" fmla="*/ 124053 w 493988"/>
                  <a:gd name="connsiteY33" fmla="*/ 671843 h 698262"/>
                  <a:gd name="connsiteX34" fmla="*/ 123719 w 493988"/>
                  <a:gd name="connsiteY34" fmla="*/ 672125 h 698262"/>
                  <a:gd name="connsiteX35" fmla="*/ 123718 w 493988"/>
                  <a:gd name="connsiteY35" fmla="*/ 672126 h 698262"/>
                  <a:gd name="connsiteX36" fmla="*/ 122975 w 493988"/>
                  <a:gd name="connsiteY36" fmla="*/ 673662 h 698262"/>
                  <a:gd name="connsiteX37" fmla="*/ 101403 w 493988"/>
                  <a:gd name="connsiteY37" fmla="*/ 691455 h 698262"/>
                  <a:gd name="connsiteX38" fmla="*/ 19087 w 493988"/>
                  <a:gd name="connsiteY38" fmla="*/ 679748 h 698262"/>
                  <a:gd name="connsiteX39" fmla="*/ 7031 w 493988"/>
                  <a:gd name="connsiteY39" fmla="*/ 661231 h 698262"/>
                  <a:gd name="connsiteX40" fmla="*/ 7031 w 493988"/>
                  <a:gd name="connsiteY40" fmla="*/ 661230 h 698262"/>
                  <a:gd name="connsiteX41" fmla="*/ 6590 w 493988"/>
                  <a:gd name="connsiteY41" fmla="*/ 661303 h 698262"/>
                  <a:gd name="connsiteX42" fmla="*/ 6481 w 493988"/>
                  <a:gd name="connsiteY42" fmla="*/ 660386 h 698262"/>
                  <a:gd name="connsiteX43" fmla="*/ 6482 w 493988"/>
                  <a:gd name="connsiteY43" fmla="*/ 660387 h 698262"/>
                  <a:gd name="connsiteX44" fmla="*/ 6101 w 493988"/>
                  <a:gd name="connsiteY44" fmla="*/ 657169 h 698262"/>
                  <a:gd name="connsiteX45" fmla="*/ 6100 w 493988"/>
                  <a:gd name="connsiteY45" fmla="*/ 657168 h 698262"/>
                  <a:gd name="connsiteX46" fmla="*/ 6481 w 493988"/>
                  <a:gd name="connsiteY46" fmla="*/ 660386 h 698262"/>
                  <a:gd name="connsiteX47" fmla="*/ 5127 w 493988"/>
                  <a:gd name="connsiteY47" fmla="*/ 658305 h 698262"/>
                  <a:gd name="connsiteX48" fmla="*/ 4132 w 493988"/>
                  <a:gd name="connsiteY48" fmla="*/ 644651 h 698262"/>
                  <a:gd name="connsiteX49" fmla="*/ 6000 w 493988"/>
                  <a:gd name="connsiteY49" fmla="*/ 657081 h 698262"/>
                  <a:gd name="connsiteX50" fmla="*/ 4132 w 493988"/>
                  <a:gd name="connsiteY50" fmla="*/ 644652 h 698262"/>
                  <a:gd name="connsiteX51" fmla="*/ 2440 w 493988"/>
                  <a:gd name="connsiteY51" fmla="*/ 621428 h 698262"/>
                  <a:gd name="connsiteX52" fmla="*/ 45329 w 493988"/>
                  <a:gd name="connsiteY52" fmla="*/ 495005 h 698262"/>
                  <a:gd name="connsiteX53" fmla="*/ 59041 w 493988"/>
                  <a:gd name="connsiteY53" fmla="*/ 492962 h 698262"/>
                  <a:gd name="connsiteX54" fmla="*/ 59039 w 493988"/>
                  <a:gd name="connsiteY54" fmla="*/ 492961 h 698262"/>
                  <a:gd name="connsiteX55" fmla="*/ 45328 w 493988"/>
                  <a:gd name="connsiteY55" fmla="*/ 495005 h 698262"/>
                  <a:gd name="connsiteX56" fmla="*/ 2439 w 493988"/>
                  <a:gd name="connsiteY56" fmla="*/ 621428 h 698262"/>
                  <a:gd name="connsiteX57" fmla="*/ 4131 w 493988"/>
                  <a:gd name="connsiteY57" fmla="*/ 644651 h 698262"/>
                  <a:gd name="connsiteX58" fmla="*/ 1325 w 493988"/>
                  <a:gd name="connsiteY58" fmla="*/ 625975 h 698262"/>
                  <a:gd name="connsiteX59" fmla="*/ 2397 w 493988"/>
                  <a:gd name="connsiteY59" fmla="*/ 610638 h 698262"/>
                  <a:gd name="connsiteX60" fmla="*/ 660 w 493988"/>
                  <a:gd name="connsiteY60" fmla="*/ 595993 h 698262"/>
                  <a:gd name="connsiteX61" fmla="*/ 44504 w 493988"/>
                  <a:gd name="connsiteY61" fmla="*/ 358798 h 698262"/>
                  <a:gd name="connsiteX62" fmla="*/ 56589 w 493988"/>
                  <a:gd name="connsiteY62" fmla="*/ 335428 h 698262"/>
                  <a:gd name="connsiteX63" fmla="*/ 60314 w 493988"/>
                  <a:gd name="connsiteY63" fmla="*/ 336288 h 698262"/>
                  <a:gd name="connsiteX64" fmla="*/ 97161 w 493988"/>
                  <a:gd name="connsiteY64" fmla="*/ 264637 h 698262"/>
                  <a:gd name="connsiteX65" fmla="*/ 364024 w 493988"/>
                  <a:gd name="connsiteY65" fmla="*/ 23301 h 698262"/>
                  <a:gd name="connsiteX66" fmla="*/ 377949 w 493988"/>
                  <a:gd name="connsiteY66" fmla="*/ 18442 h 698262"/>
                  <a:gd name="connsiteX67" fmla="*/ 391264 w 493988"/>
                  <a:gd name="connsiteY67" fmla="*/ 10755 h 698262"/>
                  <a:gd name="connsiteX68" fmla="*/ 409280 w 493988"/>
                  <a:gd name="connsiteY68" fmla="*/ 5090 h 698262"/>
                  <a:gd name="connsiteX69" fmla="*/ 387665 w 493988"/>
                  <a:gd name="connsiteY69" fmla="*/ 13750 h 698262"/>
                  <a:gd name="connsiteX70" fmla="*/ 292838 w 493988"/>
                  <a:gd name="connsiteY70" fmla="*/ 107718 h 698262"/>
                  <a:gd name="connsiteX71" fmla="*/ 297012 w 493988"/>
                  <a:gd name="connsiteY71" fmla="*/ 120938 h 698262"/>
                  <a:gd name="connsiteX72" fmla="*/ 297013 w 493988"/>
                  <a:gd name="connsiteY72" fmla="*/ 120939 h 698262"/>
                  <a:gd name="connsiteX73" fmla="*/ 292839 w 493988"/>
                  <a:gd name="connsiteY73" fmla="*/ 107719 h 698262"/>
                  <a:gd name="connsiteX74" fmla="*/ 387666 w 493988"/>
                  <a:gd name="connsiteY74" fmla="*/ 13751 h 698262"/>
                  <a:gd name="connsiteX75" fmla="*/ 409281 w 493988"/>
                  <a:gd name="connsiteY75" fmla="*/ 5091 h 698262"/>
                  <a:gd name="connsiteX76" fmla="*/ 421271 w 493988"/>
                  <a:gd name="connsiteY76" fmla="*/ 1321 h 698262"/>
                  <a:gd name="connsiteX77" fmla="*/ 409280 w 493988"/>
                  <a:gd name="connsiteY77" fmla="*/ 5091 h 698262"/>
                  <a:gd name="connsiteX78" fmla="*/ 421988 w 493988"/>
                  <a:gd name="connsiteY78" fmla="*/ 0 h 698262"/>
                  <a:gd name="connsiteX79" fmla="*/ 424452 w 493988"/>
                  <a:gd name="connsiteY79" fmla="*/ 305 h 698262"/>
                  <a:gd name="connsiteX80" fmla="*/ 421393 w 493988"/>
                  <a:gd name="connsiteY80" fmla="*/ 1373 h 698262"/>
                  <a:gd name="connsiteX81" fmla="*/ 421394 w 493988"/>
                  <a:gd name="connsiteY81" fmla="*/ 1373 h 698262"/>
                  <a:gd name="connsiteX82" fmla="*/ 424453 w 493988"/>
                  <a:gd name="connsiteY82" fmla="*/ 305 h 698262"/>
                  <a:gd name="connsiteX83" fmla="*/ 424452 w 493988"/>
                  <a:gd name="connsiteY83" fmla="*/ 305 h 698262"/>
                  <a:gd name="connsiteX84" fmla="*/ 425324 w 493988"/>
                  <a:gd name="connsiteY84" fmla="*/ 1 h 698262"/>
                  <a:gd name="connsiteX85" fmla="*/ 425452 w 493988"/>
                  <a:gd name="connsiteY85" fmla="*/ 429 h 698262"/>
                  <a:gd name="connsiteX86" fmla="*/ 425453 w 493988"/>
                  <a:gd name="connsiteY86" fmla="*/ 429 h 69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988" h="698262">
                    <a:moveTo>
                      <a:pt x="447381" y="3147"/>
                    </a:moveTo>
                    <a:cubicBezTo>
                      <a:pt x="472346" y="13240"/>
                      <a:pt x="493988" y="42176"/>
                      <a:pt x="493988" y="72000"/>
                    </a:cubicBezTo>
                    <a:cubicBezTo>
                      <a:pt x="493988" y="81941"/>
                      <a:pt x="491583" y="91040"/>
                      <a:pt x="487452" y="99189"/>
                    </a:cubicBezTo>
                    <a:lnTo>
                      <a:pt x="486398" y="100530"/>
                    </a:lnTo>
                    <a:lnTo>
                      <a:pt x="486397" y="100532"/>
                    </a:lnTo>
                    <a:lnTo>
                      <a:pt x="486290" y="100956"/>
                    </a:lnTo>
                    <a:cubicBezTo>
                      <a:pt x="481911" y="109353"/>
                      <a:pt x="475757" y="116850"/>
                      <a:pt x="468653" y="123191"/>
                    </a:cubicBezTo>
                    <a:lnTo>
                      <a:pt x="462838" y="125907"/>
                    </a:lnTo>
                    <a:lnTo>
                      <a:pt x="463425" y="127876"/>
                    </a:lnTo>
                    <a:lnTo>
                      <a:pt x="456048" y="130166"/>
                    </a:lnTo>
                    <a:lnTo>
                      <a:pt x="456046" y="130167"/>
                    </a:lnTo>
                    <a:lnTo>
                      <a:pt x="447381" y="135831"/>
                    </a:lnTo>
                    <a:lnTo>
                      <a:pt x="428776" y="141816"/>
                    </a:lnTo>
                    <a:lnTo>
                      <a:pt x="428774" y="141817"/>
                    </a:lnTo>
                    <a:lnTo>
                      <a:pt x="428764" y="141820"/>
                    </a:lnTo>
                    <a:lnTo>
                      <a:pt x="421271" y="145320"/>
                    </a:lnTo>
                    <a:lnTo>
                      <a:pt x="421084" y="145308"/>
                    </a:lnTo>
                    <a:lnTo>
                      <a:pt x="314848" y="209763"/>
                    </a:lnTo>
                    <a:cubicBezTo>
                      <a:pt x="253713" y="260217"/>
                      <a:pt x="205046" y="325240"/>
                      <a:pt x="174165" y="399517"/>
                    </a:cubicBezTo>
                    <a:lnTo>
                      <a:pt x="173152" y="402674"/>
                    </a:lnTo>
                    <a:lnTo>
                      <a:pt x="171825" y="402674"/>
                    </a:lnTo>
                    <a:lnTo>
                      <a:pt x="146693" y="470054"/>
                    </a:lnTo>
                    <a:lnTo>
                      <a:pt x="135332" y="593793"/>
                    </a:lnTo>
                    <a:lnTo>
                      <a:pt x="135425" y="593956"/>
                    </a:lnTo>
                    <a:lnTo>
                      <a:pt x="135564" y="602225"/>
                    </a:lnTo>
                    <a:lnTo>
                      <a:pt x="135566" y="602235"/>
                    </a:lnTo>
                    <a:lnTo>
                      <a:pt x="135566" y="602238"/>
                    </a:lnTo>
                    <a:lnTo>
                      <a:pt x="138343" y="621583"/>
                    </a:lnTo>
                    <a:lnTo>
                      <a:pt x="137050" y="631854"/>
                    </a:lnTo>
                    <a:lnTo>
                      <a:pt x="137050" y="631857"/>
                    </a:lnTo>
                    <a:lnTo>
                      <a:pt x="138226" y="639491"/>
                    </a:lnTo>
                    <a:lnTo>
                      <a:pt x="136199" y="639826"/>
                    </a:lnTo>
                    <a:lnTo>
                      <a:pt x="136307" y="646243"/>
                    </a:lnTo>
                    <a:cubicBezTo>
                      <a:pt x="133722" y="655408"/>
                      <a:pt x="129681" y="664226"/>
                      <a:pt x="124053" y="671843"/>
                    </a:cubicBezTo>
                    <a:lnTo>
                      <a:pt x="123719" y="672125"/>
                    </a:lnTo>
                    <a:lnTo>
                      <a:pt x="123718" y="672126"/>
                    </a:lnTo>
                    <a:lnTo>
                      <a:pt x="122975" y="673662"/>
                    </a:lnTo>
                    <a:cubicBezTo>
                      <a:pt x="117462" y="680947"/>
                      <a:pt x="110338" y="687097"/>
                      <a:pt x="101403" y="691455"/>
                    </a:cubicBezTo>
                    <a:cubicBezTo>
                      <a:pt x="74597" y="704529"/>
                      <a:pt x="39103" y="697762"/>
                      <a:pt x="19087" y="679748"/>
                    </a:cubicBezTo>
                    <a:lnTo>
                      <a:pt x="7031" y="661231"/>
                    </a:lnTo>
                    <a:lnTo>
                      <a:pt x="7031" y="661230"/>
                    </a:lnTo>
                    <a:lnTo>
                      <a:pt x="6590" y="661303"/>
                    </a:lnTo>
                    <a:lnTo>
                      <a:pt x="6481" y="660386"/>
                    </a:lnTo>
                    <a:lnTo>
                      <a:pt x="6482" y="660387"/>
                    </a:lnTo>
                    <a:lnTo>
                      <a:pt x="6101" y="657169"/>
                    </a:lnTo>
                    <a:lnTo>
                      <a:pt x="6100" y="657168"/>
                    </a:lnTo>
                    <a:lnTo>
                      <a:pt x="6481" y="660386"/>
                    </a:lnTo>
                    <a:lnTo>
                      <a:pt x="5127" y="658305"/>
                    </a:lnTo>
                    <a:lnTo>
                      <a:pt x="4132" y="644651"/>
                    </a:lnTo>
                    <a:lnTo>
                      <a:pt x="6000" y="657081"/>
                    </a:lnTo>
                    <a:lnTo>
                      <a:pt x="4132" y="644652"/>
                    </a:lnTo>
                    <a:lnTo>
                      <a:pt x="2440" y="621428"/>
                    </a:lnTo>
                    <a:cubicBezTo>
                      <a:pt x="4056" y="574981"/>
                      <a:pt x="18523" y="508079"/>
                      <a:pt x="45329" y="495005"/>
                    </a:cubicBezTo>
                    <a:lnTo>
                      <a:pt x="59041" y="492962"/>
                    </a:lnTo>
                    <a:lnTo>
                      <a:pt x="59039" y="492961"/>
                    </a:lnTo>
                    <a:cubicBezTo>
                      <a:pt x="54393" y="492245"/>
                      <a:pt x="49795" y="492826"/>
                      <a:pt x="45328" y="495005"/>
                    </a:cubicBezTo>
                    <a:cubicBezTo>
                      <a:pt x="18522" y="508079"/>
                      <a:pt x="4055" y="574981"/>
                      <a:pt x="2439" y="621428"/>
                    </a:cubicBezTo>
                    <a:lnTo>
                      <a:pt x="4131" y="644651"/>
                    </a:lnTo>
                    <a:lnTo>
                      <a:pt x="1325" y="625975"/>
                    </a:lnTo>
                    <a:lnTo>
                      <a:pt x="2397" y="610638"/>
                    </a:lnTo>
                    <a:lnTo>
                      <a:pt x="660" y="595993"/>
                    </a:lnTo>
                    <a:cubicBezTo>
                      <a:pt x="-3659" y="515550"/>
                      <a:pt x="13456" y="434397"/>
                      <a:pt x="44504" y="358798"/>
                    </a:cubicBezTo>
                    <a:lnTo>
                      <a:pt x="56589" y="335428"/>
                    </a:lnTo>
                    <a:lnTo>
                      <a:pt x="60314" y="336288"/>
                    </a:lnTo>
                    <a:lnTo>
                      <a:pt x="97161" y="264637"/>
                    </a:lnTo>
                    <a:cubicBezTo>
                      <a:pt x="161147" y="161493"/>
                      <a:pt x="252733" y="70373"/>
                      <a:pt x="364024" y="23301"/>
                    </a:cubicBezTo>
                    <a:lnTo>
                      <a:pt x="377949" y="18442"/>
                    </a:lnTo>
                    <a:lnTo>
                      <a:pt x="391264" y="10755"/>
                    </a:lnTo>
                    <a:lnTo>
                      <a:pt x="409280" y="5090"/>
                    </a:lnTo>
                    <a:lnTo>
                      <a:pt x="387665" y="13750"/>
                    </a:lnTo>
                    <a:cubicBezTo>
                      <a:pt x="346627" y="35563"/>
                      <a:pt x="292838" y="77894"/>
                      <a:pt x="292838" y="107718"/>
                    </a:cubicBezTo>
                    <a:cubicBezTo>
                      <a:pt x="292838" y="112689"/>
                      <a:pt x="294332" y="117076"/>
                      <a:pt x="297012" y="120938"/>
                    </a:cubicBezTo>
                    <a:lnTo>
                      <a:pt x="297013" y="120939"/>
                    </a:lnTo>
                    <a:lnTo>
                      <a:pt x="292839" y="107719"/>
                    </a:lnTo>
                    <a:cubicBezTo>
                      <a:pt x="292839" y="77895"/>
                      <a:pt x="346628" y="35564"/>
                      <a:pt x="387666" y="13751"/>
                    </a:cubicBezTo>
                    <a:lnTo>
                      <a:pt x="409281" y="5091"/>
                    </a:lnTo>
                    <a:lnTo>
                      <a:pt x="421271" y="1321"/>
                    </a:lnTo>
                    <a:lnTo>
                      <a:pt x="409280" y="5091"/>
                    </a:lnTo>
                    <a:lnTo>
                      <a:pt x="421988" y="0"/>
                    </a:lnTo>
                    <a:lnTo>
                      <a:pt x="424452" y="305"/>
                    </a:lnTo>
                    <a:lnTo>
                      <a:pt x="421393" y="1373"/>
                    </a:lnTo>
                    <a:lnTo>
                      <a:pt x="421394" y="1373"/>
                    </a:lnTo>
                    <a:lnTo>
                      <a:pt x="424453" y="305"/>
                    </a:lnTo>
                    <a:lnTo>
                      <a:pt x="424452" y="305"/>
                    </a:lnTo>
                    <a:lnTo>
                      <a:pt x="425324" y="1"/>
                    </a:lnTo>
                    <a:lnTo>
                      <a:pt x="425452" y="429"/>
                    </a:lnTo>
                    <a:lnTo>
                      <a:pt x="425453" y="429"/>
                    </a:lnTo>
                    <a:close/>
                  </a:path>
                </a:pathLst>
              </a:custGeom>
              <a:solidFill>
                <a:srgbClr val="90B5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7" name="文本框 206"/>
          <p:cNvSpPr txBox="1"/>
          <p:nvPr/>
        </p:nvSpPr>
        <p:spPr>
          <a:xfrm>
            <a:off x="8621395" y="4422775"/>
            <a:ext cx="3539490" cy="829945"/>
          </a:xfrm>
          <a:prstGeom prst="rect">
            <a:avLst/>
          </a:prstGeom>
          <a:noFill/>
        </p:spPr>
        <p:txBody>
          <a:bodyPr wrap="square" rtlCol="0">
            <a:spAutoFit/>
          </a:bodyPr>
          <a:lstStyle/>
          <a:p>
            <a:r>
              <a:rPr lang="zh-CN" altLang="en-US" sz="2400" dirty="0" smtClean="0">
                <a:solidFill>
                  <a:srgbClr val="1D495D"/>
                </a:solidFill>
                <a:latin typeface="Arial Unicode MS" panose="020B0604020202020204" charset="-122"/>
                <a:ea typeface="Arial Unicode MS" panose="020B0604020202020204" charset="-122"/>
              </a:rPr>
              <a:t>(5) Urge the offeree to accept the counter-offer.</a:t>
            </a:r>
            <a:endParaRPr lang="zh-CN" altLang="en-US" sz="2400" dirty="0" smtClean="0">
              <a:solidFill>
                <a:srgbClr val="1D495D"/>
              </a:solidFill>
              <a:latin typeface="Arial Unicode MS" panose="020B0604020202020204" charset="-122"/>
              <a:ea typeface="Arial Unicode MS" panose="020B0604020202020204" charset="-122"/>
            </a:endParaRPr>
          </a:p>
        </p:txBody>
      </p:sp>
      <p:sp>
        <p:nvSpPr>
          <p:cNvPr id="209" name="文本框 208"/>
          <p:cNvSpPr txBox="1"/>
          <p:nvPr/>
        </p:nvSpPr>
        <p:spPr>
          <a:xfrm>
            <a:off x="7979410" y="2146300"/>
            <a:ext cx="3601720" cy="460375"/>
          </a:xfrm>
          <a:prstGeom prst="rect">
            <a:avLst/>
          </a:prstGeom>
          <a:noFill/>
        </p:spPr>
        <p:txBody>
          <a:bodyPr wrap="square" rtlCol="0">
            <a:spAutoFit/>
          </a:bodyPr>
          <a:lstStyle/>
          <a:p>
            <a:r>
              <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rPr>
              <a:t>(4) Make a counter-offer</a:t>
            </a:r>
            <a:r>
              <a:rPr lang="zh-CN" altLang="en-US" sz="2400" dirty="0" smtClean="0">
                <a:solidFill>
                  <a:srgbClr val="1D495D"/>
                </a:solidFill>
                <a:latin typeface="Arial" panose="020B0604020202020204" pitchFamily="34" charset="0"/>
                <a:ea typeface="微软雅黑" panose="020B0503020204020204" pitchFamily="34" charset="-122"/>
                <a:cs typeface="Arial" panose="020B0604020202020204" pitchFamily="34" charset="0"/>
              </a:rPr>
              <a:t>.</a:t>
            </a:r>
            <a:endParaRPr lang="zh-CN" altLang="en-US" sz="2400" dirty="0" smtClean="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230" name="文本框 229"/>
          <p:cNvSpPr txBox="1"/>
          <p:nvPr/>
        </p:nvSpPr>
        <p:spPr>
          <a:xfrm>
            <a:off x="170180" y="1746250"/>
            <a:ext cx="7969250" cy="460375"/>
          </a:xfrm>
          <a:prstGeom prst="rect">
            <a:avLst/>
          </a:prstGeom>
          <a:noFill/>
        </p:spPr>
        <p:txBody>
          <a:bodyPr wrap="square" rtlCol="0">
            <a:spAutoFit/>
          </a:bodyPr>
          <a:lstStyle/>
          <a:p>
            <a:r>
              <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rPr>
              <a:t>(2) Express regret at inability to accept the offerors’offer.</a:t>
            </a:r>
            <a:endPar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endParaRPr>
          </a:p>
        </p:txBody>
      </p:sp>
      <p:grpSp>
        <p:nvGrpSpPr>
          <p:cNvPr id="7" name="组合 6"/>
          <p:cNvGrpSpPr/>
          <p:nvPr/>
        </p:nvGrpSpPr>
        <p:grpSpPr>
          <a:xfrm>
            <a:off x="1973032" y="2075312"/>
            <a:ext cx="8361198" cy="2234901"/>
            <a:chOff x="1973032" y="2075312"/>
            <a:chExt cx="8361198" cy="2234901"/>
          </a:xfrm>
        </p:grpSpPr>
        <p:sp>
          <p:nvSpPr>
            <p:cNvPr id="238" name="任意多边形 237"/>
            <p:cNvSpPr/>
            <p:nvPr/>
          </p:nvSpPr>
          <p:spPr>
            <a:xfrm rot="1380000" flipV="1">
              <a:off x="3327355" y="2911693"/>
              <a:ext cx="2517714" cy="25200"/>
            </a:xfrm>
            <a:custGeom>
              <a:avLst/>
              <a:gdLst>
                <a:gd name="connsiteX0" fmla="*/ 0 w 2517714"/>
                <a:gd name="connsiteY0" fmla="*/ 25200 h 25200"/>
                <a:gd name="connsiteX1" fmla="*/ 2513819 w 2517714"/>
                <a:gd name="connsiteY1" fmla="*/ 25200 h 25200"/>
                <a:gd name="connsiteX2" fmla="*/ 2517714 w 2517714"/>
                <a:gd name="connsiteY2" fmla="*/ 0 h 25200"/>
                <a:gd name="connsiteX3" fmla="*/ 0 w 2517714"/>
                <a:gd name="connsiteY3" fmla="*/ 0 h 25200"/>
              </a:gdLst>
              <a:ahLst/>
              <a:cxnLst>
                <a:cxn ang="0">
                  <a:pos x="connsiteX0" y="connsiteY0"/>
                </a:cxn>
                <a:cxn ang="0">
                  <a:pos x="connsiteX1" y="connsiteY1"/>
                </a:cxn>
                <a:cxn ang="0">
                  <a:pos x="connsiteX2" y="connsiteY2"/>
                </a:cxn>
                <a:cxn ang="0">
                  <a:pos x="connsiteX3" y="connsiteY3"/>
                </a:cxn>
              </a:cxnLst>
              <a:rect l="l" t="t" r="r" b="b"/>
              <a:pathLst>
                <a:path w="2517714" h="25200">
                  <a:moveTo>
                    <a:pt x="0" y="25200"/>
                  </a:moveTo>
                  <a:lnTo>
                    <a:pt x="2513819" y="25200"/>
                  </a:lnTo>
                  <a:lnTo>
                    <a:pt x="2517714" y="0"/>
                  </a:lnTo>
                  <a:lnTo>
                    <a:pt x="0" y="0"/>
                  </a:lnTo>
                  <a:close/>
                </a:path>
              </a:pathLst>
            </a:custGeom>
            <a:solidFill>
              <a:srgbClr val="315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973032" y="2075312"/>
              <a:ext cx="8361198" cy="2234901"/>
              <a:chOff x="1973032" y="2075312"/>
              <a:chExt cx="8361198" cy="2234901"/>
            </a:xfrm>
          </p:grpSpPr>
          <p:sp>
            <p:nvSpPr>
              <p:cNvPr id="229" name="同心圆 228"/>
              <p:cNvSpPr>
                <a:spLocks noChangeAspect="1"/>
              </p:cNvSpPr>
              <p:nvPr/>
            </p:nvSpPr>
            <p:spPr>
              <a:xfrm>
                <a:off x="3134175" y="2253192"/>
                <a:ext cx="252000" cy="252000"/>
              </a:xfrm>
              <a:prstGeom prst="donut">
                <a:avLst>
                  <a:gd name="adj" fmla="val 32800"/>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1973032" y="2075312"/>
                <a:ext cx="8361198" cy="2234901"/>
                <a:chOff x="1973032" y="2075312"/>
                <a:chExt cx="8361198" cy="2234901"/>
              </a:xfrm>
            </p:grpSpPr>
            <p:sp>
              <p:nvSpPr>
                <p:cNvPr id="237" name="任意多边形 236"/>
                <p:cNvSpPr/>
                <p:nvPr/>
              </p:nvSpPr>
              <p:spPr>
                <a:xfrm rot="1380000" flipV="1">
                  <a:off x="3267669" y="2864187"/>
                  <a:ext cx="2509122" cy="25200"/>
                </a:xfrm>
                <a:custGeom>
                  <a:avLst/>
                  <a:gdLst>
                    <a:gd name="connsiteX0" fmla="*/ 0 w 2509122"/>
                    <a:gd name="connsiteY0" fmla="*/ 25200 h 25200"/>
                    <a:gd name="connsiteX1" fmla="*/ 2505227 w 2509122"/>
                    <a:gd name="connsiteY1" fmla="*/ 25200 h 25200"/>
                    <a:gd name="connsiteX2" fmla="*/ 2509122 w 2509122"/>
                    <a:gd name="connsiteY2" fmla="*/ 0 h 25200"/>
                    <a:gd name="connsiteX3" fmla="*/ 0 w 2509122"/>
                    <a:gd name="connsiteY3" fmla="*/ 0 h 25200"/>
                  </a:gdLst>
                  <a:ahLst/>
                  <a:cxnLst>
                    <a:cxn ang="0">
                      <a:pos x="connsiteX0" y="connsiteY0"/>
                    </a:cxn>
                    <a:cxn ang="0">
                      <a:pos x="connsiteX1" y="connsiteY1"/>
                    </a:cxn>
                    <a:cxn ang="0">
                      <a:pos x="connsiteX2" y="connsiteY2"/>
                    </a:cxn>
                    <a:cxn ang="0">
                      <a:pos x="connsiteX3" y="connsiteY3"/>
                    </a:cxn>
                  </a:cxnLst>
                  <a:rect l="l" t="t" r="r" b="b"/>
                  <a:pathLst>
                    <a:path w="2509122" h="25200">
                      <a:moveTo>
                        <a:pt x="0" y="25200"/>
                      </a:moveTo>
                      <a:lnTo>
                        <a:pt x="2505227" y="25200"/>
                      </a:lnTo>
                      <a:lnTo>
                        <a:pt x="2509122" y="0"/>
                      </a:lnTo>
                      <a:lnTo>
                        <a:pt x="0" y="0"/>
                      </a:ln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组合 222"/>
                <p:cNvGrpSpPr/>
                <p:nvPr/>
              </p:nvGrpSpPr>
              <p:grpSpPr>
                <a:xfrm rot="434561">
                  <a:off x="9153649" y="2886154"/>
                  <a:ext cx="1083431" cy="1179402"/>
                  <a:chOff x="2154434" y="4108506"/>
                  <a:chExt cx="1550791" cy="1008009"/>
                </a:xfrm>
              </p:grpSpPr>
              <p:cxnSp>
                <p:nvCxnSpPr>
                  <p:cNvPr id="224" name="直接连接符 223"/>
                  <p:cNvCxnSpPr/>
                  <p:nvPr/>
                </p:nvCxnSpPr>
                <p:spPr>
                  <a:xfrm>
                    <a:off x="2168720" y="4129146"/>
                    <a:ext cx="1536505" cy="987369"/>
                  </a:xfrm>
                  <a:prstGeom prst="line">
                    <a:avLst/>
                  </a:prstGeom>
                  <a:ln w="22225">
                    <a:solidFill>
                      <a:srgbClr val="1D495D"/>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2154434" y="4108506"/>
                    <a:ext cx="1536505" cy="987369"/>
                  </a:xfrm>
                  <a:prstGeom prst="line">
                    <a:avLst/>
                  </a:prstGeom>
                  <a:ln w="25400">
                    <a:solidFill>
                      <a:srgbClr val="498B9C"/>
                    </a:solidFill>
                  </a:ln>
                </p:spPr>
                <p:style>
                  <a:lnRef idx="1">
                    <a:schemeClr val="accent1"/>
                  </a:lnRef>
                  <a:fillRef idx="0">
                    <a:schemeClr val="accent1"/>
                  </a:fillRef>
                  <a:effectRef idx="0">
                    <a:schemeClr val="accent1"/>
                  </a:effectRef>
                  <a:fontRef idx="minor">
                    <a:schemeClr val="tx1"/>
                  </a:fontRef>
                </p:style>
              </p:cxnSp>
            </p:grpSp>
            <p:grpSp>
              <p:nvGrpSpPr>
                <p:cNvPr id="220" name="组合 219"/>
                <p:cNvGrpSpPr/>
                <p:nvPr/>
              </p:nvGrpSpPr>
              <p:grpSpPr>
                <a:xfrm rot="18483043">
                  <a:off x="6744454" y="2339571"/>
                  <a:ext cx="2183064" cy="1654546"/>
                  <a:chOff x="2154434" y="4108506"/>
                  <a:chExt cx="1550791" cy="1008009"/>
                </a:xfrm>
              </p:grpSpPr>
              <p:cxnSp>
                <p:nvCxnSpPr>
                  <p:cNvPr id="221" name="直接连接符 220"/>
                  <p:cNvCxnSpPr/>
                  <p:nvPr/>
                </p:nvCxnSpPr>
                <p:spPr>
                  <a:xfrm>
                    <a:off x="2168720" y="4129146"/>
                    <a:ext cx="1536505" cy="987369"/>
                  </a:xfrm>
                  <a:prstGeom prst="line">
                    <a:avLst/>
                  </a:prstGeom>
                  <a:ln w="22225">
                    <a:solidFill>
                      <a:srgbClr val="1D495D"/>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2154434" y="4108506"/>
                    <a:ext cx="1536505" cy="987369"/>
                  </a:xfrm>
                  <a:prstGeom prst="line">
                    <a:avLst/>
                  </a:prstGeom>
                  <a:ln w="25400">
                    <a:solidFill>
                      <a:srgbClr val="498B9C"/>
                    </a:solidFill>
                  </a:ln>
                </p:spPr>
                <p:style>
                  <a:lnRef idx="1">
                    <a:schemeClr val="accent1"/>
                  </a:lnRef>
                  <a:fillRef idx="0">
                    <a:schemeClr val="accent1"/>
                  </a:fillRef>
                  <a:effectRef idx="0">
                    <a:schemeClr val="accent1"/>
                  </a:effectRef>
                  <a:fontRef idx="minor">
                    <a:schemeClr val="tx1"/>
                  </a:fontRef>
                </p:style>
              </p:cxnSp>
            </p:grpSp>
            <p:grpSp>
              <p:nvGrpSpPr>
                <p:cNvPr id="216" name="组合 215"/>
                <p:cNvGrpSpPr/>
                <p:nvPr/>
              </p:nvGrpSpPr>
              <p:grpSpPr>
                <a:xfrm rot="18079017">
                  <a:off x="1932565" y="2800870"/>
                  <a:ext cx="1500203" cy="353763"/>
                  <a:chOff x="2154434" y="4108506"/>
                  <a:chExt cx="1550791" cy="1008009"/>
                </a:xfrm>
              </p:grpSpPr>
              <p:cxnSp>
                <p:nvCxnSpPr>
                  <p:cNvPr id="215" name="直接连接符 214"/>
                  <p:cNvCxnSpPr/>
                  <p:nvPr/>
                </p:nvCxnSpPr>
                <p:spPr>
                  <a:xfrm>
                    <a:off x="2168720" y="4129146"/>
                    <a:ext cx="1536505" cy="987369"/>
                  </a:xfrm>
                  <a:prstGeom prst="line">
                    <a:avLst/>
                  </a:prstGeom>
                  <a:ln w="22225">
                    <a:solidFill>
                      <a:srgbClr val="1D495D"/>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2154434" y="4108506"/>
                    <a:ext cx="1536505" cy="987369"/>
                  </a:xfrm>
                  <a:prstGeom prst="line">
                    <a:avLst/>
                  </a:prstGeom>
                  <a:ln w="25400">
                    <a:solidFill>
                      <a:srgbClr val="498B9C"/>
                    </a:solidFill>
                  </a:ln>
                </p:spPr>
                <p:style>
                  <a:lnRef idx="1">
                    <a:schemeClr val="accent1"/>
                  </a:lnRef>
                  <a:fillRef idx="0">
                    <a:schemeClr val="accent1"/>
                  </a:fillRef>
                  <a:effectRef idx="0">
                    <a:schemeClr val="accent1"/>
                  </a:effectRef>
                  <a:fontRef idx="minor">
                    <a:schemeClr val="tx1"/>
                  </a:fontRef>
                </p:style>
              </p:cxnSp>
            </p:grpSp>
            <p:sp>
              <p:nvSpPr>
                <p:cNvPr id="61" name="Freeform 944"/>
                <p:cNvSpPr>
                  <a:spLocks noChangeAspect="1" noEditPoints="1"/>
                </p:cNvSpPr>
                <p:nvPr/>
              </p:nvSpPr>
              <p:spPr bwMode="auto">
                <a:xfrm>
                  <a:off x="5960158" y="3196265"/>
                  <a:ext cx="719998" cy="720000"/>
                </a:xfrm>
                <a:custGeom>
                  <a:avLst/>
                  <a:gdLst>
                    <a:gd name="T0" fmla="*/ 29 w 71"/>
                    <a:gd name="T1" fmla="*/ 4 h 71"/>
                    <a:gd name="T2" fmla="*/ 28 w 71"/>
                    <a:gd name="T3" fmla="*/ 4 h 71"/>
                    <a:gd name="T4" fmla="*/ 3 w 71"/>
                    <a:gd name="T5" fmla="*/ 42 h 71"/>
                    <a:gd name="T6" fmla="*/ 42 w 71"/>
                    <a:gd name="T7" fmla="*/ 68 h 71"/>
                    <a:gd name="T8" fmla="*/ 43 w 71"/>
                    <a:gd name="T9" fmla="*/ 68 h 71"/>
                    <a:gd name="T10" fmla="*/ 68 w 71"/>
                    <a:gd name="T11" fmla="*/ 29 h 71"/>
                    <a:gd name="T12" fmla="*/ 29 w 71"/>
                    <a:gd name="T13" fmla="*/ 4 h 71"/>
                    <a:gd name="T14" fmla="*/ 33 w 71"/>
                    <a:gd name="T15" fmla="*/ 25 h 71"/>
                    <a:gd name="T16" fmla="*/ 32 w 71"/>
                    <a:gd name="T17" fmla="*/ 20 h 71"/>
                    <a:gd name="T18" fmla="*/ 33 w 71"/>
                    <a:gd name="T19" fmla="*/ 25 h 71"/>
                    <a:gd name="T20" fmla="*/ 46 w 71"/>
                    <a:gd name="T21" fmla="*/ 34 h 71"/>
                    <a:gd name="T22" fmla="*/ 38 w 71"/>
                    <a:gd name="T23" fmla="*/ 46 h 71"/>
                    <a:gd name="T24" fmla="*/ 25 w 71"/>
                    <a:gd name="T25" fmla="*/ 38 h 71"/>
                    <a:gd name="T26" fmla="*/ 33 w 71"/>
                    <a:gd name="T2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29" y="4"/>
                      </a:moveTo>
                      <a:cubicBezTo>
                        <a:pt x="28" y="4"/>
                        <a:pt x="28" y="4"/>
                        <a:pt x="28" y="4"/>
                      </a:cubicBezTo>
                      <a:cubicBezTo>
                        <a:pt x="11" y="8"/>
                        <a:pt x="0" y="25"/>
                        <a:pt x="3" y="42"/>
                      </a:cubicBezTo>
                      <a:cubicBezTo>
                        <a:pt x="7" y="60"/>
                        <a:pt x="24" y="71"/>
                        <a:pt x="42" y="68"/>
                      </a:cubicBezTo>
                      <a:cubicBezTo>
                        <a:pt x="43" y="68"/>
                        <a:pt x="43" y="68"/>
                        <a:pt x="43" y="68"/>
                      </a:cubicBezTo>
                      <a:cubicBezTo>
                        <a:pt x="60" y="64"/>
                        <a:pt x="71" y="47"/>
                        <a:pt x="68" y="29"/>
                      </a:cubicBezTo>
                      <a:cubicBezTo>
                        <a:pt x="64" y="12"/>
                        <a:pt x="47" y="0"/>
                        <a:pt x="29" y="4"/>
                      </a:cubicBezTo>
                      <a:close/>
                      <a:moveTo>
                        <a:pt x="33" y="25"/>
                      </a:moveTo>
                      <a:cubicBezTo>
                        <a:pt x="32" y="20"/>
                        <a:pt x="32" y="20"/>
                        <a:pt x="32" y="20"/>
                      </a:cubicBezTo>
                      <a:cubicBezTo>
                        <a:pt x="33" y="25"/>
                        <a:pt x="33" y="25"/>
                        <a:pt x="33" y="25"/>
                      </a:cubicBezTo>
                      <a:cubicBezTo>
                        <a:pt x="39" y="24"/>
                        <a:pt x="45" y="28"/>
                        <a:pt x="46" y="34"/>
                      </a:cubicBezTo>
                      <a:cubicBezTo>
                        <a:pt x="47" y="39"/>
                        <a:pt x="44" y="45"/>
                        <a:pt x="38" y="46"/>
                      </a:cubicBezTo>
                      <a:cubicBezTo>
                        <a:pt x="32" y="48"/>
                        <a:pt x="26" y="44"/>
                        <a:pt x="25" y="38"/>
                      </a:cubicBezTo>
                      <a:cubicBezTo>
                        <a:pt x="24" y="32"/>
                        <a:pt x="27" y="26"/>
                        <a:pt x="33" y="25"/>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206" name="同心圆 205"/>
                <p:cNvSpPr>
                  <a:spLocks noChangeAspect="1"/>
                </p:cNvSpPr>
                <p:nvPr/>
              </p:nvSpPr>
              <p:spPr>
                <a:xfrm>
                  <a:off x="10082230" y="4058213"/>
                  <a:ext cx="252000" cy="252000"/>
                </a:xfrm>
                <a:prstGeom prst="donut">
                  <a:avLst>
                    <a:gd name="adj" fmla="val 32800"/>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8" name="同心圆 207"/>
                <p:cNvSpPr>
                  <a:spLocks noChangeAspect="1"/>
                </p:cNvSpPr>
                <p:nvPr/>
              </p:nvSpPr>
              <p:spPr>
                <a:xfrm>
                  <a:off x="9085280" y="2653302"/>
                  <a:ext cx="252000" cy="252000"/>
                </a:xfrm>
                <a:prstGeom prst="donut">
                  <a:avLst>
                    <a:gd name="adj" fmla="val 32800"/>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同心圆 230"/>
                <p:cNvSpPr>
                  <a:spLocks noChangeAspect="1"/>
                </p:cNvSpPr>
                <p:nvPr/>
              </p:nvSpPr>
              <p:spPr>
                <a:xfrm>
                  <a:off x="1973032" y="3463850"/>
                  <a:ext cx="252000" cy="252000"/>
                </a:xfrm>
                <a:prstGeom prst="donut">
                  <a:avLst>
                    <a:gd name="adj" fmla="val 32800"/>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sp>
        <p:nvSpPr>
          <p:cNvPr id="232" name="文本框 231"/>
          <p:cNvSpPr txBox="1"/>
          <p:nvPr/>
        </p:nvSpPr>
        <p:spPr>
          <a:xfrm>
            <a:off x="62865" y="3828415"/>
            <a:ext cx="4571365" cy="460375"/>
          </a:xfrm>
          <a:prstGeom prst="rect">
            <a:avLst/>
          </a:prstGeom>
          <a:noFill/>
        </p:spPr>
        <p:txBody>
          <a:bodyPr wrap="square" rtlCol="0">
            <a:spAutoFit/>
          </a:bodyPr>
          <a:lstStyle/>
          <a:p>
            <a:r>
              <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sym typeface="+mn-ea"/>
              </a:rPr>
              <a:t>(</a:t>
            </a:r>
            <a:r>
              <a:rPr lang="en-US" altLang="zh-CN" sz="2400" dirty="0" smtClean="0">
                <a:solidFill>
                  <a:srgbClr val="1D495D"/>
                </a:solidFill>
                <a:latin typeface="Arial Unicode MS" panose="020B0604020202020204" charset="-122"/>
                <a:ea typeface="Arial Unicode MS" panose="020B0604020202020204" charset="-122"/>
                <a:cs typeface="Arial" panose="020B0604020202020204" pitchFamily="34" charset="0"/>
                <a:sym typeface="+mn-ea"/>
              </a:rPr>
              <a:t>1</a:t>
            </a:r>
            <a:r>
              <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sym typeface="+mn-ea"/>
              </a:rPr>
              <a:t>)</a:t>
            </a:r>
            <a:r>
              <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rPr>
              <a:t>Thank the offeror for his offer.</a:t>
            </a:r>
            <a:endParaRPr lang="zh-CN" altLang="en-US" sz="2400" dirty="0" smtClean="0">
              <a:solidFill>
                <a:srgbClr val="1D495D"/>
              </a:solidFill>
              <a:latin typeface="Arial Unicode MS" panose="020B0604020202020204" charset="-122"/>
              <a:ea typeface="Arial Unicode MS" panose="020B0604020202020204" charset="-122"/>
              <a:cs typeface="Arial" panose="020B0604020202020204" pitchFamily="34" charset="0"/>
            </a:endParaRPr>
          </a:p>
        </p:txBody>
      </p:sp>
      <p:sp>
        <p:nvSpPr>
          <p:cNvPr id="246" name="文本框 245"/>
          <p:cNvSpPr txBox="1"/>
          <p:nvPr/>
        </p:nvSpPr>
        <p:spPr>
          <a:xfrm>
            <a:off x="3034665" y="4569460"/>
            <a:ext cx="5276850" cy="645160"/>
          </a:xfrm>
          <a:prstGeom prst="rect">
            <a:avLst/>
          </a:prstGeom>
          <a:noFill/>
        </p:spPr>
        <p:txBody>
          <a:bodyPr wrap="square" rtlCol="0">
            <a:spAutoFit/>
          </a:bodyPr>
          <a:lstStyle/>
          <a:p>
            <a:pPr algn="just">
              <a:lnSpc>
                <a:spcPct val="150000"/>
              </a:lnSpc>
            </a:pPr>
            <a:r>
              <a:rPr lang="zh-CN" altLang="en-US" sz="2400" dirty="0">
                <a:solidFill>
                  <a:srgbClr val="1D495D"/>
                </a:solidFill>
                <a:latin typeface="Arial Unicode MS" panose="020B0604020202020204" charset="-122"/>
                <a:ea typeface="Arial Unicode MS" panose="020B0604020202020204" charset="-122"/>
                <a:cs typeface="Arial" panose="020B0604020202020204" pitchFamily="34" charset="0"/>
              </a:rPr>
              <a:t>(3) State reasons for non-acceptance.</a:t>
            </a:r>
            <a:endParaRPr lang="zh-CN" altLang="en-US" sz="2400" dirty="0">
              <a:solidFill>
                <a:srgbClr val="1D495D"/>
              </a:solidFill>
              <a:latin typeface="Arial Unicode MS" panose="020B0604020202020204" charset="-122"/>
              <a:ea typeface="Arial Unicode MS" panose="020B0604020202020204" charset="-122"/>
              <a:cs typeface="Arial" panose="020B0604020202020204" pitchFamily="34" charset="0"/>
            </a:endParaRPr>
          </a:p>
        </p:txBody>
      </p:sp>
      <p:grpSp>
        <p:nvGrpSpPr>
          <p:cNvPr id="699" name="组合 698"/>
          <p:cNvGrpSpPr>
            <a:grpSpLocks noChangeAspect="1"/>
          </p:cNvGrpSpPr>
          <p:nvPr/>
        </p:nvGrpSpPr>
        <p:grpSpPr>
          <a:xfrm>
            <a:off x="8615136" y="2183451"/>
            <a:ext cx="1188000" cy="1183026"/>
            <a:chOff x="12895386" y="-62366"/>
            <a:chExt cx="2208955" cy="2199699"/>
          </a:xfrm>
        </p:grpSpPr>
        <p:sp>
          <p:nvSpPr>
            <p:cNvPr id="700" name="Freeform 711"/>
            <p:cNvSpPr/>
            <p:nvPr/>
          </p:nvSpPr>
          <p:spPr bwMode="auto">
            <a:xfrm>
              <a:off x="13222410" y="1838075"/>
              <a:ext cx="37022" cy="30851"/>
            </a:xfrm>
            <a:custGeom>
              <a:avLst/>
              <a:gdLst>
                <a:gd name="T0" fmla="*/ 3 w 5"/>
                <a:gd name="T1" fmla="*/ 0 h 4"/>
                <a:gd name="T2" fmla="*/ 0 w 5"/>
                <a:gd name="T3" fmla="*/ 1 h 4"/>
                <a:gd name="T4" fmla="*/ 3 w 5"/>
                <a:gd name="T5" fmla="*/ 4 h 4"/>
                <a:gd name="T6" fmla="*/ 5 w 5"/>
                <a:gd name="T7" fmla="*/ 3 h 4"/>
                <a:gd name="T8" fmla="*/ 4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0" y="1"/>
                    <a:pt x="0" y="1"/>
                    <a:pt x="0" y="1"/>
                  </a:cubicBezTo>
                  <a:cubicBezTo>
                    <a:pt x="3" y="4"/>
                    <a:pt x="3" y="4"/>
                    <a:pt x="3" y="4"/>
                  </a:cubicBezTo>
                  <a:cubicBezTo>
                    <a:pt x="5" y="3"/>
                    <a:pt x="5" y="3"/>
                    <a:pt x="5" y="3"/>
                  </a:cubicBezTo>
                  <a:cubicBezTo>
                    <a:pt x="4" y="1"/>
                    <a:pt x="4" y="1"/>
                    <a:pt x="4" y="1"/>
                  </a:cubicBezTo>
                  <a:cubicBezTo>
                    <a:pt x="4" y="1"/>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1" name="Freeform 750"/>
            <p:cNvSpPr>
              <a:spLocks noEditPoints="1"/>
            </p:cNvSpPr>
            <p:nvPr/>
          </p:nvSpPr>
          <p:spPr bwMode="auto">
            <a:xfrm>
              <a:off x="12895386" y="-62366"/>
              <a:ext cx="2208955" cy="2199699"/>
            </a:xfrm>
            <a:custGeom>
              <a:avLst/>
              <a:gdLst>
                <a:gd name="T0" fmla="*/ 122 w 303"/>
                <a:gd name="T1" fmla="*/ 295 h 302"/>
                <a:gd name="T2" fmla="*/ 203 w 303"/>
                <a:gd name="T3" fmla="*/ 293 h 302"/>
                <a:gd name="T4" fmla="*/ 143 w 303"/>
                <a:gd name="T5" fmla="*/ 282 h 302"/>
                <a:gd name="T6" fmla="*/ 103 w 303"/>
                <a:gd name="T7" fmla="*/ 291 h 302"/>
                <a:gd name="T8" fmla="*/ 103 w 303"/>
                <a:gd name="T9" fmla="*/ 272 h 302"/>
                <a:gd name="T10" fmla="*/ 150 w 303"/>
                <a:gd name="T11" fmla="*/ 270 h 302"/>
                <a:gd name="T12" fmla="*/ 169 w 303"/>
                <a:gd name="T13" fmla="*/ 268 h 302"/>
                <a:gd name="T14" fmla="*/ 197 w 303"/>
                <a:gd name="T15" fmla="*/ 295 h 302"/>
                <a:gd name="T16" fmla="*/ 93 w 303"/>
                <a:gd name="T17" fmla="*/ 253 h 302"/>
                <a:gd name="T18" fmla="*/ 70 w 303"/>
                <a:gd name="T19" fmla="*/ 250 h 302"/>
                <a:gd name="T20" fmla="*/ 228 w 303"/>
                <a:gd name="T21" fmla="*/ 281 h 302"/>
                <a:gd name="T22" fmla="*/ 73 w 303"/>
                <a:gd name="T23" fmla="*/ 249 h 302"/>
                <a:gd name="T24" fmla="*/ 221 w 303"/>
                <a:gd name="T25" fmla="*/ 247 h 302"/>
                <a:gd name="T26" fmla="*/ 35 w 303"/>
                <a:gd name="T27" fmla="*/ 247 h 302"/>
                <a:gd name="T28" fmla="*/ 270 w 303"/>
                <a:gd name="T29" fmla="*/ 240 h 302"/>
                <a:gd name="T30" fmla="*/ 233 w 303"/>
                <a:gd name="T31" fmla="*/ 241 h 302"/>
                <a:gd name="T32" fmla="*/ 260 w 303"/>
                <a:gd name="T33" fmla="*/ 237 h 302"/>
                <a:gd name="T34" fmla="*/ 52 w 303"/>
                <a:gd name="T35" fmla="*/ 264 h 302"/>
                <a:gd name="T36" fmla="*/ 53 w 303"/>
                <a:gd name="T37" fmla="*/ 260 h 302"/>
                <a:gd name="T38" fmla="*/ 275 w 303"/>
                <a:gd name="T39" fmla="*/ 230 h 302"/>
                <a:gd name="T40" fmla="*/ 47 w 303"/>
                <a:gd name="T41" fmla="*/ 218 h 302"/>
                <a:gd name="T42" fmla="*/ 30 w 303"/>
                <a:gd name="T43" fmla="*/ 188 h 302"/>
                <a:gd name="T44" fmla="*/ 9 w 303"/>
                <a:gd name="T45" fmla="*/ 182 h 302"/>
                <a:gd name="T46" fmla="*/ 5 w 303"/>
                <a:gd name="T47" fmla="*/ 188 h 302"/>
                <a:gd name="T48" fmla="*/ 286 w 303"/>
                <a:gd name="T49" fmla="*/ 210 h 302"/>
                <a:gd name="T50" fmla="*/ 268 w 303"/>
                <a:gd name="T51" fmla="*/ 189 h 302"/>
                <a:gd name="T52" fmla="*/ 274 w 303"/>
                <a:gd name="T53" fmla="*/ 163 h 302"/>
                <a:gd name="T54" fmla="*/ 0 w 303"/>
                <a:gd name="T55" fmla="*/ 151 h 302"/>
                <a:gd name="T56" fmla="*/ 290 w 303"/>
                <a:gd name="T57" fmla="*/ 157 h 302"/>
                <a:gd name="T58" fmla="*/ 5 w 303"/>
                <a:gd name="T59" fmla="*/ 152 h 302"/>
                <a:gd name="T60" fmla="*/ 26 w 303"/>
                <a:gd name="T61" fmla="*/ 141 h 302"/>
                <a:gd name="T62" fmla="*/ 32 w 303"/>
                <a:gd name="T63" fmla="*/ 126 h 302"/>
                <a:gd name="T64" fmla="*/ 279 w 303"/>
                <a:gd name="T65" fmla="*/ 118 h 302"/>
                <a:gd name="T66" fmla="*/ 300 w 303"/>
                <a:gd name="T67" fmla="*/ 125 h 302"/>
                <a:gd name="T68" fmla="*/ 253 w 303"/>
                <a:gd name="T69" fmla="*/ 87 h 302"/>
                <a:gd name="T70" fmla="*/ 253 w 303"/>
                <a:gd name="T71" fmla="*/ 87 h 302"/>
                <a:gd name="T72" fmla="*/ 33 w 303"/>
                <a:gd name="T73" fmla="*/ 122 h 302"/>
                <a:gd name="T74" fmla="*/ 261 w 303"/>
                <a:gd name="T75" fmla="*/ 75 h 302"/>
                <a:gd name="T76" fmla="*/ 21 w 303"/>
                <a:gd name="T77" fmla="*/ 82 h 302"/>
                <a:gd name="T78" fmla="*/ 59 w 303"/>
                <a:gd name="T79" fmla="*/ 70 h 302"/>
                <a:gd name="T80" fmla="*/ 69 w 303"/>
                <a:gd name="T81" fmla="*/ 61 h 302"/>
                <a:gd name="T82" fmla="*/ 26 w 303"/>
                <a:gd name="T83" fmla="*/ 66 h 302"/>
                <a:gd name="T84" fmla="*/ 79 w 303"/>
                <a:gd name="T85" fmla="*/ 52 h 302"/>
                <a:gd name="T86" fmla="*/ 277 w 303"/>
                <a:gd name="T87" fmla="*/ 66 h 302"/>
                <a:gd name="T88" fmla="*/ 227 w 303"/>
                <a:gd name="T89" fmla="*/ 50 h 302"/>
                <a:gd name="T90" fmla="*/ 238 w 303"/>
                <a:gd name="T91" fmla="*/ 43 h 302"/>
                <a:gd name="T92" fmla="*/ 251 w 303"/>
                <a:gd name="T93" fmla="*/ 37 h 302"/>
                <a:gd name="T94" fmla="*/ 200 w 303"/>
                <a:gd name="T95" fmla="*/ 38 h 302"/>
                <a:gd name="T96" fmla="*/ 146 w 303"/>
                <a:gd name="T97" fmla="*/ 29 h 302"/>
                <a:gd name="T98" fmla="*/ 83 w 303"/>
                <a:gd name="T99" fmla="*/ 53 h 302"/>
                <a:gd name="T100" fmla="*/ 154 w 303"/>
                <a:gd name="T101" fmla="*/ 32 h 302"/>
                <a:gd name="T102" fmla="*/ 86 w 303"/>
                <a:gd name="T103" fmla="*/ 15 h 302"/>
                <a:gd name="T104" fmla="*/ 202 w 303"/>
                <a:gd name="T105" fmla="*/ 9 h 302"/>
                <a:gd name="T106" fmla="*/ 105 w 303"/>
                <a:gd name="T107" fmla="*/ 11 h 302"/>
                <a:gd name="T108" fmla="*/ 162 w 303"/>
                <a:gd name="T109" fmla="*/ 5 h 302"/>
                <a:gd name="T110" fmla="*/ 196 w 303"/>
                <a:gd name="T111" fmla="*/ 10 h 302"/>
                <a:gd name="T112" fmla="*/ 162 w 303"/>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 h="302">
                  <a:moveTo>
                    <a:pt x="122" y="295"/>
                  </a:moveTo>
                  <a:cubicBezTo>
                    <a:pt x="126" y="300"/>
                    <a:pt x="126" y="300"/>
                    <a:pt x="126" y="300"/>
                  </a:cubicBezTo>
                  <a:cubicBezTo>
                    <a:pt x="129" y="300"/>
                    <a:pt x="134" y="301"/>
                    <a:pt x="138" y="301"/>
                  </a:cubicBezTo>
                  <a:cubicBezTo>
                    <a:pt x="140" y="302"/>
                    <a:pt x="140" y="302"/>
                    <a:pt x="140" y="302"/>
                  </a:cubicBezTo>
                  <a:cubicBezTo>
                    <a:pt x="136" y="297"/>
                    <a:pt x="136" y="297"/>
                    <a:pt x="136" y="297"/>
                  </a:cubicBezTo>
                  <a:cubicBezTo>
                    <a:pt x="136" y="297"/>
                    <a:pt x="136" y="297"/>
                    <a:pt x="136" y="297"/>
                  </a:cubicBezTo>
                  <a:cubicBezTo>
                    <a:pt x="131" y="297"/>
                    <a:pt x="127" y="296"/>
                    <a:pt x="122" y="295"/>
                  </a:cubicBezTo>
                  <a:moveTo>
                    <a:pt x="100" y="292"/>
                  </a:moveTo>
                  <a:cubicBezTo>
                    <a:pt x="99" y="293"/>
                    <a:pt x="99" y="293"/>
                    <a:pt x="99" y="293"/>
                  </a:cubicBezTo>
                  <a:cubicBezTo>
                    <a:pt x="101" y="293"/>
                    <a:pt x="101" y="293"/>
                    <a:pt x="101" y="293"/>
                  </a:cubicBezTo>
                  <a:cubicBezTo>
                    <a:pt x="100" y="292"/>
                    <a:pt x="100" y="292"/>
                    <a:pt x="100" y="292"/>
                  </a:cubicBezTo>
                  <a:moveTo>
                    <a:pt x="211" y="285"/>
                  </a:moveTo>
                  <a:cubicBezTo>
                    <a:pt x="208" y="287"/>
                    <a:pt x="204" y="288"/>
                    <a:pt x="201" y="289"/>
                  </a:cubicBezTo>
                  <a:cubicBezTo>
                    <a:pt x="203" y="293"/>
                    <a:pt x="203" y="293"/>
                    <a:pt x="203" y="293"/>
                  </a:cubicBezTo>
                  <a:cubicBezTo>
                    <a:pt x="207" y="291"/>
                    <a:pt x="210" y="290"/>
                    <a:pt x="213" y="289"/>
                  </a:cubicBezTo>
                  <a:cubicBezTo>
                    <a:pt x="211" y="285"/>
                    <a:pt x="211" y="285"/>
                    <a:pt x="211" y="285"/>
                  </a:cubicBezTo>
                  <a:moveTo>
                    <a:pt x="143" y="282"/>
                  </a:moveTo>
                  <a:cubicBezTo>
                    <a:pt x="138" y="294"/>
                    <a:pt x="138" y="294"/>
                    <a:pt x="138" y="294"/>
                  </a:cubicBezTo>
                  <a:cubicBezTo>
                    <a:pt x="140" y="297"/>
                    <a:pt x="140" y="297"/>
                    <a:pt x="140" y="297"/>
                  </a:cubicBezTo>
                  <a:cubicBezTo>
                    <a:pt x="145" y="286"/>
                    <a:pt x="145" y="286"/>
                    <a:pt x="145" y="286"/>
                  </a:cubicBezTo>
                  <a:cubicBezTo>
                    <a:pt x="143" y="282"/>
                    <a:pt x="143" y="282"/>
                    <a:pt x="143" y="282"/>
                  </a:cubicBezTo>
                  <a:moveTo>
                    <a:pt x="223" y="279"/>
                  </a:moveTo>
                  <a:cubicBezTo>
                    <a:pt x="220" y="281"/>
                    <a:pt x="217" y="282"/>
                    <a:pt x="214" y="284"/>
                  </a:cubicBezTo>
                  <a:cubicBezTo>
                    <a:pt x="216" y="287"/>
                    <a:pt x="216" y="287"/>
                    <a:pt x="216" y="287"/>
                  </a:cubicBezTo>
                  <a:cubicBezTo>
                    <a:pt x="219" y="286"/>
                    <a:pt x="223" y="284"/>
                    <a:pt x="226" y="282"/>
                  </a:cubicBezTo>
                  <a:cubicBezTo>
                    <a:pt x="223" y="279"/>
                    <a:pt x="223" y="279"/>
                    <a:pt x="223" y="279"/>
                  </a:cubicBezTo>
                  <a:moveTo>
                    <a:pt x="103" y="272"/>
                  </a:moveTo>
                  <a:cubicBezTo>
                    <a:pt x="103" y="291"/>
                    <a:pt x="103" y="291"/>
                    <a:pt x="103" y="291"/>
                  </a:cubicBezTo>
                  <a:cubicBezTo>
                    <a:pt x="105" y="295"/>
                    <a:pt x="105" y="295"/>
                    <a:pt x="105" y="295"/>
                  </a:cubicBezTo>
                  <a:cubicBezTo>
                    <a:pt x="110" y="296"/>
                    <a:pt x="115" y="298"/>
                    <a:pt x="120" y="299"/>
                  </a:cubicBezTo>
                  <a:cubicBezTo>
                    <a:pt x="121" y="299"/>
                    <a:pt x="121" y="299"/>
                    <a:pt x="121" y="299"/>
                  </a:cubicBezTo>
                  <a:cubicBezTo>
                    <a:pt x="118" y="294"/>
                    <a:pt x="118" y="294"/>
                    <a:pt x="118" y="294"/>
                  </a:cubicBezTo>
                  <a:cubicBezTo>
                    <a:pt x="114" y="293"/>
                    <a:pt x="110" y="292"/>
                    <a:pt x="107" y="291"/>
                  </a:cubicBezTo>
                  <a:cubicBezTo>
                    <a:pt x="107" y="278"/>
                    <a:pt x="107" y="278"/>
                    <a:pt x="107" y="278"/>
                  </a:cubicBezTo>
                  <a:cubicBezTo>
                    <a:pt x="103" y="272"/>
                    <a:pt x="103" y="272"/>
                    <a:pt x="103" y="272"/>
                  </a:cubicBezTo>
                  <a:moveTo>
                    <a:pt x="150" y="270"/>
                  </a:moveTo>
                  <a:cubicBezTo>
                    <a:pt x="148" y="270"/>
                    <a:pt x="148" y="270"/>
                    <a:pt x="148" y="270"/>
                  </a:cubicBezTo>
                  <a:cubicBezTo>
                    <a:pt x="144" y="279"/>
                    <a:pt x="144" y="279"/>
                    <a:pt x="144" y="279"/>
                  </a:cubicBezTo>
                  <a:cubicBezTo>
                    <a:pt x="147" y="283"/>
                    <a:pt x="147" y="283"/>
                    <a:pt x="147" y="283"/>
                  </a:cubicBezTo>
                  <a:cubicBezTo>
                    <a:pt x="151" y="274"/>
                    <a:pt x="151" y="274"/>
                    <a:pt x="151" y="274"/>
                  </a:cubicBezTo>
                  <a:cubicBezTo>
                    <a:pt x="153" y="273"/>
                    <a:pt x="153" y="273"/>
                    <a:pt x="153" y="273"/>
                  </a:cubicBezTo>
                  <a:cubicBezTo>
                    <a:pt x="150" y="270"/>
                    <a:pt x="150" y="270"/>
                    <a:pt x="150" y="270"/>
                  </a:cubicBezTo>
                  <a:moveTo>
                    <a:pt x="166" y="268"/>
                  </a:moveTo>
                  <a:cubicBezTo>
                    <a:pt x="154" y="269"/>
                    <a:pt x="154" y="269"/>
                    <a:pt x="154" y="269"/>
                  </a:cubicBezTo>
                  <a:cubicBezTo>
                    <a:pt x="156" y="273"/>
                    <a:pt x="156" y="273"/>
                    <a:pt x="156" y="273"/>
                  </a:cubicBezTo>
                  <a:cubicBezTo>
                    <a:pt x="168" y="272"/>
                    <a:pt x="168" y="272"/>
                    <a:pt x="168" y="272"/>
                  </a:cubicBezTo>
                  <a:cubicBezTo>
                    <a:pt x="166" y="268"/>
                    <a:pt x="166" y="268"/>
                    <a:pt x="166" y="268"/>
                  </a:cubicBezTo>
                  <a:moveTo>
                    <a:pt x="180" y="266"/>
                  </a:moveTo>
                  <a:cubicBezTo>
                    <a:pt x="169" y="268"/>
                    <a:pt x="169" y="268"/>
                    <a:pt x="169" y="268"/>
                  </a:cubicBezTo>
                  <a:cubicBezTo>
                    <a:pt x="172" y="271"/>
                    <a:pt x="172" y="271"/>
                    <a:pt x="172" y="271"/>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198" y="295"/>
                    <a:pt x="199" y="294"/>
                    <a:pt x="201" y="294"/>
                  </a:cubicBezTo>
                  <a:cubicBezTo>
                    <a:pt x="198" y="290"/>
                    <a:pt x="198" y="290"/>
                    <a:pt x="198" y="290"/>
                  </a:cubicBezTo>
                  <a:cubicBezTo>
                    <a:pt x="198" y="290"/>
                    <a:pt x="198" y="290"/>
                    <a:pt x="198" y="291"/>
                  </a:cubicBezTo>
                  <a:cubicBezTo>
                    <a:pt x="191" y="282"/>
                    <a:pt x="191" y="282"/>
                    <a:pt x="191" y="282"/>
                  </a:cubicBezTo>
                  <a:cubicBezTo>
                    <a:pt x="191" y="282"/>
                    <a:pt x="191" y="282"/>
                    <a:pt x="191" y="282"/>
                  </a:cubicBezTo>
                  <a:cubicBezTo>
                    <a:pt x="180" y="266"/>
                    <a:pt x="180" y="266"/>
                    <a:pt x="180" y="266"/>
                  </a:cubicBezTo>
                  <a:moveTo>
                    <a:pt x="93" y="253"/>
                  </a:moveTo>
                  <a:cubicBezTo>
                    <a:pt x="98" y="261"/>
                    <a:pt x="98" y="261"/>
                    <a:pt x="98" y="261"/>
                  </a:cubicBezTo>
                  <a:cubicBezTo>
                    <a:pt x="102" y="264"/>
                    <a:pt x="102" y="264"/>
                    <a:pt x="102" y="264"/>
                  </a:cubicBezTo>
                  <a:cubicBezTo>
                    <a:pt x="103" y="267"/>
                    <a:pt x="103" y="267"/>
                    <a:pt x="103" y="267"/>
                  </a:cubicBezTo>
                  <a:cubicBezTo>
                    <a:pt x="107" y="273"/>
                    <a:pt x="107" y="273"/>
                    <a:pt x="107" y="273"/>
                  </a:cubicBezTo>
                  <a:cubicBezTo>
                    <a:pt x="106" y="261"/>
                    <a:pt x="106" y="261"/>
                    <a:pt x="106" y="261"/>
                  </a:cubicBezTo>
                  <a:cubicBezTo>
                    <a:pt x="93" y="253"/>
                    <a:pt x="93" y="253"/>
                    <a:pt x="93" y="253"/>
                  </a:cubicBezTo>
                  <a:moveTo>
                    <a:pt x="70" y="250"/>
                  </a:moveTo>
                  <a:cubicBezTo>
                    <a:pt x="61" y="256"/>
                    <a:pt x="61" y="256"/>
                    <a:pt x="61" y="256"/>
                  </a:cubicBezTo>
                  <a:cubicBezTo>
                    <a:pt x="63" y="259"/>
                    <a:pt x="63" y="259"/>
                    <a:pt x="63" y="259"/>
                  </a:cubicBezTo>
                  <a:cubicBezTo>
                    <a:pt x="73" y="253"/>
                    <a:pt x="73" y="253"/>
                    <a:pt x="73" y="253"/>
                  </a:cubicBezTo>
                  <a:cubicBezTo>
                    <a:pt x="70" y="250"/>
                    <a:pt x="70" y="250"/>
                    <a:pt x="70" y="250"/>
                  </a:cubicBezTo>
                  <a:moveTo>
                    <a:pt x="219" y="249"/>
                  </a:moveTo>
                  <a:cubicBezTo>
                    <a:pt x="225" y="276"/>
                    <a:pt x="225" y="276"/>
                    <a:pt x="225" y="276"/>
                  </a:cubicBezTo>
                  <a:cubicBezTo>
                    <a:pt x="228" y="281"/>
                    <a:pt x="228" y="281"/>
                    <a:pt x="228" y="281"/>
                  </a:cubicBezTo>
                  <a:cubicBezTo>
                    <a:pt x="228" y="281"/>
                    <a:pt x="229" y="281"/>
                    <a:pt x="229" y="281"/>
                  </a:cubicBezTo>
                  <a:cubicBezTo>
                    <a:pt x="233" y="278"/>
                    <a:pt x="233" y="278"/>
                    <a:pt x="233" y="278"/>
                  </a:cubicBezTo>
                  <a:cubicBezTo>
                    <a:pt x="229" y="277"/>
                    <a:pt x="229" y="277"/>
                    <a:pt x="229" y="277"/>
                  </a:cubicBezTo>
                  <a:cubicBezTo>
                    <a:pt x="225" y="258"/>
                    <a:pt x="225" y="258"/>
                    <a:pt x="225" y="258"/>
                  </a:cubicBezTo>
                  <a:cubicBezTo>
                    <a:pt x="219" y="249"/>
                    <a:pt x="219" y="249"/>
                    <a:pt x="219" y="249"/>
                  </a:cubicBezTo>
                  <a:moveTo>
                    <a:pt x="79" y="245"/>
                  </a:moveTo>
                  <a:cubicBezTo>
                    <a:pt x="73" y="249"/>
                    <a:pt x="73" y="249"/>
                    <a:pt x="73" y="249"/>
                  </a:cubicBezTo>
                  <a:cubicBezTo>
                    <a:pt x="75" y="252"/>
                    <a:pt x="75" y="252"/>
                    <a:pt x="75" y="252"/>
                  </a:cubicBezTo>
                  <a:cubicBezTo>
                    <a:pt x="79" y="250"/>
                    <a:pt x="79" y="250"/>
                    <a:pt x="79" y="250"/>
                  </a:cubicBezTo>
                  <a:cubicBezTo>
                    <a:pt x="92" y="257"/>
                    <a:pt x="92" y="257"/>
                    <a:pt x="92" y="257"/>
                  </a:cubicBezTo>
                  <a:cubicBezTo>
                    <a:pt x="86" y="250"/>
                    <a:pt x="86" y="250"/>
                    <a:pt x="86" y="250"/>
                  </a:cubicBezTo>
                  <a:cubicBezTo>
                    <a:pt x="79" y="245"/>
                    <a:pt x="79" y="245"/>
                    <a:pt x="79" y="245"/>
                  </a:cubicBezTo>
                  <a:moveTo>
                    <a:pt x="229" y="240"/>
                  </a:moveTo>
                  <a:cubicBezTo>
                    <a:pt x="221" y="247"/>
                    <a:pt x="221" y="247"/>
                    <a:pt x="221" y="247"/>
                  </a:cubicBezTo>
                  <a:cubicBezTo>
                    <a:pt x="223" y="250"/>
                    <a:pt x="223" y="250"/>
                    <a:pt x="223" y="250"/>
                  </a:cubicBezTo>
                  <a:cubicBezTo>
                    <a:pt x="223" y="250"/>
                    <a:pt x="223" y="250"/>
                    <a:pt x="223" y="250"/>
                  </a:cubicBezTo>
                  <a:cubicBezTo>
                    <a:pt x="231" y="243"/>
                    <a:pt x="231" y="243"/>
                    <a:pt x="231" y="243"/>
                  </a:cubicBezTo>
                  <a:cubicBezTo>
                    <a:pt x="229" y="240"/>
                    <a:pt x="229" y="240"/>
                    <a:pt x="229" y="240"/>
                  </a:cubicBezTo>
                  <a:moveTo>
                    <a:pt x="26" y="235"/>
                  </a:moveTo>
                  <a:cubicBezTo>
                    <a:pt x="28" y="239"/>
                    <a:pt x="28" y="239"/>
                    <a:pt x="28" y="239"/>
                  </a:cubicBezTo>
                  <a:cubicBezTo>
                    <a:pt x="30" y="242"/>
                    <a:pt x="33" y="244"/>
                    <a:pt x="35" y="247"/>
                  </a:cubicBezTo>
                  <a:cubicBezTo>
                    <a:pt x="26" y="235"/>
                    <a:pt x="26" y="235"/>
                    <a:pt x="26" y="235"/>
                  </a:cubicBezTo>
                  <a:cubicBezTo>
                    <a:pt x="26" y="235"/>
                    <a:pt x="26" y="235"/>
                    <a:pt x="26" y="235"/>
                  </a:cubicBezTo>
                  <a:moveTo>
                    <a:pt x="274" y="233"/>
                  </a:moveTo>
                  <a:cubicBezTo>
                    <a:pt x="273" y="234"/>
                    <a:pt x="272" y="235"/>
                    <a:pt x="271" y="237"/>
                  </a:cubicBezTo>
                  <a:cubicBezTo>
                    <a:pt x="261" y="233"/>
                    <a:pt x="261" y="233"/>
                    <a:pt x="261" y="233"/>
                  </a:cubicBezTo>
                  <a:cubicBezTo>
                    <a:pt x="265" y="239"/>
                    <a:pt x="265" y="239"/>
                    <a:pt x="265" y="239"/>
                  </a:cubicBezTo>
                  <a:cubicBezTo>
                    <a:pt x="270" y="240"/>
                    <a:pt x="270" y="240"/>
                    <a:pt x="270" y="240"/>
                  </a:cubicBezTo>
                  <a:cubicBezTo>
                    <a:pt x="271" y="244"/>
                    <a:pt x="271" y="244"/>
                    <a:pt x="271" y="244"/>
                  </a:cubicBezTo>
                  <a:cubicBezTo>
                    <a:pt x="273" y="240"/>
                    <a:pt x="273" y="240"/>
                    <a:pt x="273" y="240"/>
                  </a:cubicBezTo>
                  <a:cubicBezTo>
                    <a:pt x="274" y="239"/>
                    <a:pt x="275" y="238"/>
                    <a:pt x="276" y="236"/>
                  </a:cubicBezTo>
                  <a:cubicBezTo>
                    <a:pt x="274" y="233"/>
                    <a:pt x="274" y="233"/>
                    <a:pt x="274" y="233"/>
                  </a:cubicBezTo>
                  <a:moveTo>
                    <a:pt x="239" y="231"/>
                  </a:moveTo>
                  <a:cubicBezTo>
                    <a:pt x="231" y="238"/>
                    <a:pt x="231" y="238"/>
                    <a:pt x="231" y="238"/>
                  </a:cubicBezTo>
                  <a:cubicBezTo>
                    <a:pt x="233" y="241"/>
                    <a:pt x="233" y="241"/>
                    <a:pt x="233" y="241"/>
                  </a:cubicBezTo>
                  <a:cubicBezTo>
                    <a:pt x="241" y="234"/>
                    <a:pt x="241" y="234"/>
                    <a:pt x="241" y="234"/>
                  </a:cubicBezTo>
                  <a:cubicBezTo>
                    <a:pt x="239" y="231"/>
                    <a:pt x="239" y="231"/>
                    <a:pt x="239" y="231"/>
                  </a:cubicBezTo>
                  <a:moveTo>
                    <a:pt x="243" y="227"/>
                  </a:moveTo>
                  <a:cubicBezTo>
                    <a:pt x="241" y="229"/>
                    <a:pt x="241" y="229"/>
                    <a:pt x="241" y="229"/>
                  </a:cubicBezTo>
                  <a:cubicBezTo>
                    <a:pt x="243" y="232"/>
                    <a:pt x="243" y="232"/>
                    <a:pt x="243" y="232"/>
                  </a:cubicBezTo>
                  <a:cubicBezTo>
                    <a:pt x="244" y="232"/>
                    <a:pt x="244" y="232"/>
                    <a:pt x="244" y="232"/>
                  </a:cubicBezTo>
                  <a:cubicBezTo>
                    <a:pt x="260" y="237"/>
                    <a:pt x="260" y="237"/>
                    <a:pt x="260" y="237"/>
                  </a:cubicBezTo>
                  <a:cubicBezTo>
                    <a:pt x="256" y="232"/>
                    <a:pt x="256" y="232"/>
                    <a:pt x="256" y="232"/>
                  </a:cubicBezTo>
                  <a:cubicBezTo>
                    <a:pt x="243" y="227"/>
                    <a:pt x="243" y="227"/>
                    <a:pt x="243" y="227"/>
                  </a:cubicBezTo>
                  <a:moveTo>
                    <a:pt x="36" y="226"/>
                  </a:moveTo>
                  <a:cubicBezTo>
                    <a:pt x="30" y="235"/>
                    <a:pt x="30" y="235"/>
                    <a:pt x="30" y="235"/>
                  </a:cubicBezTo>
                  <a:cubicBezTo>
                    <a:pt x="49" y="262"/>
                    <a:pt x="49" y="262"/>
                    <a:pt x="49" y="262"/>
                  </a:cubicBezTo>
                  <a:cubicBezTo>
                    <a:pt x="50" y="263"/>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61" y="260"/>
                    <a:pt x="61" y="260"/>
                    <a:pt x="61" y="260"/>
                  </a:cubicBezTo>
                  <a:cubicBezTo>
                    <a:pt x="58" y="257"/>
                    <a:pt x="58" y="257"/>
                    <a:pt x="58" y="257"/>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39" y="229"/>
                    <a:pt x="39" y="229"/>
                    <a:pt x="39" y="229"/>
                  </a:cubicBezTo>
                  <a:cubicBezTo>
                    <a:pt x="36" y="226"/>
                    <a:pt x="36" y="226"/>
                    <a:pt x="36" y="226"/>
                  </a:cubicBezTo>
                  <a:moveTo>
                    <a:pt x="281" y="220"/>
                  </a:moveTo>
                  <a:cubicBezTo>
                    <a:pt x="279" y="224"/>
                    <a:pt x="277" y="227"/>
                    <a:pt x="275" y="230"/>
                  </a:cubicBezTo>
                  <a:cubicBezTo>
                    <a:pt x="278" y="234"/>
                    <a:pt x="278" y="234"/>
                    <a:pt x="278" y="234"/>
                  </a:cubicBezTo>
                  <a:cubicBezTo>
                    <a:pt x="280" y="230"/>
                    <a:pt x="282" y="227"/>
                    <a:pt x="284" y="224"/>
                  </a:cubicBezTo>
                  <a:cubicBezTo>
                    <a:pt x="281" y="220"/>
                    <a:pt x="281" y="220"/>
                    <a:pt x="281" y="220"/>
                  </a:cubicBezTo>
                  <a:moveTo>
                    <a:pt x="45" y="214"/>
                  </a:moveTo>
                  <a:cubicBezTo>
                    <a:pt x="38" y="223"/>
                    <a:pt x="38" y="223"/>
                    <a:pt x="38" y="223"/>
                  </a:cubicBezTo>
                  <a:cubicBezTo>
                    <a:pt x="41" y="227"/>
                    <a:pt x="41" y="227"/>
                    <a:pt x="41" y="227"/>
                  </a:cubicBezTo>
                  <a:cubicBezTo>
                    <a:pt x="47" y="218"/>
                    <a:pt x="47" y="218"/>
                    <a:pt x="47" y="218"/>
                  </a:cubicBezTo>
                  <a:cubicBezTo>
                    <a:pt x="45" y="214"/>
                    <a:pt x="45" y="214"/>
                    <a:pt x="45" y="214"/>
                  </a:cubicBezTo>
                  <a:moveTo>
                    <a:pt x="292" y="206"/>
                  </a:moveTo>
                  <a:cubicBezTo>
                    <a:pt x="291" y="206"/>
                    <a:pt x="291" y="206"/>
                    <a:pt x="291" y="206"/>
                  </a:cubicBezTo>
                  <a:cubicBezTo>
                    <a:pt x="292" y="207"/>
                    <a:pt x="292" y="207"/>
                    <a:pt x="292" y="207"/>
                  </a:cubicBezTo>
                  <a:cubicBezTo>
                    <a:pt x="292" y="206"/>
                    <a:pt x="292" y="206"/>
                    <a:pt x="292" y="206"/>
                  </a:cubicBezTo>
                  <a:moveTo>
                    <a:pt x="27" y="183"/>
                  </a:moveTo>
                  <a:cubicBezTo>
                    <a:pt x="30" y="188"/>
                    <a:pt x="30" y="188"/>
                    <a:pt x="30" y="188"/>
                  </a:cubicBezTo>
                  <a:cubicBezTo>
                    <a:pt x="34" y="188"/>
                    <a:pt x="34" y="188"/>
                    <a:pt x="34" y="188"/>
                  </a:cubicBezTo>
                  <a:cubicBezTo>
                    <a:pt x="42" y="205"/>
                    <a:pt x="42" y="205"/>
                    <a:pt x="42" y="205"/>
                  </a:cubicBezTo>
                  <a:cubicBezTo>
                    <a:pt x="49" y="215"/>
                    <a:pt x="49" y="215"/>
                    <a:pt x="49" y="215"/>
                  </a:cubicBezTo>
                  <a:cubicBezTo>
                    <a:pt x="50" y="214"/>
                    <a:pt x="50" y="214"/>
                    <a:pt x="50" y="214"/>
                  </a:cubicBezTo>
                  <a:cubicBezTo>
                    <a:pt x="37" y="184"/>
                    <a:pt x="37" y="184"/>
                    <a:pt x="37" y="184"/>
                  </a:cubicBezTo>
                  <a:cubicBezTo>
                    <a:pt x="27" y="183"/>
                    <a:pt x="27" y="183"/>
                    <a:pt x="27" y="183"/>
                  </a:cubicBezTo>
                  <a:moveTo>
                    <a:pt x="9" y="182"/>
                  </a:moveTo>
                  <a:cubicBezTo>
                    <a:pt x="12" y="186"/>
                    <a:pt x="12" y="186"/>
                    <a:pt x="12" y="186"/>
                  </a:cubicBezTo>
                  <a:cubicBezTo>
                    <a:pt x="26" y="187"/>
                    <a:pt x="26" y="187"/>
                    <a:pt x="26" y="187"/>
                  </a:cubicBezTo>
                  <a:cubicBezTo>
                    <a:pt x="23" y="183"/>
                    <a:pt x="23" y="183"/>
                    <a:pt x="23" y="183"/>
                  </a:cubicBezTo>
                  <a:cubicBezTo>
                    <a:pt x="9" y="182"/>
                    <a:pt x="9" y="182"/>
                    <a:pt x="9" y="182"/>
                  </a:cubicBezTo>
                  <a:moveTo>
                    <a:pt x="3" y="178"/>
                  </a:moveTo>
                  <a:cubicBezTo>
                    <a:pt x="3" y="180"/>
                    <a:pt x="3" y="182"/>
                    <a:pt x="4" y="184"/>
                  </a:cubicBezTo>
                  <a:cubicBezTo>
                    <a:pt x="5" y="188"/>
                    <a:pt x="5" y="188"/>
                    <a:pt x="5" y="188"/>
                  </a:cubicBezTo>
                  <a:cubicBezTo>
                    <a:pt x="7" y="185"/>
                    <a:pt x="7" y="185"/>
                    <a:pt x="7" y="185"/>
                  </a:cubicBezTo>
                  <a:cubicBezTo>
                    <a:pt x="8" y="185"/>
                    <a:pt x="8" y="185"/>
                    <a:pt x="8" y="185"/>
                  </a:cubicBezTo>
                  <a:cubicBezTo>
                    <a:pt x="3" y="178"/>
                    <a:pt x="3" y="178"/>
                    <a:pt x="3" y="178"/>
                  </a:cubicBezTo>
                  <a:moveTo>
                    <a:pt x="267" y="176"/>
                  </a:moveTo>
                  <a:cubicBezTo>
                    <a:pt x="264" y="190"/>
                    <a:pt x="264" y="190"/>
                    <a:pt x="264" y="190"/>
                  </a:cubicBezTo>
                  <a:cubicBezTo>
                    <a:pt x="264" y="191"/>
                    <a:pt x="264" y="191"/>
                    <a:pt x="264" y="191"/>
                  </a:cubicBezTo>
                  <a:cubicBezTo>
                    <a:pt x="286" y="210"/>
                    <a:pt x="286" y="210"/>
                    <a:pt x="286" y="210"/>
                  </a:cubicBezTo>
                  <a:cubicBezTo>
                    <a:pt x="285" y="213"/>
                    <a:pt x="284" y="215"/>
                    <a:pt x="283" y="217"/>
                  </a:cubicBezTo>
                  <a:cubicBezTo>
                    <a:pt x="285" y="221"/>
                    <a:pt x="285" y="221"/>
                    <a:pt x="285" y="221"/>
                  </a:cubicBezTo>
                  <a:cubicBezTo>
                    <a:pt x="287" y="217"/>
                    <a:pt x="289" y="214"/>
                    <a:pt x="290" y="210"/>
                  </a:cubicBezTo>
                  <a:cubicBezTo>
                    <a:pt x="290" y="210"/>
                    <a:pt x="290" y="210"/>
                    <a:pt x="290" y="210"/>
                  </a:cubicBezTo>
                  <a:cubicBezTo>
                    <a:pt x="289" y="207"/>
                    <a:pt x="289" y="207"/>
                    <a:pt x="289" y="207"/>
                  </a:cubicBezTo>
                  <a:cubicBezTo>
                    <a:pt x="288" y="207"/>
                    <a:pt x="288" y="207"/>
                    <a:pt x="288" y="207"/>
                  </a:cubicBezTo>
                  <a:cubicBezTo>
                    <a:pt x="268" y="189"/>
                    <a:pt x="268" y="189"/>
                    <a:pt x="268" y="189"/>
                  </a:cubicBezTo>
                  <a:cubicBezTo>
                    <a:pt x="270" y="181"/>
                    <a:pt x="270" y="181"/>
                    <a:pt x="270" y="181"/>
                  </a:cubicBezTo>
                  <a:cubicBezTo>
                    <a:pt x="267" y="176"/>
                    <a:pt x="267" y="176"/>
                    <a:pt x="267" y="176"/>
                  </a:cubicBezTo>
                  <a:moveTo>
                    <a:pt x="271" y="159"/>
                  </a:moveTo>
                  <a:cubicBezTo>
                    <a:pt x="270" y="159"/>
                    <a:pt x="270" y="159"/>
                    <a:pt x="270" y="159"/>
                  </a:cubicBezTo>
                  <a:cubicBezTo>
                    <a:pt x="267" y="172"/>
                    <a:pt x="267" y="172"/>
                    <a:pt x="267" y="172"/>
                  </a:cubicBezTo>
                  <a:cubicBezTo>
                    <a:pt x="271" y="177"/>
                    <a:pt x="271" y="177"/>
                    <a:pt x="271" y="177"/>
                  </a:cubicBezTo>
                  <a:cubicBezTo>
                    <a:pt x="274" y="163"/>
                    <a:pt x="274" y="163"/>
                    <a:pt x="274" y="163"/>
                  </a:cubicBezTo>
                  <a:cubicBezTo>
                    <a:pt x="271" y="159"/>
                    <a:pt x="271" y="159"/>
                    <a:pt x="271" y="159"/>
                  </a:cubicBezTo>
                  <a:moveTo>
                    <a:pt x="284" y="154"/>
                  </a:moveTo>
                  <a:cubicBezTo>
                    <a:pt x="274" y="158"/>
                    <a:pt x="274" y="158"/>
                    <a:pt x="274" y="158"/>
                  </a:cubicBezTo>
                  <a:cubicBezTo>
                    <a:pt x="276" y="161"/>
                    <a:pt x="276" y="161"/>
                    <a:pt x="276" y="161"/>
                  </a:cubicBezTo>
                  <a:cubicBezTo>
                    <a:pt x="287" y="158"/>
                    <a:pt x="287" y="158"/>
                    <a:pt x="287" y="158"/>
                  </a:cubicBezTo>
                  <a:cubicBezTo>
                    <a:pt x="284" y="154"/>
                    <a:pt x="284" y="154"/>
                    <a:pt x="284" y="154"/>
                  </a:cubicBezTo>
                  <a:moveTo>
                    <a:pt x="0" y="151"/>
                  </a:moveTo>
                  <a:cubicBezTo>
                    <a:pt x="0" y="158"/>
                    <a:pt x="1" y="165"/>
                    <a:pt x="2" y="172"/>
                  </a:cubicBezTo>
                  <a:cubicBezTo>
                    <a:pt x="7" y="179"/>
                    <a:pt x="7" y="179"/>
                    <a:pt x="7" y="179"/>
                  </a:cubicBezTo>
                  <a:cubicBezTo>
                    <a:pt x="5" y="172"/>
                    <a:pt x="5" y="164"/>
                    <a:pt x="4" y="157"/>
                  </a:cubicBezTo>
                  <a:cubicBezTo>
                    <a:pt x="0" y="151"/>
                    <a:pt x="0" y="151"/>
                    <a:pt x="0" y="151"/>
                  </a:cubicBezTo>
                  <a:moveTo>
                    <a:pt x="298" y="150"/>
                  </a:moveTo>
                  <a:cubicBezTo>
                    <a:pt x="287" y="153"/>
                    <a:pt x="287" y="153"/>
                    <a:pt x="287" y="153"/>
                  </a:cubicBezTo>
                  <a:cubicBezTo>
                    <a:pt x="290" y="157"/>
                    <a:pt x="290" y="157"/>
                    <a:pt x="290" y="157"/>
                  </a:cubicBezTo>
                  <a:cubicBezTo>
                    <a:pt x="300" y="154"/>
                    <a:pt x="300" y="154"/>
                    <a:pt x="300" y="154"/>
                  </a:cubicBezTo>
                  <a:cubicBezTo>
                    <a:pt x="301" y="155"/>
                    <a:pt x="301" y="155"/>
                    <a:pt x="301" y="155"/>
                  </a:cubicBezTo>
                  <a:cubicBezTo>
                    <a:pt x="298" y="150"/>
                    <a:pt x="298" y="150"/>
                    <a:pt x="298" y="150"/>
                  </a:cubicBezTo>
                  <a:moveTo>
                    <a:pt x="13" y="145"/>
                  </a:moveTo>
                  <a:cubicBezTo>
                    <a:pt x="3" y="149"/>
                    <a:pt x="3" y="149"/>
                    <a:pt x="3" y="149"/>
                  </a:cubicBezTo>
                  <a:cubicBezTo>
                    <a:pt x="0" y="146"/>
                    <a:pt x="0" y="146"/>
                    <a:pt x="0" y="146"/>
                  </a:cubicBezTo>
                  <a:cubicBezTo>
                    <a:pt x="5" y="152"/>
                    <a:pt x="5" y="152"/>
                    <a:pt x="5" y="152"/>
                  </a:cubicBezTo>
                  <a:cubicBezTo>
                    <a:pt x="15" y="149"/>
                    <a:pt x="15" y="149"/>
                    <a:pt x="15" y="149"/>
                  </a:cubicBezTo>
                  <a:cubicBezTo>
                    <a:pt x="13" y="145"/>
                    <a:pt x="13" y="145"/>
                    <a:pt x="13" y="145"/>
                  </a:cubicBezTo>
                  <a:moveTo>
                    <a:pt x="26" y="141"/>
                  </a:moveTo>
                  <a:cubicBezTo>
                    <a:pt x="16" y="144"/>
                    <a:pt x="16" y="144"/>
                    <a:pt x="16" y="144"/>
                  </a:cubicBezTo>
                  <a:cubicBezTo>
                    <a:pt x="18" y="148"/>
                    <a:pt x="18" y="148"/>
                    <a:pt x="18" y="148"/>
                  </a:cubicBezTo>
                  <a:cubicBezTo>
                    <a:pt x="28" y="144"/>
                    <a:pt x="28" y="144"/>
                    <a:pt x="28" y="144"/>
                  </a:cubicBezTo>
                  <a:cubicBezTo>
                    <a:pt x="26" y="141"/>
                    <a:pt x="26" y="141"/>
                    <a:pt x="26" y="141"/>
                  </a:cubicBezTo>
                  <a:moveTo>
                    <a:pt x="32" y="126"/>
                  </a:moveTo>
                  <a:cubicBezTo>
                    <a:pt x="29" y="140"/>
                    <a:pt x="29" y="140"/>
                    <a:pt x="29" y="140"/>
                  </a:cubicBezTo>
                  <a:cubicBezTo>
                    <a:pt x="29" y="140"/>
                    <a:pt x="29" y="140"/>
                    <a:pt x="29" y="140"/>
                  </a:cubicBezTo>
                  <a:cubicBezTo>
                    <a:pt x="31" y="143"/>
                    <a:pt x="31" y="143"/>
                    <a:pt x="31" y="143"/>
                  </a:cubicBezTo>
                  <a:cubicBezTo>
                    <a:pt x="33" y="143"/>
                    <a:pt x="33" y="143"/>
                    <a:pt x="33" y="143"/>
                  </a:cubicBezTo>
                  <a:cubicBezTo>
                    <a:pt x="35" y="130"/>
                    <a:pt x="35" y="130"/>
                    <a:pt x="35" y="130"/>
                  </a:cubicBezTo>
                  <a:cubicBezTo>
                    <a:pt x="32" y="126"/>
                    <a:pt x="32" y="126"/>
                    <a:pt x="32" y="126"/>
                  </a:cubicBezTo>
                  <a:moveTo>
                    <a:pt x="296" y="124"/>
                  </a:moveTo>
                  <a:cubicBezTo>
                    <a:pt x="297" y="131"/>
                    <a:pt x="298" y="139"/>
                    <a:pt x="298" y="146"/>
                  </a:cubicBezTo>
                  <a:cubicBezTo>
                    <a:pt x="303" y="151"/>
                    <a:pt x="303" y="151"/>
                    <a:pt x="303" y="151"/>
                  </a:cubicBezTo>
                  <a:cubicBezTo>
                    <a:pt x="303" y="145"/>
                    <a:pt x="302" y="138"/>
                    <a:pt x="301" y="131"/>
                  </a:cubicBezTo>
                  <a:cubicBezTo>
                    <a:pt x="296" y="124"/>
                    <a:pt x="296" y="124"/>
                    <a:pt x="296" y="124"/>
                  </a:cubicBezTo>
                  <a:moveTo>
                    <a:pt x="276" y="114"/>
                  </a:moveTo>
                  <a:cubicBezTo>
                    <a:pt x="279" y="118"/>
                    <a:pt x="279" y="118"/>
                    <a:pt x="279" y="118"/>
                  </a:cubicBezTo>
                  <a:cubicBezTo>
                    <a:pt x="293" y="120"/>
                    <a:pt x="293" y="120"/>
                    <a:pt x="293" y="120"/>
                  </a:cubicBezTo>
                  <a:cubicBezTo>
                    <a:pt x="290" y="115"/>
                    <a:pt x="290" y="115"/>
                    <a:pt x="290" y="115"/>
                  </a:cubicBezTo>
                  <a:cubicBezTo>
                    <a:pt x="276" y="114"/>
                    <a:pt x="276" y="114"/>
                    <a:pt x="276" y="114"/>
                  </a:cubicBezTo>
                  <a:moveTo>
                    <a:pt x="298" y="113"/>
                  </a:moveTo>
                  <a:cubicBezTo>
                    <a:pt x="295" y="116"/>
                    <a:pt x="295" y="116"/>
                    <a:pt x="295" y="116"/>
                  </a:cubicBezTo>
                  <a:cubicBezTo>
                    <a:pt x="294" y="116"/>
                    <a:pt x="294" y="116"/>
                    <a:pt x="294" y="116"/>
                  </a:cubicBezTo>
                  <a:cubicBezTo>
                    <a:pt x="300" y="125"/>
                    <a:pt x="300" y="125"/>
                    <a:pt x="300" y="125"/>
                  </a:cubicBezTo>
                  <a:cubicBezTo>
                    <a:pt x="300" y="122"/>
                    <a:pt x="299" y="120"/>
                    <a:pt x="299" y="117"/>
                  </a:cubicBezTo>
                  <a:cubicBezTo>
                    <a:pt x="298" y="113"/>
                    <a:pt x="298" y="113"/>
                    <a:pt x="298" y="113"/>
                  </a:cubicBezTo>
                  <a:moveTo>
                    <a:pt x="11" y="96"/>
                  </a:moveTo>
                  <a:cubicBezTo>
                    <a:pt x="10" y="96"/>
                    <a:pt x="10" y="96"/>
                    <a:pt x="10" y="96"/>
                  </a:cubicBezTo>
                  <a:cubicBezTo>
                    <a:pt x="11" y="96"/>
                    <a:pt x="11" y="96"/>
                    <a:pt x="11" y="96"/>
                  </a:cubicBezTo>
                  <a:cubicBezTo>
                    <a:pt x="11" y="96"/>
                    <a:pt x="11" y="96"/>
                    <a:pt x="11" y="96"/>
                  </a:cubicBezTo>
                  <a:moveTo>
                    <a:pt x="253" y="87"/>
                  </a:moveTo>
                  <a:cubicBezTo>
                    <a:pt x="252" y="88"/>
                    <a:pt x="252" y="88"/>
                    <a:pt x="252" y="88"/>
                  </a:cubicBezTo>
                  <a:cubicBezTo>
                    <a:pt x="265" y="117"/>
                    <a:pt x="265" y="117"/>
                    <a:pt x="265" y="117"/>
                  </a:cubicBezTo>
                  <a:cubicBezTo>
                    <a:pt x="275" y="118"/>
                    <a:pt x="275" y="118"/>
                    <a:pt x="275" y="118"/>
                  </a:cubicBezTo>
                  <a:cubicBezTo>
                    <a:pt x="272" y="113"/>
                    <a:pt x="272" y="113"/>
                    <a:pt x="272" y="113"/>
                  </a:cubicBezTo>
                  <a:cubicBezTo>
                    <a:pt x="268" y="113"/>
                    <a:pt x="268" y="113"/>
                    <a:pt x="268" y="113"/>
                  </a:cubicBezTo>
                  <a:cubicBezTo>
                    <a:pt x="262" y="100"/>
                    <a:pt x="262" y="100"/>
                    <a:pt x="262" y="100"/>
                  </a:cubicBezTo>
                  <a:cubicBezTo>
                    <a:pt x="253" y="87"/>
                    <a:pt x="253" y="87"/>
                    <a:pt x="253" y="87"/>
                  </a:cubicBezTo>
                  <a:moveTo>
                    <a:pt x="17" y="81"/>
                  </a:moveTo>
                  <a:cubicBezTo>
                    <a:pt x="15" y="85"/>
                    <a:pt x="14" y="88"/>
                    <a:pt x="12" y="92"/>
                  </a:cubicBezTo>
                  <a:cubicBezTo>
                    <a:pt x="12" y="92"/>
                    <a:pt x="12" y="92"/>
                    <a:pt x="12" y="92"/>
                  </a:cubicBezTo>
                  <a:cubicBezTo>
                    <a:pt x="14" y="95"/>
                    <a:pt x="14" y="95"/>
                    <a:pt x="14" y="95"/>
                  </a:cubicBezTo>
                  <a:cubicBezTo>
                    <a:pt x="14" y="95"/>
                    <a:pt x="14" y="95"/>
                    <a:pt x="14" y="95"/>
                  </a:cubicBezTo>
                  <a:cubicBezTo>
                    <a:pt x="35" y="113"/>
                    <a:pt x="35" y="113"/>
                    <a:pt x="35" y="113"/>
                  </a:cubicBezTo>
                  <a:cubicBezTo>
                    <a:pt x="33" y="122"/>
                    <a:pt x="33" y="122"/>
                    <a:pt x="33" y="122"/>
                  </a:cubicBezTo>
                  <a:cubicBezTo>
                    <a:pt x="36" y="126"/>
                    <a:pt x="36" y="126"/>
                    <a:pt x="36" y="126"/>
                  </a:cubicBezTo>
                  <a:cubicBezTo>
                    <a:pt x="39" y="112"/>
                    <a:pt x="39" y="112"/>
                    <a:pt x="39" y="112"/>
                  </a:cubicBezTo>
                  <a:cubicBezTo>
                    <a:pt x="38" y="110"/>
                    <a:pt x="38" y="110"/>
                    <a:pt x="38" y="110"/>
                  </a:cubicBezTo>
                  <a:cubicBezTo>
                    <a:pt x="17" y="92"/>
                    <a:pt x="17" y="92"/>
                    <a:pt x="17" y="92"/>
                  </a:cubicBezTo>
                  <a:cubicBezTo>
                    <a:pt x="18" y="90"/>
                    <a:pt x="19" y="87"/>
                    <a:pt x="20" y="85"/>
                  </a:cubicBezTo>
                  <a:cubicBezTo>
                    <a:pt x="17" y="81"/>
                    <a:pt x="17" y="81"/>
                    <a:pt x="17" y="81"/>
                  </a:cubicBezTo>
                  <a:moveTo>
                    <a:pt x="261" y="75"/>
                  </a:moveTo>
                  <a:cubicBezTo>
                    <a:pt x="255" y="84"/>
                    <a:pt x="255" y="84"/>
                    <a:pt x="255" y="84"/>
                  </a:cubicBezTo>
                  <a:cubicBezTo>
                    <a:pt x="257" y="88"/>
                    <a:pt x="257" y="88"/>
                    <a:pt x="257" y="88"/>
                  </a:cubicBezTo>
                  <a:cubicBezTo>
                    <a:pt x="264" y="79"/>
                    <a:pt x="264" y="79"/>
                    <a:pt x="264" y="79"/>
                  </a:cubicBezTo>
                  <a:cubicBezTo>
                    <a:pt x="261" y="75"/>
                    <a:pt x="261" y="75"/>
                    <a:pt x="261" y="75"/>
                  </a:cubicBezTo>
                  <a:moveTo>
                    <a:pt x="25" y="69"/>
                  </a:moveTo>
                  <a:cubicBezTo>
                    <a:pt x="22" y="72"/>
                    <a:pt x="20" y="75"/>
                    <a:pt x="19" y="78"/>
                  </a:cubicBezTo>
                  <a:cubicBezTo>
                    <a:pt x="21" y="82"/>
                    <a:pt x="21" y="82"/>
                    <a:pt x="21" y="82"/>
                  </a:cubicBezTo>
                  <a:cubicBezTo>
                    <a:pt x="23" y="79"/>
                    <a:pt x="25" y="75"/>
                    <a:pt x="27" y="72"/>
                  </a:cubicBezTo>
                  <a:cubicBezTo>
                    <a:pt x="25" y="69"/>
                    <a:pt x="25" y="69"/>
                    <a:pt x="25" y="69"/>
                  </a:cubicBezTo>
                  <a:moveTo>
                    <a:pt x="42" y="65"/>
                  </a:moveTo>
                  <a:cubicBezTo>
                    <a:pt x="46" y="70"/>
                    <a:pt x="46" y="70"/>
                    <a:pt x="46" y="70"/>
                  </a:cubicBezTo>
                  <a:cubicBezTo>
                    <a:pt x="60" y="75"/>
                    <a:pt x="60" y="75"/>
                    <a:pt x="60" y="75"/>
                  </a:cubicBezTo>
                  <a:cubicBezTo>
                    <a:pt x="61" y="73"/>
                    <a:pt x="61" y="73"/>
                    <a:pt x="61" y="73"/>
                  </a:cubicBezTo>
                  <a:cubicBezTo>
                    <a:pt x="59" y="70"/>
                    <a:pt x="59" y="70"/>
                    <a:pt x="59" y="70"/>
                  </a:cubicBezTo>
                  <a:cubicBezTo>
                    <a:pt x="42" y="65"/>
                    <a:pt x="42" y="65"/>
                    <a:pt x="42" y="65"/>
                  </a:cubicBezTo>
                  <a:moveTo>
                    <a:pt x="270" y="63"/>
                  </a:moveTo>
                  <a:cubicBezTo>
                    <a:pt x="263" y="73"/>
                    <a:pt x="263" y="73"/>
                    <a:pt x="263" y="73"/>
                  </a:cubicBezTo>
                  <a:cubicBezTo>
                    <a:pt x="266" y="76"/>
                    <a:pt x="266" y="76"/>
                    <a:pt x="266" y="76"/>
                  </a:cubicBezTo>
                  <a:cubicBezTo>
                    <a:pt x="272" y="67"/>
                    <a:pt x="272" y="67"/>
                    <a:pt x="272" y="67"/>
                  </a:cubicBezTo>
                  <a:cubicBezTo>
                    <a:pt x="270" y="63"/>
                    <a:pt x="270" y="63"/>
                    <a:pt x="270" y="63"/>
                  </a:cubicBezTo>
                  <a:moveTo>
                    <a:pt x="69" y="61"/>
                  </a:moveTo>
                  <a:cubicBezTo>
                    <a:pt x="61" y="68"/>
                    <a:pt x="61" y="68"/>
                    <a:pt x="61" y="68"/>
                  </a:cubicBezTo>
                  <a:cubicBezTo>
                    <a:pt x="63" y="71"/>
                    <a:pt x="63" y="71"/>
                    <a:pt x="63" y="71"/>
                  </a:cubicBezTo>
                  <a:cubicBezTo>
                    <a:pt x="71" y="64"/>
                    <a:pt x="71" y="64"/>
                    <a:pt x="71" y="64"/>
                  </a:cubicBezTo>
                  <a:cubicBezTo>
                    <a:pt x="69" y="61"/>
                    <a:pt x="69" y="61"/>
                    <a:pt x="69" y="61"/>
                  </a:cubicBezTo>
                  <a:moveTo>
                    <a:pt x="32" y="58"/>
                  </a:moveTo>
                  <a:cubicBezTo>
                    <a:pt x="29" y="62"/>
                    <a:pt x="29" y="62"/>
                    <a:pt x="29" y="62"/>
                  </a:cubicBezTo>
                  <a:cubicBezTo>
                    <a:pt x="28" y="63"/>
                    <a:pt x="27" y="64"/>
                    <a:pt x="26" y="66"/>
                  </a:cubicBezTo>
                  <a:cubicBezTo>
                    <a:pt x="29" y="69"/>
                    <a:pt x="29" y="69"/>
                    <a:pt x="29" y="69"/>
                  </a:cubicBezTo>
                  <a:cubicBezTo>
                    <a:pt x="30" y="68"/>
                    <a:pt x="31" y="67"/>
                    <a:pt x="31" y="66"/>
                  </a:cubicBezTo>
                  <a:cubicBezTo>
                    <a:pt x="41" y="69"/>
                    <a:pt x="41" y="69"/>
                    <a:pt x="41" y="69"/>
                  </a:cubicBezTo>
                  <a:cubicBezTo>
                    <a:pt x="37" y="63"/>
                    <a:pt x="37" y="63"/>
                    <a:pt x="37" y="63"/>
                  </a:cubicBezTo>
                  <a:cubicBezTo>
                    <a:pt x="33" y="62"/>
                    <a:pt x="33" y="62"/>
                    <a:pt x="33" y="62"/>
                  </a:cubicBezTo>
                  <a:cubicBezTo>
                    <a:pt x="32" y="58"/>
                    <a:pt x="32" y="58"/>
                    <a:pt x="32" y="58"/>
                  </a:cubicBezTo>
                  <a:moveTo>
                    <a:pt x="79" y="52"/>
                  </a:moveTo>
                  <a:cubicBezTo>
                    <a:pt x="71" y="59"/>
                    <a:pt x="71" y="59"/>
                    <a:pt x="71" y="59"/>
                  </a:cubicBezTo>
                  <a:cubicBezTo>
                    <a:pt x="73" y="62"/>
                    <a:pt x="73" y="62"/>
                    <a:pt x="73" y="62"/>
                  </a:cubicBezTo>
                  <a:cubicBezTo>
                    <a:pt x="81" y="55"/>
                    <a:pt x="81" y="55"/>
                    <a:pt x="81" y="55"/>
                  </a:cubicBezTo>
                  <a:cubicBezTo>
                    <a:pt x="79" y="52"/>
                    <a:pt x="79" y="52"/>
                    <a:pt x="79" y="52"/>
                  </a:cubicBezTo>
                  <a:moveTo>
                    <a:pt x="263" y="49"/>
                  </a:moveTo>
                  <a:cubicBezTo>
                    <a:pt x="275" y="66"/>
                    <a:pt x="275" y="66"/>
                    <a:pt x="275" y="66"/>
                  </a:cubicBezTo>
                  <a:cubicBezTo>
                    <a:pt x="277" y="66"/>
                    <a:pt x="277" y="66"/>
                    <a:pt x="277" y="66"/>
                  </a:cubicBezTo>
                  <a:cubicBezTo>
                    <a:pt x="274" y="63"/>
                    <a:pt x="274" y="63"/>
                    <a:pt x="274" y="63"/>
                  </a:cubicBezTo>
                  <a:cubicBezTo>
                    <a:pt x="271" y="58"/>
                    <a:pt x="267" y="54"/>
                    <a:pt x="263" y="49"/>
                  </a:cubicBezTo>
                  <a:moveTo>
                    <a:pt x="209" y="43"/>
                  </a:moveTo>
                  <a:cubicBezTo>
                    <a:pt x="215" y="51"/>
                    <a:pt x="215" y="51"/>
                    <a:pt x="215" y="51"/>
                  </a:cubicBezTo>
                  <a:cubicBezTo>
                    <a:pt x="224" y="56"/>
                    <a:pt x="224" y="56"/>
                    <a:pt x="224" y="56"/>
                  </a:cubicBezTo>
                  <a:cubicBezTo>
                    <a:pt x="229" y="53"/>
                    <a:pt x="229" y="53"/>
                    <a:pt x="229" y="53"/>
                  </a:cubicBezTo>
                  <a:cubicBezTo>
                    <a:pt x="227" y="50"/>
                    <a:pt x="227" y="50"/>
                    <a:pt x="227" y="50"/>
                  </a:cubicBezTo>
                  <a:cubicBezTo>
                    <a:pt x="224" y="52"/>
                    <a:pt x="224" y="52"/>
                    <a:pt x="224" y="52"/>
                  </a:cubicBezTo>
                  <a:cubicBezTo>
                    <a:pt x="209" y="43"/>
                    <a:pt x="209" y="43"/>
                    <a:pt x="209" y="43"/>
                  </a:cubicBezTo>
                  <a:moveTo>
                    <a:pt x="238" y="43"/>
                  </a:moveTo>
                  <a:cubicBezTo>
                    <a:pt x="229" y="48"/>
                    <a:pt x="229" y="48"/>
                    <a:pt x="229" y="48"/>
                  </a:cubicBezTo>
                  <a:cubicBezTo>
                    <a:pt x="232" y="51"/>
                    <a:pt x="232" y="51"/>
                    <a:pt x="232" y="51"/>
                  </a:cubicBezTo>
                  <a:cubicBezTo>
                    <a:pt x="241" y="46"/>
                    <a:pt x="241" y="46"/>
                    <a:pt x="241" y="46"/>
                  </a:cubicBezTo>
                  <a:cubicBezTo>
                    <a:pt x="238" y="43"/>
                    <a:pt x="238" y="43"/>
                    <a:pt x="238" y="43"/>
                  </a:cubicBezTo>
                  <a:moveTo>
                    <a:pt x="247" y="34"/>
                  </a:moveTo>
                  <a:cubicBezTo>
                    <a:pt x="247" y="38"/>
                    <a:pt x="247" y="38"/>
                    <a:pt x="247" y="38"/>
                  </a:cubicBezTo>
                  <a:cubicBezTo>
                    <a:pt x="241" y="41"/>
                    <a:pt x="241" y="41"/>
                    <a:pt x="241" y="41"/>
                  </a:cubicBezTo>
                  <a:cubicBezTo>
                    <a:pt x="243" y="45"/>
                    <a:pt x="243" y="45"/>
                    <a:pt x="243" y="45"/>
                  </a:cubicBezTo>
                  <a:cubicBezTo>
                    <a:pt x="249" y="41"/>
                    <a:pt x="249" y="41"/>
                    <a:pt x="249" y="41"/>
                  </a:cubicBezTo>
                  <a:cubicBezTo>
                    <a:pt x="256" y="47"/>
                    <a:pt x="263" y="54"/>
                    <a:pt x="268" y="61"/>
                  </a:cubicBezTo>
                  <a:cubicBezTo>
                    <a:pt x="251" y="37"/>
                    <a:pt x="251" y="37"/>
                    <a:pt x="251" y="37"/>
                  </a:cubicBezTo>
                  <a:cubicBezTo>
                    <a:pt x="251" y="37"/>
                    <a:pt x="251" y="37"/>
                    <a:pt x="251" y="37"/>
                  </a:cubicBezTo>
                  <a:cubicBezTo>
                    <a:pt x="247" y="34"/>
                    <a:pt x="247" y="34"/>
                    <a:pt x="247" y="34"/>
                  </a:cubicBezTo>
                  <a:moveTo>
                    <a:pt x="196" y="29"/>
                  </a:moveTo>
                  <a:cubicBezTo>
                    <a:pt x="196" y="40"/>
                    <a:pt x="196" y="40"/>
                    <a:pt x="196" y="40"/>
                  </a:cubicBezTo>
                  <a:cubicBezTo>
                    <a:pt x="209" y="48"/>
                    <a:pt x="209" y="48"/>
                    <a:pt x="209" y="48"/>
                  </a:cubicBezTo>
                  <a:cubicBezTo>
                    <a:pt x="203" y="40"/>
                    <a:pt x="203" y="40"/>
                    <a:pt x="203" y="40"/>
                  </a:cubicBezTo>
                  <a:cubicBezTo>
                    <a:pt x="200" y="38"/>
                    <a:pt x="200" y="38"/>
                    <a:pt x="200" y="38"/>
                  </a:cubicBezTo>
                  <a:cubicBezTo>
                    <a:pt x="200" y="35"/>
                    <a:pt x="200" y="35"/>
                    <a:pt x="200" y="35"/>
                  </a:cubicBezTo>
                  <a:cubicBezTo>
                    <a:pt x="196" y="29"/>
                    <a:pt x="196" y="29"/>
                    <a:pt x="196" y="29"/>
                  </a:cubicBezTo>
                  <a:moveTo>
                    <a:pt x="146" y="29"/>
                  </a:moveTo>
                  <a:cubicBezTo>
                    <a:pt x="134" y="30"/>
                    <a:pt x="134" y="30"/>
                    <a:pt x="134" y="30"/>
                  </a:cubicBezTo>
                  <a:cubicBezTo>
                    <a:pt x="136" y="34"/>
                    <a:pt x="136" y="34"/>
                    <a:pt x="136" y="34"/>
                  </a:cubicBezTo>
                  <a:cubicBezTo>
                    <a:pt x="148" y="32"/>
                    <a:pt x="148" y="32"/>
                    <a:pt x="148" y="32"/>
                  </a:cubicBezTo>
                  <a:cubicBezTo>
                    <a:pt x="146" y="29"/>
                    <a:pt x="146" y="29"/>
                    <a:pt x="146" y="29"/>
                  </a:cubicBezTo>
                  <a:moveTo>
                    <a:pt x="74" y="21"/>
                  </a:moveTo>
                  <a:cubicBezTo>
                    <a:pt x="74" y="21"/>
                    <a:pt x="74" y="21"/>
                    <a:pt x="73" y="21"/>
                  </a:cubicBezTo>
                  <a:cubicBezTo>
                    <a:pt x="70" y="24"/>
                    <a:pt x="70" y="24"/>
                    <a:pt x="70" y="24"/>
                  </a:cubicBezTo>
                  <a:cubicBezTo>
                    <a:pt x="73" y="25"/>
                    <a:pt x="73" y="25"/>
                    <a:pt x="73" y="25"/>
                  </a:cubicBezTo>
                  <a:cubicBezTo>
                    <a:pt x="78" y="45"/>
                    <a:pt x="78" y="45"/>
                    <a:pt x="78" y="45"/>
                  </a:cubicBezTo>
                  <a:cubicBezTo>
                    <a:pt x="83" y="53"/>
                    <a:pt x="83" y="53"/>
                    <a:pt x="83" y="53"/>
                  </a:cubicBezTo>
                  <a:cubicBezTo>
                    <a:pt x="83" y="53"/>
                    <a:pt x="83" y="53"/>
                    <a:pt x="83" y="53"/>
                  </a:cubicBezTo>
                  <a:cubicBezTo>
                    <a:pt x="78" y="26"/>
                    <a:pt x="78" y="26"/>
                    <a:pt x="78" y="26"/>
                  </a:cubicBezTo>
                  <a:cubicBezTo>
                    <a:pt x="74" y="21"/>
                    <a:pt x="74" y="21"/>
                    <a:pt x="74" y="21"/>
                  </a:cubicBezTo>
                  <a:moveTo>
                    <a:pt x="155" y="19"/>
                  </a:moveTo>
                  <a:cubicBezTo>
                    <a:pt x="151" y="28"/>
                    <a:pt x="151" y="28"/>
                    <a:pt x="151" y="28"/>
                  </a:cubicBezTo>
                  <a:cubicBezTo>
                    <a:pt x="149" y="28"/>
                    <a:pt x="149" y="28"/>
                    <a:pt x="149" y="28"/>
                  </a:cubicBezTo>
                  <a:cubicBezTo>
                    <a:pt x="152" y="32"/>
                    <a:pt x="152" y="32"/>
                    <a:pt x="152" y="32"/>
                  </a:cubicBezTo>
                  <a:cubicBezTo>
                    <a:pt x="154" y="32"/>
                    <a:pt x="154" y="32"/>
                    <a:pt x="154" y="32"/>
                  </a:cubicBezTo>
                  <a:cubicBezTo>
                    <a:pt x="158" y="23"/>
                    <a:pt x="158" y="23"/>
                    <a:pt x="158" y="23"/>
                  </a:cubicBezTo>
                  <a:cubicBezTo>
                    <a:pt x="155" y="19"/>
                    <a:pt x="155" y="19"/>
                    <a:pt x="155" y="19"/>
                  </a:cubicBezTo>
                  <a:moveTo>
                    <a:pt x="86" y="15"/>
                  </a:moveTo>
                  <a:cubicBezTo>
                    <a:pt x="83" y="16"/>
                    <a:pt x="80" y="18"/>
                    <a:pt x="76" y="20"/>
                  </a:cubicBezTo>
                  <a:cubicBezTo>
                    <a:pt x="79" y="23"/>
                    <a:pt x="79" y="23"/>
                    <a:pt x="79" y="23"/>
                  </a:cubicBezTo>
                  <a:cubicBezTo>
                    <a:pt x="82" y="21"/>
                    <a:pt x="85" y="19"/>
                    <a:pt x="88" y="18"/>
                  </a:cubicBezTo>
                  <a:cubicBezTo>
                    <a:pt x="86" y="15"/>
                    <a:pt x="86" y="15"/>
                    <a:pt x="86" y="15"/>
                  </a:cubicBezTo>
                  <a:moveTo>
                    <a:pt x="99" y="9"/>
                  </a:moveTo>
                  <a:cubicBezTo>
                    <a:pt x="95" y="10"/>
                    <a:pt x="92" y="12"/>
                    <a:pt x="89" y="13"/>
                  </a:cubicBezTo>
                  <a:cubicBezTo>
                    <a:pt x="91" y="17"/>
                    <a:pt x="91" y="17"/>
                    <a:pt x="91" y="17"/>
                  </a:cubicBezTo>
                  <a:cubicBezTo>
                    <a:pt x="94" y="15"/>
                    <a:pt x="98" y="14"/>
                    <a:pt x="101" y="13"/>
                  </a:cubicBezTo>
                  <a:cubicBezTo>
                    <a:pt x="99" y="9"/>
                    <a:pt x="99" y="9"/>
                    <a:pt x="99" y="9"/>
                  </a:cubicBezTo>
                  <a:moveTo>
                    <a:pt x="201" y="8"/>
                  </a:moveTo>
                  <a:cubicBezTo>
                    <a:pt x="202" y="9"/>
                    <a:pt x="202" y="9"/>
                    <a:pt x="202" y="9"/>
                  </a:cubicBezTo>
                  <a:cubicBezTo>
                    <a:pt x="203" y="9"/>
                    <a:pt x="203" y="9"/>
                    <a:pt x="203" y="9"/>
                  </a:cubicBezTo>
                  <a:cubicBezTo>
                    <a:pt x="201" y="8"/>
                    <a:pt x="201" y="8"/>
                    <a:pt x="201" y="8"/>
                  </a:cubicBezTo>
                  <a:moveTo>
                    <a:pt x="110" y="5"/>
                  </a:moveTo>
                  <a:cubicBezTo>
                    <a:pt x="105" y="7"/>
                    <a:pt x="105" y="7"/>
                    <a:pt x="105" y="7"/>
                  </a:cubicBezTo>
                  <a:cubicBezTo>
                    <a:pt x="104" y="7"/>
                    <a:pt x="103" y="8"/>
                    <a:pt x="102" y="8"/>
                  </a:cubicBezTo>
                  <a:cubicBezTo>
                    <a:pt x="104" y="12"/>
                    <a:pt x="104" y="12"/>
                    <a:pt x="104" y="12"/>
                  </a:cubicBezTo>
                  <a:cubicBezTo>
                    <a:pt x="104" y="11"/>
                    <a:pt x="104" y="11"/>
                    <a:pt x="105" y="11"/>
                  </a:cubicBezTo>
                  <a:cubicBezTo>
                    <a:pt x="122" y="35"/>
                    <a:pt x="122" y="35"/>
                    <a:pt x="122" y="35"/>
                  </a:cubicBezTo>
                  <a:cubicBezTo>
                    <a:pt x="133" y="34"/>
                    <a:pt x="133" y="34"/>
                    <a:pt x="133" y="34"/>
                  </a:cubicBezTo>
                  <a:cubicBezTo>
                    <a:pt x="130" y="30"/>
                    <a:pt x="130" y="30"/>
                    <a:pt x="130" y="30"/>
                  </a:cubicBezTo>
                  <a:cubicBezTo>
                    <a:pt x="124" y="31"/>
                    <a:pt x="124" y="31"/>
                    <a:pt x="124" y="31"/>
                  </a:cubicBezTo>
                  <a:cubicBezTo>
                    <a:pt x="108" y="9"/>
                    <a:pt x="108" y="9"/>
                    <a:pt x="108" y="9"/>
                  </a:cubicBezTo>
                  <a:cubicBezTo>
                    <a:pt x="110" y="5"/>
                    <a:pt x="110" y="5"/>
                    <a:pt x="110" y="5"/>
                  </a:cubicBezTo>
                  <a:moveTo>
                    <a:pt x="162" y="5"/>
                  </a:moveTo>
                  <a:cubicBezTo>
                    <a:pt x="157" y="16"/>
                    <a:pt x="157" y="16"/>
                    <a:pt x="157" y="16"/>
                  </a:cubicBezTo>
                  <a:cubicBezTo>
                    <a:pt x="159" y="20"/>
                    <a:pt x="159" y="20"/>
                    <a:pt x="159" y="20"/>
                  </a:cubicBezTo>
                  <a:cubicBezTo>
                    <a:pt x="164" y="8"/>
                    <a:pt x="164" y="8"/>
                    <a:pt x="164" y="8"/>
                  </a:cubicBezTo>
                  <a:cubicBezTo>
                    <a:pt x="162" y="5"/>
                    <a:pt x="162" y="5"/>
                    <a:pt x="162" y="5"/>
                  </a:cubicBezTo>
                  <a:moveTo>
                    <a:pt x="180" y="3"/>
                  </a:moveTo>
                  <a:cubicBezTo>
                    <a:pt x="184" y="7"/>
                    <a:pt x="184" y="7"/>
                    <a:pt x="184" y="7"/>
                  </a:cubicBezTo>
                  <a:cubicBezTo>
                    <a:pt x="188" y="8"/>
                    <a:pt x="192" y="9"/>
                    <a:pt x="196" y="10"/>
                  </a:cubicBezTo>
                  <a:cubicBezTo>
                    <a:pt x="196" y="24"/>
                    <a:pt x="196" y="24"/>
                    <a:pt x="196" y="24"/>
                  </a:cubicBezTo>
                  <a:cubicBezTo>
                    <a:pt x="200" y="30"/>
                    <a:pt x="200" y="30"/>
                    <a:pt x="200" y="30"/>
                  </a:cubicBezTo>
                  <a:cubicBezTo>
                    <a:pt x="200" y="11"/>
                    <a:pt x="200" y="11"/>
                    <a:pt x="200" y="11"/>
                  </a:cubicBezTo>
                  <a:cubicBezTo>
                    <a:pt x="196" y="6"/>
                    <a:pt x="196" y="6"/>
                    <a:pt x="196" y="6"/>
                  </a:cubicBezTo>
                  <a:cubicBezTo>
                    <a:pt x="192" y="5"/>
                    <a:pt x="187" y="4"/>
                    <a:pt x="183" y="3"/>
                  </a:cubicBezTo>
                  <a:cubicBezTo>
                    <a:pt x="182" y="3"/>
                    <a:pt x="181" y="3"/>
                    <a:pt x="180" y="3"/>
                  </a:cubicBezTo>
                  <a:moveTo>
                    <a:pt x="162" y="0"/>
                  </a:moveTo>
                  <a:cubicBezTo>
                    <a:pt x="166" y="5"/>
                    <a:pt x="166" y="5"/>
                    <a:pt x="166" y="5"/>
                  </a:cubicBezTo>
                  <a:cubicBezTo>
                    <a:pt x="166" y="4"/>
                    <a:pt x="166" y="4"/>
                    <a:pt x="166" y="4"/>
                  </a:cubicBezTo>
                  <a:cubicBezTo>
                    <a:pt x="171" y="5"/>
                    <a:pt x="175" y="6"/>
                    <a:pt x="180" y="6"/>
                  </a:cubicBezTo>
                  <a:cubicBezTo>
                    <a:pt x="176" y="2"/>
                    <a:pt x="176" y="2"/>
                    <a:pt x="176" y="2"/>
                  </a:cubicBezTo>
                  <a:cubicBezTo>
                    <a:pt x="172" y="1"/>
                    <a:pt x="169" y="1"/>
                    <a:pt x="164" y="0"/>
                  </a:cubicBezTo>
                  <a:cubicBezTo>
                    <a:pt x="162" y="0"/>
                    <a:pt x="162" y="0"/>
                    <a:pt x="16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2" name="Freeform 751"/>
            <p:cNvSpPr/>
            <p:nvPr/>
          </p:nvSpPr>
          <p:spPr bwMode="auto">
            <a:xfrm>
              <a:off x="13083579" y="1649882"/>
              <a:ext cx="166597" cy="197448"/>
            </a:xfrm>
            <a:custGeom>
              <a:avLst/>
              <a:gdLst>
                <a:gd name="T0" fmla="*/ 4 w 23"/>
                <a:gd name="T1" fmla="*/ 0 h 27"/>
                <a:gd name="T2" fmla="*/ 3 w 23"/>
                <a:gd name="T3" fmla="*/ 0 h 27"/>
                <a:gd name="T4" fmla="*/ 0 w 23"/>
                <a:gd name="T5" fmla="*/ 0 h 27"/>
                <a:gd name="T6" fmla="*/ 9 w 23"/>
                <a:gd name="T7" fmla="*/ 12 h 27"/>
                <a:gd name="T8" fmla="*/ 22 w 23"/>
                <a:gd name="T9" fmla="*/ 26 h 27"/>
                <a:gd name="T10" fmla="*/ 23 w 23"/>
                <a:gd name="T11" fmla="*/ 27 h 27"/>
                <a:gd name="T12" fmla="*/ 4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4" y="0"/>
                  </a:moveTo>
                  <a:cubicBezTo>
                    <a:pt x="3" y="0"/>
                    <a:pt x="3" y="0"/>
                    <a:pt x="3" y="0"/>
                  </a:cubicBezTo>
                  <a:cubicBezTo>
                    <a:pt x="0" y="0"/>
                    <a:pt x="0" y="0"/>
                    <a:pt x="0" y="0"/>
                  </a:cubicBezTo>
                  <a:cubicBezTo>
                    <a:pt x="9" y="12"/>
                    <a:pt x="9" y="12"/>
                    <a:pt x="9" y="12"/>
                  </a:cubicBezTo>
                  <a:cubicBezTo>
                    <a:pt x="13" y="17"/>
                    <a:pt x="17" y="21"/>
                    <a:pt x="22" y="26"/>
                  </a:cubicBezTo>
                  <a:cubicBezTo>
                    <a:pt x="22" y="26"/>
                    <a:pt x="23" y="27"/>
                    <a:pt x="23" y="27"/>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3" name="Freeform 752"/>
            <p:cNvSpPr>
              <a:spLocks noEditPoints="1"/>
            </p:cNvSpPr>
            <p:nvPr/>
          </p:nvSpPr>
          <p:spPr bwMode="auto">
            <a:xfrm>
              <a:off x="12907726" y="1190197"/>
              <a:ext cx="447344" cy="641707"/>
            </a:xfrm>
            <a:custGeom>
              <a:avLst/>
              <a:gdLst>
                <a:gd name="T0" fmla="*/ 59 w 61"/>
                <a:gd name="T1" fmla="*/ 84 h 88"/>
                <a:gd name="T2" fmla="*/ 56 w 61"/>
                <a:gd name="T3" fmla="*/ 85 h 88"/>
                <a:gd name="T4" fmla="*/ 59 w 61"/>
                <a:gd name="T5" fmla="*/ 88 h 88"/>
                <a:gd name="T6" fmla="*/ 61 w 61"/>
                <a:gd name="T7" fmla="*/ 87 h 88"/>
                <a:gd name="T8" fmla="*/ 59 w 61"/>
                <a:gd name="T9" fmla="*/ 84 h 88"/>
                <a:gd name="T10" fmla="*/ 36 w 61"/>
                <a:gd name="T11" fmla="*/ 51 h 88"/>
                <a:gd name="T12" fmla="*/ 34 w 61"/>
                <a:gd name="T13" fmla="*/ 54 h 88"/>
                <a:gd name="T14" fmla="*/ 37 w 61"/>
                <a:gd name="T15" fmla="*/ 57 h 88"/>
                <a:gd name="T16" fmla="*/ 39 w 61"/>
                <a:gd name="T17" fmla="*/ 55 h 88"/>
                <a:gd name="T18" fmla="*/ 36 w 61"/>
                <a:gd name="T19" fmla="*/ 51 h 88"/>
                <a:gd name="T20" fmla="*/ 0 w 61"/>
                <a:gd name="T21" fmla="*/ 0 h 88"/>
                <a:gd name="T22" fmla="*/ 1 w 61"/>
                <a:gd name="T23" fmla="*/ 6 h 88"/>
                <a:gd name="T24" fmla="*/ 6 w 61"/>
                <a:gd name="T25" fmla="*/ 13 h 88"/>
                <a:gd name="T26" fmla="*/ 10 w 61"/>
                <a:gd name="T27" fmla="*/ 14 h 88"/>
                <a:gd name="T28" fmla="*/ 7 w 61"/>
                <a:gd name="T29" fmla="*/ 10 h 88"/>
                <a:gd name="T30" fmla="*/ 5 w 61"/>
                <a:gd name="T31" fmla="*/ 9 h 88"/>
                <a:gd name="T32" fmla="*/ 5 w 61"/>
                <a:gd name="T33" fmla="*/ 7 h 88"/>
                <a:gd name="T34" fmla="*/ 0 w 61"/>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8">
                  <a:moveTo>
                    <a:pt x="59" y="84"/>
                  </a:moveTo>
                  <a:cubicBezTo>
                    <a:pt x="56" y="85"/>
                    <a:pt x="56" y="85"/>
                    <a:pt x="56" y="85"/>
                  </a:cubicBezTo>
                  <a:cubicBezTo>
                    <a:pt x="59" y="88"/>
                    <a:pt x="59" y="88"/>
                    <a:pt x="59" y="88"/>
                  </a:cubicBezTo>
                  <a:cubicBezTo>
                    <a:pt x="61" y="87"/>
                    <a:pt x="61" y="87"/>
                    <a:pt x="61" y="87"/>
                  </a:cubicBezTo>
                  <a:cubicBezTo>
                    <a:pt x="59" y="84"/>
                    <a:pt x="59" y="84"/>
                    <a:pt x="59" y="84"/>
                  </a:cubicBezTo>
                  <a:moveTo>
                    <a:pt x="36" y="51"/>
                  </a:moveTo>
                  <a:cubicBezTo>
                    <a:pt x="34" y="54"/>
                    <a:pt x="34" y="54"/>
                    <a:pt x="34" y="54"/>
                  </a:cubicBezTo>
                  <a:cubicBezTo>
                    <a:pt x="37" y="57"/>
                    <a:pt x="37" y="57"/>
                    <a:pt x="37" y="57"/>
                  </a:cubicBezTo>
                  <a:cubicBezTo>
                    <a:pt x="39" y="55"/>
                    <a:pt x="39" y="55"/>
                    <a:pt x="39" y="55"/>
                  </a:cubicBezTo>
                  <a:cubicBezTo>
                    <a:pt x="36" y="51"/>
                    <a:pt x="36" y="51"/>
                    <a:pt x="36" y="51"/>
                  </a:cubicBezTo>
                  <a:moveTo>
                    <a:pt x="0" y="0"/>
                  </a:moveTo>
                  <a:cubicBezTo>
                    <a:pt x="0" y="2"/>
                    <a:pt x="0" y="4"/>
                    <a:pt x="1" y="6"/>
                  </a:cubicBezTo>
                  <a:cubicBezTo>
                    <a:pt x="6" y="13"/>
                    <a:pt x="6" y="13"/>
                    <a:pt x="6" y="13"/>
                  </a:cubicBezTo>
                  <a:cubicBezTo>
                    <a:pt x="10" y="14"/>
                    <a:pt x="10" y="14"/>
                    <a:pt x="10" y="14"/>
                  </a:cubicBezTo>
                  <a:cubicBezTo>
                    <a:pt x="7" y="10"/>
                    <a:pt x="7" y="10"/>
                    <a:pt x="7" y="10"/>
                  </a:cubicBezTo>
                  <a:cubicBezTo>
                    <a:pt x="5" y="9"/>
                    <a:pt x="5" y="9"/>
                    <a:pt x="5" y="9"/>
                  </a:cubicBezTo>
                  <a:cubicBezTo>
                    <a:pt x="5" y="9"/>
                    <a:pt x="5" y="8"/>
                    <a:pt x="5"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4" name="Freeform 753"/>
            <p:cNvSpPr>
              <a:spLocks noEditPoints="1"/>
            </p:cNvSpPr>
            <p:nvPr/>
          </p:nvSpPr>
          <p:spPr bwMode="auto">
            <a:xfrm>
              <a:off x="12895386" y="1002004"/>
              <a:ext cx="765113" cy="1085966"/>
            </a:xfrm>
            <a:custGeom>
              <a:avLst/>
              <a:gdLst>
                <a:gd name="T0" fmla="*/ 103 w 105"/>
                <a:gd name="T1" fmla="*/ 145 h 149"/>
                <a:gd name="T2" fmla="*/ 103 w 105"/>
                <a:gd name="T3" fmla="*/ 145 h 149"/>
                <a:gd name="T4" fmla="*/ 100 w 105"/>
                <a:gd name="T5" fmla="*/ 146 h 149"/>
                <a:gd name="T6" fmla="*/ 101 w 105"/>
                <a:gd name="T7" fmla="*/ 147 h 149"/>
                <a:gd name="T8" fmla="*/ 103 w 105"/>
                <a:gd name="T9" fmla="*/ 148 h 149"/>
                <a:gd name="T10" fmla="*/ 105 w 105"/>
                <a:gd name="T11" fmla="*/ 149 h 149"/>
                <a:gd name="T12" fmla="*/ 103 w 105"/>
                <a:gd name="T13" fmla="*/ 145 h 149"/>
                <a:gd name="T14" fmla="*/ 73 w 105"/>
                <a:gd name="T15" fmla="*/ 103 h 149"/>
                <a:gd name="T16" fmla="*/ 70 w 105"/>
                <a:gd name="T17" fmla="*/ 104 h 149"/>
                <a:gd name="T18" fmla="*/ 73 w 105"/>
                <a:gd name="T19" fmla="*/ 107 h 149"/>
                <a:gd name="T20" fmla="*/ 75 w 105"/>
                <a:gd name="T21" fmla="*/ 106 h 149"/>
                <a:gd name="T22" fmla="*/ 73 w 105"/>
                <a:gd name="T23" fmla="*/ 103 h 149"/>
                <a:gd name="T24" fmla="*/ 42 w 105"/>
                <a:gd name="T25" fmla="*/ 59 h 149"/>
                <a:gd name="T26" fmla="*/ 46 w 105"/>
                <a:gd name="T27" fmla="*/ 67 h 149"/>
                <a:gd name="T28" fmla="*/ 45 w 105"/>
                <a:gd name="T29" fmla="*/ 68 h 149"/>
                <a:gd name="T30" fmla="*/ 47 w 105"/>
                <a:gd name="T31" fmla="*/ 72 h 149"/>
                <a:gd name="T32" fmla="*/ 49 w 105"/>
                <a:gd name="T33" fmla="*/ 69 h 149"/>
                <a:gd name="T34" fmla="*/ 42 w 105"/>
                <a:gd name="T35" fmla="*/ 59 h 149"/>
                <a:gd name="T36" fmla="*/ 23 w 105"/>
                <a:gd name="T37" fmla="*/ 37 h 149"/>
                <a:gd name="T38" fmla="*/ 26 w 105"/>
                <a:gd name="T39" fmla="*/ 41 h 149"/>
                <a:gd name="T40" fmla="*/ 30 w 105"/>
                <a:gd name="T41" fmla="*/ 42 h 149"/>
                <a:gd name="T42" fmla="*/ 27 w 105"/>
                <a:gd name="T43" fmla="*/ 37 h 149"/>
                <a:gd name="T44" fmla="*/ 23 w 105"/>
                <a:gd name="T45" fmla="*/ 37 h 149"/>
                <a:gd name="T46" fmla="*/ 0 w 105"/>
                <a:gd name="T47" fmla="*/ 0 h 149"/>
                <a:gd name="T48" fmla="*/ 0 w 105"/>
                <a:gd name="T49" fmla="*/ 4 h 149"/>
                <a:gd name="T50" fmla="*/ 0 w 105"/>
                <a:gd name="T51" fmla="*/ 5 h 149"/>
                <a:gd name="T52" fmla="*/ 4 w 105"/>
                <a:gd name="T53" fmla="*/ 11 h 149"/>
                <a:gd name="T54" fmla="*/ 4 w 105"/>
                <a:gd name="T55" fmla="*/ 6 h 149"/>
                <a:gd name="T56" fmla="*/ 5 w 105"/>
                <a:gd name="T57" fmla="*/ 6 h 149"/>
                <a:gd name="T58" fmla="*/ 0 w 105"/>
                <a:gd name="T59" fmla="*/ 0 h 149"/>
                <a:gd name="T60" fmla="*/ 0 w 105"/>
                <a:gd name="T6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49">
                  <a:moveTo>
                    <a:pt x="103" y="145"/>
                  </a:moveTo>
                  <a:cubicBezTo>
                    <a:pt x="103" y="145"/>
                    <a:pt x="103" y="145"/>
                    <a:pt x="103" y="145"/>
                  </a:cubicBezTo>
                  <a:cubicBezTo>
                    <a:pt x="100" y="146"/>
                    <a:pt x="100" y="146"/>
                    <a:pt x="100" y="146"/>
                  </a:cubicBezTo>
                  <a:cubicBezTo>
                    <a:pt x="101" y="147"/>
                    <a:pt x="101" y="147"/>
                    <a:pt x="101" y="147"/>
                  </a:cubicBezTo>
                  <a:cubicBezTo>
                    <a:pt x="103" y="148"/>
                    <a:pt x="103" y="148"/>
                    <a:pt x="103" y="148"/>
                  </a:cubicBezTo>
                  <a:cubicBezTo>
                    <a:pt x="104" y="148"/>
                    <a:pt x="105" y="149"/>
                    <a:pt x="105" y="149"/>
                  </a:cubicBezTo>
                  <a:cubicBezTo>
                    <a:pt x="103" y="145"/>
                    <a:pt x="103" y="145"/>
                    <a:pt x="103" y="145"/>
                  </a:cubicBezTo>
                  <a:moveTo>
                    <a:pt x="73" y="103"/>
                  </a:moveTo>
                  <a:cubicBezTo>
                    <a:pt x="70" y="104"/>
                    <a:pt x="70" y="104"/>
                    <a:pt x="70" y="104"/>
                  </a:cubicBezTo>
                  <a:cubicBezTo>
                    <a:pt x="73" y="107"/>
                    <a:pt x="73" y="107"/>
                    <a:pt x="73" y="107"/>
                  </a:cubicBezTo>
                  <a:cubicBezTo>
                    <a:pt x="75" y="106"/>
                    <a:pt x="75" y="106"/>
                    <a:pt x="75" y="106"/>
                  </a:cubicBezTo>
                  <a:cubicBezTo>
                    <a:pt x="73" y="103"/>
                    <a:pt x="73" y="103"/>
                    <a:pt x="73" y="103"/>
                  </a:cubicBezTo>
                  <a:moveTo>
                    <a:pt x="42" y="59"/>
                  </a:moveTo>
                  <a:cubicBezTo>
                    <a:pt x="46" y="67"/>
                    <a:pt x="46" y="67"/>
                    <a:pt x="46" y="67"/>
                  </a:cubicBezTo>
                  <a:cubicBezTo>
                    <a:pt x="45" y="68"/>
                    <a:pt x="45" y="68"/>
                    <a:pt x="45" y="68"/>
                  </a:cubicBezTo>
                  <a:cubicBezTo>
                    <a:pt x="47" y="72"/>
                    <a:pt x="47" y="72"/>
                    <a:pt x="47" y="72"/>
                  </a:cubicBezTo>
                  <a:cubicBezTo>
                    <a:pt x="49" y="69"/>
                    <a:pt x="49" y="69"/>
                    <a:pt x="49" y="69"/>
                  </a:cubicBezTo>
                  <a:cubicBezTo>
                    <a:pt x="42" y="59"/>
                    <a:pt x="42" y="59"/>
                    <a:pt x="42" y="59"/>
                  </a:cubicBezTo>
                  <a:moveTo>
                    <a:pt x="23" y="37"/>
                  </a:moveTo>
                  <a:cubicBezTo>
                    <a:pt x="26" y="41"/>
                    <a:pt x="26" y="41"/>
                    <a:pt x="26" y="41"/>
                  </a:cubicBezTo>
                  <a:cubicBezTo>
                    <a:pt x="30" y="42"/>
                    <a:pt x="30" y="42"/>
                    <a:pt x="30" y="42"/>
                  </a:cubicBezTo>
                  <a:cubicBezTo>
                    <a:pt x="27" y="37"/>
                    <a:pt x="27" y="37"/>
                    <a:pt x="27" y="37"/>
                  </a:cubicBezTo>
                  <a:cubicBezTo>
                    <a:pt x="23" y="37"/>
                    <a:pt x="23" y="37"/>
                    <a:pt x="23" y="37"/>
                  </a:cubicBezTo>
                  <a:moveTo>
                    <a:pt x="0" y="0"/>
                  </a:moveTo>
                  <a:cubicBezTo>
                    <a:pt x="0" y="4"/>
                    <a:pt x="0" y="4"/>
                    <a:pt x="0" y="4"/>
                  </a:cubicBezTo>
                  <a:cubicBezTo>
                    <a:pt x="0" y="5"/>
                    <a:pt x="0" y="5"/>
                    <a:pt x="0" y="5"/>
                  </a:cubicBezTo>
                  <a:cubicBezTo>
                    <a:pt x="4" y="11"/>
                    <a:pt x="4" y="11"/>
                    <a:pt x="4" y="11"/>
                  </a:cubicBezTo>
                  <a:cubicBezTo>
                    <a:pt x="4" y="10"/>
                    <a:pt x="4" y="8"/>
                    <a:pt x="4" y="6"/>
                  </a:cubicBezTo>
                  <a:cubicBezTo>
                    <a:pt x="5" y="6"/>
                    <a:pt x="5" y="6"/>
                    <a:pt x="5" y="6"/>
                  </a:cubicBezTo>
                  <a:cubicBezTo>
                    <a:pt x="0" y="0"/>
                    <a:pt x="0" y="0"/>
                    <a:pt x="0" y="0"/>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5" name="Freeform 754"/>
            <p:cNvSpPr>
              <a:spLocks noEditPoints="1"/>
            </p:cNvSpPr>
            <p:nvPr/>
          </p:nvSpPr>
          <p:spPr bwMode="auto">
            <a:xfrm>
              <a:off x="12987940" y="986579"/>
              <a:ext cx="826816" cy="1138414"/>
            </a:xfrm>
            <a:custGeom>
              <a:avLst/>
              <a:gdLst>
                <a:gd name="T0" fmla="*/ 105 w 113"/>
                <a:gd name="T1" fmla="*/ 150 h 156"/>
                <a:gd name="T2" fmla="*/ 108 w 113"/>
                <a:gd name="T3" fmla="*/ 155 h 156"/>
                <a:gd name="T4" fmla="*/ 113 w 113"/>
                <a:gd name="T5" fmla="*/ 156 h 156"/>
                <a:gd name="T6" fmla="*/ 109 w 113"/>
                <a:gd name="T7" fmla="*/ 151 h 156"/>
                <a:gd name="T8" fmla="*/ 108 w 113"/>
                <a:gd name="T9" fmla="*/ 151 h 156"/>
                <a:gd name="T10" fmla="*/ 105 w 113"/>
                <a:gd name="T11" fmla="*/ 150 h 156"/>
                <a:gd name="T12" fmla="*/ 90 w 113"/>
                <a:gd name="T13" fmla="*/ 123 h 156"/>
                <a:gd name="T14" fmla="*/ 90 w 113"/>
                <a:gd name="T15" fmla="*/ 128 h 156"/>
                <a:gd name="T16" fmla="*/ 94 w 113"/>
                <a:gd name="T17" fmla="*/ 134 h 156"/>
                <a:gd name="T18" fmla="*/ 94 w 113"/>
                <a:gd name="T19" fmla="*/ 129 h 156"/>
                <a:gd name="T20" fmla="*/ 90 w 113"/>
                <a:gd name="T21" fmla="*/ 123 h 156"/>
                <a:gd name="T22" fmla="*/ 73 w 113"/>
                <a:gd name="T23" fmla="*/ 106 h 156"/>
                <a:gd name="T24" fmla="*/ 79 w 113"/>
                <a:gd name="T25" fmla="*/ 113 h 156"/>
                <a:gd name="T26" fmla="*/ 85 w 113"/>
                <a:gd name="T27" fmla="*/ 117 h 156"/>
                <a:gd name="T28" fmla="*/ 80 w 113"/>
                <a:gd name="T29" fmla="*/ 109 h 156"/>
                <a:gd name="T30" fmla="*/ 73 w 113"/>
                <a:gd name="T31" fmla="*/ 106 h 156"/>
                <a:gd name="T32" fmla="*/ 3 w 113"/>
                <a:gd name="T33" fmla="*/ 0 h 156"/>
                <a:gd name="T34" fmla="*/ 0 w 113"/>
                <a:gd name="T35" fmla="*/ 1 h 156"/>
                <a:gd name="T36" fmla="*/ 2 w 113"/>
                <a:gd name="T37" fmla="*/ 5 h 156"/>
                <a:gd name="T38" fmla="*/ 5 w 113"/>
                <a:gd name="T39" fmla="*/ 4 h 156"/>
                <a:gd name="T40" fmla="*/ 3 w 113"/>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6">
                  <a:moveTo>
                    <a:pt x="105" y="150"/>
                  </a:moveTo>
                  <a:cubicBezTo>
                    <a:pt x="108" y="155"/>
                    <a:pt x="108" y="155"/>
                    <a:pt x="108" y="155"/>
                  </a:cubicBezTo>
                  <a:cubicBezTo>
                    <a:pt x="110" y="155"/>
                    <a:pt x="111" y="156"/>
                    <a:pt x="113" y="156"/>
                  </a:cubicBezTo>
                  <a:cubicBezTo>
                    <a:pt x="109" y="151"/>
                    <a:pt x="109" y="151"/>
                    <a:pt x="109" y="151"/>
                  </a:cubicBezTo>
                  <a:cubicBezTo>
                    <a:pt x="109" y="151"/>
                    <a:pt x="108" y="151"/>
                    <a:pt x="108" y="151"/>
                  </a:cubicBezTo>
                  <a:cubicBezTo>
                    <a:pt x="107" y="151"/>
                    <a:pt x="106" y="150"/>
                    <a:pt x="105" y="150"/>
                  </a:cubicBezTo>
                  <a:moveTo>
                    <a:pt x="90" y="123"/>
                  </a:moveTo>
                  <a:cubicBezTo>
                    <a:pt x="90" y="128"/>
                    <a:pt x="90" y="128"/>
                    <a:pt x="90" y="128"/>
                  </a:cubicBezTo>
                  <a:cubicBezTo>
                    <a:pt x="94" y="134"/>
                    <a:pt x="94" y="134"/>
                    <a:pt x="94" y="134"/>
                  </a:cubicBezTo>
                  <a:cubicBezTo>
                    <a:pt x="94" y="129"/>
                    <a:pt x="94" y="129"/>
                    <a:pt x="94" y="129"/>
                  </a:cubicBezTo>
                  <a:cubicBezTo>
                    <a:pt x="90" y="123"/>
                    <a:pt x="90" y="123"/>
                    <a:pt x="90" y="123"/>
                  </a:cubicBezTo>
                  <a:moveTo>
                    <a:pt x="73" y="106"/>
                  </a:moveTo>
                  <a:cubicBezTo>
                    <a:pt x="79" y="113"/>
                    <a:pt x="79" y="113"/>
                    <a:pt x="79" y="113"/>
                  </a:cubicBezTo>
                  <a:cubicBezTo>
                    <a:pt x="85" y="117"/>
                    <a:pt x="85" y="117"/>
                    <a:pt x="85" y="117"/>
                  </a:cubicBezTo>
                  <a:cubicBezTo>
                    <a:pt x="80" y="109"/>
                    <a:pt x="80" y="109"/>
                    <a:pt x="80" y="109"/>
                  </a:cubicBezTo>
                  <a:cubicBezTo>
                    <a:pt x="73" y="106"/>
                    <a:pt x="73" y="106"/>
                    <a:pt x="73" y="106"/>
                  </a:cubicBezTo>
                  <a:moveTo>
                    <a:pt x="3" y="0"/>
                  </a:moveTo>
                  <a:cubicBezTo>
                    <a:pt x="0" y="1"/>
                    <a:pt x="0" y="1"/>
                    <a:pt x="0" y="1"/>
                  </a:cubicBezTo>
                  <a:cubicBezTo>
                    <a:pt x="2" y="5"/>
                    <a:pt x="2" y="5"/>
                    <a:pt x="2"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6" name="Freeform 755"/>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close/>
                  <a:moveTo>
                    <a:pt x="7" y="0"/>
                  </a:moveTo>
                  <a:lnTo>
                    <a:pt x="0" y="3"/>
                  </a:lnTo>
                  <a:lnTo>
                    <a:pt x="5" y="10"/>
                  </a:lnTo>
                  <a:lnTo>
                    <a:pt x="12" y="7"/>
                  </a:lnTo>
                  <a:lnTo>
                    <a:pt x="7"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7" name="Freeform 756"/>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moveTo>
                    <a:pt x="7" y="0"/>
                  </a:moveTo>
                  <a:lnTo>
                    <a:pt x="0" y="3"/>
                  </a:lnTo>
                  <a:lnTo>
                    <a:pt x="5" y="10"/>
                  </a:lnTo>
                  <a:lnTo>
                    <a:pt x="12" y="7"/>
                  </a:lnTo>
                  <a:lnTo>
                    <a:pt x="7"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8" name="Freeform 757"/>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close/>
                  <a:moveTo>
                    <a:pt x="52" y="71"/>
                  </a:moveTo>
                  <a:lnTo>
                    <a:pt x="49" y="80"/>
                  </a:lnTo>
                  <a:lnTo>
                    <a:pt x="56" y="90"/>
                  </a:lnTo>
                  <a:lnTo>
                    <a:pt x="59" y="80"/>
                  </a:lnTo>
                  <a:lnTo>
                    <a:pt x="52" y="71"/>
                  </a:lnTo>
                  <a:close/>
                  <a:moveTo>
                    <a:pt x="2" y="0"/>
                  </a:moveTo>
                  <a:lnTo>
                    <a:pt x="0" y="9"/>
                  </a:lnTo>
                  <a:lnTo>
                    <a:pt x="0" y="9"/>
                  </a:lnTo>
                  <a:lnTo>
                    <a:pt x="7" y="7"/>
                  </a:lnTo>
                  <a:lnTo>
                    <a:pt x="2"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09" name="Freeform 758"/>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moveTo>
                    <a:pt x="52" y="71"/>
                  </a:moveTo>
                  <a:lnTo>
                    <a:pt x="49" y="80"/>
                  </a:lnTo>
                  <a:lnTo>
                    <a:pt x="56" y="90"/>
                  </a:lnTo>
                  <a:lnTo>
                    <a:pt x="59" y="80"/>
                  </a:lnTo>
                  <a:lnTo>
                    <a:pt x="52" y="71"/>
                  </a:lnTo>
                  <a:moveTo>
                    <a:pt x="2" y="0"/>
                  </a:moveTo>
                  <a:lnTo>
                    <a:pt x="0" y="9"/>
                  </a:lnTo>
                  <a:lnTo>
                    <a:pt x="0" y="9"/>
                  </a:lnTo>
                  <a:lnTo>
                    <a:pt x="7" y="7"/>
                  </a:lnTo>
                  <a:lnTo>
                    <a:pt x="2"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0" name="Freeform 759"/>
            <p:cNvSpPr>
              <a:spLocks noEditPoints="1"/>
            </p:cNvSpPr>
            <p:nvPr/>
          </p:nvSpPr>
          <p:spPr bwMode="auto">
            <a:xfrm>
              <a:off x="13018791" y="505298"/>
              <a:ext cx="1011924" cy="1422246"/>
            </a:xfrm>
            <a:custGeom>
              <a:avLst/>
              <a:gdLst>
                <a:gd name="T0" fmla="*/ 137 w 139"/>
                <a:gd name="T1" fmla="*/ 191 h 195"/>
                <a:gd name="T2" fmla="*/ 133 w 139"/>
                <a:gd name="T3" fmla="*/ 192 h 195"/>
                <a:gd name="T4" fmla="*/ 136 w 139"/>
                <a:gd name="T5" fmla="*/ 195 h 195"/>
                <a:gd name="T6" fmla="*/ 139 w 139"/>
                <a:gd name="T7" fmla="*/ 195 h 195"/>
                <a:gd name="T8" fmla="*/ 137 w 139"/>
                <a:gd name="T9" fmla="*/ 191 h 195"/>
                <a:gd name="T10" fmla="*/ 21 w 139"/>
                <a:gd name="T11" fmla="*/ 32 h 195"/>
                <a:gd name="T12" fmla="*/ 22 w 139"/>
                <a:gd name="T13" fmla="*/ 34 h 195"/>
                <a:gd name="T14" fmla="*/ 22 w 139"/>
                <a:gd name="T15" fmla="*/ 34 h 195"/>
                <a:gd name="T16" fmla="*/ 21 w 139"/>
                <a:gd name="T17" fmla="*/ 32 h 195"/>
                <a:gd name="T18" fmla="*/ 2 w 139"/>
                <a:gd name="T19" fmla="*/ 0 h 195"/>
                <a:gd name="T20" fmla="*/ 0 w 139"/>
                <a:gd name="T21" fmla="*/ 3 h 195"/>
                <a:gd name="T22" fmla="*/ 3 w 139"/>
                <a:gd name="T23" fmla="*/ 7 h 195"/>
                <a:gd name="T24" fmla="*/ 4 w 139"/>
                <a:gd name="T25" fmla="*/ 4 h 195"/>
                <a:gd name="T26" fmla="*/ 2 w 139"/>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5">
                  <a:moveTo>
                    <a:pt x="137" y="191"/>
                  </a:moveTo>
                  <a:cubicBezTo>
                    <a:pt x="133" y="192"/>
                    <a:pt x="133" y="192"/>
                    <a:pt x="133" y="192"/>
                  </a:cubicBezTo>
                  <a:cubicBezTo>
                    <a:pt x="136" y="195"/>
                    <a:pt x="136" y="195"/>
                    <a:pt x="136" y="195"/>
                  </a:cubicBezTo>
                  <a:cubicBezTo>
                    <a:pt x="139" y="195"/>
                    <a:pt x="139" y="195"/>
                    <a:pt x="139" y="195"/>
                  </a:cubicBezTo>
                  <a:cubicBezTo>
                    <a:pt x="137" y="191"/>
                    <a:pt x="137" y="191"/>
                    <a:pt x="137" y="191"/>
                  </a:cubicBezTo>
                  <a:moveTo>
                    <a:pt x="21" y="32"/>
                  </a:moveTo>
                  <a:cubicBezTo>
                    <a:pt x="22" y="34"/>
                    <a:pt x="22" y="34"/>
                    <a:pt x="22" y="34"/>
                  </a:cubicBezTo>
                  <a:cubicBezTo>
                    <a:pt x="22" y="34"/>
                    <a:pt x="22" y="34"/>
                    <a:pt x="22" y="34"/>
                  </a:cubicBezTo>
                  <a:cubicBezTo>
                    <a:pt x="21" y="32"/>
                    <a:pt x="21" y="32"/>
                    <a:pt x="21" y="32"/>
                  </a:cubicBezTo>
                  <a:moveTo>
                    <a:pt x="2" y="0"/>
                  </a:moveTo>
                  <a:cubicBezTo>
                    <a:pt x="1" y="1"/>
                    <a:pt x="1" y="2"/>
                    <a:pt x="0" y="3"/>
                  </a:cubicBezTo>
                  <a:cubicBezTo>
                    <a:pt x="3" y="7"/>
                    <a:pt x="3" y="7"/>
                    <a:pt x="3" y="7"/>
                  </a:cubicBezTo>
                  <a:cubicBezTo>
                    <a:pt x="3" y="6"/>
                    <a:pt x="4" y="5"/>
                    <a:pt x="4"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1" name="Freeform 760"/>
            <p:cNvSpPr>
              <a:spLocks noEditPoints="1"/>
            </p:cNvSpPr>
            <p:nvPr/>
          </p:nvSpPr>
          <p:spPr bwMode="auto">
            <a:xfrm>
              <a:off x="13077409" y="415829"/>
              <a:ext cx="1070541" cy="1502459"/>
            </a:xfrm>
            <a:custGeom>
              <a:avLst/>
              <a:gdLst>
                <a:gd name="T0" fmla="*/ 144 w 147"/>
                <a:gd name="T1" fmla="*/ 202 h 206"/>
                <a:gd name="T2" fmla="*/ 141 w 147"/>
                <a:gd name="T3" fmla="*/ 202 h 206"/>
                <a:gd name="T4" fmla="*/ 143 w 147"/>
                <a:gd name="T5" fmla="*/ 206 h 206"/>
                <a:gd name="T6" fmla="*/ 147 w 147"/>
                <a:gd name="T7" fmla="*/ 205 h 206"/>
                <a:gd name="T8" fmla="*/ 144 w 147"/>
                <a:gd name="T9" fmla="*/ 202 h 206"/>
                <a:gd name="T10" fmla="*/ 1 w 147"/>
                <a:gd name="T11" fmla="*/ 0 h 206"/>
                <a:gd name="T12" fmla="*/ 0 w 147"/>
                <a:gd name="T13" fmla="*/ 3 h 206"/>
                <a:gd name="T14" fmla="*/ 2 w 147"/>
                <a:gd name="T15" fmla="*/ 6 h 206"/>
                <a:gd name="T16" fmla="*/ 4 w 147"/>
                <a:gd name="T17" fmla="*/ 3 h 206"/>
                <a:gd name="T18" fmla="*/ 1 w 147"/>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06">
                  <a:moveTo>
                    <a:pt x="144" y="202"/>
                  </a:moveTo>
                  <a:cubicBezTo>
                    <a:pt x="141" y="202"/>
                    <a:pt x="141" y="202"/>
                    <a:pt x="141" y="202"/>
                  </a:cubicBezTo>
                  <a:cubicBezTo>
                    <a:pt x="143" y="206"/>
                    <a:pt x="143" y="206"/>
                    <a:pt x="143" y="206"/>
                  </a:cubicBezTo>
                  <a:cubicBezTo>
                    <a:pt x="147" y="205"/>
                    <a:pt x="147" y="205"/>
                    <a:pt x="147" y="205"/>
                  </a:cubicBezTo>
                  <a:cubicBezTo>
                    <a:pt x="144" y="202"/>
                    <a:pt x="144" y="202"/>
                    <a:pt x="144" y="202"/>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2" name="Freeform 761"/>
            <p:cNvSpPr>
              <a:spLocks noEditPoints="1"/>
            </p:cNvSpPr>
            <p:nvPr/>
          </p:nvSpPr>
          <p:spPr bwMode="auto">
            <a:xfrm>
              <a:off x="13163792" y="394234"/>
              <a:ext cx="1212457" cy="1684482"/>
            </a:xfrm>
            <a:custGeom>
              <a:avLst/>
              <a:gdLst>
                <a:gd name="T0" fmla="*/ 164 w 166"/>
                <a:gd name="T1" fmla="*/ 226 h 231"/>
                <a:gd name="T2" fmla="*/ 161 w 166"/>
                <a:gd name="T3" fmla="*/ 227 h 231"/>
                <a:gd name="T4" fmla="*/ 164 w 166"/>
                <a:gd name="T5" fmla="*/ 231 h 231"/>
                <a:gd name="T6" fmla="*/ 166 w 166"/>
                <a:gd name="T7" fmla="*/ 230 h 231"/>
                <a:gd name="T8" fmla="*/ 164 w 166"/>
                <a:gd name="T9" fmla="*/ 226 h 231"/>
                <a:gd name="T10" fmla="*/ 0 w 166"/>
                <a:gd name="T11" fmla="*/ 0 h 231"/>
                <a:gd name="T12" fmla="*/ 4 w 166"/>
                <a:gd name="T13" fmla="*/ 6 h 231"/>
                <a:gd name="T14" fmla="*/ 9 w 166"/>
                <a:gd name="T15" fmla="*/ 7 h 231"/>
                <a:gd name="T16" fmla="*/ 5 w 166"/>
                <a:gd name="T17" fmla="*/ 2 h 231"/>
                <a:gd name="T18" fmla="*/ 0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64" y="226"/>
                  </a:moveTo>
                  <a:cubicBezTo>
                    <a:pt x="163" y="227"/>
                    <a:pt x="162" y="227"/>
                    <a:pt x="161" y="227"/>
                  </a:cubicBezTo>
                  <a:cubicBezTo>
                    <a:pt x="164" y="231"/>
                    <a:pt x="164" y="231"/>
                    <a:pt x="164" y="231"/>
                  </a:cubicBezTo>
                  <a:cubicBezTo>
                    <a:pt x="165" y="230"/>
                    <a:pt x="165" y="230"/>
                    <a:pt x="166" y="230"/>
                  </a:cubicBezTo>
                  <a:cubicBezTo>
                    <a:pt x="164" y="226"/>
                    <a:pt x="164" y="226"/>
                    <a:pt x="164" y="226"/>
                  </a:cubicBezTo>
                  <a:moveTo>
                    <a:pt x="0" y="0"/>
                  </a:moveTo>
                  <a:cubicBezTo>
                    <a:pt x="4" y="6"/>
                    <a:pt x="4" y="6"/>
                    <a:pt x="4" y="6"/>
                  </a:cubicBezTo>
                  <a:cubicBezTo>
                    <a:pt x="9" y="7"/>
                    <a:pt x="9" y="7"/>
                    <a:pt x="9" y="7"/>
                  </a:cubicBezTo>
                  <a:cubicBezTo>
                    <a:pt x="5" y="2"/>
                    <a:pt x="5" y="2"/>
                    <a:pt x="5" y="2"/>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3" name="Freeform 762"/>
            <p:cNvSpPr>
              <a:spLocks noEditPoints="1"/>
            </p:cNvSpPr>
            <p:nvPr/>
          </p:nvSpPr>
          <p:spPr bwMode="auto">
            <a:xfrm>
              <a:off x="13324219" y="431255"/>
              <a:ext cx="1144584" cy="1613524"/>
            </a:xfrm>
            <a:custGeom>
              <a:avLst/>
              <a:gdLst>
                <a:gd name="T0" fmla="*/ 155 w 157"/>
                <a:gd name="T1" fmla="*/ 216 h 221"/>
                <a:gd name="T2" fmla="*/ 152 w 157"/>
                <a:gd name="T3" fmla="*/ 217 h 221"/>
                <a:gd name="T4" fmla="*/ 154 w 157"/>
                <a:gd name="T5" fmla="*/ 221 h 221"/>
                <a:gd name="T6" fmla="*/ 157 w 157"/>
                <a:gd name="T7" fmla="*/ 219 h 221"/>
                <a:gd name="T8" fmla="*/ 155 w 157"/>
                <a:gd name="T9" fmla="*/ 216 h 221"/>
                <a:gd name="T10" fmla="*/ 2 w 157"/>
                <a:gd name="T11" fmla="*/ 0 h 221"/>
                <a:gd name="T12" fmla="*/ 0 w 157"/>
                <a:gd name="T13" fmla="*/ 2 h 221"/>
                <a:gd name="T14" fmla="*/ 0 w 157"/>
                <a:gd name="T15" fmla="*/ 2 h 221"/>
                <a:gd name="T16" fmla="*/ 2 w 157"/>
                <a:gd name="T17" fmla="*/ 5 h 221"/>
                <a:gd name="T18" fmla="*/ 4 w 157"/>
                <a:gd name="T19" fmla="*/ 3 h 221"/>
                <a:gd name="T20" fmla="*/ 2 w 157"/>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21">
                  <a:moveTo>
                    <a:pt x="155" y="216"/>
                  </a:moveTo>
                  <a:cubicBezTo>
                    <a:pt x="154" y="216"/>
                    <a:pt x="153" y="217"/>
                    <a:pt x="152" y="217"/>
                  </a:cubicBezTo>
                  <a:cubicBezTo>
                    <a:pt x="154" y="221"/>
                    <a:pt x="154" y="221"/>
                    <a:pt x="154" y="221"/>
                  </a:cubicBezTo>
                  <a:cubicBezTo>
                    <a:pt x="155" y="220"/>
                    <a:pt x="156" y="220"/>
                    <a:pt x="157" y="219"/>
                  </a:cubicBezTo>
                  <a:cubicBezTo>
                    <a:pt x="155" y="216"/>
                    <a:pt x="155" y="216"/>
                    <a:pt x="155" y="216"/>
                  </a:cubicBezTo>
                  <a:moveTo>
                    <a:pt x="2" y="0"/>
                  </a:moveTo>
                  <a:cubicBezTo>
                    <a:pt x="0" y="2"/>
                    <a:pt x="0" y="2"/>
                    <a:pt x="0" y="2"/>
                  </a:cubicBez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4" name="Freeform 763"/>
            <p:cNvSpPr>
              <a:spLocks noEditPoints="1"/>
            </p:cNvSpPr>
            <p:nvPr/>
          </p:nvSpPr>
          <p:spPr bwMode="auto">
            <a:xfrm>
              <a:off x="13398263" y="366467"/>
              <a:ext cx="1160010" cy="1625864"/>
            </a:xfrm>
            <a:custGeom>
              <a:avLst/>
              <a:gdLst>
                <a:gd name="T0" fmla="*/ 156 w 159"/>
                <a:gd name="T1" fmla="*/ 217 h 223"/>
                <a:gd name="T2" fmla="*/ 156 w 159"/>
                <a:gd name="T3" fmla="*/ 219 h 223"/>
                <a:gd name="T4" fmla="*/ 154 w 159"/>
                <a:gd name="T5" fmla="*/ 220 h 223"/>
                <a:gd name="T6" fmla="*/ 157 w 159"/>
                <a:gd name="T7" fmla="*/ 223 h 223"/>
                <a:gd name="T8" fmla="*/ 159 w 159"/>
                <a:gd name="T9" fmla="*/ 222 h 223"/>
                <a:gd name="T10" fmla="*/ 156 w 159"/>
                <a:gd name="T11" fmla="*/ 217 h 223"/>
                <a:gd name="T12" fmla="*/ 2 w 159"/>
                <a:gd name="T13" fmla="*/ 0 h 223"/>
                <a:gd name="T14" fmla="*/ 0 w 159"/>
                <a:gd name="T15" fmla="*/ 2 h 223"/>
                <a:gd name="T16" fmla="*/ 2 w 159"/>
                <a:gd name="T17" fmla="*/ 5 h 223"/>
                <a:gd name="T18" fmla="*/ 4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6" y="217"/>
                  </a:moveTo>
                  <a:cubicBezTo>
                    <a:pt x="156" y="219"/>
                    <a:pt x="156" y="219"/>
                    <a:pt x="156" y="219"/>
                  </a:cubicBezTo>
                  <a:cubicBezTo>
                    <a:pt x="156" y="219"/>
                    <a:pt x="155" y="220"/>
                    <a:pt x="154" y="220"/>
                  </a:cubicBezTo>
                  <a:cubicBezTo>
                    <a:pt x="157" y="223"/>
                    <a:pt x="157" y="223"/>
                    <a:pt x="157" y="223"/>
                  </a:cubicBezTo>
                  <a:cubicBezTo>
                    <a:pt x="158" y="223"/>
                    <a:pt x="158" y="222"/>
                    <a:pt x="159" y="222"/>
                  </a:cubicBezTo>
                  <a:cubicBezTo>
                    <a:pt x="156" y="217"/>
                    <a:pt x="156" y="217"/>
                    <a:pt x="156" y="217"/>
                  </a:cubicBezTo>
                  <a:moveTo>
                    <a:pt x="2" y="0"/>
                  </a:move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5" name="Freeform 764"/>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close/>
                  <a:moveTo>
                    <a:pt x="0" y="0"/>
                  </a:moveTo>
                  <a:lnTo>
                    <a:pt x="2" y="16"/>
                  </a:lnTo>
                  <a:lnTo>
                    <a:pt x="2" y="16"/>
                  </a:lnTo>
                  <a:lnTo>
                    <a:pt x="7" y="24"/>
                  </a:lnTo>
                  <a:lnTo>
                    <a:pt x="12" y="19"/>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6" name="Freeform 765"/>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moveTo>
                    <a:pt x="0" y="0"/>
                  </a:moveTo>
                  <a:lnTo>
                    <a:pt x="2" y="16"/>
                  </a:lnTo>
                  <a:lnTo>
                    <a:pt x="2" y="16"/>
                  </a:lnTo>
                  <a:lnTo>
                    <a:pt x="7" y="24"/>
                  </a:lnTo>
                  <a:lnTo>
                    <a:pt x="12" y="19"/>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7" name="Freeform 766"/>
            <p:cNvSpPr>
              <a:spLocks noEditPoints="1"/>
            </p:cNvSpPr>
            <p:nvPr/>
          </p:nvSpPr>
          <p:spPr bwMode="auto">
            <a:xfrm>
              <a:off x="13435284" y="82635"/>
              <a:ext cx="1160010" cy="1625864"/>
            </a:xfrm>
            <a:custGeom>
              <a:avLst/>
              <a:gdLst>
                <a:gd name="T0" fmla="*/ 157 w 159"/>
                <a:gd name="T1" fmla="*/ 218 h 223"/>
                <a:gd name="T2" fmla="*/ 155 w 159"/>
                <a:gd name="T3" fmla="*/ 220 h 223"/>
                <a:gd name="T4" fmla="*/ 157 w 159"/>
                <a:gd name="T5" fmla="*/ 223 h 223"/>
                <a:gd name="T6" fmla="*/ 159 w 159"/>
                <a:gd name="T7" fmla="*/ 221 h 223"/>
                <a:gd name="T8" fmla="*/ 157 w 159"/>
                <a:gd name="T9" fmla="*/ 218 h 223"/>
                <a:gd name="T10" fmla="*/ 2 w 159"/>
                <a:gd name="T11" fmla="*/ 0 h 223"/>
                <a:gd name="T12" fmla="*/ 0 w 159"/>
                <a:gd name="T13" fmla="*/ 1 h 223"/>
                <a:gd name="T14" fmla="*/ 4 w 159"/>
                <a:gd name="T15" fmla="*/ 6 h 223"/>
                <a:gd name="T16" fmla="*/ 3 w 159"/>
                <a:gd name="T17" fmla="*/ 4 h 223"/>
                <a:gd name="T18" fmla="*/ 5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7" y="218"/>
                  </a:moveTo>
                  <a:cubicBezTo>
                    <a:pt x="155" y="220"/>
                    <a:pt x="155" y="220"/>
                    <a:pt x="155" y="220"/>
                  </a:cubicBezTo>
                  <a:cubicBezTo>
                    <a:pt x="157" y="223"/>
                    <a:pt x="157" y="223"/>
                    <a:pt x="157" y="223"/>
                  </a:cubicBezTo>
                  <a:cubicBezTo>
                    <a:pt x="159" y="221"/>
                    <a:pt x="159" y="221"/>
                    <a:pt x="159" y="221"/>
                  </a:cubicBezTo>
                  <a:cubicBezTo>
                    <a:pt x="157" y="218"/>
                    <a:pt x="157" y="218"/>
                    <a:pt x="157" y="218"/>
                  </a:cubicBezTo>
                  <a:moveTo>
                    <a:pt x="2" y="0"/>
                  </a:moveTo>
                  <a:cubicBezTo>
                    <a:pt x="2" y="0"/>
                    <a:pt x="1" y="1"/>
                    <a:pt x="0" y="1"/>
                  </a:cubicBezTo>
                  <a:cubicBezTo>
                    <a:pt x="4" y="6"/>
                    <a:pt x="4" y="6"/>
                    <a:pt x="4" y="6"/>
                  </a:cubicBezTo>
                  <a:cubicBezTo>
                    <a:pt x="3" y="4"/>
                    <a:pt x="3" y="4"/>
                    <a:pt x="3" y="4"/>
                  </a:cubicBezTo>
                  <a:cubicBezTo>
                    <a:pt x="4" y="3"/>
                    <a:pt x="4" y="3"/>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8" name="Freeform 767"/>
            <p:cNvSpPr>
              <a:spLocks noEditPoints="1"/>
            </p:cNvSpPr>
            <p:nvPr/>
          </p:nvSpPr>
          <p:spPr bwMode="auto">
            <a:xfrm>
              <a:off x="13521668" y="30188"/>
              <a:ext cx="1144584" cy="1613524"/>
            </a:xfrm>
            <a:custGeom>
              <a:avLst/>
              <a:gdLst>
                <a:gd name="T0" fmla="*/ 155 w 157"/>
                <a:gd name="T1" fmla="*/ 216 h 221"/>
                <a:gd name="T2" fmla="*/ 153 w 157"/>
                <a:gd name="T3" fmla="*/ 218 h 221"/>
                <a:gd name="T4" fmla="*/ 155 w 157"/>
                <a:gd name="T5" fmla="*/ 221 h 221"/>
                <a:gd name="T6" fmla="*/ 157 w 157"/>
                <a:gd name="T7" fmla="*/ 219 h 221"/>
                <a:gd name="T8" fmla="*/ 155 w 157"/>
                <a:gd name="T9" fmla="*/ 216 h 221"/>
                <a:gd name="T10" fmla="*/ 3 w 157"/>
                <a:gd name="T11" fmla="*/ 0 h 221"/>
                <a:gd name="T12" fmla="*/ 0 w 157"/>
                <a:gd name="T13" fmla="*/ 2 h 221"/>
                <a:gd name="T14" fmla="*/ 2 w 157"/>
                <a:gd name="T15" fmla="*/ 5 h 221"/>
                <a:gd name="T16" fmla="*/ 5 w 157"/>
                <a:gd name="T17" fmla="*/ 4 h 221"/>
                <a:gd name="T18" fmla="*/ 3 w 1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21">
                  <a:moveTo>
                    <a:pt x="155" y="216"/>
                  </a:moveTo>
                  <a:cubicBezTo>
                    <a:pt x="153" y="218"/>
                    <a:pt x="153" y="218"/>
                    <a:pt x="153" y="218"/>
                  </a:cubicBezTo>
                  <a:cubicBezTo>
                    <a:pt x="155" y="221"/>
                    <a:pt x="155" y="221"/>
                    <a:pt x="155" y="221"/>
                  </a:cubicBezTo>
                  <a:cubicBezTo>
                    <a:pt x="157" y="219"/>
                    <a:pt x="157" y="219"/>
                    <a:pt x="157" y="219"/>
                  </a:cubicBezTo>
                  <a:cubicBezTo>
                    <a:pt x="155" y="216"/>
                    <a:pt x="155" y="216"/>
                    <a:pt x="155" y="216"/>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19" name="Freeform 768"/>
            <p:cNvSpPr>
              <a:spLocks noEditPoints="1"/>
            </p:cNvSpPr>
            <p:nvPr/>
          </p:nvSpPr>
          <p:spPr bwMode="auto">
            <a:xfrm>
              <a:off x="13617307" y="-6834"/>
              <a:ext cx="1209372" cy="1684482"/>
            </a:xfrm>
            <a:custGeom>
              <a:avLst/>
              <a:gdLst>
                <a:gd name="T0" fmla="*/ 157 w 166"/>
                <a:gd name="T1" fmla="*/ 224 h 231"/>
                <a:gd name="T2" fmla="*/ 161 w 166"/>
                <a:gd name="T3" fmla="*/ 229 h 231"/>
                <a:gd name="T4" fmla="*/ 166 w 166"/>
                <a:gd name="T5" fmla="*/ 231 h 231"/>
                <a:gd name="T6" fmla="*/ 162 w 166"/>
                <a:gd name="T7" fmla="*/ 225 h 231"/>
                <a:gd name="T8" fmla="*/ 157 w 166"/>
                <a:gd name="T9" fmla="*/ 224 h 231"/>
                <a:gd name="T10" fmla="*/ 3 w 166"/>
                <a:gd name="T11" fmla="*/ 0 h 231"/>
                <a:gd name="T12" fmla="*/ 0 w 166"/>
                <a:gd name="T13" fmla="*/ 1 h 231"/>
                <a:gd name="T14" fmla="*/ 2 w 166"/>
                <a:gd name="T15" fmla="*/ 5 h 231"/>
                <a:gd name="T16" fmla="*/ 5 w 166"/>
                <a:gd name="T17" fmla="*/ 4 h 231"/>
                <a:gd name="T18" fmla="*/ 3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57" y="224"/>
                  </a:moveTo>
                  <a:cubicBezTo>
                    <a:pt x="161" y="229"/>
                    <a:pt x="161" y="229"/>
                    <a:pt x="161" y="229"/>
                  </a:cubicBezTo>
                  <a:cubicBezTo>
                    <a:pt x="166" y="231"/>
                    <a:pt x="166" y="231"/>
                    <a:pt x="166" y="231"/>
                  </a:cubicBezTo>
                  <a:cubicBezTo>
                    <a:pt x="162" y="225"/>
                    <a:pt x="162" y="225"/>
                    <a:pt x="162" y="225"/>
                  </a:cubicBezTo>
                  <a:cubicBezTo>
                    <a:pt x="157" y="224"/>
                    <a:pt x="157" y="224"/>
                    <a:pt x="157" y="224"/>
                  </a:cubicBezTo>
                  <a:moveTo>
                    <a:pt x="3" y="0"/>
                  </a:moveTo>
                  <a:cubicBezTo>
                    <a:pt x="2" y="1"/>
                    <a:pt x="1" y="1"/>
                    <a:pt x="0" y="1"/>
                  </a:cubicBezTo>
                  <a:cubicBezTo>
                    <a:pt x="2" y="5"/>
                    <a:pt x="2" y="5"/>
                    <a:pt x="2" y="5"/>
                  </a:cubicBezTo>
                  <a:cubicBezTo>
                    <a:pt x="3" y="4"/>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0" name="Freeform 769"/>
            <p:cNvSpPr>
              <a:spLocks noEditPoints="1"/>
            </p:cNvSpPr>
            <p:nvPr/>
          </p:nvSpPr>
          <p:spPr bwMode="auto">
            <a:xfrm>
              <a:off x="13842522" y="153593"/>
              <a:ext cx="1079796" cy="1502459"/>
            </a:xfrm>
            <a:custGeom>
              <a:avLst/>
              <a:gdLst>
                <a:gd name="T0" fmla="*/ 145 w 148"/>
                <a:gd name="T1" fmla="*/ 200 h 206"/>
                <a:gd name="T2" fmla="*/ 144 w 148"/>
                <a:gd name="T3" fmla="*/ 203 h 206"/>
                <a:gd name="T4" fmla="*/ 146 w 148"/>
                <a:gd name="T5" fmla="*/ 206 h 206"/>
                <a:gd name="T6" fmla="*/ 148 w 148"/>
                <a:gd name="T7" fmla="*/ 204 h 206"/>
                <a:gd name="T8" fmla="*/ 145 w 148"/>
                <a:gd name="T9" fmla="*/ 200 h 206"/>
                <a:gd name="T10" fmla="*/ 4 w 148"/>
                <a:gd name="T11" fmla="*/ 0 h 206"/>
                <a:gd name="T12" fmla="*/ 0 w 148"/>
                <a:gd name="T13" fmla="*/ 0 h 206"/>
                <a:gd name="T14" fmla="*/ 3 w 148"/>
                <a:gd name="T15" fmla="*/ 4 h 206"/>
                <a:gd name="T16" fmla="*/ 6 w 148"/>
                <a:gd name="T17" fmla="*/ 4 h 206"/>
                <a:gd name="T18" fmla="*/ 4 w 148"/>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6">
                  <a:moveTo>
                    <a:pt x="145" y="200"/>
                  </a:moveTo>
                  <a:cubicBezTo>
                    <a:pt x="145" y="201"/>
                    <a:pt x="144" y="202"/>
                    <a:pt x="144" y="203"/>
                  </a:cubicBezTo>
                  <a:cubicBezTo>
                    <a:pt x="146" y="206"/>
                    <a:pt x="146" y="206"/>
                    <a:pt x="146" y="206"/>
                  </a:cubicBezTo>
                  <a:cubicBezTo>
                    <a:pt x="147" y="205"/>
                    <a:pt x="147" y="205"/>
                    <a:pt x="148" y="204"/>
                  </a:cubicBezTo>
                  <a:cubicBezTo>
                    <a:pt x="145" y="200"/>
                    <a:pt x="145" y="200"/>
                    <a:pt x="145" y="200"/>
                  </a:cubicBezTo>
                  <a:moveTo>
                    <a:pt x="4" y="0"/>
                  </a:moveTo>
                  <a:cubicBezTo>
                    <a:pt x="0" y="0"/>
                    <a:pt x="0" y="0"/>
                    <a:pt x="0" y="0"/>
                  </a:cubicBezTo>
                  <a:cubicBezTo>
                    <a:pt x="3" y="4"/>
                    <a:pt x="3" y="4"/>
                    <a:pt x="3" y="4"/>
                  </a:cubicBezTo>
                  <a:cubicBezTo>
                    <a:pt x="6" y="4"/>
                    <a:pt x="6" y="4"/>
                    <a:pt x="6" y="4"/>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1" name="Freeform 770"/>
            <p:cNvSpPr>
              <a:spLocks noEditPoints="1"/>
            </p:cNvSpPr>
            <p:nvPr/>
          </p:nvSpPr>
          <p:spPr bwMode="auto">
            <a:xfrm>
              <a:off x="13959757" y="141253"/>
              <a:ext cx="1011924" cy="1428416"/>
            </a:xfrm>
            <a:custGeom>
              <a:avLst/>
              <a:gdLst>
                <a:gd name="T0" fmla="*/ 137 w 139"/>
                <a:gd name="T1" fmla="*/ 189 h 196"/>
                <a:gd name="T2" fmla="*/ 135 w 139"/>
                <a:gd name="T3" fmla="*/ 192 h 196"/>
                <a:gd name="T4" fmla="*/ 138 w 139"/>
                <a:gd name="T5" fmla="*/ 196 h 196"/>
                <a:gd name="T6" fmla="*/ 139 w 139"/>
                <a:gd name="T7" fmla="*/ 193 h 196"/>
                <a:gd name="T8" fmla="*/ 137 w 139"/>
                <a:gd name="T9" fmla="*/ 189 h 196"/>
                <a:gd name="T10" fmla="*/ 118 w 139"/>
                <a:gd name="T11" fmla="*/ 162 h 196"/>
                <a:gd name="T12" fmla="*/ 118 w 139"/>
                <a:gd name="T13" fmla="*/ 162 h 196"/>
                <a:gd name="T14" fmla="*/ 118 w 139"/>
                <a:gd name="T15" fmla="*/ 163 h 196"/>
                <a:gd name="T16" fmla="*/ 118 w 139"/>
                <a:gd name="T17" fmla="*/ 162 h 196"/>
                <a:gd name="T18" fmla="*/ 3 w 139"/>
                <a:gd name="T19" fmla="*/ 0 h 196"/>
                <a:gd name="T20" fmla="*/ 0 w 139"/>
                <a:gd name="T21" fmla="*/ 1 h 196"/>
                <a:gd name="T22" fmla="*/ 2 w 139"/>
                <a:gd name="T23" fmla="*/ 4 h 196"/>
                <a:gd name="T24" fmla="*/ 6 w 139"/>
                <a:gd name="T25" fmla="*/ 4 h 196"/>
                <a:gd name="T26" fmla="*/ 3 w 139"/>
                <a:gd name="T2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6">
                  <a:moveTo>
                    <a:pt x="137" y="189"/>
                  </a:moveTo>
                  <a:cubicBezTo>
                    <a:pt x="136" y="190"/>
                    <a:pt x="136" y="191"/>
                    <a:pt x="135" y="192"/>
                  </a:cubicBezTo>
                  <a:cubicBezTo>
                    <a:pt x="138" y="196"/>
                    <a:pt x="138" y="196"/>
                    <a:pt x="138" y="196"/>
                  </a:cubicBezTo>
                  <a:cubicBezTo>
                    <a:pt x="138" y="195"/>
                    <a:pt x="139" y="194"/>
                    <a:pt x="139" y="193"/>
                  </a:cubicBezTo>
                  <a:cubicBezTo>
                    <a:pt x="137" y="189"/>
                    <a:pt x="137" y="189"/>
                    <a:pt x="137" y="189"/>
                  </a:cubicBezTo>
                  <a:moveTo>
                    <a:pt x="118" y="162"/>
                  </a:moveTo>
                  <a:cubicBezTo>
                    <a:pt x="118" y="162"/>
                    <a:pt x="118" y="162"/>
                    <a:pt x="118" y="162"/>
                  </a:cubicBezTo>
                  <a:cubicBezTo>
                    <a:pt x="118" y="163"/>
                    <a:pt x="118" y="163"/>
                    <a:pt x="118" y="163"/>
                  </a:cubicBezTo>
                  <a:cubicBezTo>
                    <a:pt x="118" y="162"/>
                    <a:pt x="118" y="162"/>
                    <a:pt x="118" y="162"/>
                  </a:cubicBezTo>
                  <a:moveTo>
                    <a:pt x="3" y="0"/>
                  </a:moveTo>
                  <a:cubicBezTo>
                    <a:pt x="0" y="1"/>
                    <a:pt x="0" y="1"/>
                    <a:pt x="0" y="1"/>
                  </a:cubicBezTo>
                  <a:cubicBezTo>
                    <a:pt x="2" y="4"/>
                    <a:pt x="2" y="4"/>
                    <a:pt x="2" y="4"/>
                  </a:cubicBezTo>
                  <a:cubicBezTo>
                    <a:pt x="6" y="4"/>
                    <a:pt x="6"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2" name="Freeform 771"/>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close/>
                  <a:moveTo>
                    <a:pt x="265" y="369"/>
                  </a:moveTo>
                  <a:lnTo>
                    <a:pt x="265" y="378"/>
                  </a:lnTo>
                  <a:lnTo>
                    <a:pt x="272" y="390"/>
                  </a:lnTo>
                  <a:lnTo>
                    <a:pt x="274" y="381"/>
                  </a:lnTo>
                  <a:lnTo>
                    <a:pt x="265" y="369"/>
                  </a:lnTo>
                  <a:close/>
                  <a:moveTo>
                    <a:pt x="5" y="0"/>
                  </a:moveTo>
                  <a:lnTo>
                    <a:pt x="0" y="7"/>
                  </a:lnTo>
                  <a:lnTo>
                    <a:pt x="7" y="17"/>
                  </a:lnTo>
                  <a:lnTo>
                    <a:pt x="10" y="10"/>
                  </a:lnTo>
                  <a:lnTo>
                    <a:pt x="5"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3" name="Freeform 772"/>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moveTo>
                    <a:pt x="265" y="369"/>
                  </a:moveTo>
                  <a:lnTo>
                    <a:pt x="265" y="378"/>
                  </a:lnTo>
                  <a:lnTo>
                    <a:pt x="272" y="390"/>
                  </a:lnTo>
                  <a:lnTo>
                    <a:pt x="274" y="381"/>
                  </a:lnTo>
                  <a:lnTo>
                    <a:pt x="265" y="369"/>
                  </a:lnTo>
                  <a:moveTo>
                    <a:pt x="5" y="0"/>
                  </a:moveTo>
                  <a:lnTo>
                    <a:pt x="0" y="7"/>
                  </a:lnTo>
                  <a:lnTo>
                    <a:pt x="7" y="17"/>
                  </a:lnTo>
                  <a:lnTo>
                    <a:pt x="10" y="10"/>
                  </a:lnTo>
                  <a:lnTo>
                    <a:pt x="5"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4" name="Freeform 773"/>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close/>
                  <a:moveTo>
                    <a:pt x="0" y="0"/>
                  </a:moveTo>
                  <a:lnTo>
                    <a:pt x="5" y="7"/>
                  </a:lnTo>
                  <a:lnTo>
                    <a:pt x="5" y="11"/>
                  </a:lnTo>
                  <a:lnTo>
                    <a:pt x="9" y="18"/>
                  </a:lnTo>
                  <a:lnTo>
                    <a:pt x="14" y="11"/>
                  </a:lnTo>
                  <a:lnTo>
                    <a:pt x="5" y="0"/>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5" name="Freeform 774"/>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moveTo>
                    <a:pt x="0" y="0"/>
                  </a:moveTo>
                  <a:lnTo>
                    <a:pt x="5" y="7"/>
                  </a:lnTo>
                  <a:lnTo>
                    <a:pt x="5" y="11"/>
                  </a:lnTo>
                  <a:lnTo>
                    <a:pt x="9" y="18"/>
                  </a:lnTo>
                  <a:lnTo>
                    <a:pt x="14" y="11"/>
                  </a:lnTo>
                  <a:lnTo>
                    <a:pt x="5" y="0"/>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6" name="Freeform 775"/>
            <p:cNvSpPr>
              <a:spLocks noEditPoints="1"/>
            </p:cNvSpPr>
            <p:nvPr/>
          </p:nvSpPr>
          <p:spPr bwMode="auto">
            <a:xfrm>
              <a:off x="14178801" y="-50025"/>
              <a:ext cx="829901" cy="1138414"/>
            </a:xfrm>
            <a:custGeom>
              <a:avLst/>
              <a:gdLst>
                <a:gd name="T0" fmla="*/ 111 w 114"/>
                <a:gd name="T1" fmla="*/ 151 h 156"/>
                <a:gd name="T2" fmla="*/ 108 w 114"/>
                <a:gd name="T3" fmla="*/ 152 h 156"/>
                <a:gd name="T4" fmla="*/ 111 w 114"/>
                <a:gd name="T5" fmla="*/ 156 h 156"/>
                <a:gd name="T6" fmla="*/ 114 w 114"/>
                <a:gd name="T7" fmla="*/ 155 h 156"/>
                <a:gd name="T8" fmla="*/ 111 w 114"/>
                <a:gd name="T9" fmla="*/ 151 h 156"/>
                <a:gd name="T10" fmla="*/ 27 w 114"/>
                <a:gd name="T11" fmla="*/ 38 h 156"/>
                <a:gd name="T12" fmla="*/ 33 w 114"/>
                <a:gd name="T13" fmla="*/ 46 h 156"/>
                <a:gd name="T14" fmla="*/ 39 w 114"/>
                <a:gd name="T15" fmla="*/ 49 h 156"/>
                <a:gd name="T16" fmla="*/ 33 w 114"/>
                <a:gd name="T17" fmla="*/ 41 h 156"/>
                <a:gd name="T18" fmla="*/ 27 w 114"/>
                <a:gd name="T19" fmla="*/ 38 h 156"/>
                <a:gd name="T20" fmla="*/ 20 w 114"/>
                <a:gd name="T21" fmla="*/ 22 h 156"/>
                <a:gd name="T22" fmla="*/ 20 w 114"/>
                <a:gd name="T23" fmla="*/ 27 h 156"/>
                <a:gd name="T24" fmla="*/ 24 w 114"/>
                <a:gd name="T25" fmla="*/ 33 h 156"/>
                <a:gd name="T26" fmla="*/ 24 w 114"/>
                <a:gd name="T27" fmla="*/ 28 h 156"/>
                <a:gd name="T28" fmla="*/ 20 w 114"/>
                <a:gd name="T29" fmla="*/ 22 h 156"/>
                <a:gd name="T30" fmla="*/ 0 w 114"/>
                <a:gd name="T31" fmla="*/ 0 h 156"/>
                <a:gd name="T32" fmla="*/ 4 w 114"/>
                <a:gd name="T33" fmla="*/ 4 h 156"/>
                <a:gd name="T34" fmla="*/ 6 w 114"/>
                <a:gd name="T35" fmla="*/ 5 h 156"/>
                <a:gd name="T36" fmla="*/ 8 w 114"/>
                <a:gd name="T37" fmla="*/ 5 h 156"/>
                <a:gd name="T38" fmla="*/ 4 w 114"/>
                <a:gd name="T39" fmla="*/ 1 h 156"/>
                <a:gd name="T40" fmla="*/ 0 w 11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56">
                  <a:moveTo>
                    <a:pt x="111" y="151"/>
                  </a:moveTo>
                  <a:cubicBezTo>
                    <a:pt x="108" y="152"/>
                    <a:pt x="108" y="152"/>
                    <a:pt x="108" y="152"/>
                  </a:cubicBezTo>
                  <a:cubicBezTo>
                    <a:pt x="111" y="156"/>
                    <a:pt x="111" y="156"/>
                    <a:pt x="111" y="156"/>
                  </a:cubicBezTo>
                  <a:cubicBezTo>
                    <a:pt x="114" y="155"/>
                    <a:pt x="114" y="155"/>
                    <a:pt x="114" y="155"/>
                  </a:cubicBezTo>
                  <a:cubicBezTo>
                    <a:pt x="111" y="151"/>
                    <a:pt x="111" y="151"/>
                    <a:pt x="111" y="151"/>
                  </a:cubicBezTo>
                  <a:moveTo>
                    <a:pt x="27" y="38"/>
                  </a:moveTo>
                  <a:cubicBezTo>
                    <a:pt x="33" y="46"/>
                    <a:pt x="33" y="46"/>
                    <a:pt x="33" y="46"/>
                  </a:cubicBezTo>
                  <a:cubicBezTo>
                    <a:pt x="39" y="49"/>
                    <a:pt x="39" y="49"/>
                    <a:pt x="39" y="49"/>
                  </a:cubicBezTo>
                  <a:cubicBezTo>
                    <a:pt x="33" y="41"/>
                    <a:pt x="33" y="41"/>
                    <a:pt x="33" y="41"/>
                  </a:cubicBezTo>
                  <a:cubicBezTo>
                    <a:pt x="27" y="38"/>
                    <a:pt x="27" y="38"/>
                    <a:pt x="27" y="38"/>
                  </a:cubicBezTo>
                  <a:moveTo>
                    <a:pt x="20" y="22"/>
                  </a:moveTo>
                  <a:cubicBezTo>
                    <a:pt x="20" y="27"/>
                    <a:pt x="20" y="27"/>
                    <a:pt x="20" y="27"/>
                  </a:cubicBezTo>
                  <a:cubicBezTo>
                    <a:pt x="24" y="33"/>
                    <a:pt x="24" y="33"/>
                    <a:pt x="24" y="33"/>
                  </a:cubicBezTo>
                  <a:cubicBezTo>
                    <a:pt x="24" y="28"/>
                    <a:pt x="24" y="28"/>
                    <a:pt x="24" y="28"/>
                  </a:cubicBezTo>
                  <a:cubicBezTo>
                    <a:pt x="20" y="22"/>
                    <a:pt x="20" y="22"/>
                    <a:pt x="20" y="22"/>
                  </a:cubicBezTo>
                  <a:moveTo>
                    <a:pt x="0" y="0"/>
                  </a:moveTo>
                  <a:cubicBezTo>
                    <a:pt x="4" y="4"/>
                    <a:pt x="4" y="4"/>
                    <a:pt x="4" y="4"/>
                  </a:cubicBezTo>
                  <a:cubicBezTo>
                    <a:pt x="4" y="5"/>
                    <a:pt x="5" y="5"/>
                    <a:pt x="6" y="5"/>
                  </a:cubicBezTo>
                  <a:cubicBezTo>
                    <a:pt x="6" y="5"/>
                    <a:pt x="7" y="5"/>
                    <a:pt x="8" y="5"/>
                  </a:cubicBezTo>
                  <a:cubicBezTo>
                    <a:pt x="4" y="1"/>
                    <a:pt x="4" y="1"/>
                    <a:pt x="4"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7" name="Freeform 776"/>
            <p:cNvSpPr>
              <a:spLocks noEditPoints="1"/>
            </p:cNvSpPr>
            <p:nvPr/>
          </p:nvSpPr>
          <p:spPr bwMode="auto">
            <a:xfrm>
              <a:off x="14323802" y="-19174"/>
              <a:ext cx="780539" cy="1092137"/>
            </a:xfrm>
            <a:custGeom>
              <a:avLst/>
              <a:gdLst>
                <a:gd name="T0" fmla="*/ 102 w 107"/>
                <a:gd name="T1" fmla="*/ 140 h 150"/>
                <a:gd name="T2" fmla="*/ 103 w 107"/>
                <a:gd name="T3" fmla="*/ 144 h 150"/>
                <a:gd name="T4" fmla="*/ 102 w 107"/>
                <a:gd name="T5" fmla="*/ 144 h 150"/>
                <a:gd name="T6" fmla="*/ 105 w 107"/>
                <a:gd name="T7" fmla="*/ 149 h 150"/>
                <a:gd name="T8" fmla="*/ 106 w 107"/>
                <a:gd name="T9" fmla="*/ 150 h 150"/>
                <a:gd name="T10" fmla="*/ 107 w 107"/>
                <a:gd name="T11" fmla="*/ 146 h 150"/>
                <a:gd name="T12" fmla="*/ 107 w 107"/>
                <a:gd name="T13" fmla="*/ 145 h 150"/>
                <a:gd name="T14" fmla="*/ 102 w 107"/>
                <a:gd name="T15" fmla="*/ 140 h 150"/>
                <a:gd name="T16" fmla="*/ 76 w 107"/>
                <a:gd name="T17" fmla="*/ 107 h 150"/>
                <a:gd name="T18" fmla="*/ 79 w 107"/>
                <a:gd name="T19" fmla="*/ 112 h 150"/>
                <a:gd name="T20" fmla="*/ 83 w 107"/>
                <a:gd name="T21" fmla="*/ 112 h 150"/>
                <a:gd name="T22" fmla="*/ 80 w 107"/>
                <a:gd name="T23" fmla="*/ 108 h 150"/>
                <a:gd name="T24" fmla="*/ 76 w 107"/>
                <a:gd name="T25" fmla="*/ 107 h 150"/>
                <a:gd name="T26" fmla="*/ 59 w 107"/>
                <a:gd name="T27" fmla="*/ 78 h 150"/>
                <a:gd name="T28" fmla="*/ 57 w 107"/>
                <a:gd name="T29" fmla="*/ 81 h 150"/>
                <a:gd name="T30" fmla="*/ 66 w 107"/>
                <a:gd name="T31" fmla="*/ 94 h 150"/>
                <a:gd name="T32" fmla="*/ 61 w 107"/>
                <a:gd name="T33" fmla="*/ 82 h 150"/>
                <a:gd name="T34" fmla="*/ 61 w 107"/>
                <a:gd name="T35" fmla="*/ 82 h 150"/>
                <a:gd name="T36" fmla="*/ 59 w 107"/>
                <a:gd name="T37" fmla="*/ 78 h 150"/>
                <a:gd name="T38" fmla="*/ 33 w 107"/>
                <a:gd name="T39" fmla="*/ 42 h 150"/>
                <a:gd name="T40" fmla="*/ 31 w 107"/>
                <a:gd name="T41" fmla="*/ 44 h 150"/>
                <a:gd name="T42" fmla="*/ 33 w 107"/>
                <a:gd name="T43" fmla="*/ 47 h 150"/>
                <a:gd name="T44" fmla="*/ 36 w 107"/>
                <a:gd name="T45" fmla="*/ 45 h 150"/>
                <a:gd name="T46" fmla="*/ 33 w 107"/>
                <a:gd name="T47" fmla="*/ 42 h 150"/>
                <a:gd name="T48" fmla="*/ 0 w 107"/>
                <a:gd name="T49" fmla="*/ 0 h 150"/>
                <a:gd name="T50" fmla="*/ 4 w 107"/>
                <a:gd name="T51" fmla="*/ 5 h 150"/>
                <a:gd name="T52" fmla="*/ 4 w 107"/>
                <a:gd name="T53" fmla="*/ 5 h 150"/>
                <a:gd name="T54" fmla="*/ 6 w 107"/>
                <a:gd name="T55" fmla="*/ 3 h 150"/>
                <a:gd name="T56" fmla="*/ 5 w 107"/>
                <a:gd name="T57" fmla="*/ 2 h 150"/>
                <a:gd name="T58" fmla="*/ 3 w 107"/>
                <a:gd name="T59" fmla="*/ 1 h 150"/>
                <a:gd name="T60" fmla="*/ 0 w 107"/>
                <a:gd name="T6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50">
                  <a:moveTo>
                    <a:pt x="102" y="140"/>
                  </a:moveTo>
                  <a:cubicBezTo>
                    <a:pt x="102" y="141"/>
                    <a:pt x="103" y="142"/>
                    <a:pt x="103" y="144"/>
                  </a:cubicBezTo>
                  <a:cubicBezTo>
                    <a:pt x="102" y="144"/>
                    <a:pt x="102" y="144"/>
                    <a:pt x="102" y="144"/>
                  </a:cubicBezTo>
                  <a:cubicBezTo>
                    <a:pt x="105" y="149"/>
                    <a:pt x="105" y="149"/>
                    <a:pt x="105" y="149"/>
                  </a:cubicBezTo>
                  <a:cubicBezTo>
                    <a:pt x="106" y="150"/>
                    <a:pt x="106" y="150"/>
                    <a:pt x="106" y="150"/>
                  </a:cubicBezTo>
                  <a:cubicBezTo>
                    <a:pt x="107" y="146"/>
                    <a:pt x="107" y="146"/>
                    <a:pt x="107" y="146"/>
                  </a:cubicBezTo>
                  <a:cubicBezTo>
                    <a:pt x="107" y="146"/>
                    <a:pt x="107" y="146"/>
                    <a:pt x="107" y="145"/>
                  </a:cubicBezTo>
                  <a:cubicBezTo>
                    <a:pt x="102" y="140"/>
                    <a:pt x="102" y="140"/>
                    <a:pt x="102" y="140"/>
                  </a:cubicBezTo>
                  <a:moveTo>
                    <a:pt x="76" y="107"/>
                  </a:moveTo>
                  <a:cubicBezTo>
                    <a:pt x="79" y="112"/>
                    <a:pt x="79" y="112"/>
                    <a:pt x="79" y="112"/>
                  </a:cubicBezTo>
                  <a:cubicBezTo>
                    <a:pt x="83" y="112"/>
                    <a:pt x="83" y="112"/>
                    <a:pt x="83" y="112"/>
                  </a:cubicBezTo>
                  <a:cubicBezTo>
                    <a:pt x="80" y="108"/>
                    <a:pt x="80" y="108"/>
                    <a:pt x="80" y="108"/>
                  </a:cubicBezTo>
                  <a:cubicBezTo>
                    <a:pt x="76" y="107"/>
                    <a:pt x="76" y="107"/>
                    <a:pt x="76" y="107"/>
                  </a:cubicBezTo>
                  <a:moveTo>
                    <a:pt x="59" y="78"/>
                  </a:moveTo>
                  <a:cubicBezTo>
                    <a:pt x="57" y="81"/>
                    <a:pt x="57" y="81"/>
                    <a:pt x="57" y="81"/>
                  </a:cubicBezTo>
                  <a:cubicBezTo>
                    <a:pt x="66" y="94"/>
                    <a:pt x="66" y="94"/>
                    <a:pt x="66" y="94"/>
                  </a:cubicBezTo>
                  <a:cubicBezTo>
                    <a:pt x="61" y="82"/>
                    <a:pt x="61" y="82"/>
                    <a:pt x="61" y="82"/>
                  </a:cubicBezTo>
                  <a:cubicBezTo>
                    <a:pt x="61" y="82"/>
                    <a:pt x="61" y="82"/>
                    <a:pt x="61" y="82"/>
                  </a:cubicBezTo>
                  <a:cubicBezTo>
                    <a:pt x="59" y="78"/>
                    <a:pt x="59" y="78"/>
                    <a:pt x="59" y="78"/>
                  </a:cubicBezTo>
                  <a:moveTo>
                    <a:pt x="33" y="42"/>
                  </a:moveTo>
                  <a:cubicBezTo>
                    <a:pt x="31" y="44"/>
                    <a:pt x="31" y="44"/>
                    <a:pt x="31" y="44"/>
                  </a:cubicBezTo>
                  <a:cubicBezTo>
                    <a:pt x="33" y="47"/>
                    <a:pt x="33" y="47"/>
                    <a:pt x="33" y="47"/>
                  </a:cubicBezTo>
                  <a:cubicBezTo>
                    <a:pt x="36" y="45"/>
                    <a:pt x="36" y="45"/>
                    <a:pt x="36" y="45"/>
                  </a:cubicBezTo>
                  <a:cubicBezTo>
                    <a:pt x="33" y="42"/>
                    <a:pt x="33" y="42"/>
                    <a:pt x="33" y="42"/>
                  </a:cubicBezTo>
                  <a:moveTo>
                    <a:pt x="0" y="0"/>
                  </a:moveTo>
                  <a:cubicBezTo>
                    <a:pt x="4" y="5"/>
                    <a:pt x="4" y="5"/>
                    <a:pt x="4" y="5"/>
                  </a:cubicBezTo>
                  <a:cubicBezTo>
                    <a:pt x="4" y="5"/>
                    <a:pt x="4" y="5"/>
                    <a:pt x="4" y="5"/>
                  </a:cubicBezTo>
                  <a:cubicBezTo>
                    <a:pt x="6" y="3"/>
                    <a:pt x="6" y="3"/>
                    <a:pt x="6" y="3"/>
                  </a:cubicBezTo>
                  <a:cubicBezTo>
                    <a:pt x="5" y="2"/>
                    <a:pt x="5" y="2"/>
                    <a:pt x="5" y="2"/>
                  </a:cubicBezTo>
                  <a:cubicBezTo>
                    <a:pt x="3" y="1"/>
                    <a:pt x="3" y="1"/>
                    <a:pt x="3" y="1"/>
                  </a:cubicBezTo>
                  <a:cubicBezTo>
                    <a:pt x="2" y="1"/>
                    <a:pt x="1"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8" name="Freeform 777"/>
            <p:cNvSpPr>
              <a:spLocks noEditPoints="1"/>
            </p:cNvSpPr>
            <p:nvPr/>
          </p:nvSpPr>
          <p:spPr bwMode="auto">
            <a:xfrm>
              <a:off x="14629230" y="233807"/>
              <a:ext cx="459685" cy="657133"/>
            </a:xfrm>
            <a:custGeom>
              <a:avLst/>
              <a:gdLst>
                <a:gd name="T0" fmla="*/ 52 w 63"/>
                <a:gd name="T1" fmla="*/ 74 h 90"/>
                <a:gd name="T2" fmla="*/ 55 w 63"/>
                <a:gd name="T3" fmla="*/ 79 h 90"/>
                <a:gd name="T4" fmla="*/ 57 w 63"/>
                <a:gd name="T5" fmla="*/ 79 h 90"/>
                <a:gd name="T6" fmla="*/ 58 w 63"/>
                <a:gd name="T7" fmla="*/ 83 h 90"/>
                <a:gd name="T8" fmla="*/ 63 w 63"/>
                <a:gd name="T9" fmla="*/ 90 h 90"/>
                <a:gd name="T10" fmla="*/ 62 w 63"/>
                <a:gd name="T11" fmla="*/ 84 h 90"/>
                <a:gd name="T12" fmla="*/ 56 w 63"/>
                <a:gd name="T13" fmla="*/ 75 h 90"/>
                <a:gd name="T14" fmla="*/ 52 w 63"/>
                <a:gd name="T15" fmla="*/ 74 h 90"/>
                <a:gd name="T16" fmla="*/ 25 w 63"/>
                <a:gd name="T17" fmla="*/ 32 h 90"/>
                <a:gd name="T18" fmla="*/ 23 w 63"/>
                <a:gd name="T19" fmla="*/ 34 h 90"/>
                <a:gd name="T20" fmla="*/ 26 w 63"/>
                <a:gd name="T21" fmla="*/ 38 h 90"/>
                <a:gd name="T22" fmla="*/ 28 w 63"/>
                <a:gd name="T23" fmla="*/ 35 h 90"/>
                <a:gd name="T24" fmla="*/ 25 w 63"/>
                <a:gd name="T25" fmla="*/ 32 h 90"/>
                <a:gd name="T26" fmla="*/ 3 w 63"/>
                <a:gd name="T27" fmla="*/ 0 h 90"/>
                <a:gd name="T28" fmla="*/ 0 w 63"/>
                <a:gd name="T29" fmla="*/ 2 h 90"/>
                <a:gd name="T30" fmla="*/ 3 w 63"/>
                <a:gd name="T31" fmla="*/ 5 h 90"/>
                <a:gd name="T32" fmla="*/ 5 w 63"/>
                <a:gd name="T33" fmla="*/ 4 h 90"/>
                <a:gd name="T34" fmla="*/ 3 w 63"/>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0">
                  <a:moveTo>
                    <a:pt x="52" y="74"/>
                  </a:moveTo>
                  <a:cubicBezTo>
                    <a:pt x="55" y="79"/>
                    <a:pt x="55" y="79"/>
                    <a:pt x="55" y="79"/>
                  </a:cubicBezTo>
                  <a:cubicBezTo>
                    <a:pt x="57" y="79"/>
                    <a:pt x="57" y="79"/>
                    <a:pt x="57" y="79"/>
                  </a:cubicBezTo>
                  <a:cubicBezTo>
                    <a:pt x="57" y="80"/>
                    <a:pt x="58" y="82"/>
                    <a:pt x="58" y="83"/>
                  </a:cubicBezTo>
                  <a:cubicBezTo>
                    <a:pt x="63" y="90"/>
                    <a:pt x="63" y="90"/>
                    <a:pt x="63" y="90"/>
                  </a:cubicBezTo>
                  <a:cubicBezTo>
                    <a:pt x="63" y="88"/>
                    <a:pt x="63" y="86"/>
                    <a:pt x="62" y="84"/>
                  </a:cubicBezTo>
                  <a:cubicBezTo>
                    <a:pt x="56" y="75"/>
                    <a:pt x="56" y="75"/>
                    <a:pt x="56" y="75"/>
                  </a:cubicBezTo>
                  <a:cubicBezTo>
                    <a:pt x="52" y="74"/>
                    <a:pt x="52" y="74"/>
                    <a:pt x="52" y="74"/>
                  </a:cubicBezTo>
                  <a:moveTo>
                    <a:pt x="25" y="32"/>
                  </a:moveTo>
                  <a:cubicBezTo>
                    <a:pt x="23" y="34"/>
                    <a:pt x="23" y="34"/>
                    <a:pt x="23" y="34"/>
                  </a:cubicBezTo>
                  <a:cubicBezTo>
                    <a:pt x="26" y="38"/>
                    <a:pt x="26" y="38"/>
                    <a:pt x="26" y="38"/>
                  </a:cubicBezTo>
                  <a:cubicBezTo>
                    <a:pt x="28" y="35"/>
                    <a:pt x="28" y="35"/>
                    <a:pt x="28" y="35"/>
                  </a:cubicBezTo>
                  <a:cubicBezTo>
                    <a:pt x="25" y="32"/>
                    <a:pt x="25" y="32"/>
                    <a:pt x="25" y="32"/>
                  </a:cubicBezTo>
                  <a:moveTo>
                    <a:pt x="3" y="0"/>
                  </a:moveTo>
                  <a:cubicBezTo>
                    <a:pt x="0" y="2"/>
                    <a:pt x="0" y="2"/>
                    <a:pt x="0" y="2"/>
                  </a:cubicBezTo>
                  <a:cubicBezTo>
                    <a:pt x="3" y="5"/>
                    <a:pt x="3" y="5"/>
                    <a:pt x="3"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29" name="Freeform 778"/>
            <p:cNvSpPr/>
            <p:nvPr/>
          </p:nvSpPr>
          <p:spPr bwMode="auto">
            <a:xfrm>
              <a:off x="14724870" y="206040"/>
              <a:ext cx="175853" cy="219044"/>
            </a:xfrm>
            <a:custGeom>
              <a:avLst/>
              <a:gdLst>
                <a:gd name="T0" fmla="*/ 0 w 24"/>
                <a:gd name="T1" fmla="*/ 0 h 30"/>
                <a:gd name="T2" fmla="*/ 17 w 24"/>
                <a:gd name="T3" fmla="*/ 24 h 30"/>
                <a:gd name="T4" fmla="*/ 19 w 24"/>
                <a:gd name="T5" fmla="*/ 26 h 30"/>
                <a:gd name="T6" fmla="*/ 19 w 24"/>
                <a:gd name="T7" fmla="*/ 26 h 30"/>
                <a:gd name="T8" fmla="*/ 21 w 24"/>
                <a:gd name="T9" fmla="*/ 30 h 30"/>
                <a:gd name="T10" fmla="*/ 22 w 24"/>
                <a:gd name="T11" fmla="*/ 29 h 30"/>
                <a:gd name="T12" fmla="*/ 24 w 24"/>
                <a:gd name="T13" fmla="*/ 29 h 30"/>
                <a:gd name="T14" fmla="*/ 12 w 24"/>
                <a:gd name="T15" fmla="*/ 12 h 30"/>
                <a:gd name="T16" fmla="*/ 0 w 2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0" y="0"/>
                  </a:moveTo>
                  <a:cubicBezTo>
                    <a:pt x="17" y="24"/>
                    <a:pt x="17" y="24"/>
                    <a:pt x="17" y="24"/>
                  </a:cubicBezTo>
                  <a:cubicBezTo>
                    <a:pt x="18" y="25"/>
                    <a:pt x="18" y="26"/>
                    <a:pt x="19" y="26"/>
                  </a:cubicBezTo>
                  <a:cubicBezTo>
                    <a:pt x="19" y="26"/>
                    <a:pt x="19" y="26"/>
                    <a:pt x="19" y="26"/>
                  </a:cubicBezTo>
                  <a:cubicBezTo>
                    <a:pt x="21" y="30"/>
                    <a:pt x="21" y="30"/>
                    <a:pt x="21" y="30"/>
                  </a:cubicBezTo>
                  <a:cubicBezTo>
                    <a:pt x="22" y="29"/>
                    <a:pt x="22" y="29"/>
                    <a:pt x="22" y="29"/>
                  </a:cubicBezTo>
                  <a:cubicBezTo>
                    <a:pt x="24" y="29"/>
                    <a:pt x="24" y="29"/>
                    <a:pt x="24" y="29"/>
                  </a:cubicBezTo>
                  <a:cubicBezTo>
                    <a:pt x="12" y="12"/>
                    <a:pt x="12" y="12"/>
                    <a:pt x="12" y="12"/>
                  </a:cubicBezTo>
                  <a:cubicBezTo>
                    <a:pt x="9" y="8"/>
                    <a:pt x="5" y="4"/>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0" name="Freeform 779"/>
            <p:cNvSpPr>
              <a:spLocks noEditPoints="1"/>
            </p:cNvSpPr>
            <p:nvPr/>
          </p:nvSpPr>
          <p:spPr bwMode="auto">
            <a:xfrm>
              <a:off x="13345815" y="388063"/>
              <a:ext cx="1305011" cy="1298840"/>
            </a:xfrm>
            <a:custGeom>
              <a:avLst/>
              <a:gdLst>
                <a:gd name="T0" fmla="*/ 85 w 179"/>
                <a:gd name="T1" fmla="*/ 175 h 178"/>
                <a:gd name="T2" fmla="*/ 89 w 179"/>
                <a:gd name="T3" fmla="*/ 178 h 178"/>
                <a:gd name="T4" fmla="*/ 67 w 179"/>
                <a:gd name="T5" fmla="*/ 172 h 178"/>
                <a:gd name="T6" fmla="*/ 82 w 179"/>
                <a:gd name="T7" fmla="*/ 175 h 178"/>
                <a:gd name="T8" fmla="*/ 113 w 179"/>
                <a:gd name="T9" fmla="*/ 172 h 178"/>
                <a:gd name="T10" fmla="*/ 114 w 179"/>
                <a:gd name="T11" fmla="*/ 174 h 178"/>
                <a:gd name="T12" fmla="*/ 116 w 179"/>
                <a:gd name="T13" fmla="*/ 171 h 178"/>
                <a:gd name="T14" fmla="*/ 126 w 179"/>
                <a:gd name="T15" fmla="*/ 167 h 178"/>
                <a:gd name="T16" fmla="*/ 65 w 179"/>
                <a:gd name="T17" fmla="*/ 174 h 178"/>
                <a:gd name="T18" fmla="*/ 138 w 179"/>
                <a:gd name="T19" fmla="*/ 160 h 178"/>
                <a:gd name="T20" fmla="*/ 139 w 179"/>
                <a:gd name="T21" fmla="*/ 163 h 178"/>
                <a:gd name="T22" fmla="*/ 140 w 179"/>
                <a:gd name="T23" fmla="*/ 158 h 178"/>
                <a:gd name="T24" fmla="*/ 150 w 179"/>
                <a:gd name="T25" fmla="*/ 154 h 178"/>
                <a:gd name="T26" fmla="*/ 150 w 179"/>
                <a:gd name="T27" fmla="*/ 150 h 178"/>
                <a:gd name="T28" fmla="*/ 158 w 179"/>
                <a:gd name="T29" fmla="*/ 141 h 178"/>
                <a:gd name="T30" fmla="*/ 161 w 179"/>
                <a:gd name="T31" fmla="*/ 141 h 178"/>
                <a:gd name="T32" fmla="*/ 172 w 179"/>
                <a:gd name="T33" fmla="*/ 114 h 178"/>
                <a:gd name="T34" fmla="*/ 174 w 179"/>
                <a:gd name="T35" fmla="*/ 117 h 178"/>
                <a:gd name="T36" fmla="*/ 20 w 179"/>
                <a:gd name="T37" fmla="*/ 144 h 178"/>
                <a:gd name="T38" fmla="*/ 8 w 179"/>
                <a:gd name="T39" fmla="*/ 118 h 178"/>
                <a:gd name="T40" fmla="*/ 174 w 179"/>
                <a:gd name="T41" fmla="*/ 107 h 178"/>
                <a:gd name="T42" fmla="*/ 178 w 179"/>
                <a:gd name="T43" fmla="*/ 100 h 178"/>
                <a:gd name="T44" fmla="*/ 1 w 179"/>
                <a:gd name="T45" fmla="*/ 103 h 178"/>
                <a:gd name="T46" fmla="*/ 0 w 179"/>
                <a:gd name="T47" fmla="*/ 84 h 178"/>
                <a:gd name="T48" fmla="*/ 178 w 179"/>
                <a:gd name="T49" fmla="*/ 95 h 178"/>
                <a:gd name="T50" fmla="*/ 4 w 179"/>
                <a:gd name="T51" fmla="*/ 65 h 178"/>
                <a:gd name="T52" fmla="*/ 3 w 179"/>
                <a:gd name="T53" fmla="*/ 82 h 178"/>
                <a:gd name="T54" fmla="*/ 4 w 179"/>
                <a:gd name="T55" fmla="*/ 65 h 178"/>
                <a:gd name="T56" fmla="*/ 7 w 179"/>
                <a:gd name="T57" fmla="*/ 64 h 178"/>
                <a:gd name="T58" fmla="*/ 17 w 179"/>
                <a:gd name="T59" fmla="*/ 37 h 178"/>
                <a:gd name="T60" fmla="*/ 19 w 179"/>
                <a:gd name="T61" fmla="*/ 39 h 178"/>
                <a:gd name="T62" fmla="*/ 19 w 179"/>
                <a:gd name="T63" fmla="*/ 34 h 178"/>
                <a:gd name="T64" fmla="*/ 26 w 179"/>
                <a:gd name="T65" fmla="*/ 26 h 178"/>
                <a:gd name="T66" fmla="*/ 28 w 179"/>
                <a:gd name="T67" fmla="*/ 24 h 178"/>
                <a:gd name="T68" fmla="*/ 36 w 179"/>
                <a:gd name="T69" fmla="*/ 17 h 178"/>
                <a:gd name="T70" fmla="*/ 162 w 179"/>
                <a:gd name="T71" fmla="*/ 42 h 178"/>
                <a:gd name="T72" fmla="*/ 159 w 179"/>
                <a:gd name="T73" fmla="*/ 33 h 178"/>
                <a:gd name="T74" fmla="*/ 39 w 179"/>
                <a:gd name="T75" fmla="*/ 15 h 178"/>
                <a:gd name="T76" fmla="*/ 48 w 179"/>
                <a:gd name="T77" fmla="*/ 10 h 178"/>
                <a:gd name="T78" fmla="*/ 52 w 179"/>
                <a:gd name="T79" fmla="*/ 11 h 178"/>
                <a:gd name="T80" fmla="*/ 113 w 179"/>
                <a:gd name="T81" fmla="*/ 3 h 178"/>
                <a:gd name="T82" fmla="*/ 131 w 179"/>
                <a:gd name="T83" fmla="*/ 10 h 178"/>
                <a:gd name="T84" fmla="*/ 64 w 179"/>
                <a:gd name="T85" fmla="*/ 4 h 178"/>
                <a:gd name="T86" fmla="*/ 75 w 179"/>
                <a:gd name="T87" fmla="*/ 1 h 178"/>
                <a:gd name="T88" fmla="*/ 107 w 179"/>
                <a:gd name="T89" fmla="*/ 4 h 178"/>
                <a:gd name="T90" fmla="*/ 94 w 179"/>
                <a:gd name="T91" fmla="*/ 0 h 178"/>
                <a:gd name="T92" fmla="*/ 80 w 179"/>
                <a:gd name="T93" fmla="*/ 3 h 178"/>
                <a:gd name="T94" fmla="*/ 90 w 179"/>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78">
                  <a:moveTo>
                    <a:pt x="98" y="175"/>
                  </a:moveTo>
                  <a:cubicBezTo>
                    <a:pt x="95" y="175"/>
                    <a:pt x="92" y="175"/>
                    <a:pt x="89" y="175"/>
                  </a:cubicBezTo>
                  <a:cubicBezTo>
                    <a:pt x="88" y="175"/>
                    <a:pt x="87" y="175"/>
                    <a:pt x="85" y="175"/>
                  </a:cubicBezTo>
                  <a:cubicBezTo>
                    <a:pt x="87" y="178"/>
                    <a:pt x="87" y="178"/>
                    <a:pt x="87" y="178"/>
                  </a:cubicBezTo>
                  <a:cubicBezTo>
                    <a:pt x="88" y="178"/>
                    <a:pt x="89" y="178"/>
                    <a:pt x="89" y="178"/>
                  </a:cubicBezTo>
                  <a:cubicBezTo>
                    <a:pt x="89" y="178"/>
                    <a:pt x="89" y="178"/>
                    <a:pt x="89" y="178"/>
                  </a:cubicBezTo>
                  <a:cubicBezTo>
                    <a:pt x="93" y="178"/>
                    <a:pt x="96" y="178"/>
                    <a:pt x="100" y="177"/>
                  </a:cubicBezTo>
                  <a:cubicBezTo>
                    <a:pt x="98" y="175"/>
                    <a:pt x="98" y="175"/>
                    <a:pt x="98" y="175"/>
                  </a:cubicBezTo>
                  <a:moveTo>
                    <a:pt x="67" y="172"/>
                  </a:moveTo>
                  <a:cubicBezTo>
                    <a:pt x="69" y="176"/>
                    <a:pt x="69" y="176"/>
                    <a:pt x="69" y="176"/>
                  </a:cubicBezTo>
                  <a:cubicBezTo>
                    <a:pt x="74" y="177"/>
                    <a:pt x="79" y="177"/>
                    <a:pt x="84" y="178"/>
                  </a:cubicBezTo>
                  <a:cubicBezTo>
                    <a:pt x="82" y="175"/>
                    <a:pt x="82" y="175"/>
                    <a:pt x="82" y="175"/>
                  </a:cubicBezTo>
                  <a:cubicBezTo>
                    <a:pt x="78" y="174"/>
                    <a:pt x="75" y="174"/>
                    <a:pt x="71" y="173"/>
                  </a:cubicBezTo>
                  <a:cubicBezTo>
                    <a:pt x="70" y="173"/>
                    <a:pt x="68" y="172"/>
                    <a:pt x="67" y="172"/>
                  </a:cubicBezTo>
                  <a:moveTo>
                    <a:pt x="113" y="172"/>
                  </a:moveTo>
                  <a:cubicBezTo>
                    <a:pt x="109" y="173"/>
                    <a:pt x="105" y="174"/>
                    <a:pt x="101" y="174"/>
                  </a:cubicBezTo>
                  <a:cubicBezTo>
                    <a:pt x="103" y="177"/>
                    <a:pt x="103" y="177"/>
                    <a:pt x="103" y="177"/>
                  </a:cubicBezTo>
                  <a:cubicBezTo>
                    <a:pt x="107" y="176"/>
                    <a:pt x="111" y="175"/>
                    <a:pt x="114" y="174"/>
                  </a:cubicBezTo>
                  <a:cubicBezTo>
                    <a:pt x="113" y="172"/>
                    <a:pt x="113" y="172"/>
                    <a:pt x="113" y="172"/>
                  </a:cubicBezTo>
                  <a:moveTo>
                    <a:pt x="126" y="167"/>
                  </a:moveTo>
                  <a:cubicBezTo>
                    <a:pt x="123" y="168"/>
                    <a:pt x="119" y="170"/>
                    <a:pt x="116" y="171"/>
                  </a:cubicBezTo>
                  <a:cubicBezTo>
                    <a:pt x="117" y="173"/>
                    <a:pt x="117" y="173"/>
                    <a:pt x="117" y="173"/>
                  </a:cubicBezTo>
                  <a:cubicBezTo>
                    <a:pt x="121" y="172"/>
                    <a:pt x="124" y="171"/>
                    <a:pt x="128" y="169"/>
                  </a:cubicBezTo>
                  <a:cubicBezTo>
                    <a:pt x="126" y="167"/>
                    <a:pt x="126" y="167"/>
                    <a:pt x="126" y="167"/>
                  </a:cubicBezTo>
                  <a:moveTo>
                    <a:pt x="43" y="161"/>
                  </a:moveTo>
                  <a:cubicBezTo>
                    <a:pt x="47" y="167"/>
                    <a:pt x="47" y="167"/>
                    <a:pt x="47" y="167"/>
                  </a:cubicBezTo>
                  <a:cubicBezTo>
                    <a:pt x="52" y="170"/>
                    <a:pt x="58" y="173"/>
                    <a:pt x="65" y="174"/>
                  </a:cubicBezTo>
                  <a:cubicBezTo>
                    <a:pt x="62" y="171"/>
                    <a:pt x="62" y="171"/>
                    <a:pt x="62" y="171"/>
                  </a:cubicBezTo>
                  <a:cubicBezTo>
                    <a:pt x="55" y="168"/>
                    <a:pt x="49" y="165"/>
                    <a:pt x="43" y="161"/>
                  </a:cubicBezTo>
                  <a:moveTo>
                    <a:pt x="138" y="160"/>
                  </a:moveTo>
                  <a:cubicBezTo>
                    <a:pt x="135" y="162"/>
                    <a:pt x="132" y="164"/>
                    <a:pt x="129" y="166"/>
                  </a:cubicBezTo>
                  <a:cubicBezTo>
                    <a:pt x="130" y="168"/>
                    <a:pt x="130" y="168"/>
                    <a:pt x="130" y="168"/>
                  </a:cubicBezTo>
                  <a:cubicBezTo>
                    <a:pt x="133" y="166"/>
                    <a:pt x="136" y="165"/>
                    <a:pt x="139" y="163"/>
                  </a:cubicBezTo>
                  <a:cubicBezTo>
                    <a:pt x="138" y="160"/>
                    <a:pt x="138" y="160"/>
                    <a:pt x="138" y="160"/>
                  </a:cubicBezTo>
                  <a:moveTo>
                    <a:pt x="148" y="152"/>
                  </a:moveTo>
                  <a:cubicBezTo>
                    <a:pt x="146" y="154"/>
                    <a:pt x="143" y="156"/>
                    <a:pt x="140" y="158"/>
                  </a:cubicBezTo>
                  <a:cubicBezTo>
                    <a:pt x="142" y="161"/>
                    <a:pt x="142" y="161"/>
                    <a:pt x="142" y="161"/>
                  </a:cubicBezTo>
                  <a:cubicBezTo>
                    <a:pt x="143" y="160"/>
                    <a:pt x="144" y="159"/>
                    <a:pt x="145" y="158"/>
                  </a:cubicBezTo>
                  <a:cubicBezTo>
                    <a:pt x="147" y="157"/>
                    <a:pt x="148" y="156"/>
                    <a:pt x="150" y="154"/>
                  </a:cubicBezTo>
                  <a:cubicBezTo>
                    <a:pt x="148" y="152"/>
                    <a:pt x="148" y="152"/>
                    <a:pt x="148" y="152"/>
                  </a:cubicBezTo>
                  <a:moveTo>
                    <a:pt x="158" y="141"/>
                  </a:moveTo>
                  <a:cubicBezTo>
                    <a:pt x="155" y="144"/>
                    <a:pt x="153" y="147"/>
                    <a:pt x="150" y="150"/>
                  </a:cubicBezTo>
                  <a:cubicBezTo>
                    <a:pt x="152" y="152"/>
                    <a:pt x="152" y="152"/>
                    <a:pt x="152" y="152"/>
                  </a:cubicBezTo>
                  <a:cubicBezTo>
                    <a:pt x="155" y="149"/>
                    <a:pt x="157" y="147"/>
                    <a:pt x="159" y="144"/>
                  </a:cubicBezTo>
                  <a:cubicBezTo>
                    <a:pt x="158" y="141"/>
                    <a:pt x="158" y="141"/>
                    <a:pt x="158" y="141"/>
                  </a:cubicBezTo>
                  <a:moveTo>
                    <a:pt x="165" y="129"/>
                  </a:moveTo>
                  <a:cubicBezTo>
                    <a:pt x="164" y="133"/>
                    <a:pt x="162" y="136"/>
                    <a:pt x="159" y="139"/>
                  </a:cubicBezTo>
                  <a:cubicBezTo>
                    <a:pt x="161" y="141"/>
                    <a:pt x="161" y="141"/>
                    <a:pt x="161" y="141"/>
                  </a:cubicBezTo>
                  <a:cubicBezTo>
                    <a:pt x="163" y="138"/>
                    <a:pt x="166" y="135"/>
                    <a:pt x="167" y="132"/>
                  </a:cubicBezTo>
                  <a:cubicBezTo>
                    <a:pt x="165" y="129"/>
                    <a:pt x="165" y="129"/>
                    <a:pt x="165" y="129"/>
                  </a:cubicBezTo>
                  <a:moveTo>
                    <a:pt x="172" y="114"/>
                  </a:moveTo>
                  <a:cubicBezTo>
                    <a:pt x="170" y="119"/>
                    <a:pt x="169" y="122"/>
                    <a:pt x="167" y="126"/>
                  </a:cubicBezTo>
                  <a:cubicBezTo>
                    <a:pt x="169" y="129"/>
                    <a:pt x="169" y="129"/>
                    <a:pt x="169" y="129"/>
                  </a:cubicBezTo>
                  <a:cubicBezTo>
                    <a:pt x="171" y="125"/>
                    <a:pt x="172" y="121"/>
                    <a:pt x="174" y="117"/>
                  </a:cubicBezTo>
                  <a:cubicBezTo>
                    <a:pt x="172" y="114"/>
                    <a:pt x="172" y="114"/>
                    <a:pt x="172" y="114"/>
                  </a:cubicBezTo>
                  <a:moveTo>
                    <a:pt x="3" y="110"/>
                  </a:moveTo>
                  <a:cubicBezTo>
                    <a:pt x="6" y="123"/>
                    <a:pt x="12" y="134"/>
                    <a:pt x="20" y="144"/>
                  </a:cubicBezTo>
                  <a:cubicBezTo>
                    <a:pt x="26" y="152"/>
                    <a:pt x="33" y="158"/>
                    <a:pt x="40" y="163"/>
                  </a:cubicBezTo>
                  <a:cubicBezTo>
                    <a:pt x="35" y="156"/>
                    <a:pt x="35" y="156"/>
                    <a:pt x="35" y="156"/>
                  </a:cubicBezTo>
                  <a:cubicBezTo>
                    <a:pt x="23" y="146"/>
                    <a:pt x="13" y="133"/>
                    <a:pt x="8" y="118"/>
                  </a:cubicBezTo>
                  <a:cubicBezTo>
                    <a:pt x="3" y="110"/>
                    <a:pt x="3" y="110"/>
                    <a:pt x="3" y="110"/>
                  </a:cubicBezTo>
                  <a:moveTo>
                    <a:pt x="175" y="96"/>
                  </a:moveTo>
                  <a:cubicBezTo>
                    <a:pt x="175" y="100"/>
                    <a:pt x="174" y="103"/>
                    <a:pt x="174" y="107"/>
                  </a:cubicBezTo>
                  <a:cubicBezTo>
                    <a:pt x="173" y="108"/>
                    <a:pt x="173" y="109"/>
                    <a:pt x="173" y="111"/>
                  </a:cubicBezTo>
                  <a:cubicBezTo>
                    <a:pt x="175" y="114"/>
                    <a:pt x="175" y="114"/>
                    <a:pt x="175" y="114"/>
                  </a:cubicBezTo>
                  <a:cubicBezTo>
                    <a:pt x="176" y="109"/>
                    <a:pt x="177" y="105"/>
                    <a:pt x="178" y="100"/>
                  </a:cubicBezTo>
                  <a:cubicBezTo>
                    <a:pt x="175" y="96"/>
                    <a:pt x="175" y="96"/>
                    <a:pt x="175" y="96"/>
                  </a:cubicBezTo>
                  <a:moveTo>
                    <a:pt x="0" y="84"/>
                  </a:moveTo>
                  <a:cubicBezTo>
                    <a:pt x="0" y="90"/>
                    <a:pt x="0" y="97"/>
                    <a:pt x="1" y="103"/>
                  </a:cubicBezTo>
                  <a:cubicBezTo>
                    <a:pt x="5" y="109"/>
                    <a:pt x="5" y="109"/>
                    <a:pt x="5" y="109"/>
                  </a:cubicBezTo>
                  <a:cubicBezTo>
                    <a:pt x="4" y="102"/>
                    <a:pt x="3" y="95"/>
                    <a:pt x="3" y="87"/>
                  </a:cubicBezTo>
                  <a:cubicBezTo>
                    <a:pt x="0" y="84"/>
                    <a:pt x="0" y="84"/>
                    <a:pt x="0" y="84"/>
                  </a:cubicBezTo>
                  <a:moveTo>
                    <a:pt x="174" y="70"/>
                  </a:moveTo>
                  <a:cubicBezTo>
                    <a:pt x="175" y="77"/>
                    <a:pt x="176" y="84"/>
                    <a:pt x="176" y="91"/>
                  </a:cubicBezTo>
                  <a:cubicBezTo>
                    <a:pt x="178" y="95"/>
                    <a:pt x="178" y="95"/>
                    <a:pt x="178" y="95"/>
                  </a:cubicBezTo>
                  <a:cubicBezTo>
                    <a:pt x="179" y="89"/>
                    <a:pt x="178" y="82"/>
                    <a:pt x="177" y="76"/>
                  </a:cubicBezTo>
                  <a:cubicBezTo>
                    <a:pt x="174" y="70"/>
                    <a:pt x="174" y="70"/>
                    <a:pt x="174" y="70"/>
                  </a:cubicBezTo>
                  <a:moveTo>
                    <a:pt x="4" y="65"/>
                  </a:moveTo>
                  <a:cubicBezTo>
                    <a:pt x="2" y="69"/>
                    <a:pt x="1" y="74"/>
                    <a:pt x="1" y="79"/>
                  </a:cubicBezTo>
                  <a:cubicBezTo>
                    <a:pt x="1" y="79"/>
                    <a:pt x="1" y="79"/>
                    <a:pt x="1" y="79"/>
                  </a:cubicBezTo>
                  <a:cubicBezTo>
                    <a:pt x="3" y="82"/>
                    <a:pt x="3" y="82"/>
                    <a:pt x="3" y="82"/>
                  </a:cubicBezTo>
                  <a:cubicBezTo>
                    <a:pt x="4" y="79"/>
                    <a:pt x="4" y="75"/>
                    <a:pt x="5" y="71"/>
                  </a:cubicBezTo>
                  <a:cubicBezTo>
                    <a:pt x="5" y="70"/>
                    <a:pt x="5" y="69"/>
                    <a:pt x="6" y="68"/>
                  </a:cubicBezTo>
                  <a:cubicBezTo>
                    <a:pt x="4" y="65"/>
                    <a:pt x="4" y="65"/>
                    <a:pt x="4" y="65"/>
                  </a:cubicBezTo>
                  <a:moveTo>
                    <a:pt x="9" y="49"/>
                  </a:moveTo>
                  <a:cubicBezTo>
                    <a:pt x="8" y="53"/>
                    <a:pt x="6" y="57"/>
                    <a:pt x="5" y="61"/>
                  </a:cubicBezTo>
                  <a:cubicBezTo>
                    <a:pt x="7" y="64"/>
                    <a:pt x="7" y="64"/>
                    <a:pt x="7" y="64"/>
                  </a:cubicBezTo>
                  <a:cubicBezTo>
                    <a:pt x="8" y="60"/>
                    <a:pt x="10" y="56"/>
                    <a:pt x="11" y="52"/>
                  </a:cubicBezTo>
                  <a:cubicBezTo>
                    <a:pt x="9" y="49"/>
                    <a:pt x="9" y="49"/>
                    <a:pt x="9" y="49"/>
                  </a:cubicBezTo>
                  <a:moveTo>
                    <a:pt x="17" y="37"/>
                  </a:moveTo>
                  <a:cubicBezTo>
                    <a:pt x="15" y="40"/>
                    <a:pt x="13" y="43"/>
                    <a:pt x="11" y="46"/>
                  </a:cubicBezTo>
                  <a:cubicBezTo>
                    <a:pt x="13" y="49"/>
                    <a:pt x="13" y="49"/>
                    <a:pt x="13" y="49"/>
                  </a:cubicBezTo>
                  <a:cubicBezTo>
                    <a:pt x="15" y="46"/>
                    <a:pt x="17" y="42"/>
                    <a:pt x="19" y="39"/>
                  </a:cubicBezTo>
                  <a:cubicBezTo>
                    <a:pt x="17" y="37"/>
                    <a:pt x="17" y="37"/>
                    <a:pt x="17" y="37"/>
                  </a:cubicBezTo>
                  <a:moveTo>
                    <a:pt x="26" y="26"/>
                  </a:moveTo>
                  <a:cubicBezTo>
                    <a:pt x="24" y="29"/>
                    <a:pt x="21" y="31"/>
                    <a:pt x="19" y="34"/>
                  </a:cubicBezTo>
                  <a:cubicBezTo>
                    <a:pt x="21" y="37"/>
                    <a:pt x="21" y="37"/>
                    <a:pt x="21" y="37"/>
                  </a:cubicBezTo>
                  <a:cubicBezTo>
                    <a:pt x="23" y="34"/>
                    <a:pt x="25" y="31"/>
                    <a:pt x="28" y="29"/>
                  </a:cubicBezTo>
                  <a:cubicBezTo>
                    <a:pt x="26" y="26"/>
                    <a:pt x="26" y="26"/>
                    <a:pt x="26" y="26"/>
                  </a:cubicBezTo>
                  <a:moveTo>
                    <a:pt x="36" y="17"/>
                  </a:moveTo>
                  <a:cubicBezTo>
                    <a:pt x="36" y="18"/>
                    <a:pt x="35" y="19"/>
                    <a:pt x="34" y="19"/>
                  </a:cubicBezTo>
                  <a:cubicBezTo>
                    <a:pt x="32" y="21"/>
                    <a:pt x="30" y="22"/>
                    <a:pt x="28" y="24"/>
                  </a:cubicBezTo>
                  <a:cubicBezTo>
                    <a:pt x="30" y="26"/>
                    <a:pt x="30" y="26"/>
                    <a:pt x="30" y="26"/>
                  </a:cubicBezTo>
                  <a:cubicBezTo>
                    <a:pt x="33" y="24"/>
                    <a:pt x="35" y="22"/>
                    <a:pt x="38" y="20"/>
                  </a:cubicBezTo>
                  <a:cubicBezTo>
                    <a:pt x="36" y="17"/>
                    <a:pt x="36" y="17"/>
                    <a:pt x="36" y="17"/>
                  </a:cubicBezTo>
                  <a:moveTo>
                    <a:pt x="137" y="14"/>
                  </a:moveTo>
                  <a:cubicBezTo>
                    <a:pt x="142" y="20"/>
                    <a:pt x="142" y="20"/>
                    <a:pt x="142" y="20"/>
                  </a:cubicBezTo>
                  <a:cubicBezTo>
                    <a:pt x="149" y="26"/>
                    <a:pt x="156" y="33"/>
                    <a:pt x="162" y="42"/>
                  </a:cubicBezTo>
                  <a:cubicBezTo>
                    <a:pt x="166" y="48"/>
                    <a:pt x="169" y="55"/>
                    <a:pt x="171" y="62"/>
                  </a:cubicBezTo>
                  <a:cubicBezTo>
                    <a:pt x="176" y="69"/>
                    <a:pt x="176" y="69"/>
                    <a:pt x="176" y="69"/>
                  </a:cubicBezTo>
                  <a:cubicBezTo>
                    <a:pt x="173" y="56"/>
                    <a:pt x="167" y="44"/>
                    <a:pt x="159" y="33"/>
                  </a:cubicBezTo>
                  <a:cubicBezTo>
                    <a:pt x="153" y="25"/>
                    <a:pt x="145" y="19"/>
                    <a:pt x="137" y="14"/>
                  </a:cubicBezTo>
                  <a:moveTo>
                    <a:pt x="48" y="10"/>
                  </a:moveTo>
                  <a:cubicBezTo>
                    <a:pt x="45" y="12"/>
                    <a:pt x="42" y="13"/>
                    <a:pt x="39" y="15"/>
                  </a:cubicBezTo>
                  <a:cubicBezTo>
                    <a:pt x="40" y="18"/>
                    <a:pt x="40" y="18"/>
                    <a:pt x="40" y="18"/>
                  </a:cubicBezTo>
                  <a:cubicBezTo>
                    <a:pt x="43" y="16"/>
                    <a:pt x="46" y="14"/>
                    <a:pt x="50" y="12"/>
                  </a:cubicBezTo>
                  <a:cubicBezTo>
                    <a:pt x="48" y="10"/>
                    <a:pt x="48" y="10"/>
                    <a:pt x="48" y="10"/>
                  </a:cubicBezTo>
                  <a:moveTo>
                    <a:pt x="61" y="4"/>
                  </a:moveTo>
                  <a:cubicBezTo>
                    <a:pt x="57" y="6"/>
                    <a:pt x="54" y="7"/>
                    <a:pt x="51" y="9"/>
                  </a:cubicBezTo>
                  <a:cubicBezTo>
                    <a:pt x="52" y="11"/>
                    <a:pt x="52" y="11"/>
                    <a:pt x="52" y="11"/>
                  </a:cubicBezTo>
                  <a:cubicBezTo>
                    <a:pt x="56" y="9"/>
                    <a:pt x="59" y="8"/>
                    <a:pt x="62" y="7"/>
                  </a:cubicBezTo>
                  <a:cubicBezTo>
                    <a:pt x="61" y="4"/>
                    <a:pt x="61" y="4"/>
                    <a:pt x="61" y="4"/>
                  </a:cubicBezTo>
                  <a:moveTo>
                    <a:pt x="113" y="3"/>
                  </a:moveTo>
                  <a:cubicBezTo>
                    <a:pt x="116" y="7"/>
                    <a:pt x="116" y="7"/>
                    <a:pt x="116" y="7"/>
                  </a:cubicBezTo>
                  <a:cubicBezTo>
                    <a:pt x="122" y="9"/>
                    <a:pt x="129" y="12"/>
                    <a:pt x="135" y="15"/>
                  </a:cubicBezTo>
                  <a:cubicBezTo>
                    <a:pt x="131" y="10"/>
                    <a:pt x="131" y="10"/>
                    <a:pt x="131" y="10"/>
                  </a:cubicBezTo>
                  <a:cubicBezTo>
                    <a:pt x="125" y="7"/>
                    <a:pt x="119" y="5"/>
                    <a:pt x="113" y="3"/>
                  </a:cubicBezTo>
                  <a:moveTo>
                    <a:pt x="75" y="1"/>
                  </a:moveTo>
                  <a:cubicBezTo>
                    <a:pt x="71" y="2"/>
                    <a:pt x="67" y="2"/>
                    <a:pt x="64" y="4"/>
                  </a:cubicBezTo>
                  <a:cubicBezTo>
                    <a:pt x="65" y="6"/>
                    <a:pt x="65" y="6"/>
                    <a:pt x="65" y="6"/>
                  </a:cubicBezTo>
                  <a:cubicBezTo>
                    <a:pt x="69" y="5"/>
                    <a:pt x="73" y="4"/>
                    <a:pt x="76" y="4"/>
                  </a:cubicBezTo>
                  <a:cubicBezTo>
                    <a:pt x="75" y="1"/>
                    <a:pt x="75" y="1"/>
                    <a:pt x="75" y="1"/>
                  </a:cubicBezTo>
                  <a:moveTo>
                    <a:pt x="94" y="0"/>
                  </a:moveTo>
                  <a:cubicBezTo>
                    <a:pt x="96" y="3"/>
                    <a:pt x="96" y="3"/>
                    <a:pt x="96" y="3"/>
                  </a:cubicBezTo>
                  <a:cubicBezTo>
                    <a:pt x="100" y="3"/>
                    <a:pt x="104" y="4"/>
                    <a:pt x="107" y="4"/>
                  </a:cubicBezTo>
                  <a:cubicBezTo>
                    <a:pt x="108" y="5"/>
                    <a:pt x="110" y="5"/>
                    <a:pt x="111" y="5"/>
                  </a:cubicBezTo>
                  <a:cubicBezTo>
                    <a:pt x="108" y="2"/>
                    <a:pt x="108" y="2"/>
                    <a:pt x="108" y="2"/>
                  </a:cubicBezTo>
                  <a:cubicBezTo>
                    <a:pt x="104" y="1"/>
                    <a:pt x="99" y="0"/>
                    <a:pt x="94" y="0"/>
                  </a:cubicBezTo>
                  <a:moveTo>
                    <a:pt x="89" y="0"/>
                  </a:moveTo>
                  <a:cubicBezTo>
                    <a:pt x="85" y="0"/>
                    <a:pt x="82" y="0"/>
                    <a:pt x="78" y="0"/>
                  </a:cubicBezTo>
                  <a:cubicBezTo>
                    <a:pt x="80" y="3"/>
                    <a:pt x="80" y="3"/>
                    <a:pt x="80" y="3"/>
                  </a:cubicBezTo>
                  <a:cubicBezTo>
                    <a:pt x="83" y="3"/>
                    <a:pt x="86" y="3"/>
                    <a:pt x="89" y="3"/>
                  </a:cubicBezTo>
                  <a:cubicBezTo>
                    <a:pt x="90" y="3"/>
                    <a:pt x="91" y="3"/>
                    <a:pt x="92" y="3"/>
                  </a:cubicBezTo>
                  <a:cubicBezTo>
                    <a:pt x="90" y="0"/>
                    <a:pt x="90" y="0"/>
                    <a:pt x="90" y="0"/>
                  </a:cubicBezTo>
                  <a:cubicBezTo>
                    <a:pt x="90" y="0"/>
                    <a:pt x="90" y="0"/>
                    <a:pt x="89"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1" name="Freeform 780"/>
            <p:cNvSpPr>
              <a:spLocks noEditPoints="1"/>
            </p:cNvSpPr>
            <p:nvPr/>
          </p:nvSpPr>
          <p:spPr bwMode="auto">
            <a:xfrm>
              <a:off x="13355071" y="1137750"/>
              <a:ext cx="333194" cy="468940"/>
            </a:xfrm>
            <a:custGeom>
              <a:avLst/>
              <a:gdLst>
                <a:gd name="T0" fmla="*/ 34 w 46"/>
                <a:gd name="T1" fmla="*/ 53 h 64"/>
                <a:gd name="T2" fmla="*/ 39 w 46"/>
                <a:gd name="T3" fmla="*/ 60 h 64"/>
                <a:gd name="T4" fmla="*/ 46 w 46"/>
                <a:gd name="T5" fmla="*/ 64 h 64"/>
                <a:gd name="T6" fmla="*/ 42 w 46"/>
                <a:gd name="T7" fmla="*/ 58 h 64"/>
                <a:gd name="T8" fmla="*/ 34 w 46"/>
                <a:gd name="T9" fmla="*/ 53 h 64"/>
                <a:gd name="T10" fmla="*/ 0 w 46"/>
                <a:gd name="T11" fmla="*/ 0 h 64"/>
                <a:gd name="T12" fmla="*/ 2 w 46"/>
                <a:gd name="T13" fmla="*/ 7 h 64"/>
                <a:gd name="T14" fmla="*/ 7 w 46"/>
                <a:gd name="T15" fmla="*/ 15 h 64"/>
                <a:gd name="T16" fmla="*/ 4 w 46"/>
                <a:gd name="T17" fmla="*/ 6 h 64"/>
                <a:gd name="T18" fmla="*/ 0 w 4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4">
                  <a:moveTo>
                    <a:pt x="34" y="53"/>
                  </a:moveTo>
                  <a:cubicBezTo>
                    <a:pt x="39" y="60"/>
                    <a:pt x="39" y="60"/>
                    <a:pt x="39" y="60"/>
                  </a:cubicBezTo>
                  <a:cubicBezTo>
                    <a:pt x="41" y="61"/>
                    <a:pt x="43" y="63"/>
                    <a:pt x="46" y="64"/>
                  </a:cubicBezTo>
                  <a:cubicBezTo>
                    <a:pt x="42" y="58"/>
                    <a:pt x="42" y="58"/>
                    <a:pt x="42" y="58"/>
                  </a:cubicBezTo>
                  <a:cubicBezTo>
                    <a:pt x="39" y="57"/>
                    <a:pt x="36" y="55"/>
                    <a:pt x="34" y="53"/>
                  </a:cubicBezTo>
                  <a:moveTo>
                    <a:pt x="0" y="0"/>
                  </a:moveTo>
                  <a:cubicBezTo>
                    <a:pt x="1" y="3"/>
                    <a:pt x="1" y="5"/>
                    <a:pt x="2" y="7"/>
                  </a:cubicBezTo>
                  <a:cubicBezTo>
                    <a:pt x="7" y="15"/>
                    <a:pt x="7" y="15"/>
                    <a:pt x="7" y="15"/>
                  </a:cubicBezTo>
                  <a:cubicBezTo>
                    <a:pt x="6" y="12"/>
                    <a:pt x="5" y="9"/>
                    <a:pt x="4" y="6"/>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2" name="Freeform 781"/>
            <p:cNvSpPr>
              <a:spLocks noEditPoints="1"/>
            </p:cNvSpPr>
            <p:nvPr/>
          </p:nvSpPr>
          <p:spPr bwMode="auto">
            <a:xfrm>
              <a:off x="13345815" y="964983"/>
              <a:ext cx="502877" cy="706495"/>
            </a:xfrm>
            <a:custGeom>
              <a:avLst/>
              <a:gdLst>
                <a:gd name="T0" fmla="*/ 62 w 69"/>
                <a:gd name="T1" fmla="*/ 92 h 97"/>
                <a:gd name="T2" fmla="*/ 65 w 69"/>
                <a:gd name="T3" fmla="*/ 95 h 97"/>
                <a:gd name="T4" fmla="*/ 69 w 69"/>
                <a:gd name="T5" fmla="*/ 97 h 97"/>
                <a:gd name="T6" fmla="*/ 67 w 69"/>
                <a:gd name="T7" fmla="*/ 93 h 97"/>
                <a:gd name="T8" fmla="*/ 62 w 69"/>
                <a:gd name="T9" fmla="*/ 92 h 97"/>
                <a:gd name="T10" fmla="*/ 1 w 69"/>
                <a:gd name="T11" fmla="*/ 0 h 97"/>
                <a:gd name="T12" fmla="*/ 0 w 69"/>
                <a:gd name="T13" fmla="*/ 5 h 97"/>
                <a:gd name="T14" fmla="*/ 3 w 69"/>
                <a:gd name="T15" fmla="*/ 8 h 97"/>
                <a:gd name="T16" fmla="*/ 3 w 69"/>
                <a:gd name="T17" fmla="*/ 3 h 97"/>
                <a:gd name="T18" fmla="*/ 1 w 69"/>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7">
                  <a:moveTo>
                    <a:pt x="62" y="92"/>
                  </a:moveTo>
                  <a:cubicBezTo>
                    <a:pt x="65" y="95"/>
                    <a:pt x="65" y="95"/>
                    <a:pt x="65" y="95"/>
                  </a:cubicBezTo>
                  <a:cubicBezTo>
                    <a:pt x="66" y="96"/>
                    <a:pt x="68" y="96"/>
                    <a:pt x="69" y="97"/>
                  </a:cubicBezTo>
                  <a:cubicBezTo>
                    <a:pt x="67" y="93"/>
                    <a:pt x="67" y="93"/>
                    <a:pt x="67" y="93"/>
                  </a:cubicBezTo>
                  <a:cubicBezTo>
                    <a:pt x="65" y="93"/>
                    <a:pt x="64" y="92"/>
                    <a:pt x="62" y="92"/>
                  </a:cubicBezTo>
                  <a:moveTo>
                    <a:pt x="1" y="0"/>
                  </a:moveTo>
                  <a:cubicBezTo>
                    <a:pt x="1" y="1"/>
                    <a:pt x="1" y="3"/>
                    <a:pt x="0" y="5"/>
                  </a:cubicBezTo>
                  <a:cubicBezTo>
                    <a:pt x="3" y="8"/>
                    <a:pt x="3" y="8"/>
                    <a:pt x="3" y="8"/>
                  </a:cubicBezTo>
                  <a:cubicBezTo>
                    <a:pt x="3" y="7"/>
                    <a:pt x="3" y="5"/>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3" name="Freeform 782"/>
            <p:cNvSpPr>
              <a:spLocks noEditPoints="1"/>
            </p:cNvSpPr>
            <p:nvPr/>
          </p:nvSpPr>
          <p:spPr bwMode="auto">
            <a:xfrm>
              <a:off x="13376667" y="832322"/>
              <a:ext cx="604686" cy="854582"/>
            </a:xfrm>
            <a:custGeom>
              <a:avLst/>
              <a:gdLst>
                <a:gd name="T0" fmla="*/ 78 w 83"/>
                <a:gd name="T1" fmla="*/ 114 h 117"/>
                <a:gd name="T2" fmla="*/ 80 w 83"/>
                <a:gd name="T3" fmla="*/ 117 h 117"/>
                <a:gd name="T4" fmla="*/ 83 w 83"/>
                <a:gd name="T5" fmla="*/ 117 h 117"/>
                <a:gd name="T6" fmla="*/ 81 w 83"/>
                <a:gd name="T7" fmla="*/ 114 h 117"/>
                <a:gd name="T8" fmla="*/ 78 w 83"/>
                <a:gd name="T9" fmla="*/ 114 h 117"/>
                <a:gd name="T10" fmla="*/ 1 w 83"/>
                <a:gd name="T11" fmla="*/ 0 h 117"/>
                <a:gd name="T12" fmla="*/ 0 w 83"/>
                <a:gd name="T13" fmla="*/ 4 h 117"/>
                <a:gd name="T14" fmla="*/ 2 w 83"/>
                <a:gd name="T15" fmla="*/ 7 h 117"/>
                <a:gd name="T16" fmla="*/ 3 w 83"/>
                <a:gd name="T17" fmla="*/ 3 h 117"/>
                <a:gd name="T18" fmla="*/ 1 w 83"/>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7">
                  <a:moveTo>
                    <a:pt x="78" y="114"/>
                  </a:moveTo>
                  <a:cubicBezTo>
                    <a:pt x="80" y="117"/>
                    <a:pt x="80" y="117"/>
                    <a:pt x="80" y="117"/>
                  </a:cubicBezTo>
                  <a:cubicBezTo>
                    <a:pt x="81" y="117"/>
                    <a:pt x="82" y="117"/>
                    <a:pt x="83" y="117"/>
                  </a:cubicBezTo>
                  <a:cubicBezTo>
                    <a:pt x="81" y="114"/>
                    <a:pt x="81" y="114"/>
                    <a:pt x="81" y="114"/>
                  </a:cubicBezTo>
                  <a:cubicBezTo>
                    <a:pt x="80" y="114"/>
                    <a:pt x="79" y="114"/>
                    <a:pt x="78" y="114"/>
                  </a:cubicBezTo>
                  <a:moveTo>
                    <a:pt x="1" y="0"/>
                  </a:moveTo>
                  <a:cubicBezTo>
                    <a:pt x="0" y="1"/>
                    <a:pt x="0" y="2"/>
                    <a:pt x="0" y="4"/>
                  </a:cubicBezTo>
                  <a:cubicBezTo>
                    <a:pt x="2" y="7"/>
                    <a:pt x="2" y="7"/>
                    <a:pt x="2" y="7"/>
                  </a:cubicBezTo>
                  <a:cubicBezTo>
                    <a:pt x="2" y="5"/>
                    <a:pt x="2" y="4"/>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4" name="Freeform 783"/>
            <p:cNvSpPr>
              <a:spLocks noEditPoints="1"/>
            </p:cNvSpPr>
            <p:nvPr/>
          </p:nvSpPr>
          <p:spPr bwMode="auto">
            <a:xfrm>
              <a:off x="13413688" y="724343"/>
              <a:ext cx="684899" cy="953306"/>
            </a:xfrm>
            <a:custGeom>
              <a:avLst/>
              <a:gdLst>
                <a:gd name="T0" fmla="*/ 92 w 94"/>
                <a:gd name="T1" fmla="*/ 128 h 131"/>
                <a:gd name="T2" fmla="*/ 89 w 94"/>
                <a:gd name="T3" fmla="*/ 129 h 131"/>
                <a:gd name="T4" fmla="*/ 91 w 94"/>
                <a:gd name="T5" fmla="*/ 131 h 131"/>
                <a:gd name="T6" fmla="*/ 94 w 94"/>
                <a:gd name="T7" fmla="*/ 131 h 131"/>
                <a:gd name="T8" fmla="*/ 92 w 94"/>
                <a:gd name="T9" fmla="*/ 128 h 131"/>
                <a:gd name="T10" fmla="*/ 2 w 94"/>
                <a:gd name="T11" fmla="*/ 0 h 131"/>
                <a:gd name="T12" fmla="*/ 0 w 94"/>
                <a:gd name="T13" fmla="*/ 3 h 131"/>
                <a:gd name="T14" fmla="*/ 2 w 94"/>
                <a:gd name="T15" fmla="*/ 6 h 131"/>
                <a:gd name="T16" fmla="*/ 4 w 94"/>
                <a:gd name="T17" fmla="*/ 3 h 131"/>
                <a:gd name="T18" fmla="*/ 2 w 94"/>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1">
                  <a:moveTo>
                    <a:pt x="92" y="128"/>
                  </a:moveTo>
                  <a:cubicBezTo>
                    <a:pt x="91" y="128"/>
                    <a:pt x="90" y="129"/>
                    <a:pt x="89" y="129"/>
                  </a:cubicBezTo>
                  <a:cubicBezTo>
                    <a:pt x="91" y="131"/>
                    <a:pt x="91" y="131"/>
                    <a:pt x="91" y="131"/>
                  </a:cubicBezTo>
                  <a:cubicBezTo>
                    <a:pt x="92" y="131"/>
                    <a:pt x="93" y="131"/>
                    <a:pt x="94" y="131"/>
                  </a:cubicBezTo>
                  <a:cubicBezTo>
                    <a:pt x="92" y="128"/>
                    <a:pt x="92" y="128"/>
                    <a:pt x="92" y="128"/>
                  </a:cubicBezTo>
                  <a:moveTo>
                    <a:pt x="2" y="0"/>
                  </a:moveTo>
                  <a:cubicBezTo>
                    <a:pt x="1" y="1"/>
                    <a:pt x="1" y="2"/>
                    <a:pt x="0" y="3"/>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5" name="Freeform 784"/>
            <p:cNvSpPr>
              <a:spLocks noEditPoints="1"/>
            </p:cNvSpPr>
            <p:nvPr/>
          </p:nvSpPr>
          <p:spPr bwMode="auto">
            <a:xfrm>
              <a:off x="13469221" y="634874"/>
              <a:ext cx="731176" cy="1021179"/>
            </a:xfrm>
            <a:custGeom>
              <a:avLst/>
              <a:gdLst>
                <a:gd name="T0" fmla="*/ 99 w 100"/>
                <a:gd name="T1" fmla="*/ 137 h 140"/>
                <a:gd name="T2" fmla="*/ 96 w 100"/>
                <a:gd name="T3" fmla="*/ 138 h 140"/>
                <a:gd name="T4" fmla="*/ 97 w 100"/>
                <a:gd name="T5" fmla="*/ 140 h 140"/>
                <a:gd name="T6" fmla="*/ 100 w 100"/>
                <a:gd name="T7" fmla="*/ 139 h 140"/>
                <a:gd name="T8" fmla="*/ 99 w 100"/>
                <a:gd name="T9" fmla="*/ 137 h 140"/>
                <a:gd name="T10" fmla="*/ 2 w 100"/>
                <a:gd name="T11" fmla="*/ 0 h 140"/>
                <a:gd name="T12" fmla="*/ 0 w 100"/>
                <a:gd name="T13" fmla="*/ 3 h 140"/>
                <a:gd name="T14" fmla="*/ 2 w 100"/>
                <a:gd name="T15" fmla="*/ 5 h 140"/>
                <a:gd name="T16" fmla="*/ 4 w 100"/>
                <a:gd name="T17" fmla="*/ 3 h 140"/>
                <a:gd name="T18" fmla="*/ 2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9" y="137"/>
                  </a:moveTo>
                  <a:cubicBezTo>
                    <a:pt x="98" y="137"/>
                    <a:pt x="97" y="138"/>
                    <a:pt x="96" y="138"/>
                  </a:cubicBezTo>
                  <a:cubicBezTo>
                    <a:pt x="97" y="140"/>
                    <a:pt x="97" y="140"/>
                    <a:pt x="97" y="140"/>
                  </a:cubicBezTo>
                  <a:cubicBezTo>
                    <a:pt x="98" y="140"/>
                    <a:pt x="99" y="140"/>
                    <a:pt x="100" y="139"/>
                  </a:cubicBezTo>
                  <a:cubicBezTo>
                    <a:pt x="99" y="137"/>
                    <a:pt x="99" y="137"/>
                    <a:pt x="99" y="137"/>
                  </a:cubicBezTo>
                  <a:moveTo>
                    <a:pt x="2" y="0"/>
                  </a:moveTo>
                  <a:cubicBezTo>
                    <a:pt x="1" y="1"/>
                    <a:pt x="1" y="2"/>
                    <a:pt x="0" y="3"/>
                  </a:cubicBezTo>
                  <a:cubicBezTo>
                    <a:pt x="2" y="5"/>
                    <a:pt x="2" y="5"/>
                    <a:pt x="2" y="5"/>
                  </a:cubicBezTo>
                  <a:cubicBezTo>
                    <a:pt x="2" y="4"/>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6" name="Freeform 785"/>
            <p:cNvSpPr>
              <a:spLocks noEditPoints="1"/>
            </p:cNvSpPr>
            <p:nvPr/>
          </p:nvSpPr>
          <p:spPr bwMode="auto">
            <a:xfrm>
              <a:off x="13537093" y="563916"/>
              <a:ext cx="758943" cy="1055115"/>
            </a:xfrm>
            <a:custGeom>
              <a:avLst/>
              <a:gdLst>
                <a:gd name="T0" fmla="*/ 103 w 104"/>
                <a:gd name="T1" fmla="*/ 142 h 145"/>
                <a:gd name="T2" fmla="*/ 100 w 104"/>
                <a:gd name="T3" fmla="*/ 143 h 145"/>
                <a:gd name="T4" fmla="*/ 102 w 104"/>
                <a:gd name="T5" fmla="*/ 145 h 145"/>
                <a:gd name="T6" fmla="*/ 104 w 104"/>
                <a:gd name="T7" fmla="*/ 144 h 145"/>
                <a:gd name="T8" fmla="*/ 103 w 104"/>
                <a:gd name="T9" fmla="*/ 142 h 145"/>
                <a:gd name="T10" fmla="*/ 2 w 104"/>
                <a:gd name="T11" fmla="*/ 0 h 145"/>
                <a:gd name="T12" fmla="*/ 0 w 104"/>
                <a:gd name="T13" fmla="*/ 2 h 145"/>
                <a:gd name="T14" fmla="*/ 2 w 104"/>
                <a:gd name="T15" fmla="*/ 5 h 145"/>
                <a:gd name="T16" fmla="*/ 4 w 104"/>
                <a:gd name="T17" fmla="*/ 2 h 145"/>
                <a:gd name="T18" fmla="*/ 2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3" y="142"/>
                  </a:moveTo>
                  <a:cubicBezTo>
                    <a:pt x="102" y="142"/>
                    <a:pt x="101" y="142"/>
                    <a:pt x="100" y="143"/>
                  </a:cubicBezTo>
                  <a:cubicBezTo>
                    <a:pt x="102" y="145"/>
                    <a:pt x="102" y="145"/>
                    <a:pt x="102" y="145"/>
                  </a:cubicBezTo>
                  <a:cubicBezTo>
                    <a:pt x="102" y="145"/>
                    <a:pt x="103" y="144"/>
                    <a:pt x="104" y="144"/>
                  </a:cubicBezTo>
                  <a:cubicBezTo>
                    <a:pt x="103" y="142"/>
                    <a:pt x="103" y="142"/>
                    <a:pt x="103" y="142"/>
                  </a:cubicBezTo>
                  <a:moveTo>
                    <a:pt x="2" y="0"/>
                  </a:moveTo>
                  <a:cubicBezTo>
                    <a:pt x="2" y="1"/>
                    <a:pt x="1" y="1"/>
                    <a:pt x="0" y="2"/>
                  </a:cubicBezTo>
                  <a:cubicBezTo>
                    <a:pt x="2" y="5"/>
                    <a:pt x="2" y="5"/>
                    <a:pt x="2" y="5"/>
                  </a:cubicBezTo>
                  <a:cubicBezTo>
                    <a:pt x="3" y="4"/>
                    <a:pt x="3" y="3"/>
                    <a:pt x="4" y="2"/>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7" name="Freeform 786"/>
            <p:cNvSpPr>
              <a:spLocks noEditPoints="1"/>
            </p:cNvSpPr>
            <p:nvPr/>
          </p:nvSpPr>
          <p:spPr bwMode="auto">
            <a:xfrm>
              <a:off x="13608052" y="496043"/>
              <a:ext cx="774368" cy="1079796"/>
            </a:xfrm>
            <a:custGeom>
              <a:avLst/>
              <a:gdLst>
                <a:gd name="T0" fmla="*/ 104 w 106"/>
                <a:gd name="T1" fmla="*/ 143 h 148"/>
                <a:gd name="T2" fmla="*/ 102 w 106"/>
                <a:gd name="T3" fmla="*/ 145 h 148"/>
                <a:gd name="T4" fmla="*/ 103 w 106"/>
                <a:gd name="T5" fmla="*/ 148 h 148"/>
                <a:gd name="T6" fmla="*/ 106 w 106"/>
                <a:gd name="T7" fmla="*/ 146 h 148"/>
                <a:gd name="T8" fmla="*/ 104 w 106"/>
                <a:gd name="T9" fmla="*/ 143 h 148"/>
                <a:gd name="T10" fmla="*/ 3 w 106"/>
                <a:gd name="T11" fmla="*/ 0 h 148"/>
                <a:gd name="T12" fmla="*/ 0 w 106"/>
                <a:gd name="T13" fmla="*/ 2 h 148"/>
                <a:gd name="T14" fmla="*/ 2 w 106"/>
                <a:gd name="T15" fmla="*/ 5 h 148"/>
                <a:gd name="T16" fmla="*/ 4 w 106"/>
                <a:gd name="T17" fmla="*/ 3 h 148"/>
                <a:gd name="T18" fmla="*/ 3 w 106"/>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8">
                  <a:moveTo>
                    <a:pt x="104" y="143"/>
                  </a:moveTo>
                  <a:cubicBezTo>
                    <a:pt x="103" y="144"/>
                    <a:pt x="102" y="145"/>
                    <a:pt x="102" y="145"/>
                  </a:cubicBezTo>
                  <a:cubicBezTo>
                    <a:pt x="103" y="148"/>
                    <a:pt x="103" y="148"/>
                    <a:pt x="103" y="148"/>
                  </a:cubicBezTo>
                  <a:cubicBezTo>
                    <a:pt x="104" y="147"/>
                    <a:pt x="105" y="146"/>
                    <a:pt x="106" y="146"/>
                  </a:cubicBezTo>
                  <a:cubicBezTo>
                    <a:pt x="104" y="143"/>
                    <a:pt x="104" y="143"/>
                    <a:pt x="104" y="143"/>
                  </a:cubicBezTo>
                  <a:moveTo>
                    <a:pt x="3" y="0"/>
                  </a:moveTo>
                  <a:cubicBezTo>
                    <a:pt x="2" y="1"/>
                    <a:pt x="1" y="2"/>
                    <a:pt x="0" y="2"/>
                  </a:cubicBezTo>
                  <a:cubicBezTo>
                    <a:pt x="2" y="5"/>
                    <a:pt x="2" y="5"/>
                    <a:pt x="2" y="5"/>
                  </a:cubicBezTo>
                  <a:cubicBezTo>
                    <a:pt x="3" y="4"/>
                    <a:pt x="4" y="3"/>
                    <a:pt x="4"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8" name="Freeform 787"/>
            <p:cNvSpPr>
              <a:spLocks noEditPoints="1"/>
            </p:cNvSpPr>
            <p:nvPr/>
          </p:nvSpPr>
          <p:spPr bwMode="auto">
            <a:xfrm>
              <a:off x="13697520" y="452851"/>
              <a:ext cx="758943" cy="1058200"/>
            </a:xfrm>
            <a:custGeom>
              <a:avLst/>
              <a:gdLst>
                <a:gd name="T0" fmla="*/ 102 w 104"/>
                <a:gd name="T1" fmla="*/ 141 h 145"/>
                <a:gd name="T2" fmla="*/ 100 w 104"/>
                <a:gd name="T3" fmla="*/ 143 h 145"/>
                <a:gd name="T4" fmla="*/ 102 w 104"/>
                <a:gd name="T5" fmla="*/ 145 h 145"/>
                <a:gd name="T6" fmla="*/ 104 w 104"/>
                <a:gd name="T7" fmla="*/ 143 h 145"/>
                <a:gd name="T8" fmla="*/ 102 w 104"/>
                <a:gd name="T9" fmla="*/ 141 h 145"/>
                <a:gd name="T10" fmla="*/ 3 w 104"/>
                <a:gd name="T11" fmla="*/ 0 h 145"/>
                <a:gd name="T12" fmla="*/ 0 w 104"/>
                <a:gd name="T13" fmla="*/ 1 h 145"/>
                <a:gd name="T14" fmla="*/ 2 w 104"/>
                <a:gd name="T15" fmla="*/ 3 h 145"/>
                <a:gd name="T16" fmla="*/ 4 w 104"/>
                <a:gd name="T17" fmla="*/ 2 h 145"/>
                <a:gd name="T18" fmla="*/ 3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2" y="141"/>
                  </a:moveTo>
                  <a:cubicBezTo>
                    <a:pt x="102" y="141"/>
                    <a:pt x="101" y="142"/>
                    <a:pt x="100" y="143"/>
                  </a:cubicBezTo>
                  <a:cubicBezTo>
                    <a:pt x="102" y="145"/>
                    <a:pt x="102" y="145"/>
                    <a:pt x="102" y="145"/>
                  </a:cubicBezTo>
                  <a:cubicBezTo>
                    <a:pt x="103" y="144"/>
                    <a:pt x="103" y="144"/>
                    <a:pt x="104" y="143"/>
                  </a:cubicBezTo>
                  <a:cubicBezTo>
                    <a:pt x="102" y="141"/>
                    <a:pt x="102" y="141"/>
                    <a:pt x="102" y="141"/>
                  </a:cubicBezTo>
                  <a:moveTo>
                    <a:pt x="3" y="0"/>
                  </a:moveTo>
                  <a:cubicBezTo>
                    <a:pt x="2" y="0"/>
                    <a:pt x="1" y="0"/>
                    <a:pt x="0" y="1"/>
                  </a:cubicBezTo>
                  <a:cubicBezTo>
                    <a:pt x="2" y="3"/>
                    <a:pt x="2" y="3"/>
                    <a:pt x="2"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39" name="Freeform 788"/>
            <p:cNvSpPr>
              <a:spLocks noEditPoints="1"/>
            </p:cNvSpPr>
            <p:nvPr/>
          </p:nvSpPr>
          <p:spPr bwMode="auto">
            <a:xfrm>
              <a:off x="13790074" y="415829"/>
              <a:ext cx="731176" cy="1021179"/>
            </a:xfrm>
            <a:custGeom>
              <a:avLst/>
              <a:gdLst>
                <a:gd name="T0" fmla="*/ 98 w 100"/>
                <a:gd name="T1" fmla="*/ 135 h 140"/>
                <a:gd name="T2" fmla="*/ 97 w 100"/>
                <a:gd name="T3" fmla="*/ 137 h 140"/>
                <a:gd name="T4" fmla="*/ 98 w 100"/>
                <a:gd name="T5" fmla="*/ 140 h 140"/>
                <a:gd name="T6" fmla="*/ 100 w 100"/>
                <a:gd name="T7" fmla="*/ 137 h 140"/>
                <a:gd name="T8" fmla="*/ 98 w 100"/>
                <a:gd name="T9" fmla="*/ 135 h 140"/>
                <a:gd name="T10" fmla="*/ 3 w 100"/>
                <a:gd name="T11" fmla="*/ 0 h 140"/>
                <a:gd name="T12" fmla="*/ 0 w 100"/>
                <a:gd name="T13" fmla="*/ 0 h 140"/>
                <a:gd name="T14" fmla="*/ 1 w 100"/>
                <a:gd name="T15" fmla="*/ 3 h 140"/>
                <a:gd name="T16" fmla="*/ 4 w 100"/>
                <a:gd name="T17" fmla="*/ 2 h 140"/>
                <a:gd name="T18" fmla="*/ 3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8" y="135"/>
                  </a:moveTo>
                  <a:cubicBezTo>
                    <a:pt x="98" y="136"/>
                    <a:pt x="97" y="137"/>
                    <a:pt x="97" y="137"/>
                  </a:cubicBezTo>
                  <a:cubicBezTo>
                    <a:pt x="98" y="140"/>
                    <a:pt x="98" y="140"/>
                    <a:pt x="98" y="140"/>
                  </a:cubicBezTo>
                  <a:cubicBezTo>
                    <a:pt x="99" y="139"/>
                    <a:pt x="100" y="138"/>
                    <a:pt x="100" y="137"/>
                  </a:cubicBezTo>
                  <a:cubicBezTo>
                    <a:pt x="98" y="135"/>
                    <a:pt x="98" y="135"/>
                    <a:pt x="98" y="135"/>
                  </a:cubicBezTo>
                  <a:moveTo>
                    <a:pt x="3" y="0"/>
                  </a:moveTo>
                  <a:cubicBezTo>
                    <a:pt x="2" y="0"/>
                    <a:pt x="1" y="0"/>
                    <a:pt x="0" y="0"/>
                  </a:cubicBezTo>
                  <a:cubicBezTo>
                    <a:pt x="1" y="3"/>
                    <a:pt x="1" y="3"/>
                    <a:pt x="1"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0" name="Freeform 789"/>
            <p:cNvSpPr>
              <a:spLocks noEditPoints="1"/>
            </p:cNvSpPr>
            <p:nvPr/>
          </p:nvSpPr>
          <p:spPr bwMode="auto">
            <a:xfrm>
              <a:off x="13894969" y="388063"/>
              <a:ext cx="684899" cy="962561"/>
            </a:xfrm>
            <a:custGeom>
              <a:avLst/>
              <a:gdLst>
                <a:gd name="T0" fmla="*/ 92 w 94"/>
                <a:gd name="T1" fmla="*/ 126 h 132"/>
                <a:gd name="T2" fmla="*/ 90 w 94"/>
                <a:gd name="T3" fmla="*/ 129 h 132"/>
                <a:gd name="T4" fmla="*/ 92 w 94"/>
                <a:gd name="T5" fmla="*/ 132 h 132"/>
                <a:gd name="T6" fmla="*/ 94 w 94"/>
                <a:gd name="T7" fmla="*/ 129 h 132"/>
                <a:gd name="T8" fmla="*/ 92 w 94"/>
                <a:gd name="T9" fmla="*/ 126 h 132"/>
                <a:gd name="T10" fmla="*/ 3 w 94"/>
                <a:gd name="T11" fmla="*/ 0 h 132"/>
                <a:gd name="T12" fmla="*/ 0 w 94"/>
                <a:gd name="T13" fmla="*/ 1 h 132"/>
                <a:gd name="T14" fmla="*/ 1 w 94"/>
                <a:gd name="T15" fmla="*/ 4 h 132"/>
                <a:gd name="T16" fmla="*/ 5 w 94"/>
                <a:gd name="T17" fmla="*/ 3 h 132"/>
                <a:gd name="T18" fmla="*/ 3 w 9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2">
                  <a:moveTo>
                    <a:pt x="92" y="126"/>
                  </a:moveTo>
                  <a:cubicBezTo>
                    <a:pt x="91" y="127"/>
                    <a:pt x="91" y="128"/>
                    <a:pt x="90" y="129"/>
                  </a:cubicBezTo>
                  <a:cubicBezTo>
                    <a:pt x="92" y="132"/>
                    <a:pt x="92" y="132"/>
                    <a:pt x="92" y="132"/>
                  </a:cubicBezTo>
                  <a:cubicBezTo>
                    <a:pt x="93" y="131"/>
                    <a:pt x="93" y="130"/>
                    <a:pt x="94" y="129"/>
                  </a:cubicBezTo>
                  <a:cubicBezTo>
                    <a:pt x="92" y="126"/>
                    <a:pt x="92" y="126"/>
                    <a:pt x="92" y="126"/>
                  </a:cubicBezTo>
                  <a:moveTo>
                    <a:pt x="3" y="0"/>
                  </a:moveTo>
                  <a:cubicBezTo>
                    <a:pt x="2" y="1"/>
                    <a:pt x="1" y="1"/>
                    <a:pt x="0" y="1"/>
                  </a:cubicBezTo>
                  <a:cubicBezTo>
                    <a:pt x="1" y="4"/>
                    <a:pt x="1" y="4"/>
                    <a:pt x="1" y="4"/>
                  </a:cubicBezTo>
                  <a:cubicBezTo>
                    <a:pt x="3" y="3"/>
                    <a:pt x="4" y="3"/>
                    <a:pt x="5"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1" name="Freeform 790"/>
            <p:cNvSpPr>
              <a:spLocks noEditPoints="1"/>
            </p:cNvSpPr>
            <p:nvPr/>
          </p:nvSpPr>
          <p:spPr bwMode="auto">
            <a:xfrm>
              <a:off x="14002949" y="388063"/>
              <a:ext cx="620112" cy="854582"/>
            </a:xfrm>
            <a:custGeom>
              <a:avLst/>
              <a:gdLst>
                <a:gd name="T0" fmla="*/ 83 w 85"/>
                <a:gd name="T1" fmla="*/ 111 h 117"/>
                <a:gd name="T2" fmla="*/ 82 w 85"/>
                <a:gd name="T3" fmla="*/ 114 h 117"/>
                <a:gd name="T4" fmla="*/ 84 w 85"/>
                <a:gd name="T5" fmla="*/ 117 h 117"/>
                <a:gd name="T6" fmla="*/ 85 w 85"/>
                <a:gd name="T7" fmla="*/ 114 h 117"/>
                <a:gd name="T8" fmla="*/ 83 w 85"/>
                <a:gd name="T9" fmla="*/ 111 h 117"/>
                <a:gd name="T10" fmla="*/ 0 w 85"/>
                <a:gd name="T11" fmla="*/ 0 h 117"/>
                <a:gd name="T12" fmla="*/ 2 w 85"/>
                <a:gd name="T13" fmla="*/ 3 h 117"/>
                <a:gd name="T14" fmla="*/ 6 w 85"/>
                <a:gd name="T15" fmla="*/ 3 h 117"/>
                <a:gd name="T16" fmla="*/ 4 w 85"/>
                <a:gd name="T17" fmla="*/ 0 h 117"/>
                <a:gd name="T18" fmla="*/ 0 w 8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7">
                  <a:moveTo>
                    <a:pt x="83" y="111"/>
                  </a:moveTo>
                  <a:cubicBezTo>
                    <a:pt x="82" y="112"/>
                    <a:pt x="82" y="113"/>
                    <a:pt x="82" y="114"/>
                  </a:cubicBezTo>
                  <a:cubicBezTo>
                    <a:pt x="84" y="117"/>
                    <a:pt x="84" y="117"/>
                    <a:pt x="84" y="117"/>
                  </a:cubicBezTo>
                  <a:cubicBezTo>
                    <a:pt x="84" y="116"/>
                    <a:pt x="84" y="115"/>
                    <a:pt x="85" y="114"/>
                  </a:cubicBezTo>
                  <a:cubicBezTo>
                    <a:pt x="83" y="111"/>
                    <a:pt x="83" y="111"/>
                    <a:pt x="83" y="111"/>
                  </a:cubicBezTo>
                  <a:moveTo>
                    <a:pt x="0" y="0"/>
                  </a:moveTo>
                  <a:cubicBezTo>
                    <a:pt x="2" y="3"/>
                    <a:pt x="2" y="3"/>
                    <a:pt x="2" y="3"/>
                  </a:cubicBezTo>
                  <a:cubicBezTo>
                    <a:pt x="4" y="3"/>
                    <a:pt x="5" y="3"/>
                    <a:pt x="6" y="3"/>
                  </a:cubicBezTo>
                  <a:cubicBezTo>
                    <a:pt x="4" y="0"/>
                    <a:pt x="4" y="0"/>
                    <a:pt x="4" y="0"/>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2" name="Freeform 791"/>
            <p:cNvSpPr>
              <a:spLocks noEditPoints="1"/>
            </p:cNvSpPr>
            <p:nvPr/>
          </p:nvSpPr>
          <p:spPr bwMode="auto">
            <a:xfrm>
              <a:off x="14135609" y="403489"/>
              <a:ext cx="509047" cy="712665"/>
            </a:xfrm>
            <a:custGeom>
              <a:avLst/>
              <a:gdLst>
                <a:gd name="T0" fmla="*/ 68 w 70"/>
                <a:gd name="T1" fmla="*/ 89 h 98"/>
                <a:gd name="T2" fmla="*/ 67 w 70"/>
                <a:gd name="T3" fmla="*/ 94 h 98"/>
                <a:gd name="T4" fmla="*/ 70 w 70"/>
                <a:gd name="T5" fmla="*/ 98 h 98"/>
                <a:gd name="T6" fmla="*/ 70 w 70"/>
                <a:gd name="T7" fmla="*/ 97 h 98"/>
                <a:gd name="T8" fmla="*/ 70 w 70"/>
                <a:gd name="T9" fmla="*/ 93 h 98"/>
                <a:gd name="T10" fmla="*/ 68 w 70"/>
                <a:gd name="T11" fmla="*/ 89 h 98"/>
                <a:gd name="T12" fmla="*/ 0 w 70"/>
                <a:gd name="T13" fmla="*/ 0 h 98"/>
                <a:gd name="T14" fmla="*/ 3 w 70"/>
                <a:gd name="T15" fmla="*/ 3 h 98"/>
                <a:gd name="T16" fmla="*/ 8 w 70"/>
                <a:gd name="T17" fmla="*/ 5 h 98"/>
                <a:gd name="T18" fmla="*/ 5 w 70"/>
                <a:gd name="T19" fmla="*/ 1 h 98"/>
                <a:gd name="T20" fmla="*/ 0 w 70"/>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8">
                  <a:moveTo>
                    <a:pt x="68" y="89"/>
                  </a:moveTo>
                  <a:cubicBezTo>
                    <a:pt x="67" y="91"/>
                    <a:pt x="67" y="93"/>
                    <a:pt x="67" y="94"/>
                  </a:cubicBezTo>
                  <a:cubicBezTo>
                    <a:pt x="70" y="98"/>
                    <a:pt x="70" y="98"/>
                    <a:pt x="70" y="98"/>
                  </a:cubicBezTo>
                  <a:cubicBezTo>
                    <a:pt x="70" y="97"/>
                    <a:pt x="70" y="97"/>
                    <a:pt x="70" y="97"/>
                  </a:cubicBezTo>
                  <a:cubicBezTo>
                    <a:pt x="70" y="96"/>
                    <a:pt x="70" y="94"/>
                    <a:pt x="70" y="93"/>
                  </a:cubicBezTo>
                  <a:cubicBezTo>
                    <a:pt x="68" y="89"/>
                    <a:pt x="68" y="89"/>
                    <a:pt x="68" y="89"/>
                  </a:cubicBezTo>
                  <a:moveTo>
                    <a:pt x="0" y="0"/>
                  </a:moveTo>
                  <a:cubicBezTo>
                    <a:pt x="3" y="3"/>
                    <a:pt x="3" y="3"/>
                    <a:pt x="3" y="3"/>
                  </a:cubicBezTo>
                  <a:cubicBezTo>
                    <a:pt x="4" y="4"/>
                    <a:pt x="6" y="4"/>
                    <a:pt x="8" y="5"/>
                  </a:cubicBezTo>
                  <a:cubicBezTo>
                    <a:pt x="5" y="1"/>
                    <a:pt x="5" y="1"/>
                    <a:pt x="5"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3" name="Freeform 792"/>
            <p:cNvSpPr>
              <a:spLocks noEditPoints="1"/>
            </p:cNvSpPr>
            <p:nvPr/>
          </p:nvSpPr>
          <p:spPr bwMode="auto">
            <a:xfrm>
              <a:off x="14302206" y="462106"/>
              <a:ext cx="336279" cy="481281"/>
            </a:xfrm>
            <a:custGeom>
              <a:avLst/>
              <a:gdLst>
                <a:gd name="T0" fmla="*/ 40 w 46"/>
                <a:gd name="T1" fmla="*/ 52 h 66"/>
                <a:gd name="T2" fmla="*/ 43 w 46"/>
                <a:gd name="T3" fmla="*/ 60 h 66"/>
                <a:gd name="T4" fmla="*/ 46 w 46"/>
                <a:gd name="T5" fmla="*/ 66 h 66"/>
                <a:gd name="T6" fmla="*/ 45 w 46"/>
                <a:gd name="T7" fmla="*/ 59 h 66"/>
                <a:gd name="T8" fmla="*/ 40 w 46"/>
                <a:gd name="T9" fmla="*/ 52 h 66"/>
                <a:gd name="T10" fmla="*/ 0 w 46"/>
                <a:gd name="T11" fmla="*/ 0 h 66"/>
                <a:gd name="T12" fmla="*/ 4 w 46"/>
                <a:gd name="T13" fmla="*/ 5 h 66"/>
                <a:gd name="T14" fmla="*/ 11 w 46"/>
                <a:gd name="T15" fmla="*/ 10 h 66"/>
                <a:gd name="T16" fmla="*/ 6 w 46"/>
                <a:gd name="T17" fmla="*/ 4 h 66"/>
                <a:gd name="T18" fmla="*/ 0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40" y="52"/>
                  </a:moveTo>
                  <a:cubicBezTo>
                    <a:pt x="41" y="55"/>
                    <a:pt x="42" y="58"/>
                    <a:pt x="43" y="60"/>
                  </a:cubicBezTo>
                  <a:cubicBezTo>
                    <a:pt x="46" y="66"/>
                    <a:pt x="46" y="66"/>
                    <a:pt x="46" y="66"/>
                  </a:cubicBezTo>
                  <a:cubicBezTo>
                    <a:pt x="46" y="64"/>
                    <a:pt x="46" y="61"/>
                    <a:pt x="45" y="59"/>
                  </a:cubicBezTo>
                  <a:cubicBezTo>
                    <a:pt x="40" y="52"/>
                    <a:pt x="40" y="52"/>
                    <a:pt x="40" y="52"/>
                  </a:cubicBezTo>
                  <a:moveTo>
                    <a:pt x="0" y="0"/>
                  </a:moveTo>
                  <a:cubicBezTo>
                    <a:pt x="4" y="5"/>
                    <a:pt x="4" y="5"/>
                    <a:pt x="4" y="5"/>
                  </a:cubicBezTo>
                  <a:cubicBezTo>
                    <a:pt x="6" y="7"/>
                    <a:pt x="8" y="9"/>
                    <a:pt x="11" y="10"/>
                  </a:cubicBezTo>
                  <a:cubicBezTo>
                    <a:pt x="6" y="4"/>
                    <a:pt x="6" y="4"/>
                    <a:pt x="6" y="4"/>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4" name="Freeform 793"/>
            <p:cNvSpPr>
              <a:spLocks noEditPoints="1"/>
            </p:cNvSpPr>
            <p:nvPr/>
          </p:nvSpPr>
          <p:spPr bwMode="auto">
            <a:xfrm>
              <a:off x="13318049" y="360297"/>
              <a:ext cx="1363629" cy="1354373"/>
            </a:xfrm>
            <a:custGeom>
              <a:avLst/>
              <a:gdLst>
                <a:gd name="T0" fmla="*/ 93 w 187"/>
                <a:gd name="T1" fmla="*/ 182 h 186"/>
                <a:gd name="T2" fmla="*/ 107 w 187"/>
                <a:gd name="T3" fmla="*/ 185 h 186"/>
                <a:gd name="T4" fmla="*/ 77 w 187"/>
                <a:gd name="T5" fmla="*/ 184 h 186"/>
                <a:gd name="T6" fmla="*/ 73 w 187"/>
                <a:gd name="T7" fmla="*/ 180 h 186"/>
                <a:gd name="T8" fmla="*/ 110 w 187"/>
                <a:gd name="T9" fmla="*/ 184 h 186"/>
                <a:gd name="T10" fmla="*/ 132 w 187"/>
                <a:gd name="T11" fmla="*/ 173 h 186"/>
                <a:gd name="T12" fmla="*/ 134 w 187"/>
                <a:gd name="T13" fmla="*/ 177 h 186"/>
                <a:gd name="T14" fmla="*/ 55 w 187"/>
                <a:gd name="T15" fmla="*/ 178 h 186"/>
                <a:gd name="T16" fmla="*/ 51 w 187"/>
                <a:gd name="T17" fmla="*/ 171 h 186"/>
                <a:gd name="T18" fmla="*/ 137 w 187"/>
                <a:gd name="T19" fmla="*/ 175 h 186"/>
                <a:gd name="T20" fmla="*/ 154 w 187"/>
                <a:gd name="T21" fmla="*/ 158 h 186"/>
                <a:gd name="T22" fmla="*/ 148 w 187"/>
                <a:gd name="T23" fmla="*/ 168 h 186"/>
                <a:gd name="T24" fmla="*/ 154 w 187"/>
                <a:gd name="T25" fmla="*/ 158 h 186"/>
                <a:gd name="T26" fmla="*/ 158 w 187"/>
                <a:gd name="T27" fmla="*/ 159 h 186"/>
                <a:gd name="T28" fmla="*/ 171 w 187"/>
                <a:gd name="T29" fmla="*/ 136 h 186"/>
                <a:gd name="T30" fmla="*/ 174 w 187"/>
                <a:gd name="T31" fmla="*/ 139 h 186"/>
                <a:gd name="T32" fmla="*/ 173 w 187"/>
                <a:gd name="T33" fmla="*/ 133 h 186"/>
                <a:gd name="T34" fmla="*/ 178 w 187"/>
                <a:gd name="T35" fmla="*/ 121 h 186"/>
                <a:gd name="T36" fmla="*/ 50 w 187"/>
                <a:gd name="T37" fmla="*/ 175 h 186"/>
                <a:gd name="T38" fmla="*/ 7 w 187"/>
                <a:gd name="T39" fmla="*/ 114 h 186"/>
                <a:gd name="T40" fmla="*/ 179 w 187"/>
                <a:gd name="T41" fmla="*/ 118 h 186"/>
                <a:gd name="T42" fmla="*/ 182 w 187"/>
                <a:gd name="T43" fmla="*/ 104 h 186"/>
                <a:gd name="T44" fmla="*/ 5 w 187"/>
                <a:gd name="T45" fmla="*/ 107 h 186"/>
                <a:gd name="T46" fmla="*/ 181 w 187"/>
                <a:gd name="T47" fmla="*/ 80 h 186"/>
                <a:gd name="T48" fmla="*/ 186 w 187"/>
                <a:gd name="T49" fmla="*/ 103 h 186"/>
                <a:gd name="T50" fmla="*/ 5 w 187"/>
                <a:gd name="T51" fmla="*/ 64 h 186"/>
                <a:gd name="T52" fmla="*/ 5 w 187"/>
                <a:gd name="T53" fmla="*/ 83 h 186"/>
                <a:gd name="T54" fmla="*/ 11 w 187"/>
                <a:gd name="T55" fmla="*/ 50 h 186"/>
                <a:gd name="T56" fmla="*/ 13 w 187"/>
                <a:gd name="T57" fmla="*/ 53 h 186"/>
                <a:gd name="T58" fmla="*/ 12 w 187"/>
                <a:gd name="T59" fmla="*/ 47 h 186"/>
                <a:gd name="T60" fmla="*/ 19 w 187"/>
                <a:gd name="T61" fmla="*/ 37 h 186"/>
                <a:gd name="T62" fmla="*/ 23 w 187"/>
                <a:gd name="T63" fmla="*/ 38 h 186"/>
                <a:gd name="T64" fmla="*/ 38 w 187"/>
                <a:gd name="T65" fmla="*/ 18 h 186"/>
                <a:gd name="T66" fmla="*/ 32 w 187"/>
                <a:gd name="T67" fmla="*/ 28 h 186"/>
                <a:gd name="T68" fmla="*/ 38 w 187"/>
                <a:gd name="T69" fmla="*/ 18 h 186"/>
                <a:gd name="T70" fmla="*/ 43 w 187"/>
                <a:gd name="T71" fmla="*/ 19 h 186"/>
                <a:gd name="T72" fmla="*/ 135 w 187"/>
                <a:gd name="T73" fmla="*/ 10 h 186"/>
                <a:gd name="T74" fmla="*/ 180 w 187"/>
                <a:gd name="T75" fmla="*/ 73 h 186"/>
                <a:gd name="T76" fmla="*/ 166 w 187"/>
                <a:gd name="T77" fmla="*/ 35 h 186"/>
                <a:gd name="T78" fmla="*/ 62 w 187"/>
                <a:gd name="T79" fmla="*/ 5 h 186"/>
                <a:gd name="T80" fmla="*/ 65 w 187"/>
                <a:gd name="T81" fmla="*/ 8 h 186"/>
                <a:gd name="T82" fmla="*/ 117 w 187"/>
                <a:gd name="T83" fmla="*/ 7 h 186"/>
                <a:gd name="T84" fmla="*/ 113 w 187"/>
                <a:gd name="T85" fmla="*/ 2 h 186"/>
                <a:gd name="T86" fmla="*/ 68 w 187"/>
                <a:gd name="T87" fmla="*/ 8 h 186"/>
                <a:gd name="T88" fmla="*/ 95 w 187"/>
                <a:gd name="T89" fmla="*/ 0 h 186"/>
                <a:gd name="T90" fmla="*/ 109 w 187"/>
                <a:gd name="T91" fmla="*/ 1 h 186"/>
                <a:gd name="T92" fmla="*/ 79 w 187"/>
                <a:gd name="T93" fmla="*/ 1 h 186"/>
                <a:gd name="T94" fmla="*/ 94 w 187"/>
                <a:gd name="T9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86">
                  <a:moveTo>
                    <a:pt x="104" y="181"/>
                  </a:moveTo>
                  <a:cubicBezTo>
                    <a:pt x="100" y="182"/>
                    <a:pt x="97" y="182"/>
                    <a:pt x="93" y="182"/>
                  </a:cubicBezTo>
                  <a:cubicBezTo>
                    <a:pt x="93" y="182"/>
                    <a:pt x="93" y="182"/>
                    <a:pt x="93" y="182"/>
                  </a:cubicBezTo>
                  <a:cubicBezTo>
                    <a:pt x="93" y="182"/>
                    <a:pt x="92" y="182"/>
                    <a:pt x="91" y="182"/>
                  </a:cubicBezTo>
                  <a:cubicBezTo>
                    <a:pt x="94" y="186"/>
                    <a:pt x="94" y="186"/>
                    <a:pt x="94" y="186"/>
                  </a:cubicBezTo>
                  <a:cubicBezTo>
                    <a:pt x="98" y="186"/>
                    <a:pt x="103" y="186"/>
                    <a:pt x="107" y="185"/>
                  </a:cubicBezTo>
                  <a:cubicBezTo>
                    <a:pt x="104" y="181"/>
                    <a:pt x="104" y="181"/>
                    <a:pt x="104" y="181"/>
                  </a:cubicBezTo>
                  <a:moveTo>
                    <a:pt x="73" y="180"/>
                  </a:moveTo>
                  <a:cubicBezTo>
                    <a:pt x="77" y="184"/>
                    <a:pt x="77" y="184"/>
                    <a:pt x="77" y="184"/>
                  </a:cubicBezTo>
                  <a:cubicBezTo>
                    <a:pt x="81" y="185"/>
                    <a:pt x="86" y="186"/>
                    <a:pt x="91" y="186"/>
                  </a:cubicBezTo>
                  <a:cubicBezTo>
                    <a:pt x="88" y="182"/>
                    <a:pt x="88" y="182"/>
                    <a:pt x="88" y="182"/>
                  </a:cubicBezTo>
                  <a:cubicBezTo>
                    <a:pt x="83" y="181"/>
                    <a:pt x="78" y="181"/>
                    <a:pt x="73" y="180"/>
                  </a:cubicBezTo>
                  <a:moveTo>
                    <a:pt x="118" y="178"/>
                  </a:moveTo>
                  <a:cubicBezTo>
                    <a:pt x="115" y="179"/>
                    <a:pt x="111" y="180"/>
                    <a:pt x="107" y="181"/>
                  </a:cubicBezTo>
                  <a:cubicBezTo>
                    <a:pt x="110" y="184"/>
                    <a:pt x="110" y="184"/>
                    <a:pt x="110" y="184"/>
                  </a:cubicBezTo>
                  <a:cubicBezTo>
                    <a:pt x="114" y="184"/>
                    <a:pt x="117" y="183"/>
                    <a:pt x="121" y="182"/>
                  </a:cubicBezTo>
                  <a:cubicBezTo>
                    <a:pt x="118" y="178"/>
                    <a:pt x="118" y="178"/>
                    <a:pt x="118" y="178"/>
                  </a:cubicBezTo>
                  <a:moveTo>
                    <a:pt x="132" y="173"/>
                  </a:moveTo>
                  <a:cubicBezTo>
                    <a:pt x="128" y="175"/>
                    <a:pt x="125" y="176"/>
                    <a:pt x="121" y="177"/>
                  </a:cubicBezTo>
                  <a:cubicBezTo>
                    <a:pt x="124" y="181"/>
                    <a:pt x="124" y="181"/>
                    <a:pt x="124" y="181"/>
                  </a:cubicBezTo>
                  <a:cubicBezTo>
                    <a:pt x="127" y="180"/>
                    <a:pt x="131" y="178"/>
                    <a:pt x="134" y="177"/>
                  </a:cubicBezTo>
                  <a:cubicBezTo>
                    <a:pt x="132" y="173"/>
                    <a:pt x="132" y="173"/>
                    <a:pt x="132" y="173"/>
                  </a:cubicBezTo>
                  <a:moveTo>
                    <a:pt x="51" y="171"/>
                  </a:moveTo>
                  <a:cubicBezTo>
                    <a:pt x="55" y="178"/>
                    <a:pt x="55" y="178"/>
                    <a:pt x="55" y="178"/>
                  </a:cubicBezTo>
                  <a:cubicBezTo>
                    <a:pt x="61" y="180"/>
                    <a:pt x="67" y="182"/>
                    <a:pt x="72" y="183"/>
                  </a:cubicBezTo>
                  <a:cubicBezTo>
                    <a:pt x="69" y="178"/>
                    <a:pt x="69" y="178"/>
                    <a:pt x="69" y="178"/>
                  </a:cubicBezTo>
                  <a:cubicBezTo>
                    <a:pt x="62" y="177"/>
                    <a:pt x="56" y="174"/>
                    <a:pt x="51" y="171"/>
                  </a:cubicBezTo>
                  <a:moveTo>
                    <a:pt x="143" y="167"/>
                  </a:moveTo>
                  <a:cubicBezTo>
                    <a:pt x="140" y="169"/>
                    <a:pt x="137" y="170"/>
                    <a:pt x="134" y="172"/>
                  </a:cubicBezTo>
                  <a:cubicBezTo>
                    <a:pt x="137" y="175"/>
                    <a:pt x="137" y="175"/>
                    <a:pt x="137" y="175"/>
                  </a:cubicBezTo>
                  <a:cubicBezTo>
                    <a:pt x="140" y="174"/>
                    <a:pt x="143" y="172"/>
                    <a:pt x="146" y="170"/>
                  </a:cubicBezTo>
                  <a:cubicBezTo>
                    <a:pt x="143" y="167"/>
                    <a:pt x="143" y="167"/>
                    <a:pt x="143" y="167"/>
                  </a:cubicBezTo>
                  <a:moveTo>
                    <a:pt x="154" y="158"/>
                  </a:moveTo>
                  <a:cubicBezTo>
                    <a:pt x="152" y="160"/>
                    <a:pt x="151" y="161"/>
                    <a:pt x="149" y="162"/>
                  </a:cubicBezTo>
                  <a:cubicBezTo>
                    <a:pt x="148" y="163"/>
                    <a:pt x="147" y="164"/>
                    <a:pt x="146" y="165"/>
                  </a:cubicBezTo>
                  <a:cubicBezTo>
                    <a:pt x="148" y="168"/>
                    <a:pt x="148" y="168"/>
                    <a:pt x="148" y="168"/>
                  </a:cubicBezTo>
                  <a:cubicBezTo>
                    <a:pt x="149" y="167"/>
                    <a:pt x="150" y="166"/>
                    <a:pt x="151" y="166"/>
                  </a:cubicBezTo>
                  <a:cubicBezTo>
                    <a:pt x="153" y="164"/>
                    <a:pt x="155" y="163"/>
                    <a:pt x="156" y="161"/>
                  </a:cubicBezTo>
                  <a:cubicBezTo>
                    <a:pt x="154" y="158"/>
                    <a:pt x="154" y="158"/>
                    <a:pt x="154" y="158"/>
                  </a:cubicBezTo>
                  <a:moveTo>
                    <a:pt x="163" y="148"/>
                  </a:moveTo>
                  <a:cubicBezTo>
                    <a:pt x="161" y="151"/>
                    <a:pt x="159" y="153"/>
                    <a:pt x="156" y="156"/>
                  </a:cubicBezTo>
                  <a:cubicBezTo>
                    <a:pt x="158" y="159"/>
                    <a:pt x="158" y="159"/>
                    <a:pt x="158" y="159"/>
                  </a:cubicBezTo>
                  <a:cubicBezTo>
                    <a:pt x="161" y="157"/>
                    <a:pt x="163" y="154"/>
                    <a:pt x="166" y="151"/>
                  </a:cubicBezTo>
                  <a:cubicBezTo>
                    <a:pt x="163" y="148"/>
                    <a:pt x="163" y="148"/>
                    <a:pt x="163" y="148"/>
                  </a:cubicBezTo>
                  <a:moveTo>
                    <a:pt x="171" y="136"/>
                  </a:moveTo>
                  <a:cubicBezTo>
                    <a:pt x="170" y="139"/>
                    <a:pt x="167" y="142"/>
                    <a:pt x="165" y="145"/>
                  </a:cubicBezTo>
                  <a:cubicBezTo>
                    <a:pt x="168" y="149"/>
                    <a:pt x="168" y="149"/>
                    <a:pt x="168" y="149"/>
                  </a:cubicBezTo>
                  <a:cubicBezTo>
                    <a:pt x="170" y="146"/>
                    <a:pt x="172" y="143"/>
                    <a:pt x="174" y="139"/>
                  </a:cubicBezTo>
                  <a:cubicBezTo>
                    <a:pt x="171" y="136"/>
                    <a:pt x="171" y="136"/>
                    <a:pt x="171" y="136"/>
                  </a:cubicBezTo>
                  <a:moveTo>
                    <a:pt x="178" y="121"/>
                  </a:moveTo>
                  <a:cubicBezTo>
                    <a:pt x="176" y="125"/>
                    <a:pt x="175" y="129"/>
                    <a:pt x="173" y="133"/>
                  </a:cubicBezTo>
                  <a:cubicBezTo>
                    <a:pt x="175" y="137"/>
                    <a:pt x="175" y="137"/>
                    <a:pt x="175" y="137"/>
                  </a:cubicBezTo>
                  <a:cubicBezTo>
                    <a:pt x="177" y="133"/>
                    <a:pt x="179" y="129"/>
                    <a:pt x="181" y="125"/>
                  </a:cubicBezTo>
                  <a:cubicBezTo>
                    <a:pt x="178" y="121"/>
                    <a:pt x="178" y="121"/>
                    <a:pt x="178" y="121"/>
                  </a:cubicBezTo>
                  <a:moveTo>
                    <a:pt x="1" y="106"/>
                  </a:moveTo>
                  <a:cubicBezTo>
                    <a:pt x="4" y="123"/>
                    <a:pt x="10" y="138"/>
                    <a:pt x="21" y="151"/>
                  </a:cubicBezTo>
                  <a:cubicBezTo>
                    <a:pt x="29" y="161"/>
                    <a:pt x="39" y="169"/>
                    <a:pt x="50" y="175"/>
                  </a:cubicBezTo>
                  <a:cubicBezTo>
                    <a:pt x="44" y="167"/>
                    <a:pt x="44" y="167"/>
                    <a:pt x="44" y="167"/>
                  </a:cubicBezTo>
                  <a:cubicBezTo>
                    <a:pt x="37" y="162"/>
                    <a:pt x="30" y="156"/>
                    <a:pt x="24" y="148"/>
                  </a:cubicBezTo>
                  <a:cubicBezTo>
                    <a:pt x="16" y="138"/>
                    <a:pt x="10" y="127"/>
                    <a:pt x="7" y="114"/>
                  </a:cubicBezTo>
                  <a:cubicBezTo>
                    <a:pt x="1" y="106"/>
                    <a:pt x="1" y="106"/>
                    <a:pt x="1" y="106"/>
                  </a:cubicBezTo>
                  <a:moveTo>
                    <a:pt x="182" y="104"/>
                  </a:moveTo>
                  <a:cubicBezTo>
                    <a:pt x="181" y="109"/>
                    <a:pt x="180" y="113"/>
                    <a:pt x="179" y="118"/>
                  </a:cubicBezTo>
                  <a:cubicBezTo>
                    <a:pt x="182" y="122"/>
                    <a:pt x="182" y="122"/>
                    <a:pt x="182" y="122"/>
                  </a:cubicBezTo>
                  <a:cubicBezTo>
                    <a:pt x="183" y="118"/>
                    <a:pt x="184" y="113"/>
                    <a:pt x="185" y="108"/>
                  </a:cubicBezTo>
                  <a:cubicBezTo>
                    <a:pt x="182" y="104"/>
                    <a:pt x="182" y="104"/>
                    <a:pt x="182" y="104"/>
                  </a:cubicBezTo>
                  <a:moveTo>
                    <a:pt x="1" y="82"/>
                  </a:moveTo>
                  <a:cubicBezTo>
                    <a:pt x="0" y="88"/>
                    <a:pt x="0" y="94"/>
                    <a:pt x="1" y="100"/>
                  </a:cubicBezTo>
                  <a:cubicBezTo>
                    <a:pt x="5" y="107"/>
                    <a:pt x="5" y="107"/>
                    <a:pt x="5" y="107"/>
                  </a:cubicBezTo>
                  <a:cubicBezTo>
                    <a:pt x="4" y="101"/>
                    <a:pt x="4" y="94"/>
                    <a:pt x="4" y="88"/>
                  </a:cubicBezTo>
                  <a:cubicBezTo>
                    <a:pt x="1" y="82"/>
                    <a:pt x="1" y="82"/>
                    <a:pt x="1" y="82"/>
                  </a:cubicBezTo>
                  <a:moveTo>
                    <a:pt x="181" y="80"/>
                  </a:moveTo>
                  <a:cubicBezTo>
                    <a:pt x="182" y="86"/>
                    <a:pt x="183" y="93"/>
                    <a:pt x="182" y="99"/>
                  </a:cubicBezTo>
                  <a:cubicBezTo>
                    <a:pt x="186" y="104"/>
                    <a:pt x="186" y="104"/>
                    <a:pt x="186" y="104"/>
                  </a:cubicBezTo>
                  <a:cubicBezTo>
                    <a:pt x="186" y="104"/>
                    <a:pt x="186" y="103"/>
                    <a:pt x="186" y="103"/>
                  </a:cubicBezTo>
                  <a:cubicBezTo>
                    <a:pt x="186" y="98"/>
                    <a:pt x="187" y="92"/>
                    <a:pt x="186" y="87"/>
                  </a:cubicBezTo>
                  <a:cubicBezTo>
                    <a:pt x="181" y="80"/>
                    <a:pt x="181" y="80"/>
                    <a:pt x="181" y="80"/>
                  </a:cubicBezTo>
                  <a:moveTo>
                    <a:pt x="5" y="64"/>
                  </a:moveTo>
                  <a:cubicBezTo>
                    <a:pt x="3" y="69"/>
                    <a:pt x="2" y="73"/>
                    <a:pt x="1" y="78"/>
                  </a:cubicBezTo>
                  <a:cubicBezTo>
                    <a:pt x="5" y="83"/>
                    <a:pt x="5" y="83"/>
                    <a:pt x="5" y="83"/>
                  </a:cubicBezTo>
                  <a:cubicBezTo>
                    <a:pt x="5" y="83"/>
                    <a:pt x="5" y="83"/>
                    <a:pt x="5" y="83"/>
                  </a:cubicBezTo>
                  <a:cubicBezTo>
                    <a:pt x="5" y="78"/>
                    <a:pt x="6" y="73"/>
                    <a:pt x="8" y="69"/>
                  </a:cubicBezTo>
                  <a:cubicBezTo>
                    <a:pt x="5" y="64"/>
                    <a:pt x="5" y="64"/>
                    <a:pt x="5" y="64"/>
                  </a:cubicBezTo>
                  <a:moveTo>
                    <a:pt x="11" y="50"/>
                  </a:moveTo>
                  <a:cubicBezTo>
                    <a:pt x="9" y="53"/>
                    <a:pt x="7" y="57"/>
                    <a:pt x="6" y="61"/>
                  </a:cubicBezTo>
                  <a:cubicBezTo>
                    <a:pt x="9" y="65"/>
                    <a:pt x="9" y="65"/>
                    <a:pt x="9" y="65"/>
                  </a:cubicBezTo>
                  <a:cubicBezTo>
                    <a:pt x="10" y="61"/>
                    <a:pt x="12" y="57"/>
                    <a:pt x="13" y="53"/>
                  </a:cubicBezTo>
                  <a:cubicBezTo>
                    <a:pt x="11" y="50"/>
                    <a:pt x="11" y="50"/>
                    <a:pt x="11" y="50"/>
                  </a:cubicBezTo>
                  <a:moveTo>
                    <a:pt x="19" y="37"/>
                  </a:moveTo>
                  <a:cubicBezTo>
                    <a:pt x="16" y="40"/>
                    <a:pt x="14" y="43"/>
                    <a:pt x="12" y="47"/>
                  </a:cubicBezTo>
                  <a:cubicBezTo>
                    <a:pt x="15" y="50"/>
                    <a:pt x="15" y="50"/>
                    <a:pt x="15" y="50"/>
                  </a:cubicBezTo>
                  <a:cubicBezTo>
                    <a:pt x="17" y="47"/>
                    <a:pt x="19" y="44"/>
                    <a:pt x="21" y="41"/>
                  </a:cubicBezTo>
                  <a:cubicBezTo>
                    <a:pt x="19" y="37"/>
                    <a:pt x="19" y="37"/>
                    <a:pt x="19" y="37"/>
                  </a:cubicBezTo>
                  <a:moveTo>
                    <a:pt x="28" y="27"/>
                  </a:moveTo>
                  <a:cubicBezTo>
                    <a:pt x="25" y="29"/>
                    <a:pt x="23" y="32"/>
                    <a:pt x="21" y="35"/>
                  </a:cubicBezTo>
                  <a:cubicBezTo>
                    <a:pt x="23" y="38"/>
                    <a:pt x="23" y="38"/>
                    <a:pt x="23" y="38"/>
                  </a:cubicBezTo>
                  <a:cubicBezTo>
                    <a:pt x="25" y="35"/>
                    <a:pt x="28" y="33"/>
                    <a:pt x="30" y="30"/>
                  </a:cubicBezTo>
                  <a:cubicBezTo>
                    <a:pt x="28" y="27"/>
                    <a:pt x="28" y="27"/>
                    <a:pt x="28" y="27"/>
                  </a:cubicBezTo>
                  <a:moveTo>
                    <a:pt x="38" y="18"/>
                  </a:moveTo>
                  <a:cubicBezTo>
                    <a:pt x="37" y="19"/>
                    <a:pt x="36" y="19"/>
                    <a:pt x="35" y="20"/>
                  </a:cubicBezTo>
                  <a:cubicBezTo>
                    <a:pt x="33" y="22"/>
                    <a:pt x="32" y="23"/>
                    <a:pt x="30" y="25"/>
                  </a:cubicBezTo>
                  <a:cubicBezTo>
                    <a:pt x="32" y="28"/>
                    <a:pt x="32" y="28"/>
                    <a:pt x="32" y="28"/>
                  </a:cubicBezTo>
                  <a:cubicBezTo>
                    <a:pt x="34" y="26"/>
                    <a:pt x="36" y="25"/>
                    <a:pt x="38" y="23"/>
                  </a:cubicBezTo>
                  <a:cubicBezTo>
                    <a:pt x="39" y="23"/>
                    <a:pt x="40" y="22"/>
                    <a:pt x="40" y="21"/>
                  </a:cubicBezTo>
                  <a:cubicBezTo>
                    <a:pt x="38" y="18"/>
                    <a:pt x="38" y="18"/>
                    <a:pt x="38" y="18"/>
                  </a:cubicBezTo>
                  <a:moveTo>
                    <a:pt x="50" y="11"/>
                  </a:moveTo>
                  <a:cubicBezTo>
                    <a:pt x="46" y="12"/>
                    <a:pt x="43" y="14"/>
                    <a:pt x="40" y="16"/>
                  </a:cubicBezTo>
                  <a:cubicBezTo>
                    <a:pt x="43" y="19"/>
                    <a:pt x="43" y="19"/>
                    <a:pt x="43" y="19"/>
                  </a:cubicBezTo>
                  <a:cubicBezTo>
                    <a:pt x="46" y="17"/>
                    <a:pt x="49" y="16"/>
                    <a:pt x="52" y="14"/>
                  </a:cubicBezTo>
                  <a:cubicBezTo>
                    <a:pt x="50" y="11"/>
                    <a:pt x="50" y="11"/>
                    <a:pt x="50" y="11"/>
                  </a:cubicBezTo>
                  <a:moveTo>
                    <a:pt x="135" y="10"/>
                  </a:moveTo>
                  <a:cubicBezTo>
                    <a:pt x="141" y="18"/>
                    <a:pt x="141" y="18"/>
                    <a:pt x="141" y="18"/>
                  </a:cubicBezTo>
                  <a:cubicBezTo>
                    <a:pt x="149" y="23"/>
                    <a:pt x="157" y="29"/>
                    <a:pt x="163" y="37"/>
                  </a:cubicBezTo>
                  <a:cubicBezTo>
                    <a:pt x="171" y="48"/>
                    <a:pt x="177" y="60"/>
                    <a:pt x="180" y="73"/>
                  </a:cubicBezTo>
                  <a:cubicBezTo>
                    <a:pt x="186" y="81"/>
                    <a:pt x="186" y="81"/>
                    <a:pt x="186" y="81"/>
                  </a:cubicBezTo>
                  <a:cubicBezTo>
                    <a:pt x="184" y="67"/>
                    <a:pt x="179" y="55"/>
                    <a:pt x="172" y="43"/>
                  </a:cubicBezTo>
                  <a:cubicBezTo>
                    <a:pt x="166" y="35"/>
                    <a:pt x="166" y="35"/>
                    <a:pt x="166" y="35"/>
                  </a:cubicBezTo>
                  <a:cubicBezTo>
                    <a:pt x="166" y="35"/>
                    <a:pt x="166" y="35"/>
                    <a:pt x="166" y="35"/>
                  </a:cubicBezTo>
                  <a:cubicBezTo>
                    <a:pt x="158" y="24"/>
                    <a:pt x="147" y="16"/>
                    <a:pt x="135" y="10"/>
                  </a:cubicBezTo>
                  <a:moveTo>
                    <a:pt x="62" y="5"/>
                  </a:moveTo>
                  <a:cubicBezTo>
                    <a:pt x="59" y="6"/>
                    <a:pt x="55" y="8"/>
                    <a:pt x="52" y="9"/>
                  </a:cubicBezTo>
                  <a:cubicBezTo>
                    <a:pt x="55" y="13"/>
                    <a:pt x="55" y="13"/>
                    <a:pt x="55" y="13"/>
                  </a:cubicBezTo>
                  <a:cubicBezTo>
                    <a:pt x="58" y="11"/>
                    <a:pt x="61" y="10"/>
                    <a:pt x="65" y="8"/>
                  </a:cubicBezTo>
                  <a:cubicBezTo>
                    <a:pt x="62" y="5"/>
                    <a:pt x="62" y="5"/>
                    <a:pt x="62" y="5"/>
                  </a:cubicBezTo>
                  <a:moveTo>
                    <a:pt x="113" y="2"/>
                  </a:moveTo>
                  <a:cubicBezTo>
                    <a:pt x="117" y="7"/>
                    <a:pt x="117" y="7"/>
                    <a:pt x="117" y="7"/>
                  </a:cubicBezTo>
                  <a:cubicBezTo>
                    <a:pt x="123" y="9"/>
                    <a:pt x="129" y="11"/>
                    <a:pt x="135" y="14"/>
                  </a:cubicBezTo>
                  <a:cubicBezTo>
                    <a:pt x="130" y="7"/>
                    <a:pt x="130" y="7"/>
                    <a:pt x="130" y="7"/>
                  </a:cubicBezTo>
                  <a:cubicBezTo>
                    <a:pt x="125" y="5"/>
                    <a:pt x="119" y="3"/>
                    <a:pt x="113" y="2"/>
                  </a:cubicBezTo>
                  <a:moveTo>
                    <a:pt x="76" y="1"/>
                  </a:moveTo>
                  <a:cubicBezTo>
                    <a:pt x="72" y="2"/>
                    <a:pt x="69" y="3"/>
                    <a:pt x="65" y="4"/>
                  </a:cubicBezTo>
                  <a:cubicBezTo>
                    <a:pt x="68" y="8"/>
                    <a:pt x="68" y="8"/>
                    <a:pt x="68" y="8"/>
                  </a:cubicBezTo>
                  <a:cubicBezTo>
                    <a:pt x="71" y="6"/>
                    <a:pt x="75" y="6"/>
                    <a:pt x="79" y="5"/>
                  </a:cubicBezTo>
                  <a:cubicBezTo>
                    <a:pt x="76" y="1"/>
                    <a:pt x="76" y="1"/>
                    <a:pt x="76" y="1"/>
                  </a:cubicBezTo>
                  <a:moveTo>
                    <a:pt x="95" y="0"/>
                  </a:moveTo>
                  <a:cubicBezTo>
                    <a:pt x="98" y="4"/>
                    <a:pt x="98" y="4"/>
                    <a:pt x="98" y="4"/>
                  </a:cubicBezTo>
                  <a:cubicBezTo>
                    <a:pt x="103" y="4"/>
                    <a:pt x="108" y="5"/>
                    <a:pt x="112" y="6"/>
                  </a:cubicBezTo>
                  <a:cubicBezTo>
                    <a:pt x="109" y="1"/>
                    <a:pt x="109" y="1"/>
                    <a:pt x="109" y="1"/>
                  </a:cubicBezTo>
                  <a:cubicBezTo>
                    <a:pt x="105" y="0"/>
                    <a:pt x="100" y="0"/>
                    <a:pt x="95" y="0"/>
                  </a:cubicBezTo>
                  <a:moveTo>
                    <a:pt x="92" y="0"/>
                  </a:moveTo>
                  <a:cubicBezTo>
                    <a:pt x="87" y="0"/>
                    <a:pt x="83" y="0"/>
                    <a:pt x="79" y="1"/>
                  </a:cubicBezTo>
                  <a:cubicBezTo>
                    <a:pt x="82" y="4"/>
                    <a:pt x="82" y="4"/>
                    <a:pt x="82" y="4"/>
                  </a:cubicBezTo>
                  <a:cubicBezTo>
                    <a:pt x="86" y="4"/>
                    <a:pt x="89" y="4"/>
                    <a:pt x="93" y="4"/>
                  </a:cubicBezTo>
                  <a:cubicBezTo>
                    <a:pt x="94" y="4"/>
                    <a:pt x="94" y="4"/>
                    <a:pt x="94" y="4"/>
                  </a:cubicBezTo>
                  <a:cubicBezTo>
                    <a:pt x="92" y="0"/>
                    <a:pt x="92" y="0"/>
                    <a:pt x="9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5" name="Freeform 794"/>
            <p:cNvSpPr>
              <a:spLocks noEditPoints="1"/>
            </p:cNvSpPr>
            <p:nvPr/>
          </p:nvSpPr>
          <p:spPr bwMode="auto">
            <a:xfrm>
              <a:off x="13324219" y="1088388"/>
              <a:ext cx="394897" cy="567664"/>
            </a:xfrm>
            <a:custGeom>
              <a:avLst/>
              <a:gdLst>
                <a:gd name="T0" fmla="*/ 43 w 54"/>
                <a:gd name="T1" fmla="*/ 67 h 78"/>
                <a:gd name="T2" fmla="*/ 49 w 54"/>
                <a:gd name="T3" fmla="*/ 75 h 78"/>
                <a:gd name="T4" fmla="*/ 54 w 54"/>
                <a:gd name="T5" fmla="*/ 78 h 78"/>
                <a:gd name="T6" fmla="*/ 50 w 54"/>
                <a:gd name="T7" fmla="*/ 71 h 78"/>
                <a:gd name="T8" fmla="*/ 43 w 54"/>
                <a:gd name="T9" fmla="*/ 67 h 78"/>
                <a:gd name="T10" fmla="*/ 0 w 54"/>
                <a:gd name="T11" fmla="*/ 0 h 78"/>
                <a:gd name="T12" fmla="*/ 0 w 54"/>
                <a:gd name="T13" fmla="*/ 6 h 78"/>
                <a:gd name="T14" fmla="*/ 6 w 54"/>
                <a:gd name="T15" fmla="*/ 14 h 78"/>
                <a:gd name="T16" fmla="*/ 4 w 54"/>
                <a:gd name="T17" fmla="*/ 7 h 78"/>
                <a:gd name="T18" fmla="*/ 0 w 54"/>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43" y="67"/>
                  </a:moveTo>
                  <a:cubicBezTo>
                    <a:pt x="49" y="75"/>
                    <a:pt x="49" y="75"/>
                    <a:pt x="49" y="75"/>
                  </a:cubicBezTo>
                  <a:cubicBezTo>
                    <a:pt x="51" y="76"/>
                    <a:pt x="53" y="77"/>
                    <a:pt x="54" y="78"/>
                  </a:cubicBezTo>
                  <a:cubicBezTo>
                    <a:pt x="50" y="71"/>
                    <a:pt x="50" y="71"/>
                    <a:pt x="50" y="71"/>
                  </a:cubicBezTo>
                  <a:cubicBezTo>
                    <a:pt x="47" y="70"/>
                    <a:pt x="45" y="68"/>
                    <a:pt x="43" y="67"/>
                  </a:cubicBezTo>
                  <a:moveTo>
                    <a:pt x="0" y="0"/>
                  </a:moveTo>
                  <a:cubicBezTo>
                    <a:pt x="0" y="2"/>
                    <a:pt x="0" y="4"/>
                    <a:pt x="0" y="6"/>
                  </a:cubicBezTo>
                  <a:cubicBezTo>
                    <a:pt x="6" y="14"/>
                    <a:pt x="6" y="14"/>
                    <a:pt x="6" y="14"/>
                  </a:cubicBezTo>
                  <a:cubicBezTo>
                    <a:pt x="5" y="12"/>
                    <a:pt x="5" y="10"/>
                    <a:pt x="4"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6" name="Freeform 795"/>
            <p:cNvSpPr>
              <a:spLocks noEditPoints="1"/>
            </p:cNvSpPr>
            <p:nvPr/>
          </p:nvSpPr>
          <p:spPr bwMode="auto">
            <a:xfrm>
              <a:off x="13324219" y="927961"/>
              <a:ext cx="555324" cy="771283"/>
            </a:xfrm>
            <a:custGeom>
              <a:avLst/>
              <a:gdLst>
                <a:gd name="T0" fmla="*/ 68 w 76"/>
                <a:gd name="T1" fmla="*/ 100 h 106"/>
                <a:gd name="T2" fmla="*/ 71 w 76"/>
                <a:gd name="T3" fmla="*/ 105 h 106"/>
                <a:gd name="T4" fmla="*/ 76 w 76"/>
                <a:gd name="T5" fmla="*/ 106 h 106"/>
                <a:gd name="T6" fmla="*/ 72 w 76"/>
                <a:gd name="T7" fmla="*/ 102 h 106"/>
                <a:gd name="T8" fmla="*/ 68 w 76"/>
                <a:gd name="T9" fmla="*/ 100 h 106"/>
                <a:gd name="T10" fmla="*/ 0 w 76"/>
                <a:gd name="T11" fmla="*/ 0 h 106"/>
                <a:gd name="T12" fmla="*/ 0 w 76"/>
                <a:gd name="T13" fmla="*/ 4 h 106"/>
                <a:gd name="T14" fmla="*/ 0 w 76"/>
                <a:gd name="T15" fmla="*/ 4 h 106"/>
                <a:gd name="T16" fmla="*/ 3 w 76"/>
                <a:gd name="T17" fmla="*/ 10 h 106"/>
                <a:gd name="T18" fmla="*/ 4 w 76"/>
                <a:gd name="T19" fmla="*/ 5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68" y="100"/>
                  </a:moveTo>
                  <a:cubicBezTo>
                    <a:pt x="71" y="105"/>
                    <a:pt x="71" y="105"/>
                    <a:pt x="71" y="105"/>
                  </a:cubicBezTo>
                  <a:cubicBezTo>
                    <a:pt x="73" y="106"/>
                    <a:pt x="74" y="106"/>
                    <a:pt x="76" y="106"/>
                  </a:cubicBezTo>
                  <a:cubicBezTo>
                    <a:pt x="72" y="102"/>
                    <a:pt x="72" y="102"/>
                    <a:pt x="72" y="102"/>
                  </a:cubicBezTo>
                  <a:cubicBezTo>
                    <a:pt x="71" y="101"/>
                    <a:pt x="69" y="101"/>
                    <a:pt x="68" y="100"/>
                  </a:cubicBezTo>
                  <a:moveTo>
                    <a:pt x="0" y="0"/>
                  </a:moveTo>
                  <a:cubicBezTo>
                    <a:pt x="0" y="2"/>
                    <a:pt x="0" y="3"/>
                    <a:pt x="0" y="4"/>
                  </a:cubicBezTo>
                  <a:cubicBezTo>
                    <a:pt x="0" y="4"/>
                    <a:pt x="0" y="4"/>
                    <a:pt x="0" y="4"/>
                  </a:cubicBezTo>
                  <a:cubicBezTo>
                    <a:pt x="3" y="10"/>
                    <a:pt x="3" y="10"/>
                    <a:pt x="3" y="10"/>
                  </a:cubicBezTo>
                  <a:cubicBezTo>
                    <a:pt x="4" y="8"/>
                    <a:pt x="4" y="6"/>
                    <a:pt x="4" y="5"/>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7" name="Freeform 796"/>
            <p:cNvSpPr>
              <a:spLocks noEditPoints="1"/>
            </p:cNvSpPr>
            <p:nvPr/>
          </p:nvSpPr>
          <p:spPr bwMode="auto">
            <a:xfrm>
              <a:off x="13355071" y="804556"/>
              <a:ext cx="647878" cy="910114"/>
            </a:xfrm>
            <a:custGeom>
              <a:avLst/>
              <a:gdLst>
                <a:gd name="T0" fmla="*/ 83 w 89"/>
                <a:gd name="T1" fmla="*/ 121 h 125"/>
                <a:gd name="T2" fmla="*/ 86 w 89"/>
                <a:gd name="T3" fmla="*/ 125 h 125"/>
                <a:gd name="T4" fmla="*/ 88 w 89"/>
                <a:gd name="T5" fmla="*/ 125 h 125"/>
                <a:gd name="T6" fmla="*/ 88 w 89"/>
                <a:gd name="T7" fmla="*/ 125 h 125"/>
                <a:gd name="T8" fmla="*/ 89 w 89"/>
                <a:gd name="T9" fmla="*/ 125 h 125"/>
                <a:gd name="T10" fmla="*/ 86 w 89"/>
                <a:gd name="T11" fmla="*/ 121 h 125"/>
                <a:gd name="T12" fmla="*/ 83 w 89"/>
                <a:gd name="T13" fmla="*/ 121 h 125"/>
                <a:gd name="T14" fmla="*/ 1 w 89"/>
                <a:gd name="T15" fmla="*/ 0 h 125"/>
                <a:gd name="T16" fmla="*/ 0 w 89"/>
                <a:gd name="T17" fmla="*/ 3 h 125"/>
                <a:gd name="T18" fmla="*/ 3 w 89"/>
                <a:gd name="T19" fmla="*/ 8 h 125"/>
                <a:gd name="T20" fmla="*/ 4 w 89"/>
                <a:gd name="T21" fmla="*/ 4 h 125"/>
                <a:gd name="T22" fmla="*/ 1 w 89"/>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5">
                  <a:moveTo>
                    <a:pt x="83" y="121"/>
                  </a:moveTo>
                  <a:cubicBezTo>
                    <a:pt x="86" y="125"/>
                    <a:pt x="86" y="125"/>
                    <a:pt x="86" y="125"/>
                  </a:cubicBezTo>
                  <a:cubicBezTo>
                    <a:pt x="87" y="125"/>
                    <a:pt x="87" y="125"/>
                    <a:pt x="88" y="125"/>
                  </a:cubicBezTo>
                  <a:cubicBezTo>
                    <a:pt x="88" y="125"/>
                    <a:pt x="88" y="125"/>
                    <a:pt x="88" y="125"/>
                  </a:cubicBezTo>
                  <a:cubicBezTo>
                    <a:pt x="89" y="125"/>
                    <a:pt x="89" y="125"/>
                    <a:pt x="89" y="125"/>
                  </a:cubicBezTo>
                  <a:cubicBezTo>
                    <a:pt x="86" y="121"/>
                    <a:pt x="86" y="121"/>
                    <a:pt x="86" y="121"/>
                  </a:cubicBezTo>
                  <a:cubicBezTo>
                    <a:pt x="85" y="121"/>
                    <a:pt x="84" y="121"/>
                    <a:pt x="83" y="121"/>
                  </a:cubicBezTo>
                  <a:moveTo>
                    <a:pt x="1" y="0"/>
                  </a:moveTo>
                  <a:cubicBezTo>
                    <a:pt x="0" y="1"/>
                    <a:pt x="0" y="2"/>
                    <a:pt x="0" y="3"/>
                  </a:cubicBezTo>
                  <a:cubicBezTo>
                    <a:pt x="3" y="8"/>
                    <a:pt x="3" y="8"/>
                    <a:pt x="3" y="8"/>
                  </a:cubicBezTo>
                  <a:cubicBezTo>
                    <a:pt x="3" y="6"/>
                    <a:pt x="3" y="5"/>
                    <a:pt x="4" y="4"/>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8" name="Freeform 797"/>
            <p:cNvSpPr>
              <a:spLocks noEditPoints="1"/>
            </p:cNvSpPr>
            <p:nvPr/>
          </p:nvSpPr>
          <p:spPr bwMode="auto">
            <a:xfrm>
              <a:off x="13398263" y="702747"/>
              <a:ext cx="721921" cy="1005753"/>
            </a:xfrm>
            <a:custGeom>
              <a:avLst/>
              <a:gdLst>
                <a:gd name="T0" fmla="*/ 96 w 99"/>
                <a:gd name="T1" fmla="*/ 134 h 138"/>
                <a:gd name="T2" fmla="*/ 93 w 99"/>
                <a:gd name="T3" fmla="*/ 134 h 138"/>
                <a:gd name="T4" fmla="*/ 96 w 99"/>
                <a:gd name="T5" fmla="*/ 138 h 138"/>
                <a:gd name="T6" fmla="*/ 99 w 99"/>
                <a:gd name="T7" fmla="*/ 137 h 138"/>
                <a:gd name="T8" fmla="*/ 96 w 99"/>
                <a:gd name="T9" fmla="*/ 134 h 138"/>
                <a:gd name="T10" fmla="*/ 1 w 99"/>
                <a:gd name="T11" fmla="*/ 0 h 138"/>
                <a:gd name="T12" fmla="*/ 0 w 99"/>
                <a:gd name="T13" fmla="*/ 3 h 138"/>
                <a:gd name="T14" fmla="*/ 2 w 99"/>
                <a:gd name="T15" fmla="*/ 6 h 138"/>
                <a:gd name="T16" fmla="*/ 4 w 99"/>
                <a:gd name="T17" fmla="*/ 3 h 138"/>
                <a:gd name="T18" fmla="*/ 1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6" y="134"/>
                  </a:moveTo>
                  <a:cubicBezTo>
                    <a:pt x="95" y="134"/>
                    <a:pt x="94" y="134"/>
                    <a:pt x="93" y="134"/>
                  </a:cubicBezTo>
                  <a:cubicBezTo>
                    <a:pt x="96" y="138"/>
                    <a:pt x="96" y="138"/>
                    <a:pt x="96" y="138"/>
                  </a:cubicBezTo>
                  <a:cubicBezTo>
                    <a:pt x="97" y="138"/>
                    <a:pt x="98" y="138"/>
                    <a:pt x="99" y="137"/>
                  </a:cubicBezTo>
                  <a:cubicBezTo>
                    <a:pt x="96" y="134"/>
                    <a:pt x="96" y="134"/>
                    <a:pt x="96" y="134"/>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49" name="Freeform 798"/>
            <p:cNvSpPr>
              <a:spLocks noEditPoints="1"/>
            </p:cNvSpPr>
            <p:nvPr/>
          </p:nvSpPr>
          <p:spPr bwMode="auto">
            <a:xfrm>
              <a:off x="13456880" y="613278"/>
              <a:ext cx="765113" cy="1073626"/>
            </a:xfrm>
            <a:custGeom>
              <a:avLst/>
              <a:gdLst>
                <a:gd name="T0" fmla="*/ 102 w 105"/>
                <a:gd name="T1" fmla="*/ 142 h 147"/>
                <a:gd name="T2" fmla="*/ 99 w 105"/>
                <a:gd name="T3" fmla="*/ 143 h 147"/>
                <a:gd name="T4" fmla="*/ 102 w 105"/>
                <a:gd name="T5" fmla="*/ 147 h 147"/>
                <a:gd name="T6" fmla="*/ 105 w 105"/>
                <a:gd name="T7" fmla="*/ 146 h 147"/>
                <a:gd name="T8" fmla="*/ 102 w 105"/>
                <a:gd name="T9" fmla="*/ 142 h 147"/>
                <a:gd name="T10" fmla="*/ 2 w 105"/>
                <a:gd name="T11" fmla="*/ 0 h 147"/>
                <a:gd name="T12" fmla="*/ 0 w 105"/>
                <a:gd name="T13" fmla="*/ 2 h 147"/>
                <a:gd name="T14" fmla="*/ 2 w 105"/>
                <a:gd name="T15" fmla="*/ 6 h 147"/>
                <a:gd name="T16" fmla="*/ 4 w 105"/>
                <a:gd name="T17" fmla="*/ 3 h 147"/>
                <a:gd name="T18" fmla="*/ 2 w 105"/>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7">
                  <a:moveTo>
                    <a:pt x="102" y="142"/>
                  </a:moveTo>
                  <a:cubicBezTo>
                    <a:pt x="101" y="143"/>
                    <a:pt x="100" y="143"/>
                    <a:pt x="99" y="143"/>
                  </a:cubicBezTo>
                  <a:cubicBezTo>
                    <a:pt x="102" y="147"/>
                    <a:pt x="102" y="147"/>
                    <a:pt x="102" y="147"/>
                  </a:cubicBezTo>
                  <a:cubicBezTo>
                    <a:pt x="103" y="146"/>
                    <a:pt x="104" y="146"/>
                    <a:pt x="105" y="146"/>
                  </a:cubicBezTo>
                  <a:cubicBezTo>
                    <a:pt x="102" y="142"/>
                    <a:pt x="102" y="142"/>
                    <a:pt x="102" y="142"/>
                  </a:cubicBezTo>
                  <a:moveTo>
                    <a:pt x="2" y="0"/>
                  </a:moveTo>
                  <a:cubicBezTo>
                    <a:pt x="1" y="1"/>
                    <a:pt x="0" y="1"/>
                    <a:pt x="0" y="2"/>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0" name="Freeform 799"/>
            <p:cNvSpPr>
              <a:spLocks noEditPoints="1"/>
            </p:cNvSpPr>
            <p:nvPr/>
          </p:nvSpPr>
          <p:spPr bwMode="auto">
            <a:xfrm>
              <a:off x="13521668" y="542320"/>
              <a:ext cx="795964" cy="1107562"/>
            </a:xfrm>
            <a:custGeom>
              <a:avLst/>
              <a:gdLst>
                <a:gd name="T0" fmla="*/ 106 w 109"/>
                <a:gd name="T1" fmla="*/ 147 h 152"/>
                <a:gd name="T2" fmla="*/ 104 w 109"/>
                <a:gd name="T3" fmla="*/ 148 h 152"/>
                <a:gd name="T4" fmla="*/ 106 w 109"/>
                <a:gd name="T5" fmla="*/ 152 h 152"/>
                <a:gd name="T6" fmla="*/ 109 w 109"/>
                <a:gd name="T7" fmla="*/ 150 h 152"/>
                <a:gd name="T8" fmla="*/ 106 w 109"/>
                <a:gd name="T9" fmla="*/ 147 h 152"/>
                <a:gd name="T10" fmla="*/ 2 w 109"/>
                <a:gd name="T11" fmla="*/ 0 h 152"/>
                <a:gd name="T12" fmla="*/ 0 w 109"/>
                <a:gd name="T13" fmla="*/ 2 h 152"/>
                <a:gd name="T14" fmla="*/ 2 w 109"/>
                <a:gd name="T15" fmla="*/ 5 h 152"/>
                <a:gd name="T16" fmla="*/ 4 w 109"/>
                <a:gd name="T17" fmla="*/ 3 h 152"/>
                <a:gd name="T18" fmla="*/ 2 w 109"/>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52">
                  <a:moveTo>
                    <a:pt x="106" y="147"/>
                  </a:moveTo>
                  <a:cubicBezTo>
                    <a:pt x="105" y="147"/>
                    <a:pt x="104" y="148"/>
                    <a:pt x="104" y="148"/>
                  </a:cubicBezTo>
                  <a:cubicBezTo>
                    <a:pt x="106" y="152"/>
                    <a:pt x="106" y="152"/>
                    <a:pt x="106" y="152"/>
                  </a:cubicBezTo>
                  <a:cubicBezTo>
                    <a:pt x="107" y="151"/>
                    <a:pt x="108" y="151"/>
                    <a:pt x="109" y="150"/>
                  </a:cubicBezTo>
                  <a:cubicBezTo>
                    <a:pt x="106" y="147"/>
                    <a:pt x="106" y="147"/>
                    <a:pt x="106" y="147"/>
                  </a:cubicBezTo>
                  <a:moveTo>
                    <a:pt x="2" y="0"/>
                  </a:moveTo>
                  <a:cubicBezTo>
                    <a:pt x="1" y="0"/>
                    <a:pt x="0" y="1"/>
                    <a:pt x="0" y="2"/>
                  </a:cubicBezTo>
                  <a:cubicBezTo>
                    <a:pt x="2" y="5"/>
                    <a:pt x="2" y="5"/>
                    <a:pt x="2" y="5"/>
                  </a:cubicBezTo>
                  <a:cubicBezTo>
                    <a:pt x="3" y="4"/>
                    <a:pt x="4"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1" name="Freeform 800"/>
            <p:cNvSpPr>
              <a:spLocks noEditPoints="1"/>
            </p:cNvSpPr>
            <p:nvPr/>
          </p:nvSpPr>
          <p:spPr bwMode="auto">
            <a:xfrm>
              <a:off x="13595711" y="474447"/>
              <a:ext cx="802135" cy="1122988"/>
            </a:xfrm>
            <a:custGeom>
              <a:avLst/>
              <a:gdLst>
                <a:gd name="T0" fmla="*/ 108 w 110"/>
                <a:gd name="T1" fmla="*/ 149 h 154"/>
                <a:gd name="T2" fmla="*/ 105 w 110"/>
                <a:gd name="T3" fmla="*/ 151 h 154"/>
                <a:gd name="T4" fmla="*/ 108 w 110"/>
                <a:gd name="T5" fmla="*/ 154 h 154"/>
                <a:gd name="T6" fmla="*/ 110 w 110"/>
                <a:gd name="T7" fmla="*/ 152 h 154"/>
                <a:gd name="T8" fmla="*/ 108 w 110"/>
                <a:gd name="T9" fmla="*/ 149 h 154"/>
                <a:gd name="T10" fmla="*/ 2 w 110"/>
                <a:gd name="T11" fmla="*/ 0 h 154"/>
                <a:gd name="T12" fmla="*/ 0 w 110"/>
                <a:gd name="T13" fmla="*/ 2 h 154"/>
                <a:gd name="T14" fmla="*/ 2 w 110"/>
                <a:gd name="T15" fmla="*/ 5 h 154"/>
                <a:gd name="T16" fmla="*/ 5 w 110"/>
                <a:gd name="T17" fmla="*/ 3 h 154"/>
                <a:gd name="T18" fmla="*/ 2 w 110"/>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54">
                  <a:moveTo>
                    <a:pt x="108" y="149"/>
                  </a:moveTo>
                  <a:cubicBezTo>
                    <a:pt x="107" y="149"/>
                    <a:pt x="106" y="150"/>
                    <a:pt x="105" y="151"/>
                  </a:cubicBezTo>
                  <a:cubicBezTo>
                    <a:pt x="108" y="154"/>
                    <a:pt x="108" y="154"/>
                    <a:pt x="108" y="154"/>
                  </a:cubicBezTo>
                  <a:cubicBezTo>
                    <a:pt x="108" y="153"/>
                    <a:pt x="109" y="153"/>
                    <a:pt x="110" y="152"/>
                  </a:cubicBezTo>
                  <a:cubicBezTo>
                    <a:pt x="108" y="149"/>
                    <a:pt x="108" y="149"/>
                    <a:pt x="108" y="149"/>
                  </a:cubicBezTo>
                  <a:moveTo>
                    <a:pt x="2" y="0"/>
                  </a:moveTo>
                  <a:cubicBezTo>
                    <a:pt x="2" y="1"/>
                    <a:pt x="1" y="1"/>
                    <a:pt x="0" y="2"/>
                  </a:cubicBezTo>
                  <a:cubicBezTo>
                    <a:pt x="2" y="5"/>
                    <a:pt x="2" y="5"/>
                    <a:pt x="2" y="5"/>
                  </a:cubicBezTo>
                  <a:cubicBezTo>
                    <a:pt x="3" y="5"/>
                    <a:pt x="4" y="4"/>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2" name="Freeform 801"/>
            <p:cNvSpPr>
              <a:spLocks noEditPoints="1"/>
            </p:cNvSpPr>
            <p:nvPr/>
          </p:nvSpPr>
          <p:spPr bwMode="auto">
            <a:xfrm>
              <a:off x="13682095" y="425085"/>
              <a:ext cx="786709" cy="1107562"/>
            </a:xfrm>
            <a:custGeom>
              <a:avLst/>
              <a:gdLst>
                <a:gd name="T0" fmla="*/ 106 w 108"/>
                <a:gd name="T1" fmla="*/ 147 h 152"/>
                <a:gd name="T2" fmla="*/ 104 w 108"/>
                <a:gd name="T3" fmla="*/ 149 h 152"/>
                <a:gd name="T4" fmla="*/ 106 w 108"/>
                <a:gd name="T5" fmla="*/ 152 h 152"/>
                <a:gd name="T6" fmla="*/ 108 w 108"/>
                <a:gd name="T7" fmla="*/ 150 h 152"/>
                <a:gd name="T8" fmla="*/ 106 w 108"/>
                <a:gd name="T9" fmla="*/ 147 h 152"/>
                <a:gd name="T10" fmla="*/ 2 w 108"/>
                <a:gd name="T11" fmla="*/ 0 h 152"/>
                <a:gd name="T12" fmla="*/ 0 w 108"/>
                <a:gd name="T13" fmla="*/ 2 h 152"/>
                <a:gd name="T14" fmla="*/ 2 w 108"/>
                <a:gd name="T15" fmla="*/ 5 h 152"/>
                <a:gd name="T16" fmla="*/ 5 w 108"/>
                <a:gd name="T17" fmla="*/ 4 h 152"/>
                <a:gd name="T18" fmla="*/ 2 w 108"/>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52">
                  <a:moveTo>
                    <a:pt x="106" y="147"/>
                  </a:moveTo>
                  <a:cubicBezTo>
                    <a:pt x="105" y="148"/>
                    <a:pt x="105" y="148"/>
                    <a:pt x="104" y="149"/>
                  </a:cubicBezTo>
                  <a:cubicBezTo>
                    <a:pt x="106" y="152"/>
                    <a:pt x="106" y="152"/>
                    <a:pt x="106" y="152"/>
                  </a:cubicBezTo>
                  <a:cubicBezTo>
                    <a:pt x="107" y="152"/>
                    <a:pt x="108" y="151"/>
                    <a:pt x="108" y="150"/>
                  </a:cubicBezTo>
                  <a:cubicBezTo>
                    <a:pt x="106" y="147"/>
                    <a:pt x="106" y="147"/>
                    <a:pt x="106" y="147"/>
                  </a:cubicBezTo>
                  <a:moveTo>
                    <a:pt x="2" y="0"/>
                  </a:moveTo>
                  <a:cubicBezTo>
                    <a:pt x="1" y="1"/>
                    <a:pt x="0" y="1"/>
                    <a:pt x="0" y="2"/>
                  </a:cubicBezTo>
                  <a:cubicBezTo>
                    <a:pt x="2" y="5"/>
                    <a:pt x="2" y="5"/>
                    <a:pt x="2" y="5"/>
                  </a:cubicBezTo>
                  <a:cubicBezTo>
                    <a:pt x="3" y="4"/>
                    <a:pt x="4" y="4"/>
                    <a:pt x="5"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3" name="Freeform 802"/>
            <p:cNvSpPr>
              <a:spLocks noEditPoints="1"/>
            </p:cNvSpPr>
            <p:nvPr/>
          </p:nvSpPr>
          <p:spPr bwMode="auto">
            <a:xfrm>
              <a:off x="13768478" y="388063"/>
              <a:ext cx="774368" cy="1070541"/>
            </a:xfrm>
            <a:custGeom>
              <a:avLst/>
              <a:gdLst>
                <a:gd name="T0" fmla="*/ 103 w 106"/>
                <a:gd name="T1" fmla="*/ 141 h 147"/>
                <a:gd name="T2" fmla="*/ 101 w 106"/>
                <a:gd name="T3" fmla="*/ 144 h 147"/>
                <a:gd name="T4" fmla="*/ 104 w 106"/>
                <a:gd name="T5" fmla="*/ 147 h 147"/>
                <a:gd name="T6" fmla="*/ 106 w 106"/>
                <a:gd name="T7" fmla="*/ 145 h 147"/>
                <a:gd name="T8" fmla="*/ 103 w 106"/>
                <a:gd name="T9" fmla="*/ 141 h 147"/>
                <a:gd name="T10" fmla="*/ 3 w 106"/>
                <a:gd name="T11" fmla="*/ 0 h 147"/>
                <a:gd name="T12" fmla="*/ 0 w 106"/>
                <a:gd name="T13" fmla="*/ 1 h 147"/>
                <a:gd name="T14" fmla="*/ 3 w 106"/>
                <a:gd name="T15" fmla="*/ 4 h 147"/>
                <a:gd name="T16" fmla="*/ 6 w 106"/>
                <a:gd name="T17" fmla="*/ 4 h 147"/>
                <a:gd name="T18" fmla="*/ 3 w 106"/>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7">
                  <a:moveTo>
                    <a:pt x="103" y="141"/>
                  </a:moveTo>
                  <a:cubicBezTo>
                    <a:pt x="103" y="142"/>
                    <a:pt x="102" y="143"/>
                    <a:pt x="101" y="144"/>
                  </a:cubicBezTo>
                  <a:cubicBezTo>
                    <a:pt x="104" y="147"/>
                    <a:pt x="104" y="147"/>
                    <a:pt x="104" y="147"/>
                  </a:cubicBezTo>
                  <a:cubicBezTo>
                    <a:pt x="104" y="147"/>
                    <a:pt x="105" y="146"/>
                    <a:pt x="106" y="145"/>
                  </a:cubicBezTo>
                  <a:cubicBezTo>
                    <a:pt x="103" y="141"/>
                    <a:pt x="103" y="141"/>
                    <a:pt x="103" y="141"/>
                  </a:cubicBezTo>
                  <a:moveTo>
                    <a:pt x="3" y="0"/>
                  </a:moveTo>
                  <a:cubicBezTo>
                    <a:pt x="2" y="0"/>
                    <a:pt x="1" y="1"/>
                    <a:pt x="0" y="1"/>
                  </a:cubicBezTo>
                  <a:cubicBezTo>
                    <a:pt x="3" y="4"/>
                    <a:pt x="3" y="4"/>
                    <a:pt x="3" y="4"/>
                  </a:cubicBezTo>
                  <a:cubicBezTo>
                    <a:pt x="4" y="4"/>
                    <a:pt x="5"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4" name="Freeform 803"/>
            <p:cNvSpPr>
              <a:spLocks noEditPoints="1"/>
            </p:cNvSpPr>
            <p:nvPr/>
          </p:nvSpPr>
          <p:spPr bwMode="auto">
            <a:xfrm>
              <a:off x="13870288" y="366467"/>
              <a:ext cx="725006" cy="1005753"/>
            </a:xfrm>
            <a:custGeom>
              <a:avLst/>
              <a:gdLst>
                <a:gd name="T0" fmla="*/ 97 w 99"/>
                <a:gd name="T1" fmla="*/ 132 h 138"/>
                <a:gd name="T2" fmla="*/ 95 w 99"/>
                <a:gd name="T3" fmla="*/ 135 h 138"/>
                <a:gd name="T4" fmla="*/ 98 w 99"/>
                <a:gd name="T5" fmla="*/ 138 h 138"/>
                <a:gd name="T6" fmla="*/ 99 w 99"/>
                <a:gd name="T7" fmla="*/ 136 h 138"/>
                <a:gd name="T8" fmla="*/ 97 w 99"/>
                <a:gd name="T9" fmla="*/ 132 h 138"/>
                <a:gd name="T10" fmla="*/ 3 w 99"/>
                <a:gd name="T11" fmla="*/ 0 h 138"/>
                <a:gd name="T12" fmla="*/ 0 w 99"/>
                <a:gd name="T13" fmla="*/ 0 h 138"/>
                <a:gd name="T14" fmla="*/ 3 w 99"/>
                <a:gd name="T15" fmla="*/ 4 h 138"/>
                <a:gd name="T16" fmla="*/ 6 w 99"/>
                <a:gd name="T17" fmla="*/ 3 h 138"/>
                <a:gd name="T18" fmla="*/ 3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7" y="132"/>
                  </a:moveTo>
                  <a:cubicBezTo>
                    <a:pt x="96" y="133"/>
                    <a:pt x="96" y="134"/>
                    <a:pt x="95" y="135"/>
                  </a:cubicBezTo>
                  <a:cubicBezTo>
                    <a:pt x="98" y="138"/>
                    <a:pt x="98" y="138"/>
                    <a:pt x="98" y="138"/>
                  </a:cubicBezTo>
                  <a:cubicBezTo>
                    <a:pt x="98" y="138"/>
                    <a:pt x="99" y="137"/>
                    <a:pt x="99" y="136"/>
                  </a:cubicBezTo>
                  <a:cubicBezTo>
                    <a:pt x="97" y="132"/>
                    <a:pt x="97" y="132"/>
                    <a:pt x="97" y="132"/>
                  </a:cubicBezTo>
                  <a:moveTo>
                    <a:pt x="3" y="0"/>
                  </a:moveTo>
                  <a:cubicBezTo>
                    <a:pt x="2" y="0"/>
                    <a:pt x="1" y="0"/>
                    <a:pt x="0" y="0"/>
                  </a:cubicBezTo>
                  <a:cubicBezTo>
                    <a:pt x="3" y="4"/>
                    <a:pt x="3" y="4"/>
                    <a:pt x="3" y="4"/>
                  </a:cubicBezTo>
                  <a:cubicBezTo>
                    <a:pt x="4" y="4"/>
                    <a:pt x="5" y="4"/>
                    <a:pt x="6"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5" name="Freeform 804"/>
            <p:cNvSpPr>
              <a:spLocks noEditPoints="1"/>
            </p:cNvSpPr>
            <p:nvPr/>
          </p:nvSpPr>
          <p:spPr bwMode="auto">
            <a:xfrm>
              <a:off x="13987523" y="360297"/>
              <a:ext cx="657133" cy="910114"/>
            </a:xfrm>
            <a:custGeom>
              <a:avLst/>
              <a:gdLst>
                <a:gd name="T0" fmla="*/ 87 w 90"/>
                <a:gd name="T1" fmla="*/ 118 h 125"/>
                <a:gd name="T2" fmla="*/ 86 w 90"/>
                <a:gd name="T3" fmla="*/ 121 h 125"/>
                <a:gd name="T4" fmla="*/ 89 w 90"/>
                <a:gd name="T5" fmla="*/ 125 h 125"/>
                <a:gd name="T6" fmla="*/ 90 w 90"/>
                <a:gd name="T7" fmla="*/ 122 h 125"/>
                <a:gd name="T8" fmla="*/ 87 w 90"/>
                <a:gd name="T9" fmla="*/ 118 h 125"/>
                <a:gd name="T10" fmla="*/ 1 w 90"/>
                <a:gd name="T11" fmla="*/ 0 h 125"/>
                <a:gd name="T12" fmla="*/ 0 w 90"/>
                <a:gd name="T13" fmla="*/ 0 h 125"/>
                <a:gd name="T14" fmla="*/ 2 w 90"/>
                <a:gd name="T15" fmla="*/ 4 h 125"/>
                <a:gd name="T16" fmla="*/ 6 w 90"/>
                <a:gd name="T17" fmla="*/ 4 h 125"/>
                <a:gd name="T18" fmla="*/ 3 w 90"/>
                <a:gd name="T19" fmla="*/ 0 h 125"/>
                <a:gd name="T20" fmla="*/ 1 w 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5">
                  <a:moveTo>
                    <a:pt x="87" y="118"/>
                  </a:moveTo>
                  <a:cubicBezTo>
                    <a:pt x="86" y="119"/>
                    <a:pt x="86" y="120"/>
                    <a:pt x="86" y="121"/>
                  </a:cubicBezTo>
                  <a:cubicBezTo>
                    <a:pt x="89" y="125"/>
                    <a:pt x="89" y="125"/>
                    <a:pt x="89" y="125"/>
                  </a:cubicBezTo>
                  <a:cubicBezTo>
                    <a:pt x="89" y="124"/>
                    <a:pt x="89" y="123"/>
                    <a:pt x="90" y="122"/>
                  </a:cubicBezTo>
                  <a:cubicBezTo>
                    <a:pt x="87" y="118"/>
                    <a:pt x="87" y="118"/>
                    <a:pt x="87" y="118"/>
                  </a:cubicBezTo>
                  <a:moveTo>
                    <a:pt x="1" y="0"/>
                  </a:moveTo>
                  <a:cubicBezTo>
                    <a:pt x="1" y="0"/>
                    <a:pt x="0" y="0"/>
                    <a:pt x="0" y="0"/>
                  </a:cubicBezTo>
                  <a:cubicBezTo>
                    <a:pt x="2" y="4"/>
                    <a:pt x="2" y="4"/>
                    <a:pt x="2" y="4"/>
                  </a:cubicBezTo>
                  <a:cubicBezTo>
                    <a:pt x="4" y="4"/>
                    <a:pt x="5" y="4"/>
                    <a:pt x="6" y="4"/>
                  </a:cubicBezTo>
                  <a:cubicBezTo>
                    <a:pt x="3" y="0"/>
                    <a:pt x="3" y="0"/>
                    <a:pt x="3" y="0"/>
                  </a:cubicBezTo>
                  <a:cubicBezTo>
                    <a:pt x="3" y="0"/>
                    <a:pt x="2"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6" name="Freeform 805"/>
            <p:cNvSpPr>
              <a:spLocks noEditPoints="1"/>
            </p:cNvSpPr>
            <p:nvPr/>
          </p:nvSpPr>
          <p:spPr bwMode="auto">
            <a:xfrm>
              <a:off x="14110928" y="366467"/>
              <a:ext cx="564579" cy="780538"/>
            </a:xfrm>
            <a:custGeom>
              <a:avLst/>
              <a:gdLst>
                <a:gd name="T0" fmla="*/ 73 w 77"/>
                <a:gd name="T1" fmla="*/ 98 h 107"/>
                <a:gd name="T2" fmla="*/ 73 w 77"/>
                <a:gd name="T3" fmla="*/ 102 h 107"/>
                <a:gd name="T4" fmla="*/ 73 w 77"/>
                <a:gd name="T5" fmla="*/ 103 h 107"/>
                <a:gd name="T6" fmla="*/ 76 w 77"/>
                <a:gd name="T7" fmla="*/ 107 h 107"/>
                <a:gd name="T8" fmla="*/ 77 w 77"/>
                <a:gd name="T9" fmla="*/ 103 h 107"/>
                <a:gd name="T10" fmla="*/ 73 w 77"/>
                <a:gd name="T11" fmla="*/ 98 h 107"/>
                <a:gd name="T12" fmla="*/ 0 w 77"/>
                <a:gd name="T13" fmla="*/ 0 h 107"/>
                <a:gd name="T14" fmla="*/ 3 w 77"/>
                <a:gd name="T15" fmla="*/ 5 h 107"/>
                <a:gd name="T16" fmla="*/ 8 w 77"/>
                <a:gd name="T17" fmla="*/ 6 h 107"/>
                <a:gd name="T18" fmla="*/ 4 w 77"/>
                <a:gd name="T19" fmla="*/ 1 h 107"/>
                <a:gd name="T20" fmla="*/ 0 w 77"/>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73" y="98"/>
                  </a:moveTo>
                  <a:cubicBezTo>
                    <a:pt x="73" y="99"/>
                    <a:pt x="73" y="101"/>
                    <a:pt x="73" y="102"/>
                  </a:cubicBezTo>
                  <a:cubicBezTo>
                    <a:pt x="73" y="102"/>
                    <a:pt x="73" y="102"/>
                    <a:pt x="73" y="103"/>
                  </a:cubicBezTo>
                  <a:cubicBezTo>
                    <a:pt x="76" y="107"/>
                    <a:pt x="76" y="107"/>
                    <a:pt x="76" y="107"/>
                  </a:cubicBezTo>
                  <a:cubicBezTo>
                    <a:pt x="76" y="106"/>
                    <a:pt x="77" y="105"/>
                    <a:pt x="77" y="103"/>
                  </a:cubicBezTo>
                  <a:cubicBezTo>
                    <a:pt x="73" y="98"/>
                    <a:pt x="73" y="98"/>
                    <a:pt x="73" y="98"/>
                  </a:cubicBezTo>
                  <a:moveTo>
                    <a:pt x="0" y="0"/>
                  </a:moveTo>
                  <a:cubicBezTo>
                    <a:pt x="3" y="5"/>
                    <a:pt x="3" y="5"/>
                    <a:pt x="3" y="5"/>
                  </a:cubicBezTo>
                  <a:cubicBezTo>
                    <a:pt x="5" y="5"/>
                    <a:pt x="6" y="5"/>
                    <a:pt x="8" y="6"/>
                  </a:cubicBezTo>
                  <a:cubicBezTo>
                    <a:pt x="4" y="1"/>
                    <a:pt x="4" y="1"/>
                    <a:pt x="4" y="1"/>
                  </a:cubicBezTo>
                  <a:cubicBezTo>
                    <a:pt x="3" y="1"/>
                    <a:pt x="1"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7" name="Freeform 806"/>
            <p:cNvSpPr>
              <a:spLocks noEditPoints="1"/>
            </p:cNvSpPr>
            <p:nvPr/>
          </p:nvSpPr>
          <p:spPr bwMode="auto">
            <a:xfrm>
              <a:off x="14265185" y="409659"/>
              <a:ext cx="410323" cy="583090"/>
            </a:xfrm>
            <a:custGeom>
              <a:avLst/>
              <a:gdLst>
                <a:gd name="T0" fmla="*/ 50 w 56"/>
                <a:gd name="T1" fmla="*/ 66 h 80"/>
                <a:gd name="T2" fmla="*/ 51 w 56"/>
                <a:gd name="T3" fmla="*/ 73 h 80"/>
                <a:gd name="T4" fmla="*/ 56 w 56"/>
                <a:gd name="T5" fmla="*/ 80 h 80"/>
                <a:gd name="T6" fmla="*/ 56 w 56"/>
                <a:gd name="T7" fmla="*/ 74 h 80"/>
                <a:gd name="T8" fmla="*/ 50 w 56"/>
                <a:gd name="T9" fmla="*/ 66 h 80"/>
                <a:gd name="T10" fmla="*/ 0 w 56"/>
                <a:gd name="T11" fmla="*/ 0 h 80"/>
                <a:gd name="T12" fmla="*/ 5 w 56"/>
                <a:gd name="T13" fmla="*/ 7 h 80"/>
                <a:gd name="T14" fmla="*/ 11 w 56"/>
                <a:gd name="T15" fmla="*/ 11 h 80"/>
                <a:gd name="T16" fmla="*/ 5 w 56"/>
                <a:gd name="T17" fmla="*/ 3 h 80"/>
                <a:gd name="T18" fmla="*/ 0 w 5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0" y="66"/>
                  </a:moveTo>
                  <a:cubicBezTo>
                    <a:pt x="51" y="68"/>
                    <a:pt x="51" y="71"/>
                    <a:pt x="51" y="73"/>
                  </a:cubicBezTo>
                  <a:cubicBezTo>
                    <a:pt x="56" y="80"/>
                    <a:pt x="56" y="80"/>
                    <a:pt x="56" y="80"/>
                  </a:cubicBezTo>
                  <a:cubicBezTo>
                    <a:pt x="56" y="78"/>
                    <a:pt x="56" y="76"/>
                    <a:pt x="56" y="74"/>
                  </a:cubicBezTo>
                  <a:cubicBezTo>
                    <a:pt x="50" y="66"/>
                    <a:pt x="50" y="66"/>
                    <a:pt x="50" y="66"/>
                  </a:cubicBezTo>
                  <a:moveTo>
                    <a:pt x="0" y="0"/>
                  </a:moveTo>
                  <a:cubicBezTo>
                    <a:pt x="5" y="7"/>
                    <a:pt x="5" y="7"/>
                    <a:pt x="5" y="7"/>
                  </a:cubicBezTo>
                  <a:cubicBezTo>
                    <a:pt x="7" y="8"/>
                    <a:pt x="9" y="9"/>
                    <a:pt x="11" y="11"/>
                  </a:cubicBezTo>
                  <a:cubicBezTo>
                    <a:pt x="5" y="3"/>
                    <a:pt x="5" y="3"/>
                    <a:pt x="5" y="3"/>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758" name="Freeform 807"/>
            <p:cNvSpPr/>
            <p:nvPr/>
          </p:nvSpPr>
          <p:spPr bwMode="auto">
            <a:xfrm>
              <a:off x="14527421" y="613278"/>
              <a:ext cx="43192" cy="58618"/>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6" y="8"/>
                    <a:pt x="6" y="8"/>
                    <a:pt x="6" y="8"/>
                  </a:cubicBezTo>
                  <a:cubicBezTo>
                    <a:pt x="4" y="5"/>
                    <a:pt x="2" y="3"/>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grpSp>
          <p:nvGrpSpPr>
            <p:cNvPr id="759" name="组合 758"/>
            <p:cNvGrpSpPr/>
            <p:nvPr/>
          </p:nvGrpSpPr>
          <p:grpSpPr>
            <a:xfrm>
              <a:off x="13426027" y="462106"/>
              <a:ext cx="1144584" cy="1144585"/>
              <a:chOff x="5580783" y="1964978"/>
              <a:chExt cx="1144584" cy="1144585"/>
            </a:xfrm>
            <a:solidFill>
              <a:srgbClr val="59ACB4">
                <a:alpha val="20000"/>
              </a:srgbClr>
            </a:solidFill>
          </p:grpSpPr>
          <p:sp>
            <p:nvSpPr>
              <p:cNvPr id="760" name="Freeform 809"/>
              <p:cNvSpPr>
                <a:spLocks noEditPoints="1"/>
              </p:cNvSpPr>
              <p:nvPr/>
            </p:nvSpPr>
            <p:spPr bwMode="auto">
              <a:xfrm>
                <a:off x="5580783" y="1964978"/>
                <a:ext cx="1144584" cy="1144584"/>
              </a:xfrm>
              <a:custGeom>
                <a:avLst/>
                <a:gdLst>
                  <a:gd name="T0" fmla="*/ 68 w 157"/>
                  <a:gd name="T1" fmla="*/ 157 h 157"/>
                  <a:gd name="T2" fmla="*/ 82 w 157"/>
                  <a:gd name="T3" fmla="*/ 157 h 157"/>
                  <a:gd name="T4" fmla="*/ 78 w 157"/>
                  <a:gd name="T5" fmla="*/ 153 h 157"/>
                  <a:gd name="T6" fmla="*/ 94 w 157"/>
                  <a:gd name="T7" fmla="*/ 152 h 157"/>
                  <a:gd name="T8" fmla="*/ 85 w 157"/>
                  <a:gd name="T9" fmla="*/ 157 h 157"/>
                  <a:gd name="T10" fmla="*/ 94 w 157"/>
                  <a:gd name="T11" fmla="*/ 152 h 157"/>
                  <a:gd name="T12" fmla="*/ 98 w 157"/>
                  <a:gd name="T13" fmla="*/ 151 h 157"/>
                  <a:gd name="T14" fmla="*/ 110 w 157"/>
                  <a:gd name="T15" fmla="*/ 150 h 157"/>
                  <a:gd name="T16" fmla="*/ 43 w 157"/>
                  <a:gd name="T17" fmla="*/ 145 h 157"/>
                  <a:gd name="T18" fmla="*/ 64 w 157"/>
                  <a:gd name="T19" fmla="*/ 156 h 157"/>
                  <a:gd name="T20" fmla="*/ 43 w 157"/>
                  <a:gd name="T21" fmla="*/ 145 h 157"/>
                  <a:gd name="T22" fmla="*/ 111 w 157"/>
                  <a:gd name="T23" fmla="*/ 146 h 157"/>
                  <a:gd name="T24" fmla="*/ 122 w 157"/>
                  <a:gd name="T25" fmla="*/ 144 h 157"/>
                  <a:gd name="T26" fmla="*/ 130 w 157"/>
                  <a:gd name="T27" fmla="*/ 132 h 157"/>
                  <a:gd name="T28" fmla="*/ 122 w 157"/>
                  <a:gd name="T29" fmla="*/ 139 h 157"/>
                  <a:gd name="T30" fmla="*/ 127 w 157"/>
                  <a:gd name="T31" fmla="*/ 140 h 157"/>
                  <a:gd name="T32" fmla="*/ 130 w 157"/>
                  <a:gd name="T33" fmla="*/ 132 h 157"/>
                  <a:gd name="T34" fmla="*/ 132 w 157"/>
                  <a:gd name="T35" fmla="*/ 130 h 157"/>
                  <a:gd name="T36" fmla="*/ 142 w 157"/>
                  <a:gd name="T37" fmla="*/ 125 h 157"/>
                  <a:gd name="T38" fmla="*/ 147 w 157"/>
                  <a:gd name="T39" fmla="*/ 108 h 157"/>
                  <a:gd name="T40" fmla="*/ 144 w 157"/>
                  <a:gd name="T41" fmla="*/ 122 h 157"/>
                  <a:gd name="T42" fmla="*/ 147 w 157"/>
                  <a:gd name="T43" fmla="*/ 108 h 157"/>
                  <a:gd name="T44" fmla="*/ 148 w 157"/>
                  <a:gd name="T45" fmla="*/ 105 h 157"/>
                  <a:gd name="T46" fmla="*/ 155 w 157"/>
                  <a:gd name="T47" fmla="*/ 96 h 157"/>
                  <a:gd name="T48" fmla="*/ 1 w 157"/>
                  <a:gd name="T49" fmla="*/ 89 h 157"/>
                  <a:gd name="T50" fmla="*/ 43 w 157"/>
                  <a:gd name="T51" fmla="*/ 149 h 157"/>
                  <a:gd name="T52" fmla="*/ 20 w 157"/>
                  <a:gd name="T53" fmla="*/ 125 h 157"/>
                  <a:gd name="T54" fmla="*/ 1 w 157"/>
                  <a:gd name="T55" fmla="*/ 89 h 157"/>
                  <a:gd name="T56" fmla="*/ 152 w 157"/>
                  <a:gd name="T57" fmla="*/ 87 h 157"/>
                  <a:gd name="T58" fmla="*/ 157 w 157"/>
                  <a:gd name="T59" fmla="*/ 75 h 157"/>
                  <a:gd name="T60" fmla="*/ 1 w 157"/>
                  <a:gd name="T61" fmla="*/ 66 h 157"/>
                  <a:gd name="T62" fmla="*/ 5 w 157"/>
                  <a:gd name="T63" fmla="*/ 90 h 157"/>
                  <a:gd name="T64" fmla="*/ 1 w 157"/>
                  <a:gd name="T65" fmla="*/ 66 h 157"/>
                  <a:gd name="T66" fmla="*/ 2 w 157"/>
                  <a:gd name="T67" fmla="*/ 62 h 157"/>
                  <a:gd name="T68" fmla="*/ 8 w 157"/>
                  <a:gd name="T69" fmla="*/ 53 h 157"/>
                  <a:gd name="T70" fmla="*/ 13 w 157"/>
                  <a:gd name="T71" fmla="*/ 36 h 157"/>
                  <a:gd name="T72" fmla="*/ 10 w 157"/>
                  <a:gd name="T73" fmla="*/ 50 h 157"/>
                  <a:gd name="T74" fmla="*/ 13 w 157"/>
                  <a:gd name="T75" fmla="*/ 36 h 157"/>
                  <a:gd name="T76" fmla="*/ 14 w 157"/>
                  <a:gd name="T77" fmla="*/ 33 h 157"/>
                  <a:gd name="T78" fmla="*/ 24 w 157"/>
                  <a:gd name="T79" fmla="*/ 28 h 157"/>
                  <a:gd name="T80" fmla="*/ 32 w 157"/>
                  <a:gd name="T81" fmla="*/ 16 h 157"/>
                  <a:gd name="T82" fmla="*/ 23 w 157"/>
                  <a:gd name="T83" fmla="*/ 23 h 157"/>
                  <a:gd name="T84" fmla="*/ 32 w 157"/>
                  <a:gd name="T85" fmla="*/ 21 h 157"/>
                  <a:gd name="T86" fmla="*/ 32 w 157"/>
                  <a:gd name="T87" fmla="*/ 16 h 157"/>
                  <a:gd name="T88" fmla="*/ 34 w 157"/>
                  <a:gd name="T89" fmla="*/ 14 h 157"/>
                  <a:gd name="T90" fmla="*/ 45 w 157"/>
                  <a:gd name="T91" fmla="*/ 12 h 157"/>
                  <a:gd name="T92" fmla="*/ 113 w 157"/>
                  <a:gd name="T93" fmla="*/ 8 h 157"/>
                  <a:gd name="T94" fmla="*/ 136 w 157"/>
                  <a:gd name="T95" fmla="*/ 32 h 157"/>
                  <a:gd name="T96" fmla="*/ 156 w 157"/>
                  <a:gd name="T97" fmla="*/ 70 h 157"/>
                  <a:gd name="T98" fmla="*/ 113 w 157"/>
                  <a:gd name="T99" fmla="*/ 8 h 157"/>
                  <a:gd name="T100" fmla="*/ 46 w 157"/>
                  <a:gd name="T101" fmla="*/ 7 h 157"/>
                  <a:gd name="T102" fmla="*/ 58 w 157"/>
                  <a:gd name="T103" fmla="*/ 7 h 157"/>
                  <a:gd name="T104" fmla="*/ 91 w 157"/>
                  <a:gd name="T105" fmla="*/ 1 h 157"/>
                  <a:gd name="T106" fmla="*/ 112 w 157"/>
                  <a:gd name="T107" fmla="*/ 12 h 157"/>
                  <a:gd name="T108" fmla="*/ 91 w 157"/>
                  <a:gd name="T109" fmla="*/ 1 h 157"/>
                  <a:gd name="T110" fmla="*/ 59 w 157"/>
                  <a:gd name="T111" fmla="*/ 3 h 157"/>
                  <a:gd name="T112" fmla="*/ 73 w 157"/>
                  <a:gd name="T113" fmla="*/ 5 h 157"/>
                  <a:gd name="T114" fmla="*/ 78 w 157"/>
                  <a:gd name="T115" fmla="*/ 0 h 157"/>
                  <a:gd name="T116" fmla="*/ 77 w 157"/>
                  <a:gd name="T117" fmla="*/ 4 h 157"/>
                  <a:gd name="T118" fmla="*/ 90 w 157"/>
                  <a:gd name="T119" fmla="*/ 5 h 157"/>
                  <a:gd name="T120" fmla="*/ 78 w 157"/>
                  <a:gd name="T1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57">
                    <a:moveTo>
                      <a:pt x="65" y="152"/>
                    </a:moveTo>
                    <a:cubicBezTo>
                      <a:pt x="68" y="157"/>
                      <a:pt x="68" y="157"/>
                      <a:pt x="68" y="157"/>
                    </a:cubicBezTo>
                    <a:cubicBezTo>
                      <a:pt x="72" y="157"/>
                      <a:pt x="75" y="157"/>
                      <a:pt x="78" y="157"/>
                    </a:cubicBezTo>
                    <a:cubicBezTo>
                      <a:pt x="80" y="157"/>
                      <a:pt x="81" y="157"/>
                      <a:pt x="82" y="157"/>
                    </a:cubicBezTo>
                    <a:cubicBezTo>
                      <a:pt x="79" y="153"/>
                      <a:pt x="79" y="153"/>
                      <a:pt x="79" y="153"/>
                    </a:cubicBezTo>
                    <a:cubicBezTo>
                      <a:pt x="79" y="153"/>
                      <a:pt x="79" y="153"/>
                      <a:pt x="78" y="153"/>
                    </a:cubicBezTo>
                    <a:cubicBezTo>
                      <a:pt x="74" y="153"/>
                      <a:pt x="70" y="153"/>
                      <a:pt x="65" y="152"/>
                    </a:cubicBezTo>
                    <a:moveTo>
                      <a:pt x="94" y="152"/>
                    </a:moveTo>
                    <a:cubicBezTo>
                      <a:pt x="91" y="152"/>
                      <a:pt x="87" y="153"/>
                      <a:pt x="83" y="153"/>
                    </a:cubicBezTo>
                    <a:cubicBezTo>
                      <a:pt x="85" y="157"/>
                      <a:pt x="85" y="157"/>
                      <a:pt x="85" y="157"/>
                    </a:cubicBezTo>
                    <a:cubicBezTo>
                      <a:pt x="89" y="157"/>
                      <a:pt x="93" y="156"/>
                      <a:pt x="97" y="155"/>
                    </a:cubicBezTo>
                    <a:cubicBezTo>
                      <a:pt x="94" y="152"/>
                      <a:pt x="94" y="152"/>
                      <a:pt x="94" y="152"/>
                    </a:cubicBezTo>
                    <a:moveTo>
                      <a:pt x="108" y="147"/>
                    </a:moveTo>
                    <a:cubicBezTo>
                      <a:pt x="105" y="149"/>
                      <a:pt x="101" y="150"/>
                      <a:pt x="98" y="151"/>
                    </a:cubicBezTo>
                    <a:cubicBezTo>
                      <a:pt x="100" y="154"/>
                      <a:pt x="100" y="154"/>
                      <a:pt x="100" y="154"/>
                    </a:cubicBezTo>
                    <a:cubicBezTo>
                      <a:pt x="103" y="153"/>
                      <a:pt x="107" y="152"/>
                      <a:pt x="110" y="150"/>
                    </a:cubicBezTo>
                    <a:cubicBezTo>
                      <a:pt x="108" y="147"/>
                      <a:pt x="108" y="147"/>
                      <a:pt x="108" y="147"/>
                    </a:cubicBezTo>
                    <a:moveTo>
                      <a:pt x="43" y="145"/>
                    </a:moveTo>
                    <a:cubicBezTo>
                      <a:pt x="48" y="151"/>
                      <a:pt x="48" y="151"/>
                      <a:pt x="48" y="151"/>
                    </a:cubicBezTo>
                    <a:cubicBezTo>
                      <a:pt x="53" y="153"/>
                      <a:pt x="59" y="155"/>
                      <a:pt x="64" y="156"/>
                    </a:cubicBezTo>
                    <a:cubicBezTo>
                      <a:pt x="61" y="151"/>
                      <a:pt x="61" y="151"/>
                      <a:pt x="61" y="151"/>
                    </a:cubicBezTo>
                    <a:cubicBezTo>
                      <a:pt x="55" y="150"/>
                      <a:pt x="49" y="147"/>
                      <a:pt x="43" y="145"/>
                    </a:cubicBezTo>
                    <a:moveTo>
                      <a:pt x="120" y="141"/>
                    </a:moveTo>
                    <a:cubicBezTo>
                      <a:pt x="117" y="143"/>
                      <a:pt x="114" y="144"/>
                      <a:pt x="111" y="146"/>
                    </a:cubicBezTo>
                    <a:cubicBezTo>
                      <a:pt x="113" y="149"/>
                      <a:pt x="113" y="149"/>
                      <a:pt x="113" y="149"/>
                    </a:cubicBezTo>
                    <a:cubicBezTo>
                      <a:pt x="116" y="148"/>
                      <a:pt x="119" y="146"/>
                      <a:pt x="122" y="144"/>
                    </a:cubicBezTo>
                    <a:cubicBezTo>
                      <a:pt x="120" y="141"/>
                      <a:pt x="120" y="141"/>
                      <a:pt x="120" y="141"/>
                    </a:cubicBezTo>
                    <a:moveTo>
                      <a:pt x="130" y="132"/>
                    </a:moveTo>
                    <a:cubicBezTo>
                      <a:pt x="129" y="134"/>
                      <a:pt x="127" y="135"/>
                      <a:pt x="125" y="137"/>
                    </a:cubicBezTo>
                    <a:cubicBezTo>
                      <a:pt x="124" y="138"/>
                      <a:pt x="123" y="138"/>
                      <a:pt x="122" y="139"/>
                    </a:cubicBezTo>
                    <a:cubicBezTo>
                      <a:pt x="125" y="142"/>
                      <a:pt x="125" y="142"/>
                      <a:pt x="125" y="142"/>
                    </a:cubicBezTo>
                    <a:cubicBezTo>
                      <a:pt x="125" y="141"/>
                      <a:pt x="126" y="141"/>
                      <a:pt x="127" y="140"/>
                    </a:cubicBezTo>
                    <a:cubicBezTo>
                      <a:pt x="129" y="139"/>
                      <a:pt x="131" y="137"/>
                      <a:pt x="133" y="135"/>
                    </a:cubicBezTo>
                    <a:cubicBezTo>
                      <a:pt x="130" y="132"/>
                      <a:pt x="130" y="132"/>
                      <a:pt x="130" y="132"/>
                    </a:cubicBezTo>
                    <a:moveTo>
                      <a:pt x="139" y="121"/>
                    </a:moveTo>
                    <a:cubicBezTo>
                      <a:pt x="137" y="124"/>
                      <a:pt x="135" y="127"/>
                      <a:pt x="132" y="130"/>
                    </a:cubicBezTo>
                    <a:cubicBezTo>
                      <a:pt x="135" y="133"/>
                      <a:pt x="135" y="133"/>
                      <a:pt x="135" y="133"/>
                    </a:cubicBezTo>
                    <a:cubicBezTo>
                      <a:pt x="137" y="131"/>
                      <a:pt x="140" y="128"/>
                      <a:pt x="142" y="125"/>
                    </a:cubicBezTo>
                    <a:cubicBezTo>
                      <a:pt x="139" y="121"/>
                      <a:pt x="139" y="121"/>
                      <a:pt x="139" y="121"/>
                    </a:cubicBezTo>
                    <a:moveTo>
                      <a:pt x="147" y="108"/>
                    </a:moveTo>
                    <a:cubicBezTo>
                      <a:pt x="145" y="112"/>
                      <a:pt x="143" y="115"/>
                      <a:pt x="141" y="119"/>
                    </a:cubicBezTo>
                    <a:cubicBezTo>
                      <a:pt x="144" y="122"/>
                      <a:pt x="144" y="122"/>
                      <a:pt x="144" y="122"/>
                    </a:cubicBezTo>
                    <a:cubicBezTo>
                      <a:pt x="146" y="119"/>
                      <a:pt x="148" y="116"/>
                      <a:pt x="149" y="112"/>
                    </a:cubicBezTo>
                    <a:cubicBezTo>
                      <a:pt x="147" y="108"/>
                      <a:pt x="147" y="108"/>
                      <a:pt x="147" y="108"/>
                    </a:cubicBezTo>
                    <a:moveTo>
                      <a:pt x="152" y="92"/>
                    </a:moveTo>
                    <a:cubicBezTo>
                      <a:pt x="151" y="96"/>
                      <a:pt x="150" y="101"/>
                      <a:pt x="148" y="105"/>
                    </a:cubicBezTo>
                    <a:cubicBezTo>
                      <a:pt x="151" y="109"/>
                      <a:pt x="151" y="109"/>
                      <a:pt x="151" y="109"/>
                    </a:cubicBezTo>
                    <a:cubicBezTo>
                      <a:pt x="152" y="105"/>
                      <a:pt x="154" y="100"/>
                      <a:pt x="155" y="96"/>
                    </a:cubicBezTo>
                    <a:cubicBezTo>
                      <a:pt x="152" y="92"/>
                      <a:pt x="152" y="92"/>
                      <a:pt x="152" y="92"/>
                    </a:cubicBezTo>
                    <a:moveTo>
                      <a:pt x="1" y="89"/>
                    </a:moveTo>
                    <a:cubicBezTo>
                      <a:pt x="2" y="103"/>
                      <a:pt x="8" y="116"/>
                      <a:pt x="17" y="128"/>
                    </a:cubicBezTo>
                    <a:cubicBezTo>
                      <a:pt x="24" y="137"/>
                      <a:pt x="33" y="144"/>
                      <a:pt x="43" y="149"/>
                    </a:cubicBezTo>
                    <a:cubicBezTo>
                      <a:pt x="37" y="141"/>
                      <a:pt x="37" y="141"/>
                      <a:pt x="37" y="141"/>
                    </a:cubicBezTo>
                    <a:cubicBezTo>
                      <a:pt x="31" y="137"/>
                      <a:pt x="25" y="131"/>
                      <a:pt x="20" y="125"/>
                    </a:cubicBezTo>
                    <a:cubicBezTo>
                      <a:pt x="13" y="117"/>
                      <a:pt x="9" y="107"/>
                      <a:pt x="6" y="97"/>
                    </a:cubicBezTo>
                    <a:cubicBezTo>
                      <a:pt x="1" y="89"/>
                      <a:pt x="1" y="89"/>
                      <a:pt x="1" y="89"/>
                    </a:cubicBezTo>
                    <a:moveTo>
                      <a:pt x="152" y="69"/>
                    </a:moveTo>
                    <a:cubicBezTo>
                      <a:pt x="153" y="75"/>
                      <a:pt x="153" y="81"/>
                      <a:pt x="152" y="87"/>
                    </a:cubicBezTo>
                    <a:cubicBezTo>
                      <a:pt x="156" y="92"/>
                      <a:pt x="156" y="92"/>
                      <a:pt x="156" y="92"/>
                    </a:cubicBezTo>
                    <a:cubicBezTo>
                      <a:pt x="156" y="87"/>
                      <a:pt x="157" y="81"/>
                      <a:pt x="157" y="75"/>
                    </a:cubicBezTo>
                    <a:cubicBezTo>
                      <a:pt x="152" y="69"/>
                      <a:pt x="152" y="69"/>
                      <a:pt x="152" y="69"/>
                    </a:cubicBezTo>
                    <a:moveTo>
                      <a:pt x="1" y="66"/>
                    </a:moveTo>
                    <a:cubicBezTo>
                      <a:pt x="0" y="72"/>
                      <a:pt x="0" y="78"/>
                      <a:pt x="0" y="83"/>
                    </a:cubicBezTo>
                    <a:cubicBezTo>
                      <a:pt x="5" y="90"/>
                      <a:pt x="5" y="90"/>
                      <a:pt x="5" y="90"/>
                    </a:cubicBezTo>
                    <a:cubicBezTo>
                      <a:pt x="4" y="84"/>
                      <a:pt x="4" y="77"/>
                      <a:pt x="4" y="71"/>
                    </a:cubicBezTo>
                    <a:cubicBezTo>
                      <a:pt x="1" y="66"/>
                      <a:pt x="1" y="66"/>
                      <a:pt x="1" y="66"/>
                    </a:cubicBezTo>
                    <a:moveTo>
                      <a:pt x="6" y="50"/>
                    </a:moveTo>
                    <a:cubicBezTo>
                      <a:pt x="4" y="54"/>
                      <a:pt x="3" y="58"/>
                      <a:pt x="2" y="62"/>
                    </a:cubicBezTo>
                    <a:cubicBezTo>
                      <a:pt x="5" y="67"/>
                      <a:pt x="5" y="67"/>
                      <a:pt x="5" y="67"/>
                    </a:cubicBezTo>
                    <a:cubicBezTo>
                      <a:pt x="6" y="62"/>
                      <a:pt x="7" y="58"/>
                      <a:pt x="8" y="53"/>
                    </a:cubicBezTo>
                    <a:cubicBezTo>
                      <a:pt x="6" y="50"/>
                      <a:pt x="6" y="50"/>
                      <a:pt x="6" y="50"/>
                    </a:cubicBezTo>
                    <a:moveTo>
                      <a:pt x="13" y="36"/>
                    </a:moveTo>
                    <a:cubicBezTo>
                      <a:pt x="10" y="39"/>
                      <a:pt x="9" y="43"/>
                      <a:pt x="7" y="46"/>
                    </a:cubicBezTo>
                    <a:cubicBezTo>
                      <a:pt x="10" y="50"/>
                      <a:pt x="10" y="50"/>
                      <a:pt x="10" y="50"/>
                    </a:cubicBezTo>
                    <a:cubicBezTo>
                      <a:pt x="11" y="46"/>
                      <a:pt x="13" y="43"/>
                      <a:pt x="15" y="40"/>
                    </a:cubicBezTo>
                    <a:cubicBezTo>
                      <a:pt x="13" y="36"/>
                      <a:pt x="13" y="36"/>
                      <a:pt x="13" y="36"/>
                    </a:cubicBezTo>
                    <a:moveTo>
                      <a:pt x="21" y="25"/>
                    </a:moveTo>
                    <a:cubicBezTo>
                      <a:pt x="19" y="28"/>
                      <a:pt x="16" y="30"/>
                      <a:pt x="14" y="33"/>
                    </a:cubicBezTo>
                    <a:cubicBezTo>
                      <a:pt x="17" y="37"/>
                      <a:pt x="17" y="37"/>
                      <a:pt x="17" y="37"/>
                    </a:cubicBezTo>
                    <a:cubicBezTo>
                      <a:pt x="19" y="34"/>
                      <a:pt x="21" y="31"/>
                      <a:pt x="24" y="28"/>
                    </a:cubicBezTo>
                    <a:cubicBezTo>
                      <a:pt x="21" y="25"/>
                      <a:pt x="21" y="25"/>
                      <a:pt x="21" y="25"/>
                    </a:cubicBezTo>
                    <a:moveTo>
                      <a:pt x="32" y="16"/>
                    </a:moveTo>
                    <a:cubicBezTo>
                      <a:pt x="31" y="16"/>
                      <a:pt x="30" y="17"/>
                      <a:pt x="29" y="17"/>
                    </a:cubicBezTo>
                    <a:cubicBezTo>
                      <a:pt x="27" y="19"/>
                      <a:pt x="25" y="21"/>
                      <a:pt x="23" y="23"/>
                    </a:cubicBezTo>
                    <a:cubicBezTo>
                      <a:pt x="26" y="26"/>
                      <a:pt x="26" y="26"/>
                      <a:pt x="26" y="26"/>
                    </a:cubicBezTo>
                    <a:cubicBezTo>
                      <a:pt x="28" y="24"/>
                      <a:pt x="30" y="22"/>
                      <a:pt x="32" y="21"/>
                    </a:cubicBezTo>
                    <a:cubicBezTo>
                      <a:pt x="33" y="20"/>
                      <a:pt x="33" y="20"/>
                      <a:pt x="34" y="19"/>
                    </a:cubicBezTo>
                    <a:cubicBezTo>
                      <a:pt x="32" y="16"/>
                      <a:pt x="32" y="16"/>
                      <a:pt x="32" y="16"/>
                    </a:cubicBezTo>
                    <a:moveTo>
                      <a:pt x="43" y="9"/>
                    </a:moveTo>
                    <a:cubicBezTo>
                      <a:pt x="40" y="10"/>
                      <a:pt x="37" y="12"/>
                      <a:pt x="34" y="14"/>
                    </a:cubicBezTo>
                    <a:cubicBezTo>
                      <a:pt x="36" y="17"/>
                      <a:pt x="36" y="17"/>
                      <a:pt x="36" y="17"/>
                    </a:cubicBezTo>
                    <a:cubicBezTo>
                      <a:pt x="39" y="15"/>
                      <a:pt x="42" y="14"/>
                      <a:pt x="45" y="12"/>
                    </a:cubicBezTo>
                    <a:cubicBezTo>
                      <a:pt x="43" y="9"/>
                      <a:pt x="43" y="9"/>
                      <a:pt x="43" y="9"/>
                    </a:cubicBezTo>
                    <a:moveTo>
                      <a:pt x="113" y="8"/>
                    </a:moveTo>
                    <a:cubicBezTo>
                      <a:pt x="118" y="16"/>
                      <a:pt x="118" y="16"/>
                      <a:pt x="118" y="16"/>
                    </a:cubicBezTo>
                    <a:cubicBezTo>
                      <a:pt x="125" y="20"/>
                      <a:pt x="131" y="26"/>
                      <a:pt x="136" y="32"/>
                    </a:cubicBezTo>
                    <a:cubicBezTo>
                      <a:pt x="144" y="41"/>
                      <a:pt x="148" y="52"/>
                      <a:pt x="151" y="62"/>
                    </a:cubicBezTo>
                    <a:cubicBezTo>
                      <a:pt x="156" y="70"/>
                      <a:pt x="156" y="70"/>
                      <a:pt x="156" y="70"/>
                    </a:cubicBezTo>
                    <a:cubicBezTo>
                      <a:pt x="155" y="56"/>
                      <a:pt x="149" y="42"/>
                      <a:pt x="140" y="30"/>
                    </a:cubicBezTo>
                    <a:cubicBezTo>
                      <a:pt x="132" y="21"/>
                      <a:pt x="123" y="13"/>
                      <a:pt x="113" y="8"/>
                    </a:cubicBezTo>
                    <a:moveTo>
                      <a:pt x="56" y="4"/>
                    </a:moveTo>
                    <a:cubicBezTo>
                      <a:pt x="53" y="5"/>
                      <a:pt x="49" y="6"/>
                      <a:pt x="46" y="7"/>
                    </a:cubicBezTo>
                    <a:cubicBezTo>
                      <a:pt x="48" y="11"/>
                      <a:pt x="48" y="11"/>
                      <a:pt x="48" y="11"/>
                    </a:cubicBezTo>
                    <a:cubicBezTo>
                      <a:pt x="51" y="9"/>
                      <a:pt x="55" y="8"/>
                      <a:pt x="58" y="7"/>
                    </a:cubicBezTo>
                    <a:cubicBezTo>
                      <a:pt x="56" y="4"/>
                      <a:pt x="56" y="4"/>
                      <a:pt x="56" y="4"/>
                    </a:cubicBezTo>
                    <a:moveTo>
                      <a:pt x="91" y="1"/>
                    </a:moveTo>
                    <a:cubicBezTo>
                      <a:pt x="95" y="6"/>
                      <a:pt x="95" y="6"/>
                      <a:pt x="95" y="6"/>
                    </a:cubicBezTo>
                    <a:cubicBezTo>
                      <a:pt x="101" y="8"/>
                      <a:pt x="106" y="10"/>
                      <a:pt x="112" y="12"/>
                    </a:cubicBezTo>
                    <a:cubicBezTo>
                      <a:pt x="107" y="6"/>
                      <a:pt x="107" y="6"/>
                      <a:pt x="107" y="6"/>
                    </a:cubicBezTo>
                    <a:cubicBezTo>
                      <a:pt x="102" y="4"/>
                      <a:pt x="97" y="2"/>
                      <a:pt x="91" y="1"/>
                    </a:cubicBezTo>
                    <a:moveTo>
                      <a:pt x="71" y="1"/>
                    </a:moveTo>
                    <a:cubicBezTo>
                      <a:pt x="67" y="1"/>
                      <a:pt x="63" y="2"/>
                      <a:pt x="59" y="3"/>
                    </a:cubicBezTo>
                    <a:cubicBezTo>
                      <a:pt x="62" y="6"/>
                      <a:pt x="62" y="6"/>
                      <a:pt x="62" y="6"/>
                    </a:cubicBezTo>
                    <a:cubicBezTo>
                      <a:pt x="65" y="5"/>
                      <a:pt x="69" y="5"/>
                      <a:pt x="73" y="5"/>
                    </a:cubicBezTo>
                    <a:cubicBezTo>
                      <a:pt x="71" y="1"/>
                      <a:pt x="71" y="1"/>
                      <a:pt x="71" y="1"/>
                    </a:cubicBezTo>
                    <a:moveTo>
                      <a:pt x="78" y="0"/>
                    </a:moveTo>
                    <a:cubicBezTo>
                      <a:pt x="77" y="0"/>
                      <a:pt x="75" y="0"/>
                      <a:pt x="74" y="0"/>
                    </a:cubicBezTo>
                    <a:cubicBezTo>
                      <a:pt x="77" y="4"/>
                      <a:pt x="77" y="4"/>
                      <a:pt x="77" y="4"/>
                    </a:cubicBezTo>
                    <a:cubicBezTo>
                      <a:pt x="77" y="4"/>
                      <a:pt x="78" y="4"/>
                      <a:pt x="78" y="4"/>
                    </a:cubicBezTo>
                    <a:cubicBezTo>
                      <a:pt x="82" y="4"/>
                      <a:pt x="86" y="5"/>
                      <a:pt x="90" y="5"/>
                    </a:cubicBezTo>
                    <a:cubicBezTo>
                      <a:pt x="87" y="1"/>
                      <a:pt x="87" y="1"/>
                      <a:pt x="87" y="1"/>
                    </a:cubicBezTo>
                    <a:cubicBezTo>
                      <a:pt x="84" y="1"/>
                      <a:pt x="81"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810"/>
              <p:cNvSpPr>
                <a:spLocks noEditPoints="1"/>
              </p:cNvSpPr>
              <p:nvPr/>
            </p:nvSpPr>
            <p:spPr bwMode="auto">
              <a:xfrm>
                <a:off x="5580783" y="2569665"/>
                <a:ext cx="351705" cy="496706"/>
              </a:xfrm>
              <a:custGeom>
                <a:avLst/>
                <a:gdLst>
                  <a:gd name="T0" fmla="*/ 37 w 48"/>
                  <a:gd name="T1" fmla="*/ 58 h 68"/>
                  <a:gd name="T2" fmla="*/ 43 w 48"/>
                  <a:gd name="T3" fmla="*/ 66 h 68"/>
                  <a:gd name="T4" fmla="*/ 48 w 48"/>
                  <a:gd name="T5" fmla="*/ 68 h 68"/>
                  <a:gd name="T6" fmla="*/ 43 w 48"/>
                  <a:gd name="T7" fmla="*/ 62 h 68"/>
                  <a:gd name="T8" fmla="*/ 37 w 48"/>
                  <a:gd name="T9" fmla="*/ 58 h 68"/>
                  <a:gd name="T10" fmla="*/ 0 w 48"/>
                  <a:gd name="T11" fmla="*/ 0 h 68"/>
                  <a:gd name="T12" fmla="*/ 1 w 48"/>
                  <a:gd name="T13" fmla="*/ 6 h 68"/>
                  <a:gd name="T14" fmla="*/ 6 w 48"/>
                  <a:gd name="T15" fmla="*/ 14 h 68"/>
                  <a:gd name="T16" fmla="*/ 5 w 48"/>
                  <a:gd name="T17" fmla="*/ 7 h 68"/>
                  <a:gd name="T18" fmla="*/ 0 w 4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8">
                    <a:moveTo>
                      <a:pt x="37" y="58"/>
                    </a:moveTo>
                    <a:cubicBezTo>
                      <a:pt x="43" y="66"/>
                      <a:pt x="43" y="66"/>
                      <a:pt x="43" y="66"/>
                    </a:cubicBezTo>
                    <a:cubicBezTo>
                      <a:pt x="44" y="67"/>
                      <a:pt x="46" y="67"/>
                      <a:pt x="48" y="68"/>
                    </a:cubicBezTo>
                    <a:cubicBezTo>
                      <a:pt x="43" y="62"/>
                      <a:pt x="43" y="62"/>
                      <a:pt x="43" y="62"/>
                    </a:cubicBezTo>
                    <a:cubicBezTo>
                      <a:pt x="41" y="60"/>
                      <a:pt x="39" y="59"/>
                      <a:pt x="37" y="58"/>
                    </a:cubicBezTo>
                    <a:moveTo>
                      <a:pt x="0" y="0"/>
                    </a:moveTo>
                    <a:cubicBezTo>
                      <a:pt x="0" y="2"/>
                      <a:pt x="0" y="4"/>
                      <a:pt x="1" y="6"/>
                    </a:cubicBezTo>
                    <a:cubicBezTo>
                      <a:pt x="6" y="14"/>
                      <a:pt x="6" y="14"/>
                      <a:pt x="6" y="14"/>
                    </a:cubicBezTo>
                    <a:cubicBezTo>
                      <a:pt x="6" y="12"/>
                      <a:pt x="5" y="9"/>
                      <a:pt x="5"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811"/>
              <p:cNvSpPr>
                <a:spLocks noEditPoints="1"/>
              </p:cNvSpPr>
              <p:nvPr/>
            </p:nvSpPr>
            <p:spPr bwMode="auto">
              <a:xfrm>
                <a:off x="5590039" y="2415407"/>
                <a:ext cx="487451" cy="694155"/>
              </a:xfrm>
              <a:custGeom>
                <a:avLst/>
                <a:gdLst>
                  <a:gd name="T0" fmla="*/ 60 w 67"/>
                  <a:gd name="T1" fmla="*/ 89 h 95"/>
                  <a:gd name="T2" fmla="*/ 63 w 67"/>
                  <a:gd name="T3" fmla="*/ 94 h 95"/>
                  <a:gd name="T4" fmla="*/ 67 w 67"/>
                  <a:gd name="T5" fmla="*/ 95 h 95"/>
                  <a:gd name="T6" fmla="*/ 64 w 67"/>
                  <a:gd name="T7" fmla="*/ 90 h 95"/>
                  <a:gd name="T8" fmla="*/ 60 w 67"/>
                  <a:gd name="T9" fmla="*/ 89 h 95"/>
                  <a:gd name="T10" fmla="*/ 1 w 67"/>
                  <a:gd name="T11" fmla="*/ 0 h 95"/>
                  <a:gd name="T12" fmla="*/ 0 w 67"/>
                  <a:gd name="T13" fmla="*/ 4 h 95"/>
                  <a:gd name="T14" fmla="*/ 3 w 67"/>
                  <a:gd name="T15" fmla="*/ 9 h 95"/>
                  <a:gd name="T16" fmla="*/ 4 w 67"/>
                  <a:gd name="T17" fmla="*/ 5 h 95"/>
                  <a:gd name="T18" fmla="*/ 1 w 67"/>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5">
                    <a:moveTo>
                      <a:pt x="60" y="89"/>
                    </a:moveTo>
                    <a:cubicBezTo>
                      <a:pt x="63" y="94"/>
                      <a:pt x="63" y="94"/>
                      <a:pt x="63" y="94"/>
                    </a:cubicBezTo>
                    <a:cubicBezTo>
                      <a:pt x="65" y="94"/>
                      <a:pt x="66" y="94"/>
                      <a:pt x="67" y="95"/>
                    </a:cubicBezTo>
                    <a:cubicBezTo>
                      <a:pt x="64" y="90"/>
                      <a:pt x="64" y="90"/>
                      <a:pt x="64" y="90"/>
                    </a:cubicBezTo>
                    <a:cubicBezTo>
                      <a:pt x="63" y="90"/>
                      <a:pt x="61" y="90"/>
                      <a:pt x="60" y="89"/>
                    </a:cubicBezTo>
                    <a:moveTo>
                      <a:pt x="1" y="0"/>
                    </a:moveTo>
                    <a:cubicBezTo>
                      <a:pt x="0" y="2"/>
                      <a:pt x="0" y="3"/>
                      <a:pt x="0" y="4"/>
                    </a:cubicBezTo>
                    <a:cubicBezTo>
                      <a:pt x="3" y="9"/>
                      <a:pt x="3" y="9"/>
                      <a:pt x="3" y="9"/>
                    </a:cubicBezTo>
                    <a:cubicBezTo>
                      <a:pt x="3" y="8"/>
                      <a:pt x="4" y="6"/>
                      <a:pt x="4"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812"/>
              <p:cNvSpPr>
                <a:spLocks noEditPoints="1"/>
              </p:cNvSpPr>
              <p:nvPr/>
            </p:nvSpPr>
            <p:spPr bwMode="auto">
              <a:xfrm>
                <a:off x="5623975" y="2298173"/>
                <a:ext cx="576920" cy="811390"/>
              </a:xfrm>
              <a:custGeom>
                <a:avLst/>
                <a:gdLst>
                  <a:gd name="T0" fmla="*/ 77 w 79"/>
                  <a:gd name="T1" fmla="*/ 107 h 111"/>
                  <a:gd name="T2" fmla="*/ 73 w 79"/>
                  <a:gd name="T3" fmla="*/ 107 h 111"/>
                  <a:gd name="T4" fmla="*/ 76 w 79"/>
                  <a:gd name="T5" fmla="*/ 111 h 111"/>
                  <a:gd name="T6" fmla="*/ 79 w 79"/>
                  <a:gd name="T7" fmla="*/ 111 h 111"/>
                  <a:gd name="T8" fmla="*/ 77 w 79"/>
                  <a:gd name="T9" fmla="*/ 107 h 111"/>
                  <a:gd name="T10" fmla="*/ 1 w 79"/>
                  <a:gd name="T11" fmla="*/ 0 h 111"/>
                  <a:gd name="T12" fmla="*/ 0 w 79"/>
                  <a:gd name="T13" fmla="*/ 4 h 111"/>
                  <a:gd name="T14" fmla="*/ 2 w 79"/>
                  <a:gd name="T15" fmla="*/ 7 h 111"/>
                  <a:gd name="T16" fmla="*/ 4 w 79"/>
                  <a:gd name="T17" fmla="*/ 4 h 111"/>
                  <a:gd name="T18" fmla="*/ 1 w 7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1">
                    <a:moveTo>
                      <a:pt x="77" y="107"/>
                    </a:moveTo>
                    <a:cubicBezTo>
                      <a:pt x="75" y="107"/>
                      <a:pt x="74" y="107"/>
                      <a:pt x="73" y="107"/>
                    </a:cubicBezTo>
                    <a:cubicBezTo>
                      <a:pt x="76" y="111"/>
                      <a:pt x="76" y="111"/>
                      <a:pt x="76" y="111"/>
                    </a:cubicBezTo>
                    <a:cubicBezTo>
                      <a:pt x="77" y="111"/>
                      <a:pt x="78" y="111"/>
                      <a:pt x="79" y="111"/>
                    </a:cubicBezTo>
                    <a:cubicBezTo>
                      <a:pt x="77" y="107"/>
                      <a:pt x="77" y="107"/>
                      <a:pt x="77" y="107"/>
                    </a:cubicBezTo>
                    <a:moveTo>
                      <a:pt x="1" y="0"/>
                    </a:moveTo>
                    <a:cubicBezTo>
                      <a:pt x="0" y="1"/>
                      <a:pt x="0" y="2"/>
                      <a:pt x="0" y="4"/>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813"/>
              <p:cNvSpPr>
                <a:spLocks noEditPoints="1"/>
              </p:cNvSpPr>
              <p:nvPr/>
            </p:nvSpPr>
            <p:spPr bwMode="auto">
              <a:xfrm>
                <a:off x="5676422" y="2205619"/>
                <a:ext cx="635537" cy="888518"/>
              </a:xfrm>
              <a:custGeom>
                <a:avLst/>
                <a:gdLst>
                  <a:gd name="T0" fmla="*/ 85 w 87"/>
                  <a:gd name="T1" fmla="*/ 118 h 122"/>
                  <a:gd name="T2" fmla="*/ 81 w 87"/>
                  <a:gd name="T3" fmla="*/ 119 h 122"/>
                  <a:gd name="T4" fmla="*/ 84 w 87"/>
                  <a:gd name="T5" fmla="*/ 122 h 122"/>
                  <a:gd name="T6" fmla="*/ 87 w 87"/>
                  <a:gd name="T7" fmla="*/ 121 h 122"/>
                  <a:gd name="T8" fmla="*/ 85 w 87"/>
                  <a:gd name="T9" fmla="*/ 118 h 122"/>
                  <a:gd name="T10" fmla="*/ 1 w 87"/>
                  <a:gd name="T11" fmla="*/ 0 h 122"/>
                  <a:gd name="T12" fmla="*/ 0 w 87"/>
                  <a:gd name="T13" fmla="*/ 3 h 122"/>
                  <a:gd name="T14" fmla="*/ 2 w 87"/>
                  <a:gd name="T15" fmla="*/ 7 h 122"/>
                  <a:gd name="T16" fmla="*/ 4 w 87"/>
                  <a:gd name="T17" fmla="*/ 4 h 122"/>
                  <a:gd name="T18" fmla="*/ 1 w 87"/>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22">
                    <a:moveTo>
                      <a:pt x="85" y="118"/>
                    </a:moveTo>
                    <a:cubicBezTo>
                      <a:pt x="83" y="118"/>
                      <a:pt x="82" y="118"/>
                      <a:pt x="81" y="119"/>
                    </a:cubicBezTo>
                    <a:cubicBezTo>
                      <a:pt x="84" y="122"/>
                      <a:pt x="84" y="122"/>
                      <a:pt x="84" y="122"/>
                    </a:cubicBezTo>
                    <a:cubicBezTo>
                      <a:pt x="85" y="122"/>
                      <a:pt x="86" y="122"/>
                      <a:pt x="87" y="121"/>
                    </a:cubicBezTo>
                    <a:cubicBezTo>
                      <a:pt x="85" y="118"/>
                      <a:pt x="85" y="118"/>
                      <a:pt x="85" y="118"/>
                    </a:cubicBezTo>
                    <a:moveTo>
                      <a:pt x="1" y="0"/>
                    </a:moveTo>
                    <a:cubicBezTo>
                      <a:pt x="1" y="1"/>
                      <a:pt x="0" y="2"/>
                      <a:pt x="0" y="3"/>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814"/>
              <p:cNvSpPr>
                <a:spLocks noEditPoints="1"/>
              </p:cNvSpPr>
              <p:nvPr/>
            </p:nvSpPr>
            <p:spPr bwMode="auto">
              <a:xfrm>
                <a:off x="5735040" y="2131575"/>
                <a:ext cx="669473" cy="925540"/>
              </a:xfrm>
              <a:custGeom>
                <a:avLst/>
                <a:gdLst>
                  <a:gd name="T0" fmla="*/ 90 w 92"/>
                  <a:gd name="T1" fmla="*/ 123 h 127"/>
                  <a:gd name="T2" fmla="*/ 87 w 92"/>
                  <a:gd name="T3" fmla="*/ 124 h 127"/>
                  <a:gd name="T4" fmla="*/ 89 w 92"/>
                  <a:gd name="T5" fmla="*/ 127 h 127"/>
                  <a:gd name="T6" fmla="*/ 92 w 92"/>
                  <a:gd name="T7" fmla="*/ 126 h 127"/>
                  <a:gd name="T8" fmla="*/ 90 w 92"/>
                  <a:gd name="T9" fmla="*/ 123 h 127"/>
                  <a:gd name="T10" fmla="*/ 2 w 92"/>
                  <a:gd name="T11" fmla="*/ 0 h 127"/>
                  <a:gd name="T12" fmla="*/ 0 w 92"/>
                  <a:gd name="T13" fmla="*/ 2 h 127"/>
                  <a:gd name="T14" fmla="*/ 3 w 92"/>
                  <a:gd name="T15" fmla="*/ 5 h 127"/>
                  <a:gd name="T16" fmla="*/ 5 w 92"/>
                  <a:gd name="T17" fmla="*/ 3 h 127"/>
                  <a:gd name="T18" fmla="*/ 2 w 9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90" y="123"/>
                    </a:moveTo>
                    <a:cubicBezTo>
                      <a:pt x="89" y="123"/>
                      <a:pt x="88" y="124"/>
                      <a:pt x="87" y="124"/>
                    </a:cubicBezTo>
                    <a:cubicBezTo>
                      <a:pt x="89" y="127"/>
                      <a:pt x="89" y="127"/>
                      <a:pt x="89" y="127"/>
                    </a:cubicBezTo>
                    <a:cubicBezTo>
                      <a:pt x="90" y="127"/>
                      <a:pt x="91" y="127"/>
                      <a:pt x="92" y="126"/>
                    </a:cubicBezTo>
                    <a:cubicBezTo>
                      <a:pt x="90" y="123"/>
                      <a:pt x="90" y="123"/>
                      <a:pt x="90" y="123"/>
                    </a:cubicBezTo>
                    <a:moveTo>
                      <a:pt x="2" y="0"/>
                    </a:moveTo>
                    <a:cubicBezTo>
                      <a:pt x="2" y="0"/>
                      <a:pt x="1" y="1"/>
                      <a:pt x="0" y="2"/>
                    </a:cubicBezTo>
                    <a:cubicBezTo>
                      <a:pt x="3"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815"/>
              <p:cNvSpPr>
                <a:spLocks noEditPoints="1"/>
              </p:cNvSpPr>
              <p:nvPr/>
            </p:nvSpPr>
            <p:spPr bwMode="auto">
              <a:xfrm>
                <a:off x="5815253" y="2066788"/>
                <a:ext cx="678729" cy="947136"/>
              </a:xfrm>
              <a:custGeom>
                <a:avLst/>
                <a:gdLst>
                  <a:gd name="T0" fmla="*/ 90 w 93"/>
                  <a:gd name="T1" fmla="*/ 125 h 130"/>
                  <a:gd name="T2" fmla="*/ 88 w 93"/>
                  <a:gd name="T3" fmla="*/ 127 h 130"/>
                  <a:gd name="T4" fmla="*/ 90 w 93"/>
                  <a:gd name="T5" fmla="*/ 130 h 130"/>
                  <a:gd name="T6" fmla="*/ 93 w 93"/>
                  <a:gd name="T7" fmla="*/ 128 h 130"/>
                  <a:gd name="T8" fmla="*/ 90 w 93"/>
                  <a:gd name="T9" fmla="*/ 125 h 130"/>
                  <a:gd name="T10" fmla="*/ 2 w 93"/>
                  <a:gd name="T11" fmla="*/ 0 h 130"/>
                  <a:gd name="T12" fmla="*/ 0 w 93"/>
                  <a:gd name="T13" fmla="*/ 2 h 130"/>
                  <a:gd name="T14" fmla="*/ 2 w 93"/>
                  <a:gd name="T15" fmla="*/ 5 h 130"/>
                  <a:gd name="T16" fmla="*/ 4 w 93"/>
                  <a:gd name="T17" fmla="*/ 3 h 130"/>
                  <a:gd name="T18" fmla="*/ 2 w 93"/>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0">
                    <a:moveTo>
                      <a:pt x="90" y="125"/>
                    </a:moveTo>
                    <a:cubicBezTo>
                      <a:pt x="89" y="125"/>
                      <a:pt x="89" y="126"/>
                      <a:pt x="88" y="127"/>
                    </a:cubicBezTo>
                    <a:cubicBezTo>
                      <a:pt x="90" y="130"/>
                      <a:pt x="90" y="130"/>
                      <a:pt x="90" y="130"/>
                    </a:cubicBezTo>
                    <a:cubicBezTo>
                      <a:pt x="91" y="129"/>
                      <a:pt x="92" y="129"/>
                      <a:pt x="93" y="128"/>
                    </a:cubicBezTo>
                    <a:cubicBezTo>
                      <a:pt x="90" y="125"/>
                      <a:pt x="90" y="125"/>
                      <a:pt x="90" y="125"/>
                    </a:cubicBezTo>
                    <a:moveTo>
                      <a:pt x="2" y="0"/>
                    </a:moveTo>
                    <a:cubicBezTo>
                      <a:pt x="1" y="1"/>
                      <a:pt x="0" y="1"/>
                      <a:pt x="0" y="2"/>
                    </a:cubicBezTo>
                    <a:cubicBezTo>
                      <a:pt x="2" y="5"/>
                      <a:pt x="2" y="5"/>
                      <a:pt x="2" y="5"/>
                    </a:cubicBezTo>
                    <a:cubicBezTo>
                      <a:pt x="3" y="5"/>
                      <a:pt x="3" y="4"/>
                      <a:pt x="4"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816"/>
              <p:cNvSpPr>
                <a:spLocks noEditPoints="1"/>
              </p:cNvSpPr>
              <p:nvPr/>
            </p:nvSpPr>
            <p:spPr bwMode="auto">
              <a:xfrm>
                <a:off x="5895467" y="2014340"/>
                <a:ext cx="669473" cy="934796"/>
              </a:xfrm>
              <a:custGeom>
                <a:avLst/>
                <a:gdLst>
                  <a:gd name="T0" fmla="*/ 89 w 92"/>
                  <a:gd name="T1" fmla="*/ 123 h 128"/>
                  <a:gd name="T2" fmla="*/ 87 w 92"/>
                  <a:gd name="T3" fmla="*/ 125 h 128"/>
                  <a:gd name="T4" fmla="*/ 90 w 92"/>
                  <a:gd name="T5" fmla="*/ 128 h 128"/>
                  <a:gd name="T6" fmla="*/ 92 w 92"/>
                  <a:gd name="T7" fmla="*/ 126 h 128"/>
                  <a:gd name="T8" fmla="*/ 89 w 92"/>
                  <a:gd name="T9" fmla="*/ 123 h 128"/>
                  <a:gd name="T10" fmla="*/ 3 w 92"/>
                  <a:gd name="T11" fmla="*/ 0 h 128"/>
                  <a:gd name="T12" fmla="*/ 0 w 92"/>
                  <a:gd name="T13" fmla="*/ 2 h 128"/>
                  <a:gd name="T14" fmla="*/ 2 w 92"/>
                  <a:gd name="T15" fmla="*/ 5 h 128"/>
                  <a:gd name="T16" fmla="*/ 5 w 92"/>
                  <a:gd name="T17" fmla="*/ 4 h 128"/>
                  <a:gd name="T18" fmla="*/ 3 w 9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8">
                    <a:moveTo>
                      <a:pt x="89" y="123"/>
                    </a:moveTo>
                    <a:cubicBezTo>
                      <a:pt x="89" y="124"/>
                      <a:pt x="88" y="124"/>
                      <a:pt x="87" y="125"/>
                    </a:cubicBezTo>
                    <a:cubicBezTo>
                      <a:pt x="90" y="128"/>
                      <a:pt x="90" y="128"/>
                      <a:pt x="90" y="128"/>
                    </a:cubicBezTo>
                    <a:cubicBezTo>
                      <a:pt x="90" y="128"/>
                      <a:pt x="91" y="127"/>
                      <a:pt x="92" y="126"/>
                    </a:cubicBezTo>
                    <a:cubicBezTo>
                      <a:pt x="89" y="123"/>
                      <a:pt x="89" y="123"/>
                      <a:pt x="89" y="123"/>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817"/>
              <p:cNvSpPr>
                <a:spLocks noEditPoints="1"/>
              </p:cNvSpPr>
              <p:nvPr/>
            </p:nvSpPr>
            <p:spPr bwMode="auto">
              <a:xfrm>
                <a:off x="5991105" y="1986574"/>
                <a:ext cx="641708" cy="888518"/>
              </a:xfrm>
              <a:custGeom>
                <a:avLst/>
                <a:gdLst>
                  <a:gd name="T0" fmla="*/ 85 w 88"/>
                  <a:gd name="T1" fmla="*/ 116 h 122"/>
                  <a:gd name="T2" fmla="*/ 83 w 88"/>
                  <a:gd name="T3" fmla="*/ 118 h 122"/>
                  <a:gd name="T4" fmla="*/ 86 w 88"/>
                  <a:gd name="T5" fmla="*/ 122 h 122"/>
                  <a:gd name="T6" fmla="*/ 88 w 88"/>
                  <a:gd name="T7" fmla="*/ 119 h 122"/>
                  <a:gd name="T8" fmla="*/ 85 w 88"/>
                  <a:gd name="T9" fmla="*/ 116 h 122"/>
                  <a:gd name="T10" fmla="*/ 3 w 88"/>
                  <a:gd name="T11" fmla="*/ 0 h 122"/>
                  <a:gd name="T12" fmla="*/ 0 w 88"/>
                  <a:gd name="T13" fmla="*/ 1 h 122"/>
                  <a:gd name="T14" fmla="*/ 2 w 88"/>
                  <a:gd name="T15" fmla="*/ 4 h 122"/>
                  <a:gd name="T16" fmla="*/ 6 w 88"/>
                  <a:gd name="T17" fmla="*/ 3 h 122"/>
                  <a:gd name="T18" fmla="*/ 3 w 8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2">
                    <a:moveTo>
                      <a:pt x="85" y="116"/>
                    </a:moveTo>
                    <a:cubicBezTo>
                      <a:pt x="85" y="117"/>
                      <a:pt x="84" y="117"/>
                      <a:pt x="83" y="118"/>
                    </a:cubicBezTo>
                    <a:cubicBezTo>
                      <a:pt x="86" y="122"/>
                      <a:pt x="86" y="122"/>
                      <a:pt x="86" y="122"/>
                    </a:cubicBezTo>
                    <a:cubicBezTo>
                      <a:pt x="86" y="121"/>
                      <a:pt x="87" y="120"/>
                      <a:pt x="88" y="119"/>
                    </a:cubicBezTo>
                    <a:cubicBezTo>
                      <a:pt x="85" y="116"/>
                      <a:pt x="85" y="116"/>
                      <a:pt x="85" y="116"/>
                    </a:cubicBezTo>
                    <a:moveTo>
                      <a:pt x="3" y="0"/>
                    </a:moveTo>
                    <a:cubicBezTo>
                      <a:pt x="2" y="0"/>
                      <a:pt x="1" y="0"/>
                      <a:pt x="0" y="1"/>
                    </a:cubicBezTo>
                    <a:cubicBezTo>
                      <a:pt x="2" y="4"/>
                      <a:pt x="2" y="4"/>
                      <a:pt x="2" y="4"/>
                    </a:cubicBezTo>
                    <a:cubicBezTo>
                      <a:pt x="3" y="4"/>
                      <a:pt x="5" y="3"/>
                      <a:pt x="6"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818"/>
              <p:cNvSpPr>
                <a:spLocks noEditPoints="1"/>
              </p:cNvSpPr>
              <p:nvPr/>
            </p:nvSpPr>
            <p:spPr bwMode="auto">
              <a:xfrm>
                <a:off x="6099085" y="1964978"/>
                <a:ext cx="583090" cy="814475"/>
              </a:xfrm>
              <a:custGeom>
                <a:avLst/>
                <a:gdLst>
                  <a:gd name="T0" fmla="*/ 77 w 80"/>
                  <a:gd name="T1" fmla="*/ 105 h 112"/>
                  <a:gd name="T2" fmla="*/ 76 w 80"/>
                  <a:gd name="T3" fmla="*/ 108 h 112"/>
                  <a:gd name="T4" fmla="*/ 78 w 80"/>
                  <a:gd name="T5" fmla="*/ 112 h 112"/>
                  <a:gd name="T6" fmla="*/ 80 w 80"/>
                  <a:gd name="T7" fmla="*/ 109 h 112"/>
                  <a:gd name="T8" fmla="*/ 77 w 80"/>
                  <a:gd name="T9" fmla="*/ 105 h 112"/>
                  <a:gd name="T10" fmla="*/ 3 w 80"/>
                  <a:gd name="T11" fmla="*/ 0 h 112"/>
                  <a:gd name="T12" fmla="*/ 0 w 80"/>
                  <a:gd name="T13" fmla="*/ 1 h 112"/>
                  <a:gd name="T14" fmla="*/ 2 w 80"/>
                  <a:gd name="T15" fmla="*/ 5 h 112"/>
                  <a:gd name="T16" fmla="*/ 6 w 80"/>
                  <a:gd name="T17" fmla="*/ 4 h 112"/>
                  <a:gd name="T18" fmla="*/ 3 w 80"/>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2">
                    <a:moveTo>
                      <a:pt x="77" y="105"/>
                    </a:moveTo>
                    <a:cubicBezTo>
                      <a:pt x="77" y="106"/>
                      <a:pt x="76" y="107"/>
                      <a:pt x="76" y="108"/>
                    </a:cubicBezTo>
                    <a:cubicBezTo>
                      <a:pt x="78" y="112"/>
                      <a:pt x="78" y="112"/>
                      <a:pt x="78" y="112"/>
                    </a:cubicBezTo>
                    <a:cubicBezTo>
                      <a:pt x="79" y="111"/>
                      <a:pt x="79" y="110"/>
                      <a:pt x="80" y="109"/>
                    </a:cubicBezTo>
                    <a:cubicBezTo>
                      <a:pt x="77" y="105"/>
                      <a:pt x="77" y="105"/>
                      <a:pt x="77" y="105"/>
                    </a:cubicBezTo>
                    <a:moveTo>
                      <a:pt x="3" y="0"/>
                    </a:moveTo>
                    <a:cubicBezTo>
                      <a:pt x="2" y="1"/>
                      <a:pt x="1" y="1"/>
                      <a:pt x="0" y="1"/>
                    </a:cubicBezTo>
                    <a:cubicBezTo>
                      <a:pt x="2" y="5"/>
                      <a:pt x="2" y="5"/>
                      <a:pt x="2" y="5"/>
                    </a:cubicBezTo>
                    <a:cubicBezTo>
                      <a:pt x="3"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819"/>
              <p:cNvSpPr>
                <a:spLocks noEditPoints="1"/>
              </p:cNvSpPr>
              <p:nvPr/>
            </p:nvSpPr>
            <p:spPr bwMode="auto">
              <a:xfrm>
                <a:off x="6216320" y="1971149"/>
                <a:ext cx="502876" cy="694155"/>
              </a:xfrm>
              <a:custGeom>
                <a:avLst/>
                <a:gdLst>
                  <a:gd name="T0" fmla="*/ 65 w 69"/>
                  <a:gd name="T1" fmla="*/ 86 h 95"/>
                  <a:gd name="T2" fmla="*/ 65 w 69"/>
                  <a:gd name="T3" fmla="*/ 91 h 95"/>
                  <a:gd name="T4" fmla="*/ 68 w 69"/>
                  <a:gd name="T5" fmla="*/ 95 h 95"/>
                  <a:gd name="T6" fmla="*/ 69 w 69"/>
                  <a:gd name="T7" fmla="*/ 91 h 95"/>
                  <a:gd name="T8" fmla="*/ 65 w 69"/>
                  <a:gd name="T9" fmla="*/ 86 h 95"/>
                  <a:gd name="T10" fmla="*/ 0 w 69"/>
                  <a:gd name="T11" fmla="*/ 0 h 95"/>
                  <a:gd name="T12" fmla="*/ 3 w 69"/>
                  <a:gd name="T13" fmla="*/ 4 h 95"/>
                  <a:gd name="T14" fmla="*/ 8 w 69"/>
                  <a:gd name="T15" fmla="*/ 5 h 95"/>
                  <a:gd name="T16" fmla="*/ 4 w 69"/>
                  <a:gd name="T17" fmla="*/ 0 h 95"/>
                  <a:gd name="T18" fmla="*/ 0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65" y="86"/>
                    </a:moveTo>
                    <a:cubicBezTo>
                      <a:pt x="65" y="88"/>
                      <a:pt x="65" y="89"/>
                      <a:pt x="65" y="91"/>
                    </a:cubicBezTo>
                    <a:cubicBezTo>
                      <a:pt x="68" y="95"/>
                      <a:pt x="68" y="95"/>
                      <a:pt x="68" y="95"/>
                    </a:cubicBezTo>
                    <a:cubicBezTo>
                      <a:pt x="68" y="94"/>
                      <a:pt x="68" y="93"/>
                      <a:pt x="69" y="91"/>
                    </a:cubicBezTo>
                    <a:cubicBezTo>
                      <a:pt x="65" y="86"/>
                      <a:pt x="65" y="86"/>
                      <a:pt x="65" y="86"/>
                    </a:cubicBezTo>
                    <a:moveTo>
                      <a:pt x="0" y="0"/>
                    </a:moveTo>
                    <a:cubicBezTo>
                      <a:pt x="3" y="4"/>
                      <a:pt x="3" y="4"/>
                      <a:pt x="3" y="4"/>
                    </a:cubicBezTo>
                    <a:cubicBezTo>
                      <a:pt x="5" y="5"/>
                      <a:pt x="6" y="5"/>
                      <a:pt x="8" y="5"/>
                    </a:cubicBezTo>
                    <a:cubicBezTo>
                      <a:pt x="4" y="0"/>
                      <a:pt x="4"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820"/>
              <p:cNvSpPr>
                <a:spLocks noEditPoints="1"/>
              </p:cNvSpPr>
              <p:nvPr/>
            </p:nvSpPr>
            <p:spPr bwMode="auto">
              <a:xfrm>
                <a:off x="6361322" y="2008170"/>
                <a:ext cx="364045" cy="502877"/>
              </a:xfrm>
              <a:custGeom>
                <a:avLst/>
                <a:gdLst>
                  <a:gd name="T0" fmla="*/ 44 w 50"/>
                  <a:gd name="T1" fmla="*/ 56 h 69"/>
                  <a:gd name="T2" fmla="*/ 45 w 50"/>
                  <a:gd name="T3" fmla="*/ 63 h 69"/>
                  <a:gd name="T4" fmla="*/ 50 w 50"/>
                  <a:gd name="T5" fmla="*/ 69 h 69"/>
                  <a:gd name="T6" fmla="*/ 49 w 50"/>
                  <a:gd name="T7" fmla="*/ 64 h 69"/>
                  <a:gd name="T8" fmla="*/ 44 w 50"/>
                  <a:gd name="T9" fmla="*/ 56 h 69"/>
                  <a:gd name="T10" fmla="*/ 0 w 50"/>
                  <a:gd name="T11" fmla="*/ 0 h 69"/>
                  <a:gd name="T12" fmla="*/ 5 w 50"/>
                  <a:gd name="T13" fmla="*/ 6 h 69"/>
                  <a:gd name="T14" fmla="*/ 11 w 50"/>
                  <a:gd name="T15" fmla="*/ 10 h 69"/>
                  <a:gd name="T16" fmla="*/ 6 w 50"/>
                  <a:gd name="T17" fmla="*/ 2 h 69"/>
                  <a:gd name="T18" fmla="*/ 0 w 50"/>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9">
                    <a:moveTo>
                      <a:pt x="44" y="56"/>
                    </a:moveTo>
                    <a:cubicBezTo>
                      <a:pt x="44" y="58"/>
                      <a:pt x="45" y="61"/>
                      <a:pt x="45" y="63"/>
                    </a:cubicBezTo>
                    <a:cubicBezTo>
                      <a:pt x="50" y="69"/>
                      <a:pt x="50" y="69"/>
                      <a:pt x="50" y="69"/>
                    </a:cubicBezTo>
                    <a:cubicBezTo>
                      <a:pt x="50" y="68"/>
                      <a:pt x="49" y="66"/>
                      <a:pt x="49" y="64"/>
                    </a:cubicBezTo>
                    <a:cubicBezTo>
                      <a:pt x="44" y="56"/>
                      <a:pt x="44" y="56"/>
                      <a:pt x="44" y="56"/>
                    </a:cubicBezTo>
                    <a:moveTo>
                      <a:pt x="0" y="0"/>
                    </a:moveTo>
                    <a:cubicBezTo>
                      <a:pt x="5" y="6"/>
                      <a:pt x="5" y="6"/>
                      <a:pt x="5" y="6"/>
                    </a:cubicBezTo>
                    <a:cubicBezTo>
                      <a:pt x="7" y="7"/>
                      <a:pt x="9" y="9"/>
                      <a:pt x="11" y="10"/>
                    </a:cubicBezTo>
                    <a:cubicBezTo>
                      <a:pt x="6" y="2"/>
                      <a:pt x="6" y="2"/>
                      <a:pt x="6" y="2"/>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821"/>
              <p:cNvSpPr>
                <a:spLocks noEditPoints="1"/>
              </p:cNvSpPr>
              <p:nvPr/>
            </p:nvSpPr>
            <p:spPr bwMode="auto">
              <a:xfrm>
                <a:off x="5960254" y="2350620"/>
                <a:ext cx="379471" cy="379471"/>
              </a:xfrm>
              <a:custGeom>
                <a:avLst/>
                <a:gdLst>
                  <a:gd name="T0" fmla="*/ 37 w 52"/>
                  <a:gd name="T1" fmla="*/ 45 h 52"/>
                  <a:gd name="T2" fmla="*/ 27 w 52"/>
                  <a:gd name="T3" fmla="*/ 48 h 52"/>
                  <a:gd name="T4" fmla="*/ 29 w 52"/>
                  <a:gd name="T5" fmla="*/ 52 h 52"/>
                  <a:gd name="T6" fmla="*/ 40 w 52"/>
                  <a:gd name="T7" fmla="*/ 48 h 52"/>
                  <a:gd name="T8" fmla="*/ 37 w 52"/>
                  <a:gd name="T9" fmla="*/ 45 h 52"/>
                  <a:gd name="T10" fmla="*/ 47 w 52"/>
                  <a:gd name="T11" fmla="*/ 34 h 52"/>
                  <a:gd name="T12" fmla="*/ 40 w 52"/>
                  <a:gd name="T13" fmla="*/ 43 h 52"/>
                  <a:gd name="T14" fmla="*/ 40 w 52"/>
                  <a:gd name="T15" fmla="*/ 43 h 52"/>
                  <a:gd name="T16" fmla="*/ 42 w 52"/>
                  <a:gd name="T17" fmla="*/ 46 h 52"/>
                  <a:gd name="T18" fmla="*/ 43 w 52"/>
                  <a:gd name="T19" fmla="*/ 46 h 52"/>
                  <a:gd name="T20" fmla="*/ 49 w 52"/>
                  <a:gd name="T21" fmla="*/ 38 h 52"/>
                  <a:gd name="T22" fmla="*/ 47 w 52"/>
                  <a:gd name="T23" fmla="*/ 34 h 52"/>
                  <a:gd name="T24" fmla="*/ 2 w 52"/>
                  <a:gd name="T25" fmla="*/ 18 h 52"/>
                  <a:gd name="T26" fmla="*/ 1 w 52"/>
                  <a:gd name="T27" fmla="*/ 23 h 52"/>
                  <a:gd name="T28" fmla="*/ 0 w 52"/>
                  <a:gd name="T29" fmla="*/ 26 h 52"/>
                  <a:gd name="T30" fmla="*/ 5 w 52"/>
                  <a:gd name="T31" fmla="*/ 41 h 52"/>
                  <a:gd name="T32" fmla="*/ 5 w 52"/>
                  <a:gd name="T33" fmla="*/ 41 h 52"/>
                  <a:gd name="T34" fmla="*/ 6 w 52"/>
                  <a:gd name="T35" fmla="*/ 42 h 52"/>
                  <a:gd name="T36" fmla="*/ 26 w 52"/>
                  <a:gd name="T37" fmla="*/ 52 h 52"/>
                  <a:gd name="T38" fmla="*/ 23 w 52"/>
                  <a:gd name="T39" fmla="*/ 47 h 52"/>
                  <a:gd name="T40" fmla="*/ 9 w 52"/>
                  <a:gd name="T41" fmla="*/ 39 h 52"/>
                  <a:gd name="T42" fmla="*/ 4 w 52"/>
                  <a:gd name="T43" fmla="*/ 26 h 52"/>
                  <a:gd name="T44" fmla="*/ 5 w 52"/>
                  <a:gd name="T45" fmla="*/ 23 h 52"/>
                  <a:gd name="T46" fmla="*/ 5 w 52"/>
                  <a:gd name="T47" fmla="*/ 22 h 52"/>
                  <a:gd name="T48" fmla="*/ 2 w 52"/>
                  <a:gd name="T49" fmla="*/ 18 h 52"/>
                  <a:gd name="T50" fmla="*/ 10 w 52"/>
                  <a:gd name="T51" fmla="*/ 6 h 52"/>
                  <a:gd name="T52" fmla="*/ 3 w 52"/>
                  <a:gd name="T53" fmla="*/ 14 h 52"/>
                  <a:gd name="T54" fmla="*/ 6 w 52"/>
                  <a:gd name="T55" fmla="*/ 18 h 52"/>
                  <a:gd name="T56" fmla="*/ 12 w 52"/>
                  <a:gd name="T57" fmla="*/ 9 h 52"/>
                  <a:gd name="T58" fmla="*/ 10 w 52"/>
                  <a:gd name="T59" fmla="*/ 6 h 52"/>
                  <a:gd name="T60" fmla="*/ 23 w 52"/>
                  <a:gd name="T61" fmla="*/ 0 h 52"/>
                  <a:gd name="T62" fmla="*/ 12 w 52"/>
                  <a:gd name="T63" fmla="*/ 4 h 52"/>
                  <a:gd name="T64" fmla="*/ 15 w 52"/>
                  <a:gd name="T65" fmla="*/ 7 h 52"/>
                  <a:gd name="T66" fmla="*/ 25 w 52"/>
                  <a:gd name="T67" fmla="*/ 4 h 52"/>
                  <a:gd name="T68" fmla="*/ 23 w 52"/>
                  <a:gd name="T69" fmla="*/ 0 h 52"/>
                  <a:gd name="T70" fmla="*/ 26 w 52"/>
                  <a:gd name="T71" fmla="*/ 0 h 52"/>
                  <a:gd name="T72" fmla="*/ 26 w 52"/>
                  <a:gd name="T73" fmla="*/ 0 h 52"/>
                  <a:gd name="T74" fmla="*/ 29 w 52"/>
                  <a:gd name="T75" fmla="*/ 4 h 52"/>
                  <a:gd name="T76" fmla="*/ 43 w 52"/>
                  <a:gd name="T77" fmla="*/ 12 h 52"/>
                  <a:gd name="T78" fmla="*/ 48 w 52"/>
                  <a:gd name="T79" fmla="*/ 26 h 52"/>
                  <a:gd name="T80" fmla="*/ 48 w 52"/>
                  <a:gd name="T81" fmla="*/ 31 h 52"/>
                  <a:gd name="T82" fmla="*/ 51 w 52"/>
                  <a:gd name="T83" fmla="*/ 35 h 52"/>
                  <a:gd name="T84" fmla="*/ 52 w 52"/>
                  <a:gd name="T85" fmla="*/ 26 h 52"/>
                  <a:gd name="T86" fmla="*/ 50 w 52"/>
                  <a:gd name="T87" fmla="*/ 16 h 52"/>
                  <a:gd name="T88" fmla="*/ 44 w 52"/>
                  <a:gd name="T89" fmla="*/ 6 h 52"/>
                  <a:gd name="T90" fmla="*/ 26 w 52"/>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37" y="45"/>
                    </a:moveTo>
                    <a:cubicBezTo>
                      <a:pt x="34" y="47"/>
                      <a:pt x="31" y="48"/>
                      <a:pt x="27" y="48"/>
                    </a:cubicBezTo>
                    <a:cubicBezTo>
                      <a:pt x="29" y="52"/>
                      <a:pt x="29" y="52"/>
                      <a:pt x="29" y="52"/>
                    </a:cubicBezTo>
                    <a:cubicBezTo>
                      <a:pt x="33" y="51"/>
                      <a:pt x="37" y="50"/>
                      <a:pt x="40" y="48"/>
                    </a:cubicBezTo>
                    <a:cubicBezTo>
                      <a:pt x="37" y="45"/>
                      <a:pt x="37" y="45"/>
                      <a:pt x="37" y="45"/>
                    </a:cubicBezTo>
                    <a:moveTo>
                      <a:pt x="47" y="34"/>
                    </a:moveTo>
                    <a:cubicBezTo>
                      <a:pt x="45" y="37"/>
                      <a:pt x="43" y="41"/>
                      <a:pt x="40" y="43"/>
                    </a:cubicBezTo>
                    <a:cubicBezTo>
                      <a:pt x="40" y="43"/>
                      <a:pt x="40" y="43"/>
                      <a:pt x="40" y="43"/>
                    </a:cubicBezTo>
                    <a:cubicBezTo>
                      <a:pt x="42" y="46"/>
                      <a:pt x="42" y="46"/>
                      <a:pt x="42" y="46"/>
                    </a:cubicBezTo>
                    <a:cubicBezTo>
                      <a:pt x="42" y="46"/>
                      <a:pt x="42" y="46"/>
                      <a:pt x="43" y="46"/>
                    </a:cubicBezTo>
                    <a:cubicBezTo>
                      <a:pt x="45" y="44"/>
                      <a:pt x="48" y="41"/>
                      <a:pt x="49" y="38"/>
                    </a:cubicBezTo>
                    <a:cubicBezTo>
                      <a:pt x="47" y="34"/>
                      <a:pt x="47" y="34"/>
                      <a:pt x="47" y="34"/>
                    </a:cubicBezTo>
                    <a:moveTo>
                      <a:pt x="2" y="18"/>
                    </a:moveTo>
                    <a:cubicBezTo>
                      <a:pt x="1" y="19"/>
                      <a:pt x="1" y="21"/>
                      <a:pt x="1" y="23"/>
                    </a:cubicBezTo>
                    <a:cubicBezTo>
                      <a:pt x="0" y="24"/>
                      <a:pt x="0" y="25"/>
                      <a:pt x="0" y="26"/>
                    </a:cubicBezTo>
                    <a:cubicBezTo>
                      <a:pt x="0" y="31"/>
                      <a:pt x="2" y="36"/>
                      <a:pt x="5" y="41"/>
                    </a:cubicBezTo>
                    <a:cubicBezTo>
                      <a:pt x="5" y="41"/>
                      <a:pt x="5" y="41"/>
                      <a:pt x="5" y="41"/>
                    </a:cubicBezTo>
                    <a:cubicBezTo>
                      <a:pt x="6" y="41"/>
                      <a:pt x="6" y="42"/>
                      <a:pt x="6" y="42"/>
                    </a:cubicBezTo>
                    <a:cubicBezTo>
                      <a:pt x="11" y="48"/>
                      <a:pt x="18" y="52"/>
                      <a:pt x="26" y="52"/>
                    </a:cubicBezTo>
                    <a:cubicBezTo>
                      <a:pt x="23" y="47"/>
                      <a:pt x="23" y="47"/>
                      <a:pt x="23" y="47"/>
                    </a:cubicBezTo>
                    <a:cubicBezTo>
                      <a:pt x="17" y="47"/>
                      <a:pt x="13" y="44"/>
                      <a:pt x="9" y="39"/>
                    </a:cubicBezTo>
                    <a:cubicBezTo>
                      <a:pt x="6" y="36"/>
                      <a:pt x="4" y="31"/>
                      <a:pt x="4" y="26"/>
                    </a:cubicBezTo>
                    <a:cubicBezTo>
                      <a:pt x="4" y="25"/>
                      <a:pt x="4" y="24"/>
                      <a:pt x="5" y="23"/>
                    </a:cubicBezTo>
                    <a:cubicBezTo>
                      <a:pt x="5" y="23"/>
                      <a:pt x="5" y="22"/>
                      <a:pt x="5" y="22"/>
                    </a:cubicBezTo>
                    <a:cubicBezTo>
                      <a:pt x="2" y="18"/>
                      <a:pt x="2" y="18"/>
                      <a:pt x="2" y="18"/>
                    </a:cubicBezTo>
                    <a:moveTo>
                      <a:pt x="10" y="6"/>
                    </a:moveTo>
                    <a:cubicBezTo>
                      <a:pt x="7" y="8"/>
                      <a:pt x="5" y="11"/>
                      <a:pt x="3" y="14"/>
                    </a:cubicBezTo>
                    <a:cubicBezTo>
                      <a:pt x="6" y="18"/>
                      <a:pt x="6" y="18"/>
                      <a:pt x="6" y="18"/>
                    </a:cubicBezTo>
                    <a:cubicBezTo>
                      <a:pt x="7" y="15"/>
                      <a:pt x="9" y="12"/>
                      <a:pt x="12" y="9"/>
                    </a:cubicBezTo>
                    <a:cubicBezTo>
                      <a:pt x="10" y="6"/>
                      <a:pt x="10" y="6"/>
                      <a:pt x="10" y="6"/>
                    </a:cubicBezTo>
                    <a:moveTo>
                      <a:pt x="23" y="0"/>
                    </a:moveTo>
                    <a:cubicBezTo>
                      <a:pt x="19" y="1"/>
                      <a:pt x="15" y="2"/>
                      <a:pt x="12" y="4"/>
                    </a:cubicBezTo>
                    <a:cubicBezTo>
                      <a:pt x="15" y="7"/>
                      <a:pt x="15" y="7"/>
                      <a:pt x="15" y="7"/>
                    </a:cubicBezTo>
                    <a:cubicBezTo>
                      <a:pt x="18" y="5"/>
                      <a:pt x="21" y="4"/>
                      <a:pt x="25" y="4"/>
                    </a:cubicBezTo>
                    <a:cubicBezTo>
                      <a:pt x="23" y="0"/>
                      <a:pt x="23" y="0"/>
                      <a:pt x="23" y="0"/>
                    </a:cubicBezTo>
                    <a:moveTo>
                      <a:pt x="26" y="0"/>
                    </a:moveTo>
                    <a:cubicBezTo>
                      <a:pt x="26" y="0"/>
                      <a:pt x="26" y="0"/>
                      <a:pt x="26" y="0"/>
                    </a:cubicBezTo>
                    <a:cubicBezTo>
                      <a:pt x="29" y="4"/>
                      <a:pt x="29" y="4"/>
                      <a:pt x="29" y="4"/>
                    </a:cubicBezTo>
                    <a:cubicBezTo>
                      <a:pt x="35" y="5"/>
                      <a:pt x="40" y="8"/>
                      <a:pt x="43" y="12"/>
                    </a:cubicBezTo>
                    <a:cubicBezTo>
                      <a:pt x="47" y="16"/>
                      <a:pt x="48" y="21"/>
                      <a:pt x="48" y="26"/>
                    </a:cubicBezTo>
                    <a:cubicBezTo>
                      <a:pt x="48" y="27"/>
                      <a:pt x="48" y="29"/>
                      <a:pt x="48" y="31"/>
                    </a:cubicBezTo>
                    <a:cubicBezTo>
                      <a:pt x="51" y="35"/>
                      <a:pt x="51" y="35"/>
                      <a:pt x="51" y="35"/>
                    </a:cubicBezTo>
                    <a:cubicBezTo>
                      <a:pt x="52" y="32"/>
                      <a:pt x="52" y="29"/>
                      <a:pt x="52" y="26"/>
                    </a:cubicBezTo>
                    <a:cubicBezTo>
                      <a:pt x="52" y="22"/>
                      <a:pt x="52" y="19"/>
                      <a:pt x="50" y="16"/>
                    </a:cubicBezTo>
                    <a:cubicBezTo>
                      <a:pt x="44" y="6"/>
                      <a:pt x="44" y="6"/>
                      <a:pt x="44" y="6"/>
                    </a:cubicBezTo>
                    <a:cubicBezTo>
                      <a:pt x="39" y="2"/>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822"/>
              <p:cNvSpPr/>
              <p:nvPr/>
            </p:nvSpPr>
            <p:spPr bwMode="auto">
              <a:xfrm>
                <a:off x="5997276" y="2649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823"/>
              <p:cNvSpPr>
                <a:spLocks noEditPoints="1"/>
              </p:cNvSpPr>
              <p:nvPr/>
            </p:nvSpPr>
            <p:spPr bwMode="auto">
              <a:xfrm>
                <a:off x="5975680" y="2452429"/>
                <a:ext cx="197448" cy="277662"/>
              </a:xfrm>
              <a:custGeom>
                <a:avLst/>
                <a:gdLst>
                  <a:gd name="T0" fmla="*/ 21 w 27"/>
                  <a:gd name="T1" fmla="*/ 33 h 38"/>
                  <a:gd name="T2" fmla="*/ 24 w 27"/>
                  <a:gd name="T3" fmla="*/ 38 h 38"/>
                  <a:gd name="T4" fmla="*/ 24 w 27"/>
                  <a:gd name="T5" fmla="*/ 38 h 38"/>
                  <a:gd name="T6" fmla="*/ 27 w 27"/>
                  <a:gd name="T7" fmla="*/ 38 h 38"/>
                  <a:gd name="T8" fmla="*/ 25 w 27"/>
                  <a:gd name="T9" fmla="*/ 34 h 38"/>
                  <a:gd name="T10" fmla="*/ 24 w 27"/>
                  <a:gd name="T11" fmla="*/ 34 h 38"/>
                  <a:gd name="T12" fmla="*/ 21 w 27"/>
                  <a:gd name="T13" fmla="*/ 33 h 38"/>
                  <a:gd name="T14" fmla="*/ 1 w 27"/>
                  <a:gd name="T15" fmla="*/ 0 h 38"/>
                  <a:gd name="T16" fmla="*/ 0 w 27"/>
                  <a:gd name="T17" fmla="*/ 4 h 38"/>
                  <a:gd name="T18" fmla="*/ 3 w 27"/>
                  <a:gd name="T19" fmla="*/ 8 h 38"/>
                  <a:gd name="T20" fmla="*/ 4 w 27"/>
                  <a:gd name="T21" fmla="*/ 4 h 38"/>
                  <a:gd name="T22" fmla="*/ 1 w 2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8">
                    <a:moveTo>
                      <a:pt x="21" y="33"/>
                    </a:moveTo>
                    <a:cubicBezTo>
                      <a:pt x="24" y="38"/>
                      <a:pt x="24" y="38"/>
                      <a:pt x="24" y="38"/>
                    </a:cubicBezTo>
                    <a:cubicBezTo>
                      <a:pt x="24" y="38"/>
                      <a:pt x="24" y="38"/>
                      <a:pt x="24" y="38"/>
                    </a:cubicBezTo>
                    <a:cubicBezTo>
                      <a:pt x="25" y="38"/>
                      <a:pt x="26" y="38"/>
                      <a:pt x="27" y="38"/>
                    </a:cubicBezTo>
                    <a:cubicBezTo>
                      <a:pt x="25" y="34"/>
                      <a:pt x="25" y="34"/>
                      <a:pt x="25" y="34"/>
                    </a:cubicBezTo>
                    <a:cubicBezTo>
                      <a:pt x="25" y="34"/>
                      <a:pt x="24" y="34"/>
                      <a:pt x="24" y="34"/>
                    </a:cubicBezTo>
                    <a:cubicBezTo>
                      <a:pt x="23" y="34"/>
                      <a:pt x="22" y="34"/>
                      <a:pt x="21" y="33"/>
                    </a:cubicBezTo>
                    <a:moveTo>
                      <a:pt x="1" y="0"/>
                    </a:moveTo>
                    <a:cubicBezTo>
                      <a:pt x="1" y="1"/>
                      <a:pt x="0" y="2"/>
                      <a:pt x="0" y="4"/>
                    </a:cubicBezTo>
                    <a:cubicBezTo>
                      <a:pt x="3" y="8"/>
                      <a:pt x="3" y="8"/>
                      <a:pt x="3" y="8"/>
                    </a:cubicBezTo>
                    <a:cubicBezTo>
                      <a:pt x="3" y="7"/>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824"/>
              <p:cNvSpPr>
                <a:spLocks noEditPoints="1"/>
              </p:cNvSpPr>
              <p:nvPr/>
            </p:nvSpPr>
            <p:spPr bwMode="auto">
              <a:xfrm>
                <a:off x="6034298" y="2378386"/>
                <a:ext cx="231385" cy="320854"/>
              </a:xfrm>
              <a:custGeom>
                <a:avLst/>
                <a:gdLst>
                  <a:gd name="T0" fmla="*/ 30 w 32"/>
                  <a:gd name="T1" fmla="*/ 39 h 44"/>
                  <a:gd name="T2" fmla="*/ 27 w 32"/>
                  <a:gd name="T3" fmla="*/ 41 h 44"/>
                  <a:gd name="T4" fmla="*/ 30 w 32"/>
                  <a:gd name="T5" fmla="*/ 44 h 44"/>
                  <a:gd name="T6" fmla="*/ 32 w 32"/>
                  <a:gd name="T7" fmla="*/ 42 h 44"/>
                  <a:gd name="T8" fmla="*/ 30 w 32"/>
                  <a:gd name="T9" fmla="*/ 39 h 44"/>
                  <a:gd name="T10" fmla="*/ 2 w 32"/>
                  <a:gd name="T11" fmla="*/ 0 h 44"/>
                  <a:gd name="T12" fmla="*/ 0 w 32"/>
                  <a:gd name="T13" fmla="*/ 2 h 44"/>
                  <a:gd name="T14" fmla="*/ 0 w 32"/>
                  <a:gd name="T15" fmla="*/ 2 h 44"/>
                  <a:gd name="T16" fmla="*/ 2 w 32"/>
                  <a:gd name="T17" fmla="*/ 5 h 44"/>
                  <a:gd name="T18" fmla="*/ 3 w 32"/>
                  <a:gd name="T19" fmla="*/ 5 h 44"/>
                  <a:gd name="T20" fmla="*/ 5 w 32"/>
                  <a:gd name="T21" fmla="*/ 3 h 44"/>
                  <a:gd name="T22" fmla="*/ 2 w 3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30" y="39"/>
                    </a:moveTo>
                    <a:cubicBezTo>
                      <a:pt x="29" y="40"/>
                      <a:pt x="28" y="40"/>
                      <a:pt x="27" y="41"/>
                    </a:cubicBezTo>
                    <a:cubicBezTo>
                      <a:pt x="30" y="44"/>
                      <a:pt x="30" y="44"/>
                      <a:pt x="30" y="44"/>
                    </a:cubicBezTo>
                    <a:cubicBezTo>
                      <a:pt x="31" y="43"/>
                      <a:pt x="31" y="43"/>
                      <a:pt x="32" y="42"/>
                    </a:cubicBezTo>
                    <a:cubicBezTo>
                      <a:pt x="30" y="39"/>
                      <a:pt x="30" y="39"/>
                      <a:pt x="30" y="39"/>
                    </a:cubicBezTo>
                    <a:moveTo>
                      <a:pt x="2" y="0"/>
                    </a:moveTo>
                    <a:cubicBezTo>
                      <a:pt x="2" y="0"/>
                      <a:pt x="1" y="1"/>
                      <a:pt x="0" y="2"/>
                    </a:cubicBezTo>
                    <a:cubicBezTo>
                      <a:pt x="0" y="2"/>
                      <a:pt x="0" y="2"/>
                      <a:pt x="0" y="2"/>
                    </a:cubicBezTo>
                    <a:cubicBezTo>
                      <a:pt x="2" y="5"/>
                      <a:pt x="2" y="5"/>
                      <a:pt x="2" y="5"/>
                    </a:cubicBezTo>
                    <a:cubicBezTo>
                      <a:pt x="2"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825"/>
              <p:cNvSpPr>
                <a:spLocks noEditPoints="1"/>
              </p:cNvSpPr>
              <p:nvPr/>
            </p:nvSpPr>
            <p:spPr bwMode="auto">
              <a:xfrm>
                <a:off x="6129937" y="2350620"/>
                <a:ext cx="203618" cy="277662"/>
              </a:xfrm>
              <a:custGeom>
                <a:avLst/>
                <a:gdLst>
                  <a:gd name="T0" fmla="*/ 25 w 28"/>
                  <a:gd name="T1" fmla="*/ 31 h 38"/>
                  <a:gd name="T2" fmla="*/ 24 w 28"/>
                  <a:gd name="T3" fmla="*/ 34 h 38"/>
                  <a:gd name="T4" fmla="*/ 26 w 28"/>
                  <a:gd name="T5" fmla="*/ 38 h 38"/>
                  <a:gd name="T6" fmla="*/ 28 w 28"/>
                  <a:gd name="T7" fmla="*/ 35 h 38"/>
                  <a:gd name="T8" fmla="*/ 25 w 28"/>
                  <a:gd name="T9" fmla="*/ 31 h 38"/>
                  <a:gd name="T10" fmla="*/ 3 w 28"/>
                  <a:gd name="T11" fmla="*/ 0 h 38"/>
                  <a:gd name="T12" fmla="*/ 0 w 28"/>
                  <a:gd name="T13" fmla="*/ 0 h 38"/>
                  <a:gd name="T14" fmla="*/ 2 w 28"/>
                  <a:gd name="T15" fmla="*/ 4 h 38"/>
                  <a:gd name="T16" fmla="*/ 3 w 28"/>
                  <a:gd name="T17" fmla="*/ 4 h 38"/>
                  <a:gd name="T18" fmla="*/ 6 w 28"/>
                  <a:gd name="T19" fmla="*/ 4 h 38"/>
                  <a:gd name="T20" fmla="*/ 3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5" y="31"/>
                    </a:moveTo>
                    <a:cubicBezTo>
                      <a:pt x="24" y="32"/>
                      <a:pt x="24" y="33"/>
                      <a:pt x="24" y="34"/>
                    </a:cubicBezTo>
                    <a:cubicBezTo>
                      <a:pt x="26" y="38"/>
                      <a:pt x="26" y="38"/>
                      <a:pt x="26" y="38"/>
                    </a:cubicBezTo>
                    <a:cubicBezTo>
                      <a:pt x="27" y="37"/>
                      <a:pt x="27" y="36"/>
                      <a:pt x="28" y="35"/>
                    </a:cubicBezTo>
                    <a:cubicBezTo>
                      <a:pt x="25" y="31"/>
                      <a:pt x="25" y="31"/>
                      <a:pt x="25" y="31"/>
                    </a:cubicBezTo>
                    <a:moveTo>
                      <a:pt x="3" y="0"/>
                    </a:moveTo>
                    <a:cubicBezTo>
                      <a:pt x="2" y="0"/>
                      <a:pt x="1" y="0"/>
                      <a:pt x="0" y="0"/>
                    </a:cubicBezTo>
                    <a:cubicBezTo>
                      <a:pt x="2" y="4"/>
                      <a:pt x="2" y="4"/>
                      <a:pt x="2" y="4"/>
                    </a:cubicBezTo>
                    <a:cubicBezTo>
                      <a:pt x="3" y="4"/>
                      <a:pt x="3" y="4"/>
                      <a:pt x="3" y="4"/>
                    </a:cubicBezTo>
                    <a:cubicBezTo>
                      <a:pt x="4"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826"/>
              <p:cNvSpPr/>
              <p:nvPr/>
            </p:nvSpPr>
            <p:spPr bwMode="auto">
              <a:xfrm>
                <a:off x="6281108" y="2393812"/>
                <a:ext cx="43192" cy="74043"/>
              </a:xfrm>
              <a:custGeom>
                <a:avLst/>
                <a:gdLst>
                  <a:gd name="T0" fmla="*/ 0 w 6"/>
                  <a:gd name="T1" fmla="*/ 0 h 10"/>
                  <a:gd name="T2" fmla="*/ 6 w 6"/>
                  <a:gd name="T3" fmla="*/ 10 h 10"/>
                  <a:gd name="T4" fmla="*/ 3 w 6"/>
                  <a:gd name="T5" fmla="*/ 4 h 10"/>
                  <a:gd name="T6" fmla="*/ 0 w 6"/>
                  <a:gd name="T7" fmla="*/ 0 h 10"/>
                </a:gdLst>
                <a:ahLst/>
                <a:cxnLst>
                  <a:cxn ang="0">
                    <a:pos x="T0" y="T1"/>
                  </a:cxn>
                  <a:cxn ang="0">
                    <a:pos x="T2" y="T3"/>
                  </a:cxn>
                  <a:cxn ang="0">
                    <a:pos x="T4" y="T5"/>
                  </a:cxn>
                  <a:cxn ang="0">
                    <a:pos x="T6" y="T7"/>
                  </a:cxn>
                </a:cxnLst>
                <a:rect l="0" t="0" r="r" b="b"/>
                <a:pathLst>
                  <a:path w="6" h="10">
                    <a:moveTo>
                      <a:pt x="0" y="0"/>
                    </a:moveTo>
                    <a:cubicBezTo>
                      <a:pt x="6" y="10"/>
                      <a:pt x="6" y="10"/>
                      <a:pt x="6" y="10"/>
                    </a:cubicBezTo>
                    <a:cubicBezTo>
                      <a:pt x="5" y="8"/>
                      <a:pt x="4" y="6"/>
                      <a:pt x="3" y="4"/>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57" name="组合 856"/>
          <p:cNvGrpSpPr>
            <a:grpSpLocks noChangeAspect="1"/>
          </p:cNvGrpSpPr>
          <p:nvPr/>
        </p:nvGrpSpPr>
        <p:grpSpPr>
          <a:xfrm>
            <a:off x="1557150" y="3050919"/>
            <a:ext cx="1080000" cy="1075479"/>
            <a:chOff x="12895386" y="-62366"/>
            <a:chExt cx="2208955" cy="2199699"/>
          </a:xfrm>
        </p:grpSpPr>
        <p:sp>
          <p:nvSpPr>
            <p:cNvPr id="858" name="Freeform 711"/>
            <p:cNvSpPr/>
            <p:nvPr/>
          </p:nvSpPr>
          <p:spPr bwMode="auto">
            <a:xfrm>
              <a:off x="13222410" y="1838075"/>
              <a:ext cx="37022" cy="30851"/>
            </a:xfrm>
            <a:custGeom>
              <a:avLst/>
              <a:gdLst>
                <a:gd name="T0" fmla="*/ 3 w 5"/>
                <a:gd name="T1" fmla="*/ 0 h 4"/>
                <a:gd name="T2" fmla="*/ 0 w 5"/>
                <a:gd name="T3" fmla="*/ 1 h 4"/>
                <a:gd name="T4" fmla="*/ 3 w 5"/>
                <a:gd name="T5" fmla="*/ 4 h 4"/>
                <a:gd name="T6" fmla="*/ 5 w 5"/>
                <a:gd name="T7" fmla="*/ 3 h 4"/>
                <a:gd name="T8" fmla="*/ 4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0" y="1"/>
                    <a:pt x="0" y="1"/>
                    <a:pt x="0" y="1"/>
                  </a:cubicBezTo>
                  <a:cubicBezTo>
                    <a:pt x="3" y="4"/>
                    <a:pt x="3" y="4"/>
                    <a:pt x="3" y="4"/>
                  </a:cubicBezTo>
                  <a:cubicBezTo>
                    <a:pt x="5" y="3"/>
                    <a:pt x="5" y="3"/>
                    <a:pt x="5" y="3"/>
                  </a:cubicBezTo>
                  <a:cubicBezTo>
                    <a:pt x="4" y="1"/>
                    <a:pt x="4" y="1"/>
                    <a:pt x="4" y="1"/>
                  </a:cubicBezTo>
                  <a:cubicBezTo>
                    <a:pt x="4" y="1"/>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59" name="Freeform 750"/>
            <p:cNvSpPr>
              <a:spLocks noEditPoints="1"/>
            </p:cNvSpPr>
            <p:nvPr/>
          </p:nvSpPr>
          <p:spPr bwMode="auto">
            <a:xfrm>
              <a:off x="12895386" y="-62366"/>
              <a:ext cx="2208955" cy="2199699"/>
            </a:xfrm>
            <a:custGeom>
              <a:avLst/>
              <a:gdLst>
                <a:gd name="T0" fmla="*/ 122 w 303"/>
                <a:gd name="T1" fmla="*/ 295 h 302"/>
                <a:gd name="T2" fmla="*/ 203 w 303"/>
                <a:gd name="T3" fmla="*/ 293 h 302"/>
                <a:gd name="T4" fmla="*/ 143 w 303"/>
                <a:gd name="T5" fmla="*/ 282 h 302"/>
                <a:gd name="T6" fmla="*/ 103 w 303"/>
                <a:gd name="T7" fmla="*/ 291 h 302"/>
                <a:gd name="T8" fmla="*/ 103 w 303"/>
                <a:gd name="T9" fmla="*/ 272 h 302"/>
                <a:gd name="T10" fmla="*/ 150 w 303"/>
                <a:gd name="T11" fmla="*/ 270 h 302"/>
                <a:gd name="T12" fmla="*/ 169 w 303"/>
                <a:gd name="T13" fmla="*/ 268 h 302"/>
                <a:gd name="T14" fmla="*/ 197 w 303"/>
                <a:gd name="T15" fmla="*/ 295 h 302"/>
                <a:gd name="T16" fmla="*/ 93 w 303"/>
                <a:gd name="T17" fmla="*/ 253 h 302"/>
                <a:gd name="T18" fmla="*/ 70 w 303"/>
                <a:gd name="T19" fmla="*/ 250 h 302"/>
                <a:gd name="T20" fmla="*/ 228 w 303"/>
                <a:gd name="T21" fmla="*/ 281 h 302"/>
                <a:gd name="T22" fmla="*/ 73 w 303"/>
                <a:gd name="T23" fmla="*/ 249 h 302"/>
                <a:gd name="T24" fmla="*/ 221 w 303"/>
                <a:gd name="T25" fmla="*/ 247 h 302"/>
                <a:gd name="T26" fmla="*/ 35 w 303"/>
                <a:gd name="T27" fmla="*/ 247 h 302"/>
                <a:gd name="T28" fmla="*/ 270 w 303"/>
                <a:gd name="T29" fmla="*/ 240 h 302"/>
                <a:gd name="T30" fmla="*/ 233 w 303"/>
                <a:gd name="T31" fmla="*/ 241 h 302"/>
                <a:gd name="T32" fmla="*/ 260 w 303"/>
                <a:gd name="T33" fmla="*/ 237 h 302"/>
                <a:gd name="T34" fmla="*/ 52 w 303"/>
                <a:gd name="T35" fmla="*/ 264 h 302"/>
                <a:gd name="T36" fmla="*/ 53 w 303"/>
                <a:gd name="T37" fmla="*/ 260 h 302"/>
                <a:gd name="T38" fmla="*/ 275 w 303"/>
                <a:gd name="T39" fmla="*/ 230 h 302"/>
                <a:gd name="T40" fmla="*/ 47 w 303"/>
                <a:gd name="T41" fmla="*/ 218 h 302"/>
                <a:gd name="T42" fmla="*/ 30 w 303"/>
                <a:gd name="T43" fmla="*/ 188 h 302"/>
                <a:gd name="T44" fmla="*/ 9 w 303"/>
                <a:gd name="T45" fmla="*/ 182 h 302"/>
                <a:gd name="T46" fmla="*/ 5 w 303"/>
                <a:gd name="T47" fmla="*/ 188 h 302"/>
                <a:gd name="T48" fmla="*/ 286 w 303"/>
                <a:gd name="T49" fmla="*/ 210 h 302"/>
                <a:gd name="T50" fmla="*/ 268 w 303"/>
                <a:gd name="T51" fmla="*/ 189 h 302"/>
                <a:gd name="T52" fmla="*/ 274 w 303"/>
                <a:gd name="T53" fmla="*/ 163 h 302"/>
                <a:gd name="T54" fmla="*/ 0 w 303"/>
                <a:gd name="T55" fmla="*/ 151 h 302"/>
                <a:gd name="T56" fmla="*/ 290 w 303"/>
                <a:gd name="T57" fmla="*/ 157 h 302"/>
                <a:gd name="T58" fmla="*/ 5 w 303"/>
                <a:gd name="T59" fmla="*/ 152 h 302"/>
                <a:gd name="T60" fmla="*/ 26 w 303"/>
                <a:gd name="T61" fmla="*/ 141 h 302"/>
                <a:gd name="T62" fmla="*/ 32 w 303"/>
                <a:gd name="T63" fmla="*/ 126 h 302"/>
                <a:gd name="T64" fmla="*/ 279 w 303"/>
                <a:gd name="T65" fmla="*/ 118 h 302"/>
                <a:gd name="T66" fmla="*/ 300 w 303"/>
                <a:gd name="T67" fmla="*/ 125 h 302"/>
                <a:gd name="T68" fmla="*/ 253 w 303"/>
                <a:gd name="T69" fmla="*/ 87 h 302"/>
                <a:gd name="T70" fmla="*/ 253 w 303"/>
                <a:gd name="T71" fmla="*/ 87 h 302"/>
                <a:gd name="T72" fmla="*/ 33 w 303"/>
                <a:gd name="T73" fmla="*/ 122 h 302"/>
                <a:gd name="T74" fmla="*/ 261 w 303"/>
                <a:gd name="T75" fmla="*/ 75 h 302"/>
                <a:gd name="T76" fmla="*/ 21 w 303"/>
                <a:gd name="T77" fmla="*/ 82 h 302"/>
                <a:gd name="T78" fmla="*/ 59 w 303"/>
                <a:gd name="T79" fmla="*/ 70 h 302"/>
                <a:gd name="T80" fmla="*/ 69 w 303"/>
                <a:gd name="T81" fmla="*/ 61 h 302"/>
                <a:gd name="T82" fmla="*/ 26 w 303"/>
                <a:gd name="T83" fmla="*/ 66 h 302"/>
                <a:gd name="T84" fmla="*/ 79 w 303"/>
                <a:gd name="T85" fmla="*/ 52 h 302"/>
                <a:gd name="T86" fmla="*/ 277 w 303"/>
                <a:gd name="T87" fmla="*/ 66 h 302"/>
                <a:gd name="T88" fmla="*/ 227 w 303"/>
                <a:gd name="T89" fmla="*/ 50 h 302"/>
                <a:gd name="T90" fmla="*/ 238 w 303"/>
                <a:gd name="T91" fmla="*/ 43 h 302"/>
                <a:gd name="T92" fmla="*/ 251 w 303"/>
                <a:gd name="T93" fmla="*/ 37 h 302"/>
                <a:gd name="T94" fmla="*/ 200 w 303"/>
                <a:gd name="T95" fmla="*/ 38 h 302"/>
                <a:gd name="T96" fmla="*/ 146 w 303"/>
                <a:gd name="T97" fmla="*/ 29 h 302"/>
                <a:gd name="T98" fmla="*/ 83 w 303"/>
                <a:gd name="T99" fmla="*/ 53 h 302"/>
                <a:gd name="T100" fmla="*/ 154 w 303"/>
                <a:gd name="T101" fmla="*/ 32 h 302"/>
                <a:gd name="T102" fmla="*/ 86 w 303"/>
                <a:gd name="T103" fmla="*/ 15 h 302"/>
                <a:gd name="T104" fmla="*/ 202 w 303"/>
                <a:gd name="T105" fmla="*/ 9 h 302"/>
                <a:gd name="T106" fmla="*/ 105 w 303"/>
                <a:gd name="T107" fmla="*/ 11 h 302"/>
                <a:gd name="T108" fmla="*/ 162 w 303"/>
                <a:gd name="T109" fmla="*/ 5 h 302"/>
                <a:gd name="T110" fmla="*/ 196 w 303"/>
                <a:gd name="T111" fmla="*/ 10 h 302"/>
                <a:gd name="T112" fmla="*/ 162 w 303"/>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 h="302">
                  <a:moveTo>
                    <a:pt x="122" y="295"/>
                  </a:moveTo>
                  <a:cubicBezTo>
                    <a:pt x="126" y="300"/>
                    <a:pt x="126" y="300"/>
                    <a:pt x="126" y="300"/>
                  </a:cubicBezTo>
                  <a:cubicBezTo>
                    <a:pt x="129" y="300"/>
                    <a:pt x="134" y="301"/>
                    <a:pt x="138" y="301"/>
                  </a:cubicBezTo>
                  <a:cubicBezTo>
                    <a:pt x="140" y="302"/>
                    <a:pt x="140" y="302"/>
                    <a:pt x="140" y="302"/>
                  </a:cubicBezTo>
                  <a:cubicBezTo>
                    <a:pt x="136" y="297"/>
                    <a:pt x="136" y="297"/>
                    <a:pt x="136" y="297"/>
                  </a:cubicBezTo>
                  <a:cubicBezTo>
                    <a:pt x="136" y="297"/>
                    <a:pt x="136" y="297"/>
                    <a:pt x="136" y="297"/>
                  </a:cubicBezTo>
                  <a:cubicBezTo>
                    <a:pt x="131" y="297"/>
                    <a:pt x="127" y="296"/>
                    <a:pt x="122" y="295"/>
                  </a:cubicBezTo>
                  <a:moveTo>
                    <a:pt x="100" y="292"/>
                  </a:moveTo>
                  <a:cubicBezTo>
                    <a:pt x="99" y="293"/>
                    <a:pt x="99" y="293"/>
                    <a:pt x="99" y="293"/>
                  </a:cubicBezTo>
                  <a:cubicBezTo>
                    <a:pt x="101" y="293"/>
                    <a:pt x="101" y="293"/>
                    <a:pt x="101" y="293"/>
                  </a:cubicBezTo>
                  <a:cubicBezTo>
                    <a:pt x="100" y="292"/>
                    <a:pt x="100" y="292"/>
                    <a:pt x="100" y="292"/>
                  </a:cubicBezTo>
                  <a:moveTo>
                    <a:pt x="211" y="285"/>
                  </a:moveTo>
                  <a:cubicBezTo>
                    <a:pt x="208" y="287"/>
                    <a:pt x="204" y="288"/>
                    <a:pt x="201" y="289"/>
                  </a:cubicBezTo>
                  <a:cubicBezTo>
                    <a:pt x="203" y="293"/>
                    <a:pt x="203" y="293"/>
                    <a:pt x="203" y="293"/>
                  </a:cubicBezTo>
                  <a:cubicBezTo>
                    <a:pt x="207" y="291"/>
                    <a:pt x="210" y="290"/>
                    <a:pt x="213" y="289"/>
                  </a:cubicBezTo>
                  <a:cubicBezTo>
                    <a:pt x="211" y="285"/>
                    <a:pt x="211" y="285"/>
                    <a:pt x="211" y="285"/>
                  </a:cubicBezTo>
                  <a:moveTo>
                    <a:pt x="143" y="282"/>
                  </a:moveTo>
                  <a:cubicBezTo>
                    <a:pt x="138" y="294"/>
                    <a:pt x="138" y="294"/>
                    <a:pt x="138" y="294"/>
                  </a:cubicBezTo>
                  <a:cubicBezTo>
                    <a:pt x="140" y="297"/>
                    <a:pt x="140" y="297"/>
                    <a:pt x="140" y="297"/>
                  </a:cubicBezTo>
                  <a:cubicBezTo>
                    <a:pt x="145" y="286"/>
                    <a:pt x="145" y="286"/>
                    <a:pt x="145" y="286"/>
                  </a:cubicBezTo>
                  <a:cubicBezTo>
                    <a:pt x="143" y="282"/>
                    <a:pt x="143" y="282"/>
                    <a:pt x="143" y="282"/>
                  </a:cubicBezTo>
                  <a:moveTo>
                    <a:pt x="223" y="279"/>
                  </a:moveTo>
                  <a:cubicBezTo>
                    <a:pt x="220" y="281"/>
                    <a:pt x="217" y="282"/>
                    <a:pt x="214" y="284"/>
                  </a:cubicBezTo>
                  <a:cubicBezTo>
                    <a:pt x="216" y="287"/>
                    <a:pt x="216" y="287"/>
                    <a:pt x="216" y="287"/>
                  </a:cubicBezTo>
                  <a:cubicBezTo>
                    <a:pt x="219" y="286"/>
                    <a:pt x="223" y="284"/>
                    <a:pt x="226" y="282"/>
                  </a:cubicBezTo>
                  <a:cubicBezTo>
                    <a:pt x="223" y="279"/>
                    <a:pt x="223" y="279"/>
                    <a:pt x="223" y="279"/>
                  </a:cubicBezTo>
                  <a:moveTo>
                    <a:pt x="103" y="272"/>
                  </a:moveTo>
                  <a:cubicBezTo>
                    <a:pt x="103" y="291"/>
                    <a:pt x="103" y="291"/>
                    <a:pt x="103" y="291"/>
                  </a:cubicBezTo>
                  <a:cubicBezTo>
                    <a:pt x="105" y="295"/>
                    <a:pt x="105" y="295"/>
                    <a:pt x="105" y="295"/>
                  </a:cubicBezTo>
                  <a:cubicBezTo>
                    <a:pt x="110" y="296"/>
                    <a:pt x="115" y="298"/>
                    <a:pt x="120" y="299"/>
                  </a:cubicBezTo>
                  <a:cubicBezTo>
                    <a:pt x="121" y="299"/>
                    <a:pt x="121" y="299"/>
                    <a:pt x="121" y="299"/>
                  </a:cubicBezTo>
                  <a:cubicBezTo>
                    <a:pt x="118" y="294"/>
                    <a:pt x="118" y="294"/>
                    <a:pt x="118" y="294"/>
                  </a:cubicBezTo>
                  <a:cubicBezTo>
                    <a:pt x="114" y="293"/>
                    <a:pt x="110" y="292"/>
                    <a:pt x="107" y="291"/>
                  </a:cubicBezTo>
                  <a:cubicBezTo>
                    <a:pt x="107" y="278"/>
                    <a:pt x="107" y="278"/>
                    <a:pt x="107" y="278"/>
                  </a:cubicBezTo>
                  <a:cubicBezTo>
                    <a:pt x="103" y="272"/>
                    <a:pt x="103" y="272"/>
                    <a:pt x="103" y="272"/>
                  </a:cubicBezTo>
                  <a:moveTo>
                    <a:pt x="150" y="270"/>
                  </a:moveTo>
                  <a:cubicBezTo>
                    <a:pt x="148" y="270"/>
                    <a:pt x="148" y="270"/>
                    <a:pt x="148" y="270"/>
                  </a:cubicBezTo>
                  <a:cubicBezTo>
                    <a:pt x="144" y="279"/>
                    <a:pt x="144" y="279"/>
                    <a:pt x="144" y="279"/>
                  </a:cubicBezTo>
                  <a:cubicBezTo>
                    <a:pt x="147" y="283"/>
                    <a:pt x="147" y="283"/>
                    <a:pt x="147" y="283"/>
                  </a:cubicBezTo>
                  <a:cubicBezTo>
                    <a:pt x="151" y="274"/>
                    <a:pt x="151" y="274"/>
                    <a:pt x="151" y="274"/>
                  </a:cubicBezTo>
                  <a:cubicBezTo>
                    <a:pt x="153" y="273"/>
                    <a:pt x="153" y="273"/>
                    <a:pt x="153" y="273"/>
                  </a:cubicBezTo>
                  <a:cubicBezTo>
                    <a:pt x="150" y="270"/>
                    <a:pt x="150" y="270"/>
                    <a:pt x="150" y="270"/>
                  </a:cubicBezTo>
                  <a:moveTo>
                    <a:pt x="166" y="268"/>
                  </a:moveTo>
                  <a:cubicBezTo>
                    <a:pt x="154" y="269"/>
                    <a:pt x="154" y="269"/>
                    <a:pt x="154" y="269"/>
                  </a:cubicBezTo>
                  <a:cubicBezTo>
                    <a:pt x="156" y="273"/>
                    <a:pt x="156" y="273"/>
                    <a:pt x="156" y="273"/>
                  </a:cubicBezTo>
                  <a:cubicBezTo>
                    <a:pt x="168" y="272"/>
                    <a:pt x="168" y="272"/>
                    <a:pt x="168" y="272"/>
                  </a:cubicBezTo>
                  <a:cubicBezTo>
                    <a:pt x="166" y="268"/>
                    <a:pt x="166" y="268"/>
                    <a:pt x="166" y="268"/>
                  </a:cubicBezTo>
                  <a:moveTo>
                    <a:pt x="180" y="266"/>
                  </a:moveTo>
                  <a:cubicBezTo>
                    <a:pt x="169" y="268"/>
                    <a:pt x="169" y="268"/>
                    <a:pt x="169" y="268"/>
                  </a:cubicBezTo>
                  <a:cubicBezTo>
                    <a:pt x="172" y="271"/>
                    <a:pt x="172" y="271"/>
                    <a:pt x="172" y="271"/>
                  </a:cubicBezTo>
                  <a:cubicBezTo>
                    <a:pt x="178" y="271"/>
                    <a:pt x="178" y="271"/>
                    <a:pt x="178" y="271"/>
                  </a:cubicBezTo>
                  <a:cubicBezTo>
                    <a:pt x="186" y="282"/>
                    <a:pt x="186" y="282"/>
                    <a:pt x="186" y="282"/>
                  </a:cubicBezTo>
                  <a:cubicBezTo>
                    <a:pt x="189" y="286"/>
                    <a:pt x="189" y="286"/>
                    <a:pt x="189" y="286"/>
                  </a:cubicBezTo>
                  <a:cubicBezTo>
                    <a:pt x="194" y="293"/>
                    <a:pt x="194" y="293"/>
                    <a:pt x="194" y="293"/>
                  </a:cubicBezTo>
                  <a:cubicBezTo>
                    <a:pt x="193" y="296"/>
                    <a:pt x="193" y="296"/>
                    <a:pt x="193" y="296"/>
                  </a:cubicBezTo>
                  <a:cubicBezTo>
                    <a:pt x="197" y="295"/>
                    <a:pt x="197" y="295"/>
                    <a:pt x="197" y="295"/>
                  </a:cubicBezTo>
                  <a:cubicBezTo>
                    <a:pt x="198" y="295"/>
                    <a:pt x="199" y="294"/>
                    <a:pt x="201" y="294"/>
                  </a:cubicBezTo>
                  <a:cubicBezTo>
                    <a:pt x="198" y="290"/>
                    <a:pt x="198" y="290"/>
                    <a:pt x="198" y="290"/>
                  </a:cubicBezTo>
                  <a:cubicBezTo>
                    <a:pt x="198" y="290"/>
                    <a:pt x="198" y="290"/>
                    <a:pt x="198" y="291"/>
                  </a:cubicBezTo>
                  <a:cubicBezTo>
                    <a:pt x="191" y="282"/>
                    <a:pt x="191" y="282"/>
                    <a:pt x="191" y="282"/>
                  </a:cubicBezTo>
                  <a:cubicBezTo>
                    <a:pt x="191" y="282"/>
                    <a:pt x="191" y="282"/>
                    <a:pt x="191" y="282"/>
                  </a:cubicBezTo>
                  <a:cubicBezTo>
                    <a:pt x="180" y="266"/>
                    <a:pt x="180" y="266"/>
                    <a:pt x="180" y="266"/>
                  </a:cubicBezTo>
                  <a:moveTo>
                    <a:pt x="93" y="253"/>
                  </a:moveTo>
                  <a:cubicBezTo>
                    <a:pt x="98" y="261"/>
                    <a:pt x="98" y="261"/>
                    <a:pt x="98" y="261"/>
                  </a:cubicBezTo>
                  <a:cubicBezTo>
                    <a:pt x="102" y="264"/>
                    <a:pt x="102" y="264"/>
                    <a:pt x="102" y="264"/>
                  </a:cubicBezTo>
                  <a:cubicBezTo>
                    <a:pt x="103" y="267"/>
                    <a:pt x="103" y="267"/>
                    <a:pt x="103" y="267"/>
                  </a:cubicBezTo>
                  <a:cubicBezTo>
                    <a:pt x="107" y="273"/>
                    <a:pt x="107" y="273"/>
                    <a:pt x="107" y="273"/>
                  </a:cubicBezTo>
                  <a:cubicBezTo>
                    <a:pt x="106" y="261"/>
                    <a:pt x="106" y="261"/>
                    <a:pt x="106" y="261"/>
                  </a:cubicBezTo>
                  <a:cubicBezTo>
                    <a:pt x="93" y="253"/>
                    <a:pt x="93" y="253"/>
                    <a:pt x="93" y="253"/>
                  </a:cubicBezTo>
                  <a:moveTo>
                    <a:pt x="70" y="250"/>
                  </a:moveTo>
                  <a:cubicBezTo>
                    <a:pt x="61" y="256"/>
                    <a:pt x="61" y="256"/>
                    <a:pt x="61" y="256"/>
                  </a:cubicBezTo>
                  <a:cubicBezTo>
                    <a:pt x="63" y="259"/>
                    <a:pt x="63" y="259"/>
                    <a:pt x="63" y="259"/>
                  </a:cubicBezTo>
                  <a:cubicBezTo>
                    <a:pt x="73" y="253"/>
                    <a:pt x="73" y="253"/>
                    <a:pt x="73" y="253"/>
                  </a:cubicBezTo>
                  <a:cubicBezTo>
                    <a:pt x="70" y="250"/>
                    <a:pt x="70" y="250"/>
                    <a:pt x="70" y="250"/>
                  </a:cubicBezTo>
                  <a:moveTo>
                    <a:pt x="219" y="249"/>
                  </a:moveTo>
                  <a:cubicBezTo>
                    <a:pt x="225" y="276"/>
                    <a:pt x="225" y="276"/>
                    <a:pt x="225" y="276"/>
                  </a:cubicBezTo>
                  <a:cubicBezTo>
                    <a:pt x="228" y="281"/>
                    <a:pt x="228" y="281"/>
                    <a:pt x="228" y="281"/>
                  </a:cubicBezTo>
                  <a:cubicBezTo>
                    <a:pt x="228" y="281"/>
                    <a:pt x="229" y="281"/>
                    <a:pt x="229" y="281"/>
                  </a:cubicBezTo>
                  <a:cubicBezTo>
                    <a:pt x="233" y="278"/>
                    <a:pt x="233" y="278"/>
                    <a:pt x="233" y="278"/>
                  </a:cubicBezTo>
                  <a:cubicBezTo>
                    <a:pt x="229" y="277"/>
                    <a:pt x="229" y="277"/>
                    <a:pt x="229" y="277"/>
                  </a:cubicBezTo>
                  <a:cubicBezTo>
                    <a:pt x="225" y="258"/>
                    <a:pt x="225" y="258"/>
                    <a:pt x="225" y="258"/>
                  </a:cubicBezTo>
                  <a:cubicBezTo>
                    <a:pt x="219" y="249"/>
                    <a:pt x="219" y="249"/>
                    <a:pt x="219" y="249"/>
                  </a:cubicBezTo>
                  <a:moveTo>
                    <a:pt x="79" y="245"/>
                  </a:moveTo>
                  <a:cubicBezTo>
                    <a:pt x="73" y="249"/>
                    <a:pt x="73" y="249"/>
                    <a:pt x="73" y="249"/>
                  </a:cubicBezTo>
                  <a:cubicBezTo>
                    <a:pt x="75" y="252"/>
                    <a:pt x="75" y="252"/>
                    <a:pt x="75" y="252"/>
                  </a:cubicBezTo>
                  <a:cubicBezTo>
                    <a:pt x="79" y="250"/>
                    <a:pt x="79" y="250"/>
                    <a:pt x="79" y="250"/>
                  </a:cubicBezTo>
                  <a:cubicBezTo>
                    <a:pt x="92" y="257"/>
                    <a:pt x="92" y="257"/>
                    <a:pt x="92" y="257"/>
                  </a:cubicBezTo>
                  <a:cubicBezTo>
                    <a:pt x="86" y="250"/>
                    <a:pt x="86" y="250"/>
                    <a:pt x="86" y="250"/>
                  </a:cubicBezTo>
                  <a:cubicBezTo>
                    <a:pt x="79" y="245"/>
                    <a:pt x="79" y="245"/>
                    <a:pt x="79" y="245"/>
                  </a:cubicBezTo>
                  <a:moveTo>
                    <a:pt x="229" y="240"/>
                  </a:moveTo>
                  <a:cubicBezTo>
                    <a:pt x="221" y="247"/>
                    <a:pt x="221" y="247"/>
                    <a:pt x="221" y="247"/>
                  </a:cubicBezTo>
                  <a:cubicBezTo>
                    <a:pt x="223" y="250"/>
                    <a:pt x="223" y="250"/>
                    <a:pt x="223" y="250"/>
                  </a:cubicBezTo>
                  <a:cubicBezTo>
                    <a:pt x="223" y="250"/>
                    <a:pt x="223" y="250"/>
                    <a:pt x="223" y="250"/>
                  </a:cubicBezTo>
                  <a:cubicBezTo>
                    <a:pt x="231" y="243"/>
                    <a:pt x="231" y="243"/>
                    <a:pt x="231" y="243"/>
                  </a:cubicBezTo>
                  <a:cubicBezTo>
                    <a:pt x="229" y="240"/>
                    <a:pt x="229" y="240"/>
                    <a:pt x="229" y="240"/>
                  </a:cubicBezTo>
                  <a:moveTo>
                    <a:pt x="26" y="235"/>
                  </a:moveTo>
                  <a:cubicBezTo>
                    <a:pt x="28" y="239"/>
                    <a:pt x="28" y="239"/>
                    <a:pt x="28" y="239"/>
                  </a:cubicBezTo>
                  <a:cubicBezTo>
                    <a:pt x="30" y="242"/>
                    <a:pt x="33" y="244"/>
                    <a:pt x="35" y="247"/>
                  </a:cubicBezTo>
                  <a:cubicBezTo>
                    <a:pt x="26" y="235"/>
                    <a:pt x="26" y="235"/>
                    <a:pt x="26" y="235"/>
                  </a:cubicBezTo>
                  <a:cubicBezTo>
                    <a:pt x="26" y="235"/>
                    <a:pt x="26" y="235"/>
                    <a:pt x="26" y="235"/>
                  </a:cubicBezTo>
                  <a:moveTo>
                    <a:pt x="274" y="233"/>
                  </a:moveTo>
                  <a:cubicBezTo>
                    <a:pt x="273" y="234"/>
                    <a:pt x="272" y="235"/>
                    <a:pt x="271" y="237"/>
                  </a:cubicBezTo>
                  <a:cubicBezTo>
                    <a:pt x="261" y="233"/>
                    <a:pt x="261" y="233"/>
                    <a:pt x="261" y="233"/>
                  </a:cubicBezTo>
                  <a:cubicBezTo>
                    <a:pt x="265" y="239"/>
                    <a:pt x="265" y="239"/>
                    <a:pt x="265" y="239"/>
                  </a:cubicBezTo>
                  <a:cubicBezTo>
                    <a:pt x="270" y="240"/>
                    <a:pt x="270" y="240"/>
                    <a:pt x="270" y="240"/>
                  </a:cubicBezTo>
                  <a:cubicBezTo>
                    <a:pt x="271" y="244"/>
                    <a:pt x="271" y="244"/>
                    <a:pt x="271" y="244"/>
                  </a:cubicBezTo>
                  <a:cubicBezTo>
                    <a:pt x="273" y="240"/>
                    <a:pt x="273" y="240"/>
                    <a:pt x="273" y="240"/>
                  </a:cubicBezTo>
                  <a:cubicBezTo>
                    <a:pt x="274" y="239"/>
                    <a:pt x="275" y="238"/>
                    <a:pt x="276" y="236"/>
                  </a:cubicBezTo>
                  <a:cubicBezTo>
                    <a:pt x="274" y="233"/>
                    <a:pt x="274" y="233"/>
                    <a:pt x="274" y="233"/>
                  </a:cubicBezTo>
                  <a:moveTo>
                    <a:pt x="239" y="231"/>
                  </a:moveTo>
                  <a:cubicBezTo>
                    <a:pt x="231" y="238"/>
                    <a:pt x="231" y="238"/>
                    <a:pt x="231" y="238"/>
                  </a:cubicBezTo>
                  <a:cubicBezTo>
                    <a:pt x="233" y="241"/>
                    <a:pt x="233" y="241"/>
                    <a:pt x="233" y="241"/>
                  </a:cubicBezTo>
                  <a:cubicBezTo>
                    <a:pt x="241" y="234"/>
                    <a:pt x="241" y="234"/>
                    <a:pt x="241" y="234"/>
                  </a:cubicBezTo>
                  <a:cubicBezTo>
                    <a:pt x="239" y="231"/>
                    <a:pt x="239" y="231"/>
                    <a:pt x="239" y="231"/>
                  </a:cubicBezTo>
                  <a:moveTo>
                    <a:pt x="243" y="227"/>
                  </a:moveTo>
                  <a:cubicBezTo>
                    <a:pt x="241" y="229"/>
                    <a:pt x="241" y="229"/>
                    <a:pt x="241" y="229"/>
                  </a:cubicBezTo>
                  <a:cubicBezTo>
                    <a:pt x="243" y="232"/>
                    <a:pt x="243" y="232"/>
                    <a:pt x="243" y="232"/>
                  </a:cubicBezTo>
                  <a:cubicBezTo>
                    <a:pt x="244" y="232"/>
                    <a:pt x="244" y="232"/>
                    <a:pt x="244" y="232"/>
                  </a:cubicBezTo>
                  <a:cubicBezTo>
                    <a:pt x="260" y="237"/>
                    <a:pt x="260" y="237"/>
                    <a:pt x="260" y="237"/>
                  </a:cubicBezTo>
                  <a:cubicBezTo>
                    <a:pt x="256" y="232"/>
                    <a:pt x="256" y="232"/>
                    <a:pt x="256" y="232"/>
                  </a:cubicBezTo>
                  <a:cubicBezTo>
                    <a:pt x="243" y="227"/>
                    <a:pt x="243" y="227"/>
                    <a:pt x="243" y="227"/>
                  </a:cubicBezTo>
                  <a:moveTo>
                    <a:pt x="36" y="226"/>
                  </a:moveTo>
                  <a:cubicBezTo>
                    <a:pt x="30" y="235"/>
                    <a:pt x="30" y="235"/>
                    <a:pt x="30" y="235"/>
                  </a:cubicBezTo>
                  <a:cubicBezTo>
                    <a:pt x="49" y="262"/>
                    <a:pt x="49" y="262"/>
                    <a:pt x="49" y="262"/>
                  </a:cubicBezTo>
                  <a:cubicBezTo>
                    <a:pt x="50" y="263"/>
                    <a:pt x="50" y="263"/>
                    <a:pt x="51" y="264"/>
                  </a:cubicBezTo>
                  <a:cubicBezTo>
                    <a:pt x="51" y="264"/>
                    <a:pt x="51" y="264"/>
                    <a:pt x="52" y="264"/>
                  </a:cubicBezTo>
                  <a:cubicBezTo>
                    <a:pt x="52" y="265"/>
                    <a:pt x="52" y="265"/>
                    <a:pt x="52" y="265"/>
                  </a:cubicBezTo>
                  <a:cubicBezTo>
                    <a:pt x="55" y="268"/>
                    <a:pt x="55" y="268"/>
                    <a:pt x="55" y="268"/>
                  </a:cubicBezTo>
                  <a:cubicBezTo>
                    <a:pt x="55" y="264"/>
                    <a:pt x="55" y="264"/>
                    <a:pt x="55" y="264"/>
                  </a:cubicBezTo>
                  <a:cubicBezTo>
                    <a:pt x="56" y="263"/>
                    <a:pt x="56" y="263"/>
                    <a:pt x="56" y="263"/>
                  </a:cubicBezTo>
                  <a:cubicBezTo>
                    <a:pt x="61" y="260"/>
                    <a:pt x="61" y="260"/>
                    <a:pt x="61" y="260"/>
                  </a:cubicBezTo>
                  <a:cubicBezTo>
                    <a:pt x="58" y="257"/>
                    <a:pt x="58" y="257"/>
                    <a:pt x="58" y="257"/>
                  </a:cubicBezTo>
                  <a:cubicBezTo>
                    <a:pt x="53" y="260"/>
                    <a:pt x="53" y="260"/>
                    <a:pt x="53" y="260"/>
                  </a:cubicBezTo>
                  <a:cubicBezTo>
                    <a:pt x="53" y="260"/>
                    <a:pt x="53" y="260"/>
                    <a:pt x="53" y="260"/>
                  </a:cubicBezTo>
                  <a:cubicBezTo>
                    <a:pt x="52" y="260"/>
                    <a:pt x="52" y="259"/>
                    <a:pt x="51" y="259"/>
                  </a:cubicBezTo>
                  <a:cubicBezTo>
                    <a:pt x="45" y="253"/>
                    <a:pt x="38" y="245"/>
                    <a:pt x="33" y="238"/>
                  </a:cubicBezTo>
                  <a:cubicBezTo>
                    <a:pt x="39" y="229"/>
                    <a:pt x="39" y="229"/>
                    <a:pt x="39" y="229"/>
                  </a:cubicBezTo>
                  <a:cubicBezTo>
                    <a:pt x="36" y="226"/>
                    <a:pt x="36" y="226"/>
                    <a:pt x="36" y="226"/>
                  </a:cubicBezTo>
                  <a:moveTo>
                    <a:pt x="281" y="220"/>
                  </a:moveTo>
                  <a:cubicBezTo>
                    <a:pt x="279" y="224"/>
                    <a:pt x="277" y="227"/>
                    <a:pt x="275" y="230"/>
                  </a:cubicBezTo>
                  <a:cubicBezTo>
                    <a:pt x="278" y="234"/>
                    <a:pt x="278" y="234"/>
                    <a:pt x="278" y="234"/>
                  </a:cubicBezTo>
                  <a:cubicBezTo>
                    <a:pt x="280" y="230"/>
                    <a:pt x="282" y="227"/>
                    <a:pt x="284" y="224"/>
                  </a:cubicBezTo>
                  <a:cubicBezTo>
                    <a:pt x="281" y="220"/>
                    <a:pt x="281" y="220"/>
                    <a:pt x="281" y="220"/>
                  </a:cubicBezTo>
                  <a:moveTo>
                    <a:pt x="45" y="214"/>
                  </a:moveTo>
                  <a:cubicBezTo>
                    <a:pt x="38" y="223"/>
                    <a:pt x="38" y="223"/>
                    <a:pt x="38" y="223"/>
                  </a:cubicBezTo>
                  <a:cubicBezTo>
                    <a:pt x="41" y="227"/>
                    <a:pt x="41" y="227"/>
                    <a:pt x="41" y="227"/>
                  </a:cubicBezTo>
                  <a:cubicBezTo>
                    <a:pt x="47" y="218"/>
                    <a:pt x="47" y="218"/>
                    <a:pt x="47" y="218"/>
                  </a:cubicBezTo>
                  <a:cubicBezTo>
                    <a:pt x="45" y="214"/>
                    <a:pt x="45" y="214"/>
                    <a:pt x="45" y="214"/>
                  </a:cubicBezTo>
                  <a:moveTo>
                    <a:pt x="292" y="206"/>
                  </a:moveTo>
                  <a:cubicBezTo>
                    <a:pt x="291" y="206"/>
                    <a:pt x="291" y="206"/>
                    <a:pt x="291" y="206"/>
                  </a:cubicBezTo>
                  <a:cubicBezTo>
                    <a:pt x="292" y="207"/>
                    <a:pt x="292" y="207"/>
                    <a:pt x="292" y="207"/>
                  </a:cubicBezTo>
                  <a:cubicBezTo>
                    <a:pt x="292" y="206"/>
                    <a:pt x="292" y="206"/>
                    <a:pt x="292" y="206"/>
                  </a:cubicBezTo>
                  <a:moveTo>
                    <a:pt x="27" y="183"/>
                  </a:moveTo>
                  <a:cubicBezTo>
                    <a:pt x="30" y="188"/>
                    <a:pt x="30" y="188"/>
                    <a:pt x="30" y="188"/>
                  </a:cubicBezTo>
                  <a:cubicBezTo>
                    <a:pt x="34" y="188"/>
                    <a:pt x="34" y="188"/>
                    <a:pt x="34" y="188"/>
                  </a:cubicBezTo>
                  <a:cubicBezTo>
                    <a:pt x="42" y="205"/>
                    <a:pt x="42" y="205"/>
                    <a:pt x="42" y="205"/>
                  </a:cubicBezTo>
                  <a:cubicBezTo>
                    <a:pt x="49" y="215"/>
                    <a:pt x="49" y="215"/>
                    <a:pt x="49" y="215"/>
                  </a:cubicBezTo>
                  <a:cubicBezTo>
                    <a:pt x="50" y="214"/>
                    <a:pt x="50" y="214"/>
                    <a:pt x="50" y="214"/>
                  </a:cubicBezTo>
                  <a:cubicBezTo>
                    <a:pt x="37" y="184"/>
                    <a:pt x="37" y="184"/>
                    <a:pt x="37" y="184"/>
                  </a:cubicBezTo>
                  <a:cubicBezTo>
                    <a:pt x="27" y="183"/>
                    <a:pt x="27" y="183"/>
                    <a:pt x="27" y="183"/>
                  </a:cubicBezTo>
                  <a:moveTo>
                    <a:pt x="9" y="182"/>
                  </a:moveTo>
                  <a:cubicBezTo>
                    <a:pt x="12" y="186"/>
                    <a:pt x="12" y="186"/>
                    <a:pt x="12" y="186"/>
                  </a:cubicBezTo>
                  <a:cubicBezTo>
                    <a:pt x="26" y="187"/>
                    <a:pt x="26" y="187"/>
                    <a:pt x="26" y="187"/>
                  </a:cubicBezTo>
                  <a:cubicBezTo>
                    <a:pt x="23" y="183"/>
                    <a:pt x="23" y="183"/>
                    <a:pt x="23" y="183"/>
                  </a:cubicBezTo>
                  <a:cubicBezTo>
                    <a:pt x="9" y="182"/>
                    <a:pt x="9" y="182"/>
                    <a:pt x="9" y="182"/>
                  </a:cubicBezTo>
                  <a:moveTo>
                    <a:pt x="3" y="178"/>
                  </a:moveTo>
                  <a:cubicBezTo>
                    <a:pt x="3" y="180"/>
                    <a:pt x="3" y="182"/>
                    <a:pt x="4" y="184"/>
                  </a:cubicBezTo>
                  <a:cubicBezTo>
                    <a:pt x="5" y="188"/>
                    <a:pt x="5" y="188"/>
                    <a:pt x="5" y="188"/>
                  </a:cubicBezTo>
                  <a:cubicBezTo>
                    <a:pt x="7" y="185"/>
                    <a:pt x="7" y="185"/>
                    <a:pt x="7" y="185"/>
                  </a:cubicBezTo>
                  <a:cubicBezTo>
                    <a:pt x="8" y="185"/>
                    <a:pt x="8" y="185"/>
                    <a:pt x="8" y="185"/>
                  </a:cubicBezTo>
                  <a:cubicBezTo>
                    <a:pt x="3" y="178"/>
                    <a:pt x="3" y="178"/>
                    <a:pt x="3" y="178"/>
                  </a:cubicBezTo>
                  <a:moveTo>
                    <a:pt x="267" y="176"/>
                  </a:moveTo>
                  <a:cubicBezTo>
                    <a:pt x="264" y="190"/>
                    <a:pt x="264" y="190"/>
                    <a:pt x="264" y="190"/>
                  </a:cubicBezTo>
                  <a:cubicBezTo>
                    <a:pt x="264" y="191"/>
                    <a:pt x="264" y="191"/>
                    <a:pt x="264" y="191"/>
                  </a:cubicBezTo>
                  <a:cubicBezTo>
                    <a:pt x="286" y="210"/>
                    <a:pt x="286" y="210"/>
                    <a:pt x="286" y="210"/>
                  </a:cubicBezTo>
                  <a:cubicBezTo>
                    <a:pt x="285" y="213"/>
                    <a:pt x="284" y="215"/>
                    <a:pt x="283" y="217"/>
                  </a:cubicBezTo>
                  <a:cubicBezTo>
                    <a:pt x="285" y="221"/>
                    <a:pt x="285" y="221"/>
                    <a:pt x="285" y="221"/>
                  </a:cubicBezTo>
                  <a:cubicBezTo>
                    <a:pt x="287" y="217"/>
                    <a:pt x="289" y="214"/>
                    <a:pt x="290" y="210"/>
                  </a:cubicBezTo>
                  <a:cubicBezTo>
                    <a:pt x="290" y="210"/>
                    <a:pt x="290" y="210"/>
                    <a:pt x="290" y="210"/>
                  </a:cubicBezTo>
                  <a:cubicBezTo>
                    <a:pt x="289" y="207"/>
                    <a:pt x="289" y="207"/>
                    <a:pt x="289" y="207"/>
                  </a:cubicBezTo>
                  <a:cubicBezTo>
                    <a:pt x="288" y="207"/>
                    <a:pt x="288" y="207"/>
                    <a:pt x="288" y="207"/>
                  </a:cubicBezTo>
                  <a:cubicBezTo>
                    <a:pt x="268" y="189"/>
                    <a:pt x="268" y="189"/>
                    <a:pt x="268" y="189"/>
                  </a:cubicBezTo>
                  <a:cubicBezTo>
                    <a:pt x="270" y="181"/>
                    <a:pt x="270" y="181"/>
                    <a:pt x="270" y="181"/>
                  </a:cubicBezTo>
                  <a:cubicBezTo>
                    <a:pt x="267" y="176"/>
                    <a:pt x="267" y="176"/>
                    <a:pt x="267" y="176"/>
                  </a:cubicBezTo>
                  <a:moveTo>
                    <a:pt x="271" y="159"/>
                  </a:moveTo>
                  <a:cubicBezTo>
                    <a:pt x="270" y="159"/>
                    <a:pt x="270" y="159"/>
                    <a:pt x="270" y="159"/>
                  </a:cubicBezTo>
                  <a:cubicBezTo>
                    <a:pt x="267" y="172"/>
                    <a:pt x="267" y="172"/>
                    <a:pt x="267" y="172"/>
                  </a:cubicBezTo>
                  <a:cubicBezTo>
                    <a:pt x="271" y="177"/>
                    <a:pt x="271" y="177"/>
                    <a:pt x="271" y="177"/>
                  </a:cubicBezTo>
                  <a:cubicBezTo>
                    <a:pt x="274" y="163"/>
                    <a:pt x="274" y="163"/>
                    <a:pt x="274" y="163"/>
                  </a:cubicBezTo>
                  <a:cubicBezTo>
                    <a:pt x="271" y="159"/>
                    <a:pt x="271" y="159"/>
                    <a:pt x="271" y="159"/>
                  </a:cubicBezTo>
                  <a:moveTo>
                    <a:pt x="284" y="154"/>
                  </a:moveTo>
                  <a:cubicBezTo>
                    <a:pt x="274" y="158"/>
                    <a:pt x="274" y="158"/>
                    <a:pt x="274" y="158"/>
                  </a:cubicBezTo>
                  <a:cubicBezTo>
                    <a:pt x="276" y="161"/>
                    <a:pt x="276" y="161"/>
                    <a:pt x="276" y="161"/>
                  </a:cubicBezTo>
                  <a:cubicBezTo>
                    <a:pt x="287" y="158"/>
                    <a:pt x="287" y="158"/>
                    <a:pt x="287" y="158"/>
                  </a:cubicBezTo>
                  <a:cubicBezTo>
                    <a:pt x="284" y="154"/>
                    <a:pt x="284" y="154"/>
                    <a:pt x="284" y="154"/>
                  </a:cubicBezTo>
                  <a:moveTo>
                    <a:pt x="0" y="151"/>
                  </a:moveTo>
                  <a:cubicBezTo>
                    <a:pt x="0" y="158"/>
                    <a:pt x="1" y="165"/>
                    <a:pt x="2" y="172"/>
                  </a:cubicBezTo>
                  <a:cubicBezTo>
                    <a:pt x="7" y="179"/>
                    <a:pt x="7" y="179"/>
                    <a:pt x="7" y="179"/>
                  </a:cubicBezTo>
                  <a:cubicBezTo>
                    <a:pt x="5" y="172"/>
                    <a:pt x="5" y="164"/>
                    <a:pt x="4" y="157"/>
                  </a:cubicBezTo>
                  <a:cubicBezTo>
                    <a:pt x="0" y="151"/>
                    <a:pt x="0" y="151"/>
                    <a:pt x="0" y="151"/>
                  </a:cubicBezTo>
                  <a:moveTo>
                    <a:pt x="298" y="150"/>
                  </a:moveTo>
                  <a:cubicBezTo>
                    <a:pt x="287" y="153"/>
                    <a:pt x="287" y="153"/>
                    <a:pt x="287" y="153"/>
                  </a:cubicBezTo>
                  <a:cubicBezTo>
                    <a:pt x="290" y="157"/>
                    <a:pt x="290" y="157"/>
                    <a:pt x="290" y="157"/>
                  </a:cubicBezTo>
                  <a:cubicBezTo>
                    <a:pt x="300" y="154"/>
                    <a:pt x="300" y="154"/>
                    <a:pt x="300" y="154"/>
                  </a:cubicBezTo>
                  <a:cubicBezTo>
                    <a:pt x="301" y="155"/>
                    <a:pt x="301" y="155"/>
                    <a:pt x="301" y="155"/>
                  </a:cubicBezTo>
                  <a:cubicBezTo>
                    <a:pt x="298" y="150"/>
                    <a:pt x="298" y="150"/>
                    <a:pt x="298" y="150"/>
                  </a:cubicBezTo>
                  <a:moveTo>
                    <a:pt x="13" y="145"/>
                  </a:moveTo>
                  <a:cubicBezTo>
                    <a:pt x="3" y="149"/>
                    <a:pt x="3" y="149"/>
                    <a:pt x="3" y="149"/>
                  </a:cubicBezTo>
                  <a:cubicBezTo>
                    <a:pt x="0" y="146"/>
                    <a:pt x="0" y="146"/>
                    <a:pt x="0" y="146"/>
                  </a:cubicBezTo>
                  <a:cubicBezTo>
                    <a:pt x="5" y="152"/>
                    <a:pt x="5" y="152"/>
                    <a:pt x="5" y="152"/>
                  </a:cubicBezTo>
                  <a:cubicBezTo>
                    <a:pt x="15" y="149"/>
                    <a:pt x="15" y="149"/>
                    <a:pt x="15" y="149"/>
                  </a:cubicBezTo>
                  <a:cubicBezTo>
                    <a:pt x="13" y="145"/>
                    <a:pt x="13" y="145"/>
                    <a:pt x="13" y="145"/>
                  </a:cubicBezTo>
                  <a:moveTo>
                    <a:pt x="26" y="141"/>
                  </a:moveTo>
                  <a:cubicBezTo>
                    <a:pt x="16" y="144"/>
                    <a:pt x="16" y="144"/>
                    <a:pt x="16" y="144"/>
                  </a:cubicBezTo>
                  <a:cubicBezTo>
                    <a:pt x="18" y="148"/>
                    <a:pt x="18" y="148"/>
                    <a:pt x="18" y="148"/>
                  </a:cubicBezTo>
                  <a:cubicBezTo>
                    <a:pt x="28" y="144"/>
                    <a:pt x="28" y="144"/>
                    <a:pt x="28" y="144"/>
                  </a:cubicBezTo>
                  <a:cubicBezTo>
                    <a:pt x="26" y="141"/>
                    <a:pt x="26" y="141"/>
                    <a:pt x="26" y="141"/>
                  </a:cubicBezTo>
                  <a:moveTo>
                    <a:pt x="32" y="126"/>
                  </a:moveTo>
                  <a:cubicBezTo>
                    <a:pt x="29" y="140"/>
                    <a:pt x="29" y="140"/>
                    <a:pt x="29" y="140"/>
                  </a:cubicBezTo>
                  <a:cubicBezTo>
                    <a:pt x="29" y="140"/>
                    <a:pt x="29" y="140"/>
                    <a:pt x="29" y="140"/>
                  </a:cubicBezTo>
                  <a:cubicBezTo>
                    <a:pt x="31" y="143"/>
                    <a:pt x="31" y="143"/>
                    <a:pt x="31" y="143"/>
                  </a:cubicBezTo>
                  <a:cubicBezTo>
                    <a:pt x="33" y="143"/>
                    <a:pt x="33" y="143"/>
                    <a:pt x="33" y="143"/>
                  </a:cubicBezTo>
                  <a:cubicBezTo>
                    <a:pt x="35" y="130"/>
                    <a:pt x="35" y="130"/>
                    <a:pt x="35" y="130"/>
                  </a:cubicBezTo>
                  <a:cubicBezTo>
                    <a:pt x="32" y="126"/>
                    <a:pt x="32" y="126"/>
                    <a:pt x="32" y="126"/>
                  </a:cubicBezTo>
                  <a:moveTo>
                    <a:pt x="296" y="124"/>
                  </a:moveTo>
                  <a:cubicBezTo>
                    <a:pt x="297" y="131"/>
                    <a:pt x="298" y="139"/>
                    <a:pt x="298" y="146"/>
                  </a:cubicBezTo>
                  <a:cubicBezTo>
                    <a:pt x="303" y="151"/>
                    <a:pt x="303" y="151"/>
                    <a:pt x="303" y="151"/>
                  </a:cubicBezTo>
                  <a:cubicBezTo>
                    <a:pt x="303" y="145"/>
                    <a:pt x="302" y="138"/>
                    <a:pt x="301" y="131"/>
                  </a:cubicBezTo>
                  <a:cubicBezTo>
                    <a:pt x="296" y="124"/>
                    <a:pt x="296" y="124"/>
                    <a:pt x="296" y="124"/>
                  </a:cubicBezTo>
                  <a:moveTo>
                    <a:pt x="276" y="114"/>
                  </a:moveTo>
                  <a:cubicBezTo>
                    <a:pt x="279" y="118"/>
                    <a:pt x="279" y="118"/>
                    <a:pt x="279" y="118"/>
                  </a:cubicBezTo>
                  <a:cubicBezTo>
                    <a:pt x="293" y="120"/>
                    <a:pt x="293" y="120"/>
                    <a:pt x="293" y="120"/>
                  </a:cubicBezTo>
                  <a:cubicBezTo>
                    <a:pt x="290" y="115"/>
                    <a:pt x="290" y="115"/>
                    <a:pt x="290" y="115"/>
                  </a:cubicBezTo>
                  <a:cubicBezTo>
                    <a:pt x="276" y="114"/>
                    <a:pt x="276" y="114"/>
                    <a:pt x="276" y="114"/>
                  </a:cubicBezTo>
                  <a:moveTo>
                    <a:pt x="298" y="113"/>
                  </a:moveTo>
                  <a:cubicBezTo>
                    <a:pt x="295" y="116"/>
                    <a:pt x="295" y="116"/>
                    <a:pt x="295" y="116"/>
                  </a:cubicBezTo>
                  <a:cubicBezTo>
                    <a:pt x="294" y="116"/>
                    <a:pt x="294" y="116"/>
                    <a:pt x="294" y="116"/>
                  </a:cubicBezTo>
                  <a:cubicBezTo>
                    <a:pt x="300" y="125"/>
                    <a:pt x="300" y="125"/>
                    <a:pt x="300" y="125"/>
                  </a:cubicBezTo>
                  <a:cubicBezTo>
                    <a:pt x="300" y="122"/>
                    <a:pt x="299" y="120"/>
                    <a:pt x="299" y="117"/>
                  </a:cubicBezTo>
                  <a:cubicBezTo>
                    <a:pt x="298" y="113"/>
                    <a:pt x="298" y="113"/>
                    <a:pt x="298" y="113"/>
                  </a:cubicBezTo>
                  <a:moveTo>
                    <a:pt x="11" y="96"/>
                  </a:moveTo>
                  <a:cubicBezTo>
                    <a:pt x="10" y="96"/>
                    <a:pt x="10" y="96"/>
                    <a:pt x="10" y="96"/>
                  </a:cubicBezTo>
                  <a:cubicBezTo>
                    <a:pt x="11" y="96"/>
                    <a:pt x="11" y="96"/>
                    <a:pt x="11" y="96"/>
                  </a:cubicBezTo>
                  <a:cubicBezTo>
                    <a:pt x="11" y="96"/>
                    <a:pt x="11" y="96"/>
                    <a:pt x="11" y="96"/>
                  </a:cubicBezTo>
                  <a:moveTo>
                    <a:pt x="253" y="87"/>
                  </a:moveTo>
                  <a:cubicBezTo>
                    <a:pt x="252" y="88"/>
                    <a:pt x="252" y="88"/>
                    <a:pt x="252" y="88"/>
                  </a:cubicBezTo>
                  <a:cubicBezTo>
                    <a:pt x="265" y="117"/>
                    <a:pt x="265" y="117"/>
                    <a:pt x="265" y="117"/>
                  </a:cubicBezTo>
                  <a:cubicBezTo>
                    <a:pt x="275" y="118"/>
                    <a:pt x="275" y="118"/>
                    <a:pt x="275" y="118"/>
                  </a:cubicBezTo>
                  <a:cubicBezTo>
                    <a:pt x="272" y="113"/>
                    <a:pt x="272" y="113"/>
                    <a:pt x="272" y="113"/>
                  </a:cubicBezTo>
                  <a:cubicBezTo>
                    <a:pt x="268" y="113"/>
                    <a:pt x="268" y="113"/>
                    <a:pt x="268" y="113"/>
                  </a:cubicBezTo>
                  <a:cubicBezTo>
                    <a:pt x="262" y="100"/>
                    <a:pt x="262" y="100"/>
                    <a:pt x="262" y="100"/>
                  </a:cubicBezTo>
                  <a:cubicBezTo>
                    <a:pt x="253" y="87"/>
                    <a:pt x="253" y="87"/>
                    <a:pt x="253" y="87"/>
                  </a:cubicBezTo>
                  <a:moveTo>
                    <a:pt x="17" y="81"/>
                  </a:moveTo>
                  <a:cubicBezTo>
                    <a:pt x="15" y="85"/>
                    <a:pt x="14" y="88"/>
                    <a:pt x="12" y="92"/>
                  </a:cubicBezTo>
                  <a:cubicBezTo>
                    <a:pt x="12" y="92"/>
                    <a:pt x="12" y="92"/>
                    <a:pt x="12" y="92"/>
                  </a:cubicBezTo>
                  <a:cubicBezTo>
                    <a:pt x="14" y="95"/>
                    <a:pt x="14" y="95"/>
                    <a:pt x="14" y="95"/>
                  </a:cubicBezTo>
                  <a:cubicBezTo>
                    <a:pt x="14" y="95"/>
                    <a:pt x="14" y="95"/>
                    <a:pt x="14" y="95"/>
                  </a:cubicBezTo>
                  <a:cubicBezTo>
                    <a:pt x="35" y="113"/>
                    <a:pt x="35" y="113"/>
                    <a:pt x="35" y="113"/>
                  </a:cubicBezTo>
                  <a:cubicBezTo>
                    <a:pt x="33" y="122"/>
                    <a:pt x="33" y="122"/>
                    <a:pt x="33" y="122"/>
                  </a:cubicBezTo>
                  <a:cubicBezTo>
                    <a:pt x="36" y="126"/>
                    <a:pt x="36" y="126"/>
                    <a:pt x="36" y="126"/>
                  </a:cubicBezTo>
                  <a:cubicBezTo>
                    <a:pt x="39" y="112"/>
                    <a:pt x="39" y="112"/>
                    <a:pt x="39" y="112"/>
                  </a:cubicBezTo>
                  <a:cubicBezTo>
                    <a:pt x="38" y="110"/>
                    <a:pt x="38" y="110"/>
                    <a:pt x="38" y="110"/>
                  </a:cubicBezTo>
                  <a:cubicBezTo>
                    <a:pt x="17" y="92"/>
                    <a:pt x="17" y="92"/>
                    <a:pt x="17" y="92"/>
                  </a:cubicBezTo>
                  <a:cubicBezTo>
                    <a:pt x="18" y="90"/>
                    <a:pt x="19" y="87"/>
                    <a:pt x="20" y="85"/>
                  </a:cubicBezTo>
                  <a:cubicBezTo>
                    <a:pt x="17" y="81"/>
                    <a:pt x="17" y="81"/>
                    <a:pt x="17" y="81"/>
                  </a:cubicBezTo>
                  <a:moveTo>
                    <a:pt x="261" y="75"/>
                  </a:moveTo>
                  <a:cubicBezTo>
                    <a:pt x="255" y="84"/>
                    <a:pt x="255" y="84"/>
                    <a:pt x="255" y="84"/>
                  </a:cubicBezTo>
                  <a:cubicBezTo>
                    <a:pt x="257" y="88"/>
                    <a:pt x="257" y="88"/>
                    <a:pt x="257" y="88"/>
                  </a:cubicBezTo>
                  <a:cubicBezTo>
                    <a:pt x="264" y="79"/>
                    <a:pt x="264" y="79"/>
                    <a:pt x="264" y="79"/>
                  </a:cubicBezTo>
                  <a:cubicBezTo>
                    <a:pt x="261" y="75"/>
                    <a:pt x="261" y="75"/>
                    <a:pt x="261" y="75"/>
                  </a:cubicBezTo>
                  <a:moveTo>
                    <a:pt x="25" y="69"/>
                  </a:moveTo>
                  <a:cubicBezTo>
                    <a:pt x="22" y="72"/>
                    <a:pt x="20" y="75"/>
                    <a:pt x="19" y="78"/>
                  </a:cubicBezTo>
                  <a:cubicBezTo>
                    <a:pt x="21" y="82"/>
                    <a:pt x="21" y="82"/>
                    <a:pt x="21" y="82"/>
                  </a:cubicBezTo>
                  <a:cubicBezTo>
                    <a:pt x="23" y="79"/>
                    <a:pt x="25" y="75"/>
                    <a:pt x="27" y="72"/>
                  </a:cubicBezTo>
                  <a:cubicBezTo>
                    <a:pt x="25" y="69"/>
                    <a:pt x="25" y="69"/>
                    <a:pt x="25" y="69"/>
                  </a:cubicBezTo>
                  <a:moveTo>
                    <a:pt x="42" y="65"/>
                  </a:moveTo>
                  <a:cubicBezTo>
                    <a:pt x="46" y="70"/>
                    <a:pt x="46" y="70"/>
                    <a:pt x="46" y="70"/>
                  </a:cubicBezTo>
                  <a:cubicBezTo>
                    <a:pt x="60" y="75"/>
                    <a:pt x="60" y="75"/>
                    <a:pt x="60" y="75"/>
                  </a:cubicBezTo>
                  <a:cubicBezTo>
                    <a:pt x="61" y="73"/>
                    <a:pt x="61" y="73"/>
                    <a:pt x="61" y="73"/>
                  </a:cubicBezTo>
                  <a:cubicBezTo>
                    <a:pt x="59" y="70"/>
                    <a:pt x="59" y="70"/>
                    <a:pt x="59" y="70"/>
                  </a:cubicBezTo>
                  <a:cubicBezTo>
                    <a:pt x="42" y="65"/>
                    <a:pt x="42" y="65"/>
                    <a:pt x="42" y="65"/>
                  </a:cubicBezTo>
                  <a:moveTo>
                    <a:pt x="270" y="63"/>
                  </a:moveTo>
                  <a:cubicBezTo>
                    <a:pt x="263" y="73"/>
                    <a:pt x="263" y="73"/>
                    <a:pt x="263" y="73"/>
                  </a:cubicBezTo>
                  <a:cubicBezTo>
                    <a:pt x="266" y="76"/>
                    <a:pt x="266" y="76"/>
                    <a:pt x="266" y="76"/>
                  </a:cubicBezTo>
                  <a:cubicBezTo>
                    <a:pt x="272" y="67"/>
                    <a:pt x="272" y="67"/>
                    <a:pt x="272" y="67"/>
                  </a:cubicBezTo>
                  <a:cubicBezTo>
                    <a:pt x="270" y="63"/>
                    <a:pt x="270" y="63"/>
                    <a:pt x="270" y="63"/>
                  </a:cubicBezTo>
                  <a:moveTo>
                    <a:pt x="69" y="61"/>
                  </a:moveTo>
                  <a:cubicBezTo>
                    <a:pt x="61" y="68"/>
                    <a:pt x="61" y="68"/>
                    <a:pt x="61" y="68"/>
                  </a:cubicBezTo>
                  <a:cubicBezTo>
                    <a:pt x="63" y="71"/>
                    <a:pt x="63" y="71"/>
                    <a:pt x="63" y="71"/>
                  </a:cubicBezTo>
                  <a:cubicBezTo>
                    <a:pt x="71" y="64"/>
                    <a:pt x="71" y="64"/>
                    <a:pt x="71" y="64"/>
                  </a:cubicBezTo>
                  <a:cubicBezTo>
                    <a:pt x="69" y="61"/>
                    <a:pt x="69" y="61"/>
                    <a:pt x="69" y="61"/>
                  </a:cubicBezTo>
                  <a:moveTo>
                    <a:pt x="32" y="58"/>
                  </a:moveTo>
                  <a:cubicBezTo>
                    <a:pt x="29" y="62"/>
                    <a:pt x="29" y="62"/>
                    <a:pt x="29" y="62"/>
                  </a:cubicBezTo>
                  <a:cubicBezTo>
                    <a:pt x="28" y="63"/>
                    <a:pt x="27" y="64"/>
                    <a:pt x="26" y="66"/>
                  </a:cubicBezTo>
                  <a:cubicBezTo>
                    <a:pt x="29" y="69"/>
                    <a:pt x="29" y="69"/>
                    <a:pt x="29" y="69"/>
                  </a:cubicBezTo>
                  <a:cubicBezTo>
                    <a:pt x="30" y="68"/>
                    <a:pt x="31" y="67"/>
                    <a:pt x="31" y="66"/>
                  </a:cubicBezTo>
                  <a:cubicBezTo>
                    <a:pt x="41" y="69"/>
                    <a:pt x="41" y="69"/>
                    <a:pt x="41" y="69"/>
                  </a:cubicBezTo>
                  <a:cubicBezTo>
                    <a:pt x="37" y="63"/>
                    <a:pt x="37" y="63"/>
                    <a:pt x="37" y="63"/>
                  </a:cubicBezTo>
                  <a:cubicBezTo>
                    <a:pt x="33" y="62"/>
                    <a:pt x="33" y="62"/>
                    <a:pt x="33" y="62"/>
                  </a:cubicBezTo>
                  <a:cubicBezTo>
                    <a:pt x="32" y="58"/>
                    <a:pt x="32" y="58"/>
                    <a:pt x="32" y="58"/>
                  </a:cubicBezTo>
                  <a:moveTo>
                    <a:pt x="79" y="52"/>
                  </a:moveTo>
                  <a:cubicBezTo>
                    <a:pt x="71" y="59"/>
                    <a:pt x="71" y="59"/>
                    <a:pt x="71" y="59"/>
                  </a:cubicBezTo>
                  <a:cubicBezTo>
                    <a:pt x="73" y="62"/>
                    <a:pt x="73" y="62"/>
                    <a:pt x="73" y="62"/>
                  </a:cubicBezTo>
                  <a:cubicBezTo>
                    <a:pt x="81" y="55"/>
                    <a:pt x="81" y="55"/>
                    <a:pt x="81" y="55"/>
                  </a:cubicBezTo>
                  <a:cubicBezTo>
                    <a:pt x="79" y="52"/>
                    <a:pt x="79" y="52"/>
                    <a:pt x="79" y="52"/>
                  </a:cubicBezTo>
                  <a:moveTo>
                    <a:pt x="263" y="49"/>
                  </a:moveTo>
                  <a:cubicBezTo>
                    <a:pt x="275" y="66"/>
                    <a:pt x="275" y="66"/>
                    <a:pt x="275" y="66"/>
                  </a:cubicBezTo>
                  <a:cubicBezTo>
                    <a:pt x="277" y="66"/>
                    <a:pt x="277" y="66"/>
                    <a:pt x="277" y="66"/>
                  </a:cubicBezTo>
                  <a:cubicBezTo>
                    <a:pt x="274" y="63"/>
                    <a:pt x="274" y="63"/>
                    <a:pt x="274" y="63"/>
                  </a:cubicBezTo>
                  <a:cubicBezTo>
                    <a:pt x="271" y="58"/>
                    <a:pt x="267" y="54"/>
                    <a:pt x="263" y="49"/>
                  </a:cubicBezTo>
                  <a:moveTo>
                    <a:pt x="209" y="43"/>
                  </a:moveTo>
                  <a:cubicBezTo>
                    <a:pt x="215" y="51"/>
                    <a:pt x="215" y="51"/>
                    <a:pt x="215" y="51"/>
                  </a:cubicBezTo>
                  <a:cubicBezTo>
                    <a:pt x="224" y="56"/>
                    <a:pt x="224" y="56"/>
                    <a:pt x="224" y="56"/>
                  </a:cubicBezTo>
                  <a:cubicBezTo>
                    <a:pt x="229" y="53"/>
                    <a:pt x="229" y="53"/>
                    <a:pt x="229" y="53"/>
                  </a:cubicBezTo>
                  <a:cubicBezTo>
                    <a:pt x="227" y="50"/>
                    <a:pt x="227" y="50"/>
                    <a:pt x="227" y="50"/>
                  </a:cubicBezTo>
                  <a:cubicBezTo>
                    <a:pt x="224" y="52"/>
                    <a:pt x="224" y="52"/>
                    <a:pt x="224" y="52"/>
                  </a:cubicBezTo>
                  <a:cubicBezTo>
                    <a:pt x="209" y="43"/>
                    <a:pt x="209" y="43"/>
                    <a:pt x="209" y="43"/>
                  </a:cubicBezTo>
                  <a:moveTo>
                    <a:pt x="238" y="43"/>
                  </a:moveTo>
                  <a:cubicBezTo>
                    <a:pt x="229" y="48"/>
                    <a:pt x="229" y="48"/>
                    <a:pt x="229" y="48"/>
                  </a:cubicBezTo>
                  <a:cubicBezTo>
                    <a:pt x="232" y="51"/>
                    <a:pt x="232" y="51"/>
                    <a:pt x="232" y="51"/>
                  </a:cubicBezTo>
                  <a:cubicBezTo>
                    <a:pt x="241" y="46"/>
                    <a:pt x="241" y="46"/>
                    <a:pt x="241" y="46"/>
                  </a:cubicBezTo>
                  <a:cubicBezTo>
                    <a:pt x="238" y="43"/>
                    <a:pt x="238" y="43"/>
                    <a:pt x="238" y="43"/>
                  </a:cubicBezTo>
                  <a:moveTo>
                    <a:pt x="247" y="34"/>
                  </a:moveTo>
                  <a:cubicBezTo>
                    <a:pt x="247" y="38"/>
                    <a:pt x="247" y="38"/>
                    <a:pt x="247" y="38"/>
                  </a:cubicBezTo>
                  <a:cubicBezTo>
                    <a:pt x="241" y="41"/>
                    <a:pt x="241" y="41"/>
                    <a:pt x="241" y="41"/>
                  </a:cubicBezTo>
                  <a:cubicBezTo>
                    <a:pt x="243" y="45"/>
                    <a:pt x="243" y="45"/>
                    <a:pt x="243" y="45"/>
                  </a:cubicBezTo>
                  <a:cubicBezTo>
                    <a:pt x="249" y="41"/>
                    <a:pt x="249" y="41"/>
                    <a:pt x="249" y="41"/>
                  </a:cubicBezTo>
                  <a:cubicBezTo>
                    <a:pt x="256" y="47"/>
                    <a:pt x="263" y="54"/>
                    <a:pt x="268" y="61"/>
                  </a:cubicBezTo>
                  <a:cubicBezTo>
                    <a:pt x="251" y="37"/>
                    <a:pt x="251" y="37"/>
                    <a:pt x="251" y="37"/>
                  </a:cubicBezTo>
                  <a:cubicBezTo>
                    <a:pt x="251" y="37"/>
                    <a:pt x="251" y="37"/>
                    <a:pt x="251" y="37"/>
                  </a:cubicBezTo>
                  <a:cubicBezTo>
                    <a:pt x="247" y="34"/>
                    <a:pt x="247" y="34"/>
                    <a:pt x="247" y="34"/>
                  </a:cubicBezTo>
                  <a:moveTo>
                    <a:pt x="196" y="29"/>
                  </a:moveTo>
                  <a:cubicBezTo>
                    <a:pt x="196" y="40"/>
                    <a:pt x="196" y="40"/>
                    <a:pt x="196" y="40"/>
                  </a:cubicBezTo>
                  <a:cubicBezTo>
                    <a:pt x="209" y="48"/>
                    <a:pt x="209" y="48"/>
                    <a:pt x="209" y="48"/>
                  </a:cubicBezTo>
                  <a:cubicBezTo>
                    <a:pt x="203" y="40"/>
                    <a:pt x="203" y="40"/>
                    <a:pt x="203" y="40"/>
                  </a:cubicBezTo>
                  <a:cubicBezTo>
                    <a:pt x="200" y="38"/>
                    <a:pt x="200" y="38"/>
                    <a:pt x="200" y="38"/>
                  </a:cubicBezTo>
                  <a:cubicBezTo>
                    <a:pt x="200" y="35"/>
                    <a:pt x="200" y="35"/>
                    <a:pt x="200" y="35"/>
                  </a:cubicBezTo>
                  <a:cubicBezTo>
                    <a:pt x="196" y="29"/>
                    <a:pt x="196" y="29"/>
                    <a:pt x="196" y="29"/>
                  </a:cubicBezTo>
                  <a:moveTo>
                    <a:pt x="146" y="29"/>
                  </a:moveTo>
                  <a:cubicBezTo>
                    <a:pt x="134" y="30"/>
                    <a:pt x="134" y="30"/>
                    <a:pt x="134" y="30"/>
                  </a:cubicBezTo>
                  <a:cubicBezTo>
                    <a:pt x="136" y="34"/>
                    <a:pt x="136" y="34"/>
                    <a:pt x="136" y="34"/>
                  </a:cubicBezTo>
                  <a:cubicBezTo>
                    <a:pt x="148" y="32"/>
                    <a:pt x="148" y="32"/>
                    <a:pt x="148" y="32"/>
                  </a:cubicBezTo>
                  <a:cubicBezTo>
                    <a:pt x="146" y="29"/>
                    <a:pt x="146" y="29"/>
                    <a:pt x="146" y="29"/>
                  </a:cubicBezTo>
                  <a:moveTo>
                    <a:pt x="74" y="21"/>
                  </a:moveTo>
                  <a:cubicBezTo>
                    <a:pt x="74" y="21"/>
                    <a:pt x="74" y="21"/>
                    <a:pt x="73" y="21"/>
                  </a:cubicBezTo>
                  <a:cubicBezTo>
                    <a:pt x="70" y="24"/>
                    <a:pt x="70" y="24"/>
                    <a:pt x="70" y="24"/>
                  </a:cubicBezTo>
                  <a:cubicBezTo>
                    <a:pt x="73" y="25"/>
                    <a:pt x="73" y="25"/>
                    <a:pt x="73" y="25"/>
                  </a:cubicBezTo>
                  <a:cubicBezTo>
                    <a:pt x="78" y="45"/>
                    <a:pt x="78" y="45"/>
                    <a:pt x="78" y="45"/>
                  </a:cubicBezTo>
                  <a:cubicBezTo>
                    <a:pt x="83" y="53"/>
                    <a:pt x="83" y="53"/>
                    <a:pt x="83" y="53"/>
                  </a:cubicBezTo>
                  <a:cubicBezTo>
                    <a:pt x="83" y="53"/>
                    <a:pt x="83" y="53"/>
                    <a:pt x="83" y="53"/>
                  </a:cubicBezTo>
                  <a:cubicBezTo>
                    <a:pt x="78" y="26"/>
                    <a:pt x="78" y="26"/>
                    <a:pt x="78" y="26"/>
                  </a:cubicBezTo>
                  <a:cubicBezTo>
                    <a:pt x="74" y="21"/>
                    <a:pt x="74" y="21"/>
                    <a:pt x="74" y="21"/>
                  </a:cubicBezTo>
                  <a:moveTo>
                    <a:pt x="155" y="19"/>
                  </a:moveTo>
                  <a:cubicBezTo>
                    <a:pt x="151" y="28"/>
                    <a:pt x="151" y="28"/>
                    <a:pt x="151" y="28"/>
                  </a:cubicBezTo>
                  <a:cubicBezTo>
                    <a:pt x="149" y="28"/>
                    <a:pt x="149" y="28"/>
                    <a:pt x="149" y="28"/>
                  </a:cubicBezTo>
                  <a:cubicBezTo>
                    <a:pt x="152" y="32"/>
                    <a:pt x="152" y="32"/>
                    <a:pt x="152" y="32"/>
                  </a:cubicBezTo>
                  <a:cubicBezTo>
                    <a:pt x="154" y="32"/>
                    <a:pt x="154" y="32"/>
                    <a:pt x="154" y="32"/>
                  </a:cubicBezTo>
                  <a:cubicBezTo>
                    <a:pt x="158" y="23"/>
                    <a:pt x="158" y="23"/>
                    <a:pt x="158" y="23"/>
                  </a:cubicBezTo>
                  <a:cubicBezTo>
                    <a:pt x="155" y="19"/>
                    <a:pt x="155" y="19"/>
                    <a:pt x="155" y="19"/>
                  </a:cubicBezTo>
                  <a:moveTo>
                    <a:pt x="86" y="15"/>
                  </a:moveTo>
                  <a:cubicBezTo>
                    <a:pt x="83" y="16"/>
                    <a:pt x="80" y="18"/>
                    <a:pt x="76" y="20"/>
                  </a:cubicBezTo>
                  <a:cubicBezTo>
                    <a:pt x="79" y="23"/>
                    <a:pt x="79" y="23"/>
                    <a:pt x="79" y="23"/>
                  </a:cubicBezTo>
                  <a:cubicBezTo>
                    <a:pt x="82" y="21"/>
                    <a:pt x="85" y="19"/>
                    <a:pt x="88" y="18"/>
                  </a:cubicBezTo>
                  <a:cubicBezTo>
                    <a:pt x="86" y="15"/>
                    <a:pt x="86" y="15"/>
                    <a:pt x="86" y="15"/>
                  </a:cubicBezTo>
                  <a:moveTo>
                    <a:pt x="99" y="9"/>
                  </a:moveTo>
                  <a:cubicBezTo>
                    <a:pt x="95" y="10"/>
                    <a:pt x="92" y="12"/>
                    <a:pt x="89" y="13"/>
                  </a:cubicBezTo>
                  <a:cubicBezTo>
                    <a:pt x="91" y="17"/>
                    <a:pt x="91" y="17"/>
                    <a:pt x="91" y="17"/>
                  </a:cubicBezTo>
                  <a:cubicBezTo>
                    <a:pt x="94" y="15"/>
                    <a:pt x="98" y="14"/>
                    <a:pt x="101" y="13"/>
                  </a:cubicBezTo>
                  <a:cubicBezTo>
                    <a:pt x="99" y="9"/>
                    <a:pt x="99" y="9"/>
                    <a:pt x="99" y="9"/>
                  </a:cubicBezTo>
                  <a:moveTo>
                    <a:pt x="201" y="8"/>
                  </a:moveTo>
                  <a:cubicBezTo>
                    <a:pt x="202" y="9"/>
                    <a:pt x="202" y="9"/>
                    <a:pt x="202" y="9"/>
                  </a:cubicBezTo>
                  <a:cubicBezTo>
                    <a:pt x="203" y="9"/>
                    <a:pt x="203" y="9"/>
                    <a:pt x="203" y="9"/>
                  </a:cubicBezTo>
                  <a:cubicBezTo>
                    <a:pt x="201" y="8"/>
                    <a:pt x="201" y="8"/>
                    <a:pt x="201" y="8"/>
                  </a:cubicBezTo>
                  <a:moveTo>
                    <a:pt x="110" y="5"/>
                  </a:moveTo>
                  <a:cubicBezTo>
                    <a:pt x="105" y="7"/>
                    <a:pt x="105" y="7"/>
                    <a:pt x="105" y="7"/>
                  </a:cubicBezTo>
                  <a:cubicBezTo>
                    <a:pt x="104" y="7"/>
                    <a:pt x="103" y="8"/>
                    <a:pt x="102" y="8"/>
                  </a:cubicBezTo>
                  <a:cubicBezTo>
                    <a:pt x="104" y="12"/>
                    <a:pt x="104" y="12"/>
                    <a:pt x="104" y="12"/>
                  </a:cubicBezTo>
                  <a:cubicBezTo>
                    <a:pt x="104" y="11"/>
                    <a:pt x="104" y="11"/>
                    <a:pt x="105" y="11"/>
                  </a:cubicBezTo>
                  <a:cubicBezTo>
                    <a:pt x="122" y="35"/>
                    <a:pt x="122" y="35"/>
                    <a:pt x="122" y="35"/>
                  </a:cubicBezTo>
                  <a:cubicBezTo>
                    <a:pt x="133" y="34"/>
                    <a:pt x="133" y="34"/>
                    <a:pt x="133" y="34"/>
                  </a:cubicBezTo>
                  <a:cubicBezTo>
                    <a:pt x="130" y="30"/>
                    <a:pt x="130" y="30"/>
                    <a:pt x="130" y="30"/>
                  </a:cubicBezTo>
                  <a:cubicBezTo>
                    <a:pt x="124" y="31"/>
                    <a:pt x="124" y="31"/>
                    <a:pt x="124" y="31"/>
                  </a:cubicBezTo>
                  <a:cubicBezTo>
                    <a:pt x="108" y="9"/>
                    <a:pt x="108" y="9"/>
                    <a:pt x="108" y="9"/>
                  </a:cubicBezTo>
                  <a:cubicBezTo>
                    <a:pt x="110" y="5"/>
                    <a:pt x="110" y="5"/>
                    <a:pt x="110" y="5"/>
                  </a:cubicBezTo>
                  <a:moveTo>
                    <a:pt x="162" y="5"/>
                  </a:moveTo>
                  <a:cubicBezTo>
                    <a:pt x="157" y="16"/>
                    <a:pt x="157" y="16"/>
                    <a:pt x="157" y="16"/>
                  </a:cubicBezTo>
                  <a:cubicBezTo>
                    <a:pt x="159" y="20"/>
                    <a:pt x="159" y="20"/>
                    <a:pt x="159" y="20"/>
                  </a:cubicBezTo>
                  <a:cubicBezTo>
                    <a:pt x="164" y="8"/>
                    <a:pt x="164" y="8"/>
                    <a:pt x="164" y="8"/>
                  </a:cubicBezTo>
                  <a:cubicBezTo>
                    <a:pt x="162" y="5"/>
                    <a:pt x="162" y="5"/>
                    <a:pt x="162" y="5"/>
                  </a:cubicBezTo>
                  <a:moveTo>
                    <a:pt x="180" y="3"/>
                  </a:moveTo>
                  <a:cubicBezTo>
                    <a:pt x="184" y="7"/>
                    <a:pt x="184" y="7"/>
                    <a:pt x="184" y="7"/>
                  </a:cubicBezTo>
                  <a:cubicBezTo>
                    <a:pt x="188" y="8"/>
                    <a:pt x="192" y="9"/>
                    <a:pt x="196" y="10"/>
                  </a:cubicBezTo>
                  <a:cubicBezTo>
                    <a:pt x="196" y="24"/>
                    <a:pt x="196" y="24"/>
                    <a:pt x="196" y="24"/>
                  </a:cubicBezTo>
                  <a:cubicBezTo>
                    <a:pt x="200" y="30"/>
                    <a:pt x="200" y="30"/>
                    <a:pt x="200" y="30"/>
                  </a:cubicBezTo>
                  <a:cubicBezTo>
                    <a:pt x="200" y="11"/>
                    <a:pt x="200" y="11"/>
                    <a:pt x="200" y="11"/>
                  </a:cubicBezTo>
                  <a:cubicBezTo>
                    <a:pt x="196" y="6"/>
                    <a:pt x="196" y="6"/>
                    <a:pt x="196" y="6"/>
                  </a:cubicBezTo>
                  <a:cubicBezTo>
                    <a:pt x="192" y="5"/>
                    <a:pt x="187" y="4"/>
                    <a:pt x="183" y="3"/>
                  </a:cubicBezTo>
                  <a:cubicBezTo>
                    <a:pt x="182" y="3"/>
                    <a:pt x="181" y="3"/>
                    <a:pt x="180" y="3"/>
                  </a:cubicBezTo>
                  <a:moveTo>
                    <a:pt x="162" y="0"/>
                  </a:moveTo>
                  <a:cubicBezTo>
                    <a:pt x="166" y="5"/>
                    <a:pt x="166" y="5"/>
                    <a:pt x="166" y="5"/>
                  </a:cubicBezTo>
                  <a:cubicBezTo>
                    <a:pt x="166" y="4"/>
                    <a:pt x="166" y="4"/>
                    <a:pt x="166" y="4"/>
                  </a:cubicBezTo>
                  <a:cubicBezTo>
                    <a:pt x="171" y="5"/>
                    <a:pt x="175" y="6"/>
                    <a:pt x="180" y="6"/>
                  </a:cubicBezTo>
                  <a:cubicBezTo>
                    <a:pt x="176" y="2"/>
                    <a:pt x="176" y="2"/>
                    <a:pt x="176" y="2"/>
                  </a:cubicBezTo>
                  <a:cubicBezTo>
                    <a:pt x="172" y="1"/>
                    <a:pt x="169" y="1"/>
                    <a:pt x="164" y="0"/>
                  </a:cubicBezTo>
                  <a:cubicBezTo>
                    <a:pt x="162" y="0"/>
                    <a:pt x="162" y="0"/>
                    <a:pt x="16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0" name="Freeform 751"/>
            <p:cNvSpPr/>
            <p:nvPr/>
          </p:nvSpPr>
          <p:spPr bwMode="auto">
            <a:xfrm>
              <a:off x="13083579" y="1649882"/>
              <a:ext cx="166597" cy="197448"/>
            </a:xfrm>
            <a:custGeom>
              <a:avLst/>
              <a:gdLst>
                <a:gd name="T0" fmla="*/ 4 w 23"/>
                <a:gd name="T1" fmla="*/ 0 h 27"/>
                <a:gd name="T2" fmla="*/ 3 w 23"/>
                <a:gd name="T3" fmla="*/ 0 h 27"/>
                <a:gd name="T4" fmla="*/ 0 w 23"/>
                <a:gd name="T5" fmla="*/ 0 h 27"/>
                <a:gd name="T6" fmla="*/ 9 w 23"/>
                <a:gd name="T7" fmla="*/ 12 h 27"/>
                <a:gd name="T8" fmla="*/ 22 w 23"/>
                <a:gd name="T9" fmla="*/ 26 h 27"/>
                <a:gd name="T10" fmla="*/ 23 w 23"/>
                <a:gd name="T11" fmla="*/ 27 h 27"/>
                <a:gd name="T12" fmla="*/ 4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4" y="0"/>
                  </a:moveTo>
                  <a:cubicBezTo>
                    <a:pt x="3" y="0"/>
                    <a:pt x="3" y="0"/>
                    <a:pt x="3" y="0"/>
                  </a:cubicBezTo>
                  <a:cubicBezTo>
                    <a:pt x="0" y="0"/>
                    <a:pt x="0" y="0"/>
                    <a:pt x="0" y="0"/>
                  </a:cubicBezTo>
                  <a:cubicBezTo>
                    <a:pt x="9" y="12"/>
                    <a:pt x="9" y="12"/>
                    <a:pt x="9" y="12"/>
                  </a:cubicBezTo>
                  <a:cubicBezTo>
                    <a:pt x="13" y="17"/>
                    <a:pt x="17" y="21"/>
                    <a:pt x="22" y="26"/>
                  </a:cubicBezTo>
                  <a:cubicBezTo>
                    <a:pt x="22" y="26"/>
                    <a:pt x="23" y="27"/>
                    <a:pt x="23" y="27"/>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1" name="Freeform 752"/>
            <p:cNvSpPr>
              <a:spLocks noEditPoints="1"/>
            </p:cNvSpPr>
            <p:nvPr/>
          </p:nvSpPr>
          <p:spPr bwMode="auto">
            <a:xfrm>
              <a:off x="12907726" y="1190197"/>
              <a:ext cx="447344" cy="641707"/>
            </a:xfrm>
            <a:custGeom>
              <a:avLst/>
              <a:gdLst>
                <a:gd name="T0" fmla="*/ 59 w 61"/>
                <a:gd name="T1" fmla="*/ 84 h 88"/>
                <a:gd name="T2" fmla="*/ 56 w 61"/>
                <a:gd name="T3" fmla="*/ 85 h 88"/>
                <a:gd name="T4" fmla="*/ 59 w 61"/>
                <a:gd name="T5" fmla="*/ 88 h 88"/>
                <a:gd name="T6" fmla="*/ 61 w 61"/>
                <a:gd name="T7" fmla="*/ 87 h 88"/>
                <a:gd name="T8" fmla="*/ 59 w 61"/>
                <a:gd name="T9" fmla="*/ 84 h 88"/>
                <a:gd name="T10" fmla="*/ 36 w 61"/>
                <a:gd name="T11" fmla="*/ 51 h 88"/>
                <a:gd name="T12" fmla="*/ 34 w 61"/>
                <a:gd name="T13" fmla="*/ 54 h 88"/>
                <a:gd name="T14" fmla="*/ 37 w 61"/>
                <a:gd name="T15" fmla="*/ 57 h 88"/>
                <a:gd name="T16" fmla="*/ 39 w 61"/>
                <a:gd name="T17" fmla="*/ 55 h 88"/>
                <a:gd name="T18" fmla="*/ 36 w 61"/>
                <a:gd name="T19" fmla="*/ 51 h 88"/>
                <a:gd name="T20" fmla="*/ 0 w 61"/>
                <a:gd name="T21" fmla="*/ 0 h 88"/>
                <a:gd name="T22" fmla="*/ 1 w 61"/>
                <a:gd name="T23" fmla="*/ 6 h 88"/>
                <a:gd name="T24" fmla="*/ 6 w 61"/>
                <a:gd name="T25" fmla="*/ 13 h 88"/>
                <a:gd name="T26" fmla="*/ 10 w 61"/>
                <a:gd name="T27" fmla="*/ 14 h 88"/>
                <a:gd name="T28" fmla="*/ 7 w 61"/>
                <a:gd name="T29" fmla="*/ 10 h 88"/>
                <a:gd name="T30" fmla="*/ 5 w 61"/>
                <a:gd name="T31" fmla="*/ 9 h 88"/>
                <a:gd name="T32" fmla="*/ 5 w 61"/>
                <a:gd name="T33" fmla="*/ 7 h 88"/>
                <a:gd name="T34" fmla="*/ 0 w 61"/>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8">
                  <a:moveTo>
                    <a:pt x="59" y="84"/>
                  </a:moveTo>
                  <a:cubicBezTo>
                    <a:pt x="56" y="85"/>
                    <a:pt x="56" y="85"/>
                    <a:pt x="56" y="85"/>
                  </a:cubicBezTo>
                  <a:cubicBezTo>
                    <a:pt x="59" y="88"/>
                    <a:pt x="59" y="88"/>
                    <a:pt x="59" y="88"/>
                  </a:cubicBezTo>
                  <a:cubicBezTo>
                    <a:pt x="61" y="87"/>
                    <a:pt x="61" y="87"/>
                    <a:pt x="61" y="87"/>
                  </a:cubicBezTo>
                  <a:cubicBezTo>
                    <a:pt x="59" y="84"/>
                    <a:pt x="59" y="84"/>
                    <a:pt x="59" y="84"/>
                  </a:cubicBezTo>
                  <a:moveTo>
                    <a:pt x="36" y="51"/>
                  </a:moveTo>
                  <a:cubicBezTo>
                    <a:pt x="34" y="54"/>
                    <a:pt x="34" y="54"/>
                    <a:pt x="34" y="54"/>
                  </a:cubicBezTo>
                  <a:cubicBezTo>
                    <a:pt x="37" y="57"/>
                    <a:pt x="37" y="57"/>
                    <a:pt x="37" y="57"/>
                  </a:cubicBezTo>
                  <a:cubicBezTo>
                    <a:pt x="39" y="55"/>
                    <a:pt x="39" y="55"/>
                    <a:pt x="39" y="55"/>
                  </a:cubicBezTo>
                  <a:cubicBezTo>
                    <a:pt x="36" y="51"/>
                    <a:pt x="36" y="51"/>
                    <a:pt x="36" y="51"/>
                  </a:cubicBezTo>
                  <a:moveTo>
                    <a:pt x="0" y="0"/>
                  </a:moveTo>
                  <a:cubicBezTo>
                    <a:pt x="0" y="2"/>
                    <a:pt x="0" y="4"/>
                    <a:pt x="1" y="6"/>
                  </a:cubicBezTo>
                  <a:cubicBezTo>
                    <a:pt x="6" y="13"/>
                    <a:pt x="6" y="13"/>
                    <a:pt x="6" y="13"/>
                  </a:cubicBezTo>
                  <a:cubicBezTo>
                    <a:pt x="10" y="14"/>
                    <a:pt x="10" y="14"/>
                    <a:pt x="10" y="14"/>
                  </a:cubicBezTo>
                  <a:cubicBezTo>
                    <a:pt x="7" y="10"/>
                    <a:pt x="7" y="10"/>
                    <a:pt x="7" y="10"/>
                  </a:cubicBezTo>
                  <a:cubicBezTo>
                    <a:pt x="5" y="9"/>
                    <a:pt x="5" y="9"/>
                    <a:pt x="5" y="9"/>
                  </a:cubicBezTo>
                  <a:cubicBezTo>
                    <a:pt x="5" y="9"/>
                    <a:pt x="5" y="8"/>
                    <a:pt x="5"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2" name="Freeform 753"/>
            <p:cNvSpPr>
              <a:spLocks noEditPoints="1"/>
            </p:cNvSpPr>
            <p:nvPr/>
          </p:nvSpPr>
          <p:spPr bwMode="auto">
            <a:xfrm>
              <a:off x="12895386" y="1002004"/>
              <a:ext cx="765113" cy="1085966"/>
            </a:xfrm>
            <a:custGeom>
              <a:avLst/>
              <a:gdLst>
                <a:gd name="T0" fmla="*/ 103 w 105"/>
                <a:gd name="T1" fmla="*/ 145 h 149"/>
                <a:gd name="T2" fmla="*/ 103 w 105"/>
                <a:gd name="T3" fmla="*/ 145 h 149"/>
                <a:gd name="T4" fmla="*/ 100 w 105"/>
                <a:gd name="T5" fmla="*/ 146 h 149"/>
                <a:gd name="T6" fmla="*/ 101 w 105"/>
                <a:gd name="T7" fmla="*/ 147 h 149"/>
                <a:gd name="T8" fmla="*/ 103 w 105"/>
                <a:gd name="T9" fmla="*/ 148 h 149"/>
                <a:gd name="T10" fmla="*/ 105 w 105"/>
                <a:gd name="T11" fmla="*/ 149 h 149"/>
                <a:gd name="T12" fmla="*/ 103 w 105"/>
                <a:gd name="T13" fmla="*/ 145 h 149"/>
                <a:gd name="T14" fmla="*/ 73 w 105"/>
                <a:gd name="T15" fmla="*/ 103 h 149"/>
                <a:gd name="T16" fmla="*/ 70 w 105"/>
                <a:gd name="T17" fmla="*/ 104 h 149"/>
                <a:gd name="T18" fmla="*/ 73 w 105"/>
                <a:gd name="T19" fmla="*/ 107 h 149"/>
                <a:gd name="T20" fmla="*/ 75 w 105"/>
                <a:gd name="T21" fmla="*/ 106 h 149"/>
                <a:gd name="T22" fmla="*/ 73 w 105"/>
                <a:gd name="T23" fmla="*/ 103 h 149"/>
                <a:gd name="T24" fmla="*/ 42 w 105"/>
                <a:gd name="T25" fmla="*/ 59 h 149"/>
                <a:gd name="T26" fmla="*/ 46 w 105"/>
                <a:gd name="T27" fmla="*/ 67 h 149"/>
                <a:gd name="T28" fmla="*/ 45 w 105"/>
                <a:gd name="T29" fmla="*/ 68 h 149"/>
                <a:gd name="T30" fmla="*/ 47 w 105"/>
                <a:gd name="T31" fmla="*/ 72 h 149"/>
                <a:gd name="T32" fmla="*/ 49 w 105"/>
                <a:gd name="T33" fmla="*/ 69 h 149"/>
                <a:gd name="T34" fmla="*/ 42 w 105"/>
                <a:gd name="T35" fmla="*/ 59 h 149"/>
                <a:gd name="T36" fmla="*/ 23 w 105"/>
                <a:gd name="T37" fmla="*/ 37 h 149"/>
                <a:gd name="T38" fmla="*/ 26 w 105"/>
                <a:gd name="T39" fmla="*/ 41 h 149"/>
                <a:gd name="T40" fmla="*/ 30 w 105"/>
                <a:gd name="T41" fmla="*/ 42 h 149"/>
                <a:gd name="T42" fmla="*/ 27 w 105"/>
                <a:gd name="T43" fmla="*/ 37 h 149"/>
                <a:gd name="T44" fmla="*/ 23 w 105"/>
                <a:gd name="T45" fmla="*/ 37 h 149"/>
                <a:gd name="T46" fmla="*/ 0 w 105"/>
                <a:gd name="T47" fmla="*/ 0 h 149"/>
                <a:gd name="T48" fmla="*/ 0 w 105"/>
                <a:gd name="T49" fmla="*/ 4 h 149"/>
                <a:gd name="T50" fmla="*/ 0 w 105"/>
                <a:gd name="T51" fmla="*/ 5 h 149"/>
                <a:gd name="T52" fmla="*/ 4 w 105"/>
                <a:gd name="T53" fmla="*/ 11 h 149"/>
                <a:gd name="T54" fmla="*/ 4 w 105"/>
                <a:gd name="T55" fmla="*/ 6 h 149"/>
                <a:gd name="T56" fmla="*/ 5 w 105"/>
                <a:gd name="T57" fmla="*/ 6 h 149"/>
                <a:gd name="T58" fmla="*/ 0 w 105"/>
                <a:gd name="T59" fmla="*/ 0 h 149"/>
                <a:gd name="T60" fmla="*/ 0 w 105"/>
                <a:gd name="T6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49">
                  <a:moveTo>
                    <a:pt x="103" y="145"/>
                  </a:moveTo>
                  <a:cubicBezTo>
                    <a:pt x="103" y="145"/>
                    <a:pt x="103" y="145"/>
                    <a:pt x="103" y="145"/>
                  </a:cubicBezTo>
                  <a:cubicBezTo>
                    <a:pt x="100" y="146"/>
                    <a:pt x="100" y="146"/>
                    <a:pt x="100" y="146"/>
                  </a:cubicBezTo>
                  <a:cubicBezTo>
                    <a:pt x="101" y="147"/>
                    <a:pt x="101" y="147"/>
                    <a:pt x="101" y="147"/>
                  </a:cubicBezTo>
                  <a:cubicBezTo>
                    <a:pt x="103" y="148"/>
                    <a:pt x="103" y="148"/>
                    <a:pt x="103" y="148"/>
                  </a:cubicBezTo>
                  <a:cubicBezTo>
                    <a:pt x="104" y="148"/>
                    <a:pt x="105" y="149"/>
                    <a:pt x="105" y="149"/>
                  </a:cubicBezTo>
                  <a:cubicBezTo>
                    <a:pt x="103" y="145"/>
                    <a:pt x="103" y="145"/>
                    <a:pt x="103" y="145"/>
                  </a:cubicBezTo>
                  <a:moveTo>
                    <a:pt x="73" y="103"/>
                  </a:moveTo>
                  <a:cubicBezTo>
                    <a:pt x="70" y="104"/>
                    <a:pt x="70" y="104"/>
                    <a:pt x="70" y="104"/>
                  </a:cubicBezTo>
                  <a:cubicBezTo>
                    <a:pt x="73" y="107"/>
                    <a:pt x="73" y="107"/>
                    <a:pt x="73" y="107"/>
                  </a:cubicBezTo>
                  <a:cubicBezTo>
                    <a:pt x="75" y="106"/>
                    <a:pt x="75" y="106"/>
                    <a:pt x="75" y="106"/>
                  </a:cubicBezTo>
                  <a:cubicBezTo>
                    <a:pt x="73" y="103"/>
                    <a:pt x="73" y="103"/>
                    <a:pt x="73" y="103"/>
                  </a:cubicBezTo>
                  <a:moveTo>
                    <a:pt x="42" y="59"/>
                  </a:moveTo>
                  <a:cubicBezTo>
                    <a:pt x="46" y="67"/>
                    <a:pt x="46" y="67"/>
                    <a:pt x="46" y="67"/>
                  </a:cubicBezTo>
                  <a:cubicBezTo>
                    <a:pt x="45" y="68"/>
                    <a:pt x="45" y="68"/>
                    <a:pt x="45" y="68"/>
                  </a:cubicBezTo>
                  <a:cubicBezTo>
                    <a:pt x="47" y="72"/>
                    <a:pt x="47" y="72"/>
                    <a:pt x="47" y="72"/>
                  </a:cubicBezTo>
                  <a:cubicBezTo>
                    <a:pt x="49" y="69"/>
                    <a:pt x="49" y="69"/>
                    <a:pt x="49" y="69"/>
                  </a:cubicBezTo>
                  <a:cubicBezTo>
                    <a:pt x="42" y="59"/>
                    <a:pt x="42" y="59"/>
                    <a:pt x="42" y="59"/>
                  </a:cubicBezTo>
                  <a:moveTo>
                    <a:pt x="23" y="37"/>
                  </a:moveTo>
                  <a:cubicBezTo>
                    <a:pt x="26" y="41"/>
                    <a:pt x="26" y="41"/>
                    <a:pt x="26" y="41"/>
                  </a:cubicBezTo>
                  <a:cubicBezTo>
                    <a:pt x="30" y="42"/>
                    <a:pt x="30" y="42"/>
                    <a:pt x="30" y="42"/>
                  </a:cubicBezTo>
                  <a:cubicBezTo>
                    <a:pt x="27" y="37"/>
                    <a:pt x="27" y="37"/>
                    <a:pt x="27" y="37"/>
                  </a:cubicBezTo>
                  <a:cubicBezTo>
                    <a:pt x="23" y="37"/>
                    <a:pt x="23" y="37"/>
                    <a:pt x="23" y="37"/>
                  </a:cubicBezTo>
                  <a:moveTo>
                    <a:pt x="0" y="0"/>
                  </a:moveTo>
                  <a:cubicBezTo>
                    <a:pt x="0" y="4"/>
                    <a:pt x="0" y="4"/>
                    <a:pt x="0" y="4"/>
                  </a:cubicBezTo>
                  <a:cubicBezTo>
                    <a:pt x="0" y="5"/>
                    <a:pt x="0" y="5"/>
                    <a:pt x="0" y="5"/>
                  </a:cubicBezTo>
                  <a:cubicBezTo>
                    <a:pt x="4" y="11"/>
                    <a:pt x="4" y="11"/>
                    <a:pt x="4" y="11"/>
                  </a:cubicBezTo>
                  <a:cubicBezTo>
                    <a:pt x="4" y="10"/>
                    <a:pt x="4" y="8"/>
                    <a:pt x="4" y="6"/>
                  </a:cubicBezTo>
                  <a:cubicBezTo>
                    <a:pt x="5" y="6"/>
                    <a:pt x="5" y="6"/>
                    <a:pt x="5" y="6"/>
                  </a:cubicBezTo>
                  <a:cubicBezTo>
                    <a:pt x="0" y="0"/>
                    <a:pt x="0" y="0"/>
                    <a:pt x="0" y="0"/>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3" name="Freeform 754"/>
            <p:cNvSpPr>
              <a:spLocks noEditPoints="1"/>
            </p:cNvSpPr>
            <p:nvPr/>
          </p:nvSpPr>
          <p:spPr bwMode="auto">
            <a:xfrm>
              <a:off x="12987940" y="986579"/>
              <a:ext cx="826816" cy="1138414"/>
            </a:xfrm>
            <a:custGeom>
              <a:avLst/>
              <a:gdLst>
                <a:gd name="T0" fmla="*/ 105 w 113"/>
                <a:gd name="T1" fmla="*/ 150 h 156"/>
                <a:gd name="T2" fmla="*/ 108 w 113"/>
                <a:gd name="T3" fmla="*/ 155 h 156"/>
                <a:gd name="T4" fmla="*/ 113 w 113"/>
                <a:gd name="T5" fmla="*/ 156 h 156"/>
                <a:gd name="T6" fmla="*/ 109 w 113"/>
                <a:gd name="T7" fmla="*/ 151 h 156"/>
                <a:gd name="T8" fmla="*/ 108 w 113"/>
                <a:gd name="T9" fmla="*/ 151 h 156"/>
                <a:gd name="T10" fmla="*/ 105 w 113"/>
                <a:gd name="T11" fmla="*/ 150 h 156"/>
                <a:gd name="T12" fmla="*/ 90 w 113"/>
                <a:gd name="T13" fmla="*/ 123 h 156"/>
                <a:gd name="T14" fmla="*/ 90 w 113"/>
                <a:gd name="T15" fmla="*/ 128 h 156"/>
                <a:gd name="T16" fmla="*/ 94 w 113"/>
                <a:gd name="T17" fmla="*/ 134 h 156"/>
                <a:gd name="T18" fmla="*/ 94 w 113"/>
                <a:gd name="T19" fmla="*/ 129 h 156"/>
                <a:gd name="T20" fmla="*/ 90 w 113"/>
                <a:gd name="T21" fmla="*/ 123 h 156"/>
                <a:gd name="T22" fmla="*/ 73 w 113"/>
                <a:gd name="T23" fmla="*/ 106 h 156"/>
                <a:gd name="T24" fmla="*/ 79 w 113"/>
                <a:gd name="T25" fmla="*/ 113 h 156"/>
                <a:gd name="T26" fmla="*/ 85 w 113"/>
                <a:gd name="T27" fmla="*/ 117 h 156"/>
                <a:gd name="T28" fmla="*/ 80 w 113"/>
                <a:gd name="T29" fmla="*/ 109 h 156"/>
                <a:gd name="T30" fmla="*/ 73 w 113"/>
                <a:gd name="T31" fmla="*/ 106 h 156"/>
                <a:gd name="T32" fmla="*/ 3 w 113"/>
                <a:gd name="T33" fmla="*/ 0 h 156"/>
                <a:gd name="T34" fmla="*/ 0 w 113"/>
                <a:gd name="T35" fmla="*/ 1 h 156"/>
                <a:gd name="T36" fmla="*/ 2 w 113"/>
                <a:gd name="T37" fmla="*/ 5 h 156"/>
                <a:gd name="T38" fmla="*/ 5 w 113"/>
                <a:gd name="T39" fmla="*/ 4 h 156"/>
                <a:gd name="T40" fmla="*/ 3 w 113"/>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6">
                  <a:moveTo>
                    <a:pt x="105" y="150"/>
                  </a:moveTo>
                  <a:cubicBezTo>
                    <a:pt x="108" y="155"/>
                    <a:pt x="108" y="155"/>
                    <a:pt x="108" y="155"/>
                  </a:cubicBezTo>
                  <a:cubicBezTo>
                    <a:pt x="110" y="155"/>
                    <a:pt x="111" y="156"/>
                    <a:pt x="113" y="156"/>
                  </a:cubicBezTo>
                  <a:cubicBezTo>
                    <a:pt x="109" y="151"/>
                    <a:pt x="109" y="151"/>
                    <a:pt x="109" y="151"/>
                  </a:cubicBezTo>
                  <a:cubicBezTo>
                    <a:pt x="109" y="151"/>
                    <a:pt x="108" y="151"/>
                    <a:pt x="108" y="151"/>
                  </a:cubicBezTo>
                  <a:cubicBezTo>
                    <a:pt x="107" y="151"/>
                    <a:pt x="106" y="150"/>
                    <a:pt x="105" y="150"/>
                  </a:cubicBezTo>
                  <a:moveTo>
                    <a:pt x="90" y="123"/>
                  </a:moveTo>
                  <a:cubicBezTo>
                    <a:pt x="90" y="128"/>
                    <a:pt x="90" y="128"/>
                    <a:pt x="90" y="128"/>
                  </a:cubicBezTo>
                  <a:cubicBezTo>
                    <a:pt x="94" y="134"/>
                    <a:pt x="94" y="134"/>
                    <a:pt x="94" y="134"/>
                  </a:cubicBezTo>
                  <a:cubicBezTo>
                    <a:pt x="94" y="129"/>
                    <a:pt x="94" y="129"/>
                    <a:pt x="94" y="129"/>
                  </a:cubicBezTo>
                  <a:cubicBezTo>
                    <a:pt x="90" y="123"/>
                    <a:pt x="90" y="123"/>
                    <a:pt x="90" y="123"/>
                  </a:cubicBezTo>
                  <a:moveTo>
                    <a:pt x="73" y="106"/>
                  </a:moveTo>
                  <a:cubicBezTo>
                    <a:pt x="79" y="113"/>
                    <a:pt x="79" y="113"/>
                    <a:pt x="79" y="113"/>
                  </a:cubicBezTo>
                  <a:cubicBezTo>
                    <a:pt x="85" y="117"/>
                    <a:pt x="85" y="117"/>
                    <a:pt x="85" y="117"/>
                  </a:cubicBezTo>
                  <a:cubicBezTo>
                    <a:pt x="80" y="109"/>
                    <a:pt x="80" y="109"/>
                    <a:pt x="80" y="109"/>
                  </a:cubicBezTo>
                  <a:cubicBezTo>
                    <a:pt x="73" y="106"/>
                    <a:pt x="73" y="106"/>
                    <a:pt x="73" y="106"/>
                  </a:cubicBezTo>
                  <a:moveTo>
                    <a:pt x="3" y="0"/>
                  </a:moveTo>
                  <a:cubicBezTo>
                    <a:pt x="0" y="1"/>
                    <a:pt x="0" y="1"/>
                    <a:pt x="0" y="1"/>
                  </a:cubicBezTo>
                  <a:cubicBezTo>
                    <a:pt x="2" y="5"/>
                    <a:pt x="2" y="5"/>
                    <a:pt x="2"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4" name="Freeform 755"/>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close/>
                  <a:moveTo>
                    <a:pt x="7" y="0"/>
                  </a:moveTo>
                  <a:lnTo>
                    <a:pt x="0" y="3"/>
                  </a:lnTo>
                  <a:lnTo>
                    <a:pt x="5" y="10"/>
                  </a:lnTo>
                  <a:lnTo>
                    <a:pt x="12" y="7"/>
                  </a:lnTo>
                  <a:lnTo>
                    <a:pt x="7"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5" name="Freeform 756"/>
            <p:cNvSpPr>
              <a:spLocks noEditPoints="1"/>
            </p:cNvSpPr>
            <p:nvPr/>
          </p:nvSpPr>
          <p:spPr bwMode="auto">
            <a:xfrm>
              <a:off x="13083579" y="955727"/>
              <a:ext cx="845326" cy="1181605"/>
            </a:xfrm>
            <a:custGeom>
              <a:avLst/>
              <a:gdLst>
                <a:gd name="T0" fmla="*/ 265 w 274"/>
                <a:gd name="T1" fmla="*/ 364 h 383"/>
                <a:gd name="T2" fmla="*/ 260 w 274"/>
                <a:gd name="T3" fmla="*/ 371 h 383"/>
                <a:gd name="T4" fmla="*/ 270 w 274"/>
                <a:gd name="T5" fmla="*/ 383 h 383"/>
                <a:gd name="T6" fmla="*/ 274 w 274"/>
                <a:gd name="T7" fmla="*/ 383 h 383"/>
                <a:gd name="T8" fmla="*/ 270 w 274"/>
                <a:gd name="T9" fmla="*/ 376 h 383"/>
                <a:gd name="T10" fmla="*/ 270 w 274"/>
                <a:gd name="T11" fmla="*/ 371 h 383"/>
                <a:gd name="T12" fmla="*/ 265 w 274"/>
                <a:gd name="T13" fmla="*/ 364 h 383"/>
                <a:gd name="T14" fmla="*/ 7 w 274"/>
                <a:gd name="T15" fmla="*/ 0 h 383"/>
                <a:gd name="T16" fmla="*/ 0 w 274"/>
                <a:gd name="T17" fmla="*/ 3 h 383"/>
                <a:gd name="T18" fmla="*/ 5 w 274"/>
                <a:gd name="T19" fmla="*/ 10 h 383"/>
                <a:gd name="T20" fmla="*/ 12 w 274"/>
                <a:gd name="T21" fmla="*/ 7 h 383"/>
                <a:gd name="T22" fmla="*/ 7 w 274"/>
                <a:gd name="T2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383">
                  <a:moveTo>
                    <a:pt x="265" y="364"/>
                  </a:moveTo>
                  <a:lnTo>
                    <a:pt x="260" y="371"/>
                  </a:lnTo>
                  <a:lnTo>
                    <a:pt x="270" y="383"/>
                  </a:lnTo>
                  <a:lnTo>
                    <a:pt x="274" y="383"/>
                  </a:lnTo>
                  <a:lnTo>
                    <a:pt x="270" y="376"/>
                  </a:lnTo>
                  <a:lnTo>
                    <a:pt x="270" y="371"/>
                  </a:lnTo>
                  <a:lnTo>
                    <a:pt x="265" y="364"/>
                  </a:lnTo>
                  <a:moveTo>
                    <a:pt x="7" y="0"/>
                  </a:moveTo>
                  <a:lnTo>
                    <a:pt x="0" y="3"/>
                  </a:lnTo>
                  <a:lnTo>
                    <a:pt x="5" y="10"/>
                  </a:lnTo>
                  <a:lnTo>
                    <a:pt x="12" y="7"/>
                  </a:lnTo>
                  <a:lnTo>
                    <a:pt x="7"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6" name="Freeform 757"/>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close/>
                  <a:moveTo>
                    <a:pt x="52" y="71"/>
                  </a:moveTo>
                  <a:lnTo>
                    <a:pt x="49" y="80"/>
                  </a:lnTo>
                  <a:lnTo>
                    <a:pt x="56" y="90"/>
                  </a:lnTo>
                  <a:lnTo>
                    <a:pt x="59" y="80"/>
                  </a:lnTo>
                  <a:lnTo>
                    <a:pt x="52" y="71"/>
                  </a:lnTo>
                  <a:close/>
                  <a:moveTo>
                    <a:pt x="2" y="0"/>
                  </a:moveTo>
                  <a:lnTo>
                    <a:pt x="0" y="9"/>
                  </a:lnTo>
                  <a:lnTo>
                    <a:pt x="0" y="9"/>
                  </a:lnTo>
                  <a:lnTo>
                    <a:pt x="7" y="7"/>
                  </a:lnTo>
                  <a:lnTo>
                    <a:pt x="2"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7" name="Freeform 758"/>
            <p:cNvSpPr>
              <a:spLocks noEditPoints="1"/>
            </p:cNvSpPr>
            <p:nvPr/>
          </p:nvSpPr>
          <p:spPr bwMode="auto">
            <a:xfrm>
              <a:off x="12975599" y="607108"/>
              <a:ext cx="990328" cy="1412990"/>
            </a:xfrm>
            <a:custGeom>
              <a:avLst/>
              <a:gdLst>
                <a:gd name="T0" fmla="*/ 314 w 321"/>
                <a:gd name="T1" fmla="*/ 442 h 458"/>
                <a:gd name="T2" fmla="*/ 312 w 321"/>
                <a:gd name="T3" fmla="*/ 449 h 458"/>
                <a:gd name="T4" fmla="*/ 316 w 321"/>
                <a:gd name="T5" fmla="*/ 458 h 458"/>
                <a:gd name="T6" fmla="*/ 321 w 321"/>
                <a:gd name="T7" fmla="*/ 451 h 458"/>
                <a:gd name="T8" fmla="*/ 314 w 321"/>
                <a:gd name="T9" fmla="*/ 442 h 458"/>
                <a:gd name="T10" fmla="*/ 52 w 321"/>
                <a:gd name="T11" fmla="*/ 71 h 458"/>
                <a:gd name="T12" fmla="*/ 49 w 321"/>
                <a:gd name="T13" fmla="*/ 80 h 458"/>
                <a:gd name="T14" fmla="*/ 56 w 321"/>
                <a:gd name="T15" fmla="*/ 90 h 458"/>
                <a:gd name="T16" fmla="*/ 59 w 321"/>
                <a:gd name="T17" fmla="*/ 80 h 458"/>
                <a:gd name="T18" fmla="*/ 52 w 321"/>
                <a:gd name="T19" fmla="*/ 71 h 458"/>
                <a:gd name="T20" fmla="*/ 2 w 321"/>
                <a:gd name="T21" fmla="*/ 0 h 458"/>
                <a:gd name="T22" fmla="*/ 0 w 321"/>
                <a:gd name="T23" fmla="*/ 9 h 458"/>
                <a:gd name="T24" fmla="*/ 0 w 321"/>
                <a:gd name="T25" fmla="*/ 9 h 458"/>
                <a:gd name="T26" fmla="*/ 7 w 321"/>
                <a:gd name="T27" fmla="*/ 7 h 458"/>
                <a:gd name="T28" fmla="*/ 2 w 321"/>
                <a:gd name="T2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458">
                  <a:moveTo>
                    <a:pt x="314" y="442"/>
                  </a:moveTo>
                  <a:lnTo>
                    <a:pt x="312" y="449"/>
                  </a:lnTo>
                  <a:lnTo>
                    <a:pt x="316" y="458"/>
                  </a:lnTo>
                  <a:lnTo>
                    <a:pt x="321" y="451"/>
                  </a:lnTo>
                  <a:lnTo>
                    <a:pt x="314" y="442"/>
                  </a:lnTo>
                  <a:moveTo>
                    <a:pt x="52" y="71"/>
                  </a:moveTo>
                  <a:lnTo>
                    <a:pt x="49" y="80"/>
                  </a:lnTo>
                  <a:lnTo>
                    <a:pt x="56" y="90"/>
                  </a:lnTo>
                  <a:lnTo>
                    <a:pt x="59" y="80"/>
                  </a:lnTo>
                  <a:lnTo>
                    <a:pt x="52" y="71"/>
                  </a:lnTo>
                  <a:moveTo>
                    <a:pt x="2" y="0"/>
                  </a:moveTo>
                  <a:lnTo>
                    <a:pt x="0" y="9"/>
                  </a:lnTo>
                  <a:lnTo>
                    <a:pt x="0" y="9"/>
                  </a:lnTo>
                  <a:lnTo>
                    <a:pt x="7" y="7"/>
                  </a:lnTo>
                  <a:lnTo>
                    <a:pt x="2"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8" name="Freeform 759"/>
            <p:cNvSpPr>
              <a:spLocks noEditPoints="1"/>
            </p:cNvSpPr>
            <p:nvPr/>
          </p:nvSpPr>
          <p:spPr bwMode="auto">
            <a:xfrm>
              <a:off x="13018791" y="505298"/>
              <a:ext cx="1011924" cy="1422246"/>
            </a:xfrm>
            <a:custGeom>
              <a:avLst/>
              <a:gdLst>
                <a:gd name="T0" fmla="*/ 137 w 139"/>
                <a:gd name="T1" fmla="*/ 191 h 195"/>
                <a:gd name="T2" fmla="*/ 133 w 139"/>
                <a:gd name="T3" fmla="*/ 192 h 195"/>
                <a:gd name="T4" fmla="*/ 136 w 139"/>
                <a:gd name="T5" fmla="*/ 195 h 195"/>
                <a:gd name="T6" fmla="*/ 139 w 139"/>
                <a:gd name="T7" fmla="*/ 195 h 195"/>
                <a:gd name="T8" fmla="*/ 137 w 139"/>
                <a:gd name="T9" fmla="*/ 191 h 195"/>
                <a:gd name="T10" fmla="*/ 21 w 139"/>
                <a:gd name="T11" fmla="*/ 32 h 195"/>
                <a:gd name="T12" fmla="*/ 22 w 139"/>
                <a:gd name="T13" fmla="*/ 34 h 195"/>
                <a:gd name="T14" fmla="*/ 22 w 139"/>
                <a:gd name="T15" fmla="*/ 34 h 195"/>
                <a:gd name="T16" fmla="*/ 21 w 139"/>
                <a:gd name="T17" fmla="*/ 32 h 195"/>
                <a:gd name="T18" fmla="*/ 2 w 139"/>
                <a:gd name="T19" fmla="*/ 0 h 195"/>
                <a:gd name="T20" fmla="*/ 0 w 139"/>
                <a:gd name="T21" fmla="*/ 3 h 195"/>
                <a:gd name="T22" fmla="*/ 3 w 139"/>
                <a:gd name="T23" fmla="*/ 7 h 195"/>
                <a:gd name="T24" fmla="*/ 4 w 139"/>
                <a:gd name="T25" fmla="*/ 4 h 195"/>
                <a:gd name="T26" fmla="*/ 2 w 139"/>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5">
                  <a:moveTo>
                    <a:pt x="137" y="191"/>
                  </a:moveTo>
                  <a:cubicBezTo>
                    <a:pt x="133" y="192"/>
                    <a:pt x="133" y="192"/>
                    <a:pt x="133" y="192"/>
                  </a:cubicBezTo>
                  <a:cubicBezTo>
                    <a:pt x="136" y="195"/>
                    <a:pt x="136" y="195"/>
                    <a:pt x="136" y="195"/>
                  </a:cubicBezTo>
                  <a:cubicBezTo>
                    <a:pt x="139" y="195"/>
                    <a:pt x="139" y="195"/>
                    <a:pt x="139" y="195"/>
                  </a:cubicBezTo>
                  <a:cubicBezTo>
                    <a:pt x="137" y="191"/>
                    <a:pt x="137" y="191"/>
                    <a:pt x="137" y="191"/>
                  </a:cubicBezTo>
                  <a:moveTo>
                    <a:pt x="21" y="32"/>
                  </a:moveTo>
                  <a:cubicBezTo>
                    <a:pt x="22" y="34"/>
                    <a:pt x="22" y="34"/>
                    <a:pt x="22" y="34"/>
                  </a:cubicBezTo>
                  <a:cubicBezTo>
                    <a:pt x="22" y="34"/>
                    <a:pt x="22" y="34"/>
                    <a:pt x="22" y="34"/>
                  </a:cubicBezTo>
                  <a:cubicBezTo>
                    <a:pt x="21" y="32"/>
                    <a:pt x="21" y="32"/>
                    <a:pt x="21" y="32"/>
                  </a:cubicBezTo>
                  <a:moveTo>
                    <a:pt x="2" y="0"/>
                  </a:moveTo>
                  <a:cubicBezTo>
                    <a:pt x="1" y="1"/>
                    <a:pt x="1" y="2"/>
                    <a:pt x="0" y="3"/>
                  </a:cubicBezTo>
                  <a:cubicBezTo>
                    <a:pt x="3" y="7"/>
                    <a:pt x="3" y="7"/>
                    <a:pt x="3" y="7"/>
                  </a:cubicBezTo>
                  <a:cubicBezTo>
                    <a:pt x="3" y="6"/>
                    <a:pt x="4" y="5"/>
                    <a:pt x="4"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69" name="Freeform 760"/>
            <p:cNvSpPr>
              <a:spLocks noEditPoints="1"/>
            </p:cNvSpPr>
            <p:nvPr/>
          </p:nvSpPr>
          <p:spPr bwMode="auto">
            <a:xfrm>
              <a:off x="13077409" y="415829"/>
              <a:ext cx="1070541" cy="1502459"/>
            </a:xfrm>
            <a:custGeom>
              <a:avLst/>
              <a:gdLst>
                <a:gd name="T0" fmla="*/ 144 w 147"/>
                <a:gd name="T1" fmla="*/ 202 h 206"/>
                <a:gd name="T2" fmla="*/ 141 w 147"/>
                <a:gd name="T3" fmla="*/ 202 h 206"/>
                <a:gd name="T4" fmla="*/ 143 w 147"/>
                <a:gd name="T5" fmla="*/ 206 h 206"/>
                <a:gd name="T6" fmla="*/ 147 w 147"/>
                <a:gd name="T7" fmla="*/ 205 h 206"/>
                <a:gd name="T8" fmla="*/ 144 w 147"/>
                <a:gd name="T9" fmla="*/ 202 h 206"/>
                <a:gd name="T10" fmla="*/ 1 w 147"/>
                <a:gd name="T11" fmla="*/ 0 h 206"/>
                <a:gd name="T12" fmla="*/ 0 w 147"/>
                <a:gd name="T13" fmla="*/ 3 h 206"/>
                <a:gd name="T14" fmla="*/ 2 w 147"/>
                <a:gd name="T15" fmla="*/ 6 h 206"/>
                <a:gd name="T16" fmla="*/ 4 w 147"/>
                <a:gd name="T17" fmla="*/ 3 h 206"/>
                <a:gd name="T18" fmla="*/ 1 w 147"/>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206">
                  <a:moveTo>
                    <a:pt x="144" y="202"/>
                  </a:moveTo>
                  <a:cubicBezTo>
                    <a:pt x="141" y="202"/>
                    <a:pt x="141" y="202"/>
                    <a:pt x="141" y="202"/>
                  </a:cubicBezTo>
                  <a:cubicBezTo>
                    <a:pt x="143" y="206"/>
                    <a:pt x="143" y="206"/>
                    <a:pt x="143" y="206"/>
                  </a:cubicBezTo>
                  <a:cubicBezTo>
                    <a:pt x="147" y="205"/>
                    <a:pt x="147" y="205"/>
                    <a:pt x="147" y="205"/>
                  </a:cubicBezTo>
                  <a:cubicBezTo>
                    <a:pt x="144" y="202"/>
                    <a:pt x="144" y="202"/>
                    <a:pt x="144" y="202"/>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0" name="Freeform 761"/>
            <p:cNvSpPr>
              <a:spLocks noEditPoints="1"/>
            </p:cNvSpPr>
            <p:nvPr/>
          </p:nvSpPr>
          <p:spPr bwMode="auto">
            <a:xfrm>
              <a:off x="13163792" y="394234"/>
              <a:ext cx="1212457" cy="1684482"/>
            </a:xfrm>
            <a:custGeom>
              <a:avLst/>
              <a:gdLst>
                <a:gd name="T0" fmla="*/ 164 w 166"/>
                <a:gd name="T1" fmla="*/ 226 h 231"/>
                <a:gd name="T2" fmla="*/ 161 w 166"/>
                <a:gd name="T3" fmla="*/ 227 h 231"/>
                <a:gd name="T4" fmla="*/ 164 w 166"/>
                <a:gd name="T5" fmla="*/ 231 h 231"/>
                <a:gd name="T6" fmla="*/ 166 w 166"/>
                <a:gd name="T7" fmla="*/ 230 h 231"/>
                <a:gd name="T8" fmla="*/ 164 w 166"/>
                <a:gd name="T9" fmla="*/ 226 h 231"/>
                <a:gd name="T10" fmla="*/ 0 w 166"/>
                <a:gd name="T11" fmla="*/ 0 h 231"/>
                <a:gd name="T12" fmla="*/ 4 w 166"/>
                <a:gd name="T13" fmla="*/ 6 h 231"/>
                <a:gd name="T14" fmla="*/ 9 w 166"/>
                <a:gd name="T15" fmla="*/ 7 h 231"/>
                <a:gd name="T16" fmla="*/ 5 w 166"/>
                <a:gd name="T17" fmla="*/ 2 h 231"/>
                <a:gd name="T18" fmla="*/ 0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64" y="226"/>
                  </a:moveTo>
                  <a:cubicBezTo>
                    <a:pt x="163" y="227"/>
                    <a:pt x="162" y="227"/>
                    <a:pt x="161" y="227"/>
                  </a:cubicBezTo>
                  <a:cubicBezTo>
                    <a:pt x="164" y="231"/>
                    <a:pt x="164" y="231"/>
                    <a:pt x="164" y="231"/>
                  </a:cubicBezTo>
                  <a:cubicBezTo>
                    <a:pt x="165" y="230"/>
                    <a:pt x="165" y="230"/>
                    <a:pt x="166" y="230"/>
                  </a:cubicBezTo>
                  <a:cubicBezTo>
                    <a:pt x="164" y="226"/>
                    <a:pt x="164" y="226"/>
                    <a:pt x="164" y="226"/>
                  </a:cubicBezTo>
                  <a:moveTo>
                    <a:pt x="0" y="0"/>
                  </a:moveTo>
                  <a:cubicBezTo>
                    <a:pt x="4" y="6"/>
                    <a:pt x="4" y="6"/>
                    <a:pt x="4" y="6"/>
                  </a:cubicBezTo>
                  <a:cubicBezTo>
                    <a:pt x="9" y="7"/>
                    <a:pt x="9" y="7"/>
                    <a:pt x="9" y="7"/>
                  </a:cubicBezTo>
                  <a:cubicBezTo>
                    <a:pt x="5" y="2"/>
                    <a:pt x="5" y="2"/>
                    <a:pt x="5" y="2"/>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1" name="Freeform 762"/>
            <p:cNvSpPr>
              <a:spLocks noEditPoints="1"/>
            </p:cNvSpPr>
            <p:nvPr/>
          </p:nvSpPr>
          <p:spPr bwMode="auto">
            <a:xfrm>
              <a:off x="13324219" y="431255"/>
              <a:ext cx="1144584" cy="1613524"/>
            </a:xfrm>
            <a:custGeom>
              <a:avLst/>
              <a:gdLst>
                <a:gd name="T0" fmla="*/ 155 w 157"/>
                <a:gd name="T1" fmla="*/ 216 h 221"/>
                <a:gd name="T2" fmla="*/ 152 w 157"/>
                <a:gd name="T3" fmla="*/ 217 h 221"/>
                <a:gd name="T4" fmla="*/ 154 w 157"/>
                <a:gd name="T5" fmla="*/ 221 h 221"/>
                <a:gd name="T6" fmla="*/ 157 w 157"/>
                <a:gd name="T7" fmla="*/ 219 h 221"/>
                <a:gd name="T8" fmla="*/ 155 w 157"/>
                <a:gd name="T9" fmla="*/ 216 h 221"/>
                <a:gd name="T10" fmla="*/ 2 w 157"/>
                <a:gd name="T11" fmla="*/ 0 h 221"/>
                <a:gd name="T12" fmla="*/ 0 w 157"/>
                <a:gd name="T13" fmla="*/ 2 h 221"/>
                <a:gd name="T14" fmla="*/ 0 w 157"/>
                <a:gd name="T15" fmla="*/ 2 h 221"/>
                <a:gd name="T16" fmla="*/ 2 w 157"/>
                <a:gd name="T17" fmla="*/ 5 h 221"/>
                <a:gd name="T18" fmla="*/ 4 w 157"/>
                <a:gd name="T19" fmla="*/ 3 h 221"/>
                <a:gd name="T20" fmla="*/ 2 w 157"/>
                <a:gd name="T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21">
                  <a:moveTo>
                    <a:pt x="155" y="216"/>
                  </a:moveTo>
                  <a:cubicBezTo>
                    <a:pt x="154" y="216"/>
                    <a:pt x="153" y="217"/>
                    <a:pt x="152" y="217"/>
                  </a:cubicBezTo>
                  <a:cubicBezTo>
                    <a:pt x="154" y="221"/>
                    <a:pt x="154" y="221"/>
                    <a:pt x="154" y="221"/>
                  </a:cubicBezTo>
                  <a:cubicBezTo>
                    <a:pt x="155" y="220"/>
                    <a:pt x="156" y="220"/>
                    <a:pt x="157" y="219"/>
                  </a:cubicBezTo>
                  <a:cubicBezTo>
                    <a:pt x="155" y="216"/>
                    <a:pt x="155" y="216"/>
                    <a:pt x="155" y="216"/>
                  </a:cubicBezTo>
                  <a:moveTo>
                    <a:pt x="2" y="0"/>
                  </a:moveTo>
                  <a:cubicBezTo>
                    <a:pt x="0" y="2"/>
                    <a:pt x="0" y="2"/>
                    <a:pt x="0" y="2"/>
                  </a:cubicBez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2" name="Freeform 763"/>
            <p:cNvSpPr>
              <a:spLocks noEditPoints="1"/>
            </p:cNvSpPr>
            <p:nvPr/>
          </p:nvSpPr>
          <p:spPr bwMode="auto">
            <a:xfrm>
              <a:off x="13398263" y="366467"/>
              <a:ext cx="1160010" cy="1625864"/>
            </a:xfrm>
            <a:custGeom>
              <a:avLst/>
              <a:gdLst>
                <a:gd name="T0" fmla="*/ 156 w 159"/>
                <a:gd name="T1" fmla="*/ 217 h 223"/>
                <a:gd name="T2" fmla="*/ 156 w 159"/>
                <a:gd name="T3" fmla="*/ 219 h 223"/>
                <a:gd name="T4" fmla="*/ 154 w 159"/>
                <a:gd name="T5" fmla="*/ 220 h 223"/>
                <a:gd name="T6" fmla="*/ 157 w 159"/>
                <a:gd name="T7" fmla="*/ 223 h 223"/>
                <a:gd name="T8" fmla="*/ 159 w 159"/>
                <a:gd name="T9" fmla="*/ 222 h 223"/>
                <a:gd name="T10" fmla="*/ 156 w 159"/>
                <a:gd name="T11" fmla="*/ 217 h 223"/>
                <a:gd name="T12" fmla="*/ 2 w 159"/>
                <a:gd name="T13" fmla="*/ 0 h 223"/>
                <a:gd name="T14" fmla="*/ 0 w 159"/>
                <a:gd name="T15" fmla="*/ 2 h 223"/>
                <a:gd name="T16" fmla="*/ 2 w 159"/>
                <a:gd name="T17" fmla="*/ 5 h 223"/>
                <a:gd name="T18" fmla="*/ 4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6" y="217"/>
                  </a:moveTo>
                  <a:cubicBezTo>
                    <a:pt x="156" y="219"/>
                    <a:pt x="156" y="219"/>
                    <a:pt x="156" y="219"/>
                  </a:cubicBezTo>
                  <a:cubicBezTo>
                    <a:pt x="156" y="219"/>
                    <a:pt x="155" y="220"/>
                    <a:pt x="154" y="220"/>
                  </a:cubicBezTo>
                  <a:cubicBezTo>
                    <a:pt x="157" y="223"/>
                    <a:pt x="157" y="223"/>
                    <a:pt x="157" y="223"/>
                  </a:cubicBezTo>
                  <a:cubicBezTo>
                    <a:pt x="158" y="223"/>
                    <a:pt x="158" y="222"/>
                    <a:pt x="159" y="222"/>
                  </a:cubicBezTo>
                  <a:cubicBezTo>
                    <a:pt x="156" y="217"/>
                    <a:pt x="156" y="217"/>
                    <a:pt x="156" y="217"/>
                  </a:cubicBezTo>
                  <a:moveTo>
                    <a:pt x="2" y="0"/>
                  </a:moveTo>
                  <a:cubicBezTo>
                    <a:pt x="0" y="2"/>
                    <a:pt x="0" y="2"/>
                    <a:pt x="0" y="2"/>
                  </a:cubicBezTo>
                  <a:cubicBezTo>
                    <a:pt x="2" y="5"/>
                    <a:pt x="2" y="5"/>
                    <a:pt x="2" y="5"/>
                  </a:cubicBezTo>
                  <a:cubicBezTo>
                    <a:pt x="4" y="3"/>
                    <a:pt x="4" y="3"/>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3" name="Freeform 764"/>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close/>
                  <a:moveTo>
                    <a:pt x="0" y="0"/>
                  </a:moveTo>
                  <a:lnTo>
                    <a:pt x="2" y="16"/>
                  </a:lnTo>
                  <a:lnTo>
                    <a:pt x="2" y="16"/>
                  </a:lnTo>
                  <a:lnTo>
                    <a:pt x="7" y="24"/>
                  </a:lnTo>
                  <a:lnTo>
                    <a:pt x="12" y="19"/>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4" name="Freeform 765"/>
            <p:cNvSpPr>
              <a:spLocks noEditPoints="1"/>
            </p:cNvSpPr>
            <p:nvPr/>
          </p:nvSpPr>
          <p:spPr bwMode="auto">
            <a:xfrm>
              <a:off x="13463050" y="264658"/>
              <a:ext cx="1073626" cy="1551821"/>
            </a:xfrm>
            <a:custGeom>
              <a:avLst/>
              <a:gdLst>
                <a:gd name="T0" fmla="*/ 338 w 348"/>
                <a:gd name="T1" fmla="*/ 477 h 503"/>
                <a:gd name="T2" fmla="*/ 333 w 348"/>
                <a:gd name="T3" fmla="*/ 482 h 503"/>
                <a:gd name="T4" fmla="*/ 333 w 348"/>
                <a:gd name="T5" fmla="*/ 482 h 503"/>
                <a:gd name="T6" fmla="*/ 348 w 348"/>
                <a:gd name="T7" fmla="*/ 503 h 503"/>
                <a:gd name="T8" fmla="*/ 343 w 348"/>
                <a:gd name="T9" fmla="*/ 484 h 503"/>
                <a:gd name="T10" fmla="*/ 338 w 348"/>
                <a:gd name="T11" fmla="*/ 477 h 503"/>
                <a:gd name="T12" fmla="*/ 0 w 348"/>
                <a:gd name="T13" fmla="*/ 0 h 503"/>
                <a:gd name="T14" fmla="*/ 2 w 348"/>
                <a:gd name="T15" fmla="*/ 16 h 503"/>
                <a:gd name="T16" fmla="*/ 2 w 348"/>
                <a:gd name="T17" fmla="*/ 16 h 503"/>
                <a:gd name="T18" fmla="*/ 7 w 348"/>
                <a:gd name="T19" fmla="*/ 24 h 503"/>
                <a:gd name="T20" fmla="*/ 12 w 348"/>
                <a:gd name="T21" fmla="*/ 19 h 503"/>
                <a:gd name="T22" fmla="*/ 0 w 348"/>
                <a:gd name="T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503">
                  <a:moveTo>
                    <a:pt x="338" y="477"/>
                  </a:moveTo>
                  <a:lnTo>
                    <a:pt x="333" y="482"/>
                  </a:lnTo>
                  <a:lnTo>
                    <a:pt x="333" y="482"/>
                  </a:lnTo>
                  <a:lnTo>
                    <a:pt x="348" y="503"/>
                  </a:lnTo>
                  <a:lnTo>
                    <a:pt x="343" y="484"/>
                  </a:lnTo>
                  <a:lnTo>
                    <a:pt x="338" y="477"/>
                  </a:lnTo>
                  <a:moveTo>
                    <a:pt x="0" y="0"/>
                  </a:moveTo>
                  <a:lnTo>
                    <a:pt x="2" y="16"/>
                  </a:lnTo>
                  <a:lnTo>
                    <a:pt x="2" y="16"/>
                  </a:lnTo>
                  <a:lnTo>
                    <a:pt x="7" y="24"/>
                  </a:lnTo>
                  <a:lnTo>
                    <a:pt x="12" y="19"/>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5" name="Freeform 766"/>
            <p:cNvSpPr>
              <a:spLocks noEditPoints="1"/>
            </p:cNvSpPr>
            <p:nvPr/>
          </p:nvSpPr>
          <p:spPr bwMode="auto">
            <a:xfrm>
              <a:off x="13435284" y="82635"/>
              <a:ext cx="1160010" cy="1625864"/>
            </a:xfrm>
            <a:custGeom>
              <a:avLst/>
              <a:gdLst>
                <a:gd name="T0" fmla="*/ 157 w 159"/>
                <a:gd name="T1" fmla="*/ 218 h 223"/>
                <a:gd name="T2" fmla="*/ 155 w 159"/>
                <a:gd name="T3" fmla="*/ 220 h 223"/>
                <a:gd name="T4" fmla="*/ 157 w 159"/>
                <a:gd name="T5" fmla="*/ 223 h 223"/>
                <a:gd name="T6" fmla="*/ 159 w 159"/>
                <a:gd name="T7" fmla="*/ 221 h 223"/>
                <a:gd name="T8" fmla="*/ 157 w 159"/>
                <a:gd name="T9" fmla="*/ 218 h 223"/>
                <a:gd name="T10" fmla="*/ 2 w 159"/>
                <a:gd name="T11" fmla="*/ 0 h 223"/>
                <a:gd name="T12" fmla="*/ 0 w 159"/>
                <a:gd name="T13" fmla="*/ 1 h 223"/>
                <a:gd name="T14" fmla="*/ 4 w 159"/>
                <a:gd name="T15" fmla="*/ 6 h 223"/>
                <a:gd name="T16" fmla="*/ 3 w 159"/>
                <a:gd name="T17" fmla="*/ 4 h 223"/>
                <a:gd name="T18" fmla="*/ 5 w 159"/>
                <a:gd name="T19" fmla="*/ 3 h 223"/>
                <a:gd name="T20" fmla="*/ 2 w 159"/>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23">
                  <a:moveTo>
                    <a:pt x="157" y="218"/>
                  </a:moveTo>
                  <a:cubicBezTo>
                    <a:pt x="155" y="220"/>
                    <a:pt x="155" y="220"/>
                    <a:pt x="155" y="220"/>
                  </a:cubicBezTo>
                  <a:cubicBezTo>
                    <a:pt x="157" y="223"/>
                    <a:pt x="157" y="223"/>
                    <a:pt x="157" y="223"/>
                  </a:cubicBezTo>
                  <a:cubicBezTo>
                    <a:pt x="159" y="221"/>
                    <a:pt x="159" y="221"/>
                    <a:pt x="159" y="221"/>
                  </a:cubicBezTo>
                  <a:cubicBezTo>
                    <a:pt x="157" y="218"/>
                    <a:pt x="157" y="218"/>
                    <a:pt x="157" y="218"/>
                  </a:cubicBezTo>
                  <a:moveTo>
                    <a:pt x="2" y="0"/>
                  </a:moveTo>
                  <a:cubicBezTo>
                    <a:pt x="2" y="0"/>
                    <a:pt x="1" y="1"/>
                    <a:pt x="0" y="1"/>
                  </a:cubicBezTo>
                  <a:cubicBezTo>
                    <a:pt x="4" y="6"/>
                    <a:pt x="4" y="6"/>
                    <a:pt x="4" y="6"/>
                  </a:cubicBezTo>
                  <a:cubicBezTo>
                    <a:pt x="3" y="4"/>
                    <a:pt x="3" y="4"/>
                    <a:pt x="3" y="4"/>
                  </a:cubicBezTo>
                  <a:cubicBezTo>
                    <a:pt x="4" y="3"/>
                    <a:pt x="4" y="3"/>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6" name="Freeform 767"/>
            <p:cNvSpPr>
              <a:spLocks noEditPoints="1"/>
            </p:cNvSpPr>
            <p:nvPr/>
          </p:nvSpPr>
          <p:spPr bwMode="auto">
            <a:xfrm>
              <a:off x="13521668" y="30188"/>
              <a:ext cx="1144584" cy="1613524"/>
            </a:xfrm>
            <a:custGeom>
              <a:avLst/>
              <a:gdLst>
                <a:gd name="T0" fmla="*/ 155 w 157"/>
                <a:gd name="T1" fmla="*/ 216 h 221"/>
                <a:gd name="T2" fmla="*/ 153 w 157"/>
                <a:gd name="T3" fmla="*/ 218 h 221"/>
                <a:gd name="T4" fmla="*/ 155 w 157"/>
                <a:gd name="T5" fmla="*/ 221 h 221"/>
                <a:gd name="T6" fmla="*/ 157 w 157"/>
                <a:gd name="T7" fmla="*/ 219 h 221"/>
                <a:gd name="T8" fmla="*/ 155 w 157"/>
                <a:gd name="T9" fmla="*/ 216 h 221"/>
                <a:gd name="T10" fmla="*/ 3 w 157"/>
                <a:gd name="T11" fmla="*/ 0 h 221"/>
                <a:gd name="T12" fmla="*/ 0 w 157"/>
                <a:gd name="T13" fmla="*/ 2 h 221"/>
                <a:gd name="T14" fmla="*/ 2 w 157"/>
                <a:gd name="T15" fmla="*/ 5 h 221"/>
                <a:gd name="T16" fmla="*/ 5 w 157"/>
                <a:gd name="T17" fmla="*/ 4 h 221"/>
                <a:gd name="T18" fmla="*/ 3 w 1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21">
                  <a:moveTo>
                    <a:pt x="155" y="216"/>
                  </a:moveTo>
                  <a:cubicBezTo>
                    <a:pt x="153" y="218"/>
                    <a:pt x="153" y="218"/>
                    <a:pt x="153" y="218"/>
                  </a:cubicBezTo>
                  <a:cubicBezTo>
                    <a:pt x="155" y="221"/>
                    <a:pt x="155" y="221"/>
                    <a:pt x="155" y="221"/>
                  </a:cubicBezTo>
                  <a:cubicBezTo>
                    <a:pt x="157" y="219"/>
                    <a:pt x="157" y="219"/>
                    <a:pt x="157" y="219"/>
                  </a:cubicBezTo>
                  <a:cubicBezTo>
                    <a:pt x="155" y="216"/>
                    <a:pt x="155" y="216"/>
                    <a:pt x="155" y="216"/>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7" name="Freeform 768"/>
            <p:cNvSpPr>
              <a:spLocks noEditPoints="1"/>
            </p:cNvSpPr>
            <p:nvPr/>
          </p:nvSpPr>
          <p:spPr bwMode="auto">
            <a:xfrm>
              <a:off x="13617307" y="-6834"/>
              <a:ext cx="1209372" cy="1684482"/>
            </a:xfrm>
            <a:custGeom>
              <a:avLst/>
              <a:gdLst>
                <a:gd name="T0" fmla="*/ 157 w 166"/>
                <a:gd name="T1" fmla="*/ 224 h 231"/>
                <a:gd name="T2" fmla="*/ 161 w 166"/>
                <a:gd name="T3" fmla="*/ 229 h 231"/>
                <a:gd name="T4" fmla="*/ 166 w 166"/>
                <a:gd name="T5" fmla="*/ 231 h 231"/>
                <a:gd name="T6" fmla="*/ 162 w 166"/>
                <a:gd name="T7" fmla="*/ 225 h 231"/>
                <a:gd name="T8" fmla="*/ 157 w 166"/>
                <a:gd name="T9" fmla="*/ 224 h 231"/>
                <a:gd name="T10" fmla="*/ 3 w 166"/>
                <a:gd name="T11" fmla="*/ 0 h 231"/>
                <a:gd name="T12" fmla="*/ 0 w 166"/>
                <a:gd name="T13" fmla="*/ 1 h 231"/>
                <a:gd name="T14" fmla="*/ 2 w 166"/>
                <a:gd name="T15" fmla="*/ 5 h 231"/>
                <a:gd name="T16" fmla="*/ 5 w 166"/>
                <a:gd name="T17" fmla="*/ 4 h 231"/>
                <a:gd name="T18" fmla="*/ 3 w 166"/>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31">
                  <a:moveTo>
                    <a:pt x="157" y="224"/>
                  </a:moveTo>
                  <a:cubicBezTo>
                    <a:pt x="161" y="229"/>
                    <a:pt x="161" y="229"/>
                    <a:pt x="161" y="229"/>
                  </a:cubicBezTo>
                  <a:cubicBezTo>
                    <a:pt x="166" y="231"/>
                    <a:pt x="166" y="231"/>
                    <a:pt x="166" y="231"/>
                  </a:cubicBezTo>
                  <a:cubicBezTo>
                    <a:pt x="162" y="225"/>
                    <a:pt x="162" y="225"/>
                    <a:pt x="162" y="225"/>
                  </a:cubicBezTo>
                  <a:cubicBezTo>
                    <a:pt x="157" y="224"/>
                    <a:pt x="157" y="224"/>
                    <a:pt x="157" y="224"/>
                  </a:cubicBezTo>
                  <a:moveTo>
                    <a:pt x="3" y="0"/>
                  </a:moveTo>
                  <a:cubicBezTo>
                    <a:pt x="2" y="1"/>
                    <a:pt x="1" y="1"/>
                    <a:pt x="0" y="1"/>
                  </a:cubicBezTo>
                  <a:cubicBezTo>
                    <a:pt x="2" y="5"/>
                    <a:pt x="2" y="5"/>
                    <a:pt x="2" y="5"/>
                  </a:cubicBezTo>
                  <a:cubicBezTo>
                    <a:pt x="3" y="4"/>
                    <a:pt x="4"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8" name="Freeform 769"/>
            <p:cNvSpPr>
              <a:spLocks noEditPoints="1"/>
            </p:cNvSpPr>
            <p:nvPr/>
          </p:nvSpPr>
          <p:spPr bwMode="auto">
            <a:xfrm>
              <a:off x="13842522" y="153593"/>
              <a:ext cx="1079796" cy="1502459"/>
            </a:xfrm>
            <a:custGeom>
              <a:avLst/>
              <a:gdLst>
                <a:gd name="T0" fmla="*/ 145 w 148"/>
                <a:gd name="T1" fmla="*/ 200 h 206"/>
                <a:gd name="T2" fmla="*/ 144 w 148"/>
                <a:gd name="T3" fmla="*/ 203 h 206"/>
                <a:gd name="T4" fmla="*/ 146 w 148"/>
                <a:gd name="T5" fmla="*/ 206 h 206"/>
                <a:gd name="T6" fmla="*/ 148 w 148"/>
                <a:gd name="T7" fmla="*/ 204 h 206"/>
                <a:gd name="T8" fmla="*/ 145 w 148"/>
                <a:gd name="T9" fmla="*/ 200 h 206"/>
                <a:gd name="T10" fmla="*/ 4 w 148"/>
                <a:gd name="T11" fmla="*/ 0 h 206"/>
                <a:gd name="T12" fmla="*/ 0 w 148"/>
                <a:gd name="T13" fmla="*/ 0 h 206"/>
                <a:gd name="T14" fmla="*/ 3 w 148"/>
                <a:gd name="T15" fmla="*/ 4 h 206"/>
                <a:gd name="T16" fmla="*/ 6 w 148"/>
                <a:gd name="T17" fmla="*/ 4 h 206"/>
                <a:gd name="T18" fmla="*/ 4 w 148"/>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6">
                  <a:moveTo>
                    <a:pt x="145" y="200"/>
                  </a:moveTo>
                  <a:cubicBezTo>
                    <a:pt x="145" y="201"/>
                    <a:pt x="144" y="202"/>
                    <a:pt x="144" y="203"/>
                  </a:cubicBezTo>
                  <a:cubicBezTo>
                    <a:pt x="146" y="206"/>
                    <a:pt x="146" y="206"/>
                    <a:pt x="146" y="206"/>
                  </a:cubicBezTo>
                  <a:cubicBezTo>
                    <a:pt x="147" y="205"/>
                    <a:pt x="147" y="205"/>
                    <a:pt x="148" y="204"/>
                  </a:cubicBezTo>
                  <a:cubicBezTo>
                    <a:pt x="145" y="200"/>
                    <a:pt x="145" y="200"/>
                    <a:pt x="145" y="200"/>
                  </a:cubicBezTo>
                  <a:moveTo>
                    <a:pt x="4" y="0"/>
                  </a:moveTo>
                  <a:cubicBezTo>
                    <a:pt x="0" y="0"/>
                    <a:pt x="0" y="0"/>
                    <a:pt x="0" y="0"/>
                  </a:cubicBezTo>
                  <a:cubicBezTo>
                    <a:pt x="3" y="4"/>
                    <a:pt x="3" y="4"/>
                    <a:pt x="3" y="4"/>
                  </a:cubicBezTo>
                  <a:cubicBezTo>
                    <a:pt x="6" y="4"/>
                    <a:pt x="6" y="4"/>
                    <a:pt x="6" y="4"/>
                  </a:cubicBezTo>
                  <a:cubicBezTo>
                    <a:pt x="4" y="0"/>
                    <a:pt x="4" y="0"/>
                    <a:pt x="4"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79" name="Freeform 770"/>
            <p:cNvSpPr>
              <a:spLocks noEditPoints="1"/>
            </p:cNvSpPr>
            <p:nvPr/>
          </p:nvSpPr>
          <p:spPr bwMode="auto">
            <a:xfrm>
              <a:off x="13959757" y="141253"/>
              <a:ext cx="1011924" cy="1428416"/>
            </a:xfrm>
            <a:custGeom>
              <a:avLst/>
              <a:gdLst>
                <a:gd name="T0" fmla="*/ 137 w 139"/>
                <a:gd name="T1" fmla="*/ 189 h 196"/>
                <a:gd name="T2" fmla="*/ 135 w 139"/>
                <a:gd name="T3" fmla="*/ 192 h 196"/>
                <a:gd name="T4" fmla="*/ 138 w 139"/>
                <a:gd name="T5" fmla="*/ 196 h 196"/>
                <a:gd name="T6" fmla="*/ 139 w 139"/>
                <a:gd name="T7" fmla="*/ 193 h 196"/>
                <a:gd name="T8" fmla="*/ 137 w 139"/>
                <a:gd name="T9" fmla="*/ 189 h 196"/>
                <a:gd name="T10" fmla="*/ 118 w 139"/>
                <a:gd name="T11" fmla="*/ 162 h 196"/>
                <a:gd name="T12" fmla="*/ 118 w 139"/>
                <a:gd name="T13" fmla="*/ 162 h 196"/>
                <a:gd name="T14" fmla="*/ 118 w 139"/>
                <a:gd name="T15" fmla="*/ 163 h 196"/>
                <a:gd name="T16" fmla="*/ 118 w 139"/>
                <a:gd name="T17" fmla="*/ 162 h 196"/>
                <a:gd name="T18" fmla="*/ 3 w 139"/>
                <a:gd name="T19" fmla="*/ 0 h 196"/>
                <a:gd name="T20" fmla="*/ 0 w 139"/>
                <a:gd name="T21" fmla="*/ 1 h 196"/>
                <a:gd name="T22" fmla="*/ 2 w 139"/>
                <a:gd name="T23" fmla="*/ 4 h 196"/>
                <a:gd name="T24" fmla="*/ 6 w 139"/>
                <a:gd name="T25" fmla="*/ 4 h 196"/>
                <a:gd name="T26" fmla="*/ 3 w 139"/>
                <a:gd name="T2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96">
                  <a:moveTo>
                    <a:pt x="137" y="189"/>
                  </a:moveTo>
                  <a:cubicBezTo>
                    <a:pt x="136" y="190"/>
                    <a:pt x="136" y="191"/>
                    <a:pt x="135" y="192"/>
                  </a:cubicBezTo>
                  <a:cubicBezTo>
                    <a:pt x="138" y="196"/>
                    <a:pt x="138" y="196"/>
                    <a:pt x="138" y="196"/>
                  </a:cubicBezTo>
                  <a:cubicBezTo>
                    <a:pt x="138" y="195"/>
                    <a:pt x="139" y="194"/>
                    <a:pt x="139" y="193"/>
                  </a:cubicBezTo>
                  <a:cubicBezTo>
                    <a:pt x="137" y="189"/>
                    <a:pt x="137" y="189"/>
                    <a:pt x="137" y="189"/>
                  </a:cubicBezTo>
                  <a:moveTo>
                    <a:pt x="118" y="162"/>
                  </a:moveTo>
                  <a:cubicBezTo>
                    <a:pt x="118" y="162"/>
                    <a:pt x="118" y="162"/>
                    <a:pt x="118" y="162"/>
                  </a:cubicBezTo>
                  <a:cubicBezTo>
                    <a:pt x="118" y="163"/>
                    <a:pt x="118" y="163"/>
                    <a:pt x="118" y="163"/>
                  </a:cubicBezTo>
                  <a:cubicBezTo>
                    <a:pt x="118" y="162"/>
                    <a:pt x="118" y="162"/>
                    <a:pt x="118" y="162"/>
                  </a:cubicBezTo>
                  <a:moveTo>
                    <a:pt x="3" y="0"/>
                  </a:moveTo>
                  <a:cubicBezTo>
                    <a:pt x="0" y="1"/>
                    <a:pt x="0" y="1"/>
                    <a:pt x="0" y="1"/>
                  </a:cubicBezTo>
                  <a:cubicBezTo>
                    <a:pt x="2" y="4"/>
                    <a:pt x="2" y="4"/>
                    <a:pt x="2" y="4"/>
                  </a:cubicBezTo>
                  <a:cubicBezTo>
                    <a:pt x="6" y="4"/>
                    <a:pt x="6"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0" name="Freeform 771"/>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close/>
                  <a:moveTo>
                    <a:pt x="265" y="369"/>
                  </a:moveTo>
                  <a:lnTo>
                    <a:pt x="265" y="378"/>
                  </a:lnTo>
                  <a:lnTo>
                    <a:pt x="272" y="390"/>
                  </a:lnTo>
                  <a:lnTo>
                    <a:pt x="274" y="381"/>
                  </a:lnTo>
                  <a:lnTo>
                    <a:pt x="265" y="369"/>
                  </a:lnTo>
                  <a:close/>
                  <a:moveTo>
                    <a:pt x="5" y="0"/>
                  </a:moveTo>
                  <a:lnTo>
                    <a:pt x="0" y="7"/>
                  </a:lnTo>
                  <a:lnTo>
                    <a:pt x="7" y="17"/>
                  </a:lnTo>
                  <a:lnTo>
                    <a:pt x="10" y="10"/>
                  </a:lnTo>
                  <a:lnTo>
                    <a:pt x="5"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1" name="Freeform 772"/>
            <p:cNvSpPr>
              <a:spLocks noEditPoints="1"/>
            </p:cNvSpPr>
            <p:nvPr/>
          </p:nvSpPr>
          <p:spPr bwMode="auto">
            <a:xfrm>
              <a:off x="14024544" y="51784"/>
              <a:ext cx="999583" cy="1416075"/>
            </a:xfrm>
            <a:custGeom>
              <a:avLst/>
              <a:gdLst>
                <a:gd name="T0" fmla="*/ 322 w 324"/>
                <a:gd name="T1" fmla="*/ 449 h 459"/>
                <a:gd name="T2" fmla="*/ 317 w 324"/>
                <a:gd name="T3" fmla="*/ 452 h 459"/>
                <a:gd name="T4" fmla="*/ 319 w 324"/>
                <a:gd name="T5" fmla="*/ 459 h 459"/>
                <a:gd name="T6" fmla="*/ 324 w 324"/>
                <a:gd name="T7" fmla="*/ 452 h 459"/>
                <a:gd name="T8" fmla="*/ 322 w 324"/>
                <a:gd name="T9" fmla="*/ 449 h 459"/>
                <a:gd name="T10" fmla="*/ 265 w 324"/>
                <a:gd name="T11" fmla="*/ 369 h 459"/>
                <a:gd name="T12" fmla="*/ 265 w 324"/>
                <a:gd name="T13" fmla="*/ 378 h 459"/>
                <a:gd name="T14" fmla="*/ 272 w 324"/>
                <a:gd name="T15" fmla="*/ 390 h 459"/>
                <a:gd name="T16" fmla="*/ 274 w 324"/>
                <a:gd name="T17" fmla="*/ 381 h 459"/>
                <a:gd name="T18" fmla="*/ 265 w 324"/>
                <a:gd name="T19" fmla="*/ 369 h 459"/>
                <a:gd name="T20" fmla="*/ 5 w 324"/>
                <a:gd name="T21" fmla="*/ 0 h 459"/>
                <a:gd name="T22" fmla="*/ 0 w 324"/>
                <a:gd name="T23" fmla="*/ 7 h 459"/>
                <a:gd name="T24" fmla="*/ 7 w 324"/>
                <a:gd name="T25" fmla="*/ 17 h 459"/>
                <a:gd name="T26" fmla="*/ 10 w 324"/>
                <a:gd name="T27" fmla="*/ 10 h 459"/>
                <a:gd name="T28" fmla="*/ 5 w 324"/>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459">
                  <a:moveTo>
                    <a:pt x="322" y="449"/>
                  </a:moveTo>
                  <a:lnTo>
                    <a:pt x="317" y="452"/>
                  </a:lnTo>
                  <a:lnTo>
                    <a:pt x="319" y="459"/>
                  </a:lnTo>
                  <a:lnTo>
                    <a:pt x="324" y="452"/>
                  </a:lnTo>
                  <a:lnTo>
                    <a:pt x="322" y="449"/>
                  </a:lnTo>
                  <a:moveTo>
                    <a:pt x="265" y="369"/>
                  </a:moveTo>
                  <a:lnTo>
                    <a:pt x="265" y="378"/>
                  </a:lnTo>
                  <a:lnTo>
                    <a:pt x="272" y="390"/>
                  </a:lnTo>
                  <a:lnTo>
                    <a:pt x="274" y="381"/>
                  </a:lnTo>
                  <a:lnTo>
                    <a:pt x="265" y="369"/>
                  </a:lnTo>
                  <a:moveTo>
                    <a:pt x="5" y="0"/>
                  </a:moveTo>
                  <a:lnTo>
                    <a:pt x="0" y="7"/>
                  </a:lnTo>
                  <a:lnTo>
                    <a:pt x="7" y="17"/>
                  </a:lnTo>
                  <a:lnTo>
                    <a:pt x="10" y="10"/>
                  </a:lnTo>
                  <a:lnTo>
                    <a:pt x="5"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2" name="Freeform 773"/>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close/>
                  <a:moveTo>
                    <a:pt x="0" y="0"/>
                  </a:moveTo>
                  <a:lnTo>
                    <a:pt x="5" y="7"/>
                  </a:lnTo>
                  <a:lnTo>
                    <a:pt x="5" y="11"/>
                  </a:lnTo>
                  <a:lnTo>
                    <a:pt x="9" y="18"/>
                  </a:lnTo>
                  <a:lnTo>
                    <a:pt x="14" y="11"/>
                  </a:lnTo>
                  <a:lnTo>
                    <a:pt x="5" y="0"/>
                  </a:lnTo>
                  <a:lnTo>
                    <a:pt x="0" y="0"/>
                  </a:lnTo>
                  <a:close/>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3" name="Freeform 774"/>
            <p:cNvSpPr>
              <a:spLocks noEditPoints="1"/>
            </p:cNvSpPr>
            <p:nvPr/>
          </p:nvSpPr>
          <p:spPr bwMode="auto">
            <a:xfrm>
              <a:off x="14061566" y="-62366"/>
              <a:ext cx="845326" cy="1187776"/>
            </a:xfrm>
            <a:custGeom>
              <a:avLst/>
              <a:gdLst>
                <a:gd name="T0" fmla="*/ 269 w 274"/>
                <a:gd name="T1" fmla="*/ 373 h 385"/>
                <a:gd name="T2" fmla="*/ 262 w 274"/>
                <a:gd name="T3" fmla="*/ 375 h 385"/>
                <a:gd name="T4" fmla="*/ 269 w 274"/>
                <a:gd name="T5" fmla="*/ 385 h 385"/>
                <a:gd name="T6" fmla="*/ 269 w 274"/>
                <a:gd name="T7" fmla="*/ 382 h 385"/>
                <a:gd name="T8" fmla="*/ 274 w 274"/>
                <a:gd name="T9" fmla="*/ 380 h 385"/>
                <a:gd name="T10" fmla="*/ 269 w 274"/>
                <a:gd name="T11" fmla="*/ 373 h 385"/>
                <a:gd name="T12" fmla="*/ 0 w 274"/>
                <a:gd name="T13" fmla="*/ 0 h 385"/>
                <a:gd name="T14" fmla="*/ 5 w 274"/>
                <a:gd name="T15" fmla="*/ 7 h 385"/>
                <a:gd name="T16" fmla="*/ 5 w 274"/>
                <a:gd name="T17" fmla="*/ 11 h 385"/>
                <a:gd name="T18" fmla="*/ 9 w 274"/>
                <a:gd name="T19" fmla="*/ 18 h 385"/>
                <a:gd name="T20" fmla="*/ 14 w 274"/>
                <a:gd name="T21" fmla="*/ 11 h 385"/>
                <a:gd name="T22" fmla="*/ 5 w 274"/>
                <a:gd name="T23" fmla="*/ 0 h 385"/>
                <a:gd name="T24" fmla="*/ 0 w 274"/>
                <a:gd name="T2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385">
                  <a:moveTo>
                    <a:pt x="269" y="373"/>
                  </a:moveTo>
                  <a:lnTo>
                    <a:pt x="262" y="375"/>
                  </a:lnTo>
                  <a:lnTo>
                    <a:pt x="269" y="385"/>
                  </a:lnTo>
                  <a:lnTo>
                    <a:pt x="269" y="382"/>
                  </a:lnTo>
                  <a:lnTo>
                    <a:pt x="274" y="380"/>
                  </a:lnTo>
                  <a:lnTo>
                    <a:pt x="269" y="373"/>
                  </a:lnTo>
                  <a:moveTo>
                    <a:pt x="0" y="0"/>
                  </a:moveTo>
                  <a:lnTo>
                    <a:pt x="5" y="7"/>
                  </a:lnTo>
                  <a:lnTo>
                    <a:pt x="5" y="11"/>
                  </a:lnTo>
                  <a:lnTo>
                    <a:pt x="9" y="18"/>
                  </a:lnTo>
                  <a:lnTo>
                    <a:pt x="14" y="11"/>
                  </a:lnTo>
                  <a:lnTo>
                    <a:pt x="5" y="0"/>
                  </a:lnTo>
                  <a:lnTo>
                    <a:pt x="0" y="0"/>
                  </a:ln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4" name="Freeform 775"/>
            <p:cNvSpPr>
              <a:spLocks noEditPoints="1"/>
            </p:cNvSpPr>
            <p:nvPr/>
          </p:nvSpPr>
          <p:spPr bwMode="auto">
            <a:xfrm>
              <a:off x="14178801" y="-50025"/>
              <a:ext cx="829901" cy="1138414"/>
            </a:xfrm>
            <a:custGeom>
              <a:avLst/>
              <a:gdLst>
                <a:gd name="T0" fmla="*/ 111 w 114"/>
                <a:gd name="T1" fmla="*/ 151 h 156"/>
                <a:gd name="T2" fmla="*/ 108 w 114"/>
                <a:gd name="T3" fmla="*/ 152 h 156"/>
                <a:gd name="T4" fmla="*/ 111 w 114"/>
                <a:gd name="T5" fmla="*/ 156 h 156"/>
                <a:gd name="T6" fmla="*/ 114 w 114"/>
                <a:gd name="T7" fmla="*/ 155 h 156"/>
                <a:gd name="T8" fmla="*/ 111 w 114"/>
                <a:gd name="T9" fmla="*/ 151 h 156"/>
                <a:gd name="T10" fmla="*/ 27 w 114"/>
                <a:gd name="T11" fmla="*/ 38 h 156"/>
                <a:gd name="T12" fmla="*/ 33 w 114"/>
                <a:gd name="T13" fmla="*/ 46 h 156"/>
                <a:gd name="T14" fmla="*/ 39 w 114"/>
                <a:gd name="T15" fmla="*/ 49 h 156"/>
                <a:gd name="T16" fmla="*/ 33 w 114"/>
                <a:gd name="T17" fmla="*/ 41 h 156"/>
                <a:gd name="T18" fmla="*/ 27 w 114"/>
                <a:gd name="T19" fmla="*/ 38 h 156"/>
                <a:gd name="T20" fmla="*/ 20 w 114"/>
                <a:gd name="T21" fmla="*/ 22 h 156"/>
                <a:gd name="T22" fmla="*/ 20 w 114"/>
                <a:gd name="T23" fmla="*/ 27 h 156"/>
                <a:gd name="T24" fmla="*/ 24 w 114"/>
                <a:gd name="T25" fmla="*/ 33 h 156"/>
                <a:gd name="T26" fmla="*/ 24 w 114"/>
                <a:gd name="T27" fmla="*/ 28 h 156"/>
                <a:gd name="T28" fmla="*/ 20 w 114"/>
                <a:gd name="T29" fmla="*/ 22 h 156"/>
                <a:gd name="T30" fmla="*/ 0 w 114"/>
                <a:gd name="T31" fmla="*/ 0 h 156"/>
                <a:gd name="T32" fmla="*/ 4 w 114"/>
                <a:gd name="T33" fmla="*/ 4 h 156"/>
                <a:gd name="T34" fmla="*/ 6 w 114"/>
                <a:gd name="T35" fmla="*/ 5 h 156"/>
                <a:gd name="T36" fmla="*/ 8 w 114"/>
                <a:gd name="T37" fmla="*/ 5 h 156"/>
                <a:gd name="T38" fmla="*/ 4 w 114"/>
                <a:gd name="T39" fmla="*/ 1 h 156"/>
                <a:gd name="T40" fmla="*/ 0 w 114"/>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56">
                  <a:moveTo>
                    <a:pt x="111" y="151"/>
                  </a:moveTo>
                  <a:cubicBezTo>
                    <a:pt x="108" y="152"/>
                    <a:pt x="108" y="152"/>
                    <a:pt x="108" y="152"/>
                  </a:cubicBezTo>
                  <a:cubicBezTo>
                    <a:pt x="111" y="156"/>
                    <a:pt x="111" y="156"/>
                    <a:pt x="111" y="156"/>
                  </a:cubicBezTo>
                  <a:cubicBezTo>
                    <a:pt x="114" y="155"/>
                    <a:pt x="114" y="155"/>
                    <a:pt x="114" y="155"/>
                  </a:cubicBezTo>
                  <a:cubicBezTo>
                    <a:pt x="111" y="151"/>
                    <a:pt x="111" y="151"/>
                    <a:pt x="111" y="151"/>
                  </a:cubicBezTo>
                  <a:moveTo>
                    <a:pt x="27" y="38"/>
                  </a:moveTo>
                  <a:cubicBezTo>
                    <a:pt x="33" y="46"/>
                    <a:pt x="33" y="46"/>
                    <a:pt x="33" y="46"/>
                  </a:cubicBezTo>
                  <a:cubicBezTo>
                    <a:pt x="39" y="49"/>
                    <a:pt x="39" y="49"/>
                    <a:pt x="39" y="49"/>
                  </a:cubicBezTo>
                  <a:cubicBezTo>
                    <a:pt x="33" y="41"/>
                    <a:pt x="33" y="41"/>
                    <a:pt x="33" y="41"/>
                  </a:cubicBezTo>
                  <a:cubicBezTo>
                    <a:pt x="27" y="38"/>
                    <a:pt x="27" y="38"/>
                    <a:pt x="27" y="38"/>
                  </a:cubicBezTo>
                  <a:moveTo>
                    <a:pt x="20" y="22"/>
                  </a:moveTo>
                  <a:cubicBezTo>
                    <a:pt x="20" y="27"/>
                    <a:pt x="20" y="27"/>
                    <a:pt x="20" y="27"/>
                  </a:cubicBezTo>
                  <a:cubicBezTo>
                    <a:pt x="24" y="33"/>
                    <a:pt x="24" y="33"/>
                    <a:pt x="24" y="33"/>
                  </a:cubicBezTo>
                  <a:cubicBezTo>
                    <a:pt x="24" y="28"/>
                    <a:pt x="24" y="28"/>
                    <a:pt x="24" y="28"/>
                  </a:cubicBezTo>
                  <a:cubicBezTo>
                    <a:pt x="20" y="22"/>
                    <a:pt x="20" y="22"/>
                    <a:pt x="20" y="22"/>
                  </a:cubicBezTo>
                  <a:moveTo>
                    <a:pt x="0" y="0"/>
                  </a:moveTo>
                  <a:cubicBezTo>
                    <a:pt x="4" y="4"/>
                    <a:pt x="4" y="4"/>
                    <a:pt x="4" y="4"/>
                  </a:cubicBezTo>
                  <a:cubicBezTo>
                    <a:pt x="4" y="5"/>
                    <a:pt x="5" y="5"/>
                    <a:pt x="6" y="5"/>
                  </a:cubicBezTo>
                  <a:cubicBezTo>
                    <a:pt x="6" y="5"/>
                    <a:pt x="7" y="5"/>
                    <a:pt x="8" y="5"/>
                  </a:cubicBezTo>
                  <a:cubicBezTo>
                    <a:pt x="4" y="1"/>
                    <a:pt x="4" y="1"/>
                    <a:pt x="4"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5" name="Freeform 776"/>
            <p:cNvSpPr>
              <a:spLocks noEditPoints="1"/>
            </p:cNvSpPr>
            <p:nvPr/>
          </p:nvSpPr>
          <p:spPr bwMode="auto">
            <a:xfrm>
              <a:off x="14323802" y="-19174"/>
              <a:ext cx="780539" cy="1092137"/>
            </a:xfrm>
            <a:custGeom>
              <a:avLst/>
              <a:gdLst>
                <a:gd name="T0" fmla="*/ 102 w 107"/>
                <a:gd name="T1" fmla="*/ 140 h 150"/>
                <a:gd name="T2" fmla="*/ 103 w 107"/>
                <a:gd name="T3" fmla="*/ 144 h 150"/>
                <a:gd name="T4" fmla="*/ 102 w 107"/>
                <a:gd name="T5" fmla="*/ 144 h 150"/>
                <a:gd name="T6" fmla="*/ 105 w 107"/>
                <a:gd name="T7" fmla="*/ 149 h 150"/>
                <a:gd name="T8" fmla="*/ 106 w 107"/>
                <a:gd name="T9" fmla="*/ 150 h 150"/>
                <a:gd name="T10" fmla="*/ 107 w 107"/>
                <a:gd name="T11" fmla="*/ 146 h 150"/>
                <a:gd name="T12" fmla="*/ 107 w 107"/>
                <a:gd name="T13" fmla="*/ 145 h 150"/>
                <a:gd name="T14" fmla="*/ 102 w 107"/>
                <a:gd name="T15" fmla="*/ 140 h 150"/>
                <a:gd name="T16" fmla="*/ 76 w 107"/>
                <a:gd name="T17" fmla="*/ 107 h 150"/>
                <a:gd name="T18" fmla="*/ 79 w 107"/>
                <a:gd name="T19" fmla="*/ 112 h 150"/>
                <a:gd name="T20" fmla="*/ 83 w 107"/>
                <a:gd name="T21" fmla="*/ 112 h 150"/>
                <a:gd name="T22" fmla="*/ 80 w 107"/>
                <a:gd name="T23" fmla="*/ 108 h 150"/>
                <a:gd name="T24" fmla="*/ 76 w 107"/>
                <a:gd name="T25" fmla="*/ 107 h 150"/>
                <a:gd name="T26" fmla="*/ 59 w 107"/>
                <a:gd name="T27" fmla="*/ 78 h 150"/>
                <a:gd name="T28" fmla="*/ 57 w 107"/>
                <a:gd name="T29" fmla="*/ 81 h 150"/>
                <a:gd name="T30" fmla="*/ 66 w 107"/>
                <a:gd name="T31" fmla="*/ 94 h 150"/>
                <a:gd name="T32" fmla="*/ 61 w 107"/>
                <a:gd name="T33" fmla="*/ 82 h 150"/>
                <a:gd name="T34" fmla="*/ 61 w 107"/>
                <a:gd name="T35" fmla="*/ 82 h 150"/>
                <a:gd name="T36" fmla="*/ 59 w 107"/>
                <a:gd name="T37" fmla="*/ 78 h 150"/>
                <a:gd name="T38" fmla="*/ 33 w 107"/>
                <a:gd name="T39" fmla="*/ 42 h 150"/>
                <a:gd name="T40" fmla="*/ 31 w 107"/>
                <a:gd name="T41" fmla="*/ 44 h 150"/>
                <a:gd name="T42" fmla="*/ 33 w 107"/>
                <a:gd name="T43" fmla="*/ 47 h 150"/>
                <a:gd name="T44" fmla="*/ 36 w 107"/>
                <a:gd name="T45" fmla="*/ 45 h 150"/>
                <a:gd name="T46" fmla="*/ 33 w 107"/>
                <a:gd name="T47" fmla="*/ 42 h 150"/>
                <a:gd name="T48" fmla="*/ 0 w 107"/>
                <a:gd name="T49" fmla="*/ 0 h 150"/>
                <a:gd name="T50" fmla="*/ 4 w 107"/>
                <a:gd name="T51" fmla="*/ 5 h 150"/>
                <a:gd name="T52" fmla="*/ 4 w 107"/>
                <a:gd name="T53" fmla="*/ 5 h 150"/>
                <a:gd name="T54" fmla="*/ 6 w 107"/>
                <a:gd name="T55" fmla="*/ 3 h 150"/>
                <a:gd name="T56" fmla="*/ 5 w 107"/>
                <a:gd name="T57" fmla="*/ 2 h 150"/>
                <a:gd name="T58" fmla="*/ 3 w 107"/>
                <a:gd name="T59" fmla="*/ 1 h 150"/>
                <a:gd name="T60" fmla="*/ 0 w 107"/>
                <a:gd name="T6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50">
                  <a:moveTo>
                    <a:pt x="102" y="140"/>
                  </a:moveTo>
                  <a:cubicBezTo>
                    <a:pt x="102" y="141"/>
                    <a:pt x="103" y="142"/>
                    <a:pt x="103" y="144"/>
                  </a:cubicBezTo>
                  <a:cubicBezTo>
                    <a:pt x="102" y="144"/>
                    <a:pt x="102" y="144"/>
                    <a:pt x="102" y="144"/>
                  </a:cubicBezTo>
                  <a:cubicBezTo>
                    <a:pt x="105" y="149"/>
                    <a:pt x="105" y="149"/>
                    <a:pt x="105" y="149"/>
                  </a:cubicBezTo>
                  <a:cubicBezTo>
                    <a:pt x="106" y="150"/>
                    <a:pt x="106" y="150"/>
                    <a:pt x="106" y="150"/>
                  </a:cubicBezTo>
                  <a:cubicBezTo>
                    <a:pt x="107" y="146"/>
                    <a:pt x="107" y="146"/>
                    <a:pt x="107" y="146"/>
                  </a:cubicBezTo>
                  <a:cubicBezTo>
                    <a:pt x="107" y="146"/>
                    <a:pt x="107" y="146"/>
                    <a:pt x="107" y="145"/>
                  </a:cubicBezTo>
                  <a:cubicBezTo>
                    <a:pt x="102" y="140"/>
                    <a:pt x="102" y="140"/>
                    <a:pt x="102" y="140"/>
                  </a:cubicBezTo>
                  <a:moveTo>
                    <a:pt x="76" y="107"/>
                  </a:moveTo>
                  <a:cubicBezTo>
                    <a:pt x="79" y="112"/>
                    <a:pt x="79" y="112"/>
                    <a:pt x="79" y="112"/>
                  </a:cubicBezTo>
                  <a:cubicBezTo>
                    <a:pt x="83" y="112"/>
                    <a:pt x="83" y="112"/>
                    <a:pt x="83" y="112"/>
                  </a:cubicBezTo>
                  <a:cubicBezTo>
                    <a:pt x="80" y="108"/>
                    <a:pt x="80" y="108"/>
                    <a:pt x="80" y="108"/>
                  </a:cubicBezTo>
                  <a:cubicBezTo>
                    <a:pt x="76" y="107"/>
                    <a:pt x="76" y="107"/>
                    <a:pt x="76" y="107"/>
                  </a:cubicBezTo>
                  <a:moveTo>
                    <a:pt x="59" y="78"/>
                  </a:moveTo>
                  <a:cubicBezTo>
                    <a:pt x="57" y="81"/>
                    <a:pt x="57" y="81"/>
                    <a:pt x="57" y="81"/>
                  </a:cubicBezTo>
                  <a:cubicBezTo>
                    <a:pt x="66" y="94"/>
                    <a:pt x="66" y="94"/>
                    <a:pt x="66" y="94"/>
                  </a:cubicBezTo>
                  <a:cubicBezTo>
                    <a:pt x="61" y="82"/>
                    <a:pt x="61" y="82"/>
                    <a:pt x="61" y="82"/>
                  </a:cubicBezTo>
                  <a:cubicBezTo>
                    <a:pt x="61" y="82"/>
                    <a:pt x="61" y="82"/>
                    <a:pt x="61" y="82"/>
                  </a:cubicBezTo>
                  <a:cubicBezTo>
                    <a:pt x="59" y="78"/>
                    <a:pt x="59" y="78"/>
                    <a:pt x="59" y="78"/>
                  </a:cubicBezTo>
                  <a:moveTo>
                    <a:pt x="33" y="42"/>
                  </a:moveTo>
                  <a:cubicBezTo>
                    <a:pt x="31" y="44"/>
                    <a:pt x="31" y="44"/>
                    <a:pt x="31" y="44"/>
                  </a:cubicBezTo>
                  <a:cubicBezTo>
                    <a:pt x="33" y="47"/>
                    <a:pt x="33" y="47"/>
                    <a:pt x="33" y="47"/>
                  </a:cubicBezTo>
                  <a:cubicBezTo>
                    <a:pt x="36" y="45"/>
                    <a:pt x="36" y="45"/>
                    <a:pt x="36" y="45"/>
                  </a:cubicBezTo>
                  <a:cubicBezTo>
                    <a:pt x="33" y="42"/>
                    <a:pt x="33" y="42"/>
                    <a:pt x="33" y="42"/>
                  </a:cubicBezTo>
                  <a:moveTo>
                    <a:pt x="0" y="0"/>
                  </a:moveTo>
                  <a:cubicBezTo>
                    <a:pt x="4" y="5"/>
                    <a:pt x="4" y="5"/>
                    <a:pt x="4" y="5"/>
                  </a:cubicBezTo>
                  <a:cubicBezTo>
                    <a:pt x="4" y="5"/>
                    <a:pt x="4" y="5"/>
                    <a:pt x="4" y="5"/>
                  </a:cubicBezTo>
                  <a:cubicBezTo>
                    <a:pt x="6" y="3"/>
                    <a:pt x="6" y="3"/>
                    <a:pt x="6" y="3"/>
                  </a:cubicBezTo>
                  <a:cubicBezTo>
                    <a:pt x="5" y="2"/>
                    <a:pt x="5" y="2"/>
                    <a:pt x="5" y="2"/>
                  </a:cubicBezTo>
                  <a:cubicBezTo>
                    <a:pt x="3" y="1"/>
                    <a:pt x="3" y="1"/>
                    <a:pt x="3" y="1"/>
                  </a:cubicBezTo>
                  <a:cubicBezTo>
                    <a:pt x="2" y="1"/>
                    <a:pt x="1"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6" name="Freeform 777"/>
            <p:cNvSpPr>
              <a:spLocks noEditPoints="1"/>
            </p:cNvSpPr>
            <p:nvPr/>
          </p:nvSpPr>
          <p:spPr bwMode="auto">
            <a:xfrm>
              <a:off x="14629230" y="233807"/>
              <a:ext cx="459685" cy="657133"/>
            </a:xfrm>
            <a:custGeom>
              <a:avLst/>
              <a:gdLst>
                <a:gd name="T0" fmla="*/ 52 w 63"/>
                <a:gd name="T1" fmla="*/ 74 h 90"/>
                <a:gd name="T2" fmla="*/ 55 w 63"/>
                <a:gd name="T3" fmla="*/ 79 h 90"/>
                <a:gd name="T4" fmla="*/ 57 w 63"/>
                <a:gd name="T5" fmla="*/ 79 h 90"/>
                <a:gd name="T6" fmla="*/ 58 w 63"/>
                <a:gd name="T7" fmla="*/ 83 h 90"/>
                <a:gd name="T8" fmla="*/ 63 w 63"/>
                <a:gd name="T9" fmla="*/ 90 h 90"/>
                <a:gd name="T10" fmla="*/ 62 w 63"/>
                <a:gd name="T11" fmla="*/ 84 h 90"/>
                <a:gd name="T12" fmla="*/ 56 w 63"/>
                <a:gd name="T13" fmla="*/ 75 h 90"/>
                <a:gd name="T14" fmla="*/ 52 w 63"/>
                <a:gd name="T15" fmla="*/ 74 h 90"/>
                <a:gd name="T16" fmla="*/ 25 w 63"/>
                <a:gd name="T17" fmla="*/ 32 h 90"/>
                <a:gd name="T18" fmla="*/ 23 w 63"/>
                <a:gd name="T19" fmla="*/ 34 h 90"/>
                <a:gd name="T20" fmla="*/ 26 w 63"/>
                <a:gd name="T21" fmla="*/ 38 h 90"/>
                <a:gd name="T22" fmla="*/ 28 w 63"/>
                <a:gd name="T23" fmla="*/ 35 h 90"/>
                <a:gd name="T24" fmla="*/ 25 w 63"/>
                <a:gd name="T25" fmla="*/ 32 h 90"/>
                <a:gd name="T26" fmla="*/ 3 w 63"/>
                <a:gd name="T27" fmla="*/ 0 h 90"/>
                <a:gd name="T28" fmla="*/ 0 w 63"/>
                <a:gd name="T29" fmla="*/ 2 h 90"/>
                <a:gd name="T30" fmla="*/ 3 w 63"/>
                <a:gd name="T31" fmla="*/ 5 h 90"/>
                <a:gd name="T32" fmla="*/ 5 w 63"/>
                <a:gd name="T33" fmla="*/ 4 h 90"/>
                <a:gd name="T34" fmla="*/ 3 w 63"/>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0">
                  <a:moveTo>
                    <a:pt x="52" y="74"/>
                  </a:moveTo>
                  <a:cubicBezTo>
                    <a:pt x="55" y="79"/>
                    <a:pt x="55" y="79"/>
                    <a:pt x="55" y="79"/>
                  </a:cubicBezTo>
                  <a:cubicBezTo>
                    <a:pt x="57" y="79"/>
                    <a:pt x="57" y="79"/>
                    <a:pt x="57" y="79"/>
                  </a:cubicBezTo>
                  <a:cubicBezTo>
                    <a:pt x="57" y="80"/>
                    <a:pt x="58" y="82"/>
                    <a:pt x="58" y="83"/>
                  </a:cubicBezTo>
                  <a:cubicBezTo>
                    <a:pt x="63" y="90"/>
                    <a:pt x="63" y="90"/>
                    <a:pt x="63" y="90"/>
                  </a:cubicBezTo>
                  <a:cubicBezTo>
                    <a:pt x="63" y="88"/>
                    <a:pt x="63" y="86"/>
                    <a:pt x="62" y="84"/>
                  </a:cubicBezTo>
                  <a:cubicBezTo>
                    <a:pt x="56" y="75"/>
                    <a:pt x="56" y="75"/>
                    <a:pt x="56" y="75"/>
                  </a:cubicBezTo>
                  <a:cubicBezTo>
                    <a:pt x="52" y="74"/>
                    <a:pt x="52" y="74"/>
                    <a:pt x="52" y="74"/>
                  </a:cubicBezTo>
                  <a:moveTo>
                    <a:pt x="25" y="32"/>
                  </a:moveTo>
                  <a:cubicBezTo>
                    <a:pt x="23" y="34"/>
                    <a:pt x="23" y="34"/>
                    <a:pt x="23" y="34"/>
                  </a:cubicBezTo>
                  <a:cubicBezTo>
                    <a:pt x="26" y="38"/>
                    <a:pt x="26" y="38"/>
                    <a:pt x="26" y="38"/>
                  </a:cubicBezTo>
                  <a:cubicBezTo>
                    <a:pt x="28" y="35"/>
                    <a:pt x="28" y="35"/>
                    <a:pt x="28" y="35"/>
                  </a:cubicBezTo>
                  <a:cubicBezTo>
                    <a:pt x="25" y="32"/>
                    <a:pt x="25" y="32"/>
                    <a:pt x="25" y="32"/>
                  </a:cubicBezTo>
                  <a:moveTo>
                    <a:pt x="3" y="0"/>
                  </a:moveTo>
                  <a:cubicBezTo>
                    <a:pt x="0" y="2"/>
                    <a:pt x="0" y="2"/>
                    <a:pt x="0" y="2"/>
                  </a:cubicBezTo>
                  <a:cubicBezTo>
                    <a:pt x="3" y="5"/>
                    <a:pt x="3" y="5"/>
                    <a:pt x="3" y="5"/>
                  </a:cubicBezTo>
                  <a:cubicBezTo>
                    <a:pt x="5" y="4"/>
                    <a:pt x="5" y="4"/>
                    <a:pt x="5"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7" name="Freeform 778"/>
            <p:cNvSpPr/>
            <p:nvPr/>
          </p:nvSpPr>
          <p:spPr bwMode="auto">
            <a:xfrm>
              <a:off x="14724870" y="206040"/>
              <a:ext cx="175853" cy="219044"/>
            </a:xfrm>
            <a:custGeom>
              <a:avLst/>
              <a:gdLst>
                <a:gd name="T0" fmla="*/ 0 w 24"/>
                <a:gd name="T1" fmla="*/ 0 h 30"/>
                <a:gd name="T2" fmla="*/ 17 w 24"/>
                <a:gd name="T3" fmla="*/ 24 h 30"/>
                <a:gd name="T4" fmla="*/ 19 w 24"/>
                <a:gd name="T5" fmla="*/ 26 h 30"/>
                <a:gd name="T6" fmla="*/ 19 w 24"/>
                <a:gd name="T7" fmla="*/ 26 h 30"/>
                <a:gd name="T8" fmla="*/ 21 w 24"/>
                <a:gd name="T9" fmla="*/ 30 h 30"/>
                <a:gd name="T10" fmla="*/ 22 w 24"/>
                <a:gd name="T11" fmla="*/ 29 h 30"/>
                <a:gd name="T12" fmla="*/ 24 w 24"/>
                <a:gd name="T13" fmla="*/ 29 h 30"/>
                <a:gd name="T14" fmla="*/ 12 w 24"/>
                <a:gd name="T15" fmla="*/ 12 h 30"/>
                <a:gd name="T16" fmla="*/ 0 w 2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0" y="0"/>
                  </a:moveTo>
                  <a:cubicBezTo>
                    <a:pt x="17" y="24"/>
                    <a:pt x="17" y="24"/>
                    <a:pt x="17" y="24"/>
                  </a:cubicBezTo>
                  <a:cubicBezTo>
                    <a:pt x="18" y="25"/>
                    <a:pt x="18" y="26"/>
                    <a:pt x="19" y="26"/>
                  </a:cubicBezTo>
                  <a:cubicBezTo>
                    <a:pt x="19" y="26"/>
                    <a:pt x="19" y="26"/>
                    <a:pt x="19" y="26"/>
                  </a:cubicBezTo>
                  <a:cubicBezTo>
                    <a:pt x="21" y="30"/>
                    <a:pt x="21" y="30"/>
                    <a:pt x="21" y="30"/>
                  </a:cubicBezTo>
                  <a:cubicBezTo>
                    <a:pt x="22" y="29"/>
                    <a:pt x="22" y="29"/>
                    <a:pt x="22" y="29"/>
                  </a:cubicBezTo>
                  <a:cubicBezTo>
                    <a:pt x="24" y="29"/>
                    <a:pt x="24" y="29"/>
                    <a:pt x="24" y="29"/>
                  </a:cubicBezTo>
                  <a:cubicBezTo>
                    <a:pt x="12" y="12"/>
                    <a:pt x="12" y="12"/>
                    <a:pt x="12" y="12"/>
                  </a:cubicBezTo>
                  <a:cubicBezTo>
                    <a:pt x="9" y="8"/>
                    <a:pt x="5" y="4"/>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8" name="Freeform 779"/>
            <p:cNvSpPr>
              <a:spLocks noEditPoints="1"/>
            </p:cNvSpPr>
            <p:nvPr/>
          </p:nvSpPr>
          <p:spPr bwMode="auto">
            <a:xfrm>
              <a:off x="13345815" y="388063"/>
              <a:ext cx="1305011" cy="1298840"/>
            </a:xfrm>
            <a:custGeom>
              <a:avLst/>
              <a:gdLst>
                <a:gd name="T0" fmla="*/ 85 w 179"/>
                <a:gd name="T1" fmla="*/ 175 h 178"/>
                <a:gd name="T2" fmla="*/ 89 w 179"/>
                <a:gd name="T3" fmla="*/ 178 h 178"/>
                <a:gd name="T4" fmla="*/ 67 w 179"/>
                <a:gd name="T5" fmla="*/ 172 h 178"/>
                <a:gd name="T6" fmla="*/ 82 w 179"/>
                <a:gd name="T7" fmla="*/ 175 h 178"/>
                <a:gd name="T8" fmla="*/ 113 w 179"/>
                <a:gd name="T9" fmla="*/ 172 h 178"/>
                <a:gd name="T10" fmla="*/ 114 w 179"/>
                <a:gd name="T11" fmla="*/ 174 h 178"/>
                <a:gd name="T12" fmla="*/ 116 w 179"/>
                <a:gd name="T13" fmla="*/ 171 h 178"/>
                <a:gd name="T14" fmla="*/ 126 w 179"/>
                <a:gd name="T15" fmla="*/ 167 h 178"/>
                <a:gd name="T16" fmla="*/ 65 w 179"/>
                <a:gd name="T17" fmla="*/ 174 h 178"/>
                <a:gd name="T18" fmla="*/ 138 w 179"/>
                <a:gd name="T19" fmla="*/ 160 h 178"/>
                <a:gd name="T20" fmla="*/ 139 w 179"/>
                <a:gd name="T21" fmla="*/ 163 h 178"/>
                <a:gd name="T22" fmla="*/ 140 w 179"/>
                <a:gd name="T23" fmla="*/ 158 h 178"/>
                <a:gd name="T24" fmla="*/ 150 w 179"/>
                <a:gd name="T25" fmla="*/ 154 h 178"/>
                <a:gd name="T26" fmla="*/ 150 w 179"/>
                <a:gd name="T27" fmla="*/ 150 h 178"/>
                <a:gd name="T28" fmla="*/ 158 w 179"/>
                <a:gd name="T29" fmla="*/ 141 h 178"/>
                <a:gd name="T30" fmla="*/ 161 w 179"/>
                <a:gd name="T31" fmla="*/ 141 h 178"/>
                <a:gd name="T32" fmla="*/ 172 w 179"/>
                <a:gd name="T33" fmla="*/ 114 h 178"/>
                <a:gd name="T34" fmla="*/ 174 w 179"/>
                <a:gd name="T35" fmla="*/ 117 h 178"/>
                <a:gd name="T36" fmla="*/ 20 w 179"/>
                <a:gd name="T37" fmla="*/ 144 h 178"/>
                <a:gd name="T38" fmla="*/ 8 w 179"/>
                <a:gd name="T39" fmla="*/ 118 h 178"/>
                <a:gd name="T40" fmla="*/ 174 w 179"/>
                <a:gd name="T41" fmla="*/ 107 h 178"/>
                <a:gd name="T42" fmla="*/ 178 w 179"/>
                <a:gd name="T43" fmla="*/ 100 h 178"/>
                <a:gd name="T44" fmla="*/ 1 w 179"/>
                <a:gd name="T45" fmla="*/ 103 h 178"/>
                <a:gd name="T46" fmla="*/ 0 w 179"/>
                <a:gd name="T47" fmla="*/ 84 h 178"/>
                <a:gd name="T48" fmla="*/ 178 w 179"/>
                <a:gd name="T49" fmla="*/ 95 h 178"/>
                <a:gd name="T50" fmla="*/ 4 w 179"/>
                <a:gd name="T51" fmla="*/ 65 h 178"/>
                <a:gd name="T52" fmla="*/ 3 w 179"/>
                <a:gd name="T53" fmla="*/ 82 h 178"/>
                <a:gd name="T54" fmla="*/ 4 w 179"/>
                <a:gd name="T55" fmla="*/ 65 h 178"/>
                <a:gd name="T56" fmla="*/ 7 w 179"/>
                <a:gd name="T57" fmla="*/ 64 h 178"/>
                <a:gd name="T58" fmla="*/ 17 w 179"/>
                <a:gd name="T59" fmla="*/ 37 h 178"/>
                <a:gd name="T60" fmla="*/ 19 w 179"/>
                <a:gd name="T61" fmla="*/ 39 h 178"/>
                <a:gd name="T62" fmla="*/ 19 w 179"/>
                <a:gd name="T63" fmla="*/ 34 h 178"/>
                <a:gd name="T64" fmla="*/ 26 w 179"/>
                <a:gd name="T65" fmla="*/ 26 h 178"/>
                <a:gd name="T66" fmla="*/ 28 w 179"/>
                <a:gd name="T67" fmla="*/ 24 h 178"/>
                <a:gd name="T68" fmla="*/ 36 w 179"/>
                <a:gd name="T69" fmla="*/ 17 h 178"/>
                <a:gd name="T70" fmla="*/ 162 w 179"/>
                <a:gd name="T71" fmla="*/ 42 h 178"/>
                <a:gd name="T72" fmla="*/ 159 w 179"/>
                <a:gd name="T73" fmla="*/ 33 h 178"/>
                <a:gd name="T74" fmla="*/ 39 w 179"/>
                <a:gd name="T75" fmla="*/ 15 h 178"/>
                <a:gd name="T76" fmla="*/ 48 w 179"/>
                <a:gd name="T77" fmla="*/ 10 h 178"/>
                <a:gd name="T78" fmla="*/ 52 w 179"/>
                <a:gd name="T79" fmla="*/ 11 h 178"/>
                <a:gd name="T80" fmla="*/ 113 w 179"/>
                <a:gd name="T81" fmla="*/ 3 h 178"/>
                <a:gd name="T82" fmla="*/ 131 w 179"/>
                <a:gd name="T83" fmla="*/ 10 h 178"/>
                <a:gd name="T84" fmla="*/ 64 w 179"/>
                <a:gd name="T85" fmla="*/ 4 h 178"/>
                <a:gd name="T86" fmla="*/ 75 w 179"/>
                <a:gd name="T87" fmla="*/ 1 h 178"/>
                <a:gd name="T88" fmla="*/ 107 w 179"/>
                <a:gd name="T89" fmla="*/ 4 h 178"/>
                <a:gd name="T90" fmla="*/ 94 w 179"/>
                <a:gd name="T91" fmla="*/ 0 h 178"/>
                <a:gd name="T92" fmla="*/ 80 w 179"/>
                <a:gd name="T93" fmla="*/ 3 h 178"/>
                <a:gd name="T94" fmla="*/ 90 w 179"/>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9" h="178">
                  <a:moveTo>
                    <a:pt x="98" y="175"/>
                  </a:moveTo>
                  <a:cubicBezTo>
                    <a:pt x="95" y="175"/>
                    <a:pt x="92" y="175"/>
                    <a:pt x="89" y="175"/>
                  </a:cubicBezTo>
                  <a:cubicBezTo>
                    <a:pt x="88" y="175"/>
                    <a:pt x="87" y="175"/>
                    <a:pt x="85" y="175"/>
                  </a:cubicBezTo>
                  <a:cubicBezTo>
                    <a:pt x="87" y="178"/>
                    <a:pt x="87" y="178"/>
                    <a:pt x="87" y="178"/>
                  </a:cubicBezTo>
                  <a:cubicBezTo>
                    <a:pt x="88" y="178"/>
                    <a:pt x="89" y="178"/>
                    <a:pt x="89" y="178"/>
                  </a:cubicBezTo>
                  <a:cubicBezTo>
                    <a:pt x="89" y="178"/>
                    <a:pt x="89" y="178"/>
                    <a:pt x="89" y="178"/>
                  </a:cubicBezTo>
                  <a:cubicBezTo>
                    <a:pt x="93" y="178"/>
                    <a:pt x="96" y="178"/>
                    <a:pt x="100" y="177"/>
                  </a:cubicBezTo>
                  <a:cubicBezTo>
                    <a:pt x="98" y="175"/>
                    <a:pt x="98" y="175"/>
                    <a:pt x="98" y="175"/>
                  </a:cubicBezTo>
                  <a:moveTo>
                    <a:pt x="67" y="172"/>
                  </a:moveTo>
                  <a:cubicBezTo>
                    <a:pt x="69" y="176"/>
                    <a:pt x="69" y="176"/>
                    <a:pt x="69" y="176"/>
                  </a:cubicBezTo>
                  <a:cubicBezTo>
                    <a:pt x="74" y="177"/>
                    <a:pt x="79" y="177"/>
                    <a:pt x="84" y="178"/>
                  </a:cubicBezTo>
                  <a:cubicBezTo>
                    <a:pt x="82" y="175"/>
                    <a:pt x="82" y="175"/>
                    <a:pt x="82" y="175"/>
                  </a:cubicBezTo>
                  <a:cubicBezTo>
                    <a:pt x="78" y="174"/>
                    <a:pt x="75" y="174"/>
                    <a:pt x="71" y="173"/>
                  </a:cubicBezTo>
                  <a:cubicBezTo>
                    <a:pt x="70" y="173"/>
                    <a:pt x="68" y="172"/>
                    <a:pt x="67" y="172"/>
                  </a:cubicBezTo>
                  <a:moveTo>
                    <a:pt x="113" y="172"/>
                  </a:moveTo>
                  <a:cubicBezTo>
                    <a:pt x="109" y="173"/>
                    <a:pt x="105" y="174"/>
                    <a:pt x="101" y="174"/>
                  </a:cubicBezTo>
                  <a:cubicBezTo>
                    <a:pt x="103" y="177"/>
                    <a:pt x="103" y="177"/>
                    <a:pt x="103" y="177"/>
                  </a:cubicBezTo>
                  <a:cubicBezTo>
                    <a:pt x="107" y="176"/>
                    <a:pt x="111" y="175"/>
                    <a:pt x="114" y="174"/>
                  </a:cubicBezTo>
                  <a:cubicBezTo>
                    <a:pt x="113" y="172"/>
                    <a:pt x="113" y="172"/>
                    <a:pt x="113" y="172"/>
                  </a:cubicBezTo>
                  <a:moveTo>
                    <a:pt x="126" y="167"/>
                  </a:moveTo>
                  <a:cubicBezTo>
                    <a:pt x="123" y="168"/>
                    <a:pt x="119" y="170"/>
                    <a:pt x="116" y="171"/>
                  </a:cubicBezTo>
                  <a:cubicBezTo>
                    <a:pt x="117" y="173"/>
                    <a:pt x="117" y="173"/>
                    <a:pt x="117" y="173"/>
                  </a:cubicBezTo>
                  <a:cubicBezTo>
                    <a:pt x="121" y="172"/>
                    <a:pt x="124" y="171"/>
                    <a:pt x="128" y="169"/>
                  </a:cubicBezTo>
                  <a:cubicBezTo>
                    <a:pt x="126" y="167"/>
                    <a:pt x="126" y="167"/>
                    <a:pt x="126" y="167"/>
                  </a:cubicBezTo>
                  <a:moveTo>
                    <a:pt x="43" y="161"/>
                  </a:moveTo>
                  <a:cubicBezTo>
                    <a:pt x="47" y="167"/>
                    <a:pt x="47" y="167"/>
                    <a:pt x="47" y="167"/>
                  </a:cubicBezTo>
                  <a:cubicBezTo>
                    <a:pt x="52" y="170"/>
                    <a:pt x="58" y="173"/>
                    <a:pt x="65" y="174"/>
                  </a:cubicBezTo>
                  <a:cubicBezTo>
                    <a:pt x="62" y="171"/>
                    <a:pt x="62" y="171"/>
                    <a:pt x="62" y="171"/>
                  </a:cubicBezTo>
                  <a:cubicBezTo>
                    <a:pt x="55" y="168"/>
                    <a:pt x="49" y="165"/>
                    <a:pt x="43" y="161"/>
                  </a:cubicBezTo>
                  <a:moveTo>
                    <a:pt x="138" y="160"/>
                  </a:moveTo>
                  <a:cubicBezTo>
                    <a:pt x="135" y="162"/>
                    <a:pt x="132" y="164"/>
                    <a:pt x="129" y="166"/>
                  </a:cubicBezTo>
                  <a:cubicBezTo>
                    <a:pt x="130" y="168"/>
                    <a:pt x="130" y="168"/>
                    <a:pt x="130" y="168"/>
                  </a:cubicBezTo>
                  <a:cubicBezTo>
                    <a:pt x="133" y="166"/>
                    <a:pt x="136" y="165"/>
                    <a:pt x="139" y="163"/>
                  </a:cubicBezTo>
                  <a:cubicBezTo>
                    <a:pt x="138" y="160"/>
                    <a:pt x="138" y="160"/>
                    <a:pt x="138" y="160"/>
                  </a:cubicBezTo>
                  <a:moveTo>
                    <a:pt x="148" y="152"/>
                  </a:moveTo>
                  <a:cubicBezTo>
                    <a:pt x="146" y="154"/>
                    <a:pt x="143" y="156"/>
                    <a:pt x="140" y="158"/>
                  </a:cubicBezTo>
                  <a:cubicBezTo>
                    <a:pt x="142" y="161"/>
                    <a:pt x="142" y="161"/>
                    <a:pt x="142" y="161"/>
                  </a:cubicBezTo>
                  <a:cubicBezTo>
                    <a:pt x="143" y="160"/>
                    <a:pt x="144" y="159"/>
                    <a:pt x="145" y="158"/>
                  </a:cubicBezTo>
                  <a:cubicBezTo>
                    <a:pt x="147" y="157"/>
                    <a:pt x="148" y="156"/>
                    <a:pt x="150" y="154"/>
                  </a:cubicBezTo>
                  <a:cubicBezTo>
                    <a:pt x="148" y="152"/>
                    <a:pt x="148" y="152"/>
                    <a:pt x="148" y="152"/>
                  </a:cubicBezTo>
                  <a:moveTo>
                    <a:pt x="158" y="141"/>
                  </a:moveTo>
                  <a:cubicBezTo>
                    <a:pt x="155" y="144"/>
                    <a:pt x="153" y="147"/>
                    <a:pt x="150" y="150"/>
                  </a:cubicBezTo>
                  <a:cubicBezTo>
                    <a:pt x="152" y="152"/>
                    <a:pt x="152" y="152"/>
                    <a:pt x="152" y="152"/>
                  </a:cubicBezTo>
                  <a:cubicBezTo>
                    <a:pt x="155" y="149"/>
                    <a:pt x="157" y="147"/>
                    <a:pt x="159" y="144"/>
                  </a:cubicBezTo>
                  <a:cubicBezTo>
                    <a:pt x="158" y="141"/>
                    <a:pt x="158" y="141"/>
                    <a:pt x="158" y="141"/>
                  </a:cubicBezTo>
                  <a:moveTo>
                    <a:pt x="165" y="129"/>
                  </a:moveTo>
                  <a:cubicBezTo>
                    <a:pt x="164" y="133"/>
                    <a:pt x="162" y="136"/>
                    <a:pt x="159" y="139"/>
                  </a:cubicBezTo>
                  <a:cubicBezTo>
                    <a:pt x="161" y="141"/>
                    <a:pt x="161" y="141"/>
                    <a:pt x="161" y="141"/>
                  </a:cubicBezTo>
                  <a:cubicBezTo>
                    <a:pt x="163" y="138"/>
                    <a:pt x="166" y="135"/>
                    <a:pt x="167" y="132"/>
                  </a:cubicBezTo>
                  <a:cubicBezTo>
                    <a:pt x="165" y="129"/>
                    <a:pt x="165" y="129"/>
                    <a:pt x="165" y="129"/>
                  </a:cubicBezTo>
                  <a:moveTo>
                    <a:pt x="172" y="114"/>
                  </a:moveTo>
                  <a:cubicBezTo>
                    <a:pt x="170" y="119"/>
                    <a:pt x="169" y="122"/>
                    <a:pt x="167" y="126"/>
                  </a:cubicBezTo>
                  <a:cubicBezTo>
                    <a:pt x="169" y="129"/>
                    <a:pt x="169" y="129"/>
                    <a:pt x="169" y="129"/>
                  </a:cubicBezTo>
                  <a:cubicBezTo>
                    <a:pt x="171" y="125"/>
                    <a:pt x="172" y="121"/>
                    <a:pt x="174" y="117"/>
                  </a:cubicBezTo>
                  <a:cubicBezTo>
                    <a:pt x="172" y="114"/>
                    <a:pt x="172" y="114"/>
                    <a:pt x="172" y="114"/>
                  </a:cubicBezTo>
                  <a:moveTo>
                    <a:pt x="3" y="110"/>
                  </a:moveTo>
                  <a:cubicBezTo>
                    <a:pt x="6" y="123"/>
                    <a:pt x="12" y="134"/>
                    <a:pt x="20" y="144"/>
                  </a:cubicBezTo>
                  <a:cubicBezTo>
                    <a:pt x="26" y="152"/>
                    <a:pt x="33" y="158"/>
                    <a:pt x="40" y="163"/>
                  </a:cubicBezTo>
                  <a:cubicBezTo>
                    <a:pt x="35" y="156"/>
                    <a:pt x="35" y="156"/>
                    <a:pt x="35" y="156"/>
                  </a:cubicBezTo>
                  <a:cubicBezTo>
                    <a:pt x="23" y="146"/>
                    <a:pt x="13" y="133"/>
                    <a:pt x="8" y="118"/>
                  </a:cubicBezTo>
                  <a:cubicBezTo>
                    <a:pt x="3" y="110"/>
                    <a:pt x="3" y="110"/>
                    <a:pt x="3" y="110"/>
                  </a:cubicBezTo>
                  <a:moveTo>
                    <a:pt x="175" y="96"/>
                  </a:moveTo>
                  <a:cubicBezTo>
                    <a:pt x="175" y="100"/>
                    <a:pt x="174" y="103"/>
                    <a:pt x="174" y="107"/>
                  </a:cubicBezTo>
                  <a:cubicBezTo>
                    <a:pt x="173" y="108"/>
                    <a:pt x="173" y="109"/>
                    <a:pt x="173" y="111"/>
                  </a:cubicBezTo>
                  <a:cubicBezTo>
                    <a:pt x="175" y="114"/>
                    <a:pt x="175" y="114"/>
                    <a:pt x="175" y="114"/>
                  </a:cubicBezTo>
                  <a:cubicBezTo>
                    <a:pt x="176" y="109"/>
                    <a:pt x="177" y="105"/>
                    <a:pt x="178" y="100"/>
                  </a:cubicBezTo>
                  <a:cubicBezTo>
                    <a:pt x="175" y="96"/>
                    <a:pt x="175" y="96"/>
                    <a:pt x="175" y="96"/>
                  </a:cubicBezTo>
                  <a:moveTo>
                    <a:pt x="0" y="84"/>
                  </a:moveTo>
                  <a:cubicBezTo>
                    <a:pt x="0" y="90"/>
                    <a:pt x="0" y="97"/>
                    <a:pt x="1" y="103"/>
                  </a:cubicBezTo>
                  <a:cubicBezTo>
                    <a:pt x="5" y="109"/>
                    <a:pt x="5" y="109"/>
                    <a:pt x="5" y="109"/>
                  </a:cubicBezTo>
                  <a:cubicBezTo>
                    <a:pt x="4" y="102"/>
                    <a:pt x="3" y="95"/>
                    <a:pt x="3" y="87"/>
                  </a:cubicBezTo>
                  <a:cubicBezTo>
                    <a:pt x="0" y="84"/>
                    <a:pt x="0" y="84"/>
                    <a:pt x="0" y="84"/>
                  </a:cubicBezTo>
                  <a:moveTo>
                    <a:pt x="174" y="70"/>
                  </a:moveTo>
                  <a:cubicBezTo>
                    <a:pt x="175" y="77"/>
                    <a:pt x="176" y="84"/>
                    <a:pt x="176" y="91"/>
                  </a:cubicBezTo>
                  <a:cubicBezTo>
                    <a:pt x="178" y="95"/>
                    <a:pt x="178" y="95"/>
                    <a:pt x="178" y="95"/>
                  </a:cubicBezTo>
                  <a:cubicBezTo>
                    <a:pt x="179" y="89"/>
                    <a:pt x="178" y="82"/>
                    <a:pt x="177" y="76"/>
                  </a:cubicBezTo>
                  <a:cubicBezTo>
                    <a:pt x="174" y="70"/>
                    <a:pt x="174" y="70"/>
                    <a:pt x="174" y="70"/>
                  </a:cubicBezTo>
                  <a:moveTo>
                    <a:pt x="4" y="65"/>
                  </a:moveTo>
                  <a:cubicBezTo>
                    <a:pt x="2" y="69"/>
                    <a:pt x="1" y="74"/>
                    <a:pt x="1" y="79"/>
                  </a:cubicBezTo>
                  <a:cubicBezTo>
                    <a:pt x="1" y="79"/>
                    <a:pt x="1" y="79"/>
                    <a:pt x="1" y="79"/>
                  </a:cubicBezTo>
                  <a:cubicBezTo>
                    <a:pt x="3" y="82"/>
                    <a:pt x="3" y="82"/>
                    <a:pt x="3" y="82"/>
                  </a:cubicBezTo>
                  <a:cubicBezTo>
                    <a:pt x="4" y="79"/>
                    <a:pt x="4" y="75"/>
                    <a:pt x="5" y="71"/>
                  </a:cubicBezTo>
                  <a:cubicBezTo>
                    <a:pt x="5" y="70"/>
                    <a:pt x="5" y="69"/>
                    <a:pt x="6" y="68"/>
                  </a:cubicBezTo>
                  <a:cubicBezTo>
                    <a:pt x="4" y="65"/>
                    <a:pt x="4" y="65"/>
                    <a:pt x="4" y="65"/>
                  </a:cubicBezTo>
                  <a:moveTo>
                    <a:pt x="9" y="49"/>
                  </a:moveTo>
                  <a:cubicBezTo>
                    <a:pt x="8" y="53"/>
                    <a:pt x="6" y="57"/>
                    <a:pt x="5" y="61"/>
                  </a:cubicBezTo>
                  <a:cubicBezTo>
                    <a:pt x="7" y="64"/>
                    <a:pt x="7" y="64"/>
                    <a:pt x="7" y="64"/>
                  </a:cubicBezTo>
                  <a:cubicBezTo>
                    <a:pt x="8" y="60"/>
                    <a:pt x="10" y="56"/>
                    <a:pt x="11" y="52"/>
                  </a:cubicBezTo>
                  <a:cubicBezTo>
                    <a:pt x="9" y="49"/>
                    <a:pt x="9" y="49"/>
                    <a:pt x="9" y="49"/>
                  </a:cubicBezTo>
                  <a:moveTo>
                    <a:pt x="17" y="37"/>
                  </a:moveTo>
                  <a:cubicBezTo>
                    <a:pt x="15" y="40"/>
                    <a:pt x="13" y="43"/>
                    <a:pt x="11" y="46"/>
                  </a:cubicBezTo>
                  <a:cubicBezTo>
                    <a:pt x="13" y="49"/>
                    <a:pt x="13" y="49"/>
                    <a:pt x="13" y="49"/>
                  </a:cubicBezTo>
                  <a:cubicBezTo>
                    <a:pt x="15" y="46"/>
                    <a:pt x="17" y="42"/>
                    <a:pt x="19" y="39"/>
                  </a:cubicBezTo>
                  <a:cubicBezTo>
                    <a:pt x="17" y="37"/>
                    <a:pt x="17" y="37"/>
                    <a:pt x="17" y="37"/>
                  </a:cubicBezTo>
                  <a:moveTo>
                    <a:pt x="26" y="26"/>
                  </a:moveTo>
                  <a:cubicBezTo>
                    <a:pt x="24" y="29"/>
                    <a:pt x="21" y="31"/>
                    <a:pt x="19" y="34"/>
                  </a:cubicBezTo>
                  <a:cubicBezTo>
                    <a:pt x="21" y="37"/>
                    <a:pt x="21" y="37"/>
                    <a:pt x="21" y="37"/>
                  </a:cubicBezTo>
                  <a:cubicBezTo>
                    <a:pt x="23" y="34"/>
                    <a:pt x="25" y="31"/>
                    <a:pt x="28" y="29"/>
                  </a:cubicBezTo>
                  <a:cubicBezTo>
                    <a:pt x="26" y="26"/>
                    <a:pt x="26" y="26"/>
                    <a:pt x="26" y="26"/>
                  </a:cubicBezTo>
                  <a:moveTo>
                    <a:pt x="36" y="17"/>
                  </a:moveTo>
                  <a:cubicBezTo>
                    <a:pt x="36" y="18"/>
                    <a:pt x="35" y="19"/>
                    <a:pt x="34" y="19"/>
                  </a:cubicBezTo>
                  <a:cubicBezTo>
                    <a:pt x="32" y="21"/>
                    <a:pt x="30" y="22"/>
                    <a:pt x="28" y="24"/>
                  </a:cubicBezTo>
                  <a:cubicBezTo>
                    <a:pt x="30" y="26"/>
                    <a:pt x="30" y="26"/>
                    <a:pt x="30" y="26"/>
                  </a:cubicBezTo>
                  <a:cubicBezTo>
                    <a:pt x="33" y="24"/>
                    <a:pt x="35" y="22"/>
                    <a:pt x="38" y="20"/>
                  </a:cubicBezTo>
                  <a:cubicBezTo>
                    <a:pt x="36" y="17"/>
                    <a:pt x="36" y="17"/>
                    <a:pt x="36" y="17"/>
                  </a:cubicBezTo>
                  <a:moveTo>
                    <a:pt x="137" y="14"/>
                  </a:moveTo>
                  <a:cubicBezTo>
                    <a:pt x="142" y="20"/>
                    <a:pt x="142" y="20"/>
                    <a:pt x="142" y="20"/>
                  </a:cubicBezTo>
                  <a:cubicBezTo>
                    <a:pt x="149" y="26"/>
                    <a:pt x="156" y="33"/>
                    <a:pt x="162" y="42"/>
                  </a:cubicBezTo>
                  <a:cubicBezTo>
                    <a:pt x="166" y="48"/>
                    <a:pt x="169" y="55"/>
                    <a:pt x="171" y="62"/>
                  </a:cubicBezTo>
                  <a:cubicBezTo>
                    <a:pt x="176" y="69"/>
                    <a:pt x="176" y="69"/>
                    <a:pt x="176" y="69"/>
                  </a:cubicBezTo>
                  <a:cubicBezTo>
                    <a:pt x="173" y="56"/>
                    <a:pt x="167" y="44"/>
                    <a:pt x="159" y="33"/>
                  </a:cubicBezTo>
                  <a:cubicBezTo>
                    <a:pt x="153" y="25"/>
                    <a:pt x="145" y="19"/>
                    <a:pt x="137" y="14"/>
                  </a:cubicBezTo>
                  <a:moveTo>
                    <a:pt x="48" y="10"/>
                  </a:moveTo>
                  <a:cubicBezTo>
                    <a:pt x="45" y="12"/>
                    <a:pt x="42" y="13"/>
                    <a:pt x="39" y="15"/>
                  </a:cubicBezTo>
                  <a:cubicBezTo>
                    <a:pt x="40" y="18"/>
                    <a:pt x="40" y="18"/>
                    <a:pt x="40" y="18"/>
                  </a:cubicBezTo>
                  <a:cubicBezTo>
                    <a:pt x="43" y="16"/>
                    <a:pt x="46" y="14"/>
                    <a:pt x="50" y="12"/>
                  </a:cubicBezTo>
                  <a:cubicBezTo>
                    <a:pt x="48" y="10"/>
                    <a:pt x="48" y="10"/>
                    <a:pt x="48" y="10"/>
                  </a:cubicBezTo>
                  <a:moveTo>
                    <a:pt x="61" y="4"/>
                  </a:moveTo>
                  <a:cubicBezTo>
                    <a:pt x="57" y="6"/>
                    <a:pt x="54" y="7"/>
                    <a:pt x="51" y="9"/>
                  </a:cubicBezTo>
                  <a:cubicBezTo>
                    <a:pt x="52" y="11"/>
                    <a:pt x="52" y="11"/>
                    <a:pt x="52" y="11"/>
                  </a:cubicBezTo>
                  <a:cubicBezTo>
                    <a:pt x="56" y="9"/>
                    <a:pt x="59" y="8"/>
                    <a:pt x="62" y="7"/>
                  </a:cubicBezTo>
                  <a:cubicBezTo>
                    <a:pt x="61" y="4"/>
                    <a:pt x="61" y="4"/>
                    <a:pt x="61" y="4"/>
                  </a:cubicBezTo>
                  <a:moveTo>
                    <a:pt x="113" y="3"/>
                  </a:moveTo>
                  <a:cubicBezTo>
                    <a:pt x="116" y="7"/>
                    <a:pt x="116" y="7"/>
                    <a:pt x="116" y="7"/>
                  </a:cubicBezTo>
                  <a:cubicBezTo>
                    <a:pt x="122" y="9"/>
                    <a:pt x="129" y="12"/>
                    <a:pt x="135" y="15"/>
                  </a:cubicBezTo>
                  <a:cubicBezTo>
                    <a:pt x="131" y="10"/>
                    <a:pt x="131" y="10"/>
                    <a:pt x="131" y="10"/>
                  </a:cubicBezTo>
                  <a:cubicBezTo>
                    <a:pt x="125" y="7"/>
                    <a:pt x="119" y="5"/>
                    <a:pt x="113" y="3"/>
                  </a:cubicBezTo>
                  <a:moveTo>
                    <a:pt x="75" y="1"/>
                  </a:moveTo>
                  <a:cubicBezTo>
                    <a:pt x="71" y="2"/>
                    <a:pt x="67" y="2"/>
                    <a:pt x="64" y="4"/>
                  </a:cubicBezTo>
                  <a:cubicBezTo>
                    <a:pt x="65" y="6"/>
                    <a:pt x="65" y="6"/>
                    <a:pt x="65" y="6"/>
                  </a:cubicBezTo>
                  <a:cubicBezTo>
                    <a:pt x="69" y="5"/>
                    <a:pt x="73" y="4"/>
                    <a:pt x="76" y="4"/>
                  </a:cubicBezTo>
                  <a:cubicBezTo>
                    <a:pt x="75" y="1"/>
                    <a:pt x="75" y="1"/>
                    <a:pt x="75" y="1"/>
                  </a:cubicBezTo>
                  <a:moveTo>
                    <a:pt x="94" y="0"/>
                  </a:moveTo>
                  <a:cubicBezTo>
                    <a:pt x="96" y="3"/>
                    <a:pt x="96" y="3"/>
                    <a:pt x="96" y="3"/>
                  </a:cubicBezTo>
                  <a:cubicBezTo>
                    <a:pt x="100" y="3"/>
                    <a:pt x="104" y="4"/>
                    <a:pt x="107" y="4"/>
                  </a:cubicBezTo>
                  <a:cubicBezTo>
                    <a:pt x="108" y="5"/>
                    <a:pt x="110" y="5"/>
                    <a:pt x="111" y="5"/>
                  </a:cubicBezTo>
                  <a:cubicBezTo>
                    <a:pt x="108" y="2"/>
                    <a:pt x="108" y="2"/>
                    <a:pt x="108" y="2"/>
                  </a:cubicBezTo>
                  <a:cubicBezTo>
                    <a:pt x="104" y="1"/>
                    <a:pt x="99" y="0"/>
                    <a:pt x="94" y="0"/>
                  </a:cubicBezTo>
                  <a:moveTo>
                    <a:pt x="89" y="0"/>
                  </a:moveTo>
                  <a:cubicBezTo>
                    <a:pt x="85" y="0"/>
                    <a:pt x="82" y="0"/>
                    <a:pt x="78" y="0"/>
                  </a:cubicBezTo>
                  <a:cubicBezTo>
                    <a:pt x="80" y="3"/>
                    <a:pt x="80" y="3"/>
                    <a:pt x="80" y="3"/>
                  </a:cubicBezTo>
                  <a:cubicBezTo>
                    <a:pt x="83" y="3"/>
                    <a:pt x="86" y="3"/>
                    <a:pt x="89" y="3"/>
                  </a:cubicBezTo>
                  <a:cubicBezTo>
                    <a:pt x="90" y="3"/>
                    <a:pt x="91" y="3"/>
                    <a:pt x="92" y="3"/>
                  </a:cubicBezTo>
                  <a:cubicBezTo>
                    <a:pt x="90" y="0"/>
                    <a:pt x="90" y="0"/>
                    <a:pt x="90" y="0"/>
                  </a:cubicBezTo>
                  <a:cubicBezTo>
                    <a:pt x="90" y="0"/>
                    <a:pt x="90" y="0"/>
                    <a:pt x="89"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89" name="Freeform 780"/>
            <p:cNvSpPr>
              <a:spLocks noEditPoints="1"/>
            </p:cNvSpPr>
            <p:nvPr/>
          </p:nvSpPr>
          <p:spPr bwMode="auto">
            <a:xfrm>
              <a:off x="13355071" y="1137750"/>
              <a:ext cx="333194" cy="468940"/>
            </a:xfrm>
            <a:custGeom>
              <a:avLst/>
              <a:gdLst>
                <a:gd name="T0" fmla="*/ 34 w 46"/>
                <a:gd name="T1" fmla="*/ 53 h 64"/>
                <a:gd name="T2" fmla="*/ 39 w 46"/>
                <a:gd name="T3" fmla="*/ 60 h 64"/>
                <a:gd name="T4" fmla="*/ 46 w 46"/>
                <a:gd name="T5" fmla="*/ 64 h 64"/>
                <a:gd name="T6" fmla="*/ 42 w 46"/>
                <a:gd name="T7" fmla="*/ 58 h 64"/>
                <a:gd name="T8" fmla="*/ 34 w 46"/>
                <a:gd name="T9" fmla="*/ 53 h 64"/>
                <a:gd name="T10" fmla="*/ 0 w 46"/>
                <a:gd name="T11" fmla="*/ 0 h 64"/>
                <a:gd name="T12" fmla="*/ 2 w 46"/>
                <a:gd name="T13" fmla="*/ 7 h 64"/>
                <a:gd name="T14" fmla="*/ 7 w 46"/>
                <a:gd name="T15" fmla="*/ 15 h 64"/>
                <a:gd name="T16" fmla="*/ 4 w 46"/>
                <a:gd name="T17" fmla="*/ 6 h 64"/>
                <a:gd name="T18" fmla="*/ 0 w 4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4">
                  <a:moveTo>
                    <a:pt x="34" y="53"/>
                  </a:moveTo>
                  <a:cubicBezTo>
                    <a:pt x="39" y="60"/>
                    <a:pt x="39" y="60"/>
                    <a:pt x="39" y="60"/>
                  </a:cubicBezTo>
                  <a:cubicBezTo>
                    <a:pt x="41" y="61"/>
                    <a:pt x="43" y="63"/>
                    <a:pt x="46" y="64"/>
                  </a:cubicBezTo>
                  <a:cubicBezTo>
                    <a:pt x="42" y="58"/>
                    <a:pt x="42" y="58"/>
                    <a:pt x="42" y="58"/>
                  </a:cubicBezTo>
                  <a:cubicBezTo>
                    <a:pt x="39" y="57"/>
                    <a:pt x="36" y="55"/>
                    <a:pt x="34" y="53"/>
                  </a:cubicBezTo>
                  <a:moveTo>
                    <a:pt x="0" y="0"/>
                  </a:moveTo>
                  <a:cubicBezTo>
                    <a:pt x="1" y="3"/>
                    <a:pt x="1" y="5"/>
                    <a:pt x="2" y="7"/>
                  </a:cubicBezTo>
                  <a:cubicBezTo>
                    <a:pt x="7" y="15"/>
                    <a:pt x="7" y="15"/>
                    <a:pt x="7" y="15"/>
                  </a:cubicBezTo>
                  <a:cubicBezTo>
                    <a:pt x="6" y="12"/>
                    <a:pt x="5" y="9"/>
                    <a:pt x="4" y="6"/>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0" name="Freeform 781"/>
            <p:cNvSpPr>
              <a:spLocks noEditPoints="1"/>
            </p:cNvSpPr>
            <p:nvPr/>
          </p:nvSpPr>
          <p:spPr bwMode="auto">
            <a:xfrm>
              <a:off x="13345815" y="964983"/>
              <a:ext cx="502877" cy="706495"/>
            </a:xfrm>
            <a:custGeom>
              <a:avLst/>
              <a:gdLst>
                <a:gd name="T0" fmla="*/ 62 w 69"/>
                <a:gd name="T1" fmla="*/ 92 h 97"/>
                <a:gd name="T2" fmla="*/ 65 w 69"/>
                <a:gd name="T3" fmla="*/ 95 h 97"/>
                <a:gd name="T4" fmla="*/ 69 w 69"/>
                <a:gd name="T5" fmla="*/ 97 h 97"/>
                <a:gd name="T6" fmla="*/ 67 w 69"/>
                <a:gd name="T7" fmla="*/ 93 h 97"/>
                <a:gd name="T8" fmla="*/ 62 w 69"/>
                <a:gd name="T9" fmla="*/ 92 h 97"/>
                <a:gd name="T10" fmla="*/ 1 w 69"/>
                <a:gd name="T11" fmla="*/ 0 h 97"/>
                <a:gd name="T12" fmla="*/ 0 w 69"/>
                <a:gd name="T13" fmla="*/ 5 h 97"/>
                <a:gd name="T14" fmla="*/ 3 w 69"/>
                <a:gd name="T15" fmla="*/ 8 h 97"/>
                <a:gd name="T16" fmla="*/ 3 w 69"/>
                <a:gd name="T17" fmla="*/ 3 h 97"/>
                <a:gd name="T18" fmla="*/ 1 w 69"/>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7">
                  <a:moveTo>
                    <a:pt x="62" y="92"/>
                  </a:moveTo>
                  <a:cubicBezTo>
                    <a:pt x="65" y="95"/>
                    <a:pt x="65" y="95"/>
                    <a:pt x="65" y="95"/>
                  </a:cubicBezTo>
                  <a:cubicBezTo>
                    <a:pt x="66" y="96"/>
                    <a:pt x="68" y="96"/>
                    <a:pt x="69" y="97"/>
                  </a:cubicBezTo>
                  <a:cubicBezTo>
                    <a:pt x="67" y="93"/>
                    <a:pt x="67" y="93"/>
                    <a:pt x="67" y="93"/>
                  </a:cubicBezTo>
                  <a:cubicBezTo>
                    <a:pt x="65" y="93"/>
                    <a:pt x="64" y="92"/>
                    <a:pt x="62" y="92"/>
                  </a:cubicBezTo>
                  <a:moveTo>
                    <a:pt x="1" y="0"/>
                  </a:moveTo>
                  <a:cubicBezTo>
                    <a:pt x="1" y="1"/>
                    <a:pt x="1" y="3"/>
                    <a:pt x="0" y="5"/>
                  </a:cubicBezTo>
                  <a:cubicBezTo>
                    <a:pt x="3" y="8"/>
                    <a:pt x="3" y="8"/>
                    <a:pt x="3" y="8"/>
                  </a:cubicBezTo>
                  <a:cubicBezTo>
                    <a:pt x="3" y="7"/>
                    <a:pt x="3" y="5"/>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1" name="Freeform 782"/>
            <p:cNvSpPr>
              <a:spLocks noEditPoints="1"/>
            </p:cNvSpPr>
            <p:nvPr/>
          </p:nvSpPr>
          <p:spPr bwMode="auto">
            <a:xfrm>
              <a:off x="13376667" y="832322"/>
              <a:ext cx="604686" cy="854582"/>
            </a:xfrm>
            <a:custGeom>
              <a:avLst/>
              <a:gdLst>
                <a:gd name="T0" fmla="*/ 78 w 83"/>
                <a:gd name="T1" fmla="*/ 114 h 117"/>
                <a:gd name="T2" fmla="*/ 80 w 83"/>
                <a:gd name="T3" fmla="*/ 117 h 117"/>
                <a:gd name="T4" fmla="*/ 83 w 83"/>
                <a:gd name="T5" fmla="*/ 117 h 117"/>
                <a:gd name="T6" fmla="*/ 81 w 83"/>
                <a:gd name="T7" fmla="*/ 114 h 117"/>
                <a:gd name="T8" fmla="*/ 78 w 83"/>
                <a:gd name="T9" fmla="*/ 114 h 117"/>
                <a:gd name="T10" fmla="*/ 1 w 83"/>
                <a:gd name="T11" fmla="*/ 0 h 117"/>
                <a:gd name="T12" fmla="*/ 0 w 83"/>
                <a:gd name="T13" fmla="*/ 4 h 117"/>
                <a:gd name="T14" fmla="*/ 2 w 83"/>
                <a:gd name="T15" fmla="*/ 7 h 117"/>
                <a:gd name="T16" fmla="*/ 3 w 83"/>
                <a:gd name="T17" fmla="*/ 3 h 117"/>
                <a:gd name="T18" fmla="*/ 1 w 83"/>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7">
                  <a:moveTo>
                    <a:pt x="78" y="114"/>
                  </a:moveTo>
                  <a:cubicBezTo>
                    <a:pt x="80" y="117"/>
                    <a:pt x="80" y="117"/>
                    <a:pt x="80" y="117"/>
                  </a:cubicBezTo>
                  <a:cubicBezTo>
                    <a:pt x="81" y="117"/>
                    <a:pt x="82" y="117"/>
                    <a:pt x="83" y="117"/>
                  </a:cubicBezTo>
                  <a:cubicBezTo>
                    <a:pt x="81" y="114"/>
                    <a:pt x="81" y="114"/>
                    <a:pt x="81" y="114"/>
                  </a:cubicBezTo>
                  <a:cubicBezTo>
                    <a:pt x="80" y="114"/>
                    <a:pt x="79" y="114"/>
                    <a:pt x="78" y="114"/>
                  </a:cubicBezTo>
                  <a:moveTo>
                    <a:pt x="1" y="0"/>
                  </a:moveTo>
                  <a:cubicBezTo>
                    <a:pt x="0" y="1"/>
                    <a:pt x="0" y="2"/>
                    <a:pt x="0" y="4"/>
                  </a:cubicBezTo>
                  <a:cubicBezTo>
                    <a:pt x="2" y="7"/>
                    <a:pt x="2" y="7"/>
                    <a:pt x="2" y="7"/>
                  </a:cubicBezTo>
                  <a:cubicBezTo>
                    <a:pt x="2" y="5"/>
                    <a:pt x="2" y="4"/>
                    <a:pt x="3"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2" name="Freeform 783"/>
            <p:cNvSpPr>
              <a:spLocks noEditPoints="1"/>
            </p:cNvSpPr>
            <p:nvPr/>
          </p:nvSpPr>
          <p:spPr bwMode="auto">
            <a:xfrm>
              <a:off x="13413688" y="724343"/>
              <a:ext cx="684899" cy="953306"/>
            </a:xfrm>
            <a:custGeom>
              <a:avLst/>
              <a:gdLst>
                <a:gd name="T0" fmla="*/ 92 w 94"/>
                <a:gd name="T1" fmla="*/ 128 h 131"/>
                <a:gd name="T2" fmla="*/ 89 w 94"/>
                <a:gd name="T3" fmla="*/ 129 h 131"/>
                <a:gd name="T4" fmla="*/ 91 w 94"/>
                <a:gd name="T5" fmla="*/ 131 h 131"/>
                <a:gd name="T6" fmla="*/ 94 w 94"/>
                <a:gd name="T7" fmla="*/ 131 h 131"/>
                <a:gd name="T8" fmla="*/ 92 w 94"/>
                <a:gd name="T9" fmla="*/ 128 h 131"/>
                <a:gd name="T10" fmla="*/ 2 w 94"/>
                <a:gd name="T11" fmla="*/ 0 h 131"/>
                <a:gd name="T12" fmla="*/ 0 w 94"/>
                <a:gd name="T13" fmla="*/ 3 h 131"/>
                <a:gd name="T14" fmla="*/ 2 w 94"/>
                <a:gd name="T15" fmla="*/ 6 h 131"/>
                <a:gd name="T16" fmla="*/ 4 w 94"/>
                <a:gd name="T17" fmla="*/ 3 h 131"/>
                <a:gd name="T18" fmla="*/ 2 w 94"/>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1">
                  <a:moveTo>
                    <a:pt x="92" y="128"/>
                  </a:moveTo>
                  <a:cubicBezTo>
                    <a:pt x="91" y="128"/>
                    <a:pt x="90" y="129"/>
                    <a:pt x="89" y="129"/>
                  </a:cubicBezTo>
                  <a:cubicBezTo>
                    <a:pt x="91" y="131"/>
                    <a:pt x="91" y="131"/>
                    <a:pt x="91" y="131"/>
                  </a:cubicBezTo>
                  <a:cubicBezTo>
                    <a:pt x="92" y="131"/>
                    <a:pt x="93" y="131"/>
                    <a:pt x="94" y="131"/>
                  </a:cubicBezTo>
                  <a:cubicBezTo>
                    <a:pt x="92" y="128"/>
                    <a:pt x="92" y="128"/>
                    <a:pt x="92" y="128"/>
                  </a:cubicBezTo>
                  <a:moveTo>
                    <a:pt x="2" y="0"/>
                  </a:moveTo>
                  <a:cubicBezTo>
                    <a:pt x="1" y="1"/>
                    <a:pt x="1" y="2"/>
                    <a:pt x="0" y="3"/>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3" name="Freeform 784"/>
            <p:cNvSpPr>
              <a:spLocks noEditPoints="1"/>
            </p:cNvSpPr>
            <p:nvPr/>
          </p:nvSpPr>
          <p:spPr bwMode="auto">
            <a:xfrm>
              <a:off x="13469221" y="634874"/>
              <a:ext cx="731176" cy="1021179"/>
            </a:xfrm>
            <a:custGeom>
              <a:avLst/>
              <a:gdLst>
                <a:gd name="T0" fmla="*/ 99 w 100"/>
                <a:gd name="T1" fmla="*/ 137 h 140"/>
                <a:gd name="T2" fmla="*/ 96 w 100"/>
                <a:gd name="T3" fmla="*/ 138 h 140"/>
                <a:gd name="T4" fmla="*/ 97 w 100"/>
                <a:gd name="T5" fmla="*/ 140 h 140"/>
                <a:gd name="T6" fmla="*/ 100 w 100"/>
                <a:gd name="T7" fmla="*/ 139 h 140"/>
                <a:gd name="T8" fmla="*/ 99 w 100"/>
                <a:gd name="T9" fmla="*/ 137 h 140"/>
                <a:gd name="T10" fmla="*/ 2 w 100"/>
                <a:gd name="T11" fmla="*/ 0 h 140"/>
                <a:gd name="T12" fmla="*/ 0 w 100"/>
                <a:gd name="T13" fmla="*/ 3 h 140"/>
                <a:gd name="T14" fmla="*/ 2 w 100"/>
                <a:gd name="T15" fmla="*/ 5 h 140"/>
                <a:gd name="T16" fmla="*/ 4 w 100"/>
                <a:gd name="T17" fmla="*/ 3 h 140"/>
                <a:gd name="T18" fmla="*/ 2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9" y="137"/>
                  </a:moveTo>
                  <a:cubicBezTo>
                    <a:pt x="98" y="137"/>
                    <a:pt x="97" y="138"/>
                    <a:pt x="96" y="138"/>
                  </a:cubicBezTo>
                  <a:cubicBezTo>
                    <a:pt x="97" y="140"/>
                    <a:pt x="97" y="140"/>
                    <a:pt x="97" y="140"/>
                  </a:cubicBezTo>
                  <a:cubicBezTo>
                    <a:pt x="98" y="140"/>
                    <a:pt x="99" y="140"/>
                    <a:pt x="100" y="139"/>
                  </a:cubicBezTo>
                  <a:cubicBezTo>
                    <a:pt x="99" y="137"/>
                    <a:pt x="99" y="137"/>
                    <a:pt x="99" y="137"/>
                  </a:cubicBezTo>
                  <a:moveTo>
                    <a:pt x="2" y="0"/>
                  </a:moveTo>
                  <a:cubicBezTo>
                    <a:pt x="1" y="1"/>
                    <a:pt x="1" y="2"/>
                    <a:pt x="0" y="3"/>
                  </a:cubicBezTo>
                  <a:cubicBezTo>
                    <a:pt x="2" y="5"/>
                    <a:pt x="2" y="5"/>
                    <a:pt x="2" y="5"/>
                  </a:cubicBezTo>
                  <a:cubicBezTo>
                    <a:pt x="2" y="4"/>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4" name="Freeform 785"/>
            <p:cNvSpPr>
              <a:spLocks noEditPoints="1"/>
            </p:cNvSpPr>
            <p:nvPr/>
          </p:nvSpPr>
          <p:spPr bwMode="auto">
            <a:xfrm>
              <a:off x="13537093" y="563916"/>
              <a:ext cx="758943" cy="1055115"/>
            </a:xfrm>
            <a:custGeom>
              <a:avLst/>
              <a:gdLst>
                <a:gd name="T0" fmla="*/ 103 w 104"/>
                <a:gd name="T1" fmla="*/ 142 h 145"/>
                <a:gd name="T2" fmla="*/ 100 w 104"/>
                <a:gd name="T3" fmla="*/ 143 h 145"/>
                <a:gd name="T4" fmla="*/ 102 w 104"/>
                <a:gd name="T5" fmla="*/ 145 h 145"/>
                <a:gd name="T6" fmla="*/ 104 w 104"/>
                <a:gd name="T7" fmla="*/ 144 h 145"/>
                <a:gd name="T8" fmla="*/ 103 w 104"/>
                <a:gd name="T9" fmla="*/ 142 h 145"/>
                <a:gd name="T10" fmla="*/ 2 w 104"/>
                <a:gd name="T11" fmla="*/ 0 h 145"/>
                <a:gd name="T12" fmla="*/ 0 w 104"/>
                <a:gd name="T13" fmla="*/ 2 h 145"/>
                <a:gd name="T14" fmla="*/ 2 w 104"/>
                <a:gd name="T15" fmla="*/ 5 h 145"/>
                <a:gd name="T16" fmla="*/ 4 w 104"/>
                <a:gd name="T17" fmla="*/ 2 h 145"/>
                <a:gd name="T18" fmla="*/ 2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3" y="142"/>
                  </a:moveTo>
                  <a:cubicBezTo>
                    <a:pt x="102" y="142"/>
                    <a:pt x="101" y="142"/>
                    <a:pt x="100" y="143"/>
                  </a:cubicBezTo>
                  <a:cubicBezTo>
                    <a:pt x="102" y="145"/>
                    <a:pt x="102" y="145"/>
                    <a:pt x="102" y="145"/>
                  </a:cubicBezTo>
                  <a:cubicBezTo>
                    <a:pt x="102" y="145"/>
                    <a:pt x="103" y="144"/>
                    <a:pt x="104" y="144"/>
                  </a:cubicBezTo>
                  <a:cubicBezTo>
                    <a:pt x="103" y="142"/>
                    <a:pt x="103" y="142"/>
                    <a:pt x="103" y="142"/>
                  </a:cubicBezTo>
                  <a:moveTo>
                    <a:pt x="2" y="0"/>
                  </a:moveTo>
                  <a:cubicBezTo>
                    <a:pt x="2" y="1"/>
                    <a:pt x="1" y="1"/>
                    <a:pt x="0" y="2"/>
                  </a:cubicBezTo>
                  <a:cubicBezTo>
                    <a:pt x="2" y="5"/>
                    <a:pt x="2" y="5"/>
                    <a:pt x="2" y="5"/>
                  </a:cubicBezTo>
                  <a:cubicBezTo>
                    <a:pt x="3" y="4"/>
                    <a:pt x="3" y="3"/>
                    <a:pt x="4" y="2"/>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5" name="Freeform 786"/>
            <p:cNvSpPr>
              <a:spLocks noEditPoints="1"/>
            </p:cNvSpPr>
            <p:nvPr/>
          </p:nvSpPr>
          <p:spPr bwMode="auto">
            <a:xfrm>
              <a:off x="13608052" y="496043"/>
              <a:ext cx="774368" cy="1079796"/>
            </a:xfrm>
            <a:custGeom>
              <a:avLst/>
              <a:gdLst>
                <a:gd name="T0" fmla="*/ 104 w 106"/>
                <a:gd name="T1" fmla="*/ 143 h 148"/>
                <a:gd name="T2" fmla="*/ 102 w 106"/>
                <a:gd name="T3" fmla="*/ 145 h 148"/>
                <a:gd name="T4" fmla="*/ 103 w 106"/>
                <a:gd name="T5" fmla="*/ 148 h 148"/>
                <a:gd name="T6" fmla="*/ 106 w 106"/>
                <a:gd name="T7" fmla="*/ 146 h 148"/>
                <a:gd name="T8" fmla="*/ 104 w 106"/>
                <a:gd name="T9" fmla="*/ 143 h 148"/>
                <a:gd name="T10" fmla="*/ 3 w 106"/>
                <a:gd name="T11" fmla="*/ 0 h 148"/>
                <a:gd name="T12" fmla="*/ 0 w 106"/>
                <a:gd name="T13" fmla="*/ 2 h 148"/>
                <a:gd name="T14" fmla="*/ 2 w 106"/>
                <a:gd name="T15" fmla="*/ 5 h 148"/>
                <a:gd name="T16" fmla="*/ 4 w 106"/>
                <a:gd name="T17" fmla="*/ 3 h 148"/>
                <a:gd name="T18" fmla="*/ 3 w 106"/>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8">
                  <a:moveTo>
                    <a:pt x="104" y="143"/>
                  </a:moveTo>
                  <a:cubicBezTo>
                    <a:pt x="103" y="144"/>
                    <a:pt x="102" y="145"/>
                    <a:pt x="102" y="145"/>
                  </a:cubicBezTo>
                  <a:cubicBezTo>
                    <a:pt x="103" y="148"/>
                    <a:pt x="103" y="148"/>
                    <a:pt x="103" y="148"/>
                  </a:cubicBezTo>
                  <a:cubicBezTo>
                    <a:pt x="104" y="147"/>
                    <a:pt x="105" y="146"/>
                    <a:pt x="106" y="146"/>
                  </a:cubicBezTo>
                  <a:cubicBezTo>
                    <a:pt x="104" y="143"/>
                    <a:pt x="104" y="143"/>
                    <a:pt x="104" y="143"/>
                  </a:cubicBezTo>
                  <a:moveTo>
                    <a:pt x="3" y="0"/>
                  </a:moveTo>
                  <a:cubicBezTo>
                    <a:pt x="2" y="1"/>
                    <a:pt x="1" y="2"/>
                    <a:pt x="0" y="2"/>
                  </a:cubicBezTo>
                  <a:cubicBezTo>
                    <a:pt x="2" y="5"/>
                    <a:pt x="2" y="5"/>
                    <a:pt x="2" y="5"/>
                  </a:cubicBezTo>
                  <a:cubicBezTo>
                    <a:pt x="3" y="4"/>
                    <a:pt x="4" y="3"/>
                    <a:pt x="4"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6" name="Freeform 787"/>
            <p:cNvSpPr>
              <a:spLocks noEditPoints="1"/>
            </p:cNvSpPr>
            <p:nvPr/>
          </p:nvSpPr>
          <p:spPr bwMode="auto">
            <a:xfrm>
              <a:off x="13697520" y="452851"/>
              <a:ext cx="758943" cy="1058200"/>
            </a:xfrm>
            <a:custGeom>
              <a:avLst/>
              <a:gdLst>
                <a:gd name="T0" fmla="*/ 102 w 104"/>
                <a:gd name="T1" fmla="*/ 141 h 145"/>
                <a:gd name="T2" fmla="*/ 100 w 104"/>
                <a:gd name="T3" fmla="*/ 143 h 145"/>
                <a:gd name="T4" fmla="*/ 102 w 104"/>
                <a:gd name="T5" fmla="*/ 145 h 145"/>
                <a:gd name="T6" fmla="*/ 104 w 104"/>
                <a:gd name="T7" fmla="*/ 143 h 145"/>
                <a:gd name="T8" fmla="*/ 102 w 104"/>
                <a:gd name="T9" fmla="*/ 141 h 145"/>
                <a:gd name="T10" fmla="*/ 3 w 104"/>
                <a:gd name="T11" fmla="*/ 0 h 145"/>
                <a:gd name="T12" fmla="*/ 0 w 104"/>
                <a:gd name="T13" fmla="*/ 1 h 145"/>
                <a:gd name="T14" fmla="*/ 2 w 104"/>
                <a:gd name="T15" fmla="*/ 3 h 145"/>
                <a:gd name="T16" fmla="*/ 4 w 104"/>
                <a:gd name="T17" fmla="*/ 2 h 145"/>
                <a:gd name="T18" fmla="*/ 3 w 104"/>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45">
                  <a:moveTo>
                    <a:pt x="102" y="141"/>
                  </a:moveTo>
                  <a:cubicBezTo>
                    <a:pt x="102" y="141"/>
                    <a:pt x="101" y="142"/>
                    <a:pt x="100" y="143"/>
                  </a:cubicBezTo>
                  <a:cubicBezTo>
                    <a:pt x="102" y="145"/>
                    <a:pt x="102" y="145"/>
                    <a:pt x="102" y="145"/>
                  </a:cubicBezTo>
                  <a:cubicBezTo>
                    <a:pt x="103" y="144"/>
                    <a:pt x="103" y="144"/>
                    <a:pt x="104" y="143"/>
                  </a:cubicBezTo>
                  <a:cubicBezTo>
                    <a:pt x="102" y="141"/>
                    <a:pt x="102" y="141"/>
                    <a:pt x="102" y="141"/>
                  </a:cubicBezTo>
                  <a:moveTo>
                    <a:pt x="3" y="0"/>
                  </a:moveTo>
                  <a:cubicBezTo>
                    <a:pt x="2" y="0"/>
                    <a:pt x="1" y="0"/>
                    <a:pt x="0" y="1"/>
                  </a:cubicBezTo>
                  <a:cubicBezTo>
                    <a:pt x="2" y="3"/>
                    <a:pt x="2" y="3"/>
                    <a:pt x="2"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7" name="Freeform 788"/>
            <p:cNvSpPr>
              <a:spLocks noEditPoints="1"/>
            </p:cNvSpPr>
            <p:nvPr/>
          </p:nvSpPr>
          <p:spPr bwMode="auto">
            <a:xfrm>
              <a:off x="13790074" y="415829"/>
              <a:ext cx="731176" cy="1021179"/>
            </a:xfrm>
            <a:custGeom>
              <a:avLst/>
              <a:gdLst>
                <a:gd name="T0" fmla="*/ 98 w 100"/>
                <a:gd name="T1" fmla="*/ 135 h 140"/>
                <a:gd name="T2" fmla="*/ 97 w 100"/>
                <a:gd name="T3" fmla="*/ 137 h 140"/>
                <a:gd name="T4" fmla="*/ 98 w 100"/>
                <a:gd name="T5" fmla="*/ 140 h 140"/>
                <a:gd name="T6" fmla="*/ 100 w 100"/>
                <a:gd name="T7" fmla="*/ 137 h 140"/>
                <a:gd name="T8" fmla="*/ 98 w 100"/>
                <a:gd name="T9" fmla="*/ 135 h 140"/>
                <a:gd name="T10" fmla="*/ 3 w 100"/>
                <a:gd name="T11" fmla="*/ 0 h 140"/>
                <a:gd name="T12" fmla="*/ 0 w 100"/>
                <a:gd name="T13" fmla="*/ 0 h 140"/>
                <a:gd name="T14" fmla="*/ 1 w 100"/>
                <a:gd name="T15" fmla="*/ 3 h 140"/>
                <a:gd name="T16" fmla="*/ 4 w 100"/>
                <a:gd name="T17" fmla="*/ 2 h 140"/>
                <a:gd name="T18" fmla="*/ 3 w 100"/>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0">
                  <a:moveTo>
                    <a:pt x="98" y="135"/>
                  </a:moveTo>
                  <a:cubicBezTo>
                    <a:pt x="98" y="136"/>
                    <a:pt x="97" y="137"/>
                    <a:pt x="97" y="137"/>
                  </a:cubicBezTo>
                  <a:cubicBezTo>
                    <a:pt x="98" y="140"/>
                    <a:pt x="98" y="140"/>
                    <a:pt x="98" y="140"/>
                  </a:cubicBezTo>
                  <a:cubicBezTo>
                    <a:pt x="99" y="139"/>
                    <a:pt x="100" y="138"/>
                    <a:pt x="100" y="137"/>
                  </a:cubicBezTo>
                  <a:cubicBezTo>
                    <a:pt x="98" y="135"/>
                    <a:pt x="98" y="135"/>
                    <a:pt x="98" y="135"/>
                  </a:cubicBezTo>
                  <a:moveTo>
                    <a:pt x="3" y="0"/>
                  </a:moveTo>
                  <a:cubicBezTo>
                    <a:pt x="2" y="0"/>
                    <a:pt x="1" y="0"/>
                    <a:pt x="0" y="0"/>
                  </a:cubicBezTo>
                  <a:cubicBezTo>
                    <a:pt x="1" y="3"/>
                    <a:pt x="1" y="3"/>
                    <a:pt x="1" y="3"/>
                  </a:cubicBezTo>
                  <a:cubicBezTo>
                    <a:pt x="2" y="3"/>
                    <a:pt x="3" y="2"/>
                    <a:pt x="4" y="2"/>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8" name="Freeform 789"/>
            <p:cNvSpPr>
              <a:spLocks noEditPoints="1"/>
            </p:cNvSpPr>
            <p:nvPr/>
          </p:nvSpPr>
          <p:spPr bwMode="auto">
            <a:xfrm>
              <a:off x="13894969" y="388063"/>
              <a:ext cx="684899" cy="962561"/>
            </a:xfrm>
            <a:custGeom>
              <a:avLst/>
              <a:gdLst>
                <a:gd name="T0" fmla="*/ 92 w 94"/>
                <a:gd name="T1" fmla="*/ 126 h 132"/>
                <a:gd name="T2" fmla="*/ 90 w 94"/>
                <a:gd name="T3" fmla="*/ 129 h 132"/>
                <a:gd name="T4" fmla="*/ 92 w 94"/>
                <a:gd name="T5" fmla="*/ 132 h 132"/>
                <a:gd name="T6" fmla="*/ 94 w 94"/>
                <a:gd name="T7" fmla="*/ 129 h 132"/>
                <a:gd name="T8" fmla="*/ 92 w 94"/>
                <a:gd name="T9" fmla="*/ 126 h 132"/>
                <a:gd name="T10" fmla="*/ 3 w 94"/>
                <a:gd name="T11" fmla="*/ 0 h 132"/>
                <a:gd name="T12" fmla="*/ 0 w 94"/>
                <a:gd name="T13" fmla="*/ 1 h 132"/>
                <a:gd name="T14" fmla="*/ 1 w 94"/>
                <a:gd name="T15" fmla="*/ 4 h 132"/>
                <a:gd name="T16" fmla="*/ 5 w 94"/>
                <a:gd name="T17" fmla="*/ 3 h 132"/>
                <a:gd name="T18" fmla="*/ 3 w 9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2">
                  <a:moveTo>
                    <a:pt x="92" y="126"/>
                  </a:moveTo>
                  <a:cubicBezTo>
                    <a:pt x="91" y="127"/>
                    <a:pt x="91" y="128"/>
                    <a:pt x="90" y="129"/>
                  </a:cubicBezTo>
                  <a:cubicBezTo>
                    <a:pt x="92" y="132"/>
                    <a:pt x="92" y="132"/>
                    <a:pt x="92" y="132"/>
                  </a:cubicBezTo>
                  <a:cubicBezTo>
                    <a:pt x="93" y="131"/>
                    <a:pt x="93" y="130"/>
                    <a:pt x="94" y="129"/>
                  </a:cubicBezTo>
                  <a:cubicBezTo>
                    <a:pt x="92" y="126"/>
                    <a:pt x="92" y="126"/>
                    <a:pt x="92" y="126"/>
                  </a:cubicBezTo>
                  <a:moveTo>
                    <a:pt x="3" y="0"/>
                  </a:moveTo>
                  <a:cubicBezTo>
                    <a:pt x="2" y="1"/>
                    <a:pt x="1" y="1"/>
                    <a:pt x="0" y="1"/>
                  </a:cubicBezTo>
                  <a:cubicBezTo>
                    <a:pt x="1" y="4"/>
                    <a:pt x="1" y="4"/>
                    <a:pt x="1" y="4"/>
                  </a:cubicBezTo>
                  <a:cubicBezTo>
                    <a:pt x="3" y="3"/>
                    <a:pt x="4" y="3"/>
                    <a:pt x="5"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899" name="Freeform 790"/>
            <p:cNvSpPr>
              <a:spLocks noEditPoints="1"/>
            </p:cNvSpPr>
            <p:nvPr/>
          </p:nvSpPr>
          <p:spPr bwMode="auto">
            <a:xfrm>
              <a:off x="14002949" y="388063"/>
              <a:ext cx="620112" cy="854582"/>
            </a:xfrm>
            <a:custGeom>
              <a:avLst/>
              <a:gdLst>
                <a:gd name="T0" fmla="*/ 83 w 85"/>
                <a:gd name="T1" fmla="*/ 111 h 117"/>
                <a:gd name="T2" fmla="*/ 82 w 85"/>
                <a:gd name="T3" fmla="*/ 114 h 117"/>
                <a:gd name="T4" fmla="*/ 84 w 85"/>
                <a:gd name="T5" fmla="*/ 117 h 117"/>
                <a:gd name="T6" fmla="*/ 85 w 85"/>
                <a:gd name="T7" fmla="*/ 114 h 117"/>
                <a:gd name="T8" fmla="*/ 83 w 85"/>
                <a:gd name="T9" fmla="*/ 111 h 117"/>
                <a:gd name="T10" fmla="*/ 0 w 85"/>
                <a:gd name="T11" fmla="*/ 0 h 117"/>
                <a:gd name="T12" fmla="*/ 2 w 85"/>
                <a:gd name="T13" fmla="*/ 3 h 117"/>
                <a:gd name="T14" fmla="*/ 6 w 85"/>
                <a:gd name="T15" fmla="*/ 3 h 117"/>
                <a:gd name="T16" fmla="*/ 4 w 85"/>
                <a:gd name="T17" fmla="*/ 0 h 117"/>
                <a:gd name="T18" fmla="*/ 0 w 8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17">
                  <a:moveTo>
                    <a:pt x="83" y="111"/>
                  </a:moveTo>
                  <a:cubicBezTo>
                    <a:pt x="82" y="112"/>
                    <a:pt x="82" y="113"/>
                    <a:pt x="82" y="114"/>
                  </a:cubicBezTo>
                  <a:cubicBezTo>
                    <a:pt x="84" y="117"/>
                    <a:pt x="84" y="117"/>
                    <a:pt x="84" y="117"/>
                  </a:cubicBezTo>
                  <a:cubicBezTo>
                    <a:pt x="84" y="116"/>
                    <a:pt x="84" y="115"/>
                    <a:pt x="85" y="114"/>
                  </a:cubicBezTo>
                  <a:cubicBezTo>
                    <a:pt x="83" y="111"/>
                    <a:pt x="83" y="111"/>
                    <a:pt x="83" y="111"/>
                  </a:cubicBezTo>
                  <a:moveTo>
                    <a:pt x="0" y="0"/>
                  </a:moveTo>
                  <a:cubicBezTo>
                    <a:pt x="2" y="3"/>
                    <a:pt x="2" y="3"/>
                    <a:pt x="2" y="3"/>
                  </a:cubicBezTo>
                  <a:cubicBezTo>
                    <a:pt x="4" y="3"/>
                    <a:pt x="5" y="3"/>
                    <a:pt x="6" y="3"/>
                  </a:cubicBezTo>
                  <a:cubicBezTo>
                    <a:pt x="4" y="0"/>
                    <a:pt x="4" y="0"/>
                    <a:pt x="4" y="0"/>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0" name="Freeform 791"/>
            <p:cNvSpPr>
              <a:spLocks noEditPoints="1"/>
            </p:cNvSpPr>
            <p:nvPr/>
          </p:nvSpPr>
          <p:spPr bwMode="auto">
            <a:xfrm>
              <a:off x="14135609" y="403489"/>
              <a:ext cx="509047" cy="712665"/>
            </a:xfrm>
            <a:custGeom>
              <a:avLst/>
              <a:gdLst>
                <a:gd name="T0" fmla="*/ 68 w 70"/>
                <a:gd name="T1" fmla="*/ 89 h 98"/>
                <a:gd name="T2" fmla="*/ 67 w 70"/>
                <a:gd name="T3" fmla="*/ 94 h 98"/>
                <a:gd name="T4" fmla="*/ 70 w 70"/>
                <a:gd name="T5" fmla="*/ 98 h 98"/>
                <a:gd name="T6" fmla="*/ 70 w 70"/>
                <a:gd name="T7" fmla="*/ 97 h 98"/>
                <a:gd name="T8" fmla="*/ 70 w 70"/>
                <a:gd name="T9" fmla="*/ 93 h 98"/>
                <a:gd name="T10" fmla="*/ 68 w 70"/>
                <a:gd name="T11" fmla="*/ 89 h 98"/>
                <a:gd name="T12" fmla="*/ 0 w 70"/>
                <a:gd name="T13" fmla="*/ 0 h 98"/>
                <a:gd name="T14" fmla="*/ 3 w 70"/>
                <a:gd name="T15" fmla="*/ 3 h 98"/>
                <a:gd name="T16" fmla="*/ 8 w 70"/>
                <a:gd name="T17" fmla="*/ 5 h 98"/>
                <a:gd name="T18" fmla="*/ 5 w 70"/>
                <a:gd name="T19" fmla="*/ 1 h 98"/>
                <a:gd name="T20" fmla="*/ 0 w 70"/>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8">
                  <a:moveTo>
                    <a:pt x="68" y="89"/>
                  </a:moveTo>
                  <a:cubicBezTo>
                    <a:pt x="67" y="91"/>
                    <a:pt x="67" y="93"/>
                    <a:pt x="67" y="94"/>
                  </a:cubicBezTo>
                  <a:cubicBezTo>
                    <a:pt x="70" y="98"/>
                    <a:pt x="70" y="98"/>
                    <a:pt x="70" y="98"/>
                  </a:cubicBezTo>
                  <a:cubicBezTo>
                    <a:pt x="70" y="97"/>
                    <a:pt x="70" y="97"/>
                    <a:pt x="70" y="97"/>
                  </a:cubicBezTo>
                  <a:cubicBezTo>
                    <a:pt x="70" y="96"/>
                    <a:pt x="70" y="94"/>
                    <a:pt x="70" y="93"/>
                  </a:cubicBezTo>
                  <a:cubicBezTo>
                    <a:pt x="68" y="89"/>
                    <a:pt x="68" y="89"/>
                    <a:pt x="68" y="89"/>
                  </a:cubicBezTo>
                  <a:moveTo>
                    <a:pt x="0" y="0"/>
                  </a:moveTo>
                  <a:cubicBezTo>
                    <a:pt x="3" y="3"/>
                    <a:pt x="3" y="3"/>
                    <a:pt x="3" y="3"/>
                  </a:cubicBezTo>
                  <a:cubicBezTo>
                    <a:pt x="4" y="4"/>
                    <a:pt x="6" y="4"/>
                    <a:pt x="8" y="5"/>
                  </a:cubicBezTo>
                  <a:cubicBezTo>
                    <a:pt x="5" y="1"/>
                    <a:pt x="5" y="1"/>
                    <a:pt x="5" y="1"/>
                  </a:cubicBezTo>
                  <a:cubicBezTo>
                    <a:pt x="3" y="0"/>
                    <a:pt x="2"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1" name="Freeform 792"/>
            <p:cNvSpPr>
              <a:spLocks noEditPoints="1"/>
            </p:cNvSpPr>
            <p:nvPr/>
          </p:nvSpPr>
          <p:spPr bwMode="auto">
            <a:xfrm>
              <a:off x="14302206" y="462106"/>
              <a:ext cx="336279" cy="481281"/>
            </a:xfrm>
            <a:custGeom>
              <a:avLst/>
              <a:gdLst>
                <a:gd name="T0" fmla="*/ 40 w 46"/>
                <a:gd name="T1" fmla="*/ 52 h 66"/>
                <a:gd name="T2" fmla="*/ 43 w 46"/>
                <a:gd name="T3" fmla="*/ 60 h 66"/>
                <a:gd name="T4" fmla="*/ 46 w 46"/>
                <a:gd name="T5" fmla="*/ 66 h 66"/>
                <a:gd name="T6" fmla="*/ 45 w 46"/>
                <a:gd name="T7" fmla="*/ 59 h 66"/>
                <a:gd name="T8" fmla="*/ 40 w 46"/>
                <a:gd name="T9" fmla="*/ 52 h 66"/>
                <a:gd name="T10" fmla="*/ 0 w 46"/>
                <a:gd name="T11" fmla="*/ 0 h 66"/>
                <a:gd name="T12" fmla="*/ 4 w 46"/>
                <a:gd name="T13" fmla="*/ 5 h 66"/>
                <a:gd name="T14" fmla="*/ 11 w 46"/>
                <a:gd name="T15" fmla="*/ 10 h 66"/>
                <a:gd name="T16" fmla="*/ 6 w 46"/>
                <a:gd name="T17" fmla="*/ 4 h 66"/>
                <a:gd name="T18" fmla="*/ 0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40" y="52"/>
                  </a:moveTo>
                  <a:cubicBezTo>
                    <a:pt x="41" y="55"/>
                    <a:pt x="42" y="58"/>
                    <a:pt x="43" y="60"/>
                  </a:cubicBezTo>
                  <a:cubicBezTo>
                    <a:pt x="46" y="66"/>
                    <a:pt x="46" y="66"/>
                    <a:pt x="46" y="66"/>
                  </a:cubicBezTo>
                  <a:cubicBezTo>
                    <a:pt x="46" y="64"/>
                    <a:pt x="46" y="61"/>
                    <a:pt x="45" y="59"/>
                  </a:cubicBezTo>
                  <a:cubicBezTo>
                    <a:pt x="40" y="52"/>
                    <a:pt x="40" y="52"/>
                    <a:pt x="40" y="52"/>
                  </a:cubicBezTo>
                  <a:moveTo>
                    <a:pt x="0" y="0"/>
                  </a:moveTo>
                  <a:cubicBezTo>
                    <a:pt x="4" y="5"/>
                    <a:pt x="4" y="5"/>
                    <a:pt x="4" y="5"/>
                  </a:cubicBezTo>
                  <a:cubicBezTo>
                    <a:pt x="6" y="7"/>
                    <a:pt x="8" y="9"/>
                    <a:pt x="11" y="10"/>
                  </a:cubicBezTo>
                  <a:cubicBezTo>
                    <a:pt x="6" y="4"/>
                    <a:pt x="6" y="4"/>
                    <a:pt x="6" y="4"/>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2" name="Freeform 793"/>
            <p:cNvSpPr>
              <a:spLocks noEditPoints="1"/>
            </p:cNvSpPr>
            <p:nvPr/>
          </p:nvSpPr>
          <p:spPr bwMode="auto">
            <a:xfrm>
              <a:off x="13318049" y="360297"/>
              <a:ext cx="1363629" cy="1354373"/>
            </a:xfrm>
            <a:custGeom>
              <a:avLst/>
              <a:gdLst>
                <a:gd name="T0" fmla="*/ 93 w 187"/>
                <a:gd name="T1" fmla="*/ 182 h 186"/>
                <a:gd name="T2" fmla="*/ 107 w 187"/>
                <a:gd name="T3" fmla="*/ 185 h 186"/>
                <a:gd name="T4" fmla="*/ 77 w 187"/>
                <a:gd name="T5" fmla="*/ 184 h 186"/>
                <a:gd name="T6" fmla="*/ 73 w 187"/>
                <a:gd name="T7" fmla="*/ 180 h 186"/>
                <a:gd name="T8" fmla="*/ 110 w 187"/>
                <a:gd name="T9" fmla="*/ 184 h 186"/>
                <a:gd name="T10" fmla="*/ 132 w 187"/>
                <a:gd name="T11" fmla="*/ 173 h 186"/>
                <a:gd name="T12" fmla="*/ 134 w 187"/>
                <a:gd name="T13" fmla="*/ 177 h 186"/>
                <a:gd name="T14" fmla="*/ 55 w 187"/>
                <a:gd name="T15" fmla="*/ 178 h 186"/>
                <a:gd name="T16" fmla="*/ 51 w 187"/>
                <a:gd name="T17" fmla="*/ 171 h 186"/>
                <a:gd name="T18" fmla="*/ 137 w 187"/>
                <a:gd name="T19" fmla="*/ 175 h 186"/>
                <a:gd name="T20" fmla="*/ 154 w 187"/>
                <a:gd name="T21" fmla="*/ 158 h 186"/>
                <a:gd name="T22" fmla="*/ 148 w 187"/>
                <a:gd name="T23" fmla="*/ 168 h 186"/>
                <a:gd name="T24" fmla="*/ 154 w 187"/>
                <a:gd name="T25" fmla="*/ 158 h 186"/>
                <a:gd name="T26" fmla="*/ 158 w 187"/>
                <a:gd name="T27" fmla="*/ 159 h 186"/>
                <a:gd name="T28" fmla="*/ 171 w 187"/>
                <a:gd name="T29" fmla="*/ 136 h 186"/>
                <a:gd name="T30" fmla="*/ 174 w 187"/>
                <a:gd name="T31" fmla="*/ 139 h 186"/>
                <a:gd name="T32" fmla="*/ 173 w 187"/>
                <a:gd name="T33" fmla="*/ 133 h 186"/>
                <a:gd name="T34" fmla="*/ 178 w 187"/>
                <a:gd name="T35" fmla="*/ 121 h 186"/>
                <a:gd name="T36" fmla="*/ 50 w 187"/>
                <a:gd name="T37" fmla="*/ 175 h 186"/>
                <a:gd name="T38" fmla="*/ 7 w 187"/>
                <a:gd name="T39" fmla="*/ 114 h 186"/>
                <a:gd name="T40" fmla="*/ 179 w 187"/>
                <a:gd name="T41" fmla="*/ 118 h 186"/>
                <a:gd name="T42" fmla="*/ 182 w 187"/>
                <a:gd name="T43" fmla="*/ 104 h 186"/>
                <a:gd name="T44" fmla="*/ 5 w 187"/>
                <a:gd name="T45" fmla="*/ 107 h 186"/>
                <a:gd name="T46" fmla="*/ 181 w 187"/>
                <a:gd name="T47" fmla="*/ 80 h 186"/>
                <a:gd name="T48" fmla="*/ 186 w 187"/>
                <a:gd name="T49" fmla="*/ 103 h 186"/>
                <a:gd name="T50" fmla="*/ 5 w 187"/>
                <a:gd name="T51" fmla="*/ 64 h 186"/>
                <a:gd name="T52" fmla="*/ 5 w 187"/>
                <a:gd name="T53" fmla="*/ 83 h 186"/>
                <a:gd name="T54" fmla="*/ 11 w 187"/>
                <a:gd name="T55" fmla="*/ 50 h 186"/>
                <a:gd name="T56" fmla="*/ 13 w 187"/>
                <a:gd name="T57" fmla="*/ 53 h 186"/>
                <a:gd name="T58" fmla="*/ 12 w 187"/>
                <a:gd name="T59" fmla="*/ 47 h 186"/>
                <a:gd name="T60" fmla="*/ 19 w 187"/>
                <a:gd name="T61" fmla="*/ 37 h 186"/>
                <a:gd name="T62" fmla="*/ 23 w 187"/>
                <a:gd name="T63" fmla="*/ 38 h 186"/>
                <a:gd name="T64" fmla="*/ 38 w 187"/>
                <a:gd name="T65" fmla="*/ 18 h 186"/>
                <a:gd name="T66" fmla="*/ 32 w 187"/>
                <a:gd name="T67" fmla="*/ 28 h 186"/>
                <a:gd name="T68" fmla="*/ 38 w 187"/>
                <a:gd name="T69" fmla="*/ 18 h 186"/>
                <a:gd name="T70" fmla="*/ 43 w 187"/>
                <a:gd name="T71" fmla="*/ 19 h 186"/>
                <a:gd name="T72" fmla="*/ 135 w 187"/>
                <a:gd name="T73" fmla="*/ 10 h 186"/>
                <a:gd name="T74" fmla="*/ 180 w 187"/>
                <a:gd name="T75" fmla="*/ 73 h 186"/>
                <a:gd name="T76" fmla="*/ 166 w 187"/>
                <a:gd name="T77" fmla="*/ 35 h 186"/>
                <a:gd name="T78" fmla="*/ 62 w 187"/>
                <a:gd name="T79" fmla="*/ 5 h 186"/>
                <a:gd name="T80" fmla="*/ 65 w 187"/>
                <a:gd name="T81" fmla="*/ 8 h 186"/>
                <a:gd name="T82" fmla="*/ 117 w 187"/>
                <a:gd name="T83" fmla="*/ 7 h 186"/>
                <a:gd name="T84" fmla="*/ 113 w 187"/>
                <a:gd name="T85" fmla="*/ 2 h 186"/>
                <a:gd name="T86" fmla="*/ 68 w 187"/>
                <a:gd name="T87" fmla="*/ 8 h 186"/>
                <a:gd name="T88" fmla="*/ 95 w 187"/>
                <a:gd name="T89" fmla="*/ 0 h 186"/>
                <a:gd name="T90" fmla="*/ 109 w 187"/>
                <a:gd name="T91" fmla="*/ 1 h 186"/>
                <a:gd name="T92" fmla="*/ 79 w 187"/>
                <a:gd name="T93" fmla="*/ 1 h 186"/>
                <a:gd name="T94" fmla="*/ 94 w 187"/>
                <a:gd name="T95"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186">
                  <a:moveTo>
                    <a:pt x="104" y="181"/>
                  </a:moveTo>
                  <a:cubicBezTo>
                    <a:pt x="100" y="182"/>
                    <a:pt x="97" y="182"/>
                    <a:pt x="93" y="182"/>
                  </a:cubicBezTo>
                  <a:cubicBezTo>
                    <a:pt x="93" y="182"/>
                    <a:pt x="93" y="182"/>
                    <a:pt x="93" y="182"/>
                  </a:cubicBezTo>
                  <a:cubicBezTo>
                    <a:pt x="93" y="182"/>
                    <a:pt x="92" y="182"/>
                    <a:pt x="91" y="182"/>
                  </a:cubicBezTo>
                  <a:cubicBezTo>
                    <a:pt x="94" y="186"/>
                    <a:pt x="94" y="186"/>
                    <a:pt x="94" y="186"/>
                  </a:cubicBezTo>
                  <a:cubicBezTo>
                    <a:pt x="98" y="186"/>
                    <a:pt x="103" y="186"/>
                    <a:pt x="107" y="185"/>
                  </a:cubicBezTo>
                  <a:cubicBezTo>
                    <a:pt x="104" y="181"/>
                    <a:pt x="104" y="181"/>
                    <a:pt x="104" y="181"/>
                  </a:cubicBezTo>
                  <a:moveTo>
                    <a:pt x="73" y="180"/>
                  </a:moveTo>
                  <a:cubicBezTo>
                    <a:pt x="77" y="184"/>
                    <a:pt x="77" y="184"/>
                    <a:pt x="77" y="184"/>
                  </a:cubicBezTo>
                  <a:cubicBezTo>
                    <a:pt x="81" y="185"/>
                    <a:pt x="86" y="186"/>
                    <a:pt x="91" y="186"/>
                  </a:cubicBezTo>
                  <a:cubicBezTo>
                    <a:pt x="88" y="182"/>
                    <a:pt x="88" y="182"/>
                    <a:pt x="88" y="182"/>
                  </a:cubicBezTo>
                  <a:cubicBezTo>
                    <a:pt x="83" y="181"/>
                    <a:pt x="78" y="181"/>
                    <a:pt x="73" y="180"/>
                  </a:cubicBezTo>
                  <a:moveTo>
                    <a:pt x="118" y="178"/>
                  </a:moveTo>
                  <a:cubicBezTo>
                    <a:pt x="115" y="179"/>
                    <a:pt x="111" y="180"/>
                    <a:pt x="107" y="181"/>
                  </a:cubicBezTo>
                  <a:cubicBezTo>
                    <a:pt x="110" y="184"/>
                    <a:pt x="110" y="184"/>
                    <a:pt x="110" y="184"/>
                  </a:cubicBezTo>
                  <a:cubicBezTo>
                    <a:pt x="114" y="184"/>
                    <a:pt x="117" y="183"/>
                    <a:pt x="121" y="182"/>
                  </a:cubicBezTo>
                  <a:cubicBezTo>
                    <a:pt x="118" y="178"/>
                    <a:pt x="118" y="178"/>
                    <a:pt x="118" y="178"/>
                  </a:cubicBezTo>
                  <a:moveTo>
                    <a:pt x="132" y="173"/>
                  </a:moveTo>
                  <a:cubicBezTo>
                    <a:pt x="128" y="175"/>
                    <a:pt x="125" y="176"/>
                    <a:pt x="121" y="177"/>
                  </a:cubicBezTo>
                  <a:cubicBezTo>
                    <a:pt x="124" y="181"/>
                    <a:pt x="124" y="181"/>
                    <a:pt x="124" y="181"/>
                  </a:cubicBezTo>
                  <a:cubicBezTo>
                    <a:pt x="127" y="180"/>
                    <a:pt x="131" y="178"/>
                    <a:pt x="134" y="177"/>
                  </a:cubicBezTo>
                  <a:cubicBezTo>
                    <a:pt x="132" y="173"/>
                    <a:pt x="132" y="173"/>
                    <a:pt x="132" y="173"/>
                  </a:cubicBezTo>
                  <a:moveTo>
                    <a:pt x="51" y="171"/>
                  </a:moveTo>
                  <a:cubicBezTo>
                    <a:pt x="55" y="178"/>
                    <a:pt x="55" y="178"/>
                    <a:pt x="55" y="178"/>
                  </a:cubicBezTo>
                  <a:cubicBezTo>
                    <a:pt x="61" y="180"/>
                    <a:pt x="67" y="182"/>
                    <a:pt x="72" y="183"/>
                  </a:cubicBezTo>
                  <a:cubicBezTo>
                    <a:pt x="69" y="178"/>
                    <a:pt x="69" y="178"/>
                    <a:pt x="69" y="178"/>
                  </a:cubicBezTo>
                  <a:cubicBezTo>
                    <a:pt x="62" y="177"/>
                    <a:pt x="56" y="174"/>
                    <a:pt x="51" y="171"/>
                  </a:cubicBezTo>
                  <a:moveTo>
                    <a:pt x="143" y="167"/>
                  </a:moveTo>
                  <a:cubicBezTo>
                    <a:pt x="140" y="169"/>
                    <a:pt x="137" y="170"/>
                    <a:pt x="134" y="172"/>
                  </a:cubicBezTo>
                  <a:cubicBezTo>
                    <a:pt x="137" y="175"/>
                    <a:pt x="137" y="175"/>
                    <a:pt x="137" y="175"/>
                  </a:cubicBezTo>
                  <a:cubicBezTo>
                    <a:pt x="140" y="174"/>
                    <a:pt x="143" y="172"/>
                    <a:pt x="146" y="170"/>
                  </a:cubicBezTo>
                  <a:cubicBezTo>
                    <a:pt x="143" y="167"/>
                    <a:pt x="143" y="167"/>
                    <a:pt x="143" y="167"/>
                  </a:cubicBezTo>
                  <a:moveTo>
                    <a:pt x="154" y="158"/>
                  </a:moveTo>
                  <a:cubicBezTo>
                    <a:pt x="152" y="160"/>
                    <a:pt x="151" y="161"/>
                    <a:pt x="149" y="162"/>
                  </a:cubicBezTo>
                  <a:cubicBezTo>
                    <a:pt x="148" y="163"/>
                    <a:pt x="147" y="164"/>
                    <a:pt x="146" y="165"/>
                  </a:cubicBezTo>
                  <a:cubicBezTo>
                    <a:pt x="148" y="168"/>
                    <a:pt x="148" y="168"/>
                    <a:pt x="148" y="168"/>
                  </a:cubicBezTo>
                  <a:cubicBezTo>
                    <a:pt x="149" y="167"/>
                    <a:pt x="150" y="166"/>
                    <a:pt x="151" y="166"/>
                  </a:cubicBezTo>
                  <a:cubicBezTo>
                    <a:pt x="153" y="164"/>
                    <a:pt x="155" y="163"/>
                    <a:pt x="156" y="161"/>
                  </a:cubicBezTo>
                  <a:cubicBezTo>
                    <a:pt x="154" y="158"/>
                    <a:pt x="154" y="158"/>
                    <a:pt x="154" y="158"/>
                  </a:cubicBezTo>
                  <a:moveTo>
                    <a:pt x="163" y="148"/>
                  </a:moveTo>
                  <a:cubicBezTo>
                    <a:pt x="161" y="151"/>
                    <a:pt x="159" y="153"/>
                    <a:pt x="156" y="156"/>
                  </a:cubicBezTo>
                  <a:cubicBezTo>
                    <a:pt x="158" y="159"/>
                    <a:pt x="158" y="159"/>
                    <a:pt x="158" y="159"/>
                  </a:cubicBezTo>
                  <a:cubicBezTo>
                    <a:pt x="161" y="157"/>
                    <a:pt x="163" y="154"/>
                    <a:pt x="166" y="151"/>
                  </a:cubicBezTo>
                  <a:cubicBezTo>
                    <a:pt x="163" y="148"/>
                    <a:pt x="163" y="148"/>
                    <a:pt x="163" y="148"/>
                  </a:cubicBezTo>
                  <a:moveTo>
                    <a:pt x="171" y="136"/>
                  </a:moveTo>
                  <a:cubicBezTo>
                    <a:pt x="170" y="139"/>
                    <a:pt x="167" y="142"/>
                    <a:pt x="165" y="145"/>
                  </a:cubicBezTo>
                  <a:cubicBezTo>
                    <a:pt x="168" y="149"/>
                    <a:pt x="168" y="149"/>
                    <a:pt x="168" y="149"/>
                  </a:cubicBezTo>
                  <a:cubicBezTo>
                    <a:pt x="170" y="146"/>
                    <a:pt x="172" y="143"/>
                    <a:pt x="174" y="139"/>
                  </a:cubicBezTo>
                  <a:cubicBezTo>
                    <a:pt x="171" y="136"/>
                    <a:pt x="171" y="136"/>
                    <a:pt x="171" y="136"/>
                  </a:cubicBezTo>
                  <a:moveTo>
                    <a:pt x="178" y="121"/>
                  </a:moveTo>
                  <a:cubicBezTo>
                    <a:pt x="176" y="125"/>
                    <a:pt x="175" y="129"/>
                    <a:pt x="173" y="133"/>
                  </a:cubicBezTo>
                  <a:cubicBezTo>
                    <a:pt x="175" y="137"/>
                    <a:pt x="175" y="137"/>
                    <a:pt x="175" y="137"/>
                  </a:cubicBezTo>
                  <a:cubicBezTo>
                    <a:pt x="177" y="133"/>
                    <a:pt x="179" y="129"/>
                    <a:pt x="181" y="125"/>
                  </a:cubicBezTo>
                  <a:cubicBezTo>
                    <a:pt x="178" y="121"/>
                    <a:pt x="178" y="121"/>
                    <a:pt x="178" y="121"/>
                  </a:cubicBezTo>
                  <a:moveTo>
                    <a:pt x="1" y="106"/>
                  </a:moveTo>
                  <a:cubicBezTo>
                    <a:pt x="4" y="123"/>
                    <a:pt x="10" y="138"/>
                    <a:pt x="21" y="151"/>
                  </a:cubicBezTo>
                  <a:cubicBezTo>
                    <a:pt x="29" y="161"/>
                    <a:pt x="39" y="169"/>
                    <a:pt x="50" y="175"/>
                  </a:cubicBezTo>
                  <a:cubicBezTo>
                    <a:pt x="44" y="167"/>
                    <a:pt x="44" y="167"/>
                    <a:pt x="44" y="167"/>
                  </a:cubicBezTo>
                  <a:cubicBezTo>
                    <a:pt x="37" y="162"/>
                    <a:pt x="30" y="156"/>
                    <a:pt x="24" y="148"/>
                  </a:cubicBezTo>
                  <a:cubicBezTo>
                    <a:pt x="16" y="138"/>
                    <a:pt x="10" y="127"/>
                    <a:pt x="7" y="114"/>
                  </a:cubicBezTo>
                  <a:cubicBezTo>
                    <a:pt x="1" y="106"/>
                    <a:pt x="1" y="106"/>
                    <a:pt x="1" y="106"/>
                  </a:cubicBezTo>
                  <a:moveTo>
                    <a:pt x="182" y="104"/>
                  </a:moveTo>
                  <a:cubicBezTo>
                    <a:pt x="181" y="109"/>
                    <a:pt x="180" y="113"/>
                    <a:pt x="179" y="118"/>
                  </a:cubicBezTo>
                  <a:cubicBezTo>
                    <a:pt x="182" y="122"/>
                    <a:pt x="182" y="122"/>
                    <a:pt x="182" y="122"/>
                  </a:cubicBezTo>
                  <a:cubicBezTo>
                    <a:pt x="183" y="118"/>
                    <a:pt x="184" y="113"/>
                    <a:pt x="185" y="108"/>
                  </a:cubicBezTo>
                  <a:cubicBezTo>
                    <a:pt x="182" y="104"/>
                    <a:pt x="182" y="104"/>
                    <a:pt x="182" y="104"/>
                  </a:cubicBezTo>
                  <a:moveTo>
                    <a:pt x="1" y="82"/>
                  </a:moveTo>
                  <a:cubicBezTo>
                    <a:pt x="0" y="88"/>
                    <a:pt x="0" y="94"/>
                    <a:pt x="1" y="100"/>
                  </a:cubicBezTo>
                  <a:cubicBezTo>
                    <a:pt x="5" y="107"/>
                    <a:pt x="5" y="107"/>
                    <a:pt x="5" y="107"/>
                  </a:cubicBezTo>
                  <a:cubicBezTo>
                    <a:pt x="4" y="101"/>
                    <a:pt x="4" y="94"/>
                    <a:pt x="4" y="88"/>
                  </a:cubicBezTo>
                  <a:cubicBezTo>
                    <a:pt x="1" y="82"/>
                    <a:pt x="1" y="82"/>
                    <a:pt x="1" y="82"/>
                  </a:cubicBezTo>
                  <a:moveTo>
                    <a:pt x="181" y="80"/>
                  </a:moveTo>
                  <a:cubicBezTo>
                    <a:pt x="182" y="86"/>
                    <a:pt x="183" y="93"/>
                    <a:pt x="182" y="99"/>
                  </a:cubicBezTo>
                  <a:cubicBezTo>
                    <a:pt x="186" y="104"/>
                    <a:pt x="186" y="104"/>
                    <a:pt x="186" y="104"/>
                  </a:cubicBezTo>
                  <a:cubicBezTo>
                    <a:pt x="186" y="104"/>
                    <a:pt x="186" y="103"/>
                    <a:pt x="186" y="103"/>
                  </a:cubicBezTo>
                  <a:cubicBezTo>
                    <a:pt x="186" y="98"/>
                    <a:pt x="187" y="92"/>
                    <a:pt x="186" y="87"/>
                  </a:cubicBezTo>
                  <a:cubicBezTo>
                    <a:pt x="181" y="80"/>
                    <a:pt x="181" y="80"/>
                    <a:pt x="181" y="80"/>
                  </a:cubicBezTo>
                  <a:moveTo>
                    <a:pt x="5" y="64"/>
                  </a:moveTo>
                  <a:cubicBezTo>
                    <a:pt x="3" y="69"/>
                    <a:pt x="2" y="73"/>
                    <a:pt x="1" y="78"/>
                  </a:cubicBezTo>
                  <a:cubicBezTo>
                    <a:pt x="5" y="83"/>
                    <a:pt x="5" y="83"/>
                    <a:pt x="5" y="83"/>
                  </a:cubicBezTo>
                  <a:cubicBezTo>
                    <a:pt x="5" y="83"/>
                    <a:pt x="5" y="83"/>
                    <a:pt x="5" y="83"/>
                  </a:cubicBezTo>
                  <a:cubicBezTo>
                    <a:pt x="5" y="78"/>
                    <a:pt x="6" y="73"/>
                    <a:pt x="8" y="69"/>
                  </a:cubicBezTo>
                  <a:cubicBezTo>
                    <a:pt x="5" y="64"/>
                    <a:pt x="5" y="64"/>
                    <a:pt x="5" y="64"/>
                  </a:cubicBezTo>
                  <a:moveTo>
                    <a:pt x="11" y="50"/>
                  </a:moveTo>
                  <a:cubicBezTo>
                    <a:pt x="9" y="53"/>
                    <a:pt x="7" y="57"/>
                    <a:pt x="6" y="61"/>
                  </a:cubicBezTo>
                  <a:cubicBezTo>
                    <a:pt x="9" y="65"/>
                    <a:pt x="9" y="65"/>
                    <a:pt x="9" y="65"/>
                  </a:cubicBezTo>
                  <a:cubicBezTo>
                    <a:pt x="10" y="61"/>
                    <a:pt x="12" y="57"/>
                    <a:pt x="13" y="53"/>
                  </a:cubicBezTo>
                  <a:cubicBezTo>
                    <a:pt x="11" y="50"/>
                    <a:pt x="11" y="50"/>
                    <a:pt x="11" y="50"/>
                  </a:cubicBezTo>
                  <a:moveTo>
                    <a:pt x="19" y="37"/>
                  </a:moveTo>
                  <a:cubicBezTo>
                    <a:pt x="16" y="40"/>
                    <a:pt x="14" y="43"/>
                    <a:pt x="12" y="47"/>
                  </a:cubicBezTo>
                  <a:cubicBezTo>
                    <a:pt x="15" y="50"/>
                    <a:pt x="15" y="50"/>
                    <a:pt x="15" y="50"/>
                  </a:cubicBezTo>
                  <a:cubicBezTo>
                    <a:pt x="17" y="47"/>
                    <a:pt x="19" y="44"/>
                    <a:pt x="21" y="41"/>
                  </a:cubicBezTo>
                  <a:cubicBezTo>
                    <a:pt x="19" y="37"/>
                    <a:pt x="19" y="37"/>
                    <a:pt x="19" y="37"/>
                  </a:cubicBezTo>
                  <a:moveTo>
                    <a:pt x="28" y="27"/>
                  </a:moveTo>
                  <a:cubicBezTo>
                    <a:pt x="25" y="29"/>
                    <a:pt x="23" y="32"/>
                    <a:pt x="21" y="35"/>
                  </a:cubicBezTo>
                  <a:cubicBezTo>
                    <a:pt x="23" y="38"/>
                    <a:pt x="23" y="38"/>
                    <a:pt x="23" y="38"/>
                  </a:cubicBezTo>
                  <a:cubicBezTo>
                    <a:pt x="25" y="35"/>
                    <a:pt x="28" y="33"/>
                    <a:pt x="30" y="30"/>
                  </a:cubicBezTo>
                  <a:cubicBezTo>
                    <a:pt x="28" y="27"/>
                    <a:pt x="28" y="27"/>
                    <a:pt x="28" y="27"/>
                  </a:cubicBezTo>
                  <a:moveTo>
                    <a:pt x="38" y="18"/>
                  </a:moveTo>
                  <a:cubicBezTo>
                    <a:pt x="37" y="19"/>
                    <a:pt x="36" y="19"/>
                    <a:pt x="35" y="20"/>
                  </a:cubicBezTo>
                  <a:cubicBezTo>
                    <a:pt x="33" y="22"/>
                    <a:pt x="32" y="23"/>
                    <a:pt x="30" y="25"/>
                  </a:cubicBezTo>
                  <a:cubicBezTo>
                    <a:pt x="32" y="28"/>
                    <a:pt x="32" y="28"/>
                    <a:pt x="32" y="28"/>
                  </a:cubicBezTo>
                  <a:cubicBezTo>
                    <a:pt x="34" y="26"/>
                    <a:pt x="36" y="25"/>
                    <a:pt x="38" y="23"/>
                  </a:cubicBezTo>
                  <a:cubicBezTo>
                    <a:pt x="39" y="23"/>
                    <a:pt x="40" y="22"/>
                    <a:pt x="40" y="21"/>
                  </a:cubicBezTo>
                  <a:cubicBezTo>
                    <a:pt x="38" y="18"/>
                    <a:pt x="38" y="18"/>
                    <a:pt x="38" y="18"/>
                  </a:cubicBezTo>
                  <a:moveTo>
                    <a:pt x="50" y="11"/>
                  </a:moveTo>
                  <a:cubicBezTo>
                    <a:pt x="46" y="12"/>
                    <a:pt x="43" y="14"/>
                    <a:pt x="40" y="16"/>
                  </a:cubicBezTo>
                  <a:cubicBezTo>
                    <a:pt x="43" y="19"/>
                    <a:pt x="43" y="19"/>
                    <a:pt x="43" y="19"/>
                  </a:cubicBezTo>
                  <a:cubicBezTo>
                    <a:pt x="46" y="17"/>
                    <a:pt x="49" y="16"/>
                    <a:pt x="52" y="14"/>
                  </a:cubicBezTo>
                  <a:cubicBezTo>
                    <a:pt x="50" y="11"/>
                    <a:pt x="50" y="11"/>
                    <a:pt x="50" y="11"/>
                  </a:cubicBezTo>
                  <a:moveTo>
                    <a:pt x="135" y="10"/>
                  </a:moveTo>
                  <a:cubicBezTo>
                    <a:pt x="141" y="18"/>
                    <a:pt x="141" y="18"/>
                    <a:pt x="141" y="18"/>
                  </a:cubicBezTo>
                  <a:cubicBezTo>
                    <a:pt x="149" y="23"/>
                    <a:pt x="157" y="29"/>
                    <a:pt x="163" y="37"/>
                  </a:cubicBezTo>
                  <a:cubicBezTo>
                    <a:pt x="171" y="48"/>
                    <a:pt x="177" y="60"/>
                    <a:pt x="180" y="73"/>
                  </a:cubicBezTo>
                  <a:cubicBezTo>
                    <a:pt x="186" y="81"/>
                    <a:pt x="186" y="81"/>
                    <a:pt x="186" y="81"/>
                  </a:cubicBezTo>
                  <a:cubicBezTo>
                    <a:pt x="184" y="67"/>
                    <a:pt x="179" y="55"/>
                    <a:pt x="172" y="43"/>
                  </a:cubicBezTo>
                  <a:cubicBezTo>
                    <a:pt x="166" y="35"/>
                    <a:pt x="166" y="35"/>
                    <a:pt x="166" y="35"/>
                  </a:cubicBezTo>
                  <a:cubicBezTo>
                    <a:pt x="166" y="35"/>
                    <a:pt x="166" y="35"/>
                    <a:pt x="166" y="35"/>
                  </a:cubicBezTo>
                  <a:cubicBezTo>
                    <a:pt x="158" y="24"/>
                    <a:pt x="147" y="16"/>
                    <a:pt x="135" y="10"/>
                  </a:cubicBezTo>
                  <a:moveTo>
                    <a:pt x="62" y="5"/>
                  </a:moveTo>
                  <a:cubicBezTo>
                    <a:pt x="59" y="6"/>
                    <a:pt x="55" y="8"/>
                    <a:pt x="52" y="9"/>
                  </a:cubicBezTo>
                  <a:cubicBezTo>
                    <a:pt x="55" y="13"/>
                    <a:pt x="55" y="13"/>
                    <a:pt x="55" y="13"/>
                  </a:cubicBezTo>
                  <a:cubicBezTo>
                    <a:pt x="58" y="11"/>
                    <a:pt x="61" y="10"/>
                    <a:pt x="65" y="8"/>
                  </a:cubicBezTo>
                  <a:cubicBezTo>
                    <a:pt x="62" y="5"/>
                    <a:pt x="62" y="5"/>
                    <a:pt x="62" y="5"/>
                  </a:cubicBezTo>
                  <a:moveTo>
                    <a:pt x="113" y="2"/>
                  </a:moveTo>
                  <a:cubicBezTo>
                    <a:pt x="117" y="7"/>
                    <a:pt x="117" y="7"/>
                    <a:pt x="117" y="7"/>
                  </a:cubicBezTo>
                  <a:cubicBezTo>
                    <a:pt x="123" y="9"/>
                    <a:pt x="129" y="11"/>
                    <a:pt x="135" y="14"/>
                  </a:cubicBezTo>
                  <a:cubicBezTo>
                    <a:pt x="130" y="7"/>
                    <a:pt x="130" y="7"/>
                    <a:pt x="130" y="7"/>
                  </a:cubicBezTo>
                  <a:cubicBezTo>
                    <a:pt x="125" y="5"/>
                    <a:pt x="119" y="3"/>
                    <a:pt x="113" y="2"/>
                  </a:cubicBezTo>
                  <a:moveTo>
                    <a:pt x="76" y="1"/>
                  </a:moveTo>
                  <a:cubicBezTo>
                    <a:pt x="72" y="2"/>
                    <a:pt x="69" y="3"/>
                    <a:pt x="65" y="4"/>
                  </a:cubicBezTo>
                  <a:cubicBezTo>
                    <a:pt x="68" y="8"/>
                    <a:pt x="68" y="8"/>
                    <a:pt x="68" y="8"/>
                  </a:cubicBezTo>
                  <a:cubicBezTo>
                    <a:pt x="71" y="6"/>
                    <a:pt x="75" y="6"/>
                    <a:pt x="79" y="5"/>
                  </a:cubicBezTo>
                  <a:cubicBezTo>
                    <a:pt x="76" y="1"/>
                    <a:pt x="76" y="1"/>
                    <a:pt x="76" y="1"/>
                  </a:cubicBezTo>
                  <a:moveTo>
                    <a:pt x="95" y="0"/>
                  </a:moveTo>
                  <a:cubicBezTo>
                    <a:pt x="98" y="4"/>
                    <a:pt x="98" y="4"/>
                    <a:pt x="98" y="4"/>
                  </a:cubicBezTo>
                  <a:cubicBezTo>
                    <a:pt x="103" y="4"/>
                    <a:pt x="108" y="5"/>
                    <a:pt x="112" y="6"/>
                  </a:cubicBezTo>
                  <a:cubicBezTo>
                    <a:pt x="109" y="1"/>
                    <a:pt x="109" y="1"/>
                    <a:pt x="109" y="1"/>
                  </a:cubicBezTo>
                  <a:cubicBezTo>
                    <a:pt x="105" y="0"/>
                    <a:pt x="100" y="0"/>
                    <a:pt x="95" y="0"/>
                  </a:cubicBezTo>
                  <a:moveTo>
                    <a:pt x="92" y="0"/>
                  </a:moveTo>
                  <a:cubicBezTo>
                    <a:pt x="87" y="0"/>
                    <a:pt x="83" y="0"/>
                    <a:pt x="79" y="1"/>
                  </a:cubicBezTo>
                  <a:cubicBezTo>
                    <a:pt x="82" y="4"/>
                    <a:pt x="82" y="4"/>
                    <a:pt x="82" y="4"/>
                  </a:cubicBezTo>
                  <a:cubicBezTo>
                    <a:pt x="86" y="4"/>
                    <a:pt x="89" y="4"/>
                    <a:pt x="93" y="4"/>
                  </a:cubicBezTo>
                  <a:cubicBezTo>
                    <a:pt x="94" y="4"/>
                    <a:pt x="94" y="4"/>
                    <a:pt x="94" y="4"/>
                  </a:cubicBezTo>
                  <a:cubicBezTo>
                    <a:pt x="92" y="0"/>
                    <a:pt x="92" y="0"/>
                    <a:pt x="9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3" name="Freeform 794"/>
            <p:cNvSpPr>
              <a:spLocks noEditPoints="1"/>
            </p:cNvSpPr>
            <p:nvPr/>
          </p:nvSpPr>
          <p:spPr bwMode="auto">
            <a:xfrm>
              <a:off x="13324219" y="1088388"/>
              <a:ext cx="394897" cy="567664"/>
            </a:xfrm>
            <a:custGeom>
              <a:avLst/>
              <a:gdLst>
                <a:gd name="T0" fmla="*/ 43 w 54"/>
                <a:gd name="T1" fmla="*/ 67 h 78"/>
                <a:gd name="T2" fmla="*/ 49 w 54"/>
                <a:gd name="T3" fmla="*/ 75 h 78"/>
                <a:gd name="T4" fmla="*/ 54 w 54"/>
                <a:gd name="T5" fmla="*/ 78 h 78"/>
                <a:gd name="T6" fmla="*/ 50 w 54"/>
                <a:gd name="T7" fmla="*/ 71 h 78"/>
                <a:gd name="T8" fmla="*/ 43 w 54"/>
                <a:gd name="T9" fmla="*/ 67 h 78"/>
                <a:gd name="T10" fmla="*/ 0 w 54"/>
                <a:gd name="T11" fmla="*/ 0 h 78"/>
                <a:gd name="T12" fmla="*/ 0 w 54"/>
                <a:gd name="T13" fmla="*/ 6 h 78"/>
                <a:gd name="T14" fmla="*/ 6 w 54"/>
                <a:gd name="T15" fmla="*/ 14 h 78"/>
                <a:gd name="T16" fmla="*/ 4 w 54"/>
                <a:gd name="T17" fmla="*/ 7 h 78"/>
                <a:gd name="T18" fmla="*/ 0 w 54"/>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8">
                  <a:moveTo>
                    <a:pt x="43" y="67"/>
                  </a:moveTo>
                  <a:cubicBezTo>
                    <a:pt x="49" y="75"/>
                    <a:pt x="49" y="75"/>
                    <a:pt x="49" y="75"/>
                  </a:cubicBezTo>
                  <a:cubicBezTo>
                    <a:pt x="51" y="76"/>
                    <a:pt x="53" y="77"/>
                    <a:pt x="54" y="78"/>
                  </a:cubicBezTo>
                  <a:cubicBezTo>
                    <a:pt x="50" y="71"/>
                    <a:pt x="50" y="71"/>
                    <a:pt x="50" y="71"/>
                  </a:cubicBezTo>
                  <a:cubicBezTo>
                    <a:pt x="47" y="70"/>
                    <a:pt x="45" y="68"/>
                    <a:pt x="43" y="67"/>
                  </a:cubicBezTo>
                  <a:moveTo>
                    <a:pt x="0" y="0"/>
                  </a:moveTo>
                  <a:cubicBezTo>
                    <a:pt x="0" y="2"/>
                    <a:pt x="0" y="4"/>
                    <a:pt x="0" y="6"/>
                  </a:cubicBezTo>
                  <a:cubicBezTo>
                    <a:pt x="6" y="14"/>
                    <a:pt x="6" y="14"/>
                    <a:pt x="6" y="14"/>
                  </a:cubicBezTo>
                  <a:cubicBezTo>
                    <a:pt x="5" y="12"/>
                    <a:pt x="5" y="10"/>
                    <a:pt x="4" y="7"/>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4" name="Freeform 795"/>
            <p:cNvSpPr>
              <a:spLocks noEditPoints="1"/>
            </p:cNvSpPr>
            <p:nvPr/>
          </p:nvSpPr>
          <p:spPr bwMode="auto">
            <a:xfrm>
              <a:off x="13324219" y="927961"/>
              <a:ext cx="555324" cy="771283"/>
            </a:xfrm>
            <a:custGeom>
              <a:avLst/>
              <a:gdLst>
                <a:gd name="T0" fmla="*/ 68 w 76"/>
                <a:gd name="T1" fmla="*/ 100 h 106"/>
                <a:gd name="T2" fmla="*/ 71 w 76"/>
                <a:gd name="T3" fmla="*/ 105 h 106"/>
                <a:gd name="T4" fmla="*/ 76 w 76"/>
                <a:gd name="T5" fmla="*/ 106 h 106"/>
                <a:gd name="T6" fmla="*/ 72 w 76"/>
                <a:gd name="T7" fmla="*/ 102 h 106"/>
                <a:gd name="T8" fmla="*/ 68 w 76"/>
                <a:gd name="T9" fmla="*/ 100 h 106"/>
                <a:gd name="T10" fmla="*/ 0 w 76"/>
                <a:gd name="T11" fmla="*/ 0 h 106"/>
                <a:gd name="T12" fmla="*/ 0 w 76"/>
                <a:gd name="T13" fmla="*/ 4 h 106"/>
                <a:gd name="T14" fmla="*/ 0 w 76"/>
                <a:gd name="T15" fmla="*/ 4 h 106"/>
                <a:gd name="T16" fmla="*/ 3 w 76"/>
                <a:gd name="T17" fmla="*/ 10 h 106"/>
                <a:gd name="T18" fmla="*/ 4 w 76"/>
                <a:gd name="T19" fmla="*/ 5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68" y="100"/>
                  </a:moveTo>
                  <a:cubicBezTo>
                    <a:pt x="71" y="105"/>
                    <a:pt x="71" y="105"/>
                    <a:pt x="71" y="105"/>
                  </a:cubicBezTo>
                  <a:cubicBezTo>
                    <a:pt x="73" y="106"/>
                    <a:pt x="74" y="106"/>
                    <a:pt x="76" y="106"/>
                  </a:cubicBezTo>
                  <a:cubicBezTo>
                    <a:pt x="72" y="102"/>
                    <a:pt x="72" y="102"/>
                    <a:pt x="72" y="102"/>
                  </a:cubicBezTo>
                  <a:cubicBezTo>
                    <a:pt x="71" y="101"/>
                    <a:pt x="69" y="101"/>
                    <a:pt x="68" y="100"/>
                  </a:cubicBezTo>
                  <a:moveTo>
                    <a:pt x="0" y="0"/>
                  </a:moveTo>
                  <a:cubicBezTo>
                    <a:pt x="0" y="2"/>
                    <a:pt x="0" y="3"/>
                    <a:pt x="0" y="4"/>
                  </a:cubicBezTo>
                  <a:cubicBezTo>
                    <a:pt x="0" y="4"/>
                    <a:pt x="0" y="4"/>
                    <a:pt x="0" y="4"/>
                  </a:cubicBezTo>
                  <a:cubicBezTo>
                    <a:pt x="3" y="10"/>
                    <a:pt x="3" y="10"/>
                    <a:pt x="3" y="10"/>
                  </a:cubicBezTo>
                  <a:cubicBezTo>
                    <a:pt x="4" y="8"/>
                    <a:pt x="4" y="6"/>
                    <a:pt x="4" y="5"/>
                  </a:cubicBezTo>
                  <a:cubicBezTo>
                    <a:pt x="0" y="0"/>
                    <a:pt x="0"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5" name="Freeform 796"/>
            <p:cNvSpPr>
              <a:spLocks noEditPoints="1"/>
            </p:cNvSpPr>
            <p:nvPr/>
          </p:nvSpPr>
          <p:spPr bwMode="auto">
            <a:xfrm>
              <a:off x="13355071" y="804556"/>
              <a:ext cx="647878" cy="910114"/>
            </a:xfrm>
            <a:custGeom>
              <a:avLst/>
              <a:gdLst>
                <a:gd name="T0" fmla="*/ 83 w 89"/>
                <a:gd name="T1" fmla="*/ 121 h 125"/>
                <a:gd name="T2" fmla="*/ 86 w 89"/>
                <a:gd name="T3" fmla="*/ 125 h 125"/>
                <a:gd name="T4" fmla="*/ 88 w 89"/>
                <a:gd name="T5" fmla="*/ 125 h 125"/>
                <a:gd name="T6" fmla="*/ 88 w 89"/>
                <a:gd name="T7" fmla="*/ 125 h 125"/>
                <a:gd name="T8" fmla="*/ 89 w 89"/>
                <a:gd name="T9" fmla="*/ 125 h 125"/>
                <a:gd name="T10" fmla="*/ 86 w 89"/>
                <a:gd name="T11" fmla="*/ 121 h 125"/>
                <a:gd name="T12" fmla="*/ 83 w 89"/>
                <a:gd name="T13" fmla="*/ 121 h 125"/>
                <a:gd name="T14" fmla="*/ 1 w 89"/>
                <a:gd name="T15" fmla="*/ 0 h 125"/>
                <a:gd name="T16" fmla="*/ 0 w 89"/>
                <a:gd name="T17" fmla="*/ 3 h 125"/>
                <a:gd name="T18" fmla="*/ 3 w 89"/>
                <a:gd name="T19" fmla="*/ 8 h 125"/>
                <a:gd name="T20" fmla="*/ 4 w 89"/>
                <a:gd name="T21" fmla="*/ 4 h 125"/>
                <a:gd name="T22" fmla="*/ 1 w 89"/>
                <a:gd name="T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5">
                  <a:moveTo>
                    <a:pt x="83" y="121"/>
                  </a:moveTo>
                  <a:cubicBezTo>
                    <a:pt x="86" y="125"/>
                    <a:pt x="86" y="125"/>
                    <a:pt x="86" y="125"/>
                  </a:cubicBezTo>
                  <a:cubicBezTo>
                    <a:pt x="87" y="125"/>
                    <a:pt x="87" y="125"/>
                    <a:pt x="88" y="125"/>
                  </a:cubicBezTo>
                  <a:cubicBezTo>
                    <a:pt x="88" y="125"/>
                    <a:pt x="88" y="125"/>
                    <a:pt x="88" y="125"/>
                  </a:cubicBezTo>
                  <a:cubicBezTo>
                    <a:pt x="89" y="125"/>
                    <a:pt x="89" y="125"/>
                    <a:pt x="89" y="125"/>
                  </a:cubicBezTo>
                  <a:cubicBezTo>
                    <a:pt x="86" y="121"/>
                    <a:pt x="86" y="121"/>
                    <a:pt x="86" y="121"/>
                  </a:cubicBezTo>
                  <a:cubicBezTo>
                    <a:pt x="85" y="121"/>
                    <a:pt x="84" y="121"/>
                    <a:pt x="83" y="121"/>
                  </a:cubicBezTo>
                  <a:moveTo>
                    <a:pt x="1" y="0"/>
                  </a:moveTo>
                  <a:cubicBezTo>
                    <a:pt x="0" y="1"/>
                    <a:pt x="0" y="2"/>
                    <a:pt x="0" y="3"/>
                  </a:cubicBezTo>
                  <a:cubicBezTo>
                    <a:pt x="3" y="8"/>
                    <a:pt x="3" y="8"/>
                    <a:pt x="3" y="8"/>
                  </a:cubicBezTo>
                  <a:cubicBezTo>
                    <a:pt x="3" y="6"/>
                    <a:pt x="3" y="5"/>
                    <a:pt x="4" y="4"/>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6" name="Freeform 797"/>
            <p:cNvSpPr>
              <a:spLocks noEditPoints="1"/>
            </p:cNvSpPr>
            <p:nvPr/>
          </p:nvSpPr>
          <p:spPr bwMode="auto">
            <a:xfrm>
              <a:off x="13398263" y="702747"/>
              <a:ext cx="721921" cy="1005753"/>
            </a:xfrm>
            <a:custGeom>
              <a:avLst/>
              <a:gdLst>
                <a:gd name="T0" fmla="*/ 96 w 99"/>
                <a:gd name="T1" fmla="*/ 134 h 138"/>
                <a:gd name="T2" fmla="*/ 93 w 99"/>
                <a:gd name="T3" fmla="*/ 134 h 138"/>
                <a:gd name="T4" fmla="*/ 96 w 99"/>
                <a:gd name="T5" fmla="*/ 138 h 138"/>
                <a:gd name="T6" fmla="*/ 99 w 99"/>
                <a:gd name="T7" fmla="*/ 137 h 138"/>
                <a:gd name="T8" fmla="*/ 96 w 99"/>
                <a:gd name="T9" fmla="*/ 134 h 138"/>
                <a:gd name="T10" fmla="*/ 1 w 99"/>
                <a:gd name="T11" fmla="*/ 0 h 138"/>
                <a:gd name="T12" fmla="*/ 0 w 99"/>
                <a:gd name="T13" fmla="*/ 3 h 138"/>
                <a:gd name="T14" fmla="*/ 2 w 99"/>
                <a:gd name="T15" fmla="*/ 6 h 138"/>
                <a:gd name="T16" fmla="*/ 4 w 99"/>
                <a:gd name="T17" fmla="*/ 3 h 138"/>
                <a:gd name="T18" fmla="*/ 1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6" y="134"/>
                  </a:moveTo>
                  <a:cubicBezTo>
                    <a:pt x="95" y="134"/>
                    <a:pt x="94" y="134"/>
                    <a:pt x="93" y="134"/>
                  </a:cubicBezTo>
                  <a:cubicBezTo>
                    <a:pt x="96" y="138"/>
                    <a:pt x="96" y="138"/>
                    <a:pt x="96" y="138"/>
                  </a:cubicBezTo>
                  <a:cubicBezTo>
                    <a:pt x="97" y="138"/>
                    <a:pt x="98" y="138"/>
                    <a:pt x="99" y="137"/>
                  </a:cubicBezTo>
                  <a:cubicBezTo>
                    <a:pt x="96" y="134"/>
                    <a:pt x="96" y="134"/>
                    <a:pt x="96" y="134"/>
                  </a:cubicBezTo>
                  <a:moveTo>
                    <a:pt x="1" y="0"/>
                  </a:moveTo>
                  <a:cubicBezTo>
                    <a:pt x="1" y="1"/>
                    <a:pt x="0" y="2"/>
                    <a:pt x="0" y="3"/>
                  </a:cubicBezTo>
                  <a:cubicBezTo>
                    <a:pt x="2" y="6"/>
                    <a:pt x="2" y="6"/>
                    <a:pt x="2" y="6"/>
                  </a:cubicBezTo>
                  <a:cubicBezTo>
                    <a:pt x="3" y="5"/>
                    <a:pt x="3" y="4"/>
                    <a:pt x="4" y="3"/>
                  </a:cubicBezTo>
                  <a:cubicBezTo>
                    <a:pt x="1" y="0"/>
                    <a:pt x="1"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7" name="Freeform 798"/>
            <p:cNvSpPr>
              <a:spLocks noEditPoints="1"/>
            </p:cNvSpPr>
            <p:nvPr/>
          </p:nvSpPr>
          <p:spPr bwMode="auto">
            <a:xfrm>
              <a:off x="13456880" y="613278"/>
              <a:ext cx="765113" cy="1073626"/>
            </a:xfrm>
            <a:custGeom>
              <a:avLst/>
              <a:gdLst>
                <a:gd name="T0" fmla="*/ 102 w 105"/>
                <a:gd name="T1" fmla="*/ 142 h 147"/>
                <a:gd name="T2" fmla="*/ 99 w 105"/>
                <a:gd name="T3" fmla="*/ 143 h 147"/>
                <a:gd name="T4" fmla="*/ 102 w 105"/>
                <a:gd name="T5" fmla="*/ 147 h 147"/>
                <a:gd name="T6" fmla="*/ 105 w 105"/>
                <a:gd name="T7" fmla="*/ 146 h 147"/>
                <a:gd name="T8" fmla="*/ 102 w 105"/>
                <a:gd name="T9" fmla="*/ 142 h 147"/>
                <a:gd name="T10" fmla="*/ 2 w 105"/>
                <a:gd name="T11" fmla="*/ 0 h 147"/>
                <a:gd name="T12" fmla="*/ 0 w 105"/>
                <a:gd name="T13" fmla="*/ 2 h 147"/>
                <a:gd name="T14" fmla="*/ 2 w 105"/>
                <a:gd name="T15" fmla="*/ 6 h 147"/>
                <a:gd name="T16" fmla="*/ 4 w 105"/>
                <a:gd name="T17" fmla="*/ 3 h 147"/>
                <a:gd name="T18" fmla="*/ 2 w 105"/>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7">
                  <a:moveTo>
                    <a:pt x="102" y="142"/>
                  </a:moveTo>
                  <a:cubicBezTo>
                    <a:pt x="101" y="143"/>
                    <a:pt x="100" y="143"/>
                    <a:pt x="99" y="143"/>
                  </a:cubicBezTo>
                  <a:cubicBezTo>
                    <a:pt x="102" y="147"/>
                    <a:pt x="102" y="147"/>
                    <a:pt x="102" y="147"/>
                  </a:cubicBezTo>
                  <a:cubicBezTo>
                    <a:pt x="103" y="146"/>
                    <a:pt x="104" y="146"/>
                    <a:pt x="105" y="146"/>
                  </a:cubicBezTo>
                  <a:cubicBezTo>
                    <a:pt x="102" y="142"/>
                    <a:pt x="102" y="142"/>
                    <a:pt x="102" y="142"/>
                  </a:cubicBezTo>
                  <a:moveTo>
                    <a:pt x="2" y="0"/>
                  </a:moveTo>
                  <a:cubicBezTo>
                    <a:pt x="1" y="1"/>
                    <a:pt x="0" y="1"/>
                    <a:pt x="0" y="2"/>
                  </a:cubicBezTo>
                  <a:cubicBezTo>
                    <a:pt x="2" y="6"/>
                    <a:pt x="2" y="6"/>
                    <a:pt x="2" y="6"/>
                  </a:cubicBezTo>
                  <a:cubicBezTo>
                    <a:pt x="3" y="5"/>
                    <a:pt x="3"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8" name="Freeform 799"/>
            <p:cNvSpPr>
              <a:spLocks noEditPoints="1"/>
            </p:cNvSpPr>
            <p:nvPr/>
          </p:nvSpPr>
          <p:spPr bwMode="auto">
            <a:xfrm>
              <a:off x="13521668" y="542320"/>
              <a:ext cx="795964" cy="1107562"/>
            </a:xfrm>
            <a:custGeom>
              <a:avLst/>
              <a:gdLst>
                <a:gd name="T0" fmla="*/ 106 w 109"/>
                <a:gd name="T1" fmla="*/ 147 h 152"/>
                <a:gd name="T2" fmla="*/ 104 w 109"/>
                <a:gd name="T3" fmla="*/ 148 h 152"/>
                <a:gd name="T4" fmla="*/ 106 w 109"/>
                <a:gd name="T5" fmla="*/ 152 h 152"/>
                <a:gd name="T6" fmla="*/ 109 w 109"/>
                <a:gd name="T7" fmla="*/ 150 h 152"/>
                <a:gd name="T8" fmla="*/ 106 w 109"/>
                <a:gd name="T9" fmla="*/ 147 h 152"/>
                <a:gd name="T10" fmla="*/ 2 w 109"/>
                <a:gd name="T11" fmla="*/ 0 h 152"/>
                <a:gd name="T12" fmla="*/ 0 w 109"/>
                <a:gd name="T13" fmla="*/ 2 h 152"/>
                <a:gd name="T14" fmla="*/ 2 w 109"/>
                <a:gd name="T15" fmla="*/ 5 h 152"/>
                <a:gd name="T16" fmla="*/ 4 w 109"/>
                <a:gd name="T17" fmla="*/ 3 h 152"/>
                <a:gd name="T18" fmla="*/ 2 w 109"/>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52">
                  <a:moveTo>
                    <a:pt x="106" y="147"/>
                  </a:moveTo>
                  <a:cubicBezTo>
                    <a:pt x="105" y="147"/>
                    <a:pt x="104" y="148"/>
                    <a:pt x="104" y="148"/>
                  </a:cubicBezTo>
                  <a:cubicBezTo>
                    <a:pt x="106" y="152"/>
                    <a:pt x="106" y="152"/>
                    <a:pt x="106" y="152"/>
                  </a:cubicBezTo>
                  <a:cubicBezTo>
                    <a:pt x="107" y="151"/>
                    <a:pt x="108" y="151"/>
                    <a:pt x="109" y="150"/>
                  </a:cubicBezTo>
                  <a:cubicBezTo>
                    <a:pt x="106" y="147"/>
                    <a:pt x="106" y="147"/>
                    <a:pt x="106" y="147"/>
                  </a:cubicBezTo>
                  <a:moveTo>
                    <a:pt x="2" y="0"/>
                  </a:moveTo>
                  <a:cubicBezTo>
                    <a:pt x="1" y="0"/>
                    <a:pt x="0" y="1"/>
                    <a:pt x="0" y="2"/>
                  </a:cubicBezTo>
                  <a:cubicBezTo>
                    <a:pt x="2" y="5"/>
                    <a:pt x="2" y="5"/>
                    <a:pt x="2" y="5"/>
                  </a:cubicBezTo>
                  <a:cubicBezTo>
                    <a:pt x="3" y="4"/>
                    <a:pt x="4" y="4"/>
                    <a:pt x="4"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09" name="Freeform 800"/>
            <p:cNvSpPr>
              <a:spLocks noEditPoints="1"/>
            </p:cNvSpPr>
            <p:nvPr/>
          </p:nvSpPr>
          <p:spPr bwMode="auto">
            <a:xfrm>
              <a:off x="13595711" y="474447"/>
              <a:ext cx="802135" cy="1122988"/>
            </a:xfrm>
            <a:custGeom>
              <a:avLst/>
              <a:gdLst>
                <a:gd name="T0" fmla="*/ 108 w 110"/>
                <a:gd name="T1" fmla="*/ 149 h 154"/>
                <a:gd name="T2" fmla="*/ 105 w 110"/>
                <a:gd name="T3" fmla="*/ 151 h 154"/>
                <a:gd name="T4" fmla="*/ 108 w 110"/>
                <a:gd name="T5" fmla="*/ 154 h 154"/>
                <a:gd name="T6" fmla="*/ 110 w 110"/>
                <a:gd name="T7" fmla="*/ 152 h 154"/>
                <a:gd name="T8" fmla="*/ 108 w 110"/>
                <a:gd name="T9" fmla="*/ 149 h 154"/>
                <a:gd name="T10" fmla="*/ 2 w 110"/>
                <a:gd name="T11" fmla="*/ 0 h 154"/>
                <a:gd name="T12" fmla="*/ 0 w 110"/>
                <a:gd name="T13" fmla="*/ 2 h 154"/>
                <a:gd name="T14" fmla="*/ 2 w 110"/>
                <a:gd name="T15" fmla="*/ 5 h 154"/>
                <a:gd name="T16" fmla="*/ 5 w 110"/>
                <a:gd name="T17" fmla="*/ 3 h 154"/>
                <a:gd name="T18" fmla="*/ 2 w 110"/>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54">
                  <a:moveTo>
                    <a:pt x="108" y="149"/>
                  </a:moveTo>
                  <a:cubicBezTo>
                    <a:pt x="107" y="149"/>
                    <a:pt x="106" y="150"/>
                    <a:pt x="105" y="151"/>
                  </a:cubicBezTo>
                  <a:cubicBezTo>
                    <a:pt x="108" y="154"/>
                    <a:pt x="108" y="154"/>
                    <a:pt x="108" y="154"/>
                  </a:cubicBezTo>
                  <a:cubicBezTo>
                    <a:pt x="108" y="153"/>
                    <a:pt x="109" y="153"/>
                    <a:pt x="110" y="152"/>
                  </a:cubicBezTo>
                  <a:cubicBezTo>
                    <a:pt x="108" y="149"/>
                    <a:pt x="108" y="149"/>
                    <a:pt x="108" y="149"/>
                  </a:cubicBezTo>
                  <a:moveTo>
                    <a:pt x="2" y="0"/>
                  </a:moveTo>
                  <a:cubicBezTo>
                    <a:pt x="2" y="1"/>
                    <a:pt x="1" y="1"/>
                    <a:pt x="0" y="2"/>
                  </a:cubicBezTo>
                  <a:cubicBezTo>
                    <a:pt x="2" y="5"/>
                    <a:pt x="2" y="5"/>
                    <a:pt x="2" y="5"/>
                  </a:cubicBezTo>
                  <a:cubicBezTo>
                    <a:pt x="3" y="5"/>
                    <a:pt x="4" y="4"/>
                    <a:pt x="5" y="3"/>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0" name="Freeform 801"/>
            <p:cNvSpPr>
              <a:spLocks noEditPoints="1"/>
            </p:cNvSpPr>
            <p:nvPr/>
          </p:nvSpPr>
          <p:spPr bwMode="auto">
            <a:xfrm>
              <a:off x="13682095" y="425085"/>
              <a:ext cx="786709" cy="1107562"/>
            </a:xfrm>
            <a:custGeom>
              <a:avLst/>
              <a:gdLst>
                <a:gd name="T0" fmla="*/ 106 w 108"/>
                <a:gd name="T1" fmla="*/ 147 h 152"/>
                <a:gd name="T2" fmla="*/ 104 w 108"/>
                <a:gd name="T3" fmla="*/ 149 h 152"/>
                <a:gd name="T4" fmla="*/ 106 w 108"/>
                <a:gd name="T5" fmla="*/ 152 h 152"/>
                <a:gd name="T6" fmla="*/ 108 w 108"/>
                <a:gd name="T7" fmla="*/ 150 h 152"/>
                <a:gd name="T8" fmla="*/ 106 w 108"/>
                <a:gd name="T9" fmla="*/ 147 h 152"/>
                <a:gd name="T10" fmla="*/ 2 w 108"/>
                <a:gd name="T11" fmla="*/ 0 h 152"/>
                <a:gd name="T12" fmla="*/ 0 w 108"/>
                <a:gd name="T13" fmla="*/ 2 h 152"/>
                <a:gd name="T14" fmla="*/ 2 w 108"/>
                <a:gd name="T15" fmla="*/ 5 h 152"/>
                <a:gd name="T16" fmla="*/ 5 w 108"/>
                <a:gd name="T17" fmla="*/ 4 h 152"/>
                <a:gd name="T18" fmla="*/ 2 w 108"/>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52">
                  <a:moveTo>
                    <a:pt x="106" y="147"/>
                  </a:moveTo>
                  <a:cubicBezTo>
                    <a:pt x="105" y="148"/>
                    <a:pt x="105" y="148"/>
                    <a:pt x="104" y="149"/>
                  </a:cubicBezTo>
                  <a:cubicBezTo>
                    <a:pt x="106" y="152"/>
                    <a:pt x="106" y="152"/>
                    <a:pt x="106" y="152"/>
                  </a:cubicBezTo>
                  <a:cubicBezTo>
                    <a:pt x="107" y="152"/>
                    <a:pt x="108" y="151"/>
                    <a:pt x="108" y="150"/>
                  </a:cubicBezTo>
                  <a:cubicBezTo>
                    <a:pt x="106" y="147"/>
                    <a:pt x="106" y="147"/>
                    <a:pt x="106" y="147"/>
                  </a:cubicBezTo>
                  <a:moveTo>
                    <a:pt x="2" y="0"/>
                  </a:moveTo>
                  <a:cubicBezTo>
                    <a:pt x="1" y="1"/>
                    <a:pt x="0" y="1"/>
                    <a:pt x="0" y="2"/>
                  </a:cubicBezTo>
                  <a:cubicBezTo>
                    <a:pt x="2" y="5"/>
                    <a:pt x="2" y="5"/>
                    <a:pt x="2" y="5"/>
                  </a:cubicBezTo>
                  <a:cubicBezTo>
                    <a:pt x="3" y="4"/>
                    <a:pt x="4" y="4"/>
                    <a:pt x="5" y="4"/>
                  </a:cubicBezTo>
                  <a:cubicBezTo>
                    <a:pt x="2" y="0"/>
                    <a:pt x="2" y="0"/>
                    <a:pt x="2"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1" name="Freeform 802"/>
            <p:cNvSpPr>
              <a:spLocks noEditPoints="1"/>
            </p:cNvSpPr>
            <p:nvPr/>
          </p:nvSpPr>
          <p:spPr bwMode="auto">
            <a:xfrm>
              <a:off x="13768478" y="388063"/>
              <a:ext cx="774368" cy="1070541"/>
            </a:xfrm>
            <a:custGeom>
              <a:avLst/>
              <a:gdLst>
                <a:gd name="T0" fmla="*/ 103 w 106"/>
                <a:gd name="T1" fmla="*/ 141 h 147"/>
                <a:gd name="T2" fmla="*/ 101 w 106"/>
                <a:gd name="T3" fmla="*/ 144 h 147"/>
                <a:gd name="T4" fmla="*/ 104 w 106"/>
                <a:gd name="T5" fmla="*/ 147 h 147"/>
                <a:gd name="T6" fmla="*/ 106 w 106"/>
                <a:gd name="T7" fmla="*/ 145 h 147"/>
                <a:gd name="T8" fmla="*/ 103 w 106"/>
                <a:gd name="T9" fmla="*/ 141 h 147"/>
                <a:gd name="T10" fmla="*/ 3 w 106"/>
                <a:gd name="T11" fmla="*/ 0 h 147"/>
                <a:gd name="T12" fmla="*/ 0 w 106"/>
                <a:gd name="T13" fmla="*/ 1 h 147"/>
                <a:gd name="T14" fmla="*/ 3 w 106"/>
                <a:gd name="T15" fmla="*/ 4 h 147"/>
                <a:gd name="T16" fmla="*/ 6 w 106"/>
                <a:gd name="T17" fmla="*/ 4 h 147"/>
                <a:gd name="T18" fmla="*/ 3 w 106"/>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7">
                  <a:moveTo>
                    <a:pt x="103" y="141"/>
                  </a:moveTo>
                  <a:cubicBezTo>
                    <a:pt x="103" y="142"/>
                    <a:pt x="102" y="143"/>
                    <a:pt x="101" y="144"/>
                  </a:cubicBezTo>
                  <a:cubicBezTo>
                    <a:pt x="104" y="147"/>
                    <a:pt x="104" y="147"/>
                    <a:pt x="104" y="147"/>
                  </a:cubicBezTo>
                  <a:cubicBezTo>
                    <a:pt x="104" y="147"/>
                    <a:pt x="105" y="146"/>
                    <a:pt x="106" y="145"/>
                  </a:cubicBezTo>
                  <a:cubicBezTo>
                    <a:pt x="103" y="141"/>
                    <a:pt x="103" y="141"/>
                    <a:pt x="103" y="141"/>
                  </a:cubicBezTo>
                  <a:moveTo>
                    <a:pt x="3" y="0"/>
                  </a:moveTo>
                  <a:cubicBezTo>
                    <a:pt x="2" y="0"/>
                    <a:pt x="1" y="1"/>
                    <a:pt x="0" y="1"/>
                  </a:cubicBezTo>
                  <a:cubicBezTo>
                    <a:pt x="3" y="4"/>
                    <a:pt x="3" y="4"/>
                    <a:pt x="3" y="4"/>
                  </a:cubicBezTo>
                  <a:cubicBezTo>
                    <a:pt x="4" y="4"/>
                    <a:pt x="5" y="4"/>
                    <a:pt x="6" y="4"/>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2" name="Freeform 803"/>
            <p:cNvSpPr>
              <a:spLocks noEditPoints="1"/>
            </p:cNvSpPr>
            <p:nvPr/>
          </p:nvSpPr>
          <p:spPr bwMode="auto">
            <a:xfrm>
              <a:off x="13870288" y="366467"/>
              <a:ext cx="725006" cy="1005753"/>
            </a:xfrm>
            <a:custGeom>
              <a:avLst/>
              <a:gdLst>
                <a:gd name="T0" fmla="*/ 97 w 99"/>
                <a:gd name="T1" fmla="*/ 132 h 138"/>
                <a:gd name="T2" fmla="*/ 95 w 99"/>
                <a:gd name="T3" fmla="*/ 135 h 138"/>
                <a:gd name="T4" fmla="*/ 98 w 99"/>
                <a:gd name="T5" fmla="*/ 138 h 138"/>
                <a:gd name="T6" fmla="*/ 99 w 99"/>
                <a:gd name="T7" fmla="*/ 136 h 138"/>
                <a:gd name="T8" fmla="*/ 97 w 99"/>
                <a:gd name="T9" fmla="*/ 132 h 138"/>
                <a:gd name="T10" fmla="*/ 3 w 99"/>
                <a:gd name="T11" fmla="*/ 0 h 138"/>
                <a:gd name="T12" fmla="*/ 0 w 99"/>
                <a:gd name="T13" fmla="*/ 0 h 138"/>
                <a:gd name="T14" fmla="*/ 3 w 99"/>
                <a:gd name="T15" fmla="*/ 4 h 138"/>
                <a:gd name="T16" fmla="*/ 6 w 99"/>
                <a:gd name="T17" fmla="*/ 3 h 138"/>
                <a:gd name="T18" fmla="*/ 3 w 99"/>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8">
                  <a:moveTo>
                    <a:pt x="97" y="132"/>
                  </a:moveTo>
                  <a:cubicBezTo>
                    <a:pt x="96" y="133"/>
                    <a:pt x="96" y="134"/>
                    <a:pt x="95" y="135"/>
                  </a:cubicBezTo>
                  <a:cubicBezTo>
                    <a:pt x="98" y="138"/>
                    <a:pt x="98" y="138"/>
                    <a:pt x="98" y="138"/>
                  </a:cubicBezTo>
                  <a:cubicBezTo>
                    <a:pt x="98" y="138"/>
                    <a:pt x="99" y="137"/>
                    <a:pt x="99" y="136"/>
                  </a:cubicBezTo>
                  <a:cubicBezTo>
                    <a:pt x="97" y="132"/>
                    <a:pt x="97" y="132"/>
                    <a:pt x="97" y="132"/>
                  </a:cubicBezTo>
                  <a:moveTo>
                    <a:pt x="3" y="0"/>
                  </a:moveTo>
                  <a:cubicBezTo>
                    <a:pt x="2" y="0"/>
                    <a:pt x="1" y="0"/>
                    <a:pt x="0" y="0"/>
                  </a:cubicBezTo>
                  <a:cubicBezTo>
                    <a:pt x="3" y="4"/>
                    <a:pt x="3" y="4"/>
                    <a:pt x="3" y="4"/>
                  </a:cubicBezTo>
                  <a:cubicBezTo>
                    <a:pt x="4" y="4"/>
                    <a:pt x="5" y="4"/>
                    <a:pt x="6" y="3"/>
                  </a:cubicBezTo>
                  <a:cubicBezTo>
                    <a:pt x="3" y="0"/>
                    <a:pt x="3" y="0"/>
                    <a:pt x="3"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3" name="Freeform 804"/>
            <p:cNvSpPr>
              <a:spLocks noEditPoints="1"/>
            </p:cNvSpPr>
            <p:nvPr/>
          </p:nvSpPr>
          <p:spPr bwMode="auto">
            <a:xfrm>
              <a:off x="13987523" y="360297"/>
              <a:ext cx="657133" cy="910114"/>
            </a:xfrm>
            <a:custGeom>
              <a:avLst/>
              <a:gdLst>
                <a:gd name="T0" fmla="*/ 87 w 90"/>
                <a:gd name="T1" fmla="*/ 118 h 125"/>
                <a:gd name="T2" fmla="*/ 86 w 90"/>
                <a:gd name="T3" fmla="*/ 121 h 125"/>
                <a:gd name="T4" fmla="*/ 89 w 90"/>
                <a:gd name="T5" fmla="*/ 125 h 125"/>
                <a:gd name="T6" fmla="*/ 90 w 90"/>
                <a:gd name="T7" fmla="*/ 122 h 125"/>
                <a:gd name="T8" fmla="*/ 87 w 90"/>
                <a:gd name="T9" fmla="*/ 118 h 125"/>
                <a:gd name="T10" fmla="*/ 1 w 90"/>
                <a:gd name="T11" fmla="*/ 0 h 125"/>
                <a:gd name="T12" fmla="*/ 0 w 90"/>
                <a:gd name="T13" fmla="*/ 0 h 125"/>
                <a:gd name="T14" fmla="*/ 2 w 90"/>
                <a:gd name="T15" fmla="*/ 4 h 125"/>
                <a:gd name="T16" fmla="*/ 6 w 90"/>
                <a:gd name="T17" fmla="*/ 4 h 125"/>
                <a:gd name="T18" fmla="*/ 3 w 90"/>
                <a:gd name="T19" fmla="*/ 0 h 125"/>
                <a:gd name="T20" fmla="*/ 1 w 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5">
                  <a:moveTo>
                    <a:pt x="87" y="118"/>
                  </a:moveTo>
                  <a:cubicBezTo>
                    <a:pt x="86" y="119"/>
                    <a:pt x="86" y="120"/>
                    <a:pt x="86" y="121"/>
                  </a:cubicBezTo>
                  <a:cubicBezTo>
                    <a:pt x="89" y="125"/>
                    <a:pt x="89" y="125"/>
                    <a:pt x="89" y="125"/>
                  </a:cubicBezTo>
                  <a:cubicBezTo>
                    <a:pt x="89" y="124"/>
                    <a:pt x="89" y="123"/>
                    <a:pt x="90" y="122"/>
                  </a:cubicBezTo>
                  <a:cubicBezTo>
                    <a:pt x="87" y="118"/>
                    <a:pt x="87" y="118"/>
                    <a:pt x="87" y="118"/>
                  </a:cubicBezTo>
                  <a:moveTo>
                    <a:pt x="1" y="0"/>
                  </a:moveTo>
                  <a:cubicBezTo>
                    <a:pt x="1" y="0"/>
                    <a:pt x="0" y="0"/>
                    <a:pt x="0" y="0"/>
                  </a:cubicBezTo>
                  <a:cubicBezTo>
                    <a:pt x="2" y="4"/>
                    <a:pt x="2" y="4"/>
                    <a:pt x="2" y="4"/>
                  </a:cubicBezTo>
                  <a:cubicBezTo>
                    <a:pt x="4" y="4"/>
                    <a:pt x="5" y="4"/>
                    <a:pt x="6" y="4"/>
                  </a:cubicBezTo>
                  <a:cubicBezTo>
                    <a:pt x="3" y="0"/>
                    <a:pt x="3" y="0"/>
                    <a:pt x="3" y="0"/>
                  </a:cubicBezTo>
                  <a:cubicBezTo>
                    <a:pt x="3" y="0"/>
                    <a:pt x="2" y="0"/>
                    <a:pt x="1"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4" name="Freeform 805"/>
            <p:cNvSpPr>
              <a:spLocks noEditPoints="1"/>
            </p:cNvSpPr>
            <p:nvPr/>
          </p:nvSpPr>
          <p:spPr bwMode="auto">
            <a:xfrm>
              <a:off x="14110928" y="366467"/>
              <a:ext cx="564579" cy="780538"/>
            </a:xfrm>
            <a:custGeom>
              <a:avLst/>
              <a:gdLst>
                <a:gd name="T0" fmla="*/ 73 w 77"/>
                <a:gd name="T1" fmla="*/ 98 h 107"/>
                <a:gd name="T2" fmla="*/ 73 w 77"/>
                <a:gd name="T3" fmla="*/ 102 h 107"/>
                <a:gd name="T4" fmla="*/ 73 w 77"/>
                <a:gd name="T5" fmla="*/ 103 h 107"/>
                <a:gd name="T6" fmla="*/ 76 w 77"/>
                <a:gd name="T7" fmla="*/ 107 h 107"/>
                <a:gd name="T8" fmla="*/ 77 w 77"/>
                <a:gd name="T9" fmla="*/ 103 h 107"/>
                <a:gd name="T10" fmla="*/ 73 w 77"/>
                <a:gd name="T11" fmla="*/ 98 h 107"/>
                <a:gd name="T12" fmla="*/ 0 w 77"/>
                <a:gd name="T13" fmla="*/ 0 h 107"/>
                <a:gd name="T14" fmla="*/ 3 w 77"/>
                <a:gd name="T15" fmla="*/ 5 h 107"/>
                <a:gd name="T16" fmla="*/ 8 w 77"/>
                <a:gd name="T17" fmla="*/ 6 h 107"/>
                <a:gd name="T18" fmla="*/ 4 w 77"/>
                <a:gd name="T19" fmla="*/ 1 h 107"/>
                <a:gd name="T20" fmla="*/ 0 w 77"/>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73" y="98"/>
                  </a:moveTo>
                  <a:cubicBezTo>
                    <a:pt x="73" y="99"/>
                    <a:pt x="73" y="101"/>
                    <a:pt x="73" y="102"/>
                  </a:cubicBezTo>
                  <a:cubicBezTo>
                    <a:pt x="73" y="102"/>
                    <a:pt x="73" y="102"/>
                    <a:pt x="73" y="103"/>
                  </a:cubicBezTo>
                  <a:cubicBezTo>
                    <a:pt x="76" y="107"/>
                    <a:pt x="76" y="107"/>
                    <a:pt x="76" y="107"/>
                  </a:cubicBezTo>
                  <a:cubicBezTo>
                    <a:pt x="76" y="106"/>
                    <a:pt x="77" y="105"/>
                    <a:pt x="77" y="103"/>
                  </a:cubicBezTo>
                  <a:cubicBezTo>
                    <a:pt x="73" y="98"/>
                    <a:pt x="73" y="98"/>
                    <a:pt x="73" y="98"/>
                  </a:cubicBezTo>
                  <a:moveTo>
                    <a:pt x="0" y="0"/>
                  </a:moveTo>
                  <a:cubicBezTo>
                    <a:pt x="3" y="5"/>
                    <a:pt x="3" y="5"/>
                    <a:pt x="3" y="5"/>
                  </a:cubicBezTo>
                  <a:cubicBezTo>
                    <a:pt x="5" y="5"/>
                    <a:pt x="6" y="5"/>
                    <a:pt x="8" y="6"/>
                  </a:cubicBezTo>
                  <a:cubicBezTo>
                    <a:pt x="4" y="1"/>
                    <a:pt x="4" y="1"/>
                    <a:pt x="4" y="1"/>
                  </a:cubicBezTo>
                  <a:cubicBezTo>
                    <a:pt x="3" y="1"/>
                    <a:pt x="1" y="0"/>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5" name="Freeform 806"/>
            <p:cNvSpPr>
              <a:spLocks noEditPoints="1"/>
            </p:cNvSpPr>
            <p:nvPr/>
          </p:nvSpPr>
          <p:spPr bwMode="auto">
            <a:xfrm>
              <a:off x="14265185" y="409659"/>
              <a:ext cx="410323" cy="583090"/>
            </a:xfrm>
            <a:custGeom>
              <a:avLst/>
              <a:gdLst>
                <a:gd name="T0" fmla="*/ 50 w 56"/>
                <a:gd name="T1" fmla="*/ 66 h 80"/>
                <a:gd name="T2" fmla="*/ 51 w 56"/>
                <a:gd name="T3" fmla="*/ 73 h 80"/>
                <a:gd name="T4" fmla="*/ 56 w 56"/>
                <a:gd name="T5" fmla="*/ 80 h 80"/>
                <a:gd name="T6" fmla="*/ 56 w 56"/>
                <a:gd name="T7" fmla="*/ 74 h 80"/>
                <a:gd name="T8" fmla="*/ 50 w 56"/>
                <a:gd name="T9" fmla="*/ 66 h 80"/>
                <a:gd name="T10" fmla="*/ 0 w 56"/>
                <a:gd name="T11" fmla="*/ 0 h 80"/>
                <a:gd name="T12" fmla="*/ 5 w 56"/>
                <a:gd name="T13" fmla="*/ 7 h 80"/>
                <a:gd name="T14" fmla="*/ 11 w 56"/>
                <a:gd name="T15" fmla="*/ 11 h 80"/>
                <a:gd name="T16" fmla="*/ 5 w 56"/>
                <a:gd name="T17" fmla="*/ 3 h 80"/>
                <a:gd name="T18" fmla="*/ 0 w 56"/>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0" y="66"/>
                  </a:moveTo>
                  <a:cubicBezTo>
                    <a:pt x="51" y="68"/>
                    <a:pt x="51" y="71"/>
                    <a:pt x="51" y="73"/>
                  </a:cubicBezTo>
                  <a:cubicBezTo>
                    <a:pt x="56" y="80"/>
                    <a:pt x="56" y="80"/>
                    <a:pt x="56" y="80"/>
                  </a:cubicBezTo>
                  <a:cubicBezTo>
                    <a:pt x="56" y="78"/>
                    <a:pt x="56" y="76"/>
                    <a:pt x="56" y="74"/>
                  </a:cubicBezTo>
                  <a:cubicBezTo>
                    <a:pt x="50" y="66"/>
                    <a:pt x="50" y="66"/>
                    <a:pt x="50" y="66"/>
                  </a:cubicBezTo>
                  <a:moveTo>
                    <a:pt x="0" y="0"/>
                  </a:moveTo>
                  <a:cubicBezTo>
                    <a:pt x="5" y="7"/>
                    <a:pt x="5" y="7"/>
                    <a:pt x="5" y="7"/>
                  </a:cubicBezTo>
                  <a:cubicBezTo>
                    <a:pt x="7" y="8"/>
                    <a:pt x="9" y="9"/>
                    <a:pt x="11" y="11"/>
                  </a:cubicBezTo>
                  <a:cubicBezTo>
                    <a:pt x="5" y="3"/>
                    <a:pt x="5" y="3"/>
                    <a:pt x="5" y="3"/>
                  </a:cubicBezTo>
                  <a:cubicBezTo>
                    <a:pt x="4" y="2"/>
                    <a:pt x="2" y="1"/>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sp>
          <p:nvSpPr>
            <p:cNvPr id="916" name="Freeform 807"/>
            <p:cNvSpPr/>
            <p:nvPr/>
          </p:nvSpPr>
          <p:spPr bwMode="auto">
            <a:xfrm>
              <a:off x="14527421" y="613278"/>
              <a:ext cx="43192" cy="58618"/>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6" y="8"/>
                    <a:pt x="6" y="8"/>
                    <a:pt x="6" y="8"/>
                  </a:cubicBezTo>
                  <a:cubicBezTo>
                    <a:pt x="4" y="5"/>
                    <a:pt x="2" y="3"/>
                    <a:pt x="0" y="0"/>
                  </a:cubicBezTo>
                </a:path>
              </a:pathLst>
            </a:custGeom>
            <a:solidFill>
              <a:srgbClr val="59ACB4">
                <a:alpha val="20000"/>
              </a:srgbClr>
            </a:solidFill>
            <a:ln>
              <a:noFill/>
            </a:ln>
          </p:spPr>
          <p:txBody>
            <a:bodyPr vert="horz" wrap="square" lIns="91440" tIns="45720" rIns="91440" bIns="45720" numCol="1" anchor="t" anchorCtr="0" compatLnSpc="1"/>
            <a:lstStyle/>
            <a:p>
              <a:endParaRPr lang="zh-CN" altLang="en-US"/>
            </a:p>
          </p:txBody>
        </p:sp>
        <p:grpSp>
          <p:nvGrpSpPr>
            <p:cNvPr id="917" name="组合 916"/>
            <p:cNvGrpSpPr/>
            <p:nvPr/>
          </p:nvGrpSpPr>
          <p:grpSpPr>
            <a:xfrm>
              <a:off x="13426027" y="462106"/>
              <a:ext cx="1144584" cy="1144585"/>
              <a:chOff x="5580783" y="1964978"/>
              <a:chExt cx="1144584" cy="1144585"/>
            </a:xfrm>
            <a:solidFill>
              <a:srgbClr val="59ACB4">
                <a:alpha val="20000"/>
              </a:srgbClr>
            </a:solidFill>
          </p:grpSpPr>
          <p:sp>
            <p:nvSpPr>
              <p:cNvPr id="918" name="Freeform 809"/>
              <p:cNvSpPr>
                <a:spLocks noEditPoints="1"/>
              </p:cNvSpPr>
              <p:nvPr/>
            </p:nvSpPr>
            <p:spPr bwMode="auto">
              <a:xfrm>
                <a:off x="5580783" y="1964978"/>
                <a:ext cx="1144584" cy="1144584"/>
              </a:xfrm>
              <a:custGeom>
                <a:avLst/>
                <a:gdLst>
                  <a:gd name="T0" fmla="*/ 68 w 157"/>
                  <a:gd name="T1" fmla="*/ 157 h 157"/>
                  <a:gd name="T2" fmla="*/ 82 w 157"/>
                  <a:gd name="T3" fmla="*/ 157 h 157"/>
                  <a:gd name="T4" fmla="*/ 78 w 157"/>
                  <a:gd name="T5" fmla="*/ 153 h 157"/>
                  <a:gd name="T6" fmla="*/ 94 w 157"/>
                  <a:gd name="T7" fmla="*/ 152 h 157"/>
                  <a:gd name="T8" fmla="*/ 85 w 157"/>
                  <a:gd name="T9" fmla="*/ 157 h 157"/>
                  <a:gd name="T10" fmla="*/ 94 w 157"/>
                  <a:gd name="T11" fmla="*/ 152 h 157"/>
                  <a:gd name="T12" fmla="*/ 98 w 157"/>
                  <a:gd name="T13" fmla="*/ 151 h 157"/>
                  <a:gd name="T14" fmla="*/ 110 w 157"/>
                  <a:gd name="T15" fmla="*/ 150 h 157"/>
                  <a:gd name="T16" fmla="*/ 43 w 157"/>
                  <a:gd name="T17" fmla="*/ 145 h 157"/>
                  <a:gd name="T18" fmla="*/ 64 w 157"/>
                  <a:gd name="T19" fmla="*/ 156 h 157"/>
                  <a:gd name="T20" fmla="*/ 43 w 157"/>
                  <a:gd name="T21" fmla="*/ 145 h 157"/>
                  <a:gd name="T22" fmla="*/ 111 w 157"/>
                  <a:gd name="T23" fmla="*/ 146 h 157"/>
                  <a:gd name="T24" fmla="*/ 122 w 157"/>
                  <a:gd name="T25" fmla="*/ 144 h 157"/>
                  <a:gd name="T26" fmla="*/ 130 w 157"/>
                  <a:gd name="T27" fmla="*/ 132 h 157"/>
                  <a:gd name="T28" fmla="*/ 122 w 157"/>
                  <a:gd name="T29" fmla="*/ 139 h 157"/>
                  <a:gd name="T30" fmla="*/ 127 w 157"/>
                  <a:gd name="T31" fmla="*/ 140 h 157"/>
                  <a:gd name="T32" fmla="*/ 130 w 157"/>
                  <a:gd name="T33" fmla="*/ 132 h 157"/>
                  <a:gd name="T34" fmla="*/ 132 w 157"/>
                  <a:gd name="T35" fmla="*/ 130 h 157"/>
                  <a:gd name="T36" fmla="*/ 142 w 157"/>
                  <a:gd name="T37" fmla="*/ 125 h 157"/>
                  <a:gd name="T38" fmla="*/ 147 w 157"/>
                  <a:gd name="T39" fmla="*/ 108 h 157"/>
                  <a:gd name="T40" fmla="*/ 144 w 157"/>
                  <a:gd name="T41" fmla="*/ 122 h 157"/>
                  <a:gd name="T42" fmla="*/ 147 w 157"/>
                  <a:gd name="T43" fmla="*/ 108 h 157"/>
                  <a:gd name="T44" fmla="*/ 148 w 157"/>
                  <a:gd name="T45" fmla="*/ 105 h 157"/>
                  <a:gd name="T46" fmla="*/ 155 w 157"/>
                  <a:gd name="T47" fmla="*/ 96 h 157"/>
                  <a:gd name="T48" fmla="*/ 1 w 157"/>
                  <a:gd name="T49" fmla="*/ 89 h 157"/>
                  <a:gd name="T50" fmla="*/ 43 w 157"/>
                  <a:gd name="T51" fmla="*/ 149 h 157"/>
                  <a:gd name="T52" fmla="*/ 20 w 157"/>
                  <a:gd name="T53" fmla="*/ 125 h 157"/>
                  <a:gd name="T54" fmla="*/ 1 w 157"/>
                  <a:gd name="T55" fmla="*/ 89 h 157"/>
                  <a:gd name="T56" fmla="*/ 152 w 157"/>
                  <a:gd name="T57" fmla="*/ 87 h 157"/>
                  <a:gd name="T58" fmla="*/ 157 w 157"/>
                  <a:gd name="T59" fmla="*/ 75 h 157"/>
                  <a:gd name="T60" fmla="*/ 1 w 157"/>
                  <a:gd name="T61" fmla="*/ 66 h 157"/>
                  <a:gd name="T62" fmla="*/ 5 w 157"/>
                  <a:gd name="T63" fmla="*/ 90 h 157"/>
                  <a:gd name="T64" fmla="*/ 1 w 157"/>
                  <a:gd name="T65" fmla="*/ 66 h 157"/>
                  <a:gd name="T66" fmla="*/ 2 w 157"/>
                  <a:gd name="T67" fmla="*/ 62 h 157"/>
                  <a:gd name="T68" fmla="*/ 8 w 157"/>
                  <a:gd name="T69" fmla="*/ 53 h 157"/>
                  <a:gd name="T70" fmla="*/ 13 w 157"/>
                  <a:gd name="T71" fmla="*/ 36 h 157"/>
                  <a:gd name="T72" fmla="*/ 10 w 157"/>
                  <a:gd name="T73" fmla="*/ 50 h 157"/>
                  <a:gd name="T74" fmla="*/ 13 w 157"/>
                  <a:gd name="T75" fmla="*/ 36 h 157"/>
                  <a:gd name="T76" fmla="*/ 14 w 157"/>
                  <a:gd name="T77" fmla="*/ 33 h 157"/>
                  <a:gd name="T78" fmla="*/ 24 w 157"/>
                  <a:gd name="T79" fmla="*/ 28 h 157"/>
                  <a:gd name="T80" fmla="*/ 32 w 157"/>
                  <a:gd name="T81" fmla="*/ 16 h 157"/>
                  <a:gd name="T82" fmla="*/ 23 w 157"/>
                  <a:gd name="T83" fmla="*/ 23 h 157"/>
                  <a:gd name="T84" fmla="*/ 32 w 157"/>
                  <a:gd name="T85" fmla="*/ 21 h 157"/>
                  <a:gd name="T86" fmla="*/ 32 w 157"/>
                  <a:gd name="T87" fmla="*/ 16 h 157"/>
                  <a:gd name="T88" fmla="*/ 34 w 157"/>
                  <a:gd name="T89" fmla="*/ 14 h 157"/>
                  <a:gd name="T90" fmla="*/ 45 w 157"/>
                  <a:gd name="T91" fmla="*/ 12 h 157"/>
                  <a:gd name="T92" fmla="*/ 113 w 157"/>
                  <a:gd name="T93" fmla="*/ 8 h 157"/>
                  <a:gd name="T94" fmla="*/ 136 w 157"/>
                  <a:gd name="T95" fmla="*/ 32 h 157"/>
                  <a:gd name="T96" fmla="*/ 156 w 157"/>
                  <a:gd name="T97" fmla="*/ 70 h 157"/>
                  <a:gd name="T98" fmla="*/ 113 w 157"/>
                  <a:gd name="T99" fmla="*/ 8 h 157"/>
                  <a:gd name="T100" fmla="*/ 46 w 157"/>
                  <a:gd name="T101" fmla="*/ 7 h 157"/>
                  <a:gd name="T102" fmla="*/ 58 w 157"/>
                  <a:gd name="T103" fmla="*/ 7 h 157"/>
                  <a:gd name="T104" fmla="*/ 91 w 157"/>
                  <a:gd name="T105" fmla="*/ 1 h 157"/>
                  <a:gd name="T106" fmla="*/ 112 w 157"/>
                  <a:gd name="T107" fmla="*/ 12 h 157"/>
                  <a:gd name="T108" fmla="*/ 91 w 157"/>
                  <a:gd name="T109" fmla="*/ 1 h 157"/>
                  <a:gd name="T110" fmla="*/ 59 w 157"/>
                  <a:gd name="T111" fmla="*/ 3 h 157"/>
                  <a:gd name="T112" fmla="*/ 73 w 157"/>
                  <a:gd name="T113" fmla="*/ 5 h 157"/>
                  <a:gd name="T114" fmla="*/ 78 w 157"/>
                  <a:gd name="T115" fmla="*/ 0 h 157"/>
                  <a:gd name="T116" fmla="*/ 77 w 157"/>
                  <a:gd name="T117" fmla="*/ 4 h 157"/>
                  <a:gd name="T118" fmla="*/ 90 w 157"/>
                  <a:gd name="T119" fmla="*/ 5 h 157"/>
                  <a:gd name="T120" fmla="*/ 78 w 157"/>
                  <a:gd name="T12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 h="157">
                    <a:moveTo>
                      <a:pt x="65" y="152"/>
                    </a:moveTo>
                    <a:cubicBezTo>
                      <a:pt x="68" y="157"/>
                      <a:pt x="68" y="157"/>
                      <a:pt x="68" y="157"/>
                    </a:cubicBezTo>
                    <a:cubicBezTo>
                      <a:pt x="72" y="157"/>
                      <a:pt x="75" y="157"/>
                      <a:pt x="78" y="157"/>
                    </a:cubicBezTo>
                    <a:cubicBezTo>
                      <a:pt x="80" y="157"/>
                      <a:pt x="81" y="157"/>
                      <a:pt x="82" y="157"/>
                    </a:cubicBezTo>
                    <a:cubicBezTo>
                      <a:pt x="79" y="153"/>
                      <a:pt x="79" y="153"/>
                      <a:pt x="79" y="153"/>
                    </a:cubicBezTo>
                    <a:cubicBezTo>
                      <a:pt x="79" y="153"/>
                      <a:pt x="79" y="153"/>
                      <a:pt x="78" y="153"/>
                    </a:cubicBezTo>
                    <a:cubicBezTo>
                      <a:pt x="74" y="153"/>
                      <a:pt x="70" y="153"/>
                      <a:pt x="65" y="152"/>
                    </a:cubicBezTo>
                    <a:moveTo>
                      <a:pt x="94" y="152"/>
                    </a:moveTo>
                    <a:cubicBezTo>
                      <a:pt x="91" y="152"/>
                      <a:pt x="87" y="153"/>
                      <a:pt x="83" y="153"/>
                    </a:cubicBezTo>
                    <a:cubicBezTo>
                      <a:pt x="85" y="157"/>
                      <a:pt x="85" y="157"/>
                      <a:pt x="85" y="157"/>
                    </a:cubicBezTo>
                    <a:cubicBezTo>
                      <a:pt x="89" y="157"/>
                      <a:pt x="93" y="156"/>
                      <a:pt x="97" y="155"/>
                    </a:cubicBezTo>
                    <a:cubicBezTo>
                      <a:pt x="94" y="152"/>
                      <a:pt x="94" y="152"/>
                      <a:pt x="94" y="152"/>
                    </a:cubicBezTo>
                    <a:moveTo>
                      <a:pt x="108" y="147"/>
                    </a:moveTo>
                    <a:cubicBezTo>
                      <a:pt x="105" y="149"/>
                      <a:pt x="101" y="150"/>
                      <a:pt x="98" y="151"/>
                    </a:cubicBezTo>
                    <a:cubicBezTo>
                      <a:pt x="100" y="154"/>
                      <a:pt x="100" y="154"/>
                      <a:pt x="100" y="154"/>
                    </a:cubicBezTo>
                    <a:cubicBezTo>
                      <a:pt x="103" y="153"/>
                      <a:pt x="107" y="152"/>
                      <a:pt x="110" y="150"/>
                    </a:cubicBezTo>
                    <a:cubicBezTo>
                      <a:pt x="108" y="147"/>
                      <a:pt x="108" y="147"/>
                      <a:pt x="108" y="147"/>
                    </a:cubicBezTo>
                    <a:moveTo>
                      <a:pt x="43" y="145"/>
                    </a:moveTo>
                    <a:cubicBezTo>
                      <a:pt x="48" y="151"/>
                      <a:pt x="48" y="151"/>
                      <a:pt x="48" y="151"/>
                    </a:cubicBezTo>
                    <a:cubicBezTo>
                      <a:pt x="53" y="153"/>
                      <a:pt x="59" y="155"/>
                      <a:pt x="64" y="156"/>
                    </a:cubicBezTo>
                    <a:cubicBezTo>
                      <a:pt x="61" y="151"/>
                      <a:pt x="61" y="151"/>
                      <a:pt x="61" y="151"/>
                    </a:cubicBezTo>
                    <a:cubicBezTo>
                      <a:pt x="55" y="150"/>
                      <a:pt x="49" y="147"/>
                      <a:pt x="43" y="145"/>
                    </a:cubicBezTo>
                    <a:moveTo>
                      <a:pt x="120" y="141"/>
                    </a:moveTo>
                    <a:cubicBezTo>
                      <a:pt x="117" y="143"/>
                      <a:pt x="114" y="144"/>
                      <a:pt x="111" y="146"/>
                    </a:cubicBezTo>
                    <a:cubicBezTo>
                      <a:pt x="113" y="149"/>
                      <a:pt x="113" y="149"/>
                      <a:pt x="113" y="149"/>
                    </a:cubicBezTo>
                    <a:cubicBezTo>
                      <a:pt x="116" y="148"/>
                      <a:pt x="119" y="146"/>
                      <a:pt x="122" y="144"/>
                    </a:cubicBezTo>
                    <a:cubicBezTo>
                      <a:pt x="120" y="141"/>
                      <a:pt x="120" y="141"/>
                      <a:pt x="120" y="141"/>
                    </a:cubicBezTo>
                    <a:moveTo>
                      <a:pt x="130" y="132"/>
                    </a:moveTo>
                    <a:cubicBezTo>
                      <a:pt x="129" y="134"/>
                      <a:pt x="127" y="135"/>
                      <a:pt x="125" y="137"/>
                    </a:cubicBezTo>
                    <a:cubicBezTo>
                      <a:pt x="124" y="138"/>
                      <a:pt x="123" y="138"/>
                      <a:pt x="122" y="139"/>
                    </a:cubicBezTo>
                    <a:cubicBezTo>
                      <a:pt x="125" y="142"/>
                      <a:pt x="125" y="142"/>
                      <a:pt x="125" y="142"/>
                    </a:cubicBezTo>
                    <a:cubicBezTo>
                      <a:pt x="125" y="141"/>
                      <a:pt x="126" y="141"/>
                      <a:pt x="127" y="140"/>
                    </a:cubicBezTo>
                    <a:cubicBezTo>
                      <a:pt x="129" y="139"/>
                      <a:pt x="131" y="137"/>
                      <a:pt x="133" y="135"/>
                    </a:cubicBezTo>
                    <a:cubicBezTo>
                      <a:pt x="130" y="132"/>
                      <a:pt x="130" y="132"/>
                      <a:pt x="130" y="132"/>
                    </a:cubicBezTo>
                    <a:moveTo>
                      <a:pt x="139" y="121"/>
                    </a:moveTo>
                    <a:cubicBezTo>
                      <a:pt x="137" y="124"/>
                      <a:pt x="135" y="127"/>
                      <a:pt x="132" y="130"/>
                    </a:cubicBezTo>
                    <a:cubicBezTo>
                      <a:pt x="135" y="133"/>
                      <a:pt x="135" y="133"/>
                      <a:pt x="135" y="133"/>
                    </a:cubicBezTo>
                    <a:cubicBezTo>
                      <a:pt x="137" y="131"/>
                      <a:pt x="140" y="128"/>
                      <a:pt x="142" y="125"/>
                    </a:cubicBezTo>
                    <a:cubicBezTo>
                      <a:pt x="139" y="121"/>
                      <a:pt x="139" y="121"/>
                      <a:pt x="139" y="121"/>
                    </a:cubicBezTo>
                    <a:moveTo>
                      <a:pt x="147" y="108"/>
                    </a:moveTo>
                    <a:cubicBezTo>
                      <a:pt x="145" y="112"/>
                      <a:pt x="143" y="115"/>
                      <a:pt x="141" y="119"/>
                    </a:cubicBezTo>
                    <a:cubicBezTo>
                      <a:pt x="144" y="122"/>
                      <a:pt x="144" y="122"/>
                      <a:pt x="144" y="122"/>
                    </a:cubicBezTo>
                    <a:cubicBezTo>
                      <a:pt x="146" y="119"/>
                      <a:pt x="148" y="116"/>
                      <a:pt x="149" y="112"/>
                    </a:cubicBezTo>
                    <a:cubicBezTo>
                      <a:pt x="147" y="108"/>
                      <a:pt x="147" y="108"/>
                      <a:pt x="147" y="108"/>
                    </a:cubicBezTo>
                    <a:moveTo>
                      <a:pt x="152" y="92"/>
                    </a:moveTo>
                    <a:cubicBezTo>
                      <a:pt x="151" y="96"/>
                      <a:pt x="150" y="101"/>
                      <a:pt x="148" y="105"/>
                    </a:cubicBezTo>
                    <a:cubicBezTo>
                      <a:pt x="151" y="109"/>
                      <a:pt x="151" y="109"/>
                      <a:pt x="151" y="109"/>
                    </a:cubicBezTo>
                    <a:cubicBezTo>
                      <a:pt x="152" y="105"/>
                      <a:pt x="154" y="100"/>
                      <a:pt x="155" y="96"/>
                    </a:cubicBezTo>
                    <a:cubicBezTo>
                      <a:pt x="152" y="92"/>
                      <a:pt x="152" y="92"/>
                      <a:pt x="152" y="92"/>
                    </a:cubicBezTo>
                    <a:moveTo>
                      <a:pt x="1" y="89"/>
                    </a:moveTo>
                    <a:cubicBezTo>
                      <a:pt x="2" y="103"/>
                      <a:pt x="8" y="116"/>
                      <a:pt x="17" y="128"/>
                    </a:cubicBezTo>
                    <a:cubicBezTo>
                      <a:pt x="24" y="137"/>
                      <a:pt x="33" y="144"/>
                      <a:pt x="43" y="149"/>
                    </a:cubicBezTo>
                    <a:cubicBezTo>
                      <a:pt x="37" y="141"/>
                      <a:pt x="37" y="141"/>
                      <a:pt x="37" y="141"/>
                    </a:cubicBezTo>
                    <a:cubicBezTo>
                      <a:pt x="31" y="137"/>
                      <a:pt x="25" y="131"/>
                      <a:pt x="20" y="125"/>
                    </a:cubicBezTo>
                    <a:cubicBezTo>
                      <a:pt x="13" y="117"/>
                      <a:pt x="9" y="107"/>
                      <a:pt x="6" y="97"/>
                    </a:cubicBezTo>
                    <a:cubicBezTo>
                      <a:pt x="1" y="89"/>
                      <a:pt x="1" y="89"/>
                      <a:pt x="1" y="89"/>
                    </a:cubicBezTo>
                    <a:moveTo>
                      <a:pt x="152" y="69"/>
                    </a:moveTo>
                    <a:cubicBezTo>
                      <a:pt x="153" y="75"/>
                      <a:pt x="153" y="81"/>
                      <a:pt x="152" y="87"/>
                    </a:cubicBezTo>
                    <a:cubicBezTo>
                      <a:pt x="156" y="92"/>
                      <a:pt x="156" y="92"/>
                      <a:pt x="156" y="92"/>
                    </a:cubicBezTo>
                    <a:cubicBezTo>
                      <a:pt x="156" y="87"/>
                      <a:pt x="157" y="81"/>
                      <a:pt x="157" y="75"/>
                    </a:cubicBezTo>
                    <a:cubicBezTo>
                      <a:pt x="152" y="69"/>
                      <a:pt x="152" y="69"/>
                      <a:pt x="152" y="69"/>
                    </a:cubicBezTo>
                    <a:moveTo>
                      <a:pt x="1" y="66"/>
                    </a:moveTo>
                    <a:cubicBezTo>
                      <a:pt x="0" y="72"/>
                      <a:pt x="0" y="78"/>
                      <a:pt x="0" y="83"/>
                    </a:cubicBezTo>
                    <a:cubicBezTo>
                      <a:pt x="5" y="90"/>
                      <a:pt x="5" y="90"/>
                      <a:pt x="5" y="90"/>
                    </a:cubicBezTo>
                    <a:cubicBezTo>
                      <a:pt x="4" y="84"/>
                      <a:pt x="4" y="77"/>
                      <a:pt x="4" y="71"/>
                    </a:cubicBezTo>
                    <a:cubicBezTo>
                      <a:pt x="1" y="66"/>
                      <a:pt x="1" y="66"/>
                      <a:pt x="1" y="66"/>
                    </a:cubicBezTo>
                    <a:moveTo>
                      <a:pt x="6" y="50"/>
                    </a:moveTo>
                    <a:cubicBezTo>
                      <a:pt x="4" y="54"/>
                      <a:pt x="3" y="58"/>
                      <a:pt x="2" y="62"/>
                    </a:cubicBezTo>
                    <a:cubicBezTo>
                      <a:pt x="5" y="67"/>
                      <a:pt x="5" y="67"/>
                      <a:pt x="5" y="67"/>
                    </a:cubicBezTo>
                    <a:cubicBezTo>
                      <a:pt x="6" y="62"/>
                      <a:pt x="7" y="58"/>
                      <a:pt x="8" y="53"/>
                    </a:cubicBezTo>
                    <a:cubicBezTo>
                      <a:pt x="6" y="50"/>
                      <a:pt x="6" y="50"/>
                      <a:pt x="6" y="50"/>
                    </a:cubicBezTo>
                    <a:moveTo>
                      <a:pt x="13" y="36"/>
                    </a:moveTo>
                    <a:cubicBezTo>
                      <a:pt x="10" y="39"/>
                      <a:pt x="9" y="43"/>
                      <a:pt x="7" y="46"/>
                    </a:cubicBezTo>
                    <a:cubicBezTo>
                      <a:pt x="10" y="50"/>
                      <a:pt x="10" y="50"/>
                      <a:pt x="10" y="50"/>
                    </a:cubicBezTo>
                    <a:cubicBezTo>
                      <a:pt x="11" y="46"/>
                      <a:pt x="13" y="43"/>
                      <a:pt x="15" y="40"/>
                    </a:cubicBezTo>
                    <a:cubicBezTo>
                      <a:pt x="13" y="36"/>
                      <a:pt x="13" y="36"/>
                      <a:pt x="13" y="36"/>
                    </a:cubicBezTo>
                    <a:moveTo>
                      <a:pt x="21" y="25"/>
                    </a:moveTo>
                    <a:cubicBezTo>
                      <a:pt x="19" y="28"/>
                      <a:pt x="16" y="30"/>
                      <a:pt x="14" y="33"/>
                    </a:cubicBezTo>
                    <a:cubicBezTo>
                      <a:pt x="17" y="37"/>
                      <a:pt x="17" y="37"/>
                      <a:pt x="17" y="37"/>
                    </a:cubicBezTo>
                    <a:cubicBezTo>
                      <a:pt x="19" y="34"/>
                      <a:pt x="21" y="31"/>
                      <a:pt x="24" y="28"/>
                    </a:cubicBezTo>
                    <a:cubicBezTo>
                      <a:pt x="21" y="25"/>
                      <a:pt x="21" y="25"/>
                      <a:pt x="21" y="25"/>
                    </a:cubicBezTo>
                    <a:moveTo>
                      <a:pt x="32" y="16"/>
                    </a:moveTo>
                    <a:cubicBezTo>
                      <a:pt x="31" y="16"/>
                      <a:pt x="30" y="17"/>
                      <a:pt x="29" y="17"/>
                    </a:cubicBezTo>
                    <a:cubicBezTo>
                      <a:pt x="27" y="19"/>
                      <a:pt x="25" y="21"/>
                      <a:pt x="23" y="23"/>
                    </a:cubicBezTo>
                    <a:cubicBezTo>
                      <a:pt x="26" y="26"/>
                      <a:pt x="26" y="26"/>
                      <a:pt x="26" y="26"/>
                    </a:cubicBezTo>
                    <a:cubicBezTo>
                      <a:pt x="28" y="24"/>
                      <a:pt x="30" y="22"/>
                      <a:pt x="32" y="21"/>
                    </a:cubicBezTo>
                    <a:cubicBezTo>
                      <a:pt x="33" y="20"/>
                      <a:pt x="33" y="20"/>
                      <a:pt x="34" y="19"/>
                    </a:cubicBezTo>
                    <a:cubicBezTo>
                      <a:pt x="32" y="16"/>
                      <a:pt x="32" y="16"/>
                      <a:pt x="32" y="16"/>
                    </a:cubicBezTo>
                    <a:moveTo>
                      <a:pt x="43" y="9"/>
                    </a:moveTo>
                    <a:cubicBezTo>
                      <a:pt x="40" y="10"/>
                      <a:pt x="37" y="12"/>
                      <a:pt x="34" y="14"/>
                    </a:cubicBezTo>
                    <a:cubicBezTo>
                      <a:pt x="36" y="17"/>
                      <a:pt x="36" y="17"/>
                      <a:pt x="36" y="17"/>
                    </a:cubicBezTo>
                    <a:cubicBezTo>
                      <a:pt x="39" y="15"/>
                      <a:pt x="42" y="14"/>
                      <a:pt x="45" y="12"/>
                    </a:cubicBezTo>
                    <a:cubicBezTo>
                      <a:pt x="43" y="9"/>
                      <a:pt x="43" y="9"/>
                      <a:pt x="43" y="9"/>
                    </a:cubicBezTo>
                    <a:moveTo>
                      <a:pt x="113" y="8"/>
                    </a:moveTo>
                    <a:cubicBezTo>
                      <a:pt x="118" y="16"/>
                      <a:pt x="118" y="16"/>
                      <a:pt x="118" y="16"/>
                    </a:cubicBezTo>
                    <a:cubicBezTo>
                      <a:pt x="125" y="20"/>
                      <a:pt x="131" y="26"/>
                      <a:pt x="136" y="32"/>
                    </a:cubicBezTo>
                    <a:cubicBezTo>
                      <a:pt x="144" y="41"/>
                      <a:pt x="148" y="52"/>
                      <a:pt x="151" y="62"/>
                    </a:cubicBezTo>
                    <a:cubicBezTo>
                      <a:pt x="156" y="70"/>
                      <a:pt x="156" y="70"/>
                      <a:pt x="156" y="70"/>
                    </a:cubicBezTo>
                    <a:cubicBezTo>
                      <a:pt x="155" y="56"/>
                      <a:pt x="149" y="42"/>
                      <a:pt x="140" y="30"/>
                    </a:cubicBezTo>
                    <a:cubicBezTo>
                      <a:pt x="132" y="21"/>
                      <a:pt x="123" y="13"/>
                      <a:pt x="113" y="8"/>
                    </a:cubicBezTo>
                    <a:moveTo>
                      <a:pt x="56" y="4"/>
                    </a:moveTo>
                    <a:cubicBezTo>
                      <a:pt x="53" y="5"/>
                      <a:pt x="49" y="6"/>
                      <a:pt x="46" y="7"/>
                    </a:cubicBezTo>
                    <a:cubicBezTo>
                      <a:pt x="48" y="11"/>
                      <a:pt x="48" y="11"/>
                      <a:pt x="48" y="11"/>
                    </a:cubicBezTo>
                    <a:cubicBezTo>
                      <a:pt x="51" y="9"/>
                      <a:pt x="55" y="8"/>
                      <a:pt x="58" y="7"/>
                    </a:cubicBezTo>
                    <a:cubicBezTo>
                      <a:pt x="56" y="4"/>
                      <a:pt x="56" y="4"/>
                      <a:pt x="56" y="4"/>
                    </a:cubicBezTo>
                    <a:moveTo>
                      <a:pt x="91" y="1"/>
                    </a:moveTo>
                    <a:cubicBezTo>
                      <a:pt x="95" y="6"/>
                      <a:pt x="95" y="6"/>
                      <a:pt x="95" y="6"/>
                    </a:cubicBezTo>
                    <a:cubicBezTo>
                      <a:pt x="101" y="8"/>
                      <a:pt x="106" y="10"/>
                      <a:pt x="112" y="12"/>
                    </a:cubicBezTo>
                    <a:cubicBezTo>
                      <a:pt x="107" y="6"/>
                      <a:pt x="107" y="6"/>
                      <a:pt x="107" y="6"/>
                    </a:cubicBezTo>
                    <a:cubicBezTo>
                      <a:pt x="102" y="4"/>
                      <a:pt x="97" y="2"/>
                      <a:pt x="91" y="1"/>
                    </a:cubicBezTo>
                    <a:moveTo>
                      <a:pt x="71" y="1"/>
                    </a:moveTo>
                    <a:cubicBezTo>
                      <a:pt x="67" y="1"/>
                      <a:pt x="63" y="2"/>
                      <a:pt x="59" y="3"/>
                    </a:cubicBezTo>
                    <a:cubicBezTo>
                      <a:pt x="62" y="6"/>
                      <a:pt x="62" y="6"/>
                      <a:pt x="62" y="6"/>
                    </a:cubicBezTo>
                    <a:cubicBezTo>
                      <a:pt x="65" y="5"/>
                      <a:pt x="69" y="5"/>
                      <a:pt x="73" y="5"/>
                    </a:cubicBezTo>
                    <a:cubicBezTo>
                      <a:pt x="71" y="1"/>
                      <a:pt x="71" y="1"/>
                      <a:pt x="71" y="1"/>
                    </a:cubicBezTo>
                    <a:moveTo>
                      <a:pt x="78" y="0"/>
                    </a:moveTo>
                    <a:cubicBezTo>
                      <a:pt x="77" y="0"/>
                      <a:pt x="75" y="0"/>
                      <a:pt x="74" y="0"/>
                    </a:cubicBezTo>
                    <a:cubicBezTo>
                      <a:pt x="77" y="4"/>
                      <a:pt x="77" y="4"/>
                      <a:pt x="77" y="4"/>
                    </a:cubicBezTo>
                    <a:cubicBezTo>
                      <a:pt x="77" y="4"/>
                      <a:pt x="78" y="4"/>
                      <a:pt x="78" y="4"/>
                    </a:cubicBezTo>
                    <a:cubicBezTo>
                      <a:pt x="82" y="4"/>
                      <a:pt x="86" y="5"/>
                      <a:pt x="90" y="5"/>
                    </a:cubicBezTo>
                    <a:cubicBezTo>
                      <a:pt x="87" y="1"/>
                      <a:pt x="87" y="1"/>
                      <a:pt x="87" y="1"/>
                    </a:cubicBezTo>
                    <a:cubicBezTo>
                      <a:pt x="84" y="1"/>
                      <a:pt x="81"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810"/>
              <p:cNvSpPr>
                <a:spLocks noEditPoints="1"/>
              </p:cNvSpPr>
              <p:nvPr/>
            </p:nvSpPr>
            <p:spPr bwMode="auto">
              <a:xfrm>
                <a:off x="5580783" y="2569665"/>
                <a:ext cx="351705" cy="496706"/>
              </a:xfrm>
              <a:custGeom>
                <a:avLst/>
                <a:gdLst>
                  <a:gd name="T0" fmla="*/ 37 w 48"/>
                  <a:gd name="T1" fmla="*/ 58 h 68"/>
                  <a:gd name="T2" fmla="*/ 43 w 48"/>
                  <a:gd name="T3" fmla="*/ 66 h 68"/>
                  <a:gd name="T4" fmla="*/ 48 w 48"/>
                  <a:gd name="T5" fmla="*/ 68 h 68"/>
                  <a:gd name="T6" fmla="*/ 43 w 48"/>
                  <a:gd name="T7" fmla="*/ 62 h 68"/>
                  <a:gd name="T8" fmla="*/ 37 w 48"/>
                  <a:gd name="T9" fmla="*/ 58 h 68"/>
                  <a:gd name="T10" fmla="*/ 0 w 48"/>
                  <a:gd name="T11" fmla="*/ 0 h 68"/>
                  <a:gd name="T12" fmla="*/ 1 w 48"/>
                  <a:gd name="T13" fmla="*/ 6 h 68"/>
                  <a:gd name="T14" fmla="*/ 6 w 48"/>
                  <a:gd name="T15" fmla="*/ 14 h 68"/>
                  <a:gd name="T16" fmla="*/ 5 w 48"/>
                  <a:gd name="T17" fmla="*/ 7 h 68"/>
                  <a:gd name="T18" fmla="*/ 0 w 48"/>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8">
                    <a:moveTo>
                      <a:pt x="37" y="58"/>
                    </a:moveTo>
                    <a:cubicBezTo>
                      <a:pt x="43" y="66"/>
                      <a:pt x="43" y="66"/>
                      <a:pt x="43" y="66"/>
                    </a:cubicBezTo>
                    <a:cubicBezTo>
                      <a:pt x="44" y="67"/>
                      <a:pt x="46" y="67"/>
                      <a:pt x="48" y="68"/>
                    </a:cubicBezTo>
                    <a:cubicBezTo>
                      <a:pt x="43" y="62"/>
                      <a:pt x="43" y="62"/>
                      <a:pt x="43" y="62"/>
                    </a:cubicBezTo>
                    <a:cubicBezTo>
                      <a:pt x="41" y="60"/>
                      <a:pt x="39" y="59"/>
                      <a:pt x="37" y="58"/>
                    </a:cubicBezTo>
                    <a:moveTo>
                      <a:pt x="0" y="0"/>
                    </a:moveTo>
                    <a:cubicBezTo>
                      <a:pt x="0" y="2"/>
                      <a:pt x="0" y="4"/>
                      <a:pt x="1" y="6"/>
                    </a:cubicBezTo>
                    <a:cubicBezTo>
                      <a:pt x="6" y="14"/>
                      <a:pt x="6" y="14"/>
                      <a:pt x="6" y="14"/>
                    </a:cubicBezTo>
                    <a:cubicBezTo>
                      <a:pt x="6" y="12"/>
                      <a:pt x="5" y="9"/>
                      <a:pt x="5"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811"/>
              <p:cNvSpPr>
                <a:spLocks noEditPoints="1"/>
              </p:cNvSpPr>
              <p:nvPr/>
            </p:nvSpPr>
            <p:spPr bwMode="auto">
              <a:xfrm>
                <a:off x="5590039" y="2415407"/>
                <a:ext cx="487451" cy="694155"/>
              </a:xfrm>
              <a:custGeom>
                <a:avLst/>
                <a:gdLst>
                  <a:gd name="T0" fmla="*/ 60 w 67"/>
                  <a:gd name="T1" fmla="*/ 89 h 95"/>
                  <a:gd name="T2" fmla="*/ 63 w 67"/>
                  <a:gd name="T3" fmla="*/ 94 h 95"/>
                  <a:gd name="T4" fmla="*/ 67 w 67"/>
                  <a:gd name="T5" fmla="*/ 95 h 95"/>
                  <a:gd name="T6" fmla="*/ 64 w 67"/>
                  <a:gd name="T7" fmla="*/ 90 h 95"/>
                  <a:gd name="T8" fmla="*/ 60 w 67"/>
                  <a:gd name="T9" fmla="*/ 89 h 95"/>
                  <a:gd name="T10" fmla="*/ 1 w 67"/>
                  <a:gd name="T11" fmla="*/ 0 h 95"/>
                  <a:gd name="T12" fmla="*/ 0 w 67"/>
                  <a:gd name="T13" fmla="*/ 4 h 95"/>
                  <a:gd name="T14" fmla="*/ 3 w 67"/>
                  <a:gd name="T15" fmla="*/ 9 h 95"/>
                  <a:gd name="T16" fmla="*/ 4 w 67"/>
                  <a:gd name="T17" fmla="*/ 5 h 95"/>
                  <a:gd name="T18" fmla="*/ 1 w 67"/>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95">
                    <a:moveTo>
                      <a:pt x="60" y="89"/>
                    </a:moveTo>
                    <a:cubicBezTo>
                      <a:pt x="63" y="94"/>
                      <a:pt x="63" y="94"/>
                      <a:pt x="63" y="94"/>
                    </a:cubicBezTo>
                    <a:cubicBezTo>
                      <a:pt x="65" y="94"/>
                      <a:pt x="66" y="94"/>
                      <a:pt x="67" y="95"/>
                    </a:cubicBezTo>
                    <a:cubicBezTo>
                      <a:pt x="64" y="90"/>
                      <a:pt x="64" y="90"/>
                      <a:pt x="64" y="90"/>
                    </a:cubicBezTo>
                    <a:cubicBezTo>
                      <a:pt x="63" y="90"/>
                      <a:pt x="61" y="90"/>
                      <a:pt x="60" y="89"/>
                    </a:cubicBezTo>
                    <a:moveTo>
                      <a:pt x="1" y="0"/>
                    </a:moveTo>
                    <a:cubicBezTo>
                      <a:pt x="0" y="2"/>
                      <a:pt x="0" y="3"/>
                      <a:pt x="0" y="4"/>
                    </a:cubicBezTo>
                    <a:cubicBezTo>
                      <a:pt x="3" y="9"/>
                      <a:pt x="3" y="9"/>
                      <a:pt x="3" y="9"/>
                    </a:cubicBezTo>
                    <a:cubicBezTo>
                      <a:pt x="3" y="8"/>
                      <a:pt x="4" y="6"/>
                      <a:pt x="4"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812"/>
              <p:cNvSpPr>
                <a:spLocks noEditPoints="1"/>
              </p:cNvSpPr>
              <p:nvPr/>
            </p:nvSpPr>
            <p:spPr bwMode="auto">
              <a:xfrm>
                <a:off x="5623975" y="2298173"/>
                <a:ext cx="576920" cy="811390"/>
              </a:xfrm>
              <a:custGeom>
                <a:avLst/>
                <a:gdLst>
                  <a:gd name="T0" fmla="*/ 77 w 79"/>
                  <a:gd name="T1" fmla="*/ 107 h 111"/>
                  <a:gd name="T2" fmla="*/ 73 w 79"/>
                  <a:gd name="T3" fmla="*/ 107 h 111"/>
                  <a:gd name="T4" fmla="*/ 76 w 79"/>
                  <a:gd name="T5" fmla="*/ 111 h 111"/>
                  <a:gd name="T6" fmla="*/ 79 w 79"/>
                  <a:gd name="T7" fmla="*/ 111 h 111"/>
                  <a:gd name="T8" fmla="*/ 77 w 79"/>
                  <a:gd name="T9" fmla="*/ 107 h 111"/>
                  <a:gd name="T10" fmla="*/ 1 w 79"/>
                  <a:gd name="T11" fmla="*/ 0 h 111"/>
                  <a:gd name="T12" fmla="*/ 0 w 79"/>
                  <a:gd name="T13" fmla="*/ 4 h 111"/>
                  <a:gd name="T14" fmla="*/ 2 w 79"/>
                  <a:gd name="T15" fmla="*/ 7 h 111"/>
                  <a:gd name="T16" fmla="*/ 4 w 79"/>
                  <a:gd name="T17" fmla="*/ 4 h 111"/>
                  <a:gd name="T18" fmla="*/ 1 w 7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1">
                    <a:moveTo>
                      <a:pt x="77" y="107"/>
                    </a:moveTo>
                    <a:cubicBezTo>
                      <a:pt x="75" y="107"/>
                      <a:pt x="74" y="107"/>
                      <a:pt x="73" y="107"/>
                    </a:cubicBezTo>
                    <a:cubicBezTo>
                      <a:pt x="76" y="111"/>
                      <a:pt x="76" y="111"/>
                      <a:pt x="76" y="111"/>
                    </a:cubicBezTo>
                    <a:cubicBezTo>
                      <a:pt x="77" y="111"/>
                      <a:pt x="78" y="111"/>
                      <a:pt x="79" y="111"/>
                    </a:cubicBezTo>
                    <a:cubicBezTo>
                      <a:pt x="77" y="107"/>
                      <a:pt x="77" y="107"/>
                      <a:pt x="77" y="107"/>
                    </a:cubicBezTo>
                    <a:moveTo>
                      <a:pt x="1" y="0"/>
                    </a:moveTo>
                    <a:cubicBezTo>
                      <a:pt x="0" y="1"/>
                      <a:pt x="0" y="2"/>
                      <a:pt x="0" y="4"/>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813"/>
              <p:cNvSpPr>
                <a:spLocks noEditPoints="1"/>
              </p:cNvSpPr>
              <p:nvPr/>
            </p:nvSpPr>
            <p:spPr bwMode="auto">
              <a:xfrm>
                <a:off x="5676422" y="2205619"/>
                <a:ext cx="635537" cy="888518"/>
              </a:xfrm>
              <a:custGeom>
                <a:avLst/>
                <a:gdLst>
                  <a:gd name="T0" fmla="*/ 85 w 87"/>
                  <a:gd name="T1" fmla="*/ 118 h 122"/>
                  <a:gd name="T2" fmla="*/ 81 w 87"/>
                  <a:gd name="T3" fmla="*/ 119 h 122"/>
                  <a:gd name="T4" fmla="*/ 84 w 87"/>
                  <a:gd name="T5" fmla="*/ 122 h 122"/>
                  <a:gd name="T6" fmla="*/ 87 w 87"/>
                  <a:gd name="T7" fmla="*/ 121 h 122"/>
                  <a:gd name="T8" fmla="*/ 85 w 87"/>
                  <a:gd name="T9" fmla="*/ 118 h 122"/>
                  <a:gd name="T10" fmla="*/ 1 w 87"/>
                  <a:gd name="T11" fmla="*/ 0 h 122"/>
                  <a:gd name="T12" fmla="*/ 0 w 87"/>
                  <a:gd name="T13" fmla="*/ 3 h 122"/>
                  <a:gd name="T14" fmla="*/ 2 w 87"/>
                  <a:gd name="T15" fmla="*/ 7 h 122"/>
                  <a:gd name="T16" fmla="*/ 4 w 87"/>
                  <a:gd name="T17" fmla="*/ 4 h 122"/>
                  <a:gd name="T18" fmla="*/ 1 w 87"/>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22">
                    <a:moveTo>
                      <a:pt x="85" y="118"/>
                    </a:moveTo>
                    <a:cubicBezTo>
                      <a:pt x="83" y="118"/>
                      <a:pt x="82" y="118"/>
                      <a:pt x="81" y="119"/>
                    </a:cubicBezTo>
                    <a:cubicBezTo>
                      <a:pt x="84" y="122"/>
                      <a:pt x="84" y="122"/>
                      <a:pt x="84" y="122"/>
                    </a:cubicBezTo>
                    <a:cubicBezTo>
                      <a:pt x="85" y="122"/>
                      <a:pt x="86" y="122"/>
                      <a:pt x="87" y="121"/>
                    </a:cubicBezTo>
                    <a:cubicBezTo>
                      <a:pt x="85" y="118"/>
                      <a:pt x="85" y="118"/>
                      <a:pt x="85" y="118"/>
                    </a:cubicBezTo>
                    <a:moveTo>
                      <a:pt x="1" y="0"/>
                    </a:moveTo>
                    <a:cubicBezTo>
                      <a:pt x="1" y="1"/>
                      <a:pt x="0" y="2"/>
                      <a:pt x="0" y="3"/>
                    </a:cubicBezTo>
                    <a:cubicBezTo>
                      <a:pt x="2" y="7"/>
                      <a:pt x="2" y="7"/>
                      <a:pt x="2" y="7"/>
                    </a:cubicBezTo>
                    <a:cubicBezTo>
                      <a:pt x="3" y="6"/>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814"/>
              <p:cNvSpPr>
                <a:spLocks noEditPoints="1"/>
              </p:cNvSpPr>
              <p:nvPr/>
            </p:nvSpPr>
            <p:spPr bwMode="auto">
              <a:xfrm>
                <a:off x="5735040" y="2131575"/>
                <a:ext cx="669473" cy="925540"/>
              </a:xfrm>
              <a:custGeom>
                <a:avLst/>
                <a:gdLst>
                  <a:gd name="T0" fmla="*/ 90 w 92"/>
                  <a:gd name="T1" fmla="*/ 123 h 127"/>
                  <a:gd name="T2" fmla="*/ 87 w 92"/>
                  <a:gd name="T3" fmla="*/ 124 h 127"/>
                  <a:gd name="T4" fmla="*/ 89 w 92"/>
                  <a:gd name="T5" fmla="*/ 127 h 127"/>
                  <a:gd name="T6" fmla="*/ 92 w 92"/>
                  <a:gd name="T7" fmla="*/ 126 h 127"/>
                  <a:gd name="T8" fmla="*/ 90 w 92"/>
                  <a:gd name="T9" fmla="*/ 123 h 127"/>
                  <a:gd name="T10" fmla="*/ 2 w 92"/>
                  <a:gd name="T11" fmla="*/ 0 h 127"/>
                  <a:gd name="T12" fmla="*/ 0 w 92"/>
                  <a:gd name="T13" fmla="*/ 2 h 127"/>
                  <a:gd name="T14" fmla="*/ 3 w 92"/>
                  <a:gd name="T15" fmla="*/ 5 h 127"/>
                  <a:gd name="T16" fmla="*/ 5 w 92"/>
                  <a:gd name="T17" fmla="*/ 3 h 127"/>
                  <a:gd name="T18" fmla="*/ 2 w 9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7">
                    <a:moveTo>
                      <a:pt x="90" y="123"/>
                    </a:moveTo>
                    <a:cubicBezTo>
                      <a:pt x="89" y="123"/>
                      <a:pt x="88" y="124"/>
                      <a:pt x="87" y="124"/>
                    </a:cubicBezTo>
                    <a:cubicBezTo>
                      <a:pt x="89" y="127"/>
                      <a:pt x="89" y="127"/>
                      <a:pt x="89" y="127"/>
                    </a:cubicBezTo>
                    <a:cubicBezTo>
                      <a:pt x="90" y="127"/>
                      <a:pt x="91" y="127"/>
                      <a:pt x="92" y="126"/>
                    </a:cubicBezTo>
                    <a:cubicBezTo>
                      <a:pt x="90" y="123"/>
                      <a:pt x="90" y="123"/>
                      <a:pt x="90" y="123"/>
                    </a:cubicBezTo>
                    <a:moveTo>
                      <a:pt x="2" y="0"/>
                    </a:moveTo>
                    <a:cubicBezTo>
                      <a:pt x="2" y="0"/>
                      <a:pt x="1" y="1"/>
                      <a:pt x="0" y="2"/>
                    </a:cubicBezTo>
                    <a:cubicBezTo>
                      <a:pt x="3"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815"/>
              <p:cNvSpPr>
                <a:spLocks noEditPoints="1"/>
              </p:cNvSpPr>
              <p:nvPr/>
            </p:nvSpPr>
            <p:spPr bwMode="auto">
              <a:xfrm>
                <a:off x="5815253" y="2066788"/>
                <a:ext cx="678729" cy="947136"/>
              </a:xfrm>
              <a:custGeom>
                <a:avLst/>
                <a:gdLst>
                  <a:gd name="T0" fmla="*/ 90 w 93"/>
                  <a:gd name="T1" fmla="*/ 125 h 130"/>
                  <a:gd name="T2" fmla="*/ 88 w 93"/>
                  <a:gd name="T3" fmla="*/ 127 h 130"/>
                  <a:gd name="T4" fmla="*/ 90 w 93"/>
                  <a:gd name="T5" fmla="*/ 130 h 130"/>
                  <a:gd name="T6" fmla="*/ 93 w 93"/>
                  <a:gd name="T7" fmla="*/ 128 h 130"/>
                  <a:gd name="T8" fmla="*/ 90 w 93"/>
                  <a:gd name="T9" fmla="*/ 125 h 130"/>
                  <a:gd name="T10" fmla="*/ 2 w 93"/>
                  <a:gd name="T11" fmla="*/ 0 h 130"/>
                  <a:gd name="T12" fmla="*/ 0 w 93"/>
                  <a:gd name="T13" fmla="*/ 2 h 130"/>
                  <a:gd name="T14" fmla="*/ 2 w 93"/>
                  <a:gd name="T15" fmla="*/ 5 h 130"/>
                  <a:gd name="T16" fmla="*/ 4 w 93"/>
                  <a:gd name="T17" fmla="*/ 3 h 130"/>
                  <a:gd name="T18" fmla="*/ 2 w 93"/>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0">
                    <a:moveTo>
                      <a:pt x="90" y="125"/>
                    </a:moveTo>
                    <a:cubicBezTo>
                      <a:pt x="89" y="125"/>
                      <a:pt x="89" y="126"/>
                      <a:pt x="88" y="127"/>
                    </a:cubicBezTo>
                    <a:cubicBezTo>
                      <a:pt x="90" y="130"/>
                      <a:pt x="90" y="130"/>
                      <a:pt x="90" y="130"/>
                    </a:cubicBezTo>
                    <a:cubicBezTo>
                      <a:pt x="91" y="129"/>
                      <a:pt x="92" y="129"/>
                      <a:pt x="93" y="128"/>
                    </a:cubicBezTo>
                    <a:cubicBezTo>
                      <a:pt x="90" y="125"/>
                      <a:pt x="90" y="125"/>
                      <a:pt x="90" y="125"/>
                    </a:cubicBezTo>
                    <a:moveTo>
                      <a:pt x="2" y="0"/>
                    </a:moveTo>
                    <a:cubicBezTo>
                      <a:pt x="1" y="1"/>
                      <a:pt x="0" y="1"/>
                      <a:pt x="0" y="2"/>
                    </a:cubicBezTo>
                    <a:cubicBezTo>
                      <a:pt x="2" y="5"/>
                      <a:pt x="2" y="5"/>
                      <a:pt x="2" y="5"/>
                    </a:cubicBezTo>
                    <a:cubicBezTo>
                      <a:pt x="3" y="5"/>
                      <a:pt x="3" y="4"/>
                      <a:pt x="4"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816"/>
              <p:cNvSpPr>
                <a:spLocks noEditPoints="1"/>
              </p:cNvSpPr>
              <p:nvPr/>
            </p:nvSpPr>
            <p:spPr bwMode="auto">
              <a:xfrm>
                <a:off x="5895467" y="2014340"/>
                <a:ext cx="669473" cy="934796"/>
              </a:xfrm>
              <a:custGeom>
                <a:avLst/>
                <a:gdLst>
                  <a:gd name="T0" fmla="*/ 89 w 92"/>
                  <a:gd name="T1" fmla="*/ 123 h 128"/>
                  <a:gd name="T2" fmla="*/ 87 w 92"/>
                  <a:gd name="T3" fmla="*/ 125 h 128"/>
                  <a:gd name="T4" fmla="*/ 90 w 92"/>
                  <a:gd name="T5" fmla="*/ 128 h 128"/>
                  <a:gd name="T6" fmla="*/ 92 w 92"/>
                  <a:gd name="T7" fmla="*/ 126 h 128"/>
                  <a:gd name="T8" fmla="*/ 89 w 92"/>
                  <a:gd name="T9" fmla="*/ 123 h 128"/>
                  <a:gd name="T10" fmla="*/ 3 w 92"/>
                  <a:gd name="T11" fmla="*/ 0 h 128"/>
                  <a:gd name="T12" fmla="*/ 0 w 92"/>
                  <a:gd name="T13" fmla="*/ 2 h 128"/>
                  <a:gd name="T14" fmla="*/ 2 w 92"/>
                  <a:gd name="T15" fmla="*/ 5 h 128"/>
                  <a:gd name="T16" fmla="*/ 5 w 92"/>
                  <a:gd name="T17" fmla="*/ 4 h 128"/>
                  <a:gd name="T18" fmla="*/ 3 w 92"/>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8">
                    <a:moveTo>
                      <a:pt x="89" y="123"/>
                    </a:moveTo>
                    <a:cubicBezTo>
                      <a:pt x="89" y="124"/>
                      <a:pt x="88" y="124"/>
                      <a:pt x="87" y="125"/>
                    </a:cubicBezTo>
                    <a:cubicBezTo>
                      <a:pt x="90" y="128"/>
                      <a:pt x="90" y="128"/>
                      <a:pt x="90" y="128"/>
                    </a:cubicBezTo>
                    <a:cubicBezTo>
                      <a:pt x="90" y="128"/>
                      <a:pt x="91" y="127"/>
                      <a:pt x="92" y="126"/>
                    </a:cubicBezTo>
                    <a:cubicBezTo>
                      <a:pt x="89" y="123"/>
                      <a:pt x="89" y="123"/>
                      <a:pt x="89" y="123"/>
                    </a:cubicBezTo>
                    <a:moveTo>
                      <a:pt x="3" y="0"/>
                    </a:moveTo>
                    <a:cubicBezTo>
                      <a:pt x="2" y="1"/>
                      <a:pt x="1" y="1"/>
                      <a:pt x="0" y="2"/>
                    </a:cubicBezTo>
                    <a:cubicBezTo>
                      <a:pt x="2" y="5"/>
                      <a:pt x="2" y="5"/>
                      <a:pt x="2" y="5"/>
                    </a:cubicBezTo>
                    <a:cubicBezTo>
                      <a:pt x="3" y="5"/>
                      <a:pt x="4" y="4"/>
                      <a:pt x="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817"/>
              <p:cNvSpPr>
                <a:spLocks noEditPoints="1"/>
              </p:cNvSpPr>
              <p:nvPr/>
            </p:nvSpPr>
            <p:spPr bwMode="auto">
              <a:xfrm>
                <a:off x="5991105" y="1986574"/>
                <a:ext cx="641708" cy="888518"/>
              </a:xfrm>
              <a:custGeom>
                <a:avLst/>
                <a:gdLst>
                  <a:gd name="T0" fmla="*/ 85 w 88"/>
                  <a:gd name="T1" fmla="*/ 116 h 122"/>
                  <a:gd name="T2" fmla="*/ 83 w 88"/>
                  <a:gd name="T3" fmla="*/ 118 h 122"/>
                  <a:gd name="T4" fmla="*/ 86 w 88"/>
                  <a:gd name="T5" fmla="*/ 122 h 122"/>
                  <a:gd name="T6" fmla="*/ 88 w 88"/>
                  <a:gd name="T7" fmla="*/ 119 h 122"/>
                  <a:gd name="T8" fmla="*/ 85 w 88"/>
                  <a:gd name="T9" fmla="*/ 116 h 122"/>
                  <a:gd name="T10" fmla="*/ 3 w 88"/>
                  <a:gd name="T11" fmla="*/ 0 h 122"/>
                  <a:gd name="T12" fmla="*/ 0 w 88"/>
                  <a:gd name="T13" fmla="*/ 1 h 122"/>
                  <a:gd name="T14" fmla="*/ 2 w 88"/>
                  <a:gd name="T15" fmla="*/ 4 h 122"/>
                  <a:gd name="T16" fmla="*/ 6 w 88"/>
                  <a:gd name="T17" fmla="*/ 3 h 122"/>
                  <a:gd name="T18" fmla="*/ 3 w 8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2">
                    <a:moveTo>
                      <a:pt x="85" y="116"/>
                    </a:moveTo>
                    <a:cubicBezTo>
                      <a:pt x="85" y="117"/>
                      <a:pt x="84" y="117"/>
                      <a:pt x="83" y="118"/>
                    </a:cubicBezTo>
                    <a:cubicBezTo>
                      <a:pt x="86" y="122"/>
                      <a:pt x="86" y="122"/>
                      <a:pt x="86" y="122"/>
                    </a:cubicBezTo>
                    <a:cubicBezTo>
                      <a:pt x="86" y="121"/>
                      <a:pt x="87" y="120"/>
                      <a:pt x="88" y="119"/>
                    </a:cubicBezTo>
                    <a:cubicBezTo>
                      <a:pt x="85" y="116"/>
                      <a:pt x="85" y="116"/>
                      <a:pt x="85" y="116"/>
                    </a:cubicBezTo>
                    <a:moveTo>
                      <a:pt x="3" y="0"/>
                    </a:moveTo>
                    <a:cubicBezTo>
                      <a:pt x="2" y="0"/>
                      <a:pt x="1" y="0"/>
                      <a:pt x="0" y="1"/>
                    </a:cubicBezTo>
                    <a:cubicBezTo>
                      <a:pt x="2" y="4"/>
                      <a:pt x="2" y="4"/>
                      <a:pt x="2" y="4"/>
                    </a:cubicBezTo>
                    <a:cubicBezTo>
                      <a:pt x="3" y="4"/>
                      <a:pt x="5" y="3"/>
                      <a:pt x="6"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818"/>
              <p:cNvSpPr>
                <a:spLocks noEditPoints="1"/>
              </p:cNvSpPr>
              <p:nvPr/>
            </p:nvSpPr>
            <p:spPr bwMode="auto">
              <a:xfrm>
                <a:off x="6099085" y="1964978"/>
                <a:ext cx="583090" cy="814475"/>
              </a:xfrm>
              <a:custGeom>
                <a:avLst/>
                <a:gdLst>
                  <a:gd name="T0" fmla="*/ 77 w 80"/>
                  <a:gd name="T1" fmla="*/ 105 h 112"/>
                  <a:gd name="T2" fmla="*/ 76 w 80"/>
                  <a:gd name="T3" fmla="*/ 108 h 112"/>
                  <a:gd name="T4" fmla="*/ 78 w 80"/>
                  <a:gd name="T5" fmla="*/ 112 h 112"/>
                  <a:gd name="T6" fmla="*/ 80 w 80"/>
                  <a:gd name="T7" fmla="*/ 109 h 112"/>
                  <a:gd name="T8" fmla="*/ 77 w 80"/>
                  <a:gd name="T9" fmla="*/ 105 h 112"/>
                  <a:gd name="T10" fmla="*/ 3 w 80"/>
                  <a:gd name="T11" fmla="*/ 0 h 112"/>
                  <a:gd name="T12" fmla="*/ 0 w 80"/>
                  <a:gd name="T13" fmla="*/ 1 h 112"/>
                  <a:gd name="T14" fmla="*/ 2 w 80"/>
                  <a:gd name="T15" fmla="*/ 5 h 112"/>
                  <a:gd name="T16" fmla="*/ 6 w 80"/>
                  <a:gd name="T17" fmla="*/ 4 h 112"/>
                  <a:gd name="T18" fmla="*/ 3 w 80"/>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12">
                    <a:moveTo>
                      <a:pt x="77" y="105"/>
                    </a:moveTo>
                    <a:cubicBezTo>
                      <a:pt x="77" y="106"/>
                      <a:pt x="76" y="107"/>
                      <a:pt x="76" y="108"/>
                    </a:cubicBezTo>
                    <a:cubicBezTo>
                      <a:pt x="78" y="112"/>
                      <a:pt x="78" y="112"/>
                      <a:pt x="78" y="112"/>
                    </a:cubicBezTo>
                    <a:cubicBezTo>
                      <a:pt x="79" y="111"/>
                      <a:pt x="79" y="110"/>
                      <a:pt x="80" y="109"/>
                    </a:cubicBezTo>
                    <a:cubicBezTo>
                      <a:pt x="77" y="105"/>
                      <a:pt x="77" y="105"/>
                      <a:pt x="77" y="105"/>
                    </a:cubicBezTo>
                    <a:moveTo>
                      <a:pt x="3" y="0"/>
                    </a:moveTo>
                    <a:cubicBezTo>
                      <a:pt x="2" y="1"/>
                      <a:pt x="1" y="1"/>
                      <a:pt x="0" y="1"/>
                    </a:cubicBezTo>
                    <a:cubicBezTo>
                      <a:pt x="2" y="5"/>
                      <a:pt x="2" y="5"/>
                      <a:pt x="2" y="5"/>
                    </a:cubicBezTo>
                    <a:cubicBezTo>
                      <a:pt x="3"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819"/>
              <p:cNvSpPr>
                <a:spLocks noEditPoints="1"/>
              </p:cNvSpPr>
              <p:nvPr/>
            </p:nvSpPr>
            <p:spPr bwMode="auto">
              <a:xfrm>
                <a:off x="6216320" y="1971149"/>
                <a:ext cx="502876" cy="694155"/>
              </a:xfrm>
              <a:custGeom>
                <a:avLst/>
                <a:gdLst>
                  <a:gd name="T0" fmla="*/ 65 w 69"/>
                  <a:gd name="T1" fmla="*/ 86 h 95"/>
                  <a:gd name="T2" fmla="*/ 65 w 69"/>
                  <a:gd name="T3" fmla="*/ 91 h 95"/>
                  <a:gd name="T4" fmla="*/ 68 w 69"/>
                  <a:gd name="T5" fmla="*/ 95 h 95"/>
                  <a:gd name="T6" fmla="*/ 69 w 69"/>
                  <a:gd name="T7" fmla="*/ 91 h 95"/>
                  <a:gd name="T8" fmla="*/ 65 w 69"/>
                  <a:gd name="T9" fmla="*/ 86 h 95"/>
                  <a:gd name="T10" fmla="*/ 0 w 69"/>
                  <a:gd name="T11" fmla="*/ 0 h 95"/>
                  <a:gd name="T12" fmla="*/ 3 w 69"/>
                  <a:gd name="T13" fmla="*/ 4 h 95"/>
                  <a:gd name="T14" fmla="*/ 8 w 69"/>
                  <a:gd name="T15" fmla="*/ 5 h 95"/>
                  <a:gd name="T16" fmla="*/ 4 w 69"/>
                  <a:gd name="T17" fmla="*/ 0 h 95"/>
                  <a:gd name="T18" fmla="*/ 0 w 69"/>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5">
                    <a:moveTo>
                      <a:pt x="65" y="86"/>
                    </a:moveTo>
                    <a:cubicBezTo>
                      <a:pt x="65" y="88"/>
                      <a:pt x="65" y="89"/>
                      <a:pt x="65" y="91"/>
                    </a:cubicBezTo>
                    <a:cubicBezTo>
                      <a:pt x="68" y="95"/>
                      <a:pt x="68" y="95"/>
                      <a:pt x="68" y="95"/>
                    </a:cubicBezTo>
                    <a:cubicBezTo>
                      <a:pt x="68" y="94"/>
                      <a:pt x="68" y="93"/>
                      <a:pt x="69" y="91"/>
                    </a:cubicBezTo>
                    <a:cubicBezTo>
                      <a:pt x="65" y="86"/>
                      <a:pt x="65" y="86"/>
                      <a:pt x="65" y="86"/>
                    </a:cubicBezTo>
                    <a:moveTo>
                      <a:pt x="0" y="0"/>
                    </a:moveTo>
                    <a:cubicBezTo>
                      <a:pt x="3" y="4"/>
                      <a:pt x="3" y="4"/>
                      <a:pt x="3" y="4"/>
                    </a:cubicBezTo>
                    <a:cubicBezTo>
                      <a:pt x="5" y="5"/>
                      <a:pt x="6" y="5"/>
                      <a:pt x="8" y="5"/>
                    </a:cubicBezTo>
                    <a:cubicBezTo>
                      <a:pt x="4" y="0"/>
                      <a:pt x="4"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820"/>
              <p:cNvSpPr>
                <a:spLocks noEditPoints="1"/>
              </p:cNvSpPr>
              <p:nvPr/>
            </p:nvSpPr>
            <p:spPr bwMode="auto">
              <a:xfrm>
                <a:off x="6361322" y="2008170"/>
                <a:ext cx="364045" cy="502877"/>
              </a:xfrm>
              <a:custGeom>
                <a:avLst/>
                <a:gdLst>
                  <a:gd name="T0" fmla="*/ 44 w 50"/>
                  <a:gd name="T1" fmla="*/ 56 h 69"/>
                  <a:gd name="T2" fmla="*/ 45 w 50"/>
                  <a:gd name="T3" fmla="*/ 63 h 69"/>
                  <a:gd name="T4" fmla="*/ 50 w 50"/>
                  <a:gd name="T5" fmla="*/ 69 h 69"/>
                  <a:gd name="T6" fmla="*/ 49 w 50"/>
                  <a:gd name="T7" fmla="*/ 64 h 69"/>
                  <a:gd name="T8" fmla="*/ 44 w 50"/>
                  <a:gd name="T9" fmla="*/ 56 h 69"/>
                  <a:gd name="T10" fmla="*/ 0 w 50"/>
                  <a:gd name="T11" fmla="*/ 0 h 69"/>
                  <a:gd name="T12" fmla="*/ 5 w 50"/>
                  <a:gd name="T13" fmla="*/ 6 h 69"/>
                  <a:gd name="T14" fmla="*/ 11 w 50"/>
                  <a:gd name="T15" fmla="*/ 10 h 69"/>
                  <a:gd name="T16" fmla="*/ 6 w 50"/>
                  <a:gd name="T17" fmla="*/ 2 h 69"/>
                  <a:gd name="T18" fmla="*/ 0 w 50"/>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9">
                    <a:moveTo>
                      <a:pt x="44" y="56"/>
                    </a:moveTo>
                    <a:cubicBezTo>
                      <a:pt x="44" y="58"/>
                      <a:pt x="45" y="61"/>
                      <a:pt x="45" y="63"/>
                    </a:cubicBezTo>
                    <a:cubicBezTo>
                      <a:pt x="50" y="69"/>
                      <a:pt x="50" y="69"/>
                      <a:pt x="50" y="69"/>
                    </a:cubicBezTo>
                    <a:cubicBezTo>
                      <a:pt x="50" y="68"/>
                      <a:pt x="49" y="66"/>
                      <a:pt x="49" y="64"/>
                    </a:cubicBezTo>
                    <a:cubicBezTo>
                      <a:pt x="44" y="56"/>
                      <a:pt x="44" y="56"/>
                      <a:pt x="44" y="56"/>
                    </a:cubicBezTo>
                    <a:moveTo>
                      <a:pt x="0" y="0"/>
                    </a:moveTo>
                    <a:cubicBezTo>
                      <a:pt x="5" y="6"/>
                      <a:pt x="5" y="6"/>
                      <a:pt x="5" y="6"/>
                    </a:cubicBezTo>
                    <a:cubicBezTo>
                      <a:pt x="7" y="7"/>
                      <a:pt x="9" y="9"/>
                      <a:pt x="11" y="10"/>
                    </a:cubicBezTo>
                    <a:cubicBezTo>
                      <a:pt x="6" y="2"/>
                      <a:pt x="6" y="2"/>
                      <a:pt x="6" y="2"/>
                    </a:cubicBezTo>
                    <a:cubicBezTo>
                      <a:pt x="4"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821"/>
              <p:cNvSpPr>
                <a:spLocks noEditPoints="1"/>
              </p:cNvSpPr>
              <p:nvPr/>
            </p:nvSpPr>
            <p:spPr bwMode="auto">
              <a:xfrm>
                <a:off x="5960254" y="2350620"/>
                <a:ext cx="379471" cy="379471"/>
              </a:xfrm>
              <a:custGeom>
                <a:avLst/>
                <a:gdLst>
                  <a:gd name="T0" fmla="*/ 37 w 52"/>
                  <a:gd name="T1" fmla="*/ 45 h 52"/>
                  <a:gd name="T2" fmla="*/ 27 w 52"/>
                  <a:gd name="T3" fmla="*/ 48 h 52"/>
                  <a:gd name="T4" fmla="*/ 29 w 52"/>
                  <a:gd name="T5" fmla="*/ 52 h 52"/>
                  <a:gd name="T6" fmla="*/ 40 w 52"/>
                  <a:gd name="T7" fmla="*/ 48 h 52"/>
                  <a:gd name="T8" fmla="*/ 37 w 52"/>
                  <a:gd name="T9" fmla="*/ 45 h 52"/>
                  <a:gd name="T10" fmla="*/ 47 w 52"/>
                  <a:gd name="T11" fmla="*/ 34 h 52"/>
                  <a:gd name="T12" fmla="*/ 40 w 52"/>
                  <a:gd name="T13" fmla="*/ 43 h 52"/>
                  <a:gd name="T14" fmla="*/ 40 w 52"/>
                  <a:gd name="T15" fmla="*/ 43 h 52"/>
                  <a:gd name="T16" fmla="*/ 42 w 52"/>
                  <a:gd name="T17" fmla="*/ 46 h 52"/>
                  <a:gd name="T18" fmla="*/ 43 w 52"/>
                  <a:gd name="T19" fmla="*/ 46 h 52"/>
                  <a:gd name="T20" fmla="*/ 49 w 52"/>
                  <a:gd name="T21" fmla="*/ 38 h 52"/>
                  <a:gd name="T22" fmla="*/ 47 w 52"/>
                  <a:gd name="T23" fmla="*/ 34 h 52"/>
                  <a:gd name="T24" fmla="*/ 2 w 52"/>
                  <a:gd name="T25" fmla="*/ 18 h 52"/>
                  <a:gd name="T26" fmla="*/ 1 w 52"/>
                  <a:gd name="T27" fmla="*/ 23 h 52"/>
                  <a:gd name="T28" fmla="*/ 0 w 52"/>
                  <a:gd name="T29" fmla="*/ 26 h 52"/>
                  <a:gd name="T30" fmla="*/ 5 w 52"/>
                  <a:gd name="T31" fmla="*/ 41 h 52"/>
                  <a:gd name="T32" fmla="*/ 5 w 52"/>
                  <a:gd name="T33" fmla="*/ 41 h 52"/>
                  <a:gd name="T34" fmla="*/ 6 w 52"/>
                  <a:gd name="T35" fmla="*/ 42 h 52"/>
                  <a:gd name="T36" fmla="*/ 26 w 52"/>
                  <a:gd name="T37" fmla="*/ 52 h 52"/>
                  <a:gd name="T38" fmla="*/ 23 w 52"/>
                  <a:gd name="T39" fmla="*/ 47 h 52"/>
                  <a:gd name="T40" fmla="*/ 9 w 52"/>
                  <a:gd name="T41" fmla="*/ 39 h 52"/>
                  <a:gd name="T42" fmla="*/ 4 w 52"/>
                  <a:gd name="T43" fmla="*/ 26 h 52"/>
                  <a:gd name="T44" fmla="*/ 5 w 52"/>
                  <a:gd name="T45" fmla="*/ 23 h 52"/>
                  <a:gd name="T46" fmla="*/ 5 w 52"/>
                  <a:gd name="T47" fmla="*/ 22 h 52"/>
                  <a:gd name="T48" fmla="*/ 2 w 52"/>
                  <a:gd name="T49" fmla="*/ 18 h 52"/>
                  <a:gd name="T50" fmla="*/ 10 w 52"/>
                  <a:gd name="T51" fmla="*/ 6 h 52"/>
                  <a:gd name="T52" fmla="*/ 3 w 52"/>
                  <a:gd name="T53" fmla="*/ 14 h 52"/>
                  <a:gd name="T54" fmla="*/ 6 w 52"/>
                  <a:gd name="T55" fmla="*/ 18 h 52"/>
                  <a:gd name="T56" fmla="*/ 12 w 52"/>
                  <a:gd name="T57" fmla="*/ 9 h 52"/>
                  <a:gd name="T58" fmla="*/ 10 w 52"/>
                  <a:gd name="T59" fmla="*/ 6 h 52"/>
                  <a:gd name="T60" fmla="*/ 23 w 52"/>
                  <a:gd name="T61" fmla="*/ 0 h 52"/>
                  <a:gd name="T62" fmla="*/ 12 w 52"/>
                  <a:gd name="T63" fmla="*/ 4 h 52"/>
                  <a:gd name="T64" fmla="*/ 15 w 52"/>
                  <a:gd name="T65" fmla="*/ 7 h 52"/>
                  <a:gd name="T66" fmla="*/ 25 w 52"/>
                  <a:gd name="T67" fmla="*/ 4 h 52"/>
                  <a:gd name="T68" fmla="*/ 23 w 52"/>
                  <a:gd name="T69" fmla="*/ 0 h 52"/>
                  <a:gd name="T70" fmla="*/ 26 w 52"/>
                  <a:gd name="T71" fmla="*/ 0 h 52"/>
                  <a:gd name="T72" fmla="*/ 26 w 52"/>
                  <a:gd name="T73" fmla="*/ 0 h 52"/>
                  <a:gd name="T74" fmla="*/ 29 w 52"/>
                  <a:gd name="T75" fmla="*/ 4 h 52"/>
                  <a:gd name="T76" fmla="*/ 43 w 52"/>
                  <a:gd name="T77" fmla="*/ 12 h 52"/>
                  <a:gd name="T78" fmla="*/ 48 w 52"/>
                  <a:gd name="T79" fmla="*/ 26 h 52"/>
                  <a:gd name="T80" fmla="*/ 48 w 52"/>
                  <a:gd name="T81" fmla="*/ 31 h 52"/>
                  <a:gd name="T82" fmla="*/ 51 w 52"/>
                  <a:gd name="T83" fmla="*/ 35 h 52"/>
                  <a:gd name="T84" fmla="*/ 52 w 52"/>
                  <a:gd name="T85" fmla="*/ 26 h 52"/>
                  <a:gd name="T86" fmla="*/ 50 w 52"/>
                  <a:gd name="T87" fmla="*/ 16 h 52"/>
                  <a:gd name="T88" fmla="*/ 44 w 52"/>
                  <a:gd name="T89" fmla="*/ 6 h 52"/>
                  <a:gd name="T90" fmla="*/ 26 w 52"/>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2">
                    <a:moveTo>
                      <a:pt x="37" y="45"/>
                    </a:moveTo>
                    <a:cubicBezTo>
                      <a:pt x="34" y="47"/>
                      <a:pt x="31" y="48"/>
                      <a:pt x="27" y="48"/>
                    </a:cubicBezTo>
                    <a:cubicBezTo>
                      <a:pt x="29" y="52"/>
                      <a:pt x="29" y="52"/>
                      <a:pt x="29" y="52"/>
                    </a:cubicBezTo>
                    <a:cubicBezTo>
                      <a:pt x="33" y="51"/>
                      <a:pt x="37" y="50"/>
                      <a:pt x="40" y="48"/>
                    </a:cubicBezTo>
                    <a:cubicBezTo>
                      <a:pt x="37" y="45"/>
                      <a:pt x="37" y="45"/>
                      <a:pt x="37" y="45"/>
                    </a:cubicBezTo>
                    <a:moveTo>
                      <a:pt x="47" y="34"/>
                    </a:moveTo>
                    <a:cubicBezTo>
                      <a:pt x="45" y="37"/>
                      <a:pt x="43" y="41"/>
                      <a:pt x="40" y="43"/>
                    </a:cubicBezTo>
                    <a:cubicBezTo>
                      <a:pt x="40" y="43"/>
                      <a:pt x="40" y="43"/>
                      <a:pt x="40" y="43"/>
                    </a:cubicBezTo>
                    <a:cubicBezTo>
                      <a:pt x="42" y="46"/>
                      <a:pt x="42" y="46"/>
                      <a:pt x="42" y="46"/>
                    </a:cubicBezTo>
                    <a:cubicBezTo>
                      <a:pt x="42" y="46"/>
                      <a:pt x="42" y="46"/>
                      <a:pt x="43" y="46"/>
                    </a:cubicBezTo>
                    <a:cubicBezTo>
                      <a:pt x="45" y="44"/>
                      <a:pt x="48" y="41"/>
                      <a:pt x="49" y="38"/>
                    </a:cubicBezTo>
                    <a:cubicBezTo>
                      <a:pt x="47" y="34"/>
                      <a:pt x="47" y="34"/>
                      <a:pt x="47" y="34"/>
                    </a:cubicBezTo>
                    <a:moveTo>
                      <a:pt x="2" y="18"/>
                    </a:moveTo>
                    <a:cubicBezTo>
                      <a:pt x="1" y="19"/>
                      <a:pt x="1" y="21"/>
                      <a:pt x="1" y="23"/>
                    </a:cubicBezTo>
                    <a:cubicBezTo>
                      <a:pt x="0" y="24"/>
                      <a:pt x="0" y="25"/>
                      <a:pt x="0" y="26"/>
                    </a:cubicBezTo>
                    <a:cubicBezTo>
                      <a:pt x="0" y="31"/>
                      <a:pt x="2" y="36"/>
                      <a:pt x="5" y="41"/>
                    </a:cubicBezTo>
                    <a:cubicBezTo>
                      <a:pt x="5" y="41"/>
                      <a:pt x="5" y="41"/>
                      <a:pt x="5" y="41"/>
                    </a:cubicBezTo>
                    <a:cubicBezTo>
                      <a:pt x="6" y="41"/>
                      <a:pt x="6" y="42"/>
                      <a:pt x="6" y="42"/>
                    </a:cubicBezTo>
                    <a:cubicBezTo>
                      <a:pt x="11" y="48"/>
                      <a:pt x="18" y="52"/>
                      <a:pt x="26" y="52"/>
                    </a:cubicBezTo>
                    <a:cubicBezTo>
                      <a:pt x="23" y="47"/>
                      <a:pt x="23" y="47"/>
                      <a:pt x="23" y="47"/>
                    </a:cubicBezTo>
                    <a:cubicBezTo>
                      <a:pt x="17" y="47"/>
                      <a:pt x="13" y="44"/>
                      <a:pt x="9" y="39"/>
                    </a:cubicBezTo>
                    <a:cubicBezTo>
                      <a:pt x="6" y="36"/>
                      <a:pt x="4" y="31"/>
                      <a:pt x="4" y="26"/>
                    </a:cubicBezTo>
                    <a:cubicBezTo>
                      <a:pt x="4" y="25"/>
                      <a:pt x="4" y="24"/>
                      <a:pt x="5" y="23"/>
                    </a:cubicBezTo>
                    <a:cubicBezTo>
                      <a:pt x="5" y="23"/>
                      <a:pt x="5" y="22"/>
                      <a:pt x="5" y="22"/>
                    </a:cubicBezTo>
                    <a:cubicBezTo>
                      <a:pt x="2" y="18"/>
                      <a:pt x="2" y="18"/>
                      <a:pt x="2" y="18"/>
                    </a:cubicBezTo>
                    <a:moveTo>
                      <a:pt x="10" y="6"/>
                    </a:moveTo>
                    <a:cubicBezTo>
                      <a:pt x="7" y="8"/>
                      <a:pt x="5" y="11"/>
                      <a:pt x="3" y="14"/>
                    </a:cubicBezTo>
                    <a:cubicBezTo>
                      <a:pt x="6" y="18"/>
                      <a:pt x="6" y="18"/>
                      <a:pt x="6" y="18"/>
                    </a:cubicBezTo>
                    <a:cubicBezTo>
                      <a:pt x="7" y="15"/>
                      <a:pt x="9" y="12"/>
                      <a:pt x="12" y="9"/>
                    </a:cubicBezTo>
                    <a:cubicBezTo>
                      <a:pt x="10" y="6"/>
                      <a:pt x="10" y="6"/>
                      <a:pt x="10" y="6"/>
                    </a:cubicBezTo>
                    <a:moveTo>
                      <a:pt x="23" y="0"/>
                    </a:moveTo>
                    <a:cubicBezTo>
                      <a:pt x="19" y="1"/>
                      <a:pt x="15" y="2"/>
                      <a:pt x="12" y="4"/>
                    </a:cubicBezTo>
                    <a:cubicBezTo>
                      <a:pt x="15" y="7"/>
                      <a:pt x="15" y="7"/>
                      <a:pt x="15" y="7"/>
                    </a:cubicBezTo>
                    <a:cubicBezTo>
                      <a:pt x="18" y="5"/>
                      <a:pt x="21" y="4"/>
                      <a:pt x="25" y="4"/>
                    </a:cubicBezTo>
                    <a:cubicBezTo>
                      <a:pt x="23" y="0"/>
                      <a:pt x="23" y="0"/>
                      <a:pt x="23" y="0"/>
                    </a:cubicBezTo>
                    <a:moveTo>
                      <a:pt x="26" y="0"/>
                    </a:moveTo>
                    <a:cubicBezTo>
                      <a:pt x="26" y="0"/>
                      <a:pt x="26" y="0"/>
                      <a:pt x="26" y="0"/>
                    </a:cubicBezTo>
                    <a:cubicBezTo>
                      <a:pt x="29" y="4"/>
                      <a:pt x="29" y="4"/>
                      <a:pt x="29" y="4"/>
                    </a:cubicBezTo>
                    <a:cubicBezTo>
                      <a:pt x="35" y="5"/>
                      <a:pt x="40" y="8"/>
                      <a:pt x="43" y="12"/>
                    </a:cubicBezTo>
                    <a:cubicBezTo>
                      <a:pt x="47" y="16"/>
                      <a:pt x="48" y="21"/>
                      <a:pt x="48" y="26"/>
                    </a:cubicBezTo>
                    <a:cubicBezTo>
                      <a:pt x="48" y="27"/>
                      <a:pt x="48" y="29"/>
                      <a:pt x="48" y="31"/>
                    </a:cubicBezTo>
                    <a:cubicBezTo>
                      <a:pt x="51" y="35"/>
                      <a:pt x="51" y="35"/>
                      <a:pt x="51" y="35"/>
                    </a:cubicBezTo>
                    <a:cubicBezTo>
                      <a:pt x="52" y="32"/>
                      <a:pt x="52" y="29"/>
                      <a:pt x="52" y="26"/>
                    </a:cubicBezTo>
                    <a:cubicBezTo>
                      <a:pt x="52" y="22"/>
                      <a:pt x="52" y="19"/>
                      <a:pt x="50" y="16"/>
                    </a:cubicBezTo>
                    <a:cubicBezTo>
                      <a:pt x="44" y="6"/>
                      <a:pt x="44" y="6"/>
                      <a:pt x="44" y="6"/>
                    </a:cubicBezTo>
                    <a:cubicBezTo>
                      <a:pt x="39" y="2"/>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822"/>
              <p:cNvSpPr/>
              <p:nvPr/>
            </p:nvSpPr>
            <p:spPr bwMode="auto">
              <a:xfrm>
                <a:off x="5997276" y="2649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823"/>
              <p:cNvSpPr>
                <a:spLocks noEditPoints="1"/>
              </p:cNvSpPr>
              <p:nvPr/>
            </p:nvSpPr>
            <p:spPr bwMode="auto">
              <a:xfrm>
                <a:off x="5975680" y="2452429"/>
                <a:ext cx="197448" cy="277662"/>
              </a:xfrm>
              <a:custGeom>
                <a:avLst/>
                <a:gdLst>
                  <a:gd name="T0" fmla="*/ 21 w 27"/>
                  <a:gd name="T1" fmla="*/ 33 h 38"/>
                  <a:gd name="T2" fmla="*/ 24 w 27"/>
                  <a:gd name="T3" fmla="*/ 38 h 38"/>
                  <a:gd name="T4" fmla="*/ 24 w 27"/>
                  <a:gd name="T5" fmla="*/ 38 h 38"/>
                  <a:gd name="T6" fmla="*/ 27 w 27"/>
                  <a:gd name="T7" fmla="*/ 38 h 38"/>
                  <a:gd name="T8" fmla="*/ 25 w 27"/>
                  <a:gd name="T9" fmla="*/ 34 h 38"/>
                  <a:gd name="T10" fmla="*/ 24 w 27"/>
                  <a:gd name="T11" fmla="*/ 34 h 38"/>
                  <a:gd name="T12" fmla="*/ 21 w 27"/>
                  <a:gd name="T13" fmla="*/ 33 h 38"/>
                  <a:gd name="T14" fmla="*/ 1 w 27"/>
                  <a:gd name="T15" fmla="*/ 0 h 38"/>
                  <a:gd name="T16" fmla="*/ 0 w 27"/>
                  <a:gd name="T17" fmla="*/ 4 h 38"/>
                  <a:gd name="T18" fmla="*/ 3 w 27"/>
                  <a:gd name="T19" fmla="*/ 8 h 38"/>
                  <a:gd name="T20" fmla="*/ 4 w 27"/>
                  <a:gd name="T21" fmla="*/ 4 h 38"/>
                  <a:gd name="T22" fmla="*/ 1 w 2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8">
                    <a:moveTo>
                      <a:pt x="21" y="33"/>
                    </a:moveTo>
                    <a:cubicBezTo>
                      <a:pt x="24" y="38"/>
                      <a:pt x="24" y="38"/>
                      <a:pt x="24" y="38"/>
                    </a:cubicBezTo>
                    <a:cubicBezTo>
                      <a:pt x="24" y="38"/>
                      <a:pt x="24" y="38"/>
                      <a:pt x="24" y="38"/>
                    </a:cubicBezTo>
                    <a:cubicBezTo>
                      <a:pt x="25" y="38"/>
                      <a:pt x="26" y="38"/>
                      <a:pt x="27" y="38"/>
                    </a:cubicBezTo>
                    <a:cubicBezTo>
                      <a:pt x="25" y="34"/>
                      <a:pt x="25" y="34"/>
                      <a:pt x="25" y="34"/>
                    </a:cubicBezTo>
                    <a:cubicBezTo>
                      <a:pt x="25" y="34"/>
                      <a:pt x="24" y="34"/>
                      <a:pt x="24" y="34"/>
                    </a:cubicBezTo>
                    <a:cubicBezTo>
                      <a:pt x="23" y="34"/>
                      <a:pt x="22" y="34"/>
                      <a:pt x="21" y="33"/>
                    </a:cubicBezTo>
                    <a:moveTo>
                      <a:pt x="1" y="0"/>
                    </a:moveTo>
                    <a:cubicBezTo>
                      <a:pt x="1" y="1"/>
                      <a:pt x="0" y="2"/>
                      <a:pt x="0" y="4"/>
                    </a:cubicBezTo>
                    <a:cubicBezTo>
                      <a:pt x="3" y="8"/>
                      <a:pt x="3" y="8"/>
                      <a:pt x="3" y="8"/>
                    </a:cubicBezTo>
                    <a:cubicBezTo>
                      <a:pt x="3" y="7"/>
                      <a:pt x="3" y="5"/>
                      <a:pt x="4" y="4"/>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824"/>
              <p:cNvSpPr>
                <a:spLocks noEditPoints="1"/>
              </p:cNvSpPr>
              <p:nvPr/>
            </p:nvSpPr>
            <p:spPr bwMode="auto">
              <a:xfrm>
                <a:off x="6034298" y="2378386"/>
                <a:ext cx="231385" cy="320854"/>
              </a:xfrm>
              <a:custGeom>
                <a:avLst/>
                <a:gdLst>
                  <a:gd name="T0" fmla="*/ 30 w 32"/>
                  <a:gd name="T1" fmla="*/ 39 h 44"/>
                  <a:gd name="T2" fmla="*/ 27 w 32"/>
                  <a:gd name="T3" fmla="*/ 41 h 44"/>
                  <a:gd name="T4" fmla="*/ 30 w 32"/>
                  <a:gd name="T5" fmla="*/ 44 h 44"/>
                  <a:gd name="T6" fmla="*/ 32 w 32"/>
                  <a:gd name="T7" fmla="*/ 42 h 44"/>
                  <a:gd name="T8" fmla="*/ 30 w 32"/>
                  <a:gd name="T9" fmla="*/ 39 h 44"/>
                  <a:gd name="T10" fmla="*/ 2 w 32"/>
                  <a:gd name="T11" fmla="*/ 0 h 44"/>
                  <a:gd name="T12" fmla="*/ 0 w 32"/>
                  <a:gd name="T13" fmla="*/ 2 h 44"/>
                  <a:gd name="T14" fmla="*/ 0 w 32"/>
                  <a:gd name="T15" fmla="*/ 2 h 44"/>
                  <a:gd name="T16" fmla="*/ 2 w 32"/>
                  <a:gd name="T17" fmla="*/ 5 h 44"/>
                  <a:gd name="T18" fmla="*/ 3 w 32"/>
                  <a:gd name="T19" fmla="*/ 5 h 44"/>
                  <a:gd name="T20" fmla="*/ 5 w 32"/>
                  <a:gd name="T21" fmla="*/ 3 h 44"/>
                  <a:gd name="T22" fmla="*/ 2 w 32"/>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30" y="39"/>
                    </a:moveTo>
                    <a:cubicBezTo>
                      <a:pt x="29" y="40"/>
                      <a:pt x="28" y="40"/>
                      <a:pt x="27" y="41"/>
                    </a:cubicBezTo>
                    <a:cubicBezTo>
                      <a:pt x="30" y="44"/>
                      <a:pt x="30" y="44"/>
                      <a:pt x="30" y="44"/>
                    </a:cubicBezTo>
                    <a:cubicBezTo>
                      <a:pt x="31" y="43"/>
                      <a:pt x="31" y="43"/>
                      <a:pt x="32" y="42"/>
                    </a:cubicBezTo>
                    <a:cubicBezTo>
                      <a:pt x="30" y="39"/>
                      <a:pt x="30" y="39"/>
                      <a:pt x="30" y="39"/>
                    </a:cubicBezTo>
                    <a:moveTo>
                      <a:pt x="2" y="0"/>
                    </a:moveTo>
                    <a:cubicBezTo>
                      <a:pt x="2" y="0"/>
                      <a:pt x="1" y="1"/>
                      <a:pt x="0" y="2"/>
                    </a:cubicBezTo>
                    <a:cubicBezTo>
                      <a:pt x="0" y="2"/>
                      <a:pt x="0" y="2"/>
                      <a:pt x="0" y="2"/>
                    </a:cubicBezTo>
                    <a:cubicBezTo>
                      <a:pt x="2" y="5"/>
                      <a:pt x="2" y="5"/>
                      <a:pt x="2" y="5"/>
                    </a:cubicBezTo>
                    <a:cubicBezTo>
                      <a:pt x="2" y="5"/>
                      <a:pt x="3" y="5"/>
                      <a:pt x="3" y="5"/>
                    </a:cubicBezTo>
                    <a:cubicBezTo>
                      <a:pt x="3" y="4"/>
                      <a:pt x="4" y="4"/>
                      <a:pt x="5" y="3"/>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825"/>
              <p:cNvSpPr>
                <a:spLocks noEditPoints="1"/>
              </p:cNvSpPr>
              <p:nvPr/>
            </p:nvSpPr>
            <p:spPr bwMode="auto">
              <a:xfrm>
                <a:off x="6129937" y="2350620"/>
                <a:ext cx="203618" cy="277662"/>
              </a:xfrm>
              <a:custGeom>
                <a:avLst/>
                <a:gdLst>
                  <a:gd name="T0" fmla="*/ 25 w 28"/>
                  <a:gd name="T1" fmla="*/ 31 h 38"/>
                  <a:gd name="T2" fmla="*/ 24 w 28"/>
                  <a:gd name="T3" fmla="*/ 34 h 38"/>
                  <a:gd name="T4" fmla="*/ 26 w 28"/>
                  <a:gd name="T5" fmla="*/ 38 h 38"/>
                  <a:gd name="T6" fmla="*/ 28 w 28"/>
                  <a:gd name="T7" fmla="*/ 35 h 38"/>
                  <a:gd name="T8" fmla="*/ 25 w 28"/>
                  <a:gd name="T9" fmla="*/ 31 h 38"/>
                  <a:gd name="T10" fmla="*/ 3 w 28"/>
                  <a:gd name="T11" fmla="*/ 0 h 38"/>
                  <a:gd name="T12" fmla="*/ 0 w 28"/>
                  <a:gd name="T13" fmla="*/ 0 h 38"/>
                  <a:gd name="T14" fmla="*/ 2 w 28"/>
                  <a:gd name="T15" fmla="*/ 4 h 38"/>
                  <a:gd name="T16" fmla="*/ 3 w 28"/>
                  <a:gd name="T17" fmla="*/ 4 h 38"/>
                  <a:gd name="T18" fmla="*/ 6 w 28"/>
                  <a:gd name="T19" fmla="*/ 4 h 38"/>
                  <a:gd name="T20" fmla="*/ 3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5" y="31"/>
                    </a:moveTo>
                    <a:cubicBezTo>
                      <a:pt x="24" y="32"/>
                      <a:pt x="24" y="33"/>
                      <a:pt x="24" y="34"/>
                    </a:cubicBezTo>
                    <a:cubicBezTo>
                      <a:pt x="26" y="38"/>
                      <a:pt x="26" y="38"/>
                      <a:pt x="26" y="38"/>
                    </a:cubicBezTo>
                    <a:cubicBezTo>
                      <a:pt x="27" y="37"/>
                      <a:pt x="27" y="36"/>
                      <a:pt x="28" y="35"/>
                    </a:cubicBezTo>
                    <a:cubicBezTo>
                      <a:pt x="25" y="31"/>
                      <a:pt x="25" y="31"/>
                      <a:pt x="25" y="31"/>
                    </a:cubicBezTo>
                    <a:moveTo>
                      <a:pt x="3" y="0"/>
                    </a:moveTo>
                    <a:cubicBezTo>
                      <a:pt x="2" y="0"/>
                      <a:pt x="1" y="0"/>
                      <a:pt x="0" y="0"/>
                    </a:cubicBezTo>
                    <a:cubicBezTo>
                      <a:pt x="2" y="4"/>
                      <a:pt x="2" y="4"/>
                      <a:pt x="2" y="4"/>
                    </a:cubicBezTo>
                    <a:cubicBezTo>
                      <a:pt x="3" y="4"/>
                      <a:pt x="3" y="4"/>
                      <a:pt x="3" y="4"/>
                    </a:cubicBezTo>
                    <a:cubicBezTo>
                      <a:pt x="4" y="4"/>
                      <a:pt x="5" y="4"/>
                      <a:pt x="6"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826"/>
              <p:cNvSpPr/>
              <p:nvPr/>
            </p:nvSpPr>
            <p:spPr bwMode="auto">
              <a:xfrm>
                <a:off x="6281108" y="2393812"/>
                <a:ext cx="43192" cy="74043"/>
              </a:xfrm>
              <a:custGeom>
                <a:avLst/>
                <a:gdLst>
                  <a:gd name="T0" fmla="*/ 0 w 6"/>
                  <a:gd name="T1" fmla="*/ 0 h 10"/>
                  <a:gd name="T2" fmla="*/ 6 w 6"/>
                  <a:gd name="T3" fmla="*/ 10 h 10"/>
                  <a:gd name="T4" fmla="*/ 3 w 6"/>
                  <a:gd name="T5" fmla="*/ 4 h 10"/>
                  <a:gd name="T6" fmla="*/ 0 w 6"/>
                  <a:gd name="T7" fmla="*/ 0 h 10"/>
                </a:gdLst>
                <a:ahLst/>
                <a:cxnLst>
                  <a:cxn ang="0">
                    <a:pos x="T0" y="T1"/>
                  </a:cxn>
                  <a:cxn ang="0">
                    <a:pos x="T2" y="T3"/>
                  </a:cxn>
                  <a:cxn ang="0">
                    <a:pos x="T4" y="T5"/>
                  </a:cxn>
                  <a:cxn ang="0">
                    <a:pos x="T6" y="T7"/>
                  </a:cxn>
                </a:cxnLst>
                <a:rect l="0" t="0" r="r" b="b"/>
                <a:pathLst>
                  <a:path w="6" h="10">
                    <a:moveTo>
                      <a:pt x="0" y="0"/>
                    </a:moveTo>
                    <a:cubicBezTo>
                      <a:pt x="6" y="10"/>
                      <a:pt x="6" y="10"/>
                      <a:pt x="6" y="10"/>
                    </a:cubicBezTo>
                    <a:cubicBezTo>
                      <a:pt x="5" y="8"/>
                      <a:pt x="4" y="6"/>
                      <a:pt x="3" y="4"/>
                    </a:cubicBezTo>
                    <a:cubicBezTo>
                      <a:pt x="2"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57"/>
                                        </p:tgtEl>
                                        <p:attrNameLst>
                                          <p:attrName>style.visibility</p:attrName>
                                        </p:attrNameLst>
                                      </p:cBhvr>
                                      <p:to>
                                        <p:strVal val="visible"/>
                                      </p:to>
                                    </p:set>
                                    <p:animEffect transition="in" filter="fade">
                                      <p:cBhvr>
                                        <p:cTn id="11" dur="500"/>
                                        <p:tgtEl>
                                          <p:spTgt spid="85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par>
                                <p:cTn id="16" presetID="10" presetClass="entr" presetSubtype="0" fill="hold" nodeType="withEffect">
                                  <p:stCondLst>
                                    <p:cond delay="300"/>
                                  </p:stCondLst>
                                  <p:childTnLst>
                                    <p:set>
                                      <p:cBhvr>
                                        <p:cTn id="17" dur="1" fill="hold">
                                          <p:stCondLst>
                                            <p:cond delay="0"/>
                                          </p:stCondLst>
                                        </p:cTn>
                                        <p:tgtEl>
                                          <p:spTgt spid="698"/>
                                        </p:tgtEl>
                                        <p:attrNameLst>
                                          <p:attrName>style.visibility</p:attrName>
                                        </p:attrNameLst>
                                      </p:cBhvr>
                                      <p:to>
                                        <p:strVal val="visible"/>
                                      </p:to>
                                    </p:set>
                                    <p:animEffect transition="in" filter="fade">
                                      <p:cBhvr>
                                        <p:cTn id="18" dur="500"/>
                                        <p:tgtEl>
                                          <p:spTgt spid="698"/>
                                        </p:tgtEl>
                                      </p:cBhvr>
                                    </p:animEffect>
                                  </p:childTnLst>
                                </p:cTn>
                              </p:par>
                              <p:par>
                                <p:cTn id="19" presetID="10" presetClass="entr" presetSubtype="0" fill="hold" nodeType="withEffect">
                                  <p:stCondLst>
                                    <p:cond delay="700"/>
                                  </p:stCondLst>
                                  <p:childTnLst>
                                    <p:set>
                                      <p:cBhvr>
                                        <p:cTn id="20" dur="1" fill="hold">
                                          <p:stCondLst>
                                            <p:cond delay="0"/>
                                          </p:stCondLst>
                                        </p:cTn>
                                        <p:tgtEl>
                                          <p:spTgt spid="936"/>
                                        </p:tgtEl>
                                        <p:attrNameLst>
                                          <p:attrName>style.visibility</p:attrName>
                                        </p:attrNameLst>
                                      </p:cBhvr>
                                      <p:to>
                                        <p:strVal val="visible"/>
                                      </p:to>
                                    </p:set>
                                    <p:animEffect transition="in" filter="fade">
                                      <p:cBhvr>
                                        <p:cTn id="21" dur="500"/>
                                        <p:tgtEl>
                                          <p:spTgt spid="936"/>
                                        </p:tgtEl>
                                      </p:cBhvr>
                                    </p:animEffect>
                                  </p:childTnLst>
                                </p:cTn>
                              </p:par>
                              <p:par>
                                <p:cTn id="22" presetID="10" presetClass="entr" presetSubtype="0" fill="hold" nodeType="withEffect">
                                  <p:stCondLst>
                                    <p:cond delay="1300"/>
                                  </p:stCondLst>
                                  <p:childTnLst>
                                    <p:set>
                                      <p:cBhvr>
                                        <p:cTn id="23" dur="1" fill="hold">
                                          <p:stCondLst>
                                            <p:cond delay="0"/>
                                          </p:stCondLst>
                                        </p:cTn>
                                        <p:tgtEl>
                                          <p:spTgt spid="699"/>
                                        </p:tgtEl>
                                        <p:attrNameLst>
                                          <p:attrName>style.visibility</p:attrName>
                                        </p:attrNameLst>
                                      </p:cBhvr>
                                      <p:to>
                                        <p:strVal val="visible"/>
                                      </p:to>
                                    </p:set>
                                    <p:animEffect transition="in" filter="fade">
                                      <p:cBhvr>
                                        <p:cTn id="24" dur="500"/>
                                        <p:tgtEl>
                                          <p:spTgt spid="699"/>
                                        </p:tgtEl>
                                      </p:cBhvr>
                                    </p:animEffect>
                                  </p:childTnLst>
                                </p:cTn>
                              </p:par>
                              <p:par>
                                <p:cTn id="25" presetID="10" presetClass="entr" presetSubtype="0" fill="hold" nodeType="withEffect">
                                  <p:stCondLst>
                                    <p:cond delay="1700"/>
                                  </p:stCondLst>
                                  <p:childTnLst>
                                    <p:set>
                                      <p:cBhvr>
                                        <p:cTn id="26" dur="1" fill="hold">
                                          <p:stCondLst>
                                            <p:cond delay="0"/>
                                          </p:stCondLst>
                                        </p:cTn>
                                        <p:tgtEl>
                                          <p:spTgt spid="778"/>
                                        </p:tgtEl>
                                        <p:attrNameLst>
                                          <p:attrName>style.visibility</p:attrName>
                                        </p:attrNameLst>
                                      </p:cBhvr>
                                      <p:to>
                                        <p:strVal val="visible"/>
                                      </p:to>
                                    </p:set>
                                    <p:animEffect transition="in" filter="fade">
                                      <p:cBhvr>
                                        <p:cTn id="27" dur="500"/>
                                        <p:tgtEl>
                                          <p:spTgt spid="778"/>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32"/>
                                        </p:tgtEl>
                                        <p:attrNameLst>
                                          <p:attrName>style.visibility</p:attrName>
                                        </p:attrNameLst>
                                      </p:cBhvr>
                                      <p:to>
                                        <p:strVal val="visible"/>
                                      </p:to>
                                    </p:set>
                                    <p:animEffect transition="in" filter="fade">
                                      <p:cBhvr>
                                        <p:cTn id="37" dur="1000"/>
                                        <p:tgtEl>
                                          <p:spTgt spid="232"/>
                                        </p:tgtEl>
                                      </p:cBhvr>
                                    </p:animEffect>
                                    <p:anim calcmode="lin" valueType="num">
                                      <p:cBhvr>
                                        <p:cTn id="38" dur="1000" fill="hold"/>
                                        <p:tgtEl>
                                          <p:spTgt spid="232"/>
                                        </p:tgtEl>
                                        <p:attrNameLst>
                                          <p:attrName>ppt_x</p:attrName>
                                        </p:attrNameLst>
                                      </p:cBhvr>
                                      <p:tavLst>
                                        <p:tav tm="0">
                                          <p:val>
                                            <p:strVal val="#ppt_x"/>
                                          </p:val>
                                        </p:tav>
                                        <p:tav tm="100000">
                                          <p:val>
                                            <p:strVal val="#ppt_x"/>
                                          </p:val>
                                        </p:tav>
                                      </p:tavLst>
                                    </p:anim>
                                    <p:anim calcmode="lin" valueType="num">
                                      <p:cBhvr>
                                        <p:cTn id="39" dur="1000" fill="hold"/>
                                        <p:tgtEl>
                                          <p:spTgt spid="2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0"/>
                                        </p:tgtEl>
                                        <p:attrNameLst>
                                          <p:attrName>style.visibility</p:attrName>
                                        </p:attrNameLst>
                                      </p:cBhvr>
                                      <p:to>
                                        <p:strVal val="visible"/>
                                      </p:to>
                                    </p:set>
                                    <p:animEffect transition="in" filter="fade">
                                      <p:cBhvr>
                                        <p:cTn id="42" dur="1000"/>
                                        <p:tgtEl>
                                          <p:spTgt spid="230"/>
                                        </p:tgtEl>
                                      </p:cBhvr>
                                    </p:animEffect>
                                    <p:anim calcmode="lin" valueType="num">
                                      <p:cBhvr>
                                        <p:cTn id="43" dur="1000" fill="hold"/>
                                        <p:tgtEl>
                                          <p:spTgt spid="230"/>
                                        </p:tgtEl>
                                        <p:attrNameLst>
                                          <p:attrName>ppt_x</p:attrName>
                                        </p:attrNameLst>
                                      </p:cBhvr>
                                      <p:tavLst>
                                        <p:tav tm="0">
                                          <p:val>
                                            <p:strVal val="#ppt_x"/>
                                          </p:val>
                                        </p:tav>
                                        <p:tav tm="100000">
                                          <p:val>
                                            <p:strVal val="#ppt_x"/>
                                          </p:val>
                                        </p:tav>
                                      </p:tavLst>
                                    </p:anim>
                                    <p:anim calcmode="lin" valueType="num">
                                      <p:cBhvr>
                                        <p:cTn id="44" dur="1000" fill="hold"/>
                                        <p:tgtEl>
                                          <p:spTgt spid="230"/>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wipe(up)">
                                      <p:cBhvr>
                                        <p:cTn id="47" dur="500"/>
                                        <p:tgtEl>
                                          <p:spTgt spid="246"/>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9"/>
                                        </p:tgtEl>
                                        <p:attrNameLst>
                                          <p:attrName>style.visibility</p:attrName>
                                        </p:attrNameLst>
                                      </p:cBhvr>
                                      <p:to>
                                        <p:strVal val="visible"/>
                                      </p:to>
                                    </p:set>
                                    <p:animEffect transition="in" filter="fade">
                                      <p:cBhvr>
                                        <p:cTn id="50" dur="1000"/>
                                        <p:tgtEl>
                                          <p:spTgt spid="209"/>
                                        </p:tgtEl>
                                      </p:cBhvr>
                                    </p:animEffect>
                                    <p:anim calcmode="lin" valueType="num">
                                      <p:cBhvr>
                                        <p:cTn id="51" dur="1000" fill="hold"/>
                                        <p:tgtEl>
                                          <p:spTgt spid="209"/>
                                        </p:tgtEl>
                                        <p:attrNameLst>
                                          <p:attrName>ppt_x</p:attrName>
                                        </p:attrNameLst>
                                      </p:cBhvr>
                                      <p:tavLst>
                                        <p:tav tm="0">
                                          <p:val>
                                            <p:strVal val="#ppt_x"/>
                                          </p:val>
                                        </p:tav>
                                        <p:tav tm="100000">
                                          <p:val>
                                            <p:strVal val="#ppt_x"/>
                                          </p:val>
                                        </p:tav>
                                      </p:tavLst>
                                    </p:anim>
                                    <p:anim calcmode="lin" valueType="num">
                                      <p:cBhvr>
                                        <p:cTn id="52" dur="1000" fill="hold"/>
                                        <p:tgtEl>
                                          <p:spTgt spid="20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fade">
                                      <p:cBhvr>
                                        <p:cTn id="55" dur="1000"/>
                                        <p:tgtEl>
                                          <p:spTgt spid="207"/>
                                        </p:tgtEl>
                                      </p:cBhvr>
                                    </p:animEffect>
                                    <p:anim calcmode="lin" valueType="num">
                                      <p:cBhvr>
                                        <p:cTn id="56" dur="1000" fill="hold"/>
                                        <p:tgtEl>
                                          <p:spTgt spid="207"/>
                                        </p:tgtEl>
                                        <p:attrNameLst>
                                          <p:attrName>ppt_x</p:attrName>
                                        </p:attrNameLst>
                                      </p:cBhvr>
                                      <p:tavLst>
                                        <p:tav tm="0">
                                          <p:val>
                                            <p:strVal val="#ppt_x"/>
                                          </p:val>
                                        </p:tav>
                                        <p:tav tm="100000">
                                          <p:val>
                                            <p:strVal val="#ppt_x"/>
                                          </p:val>
                                        </p:tav>
                                      </p:tavLst>
                                    </p:anim>
                                    <p:anim calcmode="lin" valueType="num">
                                      <p:cBhvr>
                                        <p:cTn id="57"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9" grpId="0"/>
      <p:bldP spid="230" grpId="0"/>
      <p:bldP spid="232" grpId="0"/>
      <p:bldP spid="24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10</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92735" y="1073150"/>
            <a:ext cx="7973695" cy="5631180"/>
          </a:xfrm>
          <a:prstGeom prst="rect">
            <a:avLst/>
          </a:prstGeom>
          <a:noFill/>
        </p:spPr>
        <p:txBody>
          <a:bodyPr wrap="square" rtlCol="0">
            <a:spAutoFit/>
          </a:bodyPr>
          <a:lstStyle/>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1. raw material  原材料</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2. make shipment  发货</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3. make concession  让步</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4. L/C at sight  即期信用证</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5. after receipt of  收到……之后</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6. special accommodation  特殊照顾</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7. issue an order  下订单</a:t>
            </a:r>
            <a:endParaRPr lang="zh-CN" altLang="en-US" sz="3000" dirty="0">
              <a:solidFill>
                <a:srgbClr val="1D495D"/>
              </a:solidFill>
              <a:latin typeface="微软雅黑" panose="020B0503020204020204" pitchFamily="34" charset="-122"/>
              <a:ea typeface="微软雅黑" panose="020B0503020204020204" pitchFamily="34" charset="-122"/>
            </a:endParaRPr>
          </a:p>
          <a:p>
            <a:pPr algn="just">
              <a:lnSpc>
                <a:spcPct val="150000"/>
              </a:lnSpc>
            </a:pPr>
            <a:r>
              <a:rPr lang="zh-CN" altLang="en-US" sz="3000" dirty="0">
                <a:solidFill>
                  <a:srgbClr val="1D495D"/>
                </a:solidFill>
                <a:latin typeface="微软雅黑" panose="020B0503020204020204" pitchFamily="34" charset="-122"/>
                <a:ea typeface="微软雅黑" panose="020B0503020204020204" pitchFamily="34" charset="-122"/>
              </a:rPr>
              <a:t>8. expedite  加快；加速</a:t>
            </a:r>
            <a:endParaRPr lang="zh-CN" altLang="en-US" sz="3000" dirty="0">
              <a:solidFill>
                <a:srgbClr val="1D495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10</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99695" y="1549400"/>
            <a:ext cx="1199261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Thank you for your reply to our counter offer, asking us to revise our terms of payment.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In fact, it’s our company’s policy that we can only accept advance payment for the first deal.</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It’s the international practice that the advance payment is needed for a big transaction.</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10</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862455"/>
            <a:ext cx="1176274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As you understand, an irrevocable L/C assures the seller of reliable and safe payment.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In compliance with your request we exceptionally accept delivery against the D/P at sight, but this should not be regarded as a precedent.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As we must adhere to our customary practice, we sincerely hope that you will not think us unaccommodating.</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7485" y="1525270"/>
            <a:ext cx="11797030" cy="4831080"/>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Hi Martin,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We note from your last email that you wish to have a change in payment terms.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But we regret to inform you that we can’t accept your proposal: 100% T/T paid against the copy of shipping documents, which bring us risks too, especially for initial orders.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In fact, there is nothing unusual in our original arrangement, as we need to pay raw material and accessories to our suppliers before your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shipment is made</a:t>
            </a:r>
            <a:r>
              <a:rPr lang="en-US" altLang="zh-CN" sz="2800">
                <a:latin typeface="Arial" panose="020B0604020202020204" pitchFamily="34" charset="0"/>
                <a:ea typeface="宋体" panose="02010600030101010101" pitchFamily="2" charset="-122"/>
                <a:cs typeface="Arial" panose="020B0604020202020204" pitchFamily="34" charset="0"/>
                <a:sym typeface="+mn-ea"/>
              </a:rPr>
              <a:t>.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653665" y="476250"/>
            <a:ext cx="68846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10  Re-counter Offer for Terms of Payment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4818" name="矩形 237570"/>
          <p:cNvSpPr/>
          <p:nvPr/>
        </p:nvSpPr>
        <p:spPr>
          <a:xfrm>
            <a:off x="2007870" y="1113790"/>
            <a:ext cx="10204450" cy="569277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However, again to support you, let’s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make some concessions</a:t>
            </a:r>
            <a:r>
              <a:rPr lang="en-US" altLang="zh-CN" sz="2800">
                <a:latin typeface="Arial" panose="020B0604020202020204" pitchFamily="34" charset="0"/>
                <a:ea typeface="宋体" panose="02010600030101010101" pitchFamily="2" charset="-122"/>
                <a:cs typeface="Arial" panose="020B0604020202020204" pitchFamily="34" charset="0"/>
                <a:sym typeface="+mn-ea"/>
              </a:rPr>
              <a:t> by paying by 100%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irrevocable documentary</a:t>
            </a:r>
            <a:r>
              <a:rPr lang="en-US" altLang="zh-CN" sz="2800">
                <a:latin typeface="Arial" panose="020B0604020202020204" pitchFamily="34" charset="0"/>
                <a:ea typeface="宋体" panose="02010600030101010101" pitchFamily="2" charset="-122"/>
                <a:cs typeface="Arial" panose="020B0604020202020204" pitchFamily="34" charset="0"/>
                <a:sym typeface="+mn-ea"/>
              </a:rPr>
              <a:t> L/C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at sight</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in seller’s favor</a:t>
            </a:r>
            <a:r>
              <a:rPr lang="en-US" altLang="zh-CN" sz="2800">
                <a:latin typeface="Arial" panose="020B0604020202020204" pitchFamily="34" charset="0"/>
                <a:ea typeface="宋体" panose="02010600030101010101" pitchFamily="2" charset="-122"/>
                <a:cs typeface="Arial" panose="020B0604020202020204" pitchFamily="34" charset="0"/>
                <a:sym typeface="+mn-ea"/>
              </a:rPr>
              <a:t>, giving both of us banker’s protection.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Please kindly note that the shipment can only be made within 20 days after receipt of your L/C.</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I hope this special accommodation could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expedite</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order issuing.</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Looking forward to your early acceptance.</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sp>
        <p:nvSpPr>
          <p:cNvPr id="31747" name="文本框 9"/>
          <p:cNvSpPr txBox="1">
            <a:spLocks noChangeArrowheads="1"/>
          </p:cNvSpPr>
          <p:nvPr/>
        </p:nvSpPr>
        <p:spPr bwMode="auto">
          <a:xfrm>
            <a:off x="2653665" y="476250"/>
            <a:ext cx="68846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10  Re-counter Offer for Terms of Payment  </a:t>
            </a:r>
            <a:endParaRPr lang="en-US" altLang="zh-CN" sz="2400">
              <a:latin typeface="Arial" panose="020B0604020202020204" pitchFamily="34" charset="0"/>
              <a:cs typeface="Arial" panose="020B0604020202020204" pitchFamily="34" charset="0"/>
            </a:endParaRPr>
          </a:p>
        </p:txBody>
      </p:sp>
      <p:pic>
        <p:nvPicPr>
          <p:cNvPr id="1073743821" name="图片 1073743820" descr="C:\Documents and Settings\Administrator\Application Data\Tencent\Users\108575360\QQ\WinTemp\RichOle\BI$ZHQ)Z5)MZUDXKD[}_H59.jpg"/>
          <p:cNvPicPr>
            <a:picLocks noChangeAspect="1"/>
          </p:cNvPicPr>
          <p:nvPr/>
        </p:nvPicPr>
        <p:blipFill>
          <a:blip r:embed="rId4" r:link="rId5">
            <a:grayscl/>
            <a:lum bright="6000"/>
          </a:blip>
          <a:stretch>
            <a:fillRect/>
          </a:stretch>
        </p:blipFill>
        <p:spPr>
          <a:xfrm>
            <a:off x="26035" y="4304030"/>
            <a:ext cx="1981835" cy="24650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wipe(down)">
                                      <p:cBhvr>
                                        <p:cTn id="11"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174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26224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1. make shipment 发货</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类似的表达方法还有arrange shipment、effect shipment。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Please see to it that the shipment should be effected on or before May 5.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请务必保证5月5日或之前发货。</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 will arrange the shipment upon receipt of your L/C.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一收到贵方信用证，我方将立即发货。</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2. make concession 让步</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 make compromise（折中）。</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Considering you are our regular customer, we decide to make concession. How about 6 % discount? 考虑到你是我们的常客，我们决定让步，6%的折扣怎么样？</a:t>
            </a:r>
            <a:endParaRPr lang="zh-CN" altLang="en-US" sz="2800">
              <a:latin typeface="Arial" panose="020B0604020202020204" pitchFamily="34" charset="0"/>
              <a:cs typeface="Arial" panose="020B0604020202020204" pitchFamily="34" charset="0"/>
              <a:sym typeface="+mn-ea"/>
            </a:endParaRPr>
          </a:p>
        </p:txBody>
      </p:sp>
      <p:sp>
        <p:nvSpPr>
          <p:cNvPr id="2050" name=" 2050">
            <a:hlinkClick r:id="rId1" action="ppaction://hlinksldjump"/>
          </p:cNvPr>
          <p:cNvSpPr/>
          <p:nvPr/>
        </p:nvSpPr>
        <p:spPr bwMode="auto">
          <a:xfrm>
            <a:off x="4608830"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2" action="ppaction://hlinksldjump"/>
          </p:cNvPr>
          <p:cNvSpPr/>
          <p:nvPr/>
        </p:nvSpPr>
        <p:spPr bwMode="auto">
          <a:xfrm>
            <a:off x="8148320" y="4275455"/>
            <a:ext cx="650875" cy="793750"/>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5"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2" end="2"/>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3" end="3"/>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4" end="4"/>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par>
                          <p:cTn id="75" fill="hold">
                            <p:stCondLst>
                              <p:cond delay="2000"/>
                            </p:stCondLst>
                            <p:childTnLst>
                              <p:par>
                                <p:cTn id="76" presetID="53" presetClass="entr" presetSubtype="16" fill="hold" grpId="0" nodeType="afterEffect">
                                  <p:stCondLst>
                                    <p:cond delay="0"/>
                                  </p:stCondLst>
                                  <p:childTnLst>
                                    <p:set>
                                      <p:cBhvr>
                                        <p:cTn id="77" dur="1" fill="hold">
                                          <p:stCondLst>
                                            <p:cond delay="0"/>
                                          </p:stCondLst>
                                        </p:cTn>
                                        <p:tgtEl>
                                          <p:spTgt spid="2050"/>
                                        </p:tgtEl>
                                        <p:attrNameLst>
                                          <p:attrName>style.visibility</p:attrName>
                                        </p:attrNameLst>
                                      </p:cBhvr>
                                      <p:to>
                                        <p:strVal val="visible"/>
                                      </p:to>
                                    </p:set>
                                    <p:anim calcmode="lin" valueType="num">
                                      <p:cBhvr>
                                        <p:cTn id="78" dur="500" fill="hold"/>
                                        <p:tgtEl>
                                          <p:spTgt spid="2050"/>
                                        </p:tgtEl>
                                        <p:attrNameLst>
                                          <p:attrName>ppt_w</p:attrName>
                                        </p:attrNameLst>
                                      </p:cBhvr>
                                      <p:tavLst>
                                        <p:tav tm="0">
                                          <p:val>
                                            <p:fltVal val="0"/>
                                          </p:val>
                                        </p:tav>
                                        <p:tav tm="100000">
                                          <p:val>
                                            <p:strVal val="#ppt_w"/>
                                          </p:val>
                                        </p:tav>
                                      </p:tavLst>
                                    </p:anim>
                                    <p:anim calcmode="lin" valueType="num">
                                      <p:cBhvr>
                                        <p:cTn id="79" dur="500" fill="hold"/>
                                        <p:tgtEl>
                                          <p:spTgt spid="2050"/>
                                        </p:tgtEl>
                                        <p:attrNameLst>
                                          <p:attrName>ppt_h</p:attrName>
                                        </p:attrNameLst>
                                      </p:cBhvr>
                                      <p:tavLst>
                                        <p:tav tm="0">
                                          <p:val>
                                            <p:fltVal val="0"/>
                                          </p:val>
                                        </p:tav>
                                        <p:tav tm="100000">
                                          <p:val>
                                            <p:strVal val="#ppt_h"/>
                                          </p:val>
                                        </p:tav>
                                      </p:tavLst>
                                    </p:anim>
                                    <p:animEffect transition="in" filter="fade">
                                      <p:cBhvr>
                                        <p:cTn id="80" dur="500"/>
                                        <p:tgtEl>
                                          <p:spTgt spid="2050"/>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barn(inVertical)">
                                      <p:cBhvr>
                                        <p:cTn id="85" dur="500"/>
                                        <p:tgtEl>
                                          <p:spTgt spid="3">
                                            <p:txEl>
                                              <p:pRg st="6" end="6"/>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Effect transition="in" filter="barn(inVertical)">
                                      <p:cBhvr>
                                        <p:cTn id="88" dur="500"/>
                                        <p:tgtEl>
                                          <p:spTgt spid="3">
                                            <p:txEl>
                                              <p:pRg st="7" end="7"/>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Effect transition="in" filter="barn(inVertical)">
                                      <p:cBhvr>
                                        <p:cTn id="91" dur="500"/>
                                        <p:tgtEl>
                                          <p:spTgt spid="3">
                                            <p:txEl>
                                              <p:pRg st="8" end="8"/>
                                            </p:txEl>
                                          </p:spTgt>
                                        </p:tgtEl>
                                      </p:cBhvr>
                                    </p:animEffect>
                                  </p:childTnLst>
                                </p:cTn>
                              </p:par>
                            </p:childTnLst>
                          </p:cTn>
                        </p:par>
                        <p:par>
                          <p:cTn id="92" fill="hold">
                            <p:stCondLst>
                              <p:cond delay="500"/>
                            </p:stCondLst>
                            <p:childTnLst>
                              <p:par>
                                <p:cTn id="93" presetID="4" presetClass="entr" presetSubtype="16"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box(in)">
                                      <p:cBhvr>
                                        <p:cTn id="9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4831080"/>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3. irrevocable documentary letter of credit 不可撤销的跟单信用证</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letter of credit 可数的普通名词，在商业书信中常用大写，单数为（a）Letter of Credit，复数为Letters of Credit，且常用大写缩写形式，即L/C和Ls/C。当credit表示信用证时，复数为credits。</a:t>
            </a:r>
            <a:endParaRPr lang="zh-CN" altLang="en-US" sz="2800">
              <a:latin typeface="Arial" panose="020B0604020202020204" pitchFamily="34" charset="0"/>
              <a:cs typeface="Arial" panose="020B0604020202020204" pitchFamily="34" charset="0"/>
              <a:sym typeface="+mn-ea"/>
            </a:endParaRPr>
          </a:p>
          <a:p>
            <a:r>
              <a:rPr lang="zh-CN" altLang="en-US" sz="2800">
                <a:latin typeface="Arial" panose="020B0604020202020204" pitchFamily="34" charset="0"/>
                <a:cs typeface="Arial" panose="020B0604020202020204" pitchFamily="34" charset="0"/>
                <a:sym typeface="+mn-ea"/>
              </a:rPr>
              <a:t>4. in seller’s favor以卖方为受益人</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还可说in the favor of the seller，这是外贸业务术语，尤指把信用证开给某人名下。表示“以某人为受益人”“对……有利”可以用in one’s favor、in the favor of sb.。</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have made arrangements with Bank of China to open a credit in your favor.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我们已安排由中国银行开立以贵公司为抬头的信用证。</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8751570" y="508508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10704830" y="6235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2000"/>
                                        <p:tgtEl>
                                          <p:spTgt spid="3">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ox(in)">
                                      <p:cBhvr>
                                        <p:cTn id="20" dur="2000"/>
                                        <p:tgtEl>
                                          <p:spTgt spid="3">
                                            <p:txEl>
                                              <p:pRg st="1" end="1"/>
                                            </p:txEl>
                                          </p:spTgt>
                                        </p:tgtEl>
                                      </p:cBhvr>
                                    </p:animEffect>
                                  </p:childTnLst>
                                </p:cTn>
                              </p:par>
                            </p:childTnLst>
                          </p:cTn>
                        </p:par>
                        <p:par>
                          <p:cTn id="21" fill="hold">
                            <p:stCondLst>
                              <p:cond delay="3000"/>
                            </p:stCondLst>
                            <p:childTnLst>
                              <p:par>
                                <p:cTn id="22" presetID="4"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9" presetClass="entr" presetSubtype="10" fill="hold" grpId="0" nodeType="afterEffect">
                                  <p:stCondLst>
                                    <p:cond delay="0"/>
                                  </p:stCondLst>
                                  <p:childTnLst>
                                    <p:set>
                                      <p:cBhvr>
                                        <p:cTn id="45" dur="500" fill="hold">
                                          <p:stCondLst>
                                            <p:cond delay="0"/>
                                          </p:stCondLst>
                                        </p:cTn>
                                        <p:tgtEl>
                                          <p:spTgt spid="2050"/>
                                        </p:tgtEl>
                                        <p:attrNameLst>
                                          <p:attrName>style.visibility</p:attrName>
                                        </p:attrNameLst>
                                      </p:cBhvr>
                                      <p:to>
                                        <p:strVal val="visible"/>
                                      </p:to>
                                    </p:set>
                                    <p:anim calcmode="lin" valueType="num">
                                      <p:cBhvr>
                                        <p:cTn id="46" dur="500" fill="hold"/>
                                        <p:tgtEl>
                                          <p:spTgt spid="2050"/>
                                        </p:tgtEl>
                                        <p:attrNameLst>
                                          <p:attrName>ppt_w</p:attrName>
                                        </p:attrNameLst>
                                      </p:cBhvr>
                                      <p:tavLst>
                                        <p:tav tm="0" fmla="#ppt_w*sin(2.5*pi*$)">
                                          <p:val>
                                            <p:fltVal val="0"/>
                                          </p:val>
                                        </p:tav>
                                        <p:tav tm="100000">
                                          <p:val>
                                            <p:fltVal val="1"/>
                                          </p:val>
                                        </p:tav>
                                      </p:tavLst>
                                    </p:anim>
                                    <p:anim calcmode="lin" valueType="num">
                                      <p:cBhvr>
                                        <p:cTn id="47"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205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138366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5. expedite v. 加快，加速</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As the shipping time is approaching, I hope you can expedite the establishment of the L/C. 交期已近，请加快开立信用证。</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4608830"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11</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512445" y="2101215"/>
            <a:ext cx="717042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印度客户Roshan Lall Jain公司的Pushp Jain收到宁波钱湖贸易公司Samuel Chen先生关于景泰蓝手镯的报盘。由于印度市场并不大，5000件的最小起订量对Proshan Lall Jain 公司来说较大，故须降低起订量。</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2191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11</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92735" y="2367915"/>
            <a:ext cx="7973695"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cloisonne bracelet  景泰蓝手镯</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M.O.Q. = minimum order quantity  最小订购量</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trial order  试订单</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market response  市场反应</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in this respect  在此方面</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00380" y="123063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等腰三角形 56"/>
          <p:cNvSpPr/>
          <p:nvPr/>
        </p:nvSpPr>
        <p:spPr>
          <a:xfrm rot="5640000">
            <a:off x="4461954" y="2764231"/>
            <a:ext cx="591296" cy="6147739"/>
          </a:xfrm>
          <a:custGeom>
            <a:avLst/>
            <a:gdLst>
              <a:gd name="connsiteX0" fmla="*/ 0 w 700471"/>
              <a:gd name="connsiteY0" fmla="*/ 7561065 h 7561065"/>
              <a:gd name="connsiteX1" fmla="*/ 350236 w 700471"/>
              <a:gd name="connsiteY1" fmla="*/ 0 h 7561065"/>
              <a:gd name="connsiteX2" fmla="*/ 700471 w 700471"/>
              <a:gd name="connsiteY2" fmla="*/ 7561065 h 7561065"/>
              <a:gd name="connsiteX3" fmla="*/ 0 w 700471"/>
              <a:gd name="connsiteY3" fmla="*/ 7561065 h 7561065"/>
              <a:gd name="connsiteX0-1" fmla="*/ 0 w 538056"/>
              <a:gd name="connsiteY0-2" fmla="*/ 7407997 h 7561065"/>
              <a:gd name="connsiteX1-3" fmla="*/ 187821 w 538056"/>
              <a:gd name="connsiteY1-4" fmla="*/ 0 h 7561065"/>
              <a:gd name="connsiteX2-5" fmla="*/ 538056 w 538056"/>
              <a:gd name="connsiteY2-6" fmla="*/ 7561065 h 7561065"/>
              <a:gd name="connsiteX3-7" fmla="*/ 0 w 538056"/>
              <a:gd name="connsiteY3-8" fmla="*/ 7407997 h 7561065"/>
              <a:gd name="connsiteX0-9" fmla="*/ 0 w 538056"/>
              <a:gd name="connsiteY0-10" fmla="*/ 6062454 h 6215522"/>
              <a:gd name="connsiteX1-11" fmla="*/ 31485 w 538056"/>
              <a:gd name="connsiteY1-12" fmla="*/ 0 h 6215522"/>
              <a:gd name="connsiteX2-13" fmla="*/ 538056 w 538056"/>
              <a:gd name="connsiteY2-14" fmla="*/ 6215522 h 6215522"/>
              <a:gd name="connsiteX3-15" fmla="*/ 0 w 538056"/>
              <a:gd name="connsiteY3-16" fmla="*/ 6062454 h 6215522"/>
              <a:gd name="connsiteX0-17" fmla="*/ 0 w 538056"/>
              <a:gd name="connsiteY0-18" fmla="*/ 7092144 h 7245212"/>
              <a:gd name="connsiteX1-19" fmla="*/ 16269 w 538056"/>
              <a:gd name="connsiteY1-20" fmla="*/ 0 h 7245212"/>
              <a:gd name="connsiteX2-21" fmla="*/ 538056 w 538056"/>
              <a:gd name="connsiteY2-22" fmla="*/ 7245212 h 7245212"/>
              <a:gd name="connsiteX3-23" fmla="*/ 0 w 538056"/>
              <a:gd name="connsiteY3-24" fmla="*/ 7092144 h 7245212"/>
              <a:gd name="connsiteX0-25" fmla="*/ 69456 w 607512"/>
              <a:gd name="connsiteY0-26" fmla="*/ 7401816 h 7554884"/>
              <a:gd name="connsiteX1-27" fmla="*/ 0 w 607512"/>
              <a:gd name="connsiteY1-28" fmla="*/ 0 h 7554884"/>
              <a:gd name="connsiteX2-29" fmla="*/ 607512 w 607512"/>
              <a:gd name="connsiteY2-30" fmla="*/ 7554884 h 7554884"/>
              <a:gd name="connsiteX3-31" fmla="*/ 69456 w 607512"/>
              <a:gd name="connsiteY3-32" fmla="*/ 7401816 h 7554884"/>
              <a:gd name="connsiteX0-33" fmla="*/ 6391 w 544447"/>
              <a:gd name="connsiteY0-34" fmla="*/ 7462927 h 7615995"/>
              <a:gd name="connsiteX1-35" fmla="*/ 0 w 544447"/>
              <a:gd name="connsiteY1-36" fmla="*/ 0 h 7615995"/>
              <a:gd name="connsiteX2-37" fmla="*/ 544447 w 544447"/>
              <a:gd name="connsiteY2-38" fmla="*/ 7615995 h 7615995"/>
              <a:gd name="connsiteX3-39" fmla="*/ 6391 w 544447"/>
              <a:gd name="connsiteY3-40" fmla="*/ 7462927 h 7615995"/>
              <a:gd name="connsiteX0-41" fmla="*/ 56 w 538112"/>
              <a:gd name="connsiteY0-42" fmla="*/ 7543052 h 7696120"/>
              <a:gd name="connsiteX1-43" fmla="*/ 55567 w 538112"/>
              <a:gd name="connsiteY1-44" fmla="*/ 0 h 7696120"/>
              <a:gd name="connsiteX2-45" fmla="*/ 538112 w 538112"/>
              <a:gd name="connsiteY2-46" fmla="*/ 7696120 h 7696120"/>
              <a:gd name="connsiteX3-47" fmla="*/ 56 w 538112"/>
              <a:gd name="connsiteY3-48" fmla="*/ 7543052 h 7696120"/>
              <a:gd name="connsiteX0-49" fmla="*/ 26 w 538082"/>
              <a:gd name="connsiteY0-50" fmla="*/ 7566715 h 7719783"/>
              <a:gd name="connsiteX1-51" fmla="*/ 130433 w 538082"/>
              <a:gd name="connsiteY1-52" fmla="*/ 0 h 7719783"/>
              <a:gd name="connsiteX2-53" fmla="*/ 538082 w 538082"/>
              <a:gd name="connsiteY2-54" fmla="*/ 7719783 h 7719783"/>
              <a:gd name="connsiteX3-55" fmla="*/ 26 w 538082"/>
              <a:gd name="connsiteY3-56" fmla="*/ 7566715 h 7719783"/>
              <a:gd name="connsiteX0-57" fmla="*/ 44 w 538100"/>
              <a:gd name="connsiteY0-58" fmla="*/ 7591750 h 7744818"/>
              <a:gd name="connsiteX1-59" fmla="*/ 71664 w 538100"/>
              <a:gd name="connsiteY1-60" fmla="*/ 0 h 7744818"/>
              <a:gd name="connsiteX2-61" fmla="*/ 538100 w 538100"/>
              <a:gd name="connsiteY2-62" fmla="*/ 7744818 h 7744818"/>
              <a:gd name="connsiteX3-63" fmla="*/ 44 w 538100"/>
              <a:gd name="connsiteY3-64" fmla="*/ 7591750 h 7744818"/>
              <a:gd name="connsiteX0-65" fmla="*/ 40 w 538096"/>
              <a:gd name="connsiteY0-66" fmla="*/ 7773550 h 7926618"/>
              <a:gd name="connsiteX1-67" fmla="*/ 79635 w 538096"/>
              <a:gd name="connsiteY1-68" fmla="*/ 0 h 7926618"/>
              <a:gd name="connsiteX2-69" fmla="*/ 538096 w 538096"/>
              <a:gd name="connsiteY2-70" fmla="*/ 7926618 h 7926618"/>
              <a:gd name="connsiteX3-71" fmla="*/ 40 w 538096"/>
              <a:gd name="connsiteY3-72" fmla="*/ 7773550 h 7926618"/>
              <a:gd name="connsiteX0-73" fmla="*/ 11828 w 549884"/>
              <a:gd name="connsiteY0-74" fmla="*/ 7773550 h 7926618"/>
              <a:gd name="connsiteX1-75" fmla="*/ 91423 w 549884"/>
              <a:gd name="connsiteY1-76" fmla="*/ 0 h 7926618"/>
              <a:gd name="connsiteX2-77" fmla="*/ 549884 w 549884"/>
              <a:gd name="connsiteY2-78" fmla="*/ 7926618 h 7926618"/>
              <a:gd name="connsiteX3-79" fmla="*/ 11828 w 549884"/>
              <a:gd name="connsiteY3-80" fmla="*/ 7773550 h 7926618"/>
              <a:gd name="connsiteX0-81" fmla="*/ 52117 w 590173"/>
              <a:gd name="connsiteY0-82" fmla="*/ 7773550 h 7926618"/>
              <a:gd name="connsiteX1-83" fmla="*/ 131712 w 590173"/>
              <a:gd name="connsiteY1-84" fmla="*/ 0 h 7926618"/>
              <a:gd name="connsiteX2-85" fmla="*/ 590173 w 590173"/>
              <a:gd name="connsiteY2-86" fmla="*/ 7926618 h 7926618"/>
              <a:gd name="connsiteX3-87" fmla="*/ 52117 w 590173"/>
              <a:gd name="connsiteY3-88" fmla="*/ 7773550 h 7926618"/>
              <a:gd name="connsiteX0-89" fmla="*/ 52117 w 432668"/>
              <a:gd name="connsiteY0-90" fmla="*/ 7773550 h 7773550"/>
              <a:gd name="connsiteX1-91" fmla="*/ 131712 w 432668"/>
              <a:gd name="connsiteY1-92" fmla="*/ 0 h 7773550"/>
              <a:gd name="connsiteX2-93" fmla="*/ 432668 w 432668"/>
              <a:gd name="connsiteY2-94" fmla="*/ 7535447 h 7773550"/>
              <a:gd name="connsiteX3-95" fmla="*/ 52117 w 432668"/>
              <a:gd name="connsiteY3-96" fmla="*/ 7773550 h 7773550"/>
              <a:gd name="connsiteX0-97" fmla="*/ 52117 w 606914"/>
              <a:gd name="connsiteY0-98" fmla="*/ 7773550 h 7773550"/>
              <a:gd name="connsiteX1-99" fmla="*/ 131712 w 606914"/>
              <a:gd name="connsiteY1-100" fmla="*/ 0 h 7773550"/>
              <a:gd name="connsiteX2-101" fmla="*/ 606914 w 606914"/>
              <a:gd name="connsiteY2-102" fmla="*/ 7419827 h 7773550"/>
              <a:gd name="connsiteX3-103" fmla="*/ 52117 w 606914"/>
              <a:gd name="connsiteY3-104" fmla="*/ 7773550 h 7773550"/>
              <a:gd name="connsiteX0-105" fmla="*/ 52117 w 593129"/>
              <a:gd name="connsiteY0-106" fmla="*/ 7773550 h 7773550"/>
              <a:gd name="connsiteX1-107" fmla="*/ 131712 w 593129"/>
              <a:gd name="connsiteY1-108" fmla="*/ 0 h 7773550"/>
              <a:gd name="connsiteX2-109" fmla="*/ 593129 w 593129"/>
              <a:gd name="connsiteY2-110" fmla="*/ 7506554 h 7773550"/>
              <a:gd name="connsiteX3-111" fmla="*/ 52117 w 593129"/>
              <a:gd name="connsiteY3-112" fmla="*/ 7773550 h 7773550"/>
              <a:gd name="connsiteX0-113" fmla="*/ 52117 w 546174"/>
              <a:gd name="connsiteY0-114" fmla="*/ 7773550 h 7773550"/>
              <a:gd name="connsiteX1-115" fmla="*/ 131712 w 546174"/>
              <a:gd name="connsiteY1-116" fmla="*/ 0 h 7773550"/>
              <a:gd name="connsiteX2-117" fmla="*/ 546174 w 546174"/>
              <a:gd name="connsiteY2-118" fmla="*/ 7518967 h 7773550"/>
              <a:gd name="connsiteX3-119" fmla="*/ 52117 w 546174"/>
              <a:gd name="connsiteY3-120" fmla="*/ 7773550 h 7773550"/>
              <a:gd name="connsiteX0-121" fmla="*/ 98085 w 592142"/>
              <a:gd name="connsiteY0-122" fmla="*/ 8290507 h 8290507"/>
              <a:gd name="connsiteX1-123" fmla="*/ 3198 w 592142"/>
              <a:gd name="connsiteY1-124" fmla="*/ 1505308 h 8290507"/>
              <a:gd name="connsiteX2-125" fmla="*/ 177680 w 592142"/>
              <a:gd name="connsiteY2-126" fmla="*/ 516957 h 8290507"/>
              <a:gd name="connsiteX3-127" fmla="*/ 592142 w 592142"/>
              <a:gd name="connsiteY3-128" fmla="*/ 8035924 h 8290507"/>
              <a:gd name="connsiteX4" fmla="*/ 98085 w 592142"/>
              <a:gd name="connsiteY4" fmla="*/ 8290507 h 8290507"/>
              <a:gd name="connsiteX0-129" fmla="*/ 96921 w 590978"/>
              <a:gd name="connsiteY0-130" fmla="*/ 8252679 h 8252679"/>
              <a:gd name="connsiteX1-131" fmla="*/ 159230 w 590978"/>
              <a:gd name="connsiteY1-132" fmla="*/ 7169344 h 8252679"/>
              <a:gd name="connsiteX2-133" fmla="*/ 2034 w 590978"/>
              <a:gd name="connsiteY2-134" fmla="*/ 1467480 h 8252679"/>
              <a:gd name="connsiteX3-135" fmla="*/ 176516 w 590978"/>
              <a:gd name="connsiteY3-136" fmla="*/ 479129 h 8252679"/>
              <a:gd name="connsiteX4-137" fmla="*/ 590978 w 590978"/>
              <a:gd name="connsiteY4-138" fmla="*/ 7998096 h 8252679"/>
              <a:gd name="connsiteX5" fmla="*/ 96921 w 590978"/>
              <a:gd name="connsiteY5" fmla="*/ 8252679 h 8252679"/>
              <a:gd name="connsiteX0-139" fmla="*/ 97161 w 591218"/>
              <a:gd name="connsiteY0-140" fmla="*/ 8252679 h 8252679"/>
              <a:gd name="connsiteX1-141" fmla="*/ 140467 w 591218"/>
              <a:gd name="connsiteY1-142" fmla="*/ 7170955 h 8252679"/>
              <a:gd name="connsiteX2-143" fmla="*/ 2274 w 591218"/>
              <a:gd name="connsiteY2-144" fmla="*/ 1467480 h 8252679"/>
              <a:gd name="connsiteX3-145" fmla="*/ 176756 w 591218"/>
              <a:gd name="connsiteY3-146" fmla="*/ 479129 h 8252679"/>
              <a:gd name="connsiteX4-147" fmla="*/ 591218 w 591218"/>
              <a:gd name="connsiteY4-148" fmla="*/ 7998096 h 8252679"/>
              <a:gd name="connsiteX5-149" fmla="*/ 97161 w 591218"/>
              <a:gd name="connsiteY5-150" fmla="*/ 8252679 h 8252679"/>
              <a:gd name="connsiteX0-151" fmla="*/ 69150 w 563207"/>
              <a:gd name="connsiteY0-152" fmla="*/ 8253232 h 8253232"/>
              <a:gd name="connsiteX1-153" fmla="*/ 112456 w 563207"/>
              <a:gd name="connsiteY1-154" fmla="*/ 7171508 h 8253232"/>
              <a:gd name="connsiteX2-155" fmla="*/ 2768 w 563207"/>
              <a:gd name="connsiteY2-156" fmla="*/ 1465617 h 8253232"/>
              <a:gd name="connsiteX3-157" fmla="*/ 148745 w 563207"/>
              <a:gd name="connsiteY3-158" fmla="*/ 479682 h 8253232"/>
              <a:gd name="connsiteX4-159" fmla="*/ 563207 w 563207"/>
              <a:gd name="connsiteY4-160" fmla="*/ 7998649 h 8253232"/>
              <a:gd name="connsiteX5-161" fmla="*/ 69150 w 563207"/>
              <a:gd name="connsiteY5-162" fmla="*/ 8253232 h 8253232"/>
              <a:gd name="connsiteX0-163" fmla="*/ 69150 w 563207"/>
              <a:gd name="connsiteY0-164" fmla="*/ 7562481 h 7562481"/>
              <a:gd name="connsiteX1-165" fmla="*/ 112456 w 563207"/>
              <a:gd name="connsiteY1-166" fmla="*/ 6480757 h 7562481"/>
              <a:gd name="connsiteX2-167" fmla="*/ 2768 w 563207"/>
              <a:gd name="connsiteY2-168" fmla="*/ 774866 h 7562481"/>
              <a:gd name="connsiteX3-169" fmla="*/ 183360 w 563207"/>
              <a:gd name="connsiteY3-170" fmla="*/ 885071 h 7562481"/>
              <a:gd name="connsiteX4-171" fmla="*/ 563207 w 563207"/>
              <a:gd name="connsiteY4-172" fmla="*/ 7307898 h 7562481"/>
              <a:gd name="connsiteX5-173" fmla="*/ 69150 w 563207"/>
              <a:gd name="connsiteY5-174" fmla="*/ 7562481 h 7562481"/>
              <a:gd name="connsiteX0-175" fmla="*/ 69150 w 563207"/>
              <a:gd name="connsiteY0-176" fmla="*/ 7562726 h 7562726"/>
              <a:gd name="connsiteX1-177" fmla="*/ 112456 w 563207"/>
              <a:gd name="connsiteY1-178" fmla="*/ 6481002 h 7562726"/>
              <a:gd name="connsiteX2-179" fmla="*/ 2768 w 563207"/>
              <a:gd name="connsiteY2-180" fmla="*/ 775111 h 7562726"/>
              <a:gd name="connsiteX3-181" fmla="*/ 189694 w 563207"/>
              <a:gd name="connsiteY3-182" fmla="*/ 884781 h 7562726"/>
              <a:gd name="connsiteX4-183" fmla="*/ 563207 w 563207"/>
              <a:gd name="connsiteY4-184" fmla="*/ 7308143 h 7562726"/>
              <a:gd name="connsiteX5-185" fmla="*/ 69150 w 563207"/>
              <a:gd name="connsiteY5-186" fmla="*/ 7562726 h 7562726"/>
              <a:gd name="connsiteX0-187" fmla="*/ 69150 w 563207"/>
              <a:gd name="connsiteY0-188" fmla="*/ 7563468 h 7563468"/>
              <a:gd name="connsiteX1-189" fmla="*/ 112456 w 563207"/>
              <a:gd name="connsiteY1-190" fmla="*/ 6481744 h 7563468"/>
              <a:gd name="connsiteX2-191" fmla="*/ 2768 w 563207"/>
              <a:gd name="connsiteY2-192" fmla="*/ 775853 h 7563468"/>
              <a:gd name="connsiteX3-193" fmla="*/ 208698 w 563207"/>
              <a:gd name="connsiteY3-194" fmla="*/ 883909 h 7563468"/>
              <a:gd name="connsiteX4-195" fmla="*/ 563207 w 563207"/>
              <a:gd name="connsiteY4-196" fmla="*/ 7308885 h 7563468"/>
              <a:gd name="connsiteX5-197" fmla="*/ 69150 w 563207"/>
              <a:gd name="connsiteY5-198" fmla="*/ 7563468 h 7563468"/>
              <a:gd name="connsiteX0-199" fmla="*/ 69150 w 510316"/>
              <a:gd name="connsiteY0-200" fmla="*/ 7563468 h 7563468"/>
              <a:gd name="connsiteX1-201" fmla="*/ 112456 w 510316"/>
              <a:gd name="connsiteY1-202" fmla="*/ 6481744 h 7563468"/>
              <a:gd name="connsiteX2-203" fmla="*/ 2768 w 510316"/>
              <a:gd name="connsiteY2-204" fmla="*/ 775853 h 7563468"/>
              <a:gd name="connsiteX3-205" fmla="*/ 208698 w 510316"/>
              <a:gd name="connsiteY3-206" fmla="*/ 883909 h 7563468"/>
              <a:gd name="connsiteX4-207" fmla="*/ 510316 w 510316"/>
              <a:gd name="connsiteY4-208" fmla="*/ 7274802 h 7563468"/>
              <a:gd name="connsiteX5-209" fmla="*/ 69150 w 510316"/>
              <a:gd name="connsiteY5-210" fmla="*/ 7563468 h 7563468"/>
              <a:gd name="connsiteX0-211" fmla="*/ 69150 w 536097"/>
              <a:gd name="connsiteY0-212" fmla="*/ 7563468 h 7563468"/>
              <a:gd name="connsiteX1-213" fmla="*/ 112456 w 536097"/>
              <a:gd name="connsiteY1-214" fmla="*/ 6481744 h 7563468"/>
              <a:gd name="connsiteX2-215" fmla="*/ 2768 w 536097"/>
              <a:gd name="connsiteY2-216" fmla="*/ 775853 h 7563468"/>
              <a:gd name="connsiteX3-217" fmla="*/ 208698 w 536097"/>
              <a:gd name="connsiteY3-218" fmla="*/ 883909 h 7563468"/>
              <a:gd name="connsiteX4-219" fmla="*/ 536097 w 536097"/>
              <a:gd name="connsiteY4-220" fmla="*/ 7280331 h 7563468"/>
              <a:gd name="connsiteX5-221" fmla="*/ 69150 w 536097"/>
              <a:gd name="connsiteY5-222" fmla="*/ 7563468 h 7563468"/>
              <a:gd name="connsiteX0-223" fmla="*/ 69150 w 561435"/>
              <a:gd name="connsiteY0-224" fmla="*/ 7563468 h 7563468"/>
              <a:gd name="connsiteX1-225" fmla="*/ 112456 w 561435"/>
              <a:gd name="connsiteY1-226" fmla="*/ 6481744 h 7563468"/>
              <a:gd name="connsiteX2-227" fmla="*/ 2768 w 561435"/>
              <a:gd name="connsiteY2-228" fmla="*/ 775853 h 7563468"/>
              <a:gd name="connsiteX3-229" fmla="*/ 208698 w 561435"/>
              <a:gd name="connsiteY3-230" fmla="*/ 883909 h 7563468"/>
              <a:gd name="connsiteX4-231" fmla="*/ 561435 w 561435"/>
              <a:gd name="connsiteY4-232" fmla="*/ 7278184 h 7563468"/>
              <a:gd name="connsiteX5-233" fmla="*/ 69150 w 561435"/>
              <a:gd name="connsiteY5-234" fmla="*/ 7563468 h 7563468"/>
              <a:gd name="connsiteX0-235" fmla="*/ 69150 w 564226"/>
              <a:gd name="connsiteY0-236" fmla="*/ 7563468 h 7563468"/>
              <a:gd name="connsiteX1-237" fmla="*/ 112456 w 564226"/>
              <a:gd name="connsiteY1-238" fmla="*/ 6481744 h 7563468"/>
              <a:gd name="connsiteX2-239" fmla="*/ 2768 w 564226"/>
              <a:gd name="connsiteY2-240" fmla="*/ 775853 h 7563468"/>
              <a:gd name="connsiteX3-241" fmla="*/ 208698 w 564226"/>
              <a:gd name="connsiteY3-242" fmla="*/ 883909 h 7563468"/>
              <a:gd name="connsiteX4-243" fmla="*/ 564226 w 564226"/>
              <a:gd name="connsiteY4-244" fmla="*/ 7216244 h 7563468"/>
              <a:gd name="connsiteX5-245" fmla="*/ 69150 w 564226"/>
              <a:gd name="connsiteY5-246" fmla="*/ 7563468 h 7563468"/>
              <a:gd name="connsiteX0-247" fmla="*/ 97162 w 592238"/>
              <a:gd name="connsiteY0-248" fmla="*/ 7562164 h 7562164"/>
              <a:gd name="connsiteX1-249" fmla="*/ 140468 w 592238"/>
              <a:gd name="connsiteY1-250" fmla="*/ 6480440 h 7562164"/>
              <a:gd name="connsiteX2-251" fmla="*/ 2274 w 592238"/>
              <a:gd name="connsiteY2-252" fmla="*/ 776964 h 7562164"/>
              <a:gd name="connsiteX3-253" fmla="*/ 236710 w 592238"/>
              <a:gd name="connsiteY3-254" fmla="*/ 882605 h 7562164"/>
              <a:gd name="connsiteX4-255" fmla="*/ 592238 w 592238"/>
              <a:gd name="connsiteY4-256" fmla="*/ 7214940 h 7562164"/>
              <a:gd name="connsiteX5-257" fmla="*/ 97162 w 592238"/>
              <a:gd name="connsiteY5-258" fmla="*/ 7562164 h 7562164"/>
              <a:gd name="connsiteX0-259" fmla="*/ 96220 w 591296"/>
              <a:gd name="connsiteY0-260" fmla="*/ 7903196 h 7903196"/>
              <a:gd name="connsiteX1-261" fmla="*/ 139526 w 591296"/>
              <a:gd name="connsiteY1-262" fmla="*/ 6821472 h 7903196"/>
              <a:gd name="connsiteX2-263" fmla="*/ 1332 w 591296"/>
              <a:gd name="connsiteY2-264" fmla="*/ 1117996 h 7903196"/>
              <a:gd name="connsiteX3-265" fmla="*/ 61071 w 591296"/>
              <a:gd name="connsiteY3-266" fmla="*/ 2292 h 7903196"/>
              <a:gd name="connsiteX4-267" fmla="*/ 235768 w 591296"/>
              <a:gd name="connsiteY4-268" fmla="*/ 1223637 h 7903196"/>
              <a:gd name="connsiteX5-269" fmla="*/ 591296 w 591296"/>
              <a:gd name="connsiteY5-270" fmla="*/ 7555972 h 7903196"/>
              <a:gd name="connsiteX6" fmla="*/ 96220 w 591296"/>
              <a:gd name="connsiteY6" fmla="*/ 7903196 h 7903196"/>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149" y="connsiteY5-150"/>
              </a:cxn>
              <a:cxn ang="0">
                <a:pos x="connsiteX6" y="connsiteY6"/>
              </a:cxn>
            </a:cxnLst>
            <a:rect l="l" t="t" r="r" b="b"/>
            <a:pathLst>
              <a:path w="591296" h="7903196">
                <a:moveTo>
                  <a:pt x="96220" y="7903196"/>
                </a:moveTo>
                <a:cubicBezTo>
                  <a:pt x="5148" y="7764762"/>
                  <a:pt x="155340" y="7952338"/>
                  <a:pt x="139526" y="6821472"/>
                </a:cubicBezTo>
                <a:cubicBezTo>
                  <a:pt x="123712" y="5690606"/>
                  <a:pt x="9281" y="2193258"/>
                  <a:pt x="1332" y="1117996"/>
                </a:cubicBezTo>
                <a:cubicBezTo>
                  <a:pt x="-6617" y="42734"/>
                  <a:pt x="21998" y="-15315"/>
                  <a:pt x="61071" y="2292"/>
                </a:cubicBezTo>
                <a:cubicBezTo>
                  <a:pt x="100144" y="19899"/>
                  <a:pt x="152525" y="25959"/>
                  <a:pt x="235768" y="1223637"/>
                </a:cubicBezTo>
                <a:lnTo>
                  <a:pt x="591296" y="7555972"/>
                </a:lnTo>
                <a:lnTo>
                  <a:pt x="96220" y="7903196"/>
                </a:lnTo>
                <a:close/>
              </a:path>
            </a:pathLst>
          </a:custGeom>
          <a:solidFill>
            <a:srgbClr val="899BA3">
              <a:alpha val="40000"/>
            </a:srgb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576000" y="442051"/>
            <a:ext cx="5040000" cy="775672"/>
            <a:chOff x="3300934" y="565876"/>
            <a:chExt cx="5040000" cy="775672"/>
          </a:xfrm>
        </p:grpSpPr>
        <p:sp>
          <p:nvSpPr>
            <p:cNvPr id="6" name="椭圆 5"/>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7" name="文本框 6"/>
            <p:cNvSpPr txBox="1"/>
            <p:nvPr/>
          </p:nvSpPr>
          <p:spPr>
            <a:xfrm>
              <a:off x="3300934" y="565876"/>
              <a:ext cx="5040000" cy="768350"/>
            </a:xfrm>
            <a:prstGeom prst="rect">
              <a:avLst/>
            </a:prstGeom>
            <a:noFill/>
          </p:spPr>
          <p:txBody>
            <a:bodyPr wrap="square" rtlCol="0">
              <a:spAutoFit/>
            </a:bodyPr>
            <a:lstStyle/>
            <a:p>
              <a:pPr algn="ctr"/>
              <a:r>
                <a:rPr lang="zh-CN" altLang="en-US" sz="4400" b="1" dirty="0" smtClean="0">
                  <a:solidFill>
                    <a:srgbClr val="1D495D"/>
                  </a:solidFill>
                  <a:uFillTx/>
                  <a:latin typeface="+mj-ea"/>
                  <a:ea typeface="+mj-ea"/>
                  <a:sym typeface="+mn-ea"/>
                </a:rPr>
                <a:t>Acceptance</a:t>
              </a:r>
              <a:endParaRPr lang="zh-CN" altLang="en-US" sz="4400" b="1" dirty="0" smtClean="0">
                <a:solidFill>
                  <a:srgbClr val="1D495D"/>
                </a:solidFill>
                <a:uFillTx/>
                <a:latin typeface="+mj-ea"/>
                <a:ea typeface="+mj-ea"/>
                <a:sym typeface="+mn-ea"/>
              </a:endParaRPr>
            </a:p>
          </p:txBody>
        </p:sp>
      </p:grpSp>
      <p:sp>
        <p:nvSpPr>
          <p:cNvPr id="8" name="文本框 7"/>
          <p:cNvSpPr txBox="1"/>
          <p:nvPr/>
        </p:nvSpPr>
        <p:spPr>
          <a:xfrm>
            <a:off x="7505700" y="1429385"/>
            <a:ext cx="4670425" cy="4615815"/>
          </a:xfrm>
          <a:prstGeom prst="rect">
            <a:avLst/>
          </a:prstGeom>
          <a:noFill/>
        </p:spPr>
        <p:txBody>
          <a:bodyPr wrap="square" rtlCol="0">
            <a:spAutoFit/>
          </a:bodyPr>
          <a:lstStyle/>
          <a:p>
            <a:pPr>
              <a:lnSpc>
                <a:spcPct val="150000"/>
              </a:lnSpc>
            </a:pPr>
            <a:r>
              <a:rPr lang="zh-CN" altLang="en-US" sz="2800" b="1" dirty="0" smtClean="0">
                <a:solidFill>
                  <a:schemeClr val="accent2"/>
                </a:solidFill>
                <a:latin typeface="Arial" panose="020B0604020202020204" pitchFamily="34" charset="0"/>
                <a:ea typeface="Arial Unicode MS" panose="020B0604020202020204" charset="-122"/>
                <a:cs typeface="Arial" panose="020B0604020202020204" pitchFamily="34" charset="0"/>
              </a:rPr>
              <a:t>Acceptance</a:t>
            </a:r>
            <a:r>
              <a:rPr lang="zh-CN" altLang="en-US" sz="2800" b="1" dirty="0" smtClean="0">
                <a:solidFill>
                  <a:srgbClr val="1D495D"/>
                </a:solidFill>
                <a:latin typeface="Arial" panose="020B0604020202020204" pitchFamily="34" charset="0"/>
                <a:ea typeface="Arial Unicode MS" panose="020B0604020202020204" charset="-122"/>
                <a:cs typeface="Arial" panose="020B0604020202020204" pitchFamily="34" charset="0"/>
              </a:rPr>
              <a:t> is the last step in business negotiation, which means the offeree accepts all the terms stated in the offer unconditionally during the validity period. </a:t>
            </a:r>
            <a:endParaRPr lang="zh-CN" altLang="en-US" sz="2800" b="1" dirty="0" smtClean="0">
              <a:solidFill>
                <a:srgbClr val="1D495D"/>
              </a:solidFill>
              <a:latin typeface="Arial" panose="020B0604020202020204" pitchFamily="34" charset="0"/>
              <a:ea typeface="Arial Unicode MS" panose="020B0604020202020204" charset="-122"/>
              <a:cs typeface="Arial" panose="020B0604020202020204" pitchFamily="34" charset="0"/>
            </a:endParaRPr>
          </a:p>
        </p:txBody>
      </p:sp>
      <p:graphicFrame>
        <p:nvGraphicFramePr>
          <p:cNvPr id="35" name="图表 34"/>
          <p:cNvGraphicFramePr/>
          <p:nvPr/>
        </p:nvGraphicFramePr>
        <p:xfrm>
          <a:off x="1047749" y="1778000"/>
          <a:ext cx="6457951" cy="4267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5"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11</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99695" y="1549400"/>
            <a:ext cx="1199261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In response to your question mentioned in last email, we plan to order a full 40' container of your plastic crafts.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Our market is a small market, so we’d appreciate it if you could take this into consideration when talking about quantity.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Please quote your price for different kinds of baskets, marking your M.O.Q. for each item.</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11</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862455"/>
            <a:ext cx="1176274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I noticed your M.O.Q. is only 500pcs. What’s your quantity discount if I order 3,000pcs per item?</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This is a trial order, and we don’t plan to put too much risk on this new item.</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We sincerely hope that our request will not bring much trouble to you.</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7485" y="1659890"/>
            <a:ext cx="11797030" cy="3538220"/>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Hi Samuel,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appreciate your immediate response to our enquiry for cloisonné bracelets, requesting 5,000 pcs for M.O.Q.</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However, this M.O.Q. is really too big for our Indian market. Meanwhile, as this is our trial order, we need to test our market response. It would be appreciated if you could lower M.O.Q. for us from 5, 000pcs to 3, 000pcs.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1808480" y="399415"/>
            <a:ext cx="85756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11  Counter Offer for Quantity Discount</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pic>
        <p:nvPicPr>
          <p:cNvPr id="1073743822" name="图片 1073743821" descr="cloisonne 1"/>
          <p:cNvPicPr>
            <a:picLocks noChangeAspect="1"/>
          </p:cNvPicPr>
          <p:nvPr/>
        </p:nvPicPr>
        <p:blipFill>
          <a:blip r:embed="rId1">
            <a:grayscl/>
            <a:lum bright="6000"/>
          </a:blip>
          <a:stretch>
            <a:fillRect/>
          </a:stretch>
        </p:blipFill>
        <p:spPr>
          <a:xfrm>
            <a:off x="210820" y="2845435"/>
            <a:ext cx="4367530" cy="2460625"/>
          </a:xfrm>
          <a:prstGeom prst="rect">
            <a:avLst/>
          </a:prstGeom>
          <a:noFill/>
          <a:ln w="9525">
            <a:noFill/>
          </a:ln>
        </p:spPr>
      </p:pic>
      <p:sp>
        <p:nvSpPr>
          <p:cNvPr id="3" name="文本框 2"/>
          <p:cNvSpPr txBox="1"/>
          <p:nvPr/>
        </p:nvSpPr>
        <p:spPr>
          <a:xfrm>
            <a:off x="5061585" y="2038350"/>
            <a:ext cx="6773545" cy="3969385"/>
          </a:xfrm>
          <a:prstGeom prst="rect">
            <a:avLst/>
          </a:prstGeom>
          <a:noFill/>
        </p:spPr>
        <p:txBody>
          <a:bodyPr wrap="square" rtlCol="0">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You can be assured that we would order more from you if market response is satisfactory.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Thank you for your support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in this respect</a:t>
            </a:r>
            <a:r>
              <a:rPr lang="en-US" altLang="zh-CN" sz="2800">
                <a:latin typeface="Arial" panose="020B0604020202020204" pitchFamily="34" charset="0"/>
                <a:ea typeface="宋体" panose="02010600030101010101" pitchFamily="2" charset="-122"/>
                <a:cs typeface="Arial" panose="020B0604020202020204" pitchFamily="34" charset="0"/>
                <a:sym typeface="+mn-ea"/>
              </a:rPr>
              <a:t>.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Pushp</a:t>
            </a:r>
            <a:endParaRPr lang="zh-CN" altLang="en-US">
              <a:latin typeface="Arial" panose="020B0604020202020204" pitchFamily="34" charset="0"/>
              <a:cs typeface="Arial" panose="020B0604020202020204" pitchFamily="34" charset="0"/>
            </a:endParaRPr>
          </a:p>
        </p:txBody>
      </p:sp>
      <p:sp>
        <p:nvSpPr>
          <p:cNvPr id="31747" name="文本框 9"/>
          <p:cNvSpPr txBox="1">
            <a:spLocks noChangeArrowheads="1"/>
          </p:cNvSpPr>
          <p:nvPr/>
        </p:nvSpPr>
        <p:spPr bwMode="auto">
          <a:xfrm>
            <a:off x="1808480" y="399415"/>
            <a:ext cx="85756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11  Counter Offer for Quantity Discount</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500" fill="hold">
                                          <p:stCondLst>
                                            <p:cond delay="0"/>
                                          </p:stCondLst>
                                        </p:cTn>
                                        <p:tgtEl>
                                          <p:spTgt spid="1073743822"/>
                                        </p:tgtEl>
                                        <p:attrNameLst>
                                          <p:attrName>style.visibility</p:attrName>
                                        </p:attrNameLst>
                                      </p:cBhvr>
                                      <p:to>
                                        <p:strVal val="visible"/>
                                      </p:to>
                                    </p:set>
                                    <p:animEffect transition="in" filter="plus(in)">
                                      <p:cBhvr>
                                        <p:cTn id="11" dur="500"/>
                                        <p:tgtEl>
                                          <p:spTgt spid="10737438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747"/>
                                        </p:tgtEl>
                                        <p:attrNameLst>
                                          <p:attrName>style.visibility</p:attrName>
                                        </p:attrNameLst>
                                      </p:cBhvr>
                                      <p:to>
                                        <p:strVal val="visible"/>
                                      </p:to>
                                    </p:set>
                                    <p:animEffect transition="in" filter="wipe(down)">
                                      <p:cBhvr>
                                        <p:cTn id="15"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74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181483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 in this respect 在此方面</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would appreciate it if you could support me in the respect of delivery terms and payment terms. 若你方能在交货与支付条款方面支持我们，将不胜感激。</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4608830"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25" presetClass="entr" presetSubtype="0"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4" dur="1000" fill="hold"/>
                                        <p:tgtEl>
                                          <p:spTgt spid="205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512445" y="2101215"/>
            <a:ext cx="717042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收到Roshan Lall Jain 公司Pushp Jain要求降低起订量的邮件，陈先生向有关部门咨询，发现不能满足客户的要求。因此，陈先生在回邮中一方面试图说服客户购买5000件，另一方面表明若客户坚持购买3000件，则客户需要支付额外的费用。</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76860" y="1239520"/>
            <a:ext cx="8601075"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as per  依据；根据</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accommodate one’s request  满足某人的请求</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find good market  销路好</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exception  例外</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insist on  坚持</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production cost  生产成本</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price difference  差价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8. EXW price  工厂交货价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99695" y="1549400"/>
            <a:ext cx="1199261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We regret to learn from your last email that you think our M.O.Q. is too big for you.</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Our company’s quantity discount is as follows: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   500-2,000pcs	2%</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   2,000-3,500pcs	3%</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   3,500-5,000pcs	4%</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   &gt; 5,000pcs	5%</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862455"/>
            <a:ext cx="11762740"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It’s our company’s principle that we can not cut down our M.O.Q.; otherwise the additional production cost and service fee from shipping company should be for your account.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If your quantity can reach 20,000pcs, we can give you 5% discount.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72310"/>
            <a:ext cx="1176274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In compliance with your request we exceptionally accept delivery against D/P at sight, but this should not be regarded as a precedent.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If you want to be a solo-agent in your market, you must order at least 5,000pcs per season from our company. Enclosed is our standard solo agent agreement for your reference.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089054" y="-1432349"/>
            <a:ext cx="8509456" cy="815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7"/>
          <p:cNvSpPr/>
          <p:nvPr/>
        </p:nvSpPr>
        <p:spPr bwMode="auto">
          <a:xfrm>
            <a:off x="1595437" y="2464624"/>
            <a:ext cx="8912036" cy="1191776"/>
          </a:xfrm>
          <a:custGeom>
            <a:avLst/>
            <a:gdLst>
              <a:gd name="T0" fmla="*/ 2541 w 2581"/>
              <a:gd name="T1" fmla="*/ 345 h 345"/>
              <a:gd name="T2" fmla="*/ 40 w 2581"/>
              <a:gd name="T3" fmla="*/ 345 h 345"/>
              <a:gd name="T4" fmla="*/ 0 w 2581"/>
              <a:gd name="T5" fmla="*/ 305 h 345"/>
              <a:gd name="T6" fmla="*/ 0 w 2581"/>
              <a:gd name="T7" fmla="*/ 40 h 345"/>
              <a:gd name="T8" fmla="*/ 40 w 2581"/>
              <a:gd name="T9" fmla="*/ 0 h 345"/>
              <a:gd name="T10" fmla="*/ 2541 w 2581"/>
              <a:gd name="T11" fmla="*/ 0 h 345"/>
              <a:gd name="T12" fmla="*/ 2581 w 2581"/>
              <a:gd name="T13" fmla="*/ 40 h 345"/>
              <a:gd name="T14" fmla="*/ 2581 w 2581"/>
              <a:gd name="T15" fmla="*/ 305 h 345"/>
              <a:gd name="T16" fmla="*/ 2541 w 2581"/>
              <a:gd name="T1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5">
                <a:moveTo>
                  <a:pt x="2541" y="345"/>
                </a:moveTo>
                <a:cubicBezTo>
                  <a:pt x="40" y="345"/>
                  <a:pt x="40" y="345"/>
                  <a:pt x="40" y="345"/>
                </a:cubicBezTo>
                <a:cubicBezTo>
                  <a:pt x="18" y="345"/>
                  <a:pt x="0" y="328"/>
                  <a:pt x="0" y="305"/>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5"/>
                  <a:pt x="2581" y="305"/>
                  <a:pt x="2581" y="305"/>
                </a:cubicBezTo>
                <a:cubicBezTo>
                  <a:pt x="2581" y="328"/>
                  <a:pt x="2563" y="345"/>
                  <a:pt x="2541" y="345"/>
                </a:cubicBezTo>
              </a:path>
            </a:pathLst>
          </a:custGeom>
          <a:solidFill>
            <a:srgbClr val="A52F1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85988" y="2385756"/>
            <a:ext cx="8910575" cy="1194697"/>
          </a:xfrm>
          <a:custGeom>
            <a:avLst/>
            <a:gdLst>
              <a:gd name="T0" fmla="*/ 2541 w 2581"/>
              <a:gd name="T1" fmla="*/ 346 h 346"/>
              <a:gd name="T2" fmla="*/ 40 w 2581"/>
              <a:gd name="T3" fmla="*/ 346 h 346"/>
              <a:gd name="T4" fmla="*/ 0 w 2581"/>
              <a:gd name="T5" fmla="*/ 306 h 346"/>
              <a:gd name="T6" fmla="*/ 0 w 2581"/>
              <a:gd name="T7" fmla="*/ 40 h 346"/>
              <a:gd name="T8" fmla="*/ 40 w 2581"/>
              <a:gd name="T9" fmla="*/ 0 h 346"/>
              <a:gd name="T10" fmla="*/ 2541 w 2581"/>
              <a:gd name="T11" fmla="*/ 0 h 346"/>
              <a:gd name="T12" fmla="*/ 2581 w 2581"/>
              <a:gd name="T13" fmla="*/ 40 h 346"/>
              <a:gd name="T14" fmla="*/ 2581 w 2581"/>
              <a:gd name="T15" fmla="*/ 306 h 346"/>
              <a:gd name="T16" fmla="*/ 2541 w 2581"/>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6">
                <a:moveTo>
                  <a:pt x="2541" y="346"/>
                </a:moveTo>
                <a:cubicBezTo>
                  <a:pt x="40" y="346"/>
                  <a:pt x="40" y="346"/>
                  <a:pt x="40" y="346"/>
                </a:cubicBezTo>
                <a:cubicBezTo>
                  <a:pt x="18" y="346"/>
                  <a:pt x="0" y="328"/>
                  <a:pt x="0" y="306"/>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6"/>
                  <a:pt x="2581" y="306"/>
                  <a:pt x="2581" y="306"/>
                </a:cubicBezTo>
                <a:cubicBezTo>
                  <a:pt x="2581" y="328"/>
                  <a:pt x="2563" y="346"/>
                  <a:pt x="2541" y="346"/>
                </a:cubicBezTo>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85988" y="2385756"/>
            <a:ext cx="213235" cy="283340"/>
          </a:xfrm>
          <a:custGeom>
            <a:avLst/>
            <a:gdLst>
              <a:gd name="T0" fmla="*/ 62 w 62"/>
              <a:gd name="T1" fmla="*/ 0 h 82"/>
              <a:gd name="T2" fmla="*/ 40 w 62"/>
              <a:gd name="T3" fmla="*/ 0 h 82"/>
              <a:gd name="T4" fmla="*/ 27 w 62"/>
              <a:gd name="T5" fmla="*/ 2 h 82"/>
              <a:gd name="T6" fmla="*/ 0 w 62"/>
              <a:gd name="T7" fmla="*/ 38 h 82"/>
              <a:gd name="T8" fmla="*/ 0 w 62"/>
              <a:gd name="T9" fmla="*/ 40 h 82"/>
              <a:gd name="T10" fmla="*/ 0 w 62"/>
              <a:gd name="T11" fmla="*/ 82 h 82"/>
              <a:gd name="T12" fmla="*/ 62 w 6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62" h="82">
                <a:moveTo>
                  <a:pt x="62" y="0"/>
                </a:moveTo>
                <a:cubicBezTo>
                  <a:pt x="40" y="0"/>
                  <a:pt x="40" y="0"/>
                  <a:pt x="40" y="0"/>
                </a:cubicBezTo>
                <a:cubicBezTo>
                  <a:pt x="36" y="0"/>
                  <a:pt x="31" y="1"/>
                  <a:pt x="27" y="2"/>
                </a:cubicBezTo>
                <a:cubicBezTo>
                  <a:pt x="0" y="38"/>
                  <a:pt x="0" y="38"/>
                  <a:pt x="0" y="38"/>
                </a:cubicBezTo>
                <a:cubicBezTo>
                  <a:pt x="0" y="38"/>
                  <a:pt x="0" y="39"/>
                  <a:pt x="0" y="40"/>
                </a:cubicBezTo>
                <a:cubicBezTo>
                  <a:pt x="0" y="82"/>
                  <a:pt x="0" y="82"/>
                  <a:pt x="0" y="82"/>
                </a:cubicBezTo>
                <a:cubicBezTo>
                  <a:pt x="62" y="0"/>
                  <a:pt x="62" y="0"/>
                  <a:pt x="6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1685988" y="238575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1685988" y="238575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1685988" y="238575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685988" y="238575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p:nvPr/>
        </p:nvSpPr>
        <p:spPr bwMode="auto">
          <a:xfrm>
            <a:off x="1688909" y="2385756"/>
            <a:ext cx="939109" cy="1166947"/>
          </a:xfrm>
          <a:custGeom>
            <a:avLst/>
            <a:gdLst>
              <a:gd name="T0" fmla="*/ 272 w 272"/>
              <a:gd name="T1" fmla="*/ 0 h 338"/>
              <a:gd name="T2" fmla="*/ 239 w 272"/>
              <a:gd name="T3" fmla="*/ 0 h 338"/>
              <a:gd name="T4" fmla="*/ 0 w 272"/>
              <a:gd name="T5" fmla="*/ 315 h 338"/>
              <a:gd name="T6" fmla="*/ 16 w 272"/>
              <a:gd name="T7" fmla="*/ 338 h 338"/>
              <a:gd name="T8" fmla="*/ 272 w 272"/>
              <a:gd name="T9" fmla="*/ 0 h 338"/>
            </a:gdLst>
            <a:ahLst/>
            <a:cxnLst>
              <a:cxn ang="0">
                <a:pos x="T0" y="T1"/>
              </a:cxn>
              <a:cxn ang="0">
                <a:pos x="T2" y="T3"/>
              </a:cxn>
              <a:cxn ang="0">
                <a:pos x="T4" y="T5"/>
              </a:cxn>
              <a:cxn ang="0">
                <a:pos x="T6" y="T7"/>
              </a:cxn>
              <a:cxn ang="0">
                <a:pos x="T8" y="T9"/>
              </a:cxn>
            </a:cxnLst>
            <a:rect l="0" t="0" r="r" b="b"/>
            <a:pathLst>
              <a:path w="272" h="338">
                <a:moveTo>
                  <a:pt x="272" y="0"/>
                </a:moveTo>
                <a:cubicBezTo>
                  <a:pt x="239" y="0"/>
                  <a:pt x="239" y="0"/>
                  <a:pt x="239" y="0"/>
                </a:cubicBezTo>
                <a:cubicBezTo>
                  <a:pt x="0" y="315"/>
                  <a:pt x="0" y="315"/>
                  <a:pt x="0" y="315"/>
                </a:cubicBezTo>
                <a:cubicBezTo>
                  <a:pt x="3" y="325"/>
                  <a:pt x="8" y="333"/>
                  <a:pt x="16" y="338"/>
                </a:cubicBezTo>
                <a:cubicBezTo>
                  <a:pt x="272" y="0"/>
                  <a:pt x="272" y="0"/>
                  <a:pt x="2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1851027"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nvSpPr>
        <p:spPr bwMode="auto">
          <a:xfrm>
            <a:off x="1851027"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2096392"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p:nvPr/>
        </p:nvSpPr>
        <p:spPr bwMode="auto">
          <a:xfrm>
            <a:off x="2096392"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p:nvPr/>
        </p:nvSpPr>
        <p:spPr bwMode="auto">
          <a:xfrm>
            <a:off x="2338837"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2338837"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2579822"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2579822"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2825187"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2825187"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3066171" y="238575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3066171" y="238575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3308615"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3308615"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3553981"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3553981"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3794966" y="238575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3794966" y="238575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4037410"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4037410"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4282776"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4282776"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4523759"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4523759"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4766205"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4766205"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5010110" y="238575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5010110" y="238575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5252554"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5252554"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5493539"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5493539"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5735984"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5735984"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
          <p:cNvSpPr/>
          <p:nvPr/>
        </p:nvSpPr>
        <p:spPr bwMode="auto">
          <a:xfrm>
            <a:off x="5981349"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
          <p:cNvSpPr/>
          <p:nvPr/>
        </p:nvSpPr>
        <p:spPr bwMode="auto">
          <a:xfrm>
            <a:off x="5981349"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6222334"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6222334"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6464779"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6464779"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6708685"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6708685"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p:nvPr/>
        </p:nvSpPr>
        <p:spPr bwMode="auto">
          <a:xfrm>
            <a:off x="6951129" y="238575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p:nvPr/>
        </p:nvSpPr>
        <p:spPr bwMode="auto">
          <a:xfrm>
            <a:off x="6951129" y="238575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7192113"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7192113" y="238575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7437478"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p:nvPr/>
        </p:nvSpPr>
        <p:spPr bwMode="auto">
          <a:xfrm>
            <a:off x="7437478"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7679923" y="238575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7679923" y="238575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7920908"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7920908"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p:nvPr/>
        </p:nvSpPr>
        <p:spPr bwMode="auto">
          <a:xfrm>
            <a:off x="8166273"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p:nvPr/>
        </p:nvSpPr>
        <p:spPr bwMode="auto">
          <a:xfrm>
            <a:off x="8166273" y="238575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9"/>
          <p:cNvSpPr/>
          <p:nvPr/>
        </p:nvSpPr>
        <p:spPr bwMode="auto">
          <a:xfrm>
            <a:off x="8407258"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0"/>
          <p:cNvSpPr/>
          <p:nvPr/>
        </p:nvSpPr>
        <p:spPr bwMode="auto">
          <a:xfrm>
            <a:off x="8407258"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8649703"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8649703"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8895069" y="238575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8895069" y="238575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
          <p:cNvSpPr/>
          <p:nvPr/>
        </p:nvSpPr>
        <p:spPr bwMode="auto">
          <a:xfrm>
            <a:off x="9136053"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6"/>
          <p:cNvSpPr/>
          <p:nvPr/>
        </p:nvSpPr>
        <p:spPr bwMode="auto">
          <a:xfrm>
            <a:off x="9136053" y="238575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
          <p:cNvSpPr/>
          <p:nvPr/>
        </p:nvSpPr>
        <p:spPr bwMode="auto">
          <a:xfrm>
            <a:off x="9378498"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9378498" y="238575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p:nvPr/>
        </p:nvSpPr>
        <p:spPr bwMode="auto">
          <a:xfrm>
            <a:off x="9619481" y="2395979"/>
            <a:ext cx="963936" cy="1184475"/>
          </a:xfrm>
          <a:custGeom>
            <a:avLst/>
            <a:gdLst>
              <a:gd name="T0" fmla="*/ 259 w 279"/>
              <a:gd name="T1" fmla="*/ 0 h 343"/>
              <a:gd name="T2" fmla="*/ 0 w 279"/>
              <a:gd name="T3" fmla="*/ 343 h 343"/>
              <a:gd name="T4" fmla="*/ 34 w 279"/>
              <a:gd name="T5" fmla="*/ 343 h 343"/>
              <a:gd name="T6" fmla="*/ 279 w 279"/>
              <a:gd name="T7" fmla="*/ 19 h 343"/>
              <a:gd name="T8" fmla="*/ 259 w 279"/>
              <a:gd name="T9" fmla="*/ 0 h 343"/>
            </a:gdLst>
            <a:ahLst/>
            <a:cxnLst>
              <a:cxn ang="0">
                <a:pos x="T0" y="T1"/>
              </a:cxn>
              <a:cxn ang="0">
                <a:pos x="T2" y="T3"/>
              </a:cxn>
              <a:cxn ang="0">
                <a:pos x="T4" y="T5"/>
              </a:cxn>
              <a:cxn ang="0">
                <a:pos x="T6" y="T7"/>
              </a:cxn>
              <a:cxn ang="0">
                <a:pos x="T8" y="T9"/>
              </a:cxn>
            </a:cxnLst>
            <a:rect l="0" t="0" r="r" b="b"/>
            <a:pathLst>
              <a:path w="279" h="343">
                <a:moveTo>
                  <a:pt x="259" y="0"/>
                </a:moveTo>
                <a:cubicBezTo>
                  <a:pt x="0" y="343"/>
                  <a:pt x="0" y="343"/>
                  <a:pt x="0" y="343"/>
                </a:cubicBezTo>
                <a:cubicBezTo>
                  <a:pt x="34" y="343"/>
                  <a:pt x="34" y="343"/>
                  <a:pt x="34" y="343"/>
                </a:cubicBezTo>
                <a:cubicBezTo>
                  <a:pt x="279" y="19"/>
                  <a:pt x="279" y="19"/>
                  <a:pt x="279" y="19"/>
                </a:cubicBezTo>
                <a:cubicBezTo>
                  <a:pt x="275" y="11"/>
                  <a:pt x="268" y="4"/>
                  <a:pt x="259"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
          <p:cNvSpPr/>
          <p:nvPr/>
        </p:nvSpPr>
        <p:spPr bwMode="auto">
          <a:xfrm>
            <a:off x="9864847" y="260921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
          <p:cNvSpPr/>
          <p:nvPr/>
        </p:nvSpPr>
        <p:spPr bwMode="auto">
          <a:xfrm>
            <a:off x="9864847" y="260921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p:nvPr/>
        </p:nvSpPr>
        <p:spPr bwMode="auto">
          <a:xfrm>
            <a:off x="10105832" y="293052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3"/>
          <p:cNvSpPr/>
          <p:nvPr/>
        </p:nvSpPr>
        <p:spPr bwMode="auto">
          <a:xfrm>
            <a:off x="10105832" y="293052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4"/>
          <p:cNvSpPr/>
          <p:nvPr/>
        </p:nvSpPr>
        <p:spPr bwMode="auto">
          <a:xfrm>
            <a:off x="10348276" y="3251838"/>
            <a:ext cx="248287" cy="328615"/>
          </a:xfrm>
          <a:custGeom>
            <a:avLst/>
            <a:gdLst>
              <a:gd name="T0" fmla="*/ 72 w 72"/>
              <a:gd name="T1" fmla="*/ 0 h 95"/>
              <a:gd name="T2" fmla="*/ 0 w 72"/>
              <a:gd name="T3" fmla="*/ 95 h 95"/>
              <a:gd name="T4" fmla="*/ 32 w 72"/>
              <a:gd name="T5" fmla="*/ 95 h 95"/>
              <a:gd name="T6" fmla="*/ 34 w 72"/>
              <a:gd name="T7" fmla="*/ 95 h 95"/>
              <a:gd name="T8" fmla="*/ 72 w 72"/>
              <a:gd name="T9" fmla="*/ 45 h 95"/>
              <a:gd name="T10" fmla="*/ 72 w 72"/>
              <a:gd name="T11" fmla="*/ 0 h 95"/>
            </a:gdLst>
            <a:ahLst/>
            <a:cxnLst>
              <a:cxn ang="0">
                <a:pos x="T0" y="T1"/>
              </a:cxn>
              <a:cxn ang="0">
                <a:pos x="T2" y="T3"/>
              </a:cxn>
              <a:cxn ang="0">
                <a:pos x="T4" y="T5"/>
              </a:cxn>
              <a:cxn ang="0">
                <a:pos x="T6" y="T7"/>
              </a:cxn>
              <a:cxn ang="0">
                <a:pos x="T8" y="T9"/>
              </a:cxn>
              <a:cxn ang="0">
                <a:pos x="T10" y="T11"/>
              </a:cxn>
            </a:cxnLst>
            <a:rect l="0" t="0" r="r" b="b"/>
            <a:pathLst>
              <a:path w="72" h="95">
                <a:moveTo>
                  <a:pt x="72" y="0"/>
                </a:moveTo>
                <a:cubicBezTo>
                  <a:pt x="0" y="95"/>
                  <a:pt x="0" y="95"/>
                  <a:pt x="0" y="95"/>
                </a:cubicBezTo>
                <a:cubicBezTo>
                  <a:pt x="32" y="95"/>
                  <a:pt x="32" y="95"/>
                  <a:pt x="32" y="95"/>
                </a:cubicBezTo>
                <a:cubicBezTo>
                  <a:pt x="33" y="95"/>
                  <a:pt x="33" y="95"/>
                  <a:pt x="34" y="95"/>
                </a:cubicBezTo>
                <a:cubicBezTo>
                  <a:pt x="72" y="45"/>
                  <a:pt x="72" y="45"/>
                  <a:pt x="72" y="45"/>
                </a:cubicBezTo>
                <a:cubicBezTo>
                  <a:pt x="72" y="0"/>
                  <a:pt x="72" y="0"/>
                  <a:pt x="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5"/>
          <p:cNvSpPr/>
          <p:nvPr/>
        </p:nvSpPr>
        <p:spPr bwMode="auto">
          <a:xfrm>
            <a:off x="1837882" y="2527425"/>
            <a:ext cx="7340528" cy="904056"/>
          </a:xfrm>
          <a:custGeom>
            <a:avLst/>
            <a:gdLst>
              <a:gd name="T0" fmla="*/ 1891 w 1911"/>
              <a:gd name="T1" fmla="*/ 262 h 262"/>
              <a:gd name="T2" fmla="*/ 20 w 1911"/>
              <a:gd name="T3" fmla="*/ 262 h 262"/>
              <a:gd name="T4" fmla="*/ 0 w 1911"/>
              <a:gd name="T5" fmla="*/ 242 h 262"/>
              <a:gd name="T6" fmla="*/ 0 w 1911"/>
              <a:gd name="T7" fmla="*/ 20 h 262"/>
              <a:gd name="T8" fmla="*/ 20 w 1911"/>
              <a:gd name="T9" fmla="*/ 0 h 262"/>
              <a:gd name="T10" fmla="*/ 1891 w 1911"/>
              <a:gd name="T11" fmla="*/ 0 h 262"/>
              <a:gd name="T12" fmla="*/ 1911 w 1911"/>
              <a:gd name="T13" fmla="*/ 20 h 262"/>
              <a:gd name="T14" fmla="*/ 1911 w 1911"/>
              <a:gd name="T15" fmla="*/ 242 h 262"/>
              <a:gd name="T16" fmla="*/ 1891 w 1911"/>
              <a:gd name="T1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262">
                <a:moveTo>
                  <a:pt x="1891" y="262"/>
                </a:moveTo>
                <a:cubicBezTo>
                  <a:pt x="20" y="262"/>
                  <a:pt x="20" y="262"/>
                  <a:pt x="20" y="262"/>
                </a:cubicBezTo>
                <a:cubicBezTo>
                  <a:pt x="9" y="262"/>
                  <a:pt x="0" y="253"/>
                  <a:pt x="0" y="242"/>
                </a:cubicBezTo>
                <a:cubicBezTo>
                  <a:pt x="0" y="20"/>
                  <a:pt x="0" y="20"/>
                  <a:pt x="0" y="20"/>
                </a:cubicBezTo>
                <a:cubicBezTo>
                  <a:pt x="0" y="9"/>
                  <a:pt x="9" y="0"/>
                  <a:pt x="20" y="0"/>
                </a:cubicBezTo>
                <a:cubicBezTo>
                  <a:pt x="1891" y="0"/>
                  <a:pt x="1891" y="0"/>
                  <a:pt x="1891" y="0"/>
                </a:cubicBezTo>
                <a:cubicBezTo>
                  <a:pt x="1902" y="0"/>
                  <a:pt x="1911" y="9"/>
                  <a:pt x="1911" y="20"/>
                </a:cubicBezTo>
                <a:cubicBezTo>
                  <a:pt x="1911" y="242"/>
                  <a:pt x="1911" y="242"/>
                  <a:pt x="1911" y="242"/>
                </a:cubicBezTo>
                <a:cubicBezTo>
                  <a:pt x="1911" y="253"/>
                  <a:pt x="1902" y="262"/>
                  <a:pt x="1891" y="262"/>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14" name="Freeform 117"/>
          <p:cNvSpPr/>
          <p:nvPr/>
        </p:nvSpPr>
        <p:spPr bwMode="auto">
          <a:xfrm>
            <a:off x="1716659" y="2054220"/>
            <a:ext cx="4095271" cy="96393"/>
          </a:xfrm>
          <a:custGeom>
            <a:avLst/>
            <a:gdLst>
              <a:gd name="T0" fmla="*/ 0 w 2804"/>
              <a:gd name="T1" fmla="*/ 33 h 66"/>
              <a:gd name="T2" fmla="*/ 0 w 2804"/>
              <a:gd name="T3" fmla="*/ 66 h 66"/>
              <a:gd name="T4" fmla="*/ 2804 w 2804"/>
              <a:gd name="T5" fmla="*/ 66 h 66"/>
              <a:gd name="T6" fmla="*/ 2804 w 2804"/>
              <a:gd name="T7" fmla="*/ 0 h 66"/>
              <a:gd name="T8" fmla="*/ 0 w 2804"/>
              <a:gd name="T9" fmla="*/ 0 h 66"/>
              <a:gd name="T10" fmla="*/ 0 w 2804"/>
              <a:gd name="T11" fmla="*/ 66 h 66"/>
              <a:gd name="T12" fmla="*/ 0 w 2804"/>
              <a:gd name="T13" fmla="*/ 33 h 66"/>
              <a:gd name="T14" fmla="*/ 0 w 2804"/>
              <a:gd name="T15" fmla="*/ 66 h 66"/>
              <a:gd name="T16" fmla="*/ 2804 w 2804"/>
              <a:gd name="T17" fmla="*/ 66 h 66"/>
              <a:gd name="T18" fmla="*/ 2804 w 2804"/>
              <a:gd name="T19" fmla="*/ 0 h 66"/>
              <a:gd name="T20" fmla="*/ 0 w 2804"/>
              <a:gd name="T21" fmla="*/ 0 h 66"/>
              <a:gd name="T22" fmla="*/ 0 w 2804"/>
              <a:gd name="T23" fmla="*/ 66 h 66"/>
              <a:gd name="T24" fmla="*/ 0 w 2804"/>
              <a:gd name="T2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4" h="66">
                <a:moveTo>
                  <a:pt x="0" y="33"/>
                </a:moveTo>
                <a:lnTo>
                  <a:pt x="0" y="66"/>
                </a:lnTo>
                <a:lnTo>
                  <a:pt x="2804" y="66"/>
                </a:lnTo>
                <a:lnTo>
                  <a:pt x="2804" y="0"/>
                </a:lnTo>
                <a:lnTo>
                  <a:pt x="0" y="0"/>
                </a:lnTo>
                <a:lnTo>
                  <a:pt x="0" y="66"/>
                </a:lnTo>
                <a:lnTo>
                  <a:pt x="0" y="33"/>
                </a:lnTo>
                <a:lnTo>
                  <a:pt x="0" y="66"/>
                </a:lnTo>
                <a:lnTo>
                  <a:pt x="2804" y="66"/>
                </a:lnTo>
                <a:lnTo>
                  <a:pt x="2804" y="0"/>
                </a:lnTo>
                <a:lnTo>
                  <a:pt x="0" y="0"/>
                </a:lnTo>
                <a:lnTo>
                  <a:pt x="0" y="66"/>
                </a:lnTo>
                <a:lnTo>
                  <a:pt x="0" y="3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p:nvPr/>
        </p:nvSpPr>
        <p:spPr bwMode="auto">
          <a:xfrm>
            <a:off x="1716659" y="2191508"/>
            <a:ext cx="8849233" cy="42355"/>
          </a:xfrm>
          <a:custGeom>
            <a:avLst/>
            <a:gdLst>
              <a:gd name="T0" fmla="*/ 0 w 6059"/>
              <a:gd name="T1" fmla="*/ 15 h 29"/>
              <a:gd name="T2" fmla="*/ 0 w 6059"/>
              <a:gd name="T3" fmla="*/ 29 h 29"/>
              <a:gd name="T4" fmla="*/ 6059 w 6059"/>
              <a:gd name="T5" fmla="*/ 29 h 29"/>
              <a:gd name="T6" fmla="*/ 6059 w 6059"/>
              <a:gd name="T7" fmla="*/ 0 h 29"/>
              <a:gd name="T8" fmla="*/ 0 w 6059"/>
              <a:gd name="T9" fmla="*/ 0 h 29"/>
              <a:gd name="T10" fmla="*/ 0 w 6059"/>
              <a:gd name="T11" fmla="*/ 29 h 29"/>
              <a:gd name="T12" fmla="*/ 0 w 6059"/>
              <a:gd name="T13" fmla="*/ 15 h 29"/>
              <a:gd name="T14" fmla="*/ 0 w 6059"/>
              <a:gd name="T15" fmla="*/ 29 h 29"/>
              <a:gd name="T16" fmla="*/ 6059 w 6059"/>
              <a:gd name="T17" fmla="*/ 29 h 29"/>
              <a:gd name="T18" fmla="*/ 6059 w 6059"/>
              <a:gd name="T19" fmla="*/ 0 h 29"/>
              <a:gd name="T20" fmla="*/ 0 w 6059"/>
              <a:gd name="T21" fmla="*/ 0 h 29"/>
              <a:gd name="T22" fmla="*/ 0 w 6059"/>
              <a:gd name="T23" fmla="*/ 29 h 29"/>
              <a:gd name="T24" fmla="*/ 0 w 6059"/>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9" h="29">
                <a:moveTo>
                  <a:pt x="0" y="15"/>
                </a:moveTo>
                <a:lnTo>
                  <a:pt x="0" y="29"/>
                </a:lnTo>
                <a:lnTo>
                  <a:pt x="6059" y="29"/>
                </a:lnTo>
                <a:lnTo>
                  <a:pt x="6059" y="0"/>
                </a:lnTo>
                <a:lnTo>
                  <a:pt x="0" y="0"/>
                </a:lnTo>
                <a:lnTo>
                  <a:pt x="0" y="29"/>
                </a:lnTo>
                <a:lnTo>
                  <a:pt x="0" y="15"/>
                </a:lnTo>
                <a:lnTo>
                  <a:pt x="0" y="29"/>
                </a:lnTo>
                <a:lnTo>
                  <a:pt x="6059" y="29"/>
                </a:lnTo>
                <a:lnTo>
                  <a:pt x="6059" y="0"/>
                </a:lnTo>
                <a:lnTo>
                  <a:pt x="0" y="0"/>
                </a:lnTo>
                <a:lnTo>
                  <a:pt x="0"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3"/>
          <p:cNvSpPr>
            <a:spLocks noEditPoints="1"/>
          </p:cNvSpPr>
          <p:nvPr/>
        </p:nvSpPr>
        <p:spPr bwMode="auto">
          <a:xfrm>
            <a:off x="9529003" y="2609214"/>
            <a:ext cx="770694" cy="752936"/>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86" name="文本框 185"/>
          <p:cNvSpPr txBox="1"/>
          <p:nvPr/>
        </p:nvSpPr>
        <p:spPr>
          <a:xfrm>
            <a:off x="2072008" y="2604226"/>
            <a:ext cx="7033891" cy="768350"/>
          </a:xfrm>
          <a:prstGeom prst="rect">
            <a:avLst/>
          </a:prstGeom>
          <a:noFill/>
        </p:spPr>
        <p:txBody>
          <a:bodyPr wrap="square" rtlCol="0">
            <a:spAutoFit/>
          </a:bodyPr>
          <a:lstStyle/>
          <a:p>
            <a:r>
              <a:rPr lang="en-US" altLang="zh-CN" sz="4400" dirty="0">
                <a:solidFill>
                  <a:srgbClr val="1D495D"/>
                </a:solidFill>
                <a:latin typeface="方正综艺简体" panose="03000509000000000000" pitchFamily="65" charset="-122"/>
                <a:ea typeface="方正综艺简体" panose="03000509000000000000" pitchFamily="65" charset="-122"/>
              </a:rPr>
              <a:t>Enquiries and Replies</a:t>
            </a:r>
            <a:endParaRPr lang="en-US" altLang="zh-CN" sz="4400" dirty="0">
              <a:solidFill>
                <a:srgbClr val="1D495D"/>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grpId="0" nodeType="withEffect" nodePh="1">
                                  <p:stCondLst>
                                    <p:cond delay="0"/>
                                  </p:stCondLst>
                                  <p:endCondLst>
                                    <p:cond evt="begin" delay="0">
                                      <p:tn val="38"/>
                                    </p:cond>
                                  </p:end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par>
                                <p:cTn id="44" presetID="22" presetClass="entr" presetSubtype="1" fill="hold" grpId="0" nodeType="with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22" presetClass="entr" presetSubtype="1" fill="hold" grpId="0" nodeType="withEffect" nodePh="1">
                                  <p:stCondLst>
                                    <p:cond delay="0"/>
                                  </p:stCondLst>
                                  <p:endCondLst>
                                    <p:cond evt="begin" delay="0">
                                      <p:tn val="50"/>
                                    </p:cond>
                                  </p:end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par>
                                <p:cTn id="56" presetID="22" presetClass="entr" presetSubtype="1" fill="hold" grpId="0" nodeType="withEffect" nodePh="1">
                                  <p:stCondLst>
                                    <p:cond delay="0"/>
                                  </p:stCondLst>
                                  <p:endCondLst>
                                    <p:cond evt="begin" delay="0">
                                      <p:tn val="56"/>
                                    </p:cond>
                                  </p:end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par>
                                <p:cTn id="62" presetID="22" presetClass="entr" presetSubtype="1" fill="hold" grpId="0" nodeType="withEffect" nodePh="1">
                                  <p:stCondLst>
                                    <p:cond delay="0"/>
                                  </p:stCondLst>
                                  <p:endCondLst>
                                    <p:cond evt="begin" delay="0">
                                      <p:tn val="62"/>
                                    </p:cond>
                                  </p:end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up)">
                                      <p:cBhvr>
                                        <p:cTn id="67" dur="500"/>
                                        <p:tgtEl>
                                          <p:spTgt spid="24"/>
                                        </p:tgtEl>
                                      </p:cBhvr>
                                    </p:animEffect>
                                  </p:childTnLst>
                                </p:cTn>
                              </p:par>
                              <p:par>
                                <p:cTn id="68" presetID="22" presetClass="entr" presetSubtype="1" fill="hold" grpId="0" nodeType="withEffect" nodePh="1">
                                  <p:stCondLst>
                                    <p:cond delay="0"/>
                                  </p:stCondLst>
                                  <p:endCondLst>
                                    <p:cond evt="begin" delay="0">
                                      <p:tn val="68"/>
                                    </p:cond>
                                  </p:endCondLst>
                                  <p:childTnLst>
                                    <p:set>
                                      <p:cBhvr>
                                        <p:cTn id="69" dur="1" fill="hold">
                                          <p:stCondLst>
                                            <p:cond delay="0"/>
                                          </p:stCondLst>
                                        </p:cTn>
                                        <p:tgtEl>
                                          <p:spTgt spid="25"/>
                                        </p:tgtEl>
                                        <p:attrNameLst>
                                          <p:attrName>style.visibility</p:attrName>
                                        </p:attrNameLst>
                                      </p:cBhvr>
                                      <p:to>
                                        <p:strVal val="visible"/>
                                      </p:to>
                                    </p:set>
                                    <p:animEffect transition="in" filter="wipe(up)">
                                      <p:cBhvr>
                                        <p:cTn id="70" dur="500"/>
                                        <p:tgtEl>
                                          <p:spTgt spid="2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up)">
                                      <p:cBhvr>
                                        <p:cTn id="73" dur="500"/>
                                        <p:tgtEl>
                                          <p:spTgt spid="26"/>
                                        </p:tgtEl>
                                      </p:cBhvr>
                                    </p:animEffect>
                                  </p:childTnLst>
                                </p:cTn>
                              </p:par>
                              <p:par>
                                <p:cTn id="74" presetID="22" presetClass="entr" presetSubtype="1" fill="hold" grpId="0" nodeType="withEffect" nodePh="1">
                                  <p:stCondLst>
                                    <p:cond delay="0"/>
                                  </p:stCondLst>
                                  <p:endCondLst>
                                    <p:cond evt="begin" delay="0">
                                      <p:tn val="74"/>
                                    </p:cond>
                                  </p:end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par>
                                <p:cTn id="80" presetID="22" presetClass="entr" presetSubtype="1" fill="hold" grpId="0" nodeType="withEffect" nodePh="1">
                                  <p:stCondLst>
                                    <p:cond delay="0"/>
                                  </p:stCondLst>
                                  <p:endCondLst>
                                    <p:cond evt="begin" delay="0">
                                      <p:tn val="80"/>
                                    </p:cond>
                                  </p:endCondLst>
                                  <p:childTnLst>
                                    <p:set>
                                      <p:cBhvr>
                                        <p:cTn id="81" dur="1" fill="hold">
                                          <p:stCondLst>
                                            <p:cond delay="0"/>
                                          </p:stCondLst>
                                        </p:cTn>
                                        <p:tgtEl>
                                          <p:spTgt spid="29"/>
                                        </p:tgtEl>
                                        <p:attrNameLst>
                                          <p:attrName>style.visibility</p:attrName>
                                        </p:attrNameLst>
                                      </p:cBhvr>
                                      <p:to>
                                        <p:strVal val="visible"/>
                                      </p:to>
                                    </p:set>
                                    <p:animEffect transition="in" filter="wipe(up)">
                                      <p:cBhvr>
                                        <p:cTn id="82" dur="500"/>
                                        <p:tgtEl>
                                          <p:spTgt spid="29"/>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par>
                                <p:cTn id="86" presetID="22" presetClass="entr" presetSubtype="1" fill="hold" grpId="0" nodeType="withEffect" nodePh="1">
                                  <p:stCondLst>
                                    <p:cond delay="0"/>
                                  </p:stCondLst>
                                  <p:endCondLst>
                                    <p:cond evt="begin" delay="0">
                                      <p:tn val="86"/>
                                    </p:cond>
                                  </p:endCondLst>
                                  <p:childTnLst>
                                    <p:set>
                                      <p:cBhvr>
                                        <p:cTn id="87" dur="1" fill="hold">
                                          <p:stCondLst>
                                            <p:cond delay="0"/>
                                          </p:stCondLst>
                                        </p:cTn>
                                        <p:tgtEl>
                                          <p:spTgt spid="31"/>
                                        </p:tgtEl>
                                        <p:attrNameLst>
                                          <p:attrName>style.visibility</p:attrName>
                                        </p:attrNameLst>
                                      </p:cBhvr>
                                      <p:to>
                                        <p:strVal val="visible"/>
                                      </p:to>
                                    </p:set>
                                    <p:animEffect transition="in" filter="wipe(up)">
                                      <p:cBhvr>
                                        <p:cTn id="88" dur="500"/>
                                        <p:tgtEl>
                                          <p:spTgt spid="31"/>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par>
                                <p:cTn id="92" presetID="22" presetClass="entr" presetSubtype="1" fill="hold" grpId="0" nodeType="withEffect" nodePh="1">
                                  <p:stCondLst>
                                    <p:cond delay="0"/>
                                  </p:stCondLst>
                                  <p:endCondLst>
                                    <p:cond evt="begin" delay="0">
                                      <p:tn val="92"/>
                                    </p:cond>
                                  </p:endCondLst>
                                  <p:childTnLst>
                                    <p:set>
                                      <p:cBhvr>
                                        <p:cTn id="93" dur="1" fill="hold">
                                          <p:stCondLst>
                                            <p:cond delay="0"/>
                                          </p:stCondLst>
                                        </p:cTn>
                                        <p:tgtEl>
                                          <p:spTgt spid="33"/>
                                        </p:tgtEl>
                                        <p:attrNameLst>
                                          <p:attrName>style.visibility</p:attrName>
                                        </p:attrNameLst>
                                      </p:cBhvr>
                                      <p:to>
                                        <p:strVal val="visible"/>
                                      </p:to>
                                    </p:set>
                                    <p:animEffect transition="in" filter="wipe(up)">
                                      <p:cBhvr>
                                        <p:cTn id="94" dur="500"/>
                                        <p:tgtEl>
                                          <p:spTgt spid="33"/>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up)">
                                      <p:cBhvr>
                                        <p:cTn id="97" dur="500"/>
                                        <p:tgtEl>
                                          <p:spTgt spid="34"/>
                                        </p:tgtEl>
                                      </p:cBhvr>
                                    </p:animEffect>
                                  </p:childTnLst>
                                </p:cTn>
                              </p:par>
                              <p:par>
                                <p:cTn id="98" presetID="22" presetClass="entr" presetSubtype="1" fill="hold" grpId="0" nodeType="withEffect" nodePh="1">
                                  <p:stCondLst>
                                    <p:cond delay="0"/>
                                  </p:stCondLst>
                                  <p:endCondLst>
                                    <p:cond evt="begin" delay="0">
                                      <p:tn val="98"/>
                                    </p:cond>
                                  </p:end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up)">
                                      <p:cBhvr>
                                        <p:cTn id="103" dur="500"/>
                                        <p:tgtEl>
                                          <p:spTgt spid="36"/>
                                        </p:tgtEl>
                                      </p:cBhvr>
                                    </p:animEffect>
                                  </p:childTnLst>
                                </p:cTn>
                              </p:par>
                              <p:par>
                                <p:cTn id="104" presetID="22" presetClass="entr" presetSubtype="1" fill="hold" grpId="0" nodeType="withEffect" nodePh="1">
                                  <p:stCondLst>
                                    <p:cond delay="0"/>
                                  </p:stCondLst>
                                  <p:endCondLst>
                                    <p:cond evt="begin" delay="0">
                                      <p:tn val="104"/>
                                    </p:cond>
                                  </p:endCondLst>
                                  <p:childTnLst>
                                    <p:set>
                                      <p:cBhvr>
                                        <p:cTn id="105" dur="1" fill="hold">
                                          <p:stCondLst>
                                            <p:cond delay="0"/>
                                          </p:stCondLst>
                                        </p:cTn>
                                        <p:tgtEl>
                                          <p:spTgt spid="37"/>
                                        </p:tgtEl>
                                        <p:attrNameLst>
                                          <p:attrName>style.visibility</p:attrName>
                                        </p:attrNameLst>
                                      </p:cBhvr>
                                      <p:to>
                                        <p:strVal val="visible"/>
                                      </p:to>
                                    </p:set>
                                    <p:animEffect transition="in" filter="wipe(up)">
                                      <p:cBhvr>
                                        <p:cTn id="106" dur="500"/>
                                        <p:tgtEl>
                                          <p:spTgt spid="37"/>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up)">
                                      <p:cBhvr>
                                        <p:cTn id="109" dur="500"/>
                                        <p:tgtEl>
                                          <p:spTgt spid="38"/>
                                        </p:tgtEl>
                                      </p:cBhvr>
                                    </p:animEffect>
                                  </p:childTnLst>
                                </p:cTn>
                              </p:par>
                              <p:par>
                                <p:cTn id="110" presetID="22" presetClass="entr" presetSubtype="1" fill="hold" grpId="0" nodeType="withEffect" nodePh="1">
                                  <p:stCondLst>
                                    <p:cond delay="0"/>
                                  </p:stCondLst>
                                  <p:endCondLst>
                                    <p:cond evt="begin" delay="0">
                                      <p:tn val="110"/>
                                    </p:cond>
                                  </p:end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up)">
                                      <p:cBhvr>
                                        <p:cTn id="115" dur="500"/>
                                        <p:tgtEl>
                                          <p:spTgt spid="40"/>
                                        </p:tgtEl>
                                      </p:cBhvr>
                                    </p:animEffect>
                                  </p:childTnLst>
                                </p:cTn>
                              </p:par>
                              <p:par>
                                <p:cTn id="116" presetID="22" presetClass="entr" presetSubtype="1" fill="hold" grpId="0" nodeType="withEffect" nodePh="1">
                                  <p:stCondLst>
                                    <p:cond delay="0"/>
                                  </p:stCondLst>
                                  <p:endCondLst>
                                    <p:cond evt="begin" delay="0">
                                      <p:tn val="116"/>
                                    </p:cond>
                                  </p:end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par>
                                <p:cTn id="122" presetID="22" presetClass="entr" presetSubtype="1" fill="hold" grpId="0" nodeType="withEffect" nodePh="1">
                                  <p:stCondLst>
                                    <p:cond delay="0"/>
                                  </p:stCondLst>
                                  <p:endCondLst>
                                    <p:cond evt="begin" delay="0">
                                      <p:tn val="122"/>
                                    </p:cond>
                                  </p:end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up)">
                                      <p:cBhvr>
                                        <p:cTn id="127" dur="500"/>
                                        <p:tgtEl>
                                          <p:spTgt spid="44"/>
                                        </p:tgtEl>
                                      </p:cBhvr>
                                    </p:animEffect>
                                  </p:childTnLst>
                                </p:cTn>
                              </p:par>
                              <p:par>
                                <p:cTn id="128" presetID="22" presetClass="entr" presetSubtype="1" fill="hold" grpId="0" nodeType="withEffect" nodePh="1">
                                  <p:stCondLst>
                                    <p:cond delay="0"/>
                                  </p:stCondLst>
                                  <p:endCondLst>
                                    <p:cond evt="begin" delay="0">
                                      <p:tn val="128"/>
                                    </p:cond>
                                  </p:endCondLst>
                                  <p:childTnLst>
                                    <p:set>
                                      <p:cBhvr>
                                        <p:cTn id="129" dur="1" fill="hold">
                                          <p:stCondLst>
                                            <p:cond delay="0"/>
                                          </p:stCondLst>
                                        </p:cTn>
                                        <p:tgtEl>
                                          <p:spTgt spid="45"/>
                                        </p:tgtEl>
                                        <p:attrNameLst>
                                          <p:attrName>style.visibility</p:attrName>
                                        </p:attrNameLst>
                                      </p:cBhvr>
                                      <p:to>
                                        <p:strVal val="visible"/>
                                      </p:to>
                                    </p:set>
                                    <p:animEffect transition="in" filter="wipe(up)">
                                      <p:cBhvr>
                                        <p:cTn id="130" dur="500"/>
                                        <p:tgtEl>
                                          <p:spTgt spid="45"/>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up)">
                                      <p:cBhvr>
                                        <p:cTn id="133" dur="500"/>
                                        <p:tgtEl>
                                          <p:spTgt spid="46"/>
                                        </p:tgtEl>
                                      </p:cBhvr>
                                    </p:animEffect>
                                  </p:childTnLst>
                                </p:cTn>
                              </p:par>
                              <p:par>
                                <p:cTn id="134" presetID="22" presetClass="entr" presetSubtype="1" fill="hold" grpId="0" nodeType="withEffect" nodePh="1">
                                  <p:stCondLst>
                                    <p:cond delay="0"/>
                                  </p:stCondLst>
                                  <p:endCondLst>
                                    <p:cond evt="begin" delay="0">
                                      <p:tn val="134"/>
                                    </p:cond>
                                  </p:endCondLst>
                                  <p:childTnLst>
                                    <p:set>
                                      <p:cBhvr>
                                        <p:cTn id="135" dur="1" fill="hold">
                                          <p:stCondLst>
                                            <p:cond delay="0"/>
                                          </p:stCondLst>
                                        </p:cTn>
                                        <p:tgtEl>
                                          <p:spTgt spid="47"/>
                                        </p:tgtEl>
                                        <p:attrNameLst>
                                          <p:attrName>style.visibility</p:attrName>
                                        </p:attrNameLst>
                                      </p:cBhvr>
                                      <p:to>
                                        <p:strVal val="visible"/>
                                      </p:to>
                                    </p:set>
                                    <p:animEffect transition="in" filter="wipe(up)">
                                      <p:cBhvr>
                                        <p:cTn id="136" dur="500"/>
                                        <p:tgtEl>
                                          <p:spTgt spid="47"/>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wipe(up)">
                                      <p:cBhvr>
                                        <p:cTn id="139" dur="500"/>
                                        <p:tgtEl>
                                          <p:spTgt spid="48"/>
                                        </p:tgtEl>
                                      </p:cBhvr>
                                    </p:animEffect>
                                  </p:childTnLst>
                                </p:cTn>
                              </p:par>
                              <p:par>
                                <p:cTn id="140" presetID="22" presetClass="entr" presetSubtype="1" fill="hold" grpId="0" nodeType="withEffect" nodePh="1">
                                  <p:stCondLst>
                                    <p:cond delay="0"/>
                                  </p:stCondLst>
                                  <p:endCondLst>
                                    <p:cond evt="begin" delay="0">
                                      <p:tn val="140"/>
                                    </p:cond>
                                  </p:endCondLst>
                                  <p:childTnLst>
                                    <p:set>
                                      <p:cBhvr>
                                        <p:cTn id="141" dur="1" fill="hold">
                                          <p:stCondLst>
                                            <p:cond delay="0"/>
                                          </p:stCondLst>
                                        </p:cTn>
                                        <p:tgtEl>
                                          <p:spTgt spid="49"/>
                                        </p:tgtEl>
                                        <p:attrNameLst>
                                          <p:attrName>style.visibility</p:attrName>
                                        </p:attrNameLst>
                                      </p:cBhvr>
                                      <p:to>
                                        <p:strVal val="visible"/>
                                      </p:to>
                                    </p:set>
                                    <p:animEffect transition="in" filter="wipe(up)">
                                      <p:cBhvr>
                                        <p:cTn id="142" dur="500"/>
                                        <p:tgtEl>
                                          <p:spTgt spid="49"/>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wipe(up)">
                                      <p:cBhvr>
                                        <p:cTn id="145" dur="500"/>
                                        <p:tgtEl>
                                          <p:spTgt spid="50"/>
                                        </p:tgtEl>
                                      </p:cBhvr>
                                    </p:animEffect>
                                  </p:childTnLst>
                                </p:cTn>
                              </p:par>
                              <p:par>
                                <p:cTn id="146" presetID="22" presetClass="entr" presetSubtype="1" fill="hold" grpId="0" nodeType="withEffect" nodePh="1">
                                  <p:stCondLst>
                                    <p:cond delay="0"/>
                                  </p:stCondLst>
                                  <p:endCondLst>
                                    <p:cond evt="begin" delay="0">
                                      <p:tn val="146"/>
                                    </p:cond>
                                  </p:endCondLst>
                                  <p:childTnLst>
                                    <p:set>
                                      <p:cBhvr>
                                        <p:cTn id="147" dur="1" fill="hold">
                                          <p:stCondLst>
                                            <p:cond delay="0"/>
                                          </p:stCondLst>
                                        </p:cTn>
                                        <p:tgtEl>
                                          <p:spTgt spid="51"/>
                                        </p:tgtEl>
                                        <p:attrNameLst>
                                          <p:attrName>style.visibility</p:attrName>
                                        </p:attrNameLst>
                                      </p:cBhvr>
                                      <p:to>
                                        <p:strVal val="visible"/>
                                      </p:to>
                                    </p:set>
                                    <p:animEffect transition="in" filter="wipe(up)">
                                      <p:cBhvr>
                                        <p:cTn id="148" dur="500"/>
                                        <p:tgtEl>
                                          <p:spTgt spid="51"/>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wipe(up)">
                                      <p:cBhvr>
                                        <p:cTn id="151" dur="500"/>
                                        <p:tgtEl>
                                          <p:spTgt spid="52"/>
                                        </p:tgtEl>
                                      </p:cBhvr>
                                    </p:animEffect>
                                  </p:childTnLst>
                                </p:cTn>
                              </p:par>
                              <p:par>
                                <p:cTn id="152" presetID="22" presetClass="entr" presetSubtype="1" fill="hold" grpId="0" nodeType="withEffect" nodePh="1">
                                  <p:stCondLst>
                                    <p:cond delay="0"/>
                                  </p:stCondLst>
                                  <p:endCondLst>
                                    <p:cond evt="begin" delay="0">
                                      <p:tn val="152"/>
                                    </p:cond>
                                  </p:endCondLst>
                                  <p:childTnLst>
                                    <p:set>
                                      <p:cBhvr>
                                        <p:cTn id="153" dur="1" fill="hold">
                                          <p:stCondLst>
                                            <p:cond delay="0"/>
                                          </p:stCondLst>
                                        </p:cTn>
                                        <p:tgtEl>
                                          <p:spTgt spid="53"/>
                                        </p:tgtEl>
                                        <p:attrNameLst>
                                          <p:attrName>style.visibility</p:attrName>
                                        </p:attrNameLst>
                                      </p:cBhvr>
                                      <p:to>
                                        <p:strVal val="visible"/>
                                      </p:to>
                                    </p:set>
                                    <p:animEffect transition="in" filter="wipe(up)">
                                      <p:cBhvr>
                                        <p:cTn id="154" dur="500"/>
                                        <p:tgtEl>
                                          <p:spTgt spid="53"/>
                                        </p:tgtEl>
                                      </p:cBhvr>
                                    </p:animEffect>
                                  </p:childTnLst>
                                </p:cTn>
                              </p:par>
                              <p:par>
                                <p:cTn id="155" presetID="22" presetClass="entr" presetSubtype="1"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par>
                                <p:cTn id="158" presetID="22" presetClass="entr" presetSubtype="1" fill="hold" grpId="0" nodeType="withEffect" nodePh="1">
                                  <p:stCondLst>
                                    <p:cond delay="0"/>
                                  </p:stCondLst>
                                  <p:endCondLst>
                                    <p:cond evt="begin" delay="0">
                                      <p:tn val="158"/>
                                    </p:cond>
                                  </p:endCondLst>
                                  <p:childTnLst>
                                    <p:set>
                                      <p:cBhvr>
                                        <p:cTn id="159" dur="1" fill="hold">
                                          <p:stCondLst>
                                            <p:cond delay="0"/>
                                          </p:stCondLst>
                                        </p:cTn>
                                        <p:tgtEl>
                                          <p:spTgt spid="55"/>
                                        </p:tgtEl>
                                        <p:attrNameLst>
                                          <p:attrName>style.visibility</p:attrName>
                                        </p:attrNameLst>
                                      </p:cBhvr>
                                      <p:to>
                                        <p:strVal val="visible"/>
                                      </p:to>
                                    </p:set>
                                    <p:animEffect transition="in" filter="wipe(up)">
                                      <p:cBhvr>
                                        <p:cTn id="160" dur="500"/>
                                        <p:tgtEl>
                                          <p:spTgt spid="55"/>
                                        </p:tgtEl>
                                      </p:cBhvr>
                                    </p:animEffect>
                                  </p:childTnLst>
                                </p:cTn>
                              </p:par>
                              <p:par>
                                <p:cTn id="161" presetID="22" presetClass="entr" presetSubtype="1"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wipe(up)">
                                      <p:cBhvr>
                                        <p:cTn id="163" dur="500"/>
                                        <p:tgtEl>
                                          <p:spTgt spid="56"/>
                                        </p:tgtEl>
                                      </p:cBhvr>
                                    </p:animEffect>
                                  </p:childTnLst>
                                </p:cTn>
                              </p:par>
                              <p:par>
                                <p:cTn id="164" presetID="22" presetClass="entr" presetSubtype="1" fill="hold" grpId="0" nodeType="withEffect" nodePh="1">
                                  <p:stCondLst>
                                    <p:cond delay="0"/>
                                  </p:stCondLst>
                                  <p:endCondLst>
                                    <p:cond evt="begin" delay="0">
                                      <p:tn val="164"/>
                                    </p:cond>
                                  </p:endCondLst>
                                  <p:childTnLst>
                                    <p:set>
                                      <p:cBhvr>
                                        <p:cTn id="165" dur="1" fill="hold">
                                          <p:stCondLst>
                                            <p:cond delay="0"/>
                                          </p:stCondLst>
                                        </p:cTn>
                                        <p:tgtEl>
                                          <p:spTgt spid="57"/>
                                        </p:tgtEl>
                                        <p:attrNameLst>
                                          <p:attrName>style.visibility</p:attrName>
                                        </p:attrNameLst>
                                      </p:cBhvr>
                                      <p:to>
                                        <p:strVal val="visible"/>
                                      </p:to>
                                    </p:set>
                                    <p:animEffect transition="in" filter="wipe(up)">
                                      <p:cBhvr>
                                        <p:cTn id="166" dur="500"/>
                                        <p:tgtEl>
                                          <p:spTgt spid="57"/>
                                        </p:tgtEl>
                                      </p:cBhvr>
                                    </p:animEffect>
                                  </p:childTnLst>
                                </p:cTn>
                              </p:par>
                              <p:par>
                                <p:cTn id="167" presetID="22" presetClass="entr" presetSubtype="1"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up)">
                                      <p:cBhvr>
                                        <p:cTn id="169" dur="500"/>
                                        <p:tgtEl>
                                          <p:spTgt spid="58"/>
                                        </p:tgtEl>
                                      </p:cBhvr>
                                    </p:animEffect>
                                  </p:childTnLst>
                                </p:cTn>
                              </p:par>
                              <p:par>
                                <p:cTn id="170" presetID="22" presetClass="entr" presetSubtype="1" fill="hold" grpId="0" nodeType="withEffect" nodePh="1">
                                  <p:stCondLst>
                                    <p:cond delay="0"/>
                                  </p:stCondLst>
                                  <p:endCondLst>
                                    <p:cond evt="begin" delay="0">
                                      <p:tn val="170"/>
                                    </p:cond>
                                  </p:endCondLst>
                                  <p:childTnLst>
                                    <p:set>
                                      <p:cBhvr>
                                        <p:cTn id="171" dur="1" fill="hold">
                                          <p:stCondLst>
                                            <p:cond delay="0"/>
                                          </p:stCondLst>
                                        </p:cTn>
                                        <p:tgtEl>
                                          <p:spTgt spid="59"/>
                                        </p:tgtEl>
                                        <p:attrNameLst>
                                          <p:attrName>style.visibility</p:attrName>
                                        </p:attrNameLst>
                                      </p:cBhvr>
                                      <p:to>
                                        <p:strVal val="visible"/>
                                      </p:to>
                                    </p:set>
                                    <p:animEffect transition="in" filter="wipe(up)">
                                      <p:cBhvr>
                                        <p:cTn id="172" dur="500"/>
                                        <p:tgtEl>
                                          <p:spTgt spid="59"/>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ipe(up)">
                                      <p:cBhvr>
                                        <p:cTn id="175" dur="500"/>
                                        <p:tgtEl>
                                          <p:spTgt spid="60"/>
                                        </p:tgtEl>
                                      </p:cBhvr>
                                    </p:animEffect>
                                  </p:childTnLst>
                                </p:cTn>
                              </p:par>
                              <p:par>
                                <p:cTn id="176" presetID="22" presetClass="entr" presetSubtype="1" fill="hold" grpId="0" nodeType="withEffect" nodePh="1">
                                  <p:stCondLst>
                                    <p:cond delay="0"/>
                                  </p:stCondLst>
                                  <p:endCondLst>
                                    <p:cond evt="begin" delay="0">
                                      <p:tn val="176"/>
                                    </p:cond>
                                  </p:endCondLst>
                                  <p:childTnLst>
                                    <p:set>
                                      <p:cBhvr>
                                        <p:cTn id="177" dur="1" fill="hold">
                                          <p:stCondLst>
                                            <p:cond delay="0"/>
                                          </p:stCondLst>
                                        </p:cTn>
                                        <p:tgtEl>
                                          <p:spTgt spid="61"/>
                                        </p:tgtEl>
                                        <p:attrNameLst>
                                          <p:attrName>style.visibility</p:attrName>
                                        </p:attrNameLst>
                                      </p:cBhvr>
                                      <p:to>
                                        <p:strVal val="visible"/>
                                      </p:to>
                                    </p:set>
                                    <p:animEffect transition="in" filter="wipe(up)">
                                      <p:cBhvr>
                                        <p:cTn id="178" dur="500"/>
                                        <p:tgtEl>
                                          <p:spTgt spid="61"/>
                                        </p:tgtEl>
                                      </p:cBhvr>
                                    </p:animEffect>
                                  </p:childTnLst>
                                </p:cTn>
                              </p:par>
                              <p:par>
                                <p:cTn id="179" presetID="22" presetClass="entr" presetSubtype="1" fill="hold" grpId="0"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wipe(up)">
                                      <p:cBhvr>
                                        <p:cTn id="181" dur="500"/>
                                        <p:tgtEl>
                                          <p:spTgt spid="62"/>
                                        </p:tgtEl>
                                      </p:cBhvr>
                                    </p:animEffect>
                                  </p:childTnLst>
                                </p:cTn>
                              </p:par>
                              <p:par>
                                <p:cTn id="182" presetID="22" presetClass="entr" presetSubtype="1" fill="hold" grpId="0" nodeType="withEffect" nodePh="1">
                                  <p:stCondLst>
                                    <p:cond delay="0"/>
                                  </p:stCondLst>
                                  <p:endCondLst>
                                    <p:cond evt="begin" delay="0">
                                      <p:tn val="182"/>
                                    </p:cond>
                                  </p:endCondLst>
                                  <p:childTnLst>
                                    <p:set>
                                      <p:cBhvr>
                                        <p:cTn id="183" dur="1" fill="hold">
                                          <p:stCondLst>
                                            <p:cond delay="0"/>
                                          </p:stCondLst>
                                        </p:cTn>
                                        <p:tgtEl>
                                          <p:spTgt spid="63"/>
                                        </p:tgtEl>
                                        <p:attrNameLst>
                                          <p:attrName>style.visibility</p:attrName>
                                        </p:attrNameLst>
                                      </p:cBhvr>
                                      <p:to>
                                        <p:strVal val="visible"/>
                                      </p:to>
                                    </p:set>
                                    <p:animEffect transition="in" filter="wipe(up)">
                                      <p:cBhvr>
                                        <p:cTn id="184" dur="500"/>
                                        <p:tgtEl>
                                          <p:spTgt spid="63"/>
                                        </p:tgtEl>
                                      </p:cBhvr>
                                    </p:animEffect>
                                  </p:childTnLst>
                                </p:cTn>
                              </p:par>
                              <p:par>
                                <p:cTn id="185" presetID="22" presetClass="entr" presetSubtype="1"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wipe(up)">
                                      <p:cBhvr>
                                        <p:cTn id="187" dur="500"/>
                                        <p:tgtEl>
                                          <p:spTgt spid="64"/>
                                        </p:tgtEl>
                                      </p:cBhvr>
                                    </p:animEffect>
                                  </p:childTnLst>
                                </p:cTn>
                              </p:par>
                              <p:par>
                                <p:cTn id="188" presetID="22" presetClass="entr" presetSubtype="1" fill="hold" grpId="0" nodeType="withEffect" nodePh="1">
                                  <p:stCondLst>
                                    <p:cond delay="0"/>
                                  </p:stCondLst>
                                  <p:endCondLst>
                                    <p:cond evt="begin" delay="0">
                                      <p:tn val="188"/>
                                    </p:cond>
                                  </p:endCondLst>
                                  <p:childTnLst>
                                    <p:set>
                                      <p:cBhvr>
                                        <p:cTn id="189" dur="1" fill="hold">
                                          <p:stCondLst>
                                            <p:cond delay="0"/>
                                          </p:stCondLst>
                                        </p:cTn>
                                        <p:tgtEl>
                                          <p:spTgt spid="65"/>
                                        </p:tgtEl>
                                        <p:attrNameLst>
                                          <p:attrName>style.visibility</p:attrName>
                                        </p:attrNameLst>
                                      </p:cBhvr>
                                      <p:to>
                                        <p:strVal val="visible"/>
                                      </p:to>
                                    </p:set>
                                    <p:animEffect transition="in" filter="wipe(up)">
                                      <p:cBhvr>
                                        <p:cTn id="190" dur="500"/>
                                        <p:tgtEl>
                                          <p:spTgt spid="65"/>
                                        </p:tgtEl>
                                      </p:cBhvr>
                                    </p:animEffect>
                                  </p:childTnLst>
                                </p:cTn>
                              </p:par>
                              <p:par>
                                <p:cTn id="191" presetID="22" presetClass="entr" presetSubtype="1"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wipe(up)">
                                      <p:cBhvr>
                                        <p:cTn id="193" dur="500"/>
                                        <p:tgtEl>
                                          <p:spTgt spid="66"/>
                                        </p:tgtEl>
                                      </p:cBhvr>
                                    </p:animEffect>
                                  </p:childTnLst>
                                </p:cTn>
                              </p:par>
                              <p:par>
                                <p:cTn id="194" presetID="22" presetClass="entr" presetSubtype="1" fill="hold" grpId="0" nodeType="withEffect" nodePh="1">
                                  <p:stCondLst>
                                    <p:cond delay="0"/>
                                  </p:stCondLst>
                                  <p:endCondLst>
                                    <p:cond evt="begin" delay="0">
                                      <p:tn val="194"/>
                                    </p:cond>
                                  </p:endCondLst>
                                  <p:childTnLst>
                                    <p:set>
                                      <p:cBhvr>
                                        <p:cTn id="195" dur="1" fill="hold">
                                          <p:stCondLst>
                                            <p:cond delay="0"/>
                                          </p:stCondLst>
                                        </p:cTn>
                                        <p:tgtEl>
                                          <p:spTgt spid="67"/>
                                        </p:tgtEl>
                                        <p:attrNameLst>
                                          <p:attrName>style.visibility</p:attrName>
                                        </p:attrNameLst>
                                      </p:cBhvr>
                                      <p:to>
                                        <p:strVal val="visible"/>
                                      </p:to>
                                    </p:set>
                                    <p:animEffect transition="in" filter="wipe(up)">
                                      <p:cBhvr>
                                        <p:cTn id="196" dur="500"/>
                                        <p:tgtEl>
                                          <p:spTgt spid="67"/>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wipe(up)">
                                      <p:cBhvr>
                                        <p:cTn id="199" dur="500"/>
                                        <p:tgtEl>
                                          <p:spTgt spid="68"/>
                                        </p:tgtEl>
                                      </p:cBhvr>
                                    </p:animEffect>
                                  </p:childTnLst>
                                </p:cTn>
                              </p:par>
                              <p:par>
                                <p:cTn id="200" presetID="22" presetClass="entr" presetSubtype="1" fill="hold" grpId="0" nodeType="withEffect" nodePh="1">
                                  <p:stCondLst>
                                    <p:cond delay="0"/>
                                  </p:stCondLst>
                                  <p:endCondLst>
                                    <p:cond evt="begin" delay="0">
                                      <p:tn val="200"/>
                                    </p:cond>
                                  </p:endCondLst>
                                  <p:childTnLst>
                                    <p:set>
                                      <p:cBhvr>
                                        <p:cTn id="201" dur="1" fill="hold">
                                          <p:stCondLst>
                                            <p:cond delay="0"/>
                                          </p:stCondLst>
                                        </p:cTn>
                                        <p:tgtEl>
                                          <p:spTgt spid="69"/>
                                        </p:tgtEl>
                                        <p:attrNameLst>
                                          <p:attrName>style.visibility</p:attrName>
                                        </p:attrNameLst>
                                      </p:cBhvr>
                                      <p:to>
                                        <p:strVal val="visible"/>
                                      </p:to>
                                    </p:set>
                                    <p:animEffect transition="in" filter="wipe(up)">
                                      <p:cBhvr>
                                        <p:cTn id="202" dur="500"/>
                                        <p:tgtEl>
                                          <p:spTgt spid="69"/>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wipe(up)">
                                      <p:cBhvr>
                                        <p:cTn id="205" dur="500"/>
                                        <p:tgtEl>
                                          <p:spTgt spid="70"/>
                                        </p:tgtEl>
                                      </p:cBhvr>
                                    </p:animEffect>
                                  </p:childTnLst>
                                </p:cTn>
                              </p:par>
                              <p:par>
                                <p:cTn id="206" presetID="22" presetClass="entr" presetSubtype="1" fill="hold" grpId="0" nodeType="withEffect" nodePh="1">
                                  <p:stCondLst>
                                    <p:cond delay="0"/>
                                  </p:stCondLst>
                                  <p:endCondLst>
                                    <p:cond evt="begin" delay="0">
                                      <p:tn val="206"/>
                                    </p:cond>
                                  </p:endCondLst>
                                  <p:childTnLst>
                                    <p:set>
                                      <p:cBhvr>
                                        <p:cTn id="207" dur="1" fill="hold">
                                          <p:stCondLst>
                                            <p:cond delay="0"/>
                                          </p:stCondLst>
                                        </p:cTn>
                                        <p:tgtEl>
                                          <p:spTgt spid="71"/>
                                        </p:tgtEl>
                                        <p:attrNameLst>
                                          <p:attrName>style.visibility</p:attrName>
                                        </p:attrNameLst>
                                      </p:cBhvr>
                                      <p:to>
                                        <p:strVal val="visible"/>
                                      </p:to>
                                    </p:set>
                                    <p:animEffect transition="in" filter="wipe(up)">
                                      <p:cBhvr>
                                        <p:cTn id="208" dur="500"/>
                                        <p:tgtEl>
                                          <p:spTgt spid="71"/>
                                        </p:tgtEl>
                                      </p:cBhvr>
                                    </p:animEffect>
                                  </p:childTnLst>
                                </p:cTn>
                              </p:par>
                              <p:par>
                                <p:cTn id="209" presetID="22" presetClass="entr" presetSubtype="1"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wipe(up)">
                                      <p:cBhvr>
                                        <p:cTn id="211" dur="500"/>
                                        <p:tgtEl>
                                          <p:spTgt spid="72"/>
                                        </p:tgtEl>
                                      </p:cBhvr>
                                    </p:animEffect>
                                  </p:childTnLst>
                                </p:cTn>
                              </p:par>
                              <p:par>
                                <p:cTn id="212" presetID="22" presetClass="entr" presetSubtype="1" fill="hold" grpId="0" nodeType="withEffect" nodePh="1">
                                  <p:stCondLst>
                                    <p:cond delay="0"/>
                                  </p:stCondLst>
                                  <p:endCondLst>
                                    <p:cond evt="begin" delay="0">
                                      <p:tn val="212"/>
                                    </p:cond>
                                  </p:endCondLst>
                                  <p:childTnLst>
                                    <p:set>
                                      <p:cBhvr>
                                        <p:cTn id="213" dur="1" fill="hold">
                                          <p:stCondLst>
                                            <p:cond delay="0"/>
                                          </p:stCondLst>
                                        </p:cTn>
                                        <p:tgtEl>
                                          <p:spTgt spid="73"/>
                                        </p:tgtEl>
                                        <p:attrNameLst>
                                          <p:attrName>style.visibility</p:attrName>
                                        </p:attrNameLst>
                                      </p:cBhvr>
                                      <p:to>
                                        <p:strVal val="visible"/>
                                      </p:to>
                                    </p:set>
                                    <p:animEffect transition="in" filter="wipe(up)">
                                      <p:cBhvr>
                                        <p:cTn id="214" dur="500"/>
                                        <p:tgtEl>
                                          <p:spTgt spid="73"/>
                                        </p:tgtEl>
                                      </p:cBhvr>
                                    </p:animEffect>
                                  </p:childTnLst>
                                </p:cTn>
                              </p:par>
                              <p:par>
                                <p:cTn id="215" presetID="22" presetClass="entr" presetSubtype="1" fill="hold" grpId="0"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wipe(up)">
                                      <p:cBhvr>
                                        <p:cTn id="217" dur="500"/>
                                        <p:tgtEl>
                                          <p:spTgt spid="74"/>
                                        </p:tgtEl>
                                      </p:cBhvr>
                                    </p:animEffect>
                                  </p:childTnLst>
                                </p:cTn>
                              </p:par>
                              <p:par>
                                <p:cTn id="218" presetID="22" presetClass="entr" presetSubtype="1" fill="hold" grpId="0" nodeType="withEffect" nodePh="1">
                                  <p:stCondLst>
                                    <p:cond delay="0"/>
                                  </p:stCondLst>
                                  <p:endCondLst>
                                    <p:cond evt="begin" delay="0">
                                      <p:tn val="218"/>
                                    </p:cond>
                                  </p:endCondLst>
                                  <p:childTnLst>
                                    <p:set>
                                      <p:cBhvr>
                                        <p:cTn id="219" dur="1" fill="hold">
                                          <p:stCondLst>
                                            <p:cond delay="0"/>
                                          </p:stCondLst>
                                        </p:cTn>
                                        <p:tgtEl>
                                          <p:spTgt spid="75"/>
                                        </p:tgtEl>
                                        <p:attrNameLst>
                                          <p:attrName>style.visibility</p:attrName>
                                        </p:attrNameLst>
                                      </p:cBhvr>
                                      <p:to>
                                        <p:strVal val="visible"/>
                                      </p:to>
                                    </p:set>
                                    <p:animEffect transition="in" filter="wipe(up)">
                                      <p:cBhvr>
                                        <p:cTn id="220" dur="500"/>
                                        <p:tgtEl>
                                          <p:spTgt spid="75"/>
                                        </p:tgtEl>
                                      </p:cBhvr>
                                    </p:animEffect>
                                  </p:childTnLst>
                                </p:cTn>
                              </p:par>
                              <p:par>
                                <p:cTn id="221" presetID="22" presetClass="entr" presetSubtype="1" fill="hold" grpId="0"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wipe(up)">
                                      <p:cBhvr>
                                        <p:cTn id="223" dur="500"/>
                                        <p:tgtEl>
                                          <p:spTgt spid="76"/>
                                        </p:tgtEl>
                                      </p:cBhvr>
                                    </p:animEffect>
                                  </p:childTnLst>
                                </p:cTn>
                              </p:par>
                              <p:par>
                                <p:cTn id="224" presetID="22" presetClass="entr" presetSubtype="1" fill="hold" grpId="0"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wipe(up)">
                                      <p:cBhvr>
                                        <p:cTn id="226" dur="500"/>
                                        <p:tgtEl>
                                          <p:spTgt spid="77"/>
                                        </p:tgtEl>
                                      </p:cBhvr>
                                    </p:animEffect>
                                  </p:childTnLst>
                                </p:cTn>
                              </p:par>
                              <p:par>
                                <p:cTn id="227" presetID="22" presetClass="entr" presetSubtype="1" fill="hold" grpId="0" nodeType="withEffect" nodePh="1">
                                  <p:stCondLst>
                                    <p:cond delay="0"/>
                                  </p:stCondLst>
                                  <p:endCondLst>
                                    <p:cond evt="begin" delay="0">
                                      <p:tn val="227"/>
                                    </p:cond>
                                  </p:endCondLst>
                                  <p:childTnLst>
                                    <p:set>
                                      <p:cBhvr>
                                        <p:cTn id="228" dur="1" fill="hold">
                                          <p:stCondLst>
                                            <p:cond delay="0"/>
                                          </p:stCondLst>
                                        </p:cTn>
                                        <p:tgtEl>
                                          <p:spTgt spid="78"/>
                                        </p:tgtEl>
                                        <p:attrNameLst>
                                          <p:attrName>style.visibility</p:attrName>
                                        </p:attrNameLst>
                                      </p:cBhvr>
                                      <p:to>
                                        <p:strVal val="visible"/>
                                      </p:to>
                                    </p:set>
                                    <p:animEffect transition="in" filter="wipe(up)">
                                      <p:cBhvr>
                                        <p:cTn id="229" dur="500"/>
                                        <p:tgtEl>
                                          <p:spTgt spid="78"/>
                                        </p:tgtEl>
                                      </p:cBhvr>
                                    </p:animEffect>
                                  </p:childTnLst>
                                </p:cTn>
                              </p:par>
                              <p:par>
                                <p:cTn id="230" presetID="22" presetClass="entr" presetSubtype="1" fill="hold" grpId="0"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wipe(up)">
                                      <p:cBhvr>
                                        <p:cTn id="232" dur="500"/>
                                        <p:tgtEl>
                                          <p:spTgt spid="79"/>
                                        </p:tgtEl>
                                      </p:cBhvr>
                                    </p:animEffect>
                                  </p:childTnLst>
                                </p:cTn>
                              </p:par>
                              <p:par>
                                <p:cTn id="233" presetID="22" presetClass="entr" presetSubtype="1" fill="hold" grpId="0" nodeType="withEffect" nodePh="1">
                                  <p:stCondLst>
                                    <p:cond delay="0"/>
                                  </p:stCondLst>
                                  <p:endCondLst>
                                    <p:cond evt="begin" delay="0">
                                      <p:tn val="233"/>
                                    </p:cond>
                                  </p:endCondLst>
                                  <p:childTnLst>
                                    <p:set>
                                      <p:cBhvr>
                                        <p:cTn id="234" dur="1" fill="hold">
                                          <p:stCondLst>
                                            <p:cond delay="0"/>
                                          </p:stCondLst>
                                        </p:cTn>
                                        <p:tgtEl>
                                          <p:spTgt spid="80"/>
                                        </p:tgtEl>
                                        <p:attrNameLst>
                                          <p:attrName>style.visibility</p:attrName>
                                        </p:attrNameLst>
                                      </p:cBhvr>
                                      <p:to>
                                        <p:strVal val="visible"/>
                                      </p:to>
                                    </p:set>
                                    <p:animEffect transition="in" filter="wipe(up)">
                                      <p:cBhvr>
                                        <p:cTn id="235" dur="500"/>
                                        <p:tgtEl>
                                          <p:spTgt spid="80"/>
                                        </p:tgtEl>
                                      </p:cBhvr>
                                    </p:animEffect>
                                  </p:childTnLst>
                                </p:cTn>
                              </p:par>
                              <p:par>
                                <p:cTn id="236" presetID="22" presetClass="entr" presetSubtype="1" fill="hold" grpId="0"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wipe(up)">
                                      <p:cBhvr>
                                        <p:cTn id="238" dur="500"/>
                                        <p:tgtEl>
                                          <p:spTgt spid="81"/>
                                        </p:tgtEl>
                                      </p:cBhvr>
                                    </p:animEffect>
                                  </p:childTnLst>
                                </p:cTn>
                              </p:par>
                              <p:par>
                                <p:cTn id="239" presetID="22" presetClass="entr" presetSubtype="1"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wipe(up)">
                                      <p:cBhvr>
                                        <p:cTn id="241" dur="500"/>
                                        <p:tgtEl>
                                          <p:spTgt spid="82"/>
                                        </p:tgtEl>
                                      </p:cBhvr>
                                    </p:animEffect>
                                  </p:childTnLst>
                                </p:cTn>
                              </p:par>
                              <p:par>
                                <p:cTn id="242" presetID="22" presetClass="entr" presetSubtype="1" fill="hold" grpId="0" nodeType="withEffect">
                                  <p:stCondLst>
                                    <p:cond delay="0"/>
                                  </p:stCondLst>
                                  <p:childTnLst>
                                    <p:set>
                                      <p:cBhvr>
                                        <p:cTn id="243" dur="1" fill="hold">
                                          <p:stCondLst>
                                            <p:cond delay="0"/>
                                          </p:stCondLst>
                                        </p:cTn>
                                        <p:tgtEl>
                                          <p:spTgt spid="114"/>
                                        </p:tgtEl>
                                        <p:attrNameLst>
                                          <p:attrName>style.visibility</p:attrName>
                                        </p:attrNameLst>
                                      </p:cBhvr>
                                      <p:to>
                                        <p:strVal val="visible"/>
                                      </p:to>
                                    </p:set>
                                    <p:animEffect transition="in" filter="wipe(up)">
                                      <p:cBhvr>
                                        <p:cTn id="244" dur="500"/>
                                        <p:tgtEl>
                                          <p:spTgt spid="114"/>
                                        </p:tgtEl>
                                      </p:cBhvr>
                                    </p:animEffect>
                                  </p:childTnLst>
                                </p:cTn>
                              </p:par>
                              <p:par>
                                <p:cTn id="245" presetID="22" presetClass="entr" presetSubtype="1" fill="hold" grpId="0" nodeType="withEffect">
                                  <p:stCondLst>
                                    <p:cond delay="0"/>
                                  </p:stCondLst>
                                  <p:childTnLst>
                                    <p:set>
                                      <p:cBhvr>
                                        <p:cTn id="246" dur="1" fill="hold">
                                          <p:stCondLst>
                                            <p:cond delay="0"/>
                                          </p:stCondLst>
                                        </p:cTn>
                                        <p:tgtEl>
                                          <p:spTgt spid="115"/>
                                        </p:tgtEl>
                                        <p:attrNameLst>
                                          <p:attrName>style.visibility</p:attrName>
                                        </p:attrNameLst>
                                      </p:cBhvr>
                                      <p:to>
                                        <p:strVal val="visible"/>
                                      </p:to>
                                    </p:set>
                                    <p:animEffect transition="in" filter="wipe(up)">
                                      <p:cBhvr>
                                        <p:cTn id="247" dur="500"/>
                                        <p:tgtEl>
                                          <p:spTgt spid="115"/>
                                        </p:tgtEl>
                                      </p:cBhvr>
                                    </p:animEffect>
                                  </p:childTnLst>
                                </p:cTn>
                              </p:par>
                              <p:par>
                                <p:cTn id="248" presetID="22" presetClass="entr" presetSubtype="1" fill="hold" grpId="0" nodeType="withEffect">
                                  <p:stCondLst>
                                    <p:cond delay="0"/>
                                  </p:stCondLst>
                                  <p:childTnLst>
                                    <p:set>
                                      <p:cBhvr>
                                        <p:cTn id="249" dur="1" fill="hold">
                                          <p:stCondLst>
                                            <p:cond delay="0"/>
                                          </p:stCondLst>
                                        </p:cTn>
                                        <p:tgtEl>
                                          <p:spTgt spid="169"/>
                                        </p:tgtEl>
                                        <p:attrNameLst>
                                          <p:attrName>style.visibility</p:attrName>
                                        </p:attrNameLst>
                                      </p:cBhvr>
                                      <p:to>
                                        <p:strVal val="visible"/>
                                      </p:to>
                                    </p:set>
                                    <p:animEffect transition="in" filter="wipe(up)">
                                      <p:cBhvr>
                                        <p:cTn id="250" dur="500"/>
                                        <p:tgtEl>
                                          <p:spTgt spid="169"/>
                                        </p:tgtEl>
                                      </p:cBhvr>
                                    </p:animEffect>
                                  </p:childTnLst>
                                </p:cTn>
                              </p:par>
                              <p:par>
                                <p:cTn id="251" presetID="22" presetClass="entr" presetSubtype="1" fill="hold" grpId="0" nodeType="withEffect">
                                  <p:stCondLst>
                                    <p:cond delay="0"/>
                                  </p:stCondLst>
                                  <p:childTnLst>
                                    <p:set>
                                      <p:cBhvr>
                                        <p:cTn id="252" dur="1" fill="hold">
                                          <p:stCondLst>
                                            <p:cond delay="0"/>
                                          </p:stCondLst>
                                        </p:cTn>
                                        <p:tgtEl>
                                          <p:spTgt spid="186"/>
                                        </p:tgtEl>
                                        <p:attrNameLst>
                                          <p:attrName>style.visibility</p:attrName>
                                        </p:attrNameLst>
                                      </p:cBhvr>
                                      <p:to>
                                        <p:strVal val="visible"/>
                                      </p:to>
                                    </p:set>
                                    <p:animEffect transition="in" filter="wipe(up)">
                                      <p:cBhvr>
                                        <p:cTn id="253" dur="500"/>
                                        <p:tgtEl>
                                          <p:spTgt spid="186"/>
                                        </p:tgtEl>
                                      </p:cBhvr>
                                    </p:animEffect>
                                  </p:childTnLst>
                                </p:cTn>
                              </p:par>
                            </p:childTnLst>
                          </p:cTn>
                        </p:par>
                        <p:par>
                          <p:cTn id="254" fill="hold">
                            <p:stCondLst>
                              <p:cond delay="500"/>
                            </p:stCondLst>
                            <p:childTnLst>
                              <p:par>
                                <p:cTn id="255" presetID="26" presetClass="emph" presetSubtype="0" fill="hold" grpId="1" nodeType="afterEffect">
                                  <p:stCondLst>
                                    <p:cond delay="0"/>
                                  </p:stCondLst>
                                  <p:childTnLst>
                                    <p:animEffect transition="out" filter="fade">
                                      <p:cBhvr>
                                        <p:cTn id="256" dur="500" tmFilter="0, 0; .2, .5; .8, .5; 1, 0"/>
                                        <p:tgtEl>
                                          <p:spTgt spid="169"/>
                                        </p:tgtEl>
                                      </p:cBhvr>
                                    </p:animEffect>
                                    <p:animScale>
                                      <p:cBhvr>
                                        <p:cTn id="257" dur="250" autoRev="1" fill="hold"/>
                                        <p:tgtEl>
                                          <p:spTgt spid="1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animBg="1"/>
      <p:bldP spid="78" grpId="0"/>
      <p:bldP spid="79" grpId="0" animBg="1"/>
      <p:bldP spid="80" grpId="0"/>
      <p:bldP spid="81" grpId="0" animBg="1"/>
      <p:bldP spid="82" grpId="0" animBg="1"/>
      <p:bldP spid="114" grpId="0" animBg="1"/>
      <p:bldP spid="115" grpId="0" animBg="1"/>
      <p:bldP spid="169" grpId="0" animBg="1"/>
      <p:bldP spid="169" grpId="1" animBg="1"/>
      <p:bldP spid="18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7485" y="1956118"/>
            <a:ext cx="11797030" cy="396938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Pushp，</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As per</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email of March 5 requesting for a less M.O.Q., we regret to inform you that we can not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accommodate your request</a:t>
            </a:r>
            <a:r>
              <a:rPr lang="en-US" altLang="zh-CN" sz="2800">
                <a:latin typeface="Arial" panose="020B0604020202020204" pitchFamily="34" charset="0"/>
                <a:ea typeface="宋体" panose="02010600030101010101" pitchFamily="2" charset="-122"/>
                <a:cs typeface="Arial" panose="020B0604020202020204" pitchFamily="34" charset="0"/>
                <a:sym typeface="+mn-ea"/>
              </a:rPr>
              <a: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I’ve tried my best to negotiate with relevant departments based on your special market and condition, but failed. In fact, the item has already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found good markets</a:t>
            </a:r>
            <a:r>
              <a:rPr lang="en-US" altLang="zh-CN" sz="2800">
                <a:latin typeface="Arial" panose="020B0604020202020204" pitchFamily="34" charset="0"/>
                <a:ea typeface="宋体" panose="02010600030101010101" pitchFamily="2" charset="-122"/>
                <a:cs typeface="Arial" panose="020B0604020202020204" pitchFamily="34" charset="0"/>
                <a:sym typeface="+mn-ea"/>
              </a:rPr>
              <a:t> in Southeast Asian, including Singapore, Malaysia and Indonesia. Therefore, I trust Indian market is no exception.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708275" y="476250"/>
            <a:ext cx="677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12  Re-counter Offer for Quantity Discount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4818" name="矩形 237570"/>
          <p:cNvSpPr/>
          <p:nvPr/>
        </p:nvSpPr>
        <p:spPr>
          <a:xfrm>
            <a:off x="4863465" y="1909445"/>
            <a:ext cx="7190740" cy="396938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If you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insist on</a:t>
            </a:r>
            <a:r>
              <a:rPr lang="en-US" altLang="zh-CN" sz="2800">
                <a:latin typeface="Arial" panose="020B0604020202020204" pitchFamily="34" charset="0"/>
                <a:ea typeface="宋体" panose="02010600030101010101" pitchFamily="2" charset="-122"/>
                <a:cs typeface="Arial" panose="020B0604020202020204" pitchFamily="34" charset="0"/>
                <a:sym typeface="+mn-ea"/>
              </a:rPr>
              <a:t> 3,000 pcs, I’m afraid you have to pay the additional production cost and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the difference between FOB Ningbo price and EXW price</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i.e. USD 0.95/PC</a:t>
            </a:r>
            <a:r>
              <a:rPr lang="en-US" altLang="zh-CN" sz="2800">
                <a:latin typeface="Arial" panose="020B0604020202020204" pitchFamily="34" charset="0"/>
                <a:ea typeface="宋体" panose="02010600030101010101" pitchFamily="2" charset="-122"/>
                <a:cs typeface="Arial" panose="020B0604020202020204" pitchFamily="34" charset="0"/>
                <a:sym typeface="+mn-ea"/>
              </a:rPr>
              <a: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Looking forward to your decision.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sp>
        <p:nvSpPr>
          <p:cNvPr id="31747" name="文本框 9"/>
          <p:cNvSpPr txBox="1">
            <a:spLocks noChangeArrowheads="1"/>
          </p:cNvSpPr>
          <p:nvPr/>
        </p:nvSpPr>
        <p:spPr bwMode="auto">
          <a:xfrm>
            <a:off x="2708275" y="476250"/>
            <a:ext cx="677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12  Re-counter Offer for Quantity Discount </a:t>
            </a:r>
            <a:endParaRPr lang="en-US" altLang="zh-CN" sz="2400">
              <a:latin typeface="Arial" panose="020B0604020202020204" pitchFamily="34" charset="0"/>
              <a:cs typeface="Arial" panose="020B0604020202020204" pitchFamily="34" charset="0"/>
            </a:endParaRPr>
          </a:p>
        </p:txBody>
      </p:sp>
      <p:pic>
        <p:nvPicPr>
          <p:cNvPr id="1073743823" name="图片 1073743822" descr="cloisonne 3"/>
          <p:cNvPicPr>
            <a:picLocks noChangeAspect="1"/>
          </p:cNvPicPr>
          <p:nvPr/>
        </p:nvPicPr>
        <p:blipFill>
          <a:blip r:embed="rId3">
            <a:grayscl/>
            <a:lum bright="12000"/>
          </a:blip>
          <a:stretch>
            <a:fillRect/>
          </a:stretch>
        </p:blipFill>
        <p:spPr>
          <a:xfrm>
            <a:off x="221615" y="2447290"/>
            <a:ext cx="4415155" cy="29578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wipe(down)">
                                      <p:cBhvr>
                                        <p:cTn id="11" dur="500"/>
                                        <p:tgtEl>
                                          <p:spTgt spid="31747"/>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500" fill="hold">
                                          <p:stCondLst>
                                            <p:cond delay="0"/>
                                          </p:stCondLst>
                                        </p:cTn>
                                        <p:tgtEl>
                                          <p:spTgt spid="1073743823"/>
                                        </p:tgtEl>
                                        <p:attrNameLst>
                                          <p:attrName>style.visibility</p:attrName>
                                        </p:attrNameLst>
                                      </p:cBhvr>
                                      <p:to>
                                        <p:strVal val="visible"/>
                                      </p:to>
                                    </p:set>
                                    <p:animEffect transition="in" filter="plus(in)">
                                      <p:cBhvr>
                                        <p:cTn id="15" dur="500"/>
                                        <p:tgtEl>
                                          <p:spTgt spid="1073743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174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181483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1</a:t>
            </a:r>
            <a:r>
              <a:rPr lang="zh-CN" altLang="en-US" sz="2800">
                <a:latin typeface="Arial" panose="020B0604020202020204" pitchFamily="34" charset="0"/>
                <a:cs typeface="Arial" panose="020B0604020202020204" pitchFamily="34" charset="0"/>
                <a:sym typeface="+mn-ea"/>
              </a:rPr>
              <a:t>. as per 根据；依照</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类似的方法有 according to、in compliance with。</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as per your request 按照你方要求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as per our telephone conversation 依据电话里所谈的</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4149090" y="6870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500"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strVal val="#ppt_w+.3"/>
                                          </p:val>
                                        </p:tav>
                                        <p:tav tm="100000">
                                          <p:val>
                                            <p:strVal val="#ppt_w"/>
                                          </p:val>
                                        </p:tav>
                                      </p:tavLst>
                                    </p:anim>
                                    <p:anim calcmode="lin" valueType="num">
                                      <p:cBhvr>
                                        <p:cTn id="23" dur="500" fill="hold"/>
                                        <p:tgtEl>
                                          <p:spTgt spid="2050"/>
                                        </p:tgtEl>
                                        <p:attrNameLst>
                                          <p:attrName>ppt_h</p:attrName>
                                        </p:attrNameLst>
                                      </p:cBhvr>
                                      <p:tavLst>
                                        <p:tav tm="0">
                                          <p:val>
                                            <p:strVal val="#ppt_h"/>
                                          </p:val>
                                        </p:tav>
                                        <p:tav tm="100000">
                                          <p:val>
                                            <p:strVal val="#ppt_h"/>
                                          </p:val>
                                        </p:tav>
                                      </p:tavLst>
                                    </p:anim>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26224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2</a:t>
            </a:r>
            <a:r>
              <a:rPr lang="zh-CN" altLang="en-US" sz="2800">
                <a:latin typeface="Arial" panose="020B0604020202020204" pitchFamily="34" charset="0"/>
                <a:cs typeface="Arial" panose="020B0604020202020204" pitchFamily="34" charset="0"/>
                <a:sym typeface="+mn-ea"/>
              </a:rPr>
              <a:t>. accommodate one’s request 满足某人的需求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 meet one’s interest、satisfy one’s request、meet one’s needs 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In order to accommodate your request, we are now sending you the revised quotation sheet for your reference.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为了能满足你们的要求，我们现寄送一份报价单以供你方参考。</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accommodate v. 招待，容纳</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accommodation n. 照顾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常用的表达方法为 give sb. special accommodation（给予某人特殊照顾）。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Please note that this special accommodation can not be regarded as a precedent.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请注意此次特殊的照顾不可视为常例（下不为例）。</a:t>
            </a:r>
            <a:endParaRPr lang="zh-CN" altLang="en-US" sz="2800">
              <a:cs typeface="Arial" panose="020B0604020202020204" pitchFamily="34" charset="0"/>
              <a:sym typeface="+mn-ea"/>
            </a:endParaRPr>
          </a:p>
        </p:txBody>
      </p:sp>
      <p:sp>
        <p:nvSpPr>
          <p:cNvPr id="2050" name=" 2050">
            <a:hlinkClick r:id="rId1" action="ppaction://hlinksldjump"/>
          </p:cNvPr>
          <p:cNvSpPr/>
          <p:nvPr/>
        </p:nvSpPr>
        <p:spPr bwMode="auto">
          <a:xfrm>
            <a:off x="8282940" y="78232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heckerboard(across)">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96938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3</a:t>
            </a:r>
            <a:r>
              <a:rPr lang="zh-CN" altLang="en-US" sz="2800">
                <a:latin typeface="Arial" panose="020B0604020202020204" pitchFamily="34" charset="0"/>
                <a:cs typeface="Arial" panose="020B0604020202020204" pitchFamily="34" charset="0"/>
                <a:sym typeface="+mn-ea"/>
              </a:rPr>
              <a:t>. to find a good market 销路好</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类似的表达方法还有be sellable、to sell well、find a ready market、to have a big market。</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sym typeface="+mn-ea"/>
              </a:rPr>
              <a:t>4</a:t>
            </a:r>
            <a:r>
              <a:rPr lang="zh-CN" altLang="en-US" sz="2800">
                <a:latin typeface="Arial" panose="020B0604020202020204" pitchFamily="34" charset="0"/>
                <a:cs typeface="Arial" panose="020B0604020202020204" pitchFamily="34" charset="0"/>
                <a:sym typeface="+mn-ea"/>
              </a:rPr>
              <a:t>. insist on 坚持，坚决要求；督促，强调</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类似的表达方法还有adhere to、stick to、persist in、hold to、persevere in等。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If you insist on your original price, I’m afraid we have not other choice but to find other suppliers. 若你仍坚持原来的价格，抱歉我们别无选择只能寻找其他供应商。</a:t>
            </a:r>
            <a:endParaRPr lang="zh-CN" altLang="en-US" sz="2800">
              <a:latin typeface="Arial" panose="020B0604020202020204" pitchFamily="34" charset="0"/>
              <a:cs typeface="Arial" panose="020B0604020202020204" pitchFamily="34" charset="0"/>
              <a:sym typeface="+mn-ea"/>
            </a:endParaRPr>
          </a:p>
        </p:txBody>
      </p:sp>
      <p:sp>
        <p:nvSpPr>
          <p:cNvPr id="2050" name=" 2050">
            <a:hlinkClick r:id="rId1" action="ppaction://hlinksldjump"/>
          </p:cNvPr>
          <p:cNvSpPr/>
          <p:nvPr/>
        </p:nvSpPr>
        <p:spPr bwMode="auto">
          <a:xfrm>
            <a:off x="7028815" y="205232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2" action="ppaction://hlinksldjump"/>
          </p:cNvPr>
          <p:cNvSpPr/>
          <p:nvPr/>
        </p:nvSpPr>
        <p:spPr bwMode="auto">
          <a:xfrm>
            <a:off x="5441950" y="6870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heckerboard(across)">
                                      <p:cBhvr>
                                        <p:cTn id="35" dur="500"/>
                                        <p:tgtEl>
                                          <p:spTgt spid="3">
                                            <p:txEl>
                                              <p:pRg st="4" end="4"/>
                                            </p:txEl>
                                          </p:spTgt>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checkerboard(across)">
                                      <p:cBhvr>
                                        <p:cTn id="3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205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10769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5</a:t>
            </a:r>
            <a:r>
              <a:rPr lang="zh-CN" altLang="en-US" sz="2800">
                <a:latin typeface="Arial" panose="020B0604020202020204" pitchFamily="34" charset="0"/>
                <a:cs typeface="Arial" panose="020B0604020202020204" pitchFamily="34" charset="0"/>
                <a:sym typeface="+mn-ea"/>
              </a:rPr>
              <a:t>. the difference between FOB Ningbo price and EXW price: i.e. USD 0.95/pc 宁波离岸价与工厂交货价的差价，也就是每只0.95美金</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这两个价钱费用的主要差别在于工厂交货价无内陆的拖车费、订舱费、报关费，还有货代的一些服务费用，如文件费、操作费等。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i.e.（id est）adv. 也就是</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accept your suggested terms of payment, i.e. D/P at 30 days.</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我方接受贵方建议的支付方式，也就是30天远期付款交单。</a:t>
            </a:r>
            <a:endParaRPr lang="zh-CN" altLang="en-US" sz="2800">
              <a:latin typeface="Arial" panose="020B0604020202020204" pitchFamily="34" charset="0"/>
              <a:cs typeface="Arial" panose="020B0604020202020204" pitchFamily="34" charset="0"/>
              <a:sym typeface="+mn-ea"/>
            </a:endParaRPr>
          </a:p>
        </p:txBody>
      </p:sp>
      <p:sp>
        <p:nvSpPr>
          <p:cNvPr id="2050" name=" 2050">
            <a:hlinkClick r:id="rId1" action="ppaction://hlinksldjump"/>
          </p:cNvPr>
          <p:cNvSpPr/>
          <p:nvPr/>
        </p:nvSpPr>
        <p:spPr bwMode="auto">
          <a:xfrm>
            <a:off x="9664700" y="38296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heckerboard(across)">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089054" y="-1432349"/>
            <a:ext cx="8509456" cy="815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54" name="组合 153"/>
          <p:cNvGrpSpPr/>
          <p:nvPr/>
        </p:nvGrpSpPr>
        <p:grpSpPr>
          <a:xfrm rot="0">
            <a:off x="1595120" y="2054225"/>
            <a:ext cx="9001125" cy="1602105"/>
            <a:chOff x="1595437" y="2627910"/>
            <a:chExt cx="9001126" cy="1602180"/>
          </a:xfrm>
        </p:grpSpPr>
        <p:sp>
          <p:nvSpPr>
            <p:cNvPr id="4" name="Freeform 7"/>
            <p:cNvSpPr/>
            <p:nvPr/>
          </p:nvSpPr>
          <p:spPr bwMode="auto">
            <a:xfrm>
              <a:off x="1595437" y="3038314"/>
              <a:ext cx="8912036" cy="1191776"/>
            </a:xfrm>
            <a:custGeom>
              <a:avLst/>
              <a:gdLst>
                <a:gd name="T0" fmla="*/ 2541 w 2581"/>
                <a:gd name="T1" fmla="*/ 345 h 345"/>
                <a:gd name="T2" fmla="*/ 40 w 2581"/>
                <a:gd name="T3" fmla="*/ 345 h 345"/>
                <a:gd name="T4" fmla="*/ 0 w 2581"/>
                <a:gd name="T5" fmla="*/ 305 h 345"/>
                <a:gd name="T6" fmla="*/ 0 w 2581"/>
                <a:gd name="T7" fmla="*/ 40 h 345"/>
                <a:gd name="T8" fmla="*/ 40 w 2581"/>
                <a:gd name="T9" fmla="*/ 0 h 345"/>
                <a:gd name="T10" fmla="*/ 2541 w 2581"/>
                <a:gd name="T11" fmla="*/ 0 h 345"/>
                <a:gd name="T12" fmla="*/ 2581 w 2581"/>
                <a:gd name="T13" fmla="*/ 40 h 345"/>
                <a:gd name="T14" fmla="*/ 2581 w 2581"/>
                <a:gd name="T15" fmla="*/ 305 h 345"/>
                <a:gd name="T16" fmla="*/ 2541 w 2581"/>
                <a:gd name="T1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5">
                  <a:moveTo>
                    <a:pt x="2541" y="345"/>
                  </a:moveTo>
                  <a:cubicBezTo>
                    <a:pt x="40" y="345"/>
                    <a:pt x="40" y="345"/>
                    <a:pt x="40" y="345"/>
                  </a:cubicBezTo>
                  <a:cubicBezTo>
                    <a:pt x="18" y="345"/>
                    <a:pt x="0" y="328"/>
                    <a:pt x="0" y="305"/>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5"/>
                    <a:pt x="2581" y="305"/>
                    <a:pt x="2581" y="305"/>
                  </a:cubicBezTo>
                  <a:cubicBezTo>
                    <a:pt x="2581" y="328"/>
                    <a:pt x="2563" y="345"/>
                    <a:pt x="2541" y="345"/>
                  </a:cubicBezTo>
                </a:path>
              </a:pathLst>
            </a:custGeom>
            <a:solidFill>
              <a:srgbClr val="A52F1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85988" y="2959446"/>
              <a:ext cx="8910575" cy="1194697"/>
            </a:xfrm>
            <a:custGeom>
              <a:avLst/>
              <a:gdLst>
                <a:gd name="T0" fmla="*/ 2541 w 2581"/>
                <a:gd name="T1" fmla="*/ 346 h 346"/>
                <a:gd name="T2" fmla="*/ 40 w 2581"/>
                <a:gd name="T3" fmla="*/ 346 h 346"/>
                <a:gd name="T4" fmla="*/ 0 w 2581"/>
                <a:gd name="T5" fmla="*/ 306 h 346"/>
                <a:gd name="T6" fmla="*/ 0 w 2581"/>
                <a:gd name="T7" fmla="*/ 40 h 346"/>
                <a:gd name="T8" fmla="*/ 40 w 2581"/>
                <a:gd name="T9" fmla="*/ 0 h 346"/>
                <a:gd name="T10" fmla="*/ 2541 w 2581"/>
                <a:gd name="T11" fmla="*/ 0 h 346"/>
                <a:gd name="T12" fmla="*/ 2581 w 2581"/>
                <a:gd name="T13" fmla="*/ 40 h 346"/>
                <a:gd name="T14" fmla="*/ 2581 w 2581"/>
                <a:gd name="T15" fmla="*/ 306 h 346"/>
                <a:gd name="T16" fmla="*/ 2541 w 2581"/>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6">
                  <a:moveTo>
                    <a:pt x="2541" y="346"/>
                  </a:moveTo>
                  <a:cubicBezTo>
                    <a:pt x="40" y="346"/>
                    <a:pt x="40" y="346"/>
                    <a:pt x="40" y="346"/>
                  </a:cubicBezTo>
                  <a:cubicBezTo>
                    <a:pt x="18" y="346"/>
                    <a:pt x="0" y="328"/>
                    <a:pt x="0" y="306"/>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6"/>
                    <a:pt x="2581" y="306"/>
                    <a:pt x="2581" y="306"/>
                  </a:cubicBezTo>
                  <a:cubicBezTo>
                    <a:pt x="2581" y="328"/>
                    <a:pt x="2563" y="346"/>
                    <a:pt x="2541" y="346"/>
                  </a:cubicBezTo>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85988" y="2959446"/>
              <a:ext cx="213235" cy="283340"/>
            </a:xfrm>
            <a:custGeom>
              <a:avLst/>
              <a:gdLst>
                <a:gd name="T0" fmla="*/ 62 w 62"/>
                <a:gd name="T1" fmla="*/ 0 h 82"/>
                <a:gd name="T2" fmla="*/ 40 w 62"/>
                <a:gd name="T3" fmla="*/ 0 h 82"/>
                <a:gd name="T4" fmla="*/ 27 w 62"/>
                <a:gd name="T5" fmla="*/ 2 h 82"/>
                <a:gd name="T6" fmla="*/ 0 w 62"/>
                <a:gd name="T7" fmla="*/ 38 h 82"/>
                <a:gd name="T8" fmla="*/ 0 w 62"/>
                <a:gd name="T9" fmla="*/ 40 h 82"/>
                <a:gd name="T10" fmla="*/ 0 w 62"/>
                <a:gd name="T11" fmla="*/ 82 h 82"/>
                <a:gd name="T12" fmla="*/ 62 w 6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62" h="82">
                  <a:moveTo>
                    <a:pt x="62" y="0"/>
                  </a:moveTo>
                  <a:cubicBezTo>
                    <a:pt x="40" y="0"/>
                    <a:pt x="40" y="0"/>
                    <a:pt x="40" y="0"/>
                  </a:cubicBezTo>
                  <a:cubicBezTo>
                    <a:pt x="36" y="0"/>
                    <a:pt x="31" y="1"/>
                    <a:pt x="27" y="2"/>
                  </a:cubicBezTo>
                  <a:cubicBezTo>
                    <a:pt x="0" y="38"/>
                    <a:pt x="0" y="38"/>
                    <a:pt x="0" y="38"/>
                  </a:cubicBezTo>
                  <a:cubicBezTo>
                    <a:pt x="0" y="38"/>
                    <a:pt x="0" y="39"/>
                    <a:pt x="0" y="40"/>
                  </a:cubicBezTo>
                  <a:cubicBezTo>
                    <a:pt x="0" y="82"/>
                    <a:pt x="0" y="82"/>
                    <a:pt x="0" y="82"/>
                  </a:cubicBezTo>
                  <a:cubicBezTo>
                    <a:pt x="62" y="0"/>
                    <a:pt x="62" y="0"/>
                    <a:pt x="6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p:nvPr/>
          </p:nvSpPr>
          <p:spPr bwMode="auto">
            <a:xfrm>
              <a:off x="1688909" y="2959446"/>
              <a:ext cx="939109" cy="1166947"/>
            </a:xfrm>
            <a:custGeom>
              <a:avLst/>
              <a:gdLst>
                <a:gd name="T0" fmla="*/ 272 w 272"/>
                <a:gd name="T1" fmla="*/ 0 h 338"/>
                <a:gd name="T2" fmla="*/ 239 w 272"/>
                <a:gd name="T3" fmla="*/ 0 h 338"/>
                <a:gd name="T4" fmla="*/ 0 w 272"/>
                <a:gd name="T5" fmla="*/ 315 h 338"/>
                <a:gd name="T6" fmla="*/ 16 w 272"/>
                <a:gd name="T7" fmla="*/ 338 h 338"/>
                <a:gd name="T8" fmla="*/ 272 w 272"/>
                <a:gd name="T9" fmla="*/ 0 h 338"/>
              </a:gdLst>
              <a:ahLst/>
              <a:cxnLst>
                <a:cxn ang="0">
                  <a:pos x="T0" y="T1"/>
                </a:cxn>
                <a:cxn ang="0">
                  <a:pos x="T2" y="T3"/>
                </a:cxn>
                <a:cxn ang="0">
                  <a:pos x="T4" y="T5"/>
                </a:cxn>
                <a:cxn ang="0">
                  <a:pos x="T6" y="T7"/>
                </a:cxn>
                <a:cxn ang="0">
                  <a:pos x="T8" y="T9"/>
                </a:cxn>
              </a:cxnLst>
              <a:rect l="0" t="0" r="r" b="b"/>
              <a:pathLst>
                <a:path w="272" h="338">
                  <a:moveTo>
                    <a:pt x="272" y="0"/>
                  </a:moveTo>
                  <a:cubicBezTo>
                    <a:pt x="239" y="0"/>
                    <a:pt x="239" y="0"/>
                    <a:pt x="239" y="0"/>
                  </a:cubicBezTo>
                  <a:cubicBezTo>
                    <a:pt x="0" y="315"/>
                    <a:pt x="0" y="315"/>
                    <a:pt x="0" y="315"/>
                  </a:cubicBezTo>
                  <a:cubicBezTo>
                    <a:pt x="3" y="325"/>
                    <a:pt x="8" y="333"/>
                    <a:pt x="16" y="338"/>
                  </a:cubicBezTo>
                  <a:cubicBezTo>
                    <a:pt x="272" y="0"/>
                    <a:pt x="272" y="0"/>
                    <a:pt x="2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9"/>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0"/>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6"/>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p:nvPr/>
          </p:nvSpPr>
          <p:spPr bwMode="auto">
            <a:xfrm>
              <a:off x="9619481" y="2969669"/>
              <a:ext cx="963936" cy="1184475"/>
            </a:xfrm>
            <a:custGeom>
              <a:avLst/>
              <a:gdLst>
                <a:gd name="T0" fmla="*/ 259 w 279"/>
                <a:gd name="T1" fmla="*/ 0 h 343"/>
                <a:gd name="T2" fmla="*/ 0 w 279"/>
                <a:gd name="T3" fmla="*/ 343 h 343"/>
                <a:gd name="T4" fmla="*/ 34 w 279"/>
                <a:gd name="T5" fmla="*/ 343 h 343"/>
                <a:gd name="T6" fmla="*/ 279 w 279"/>
                <a:gd name="T7" fmla="*/ 19 h 343"/>
                <a:gd name="T8" fmla="*/ 259 w 279"/>
                <a:gd name="T9" fmla="*/ 0 h 343"/>
              </a:gdLst>
              <a:ahLst/>
              <a:cxnLst>
                <a:cxn ang="0">
                  <a:pos x="T0" y="T1"/>
                </a:cxn>
                <a:cxn ang="0">
                  <a:pos x="T2" y="T3"/>
                </a:cxn>
                <a:cxn ang="0">
                  <a:pos x="T4" y="T5"/>
                </a:cxn>
                <a:cxn ang="0">
                  <a:pos x="T6" y="T7"/>
                </a:cxn>
                <a:cxn ang="0">
                  <a:pos x="T8" y="T9"/>
                </a:cxn>
              </a:cxnLst>
              <a:rect l="0" t="0" r="r" b="b"/>
              <a:pathLst>
                <a:path w="279" h="343">
                  <a:moveTo>
                    <a:pt x="259" y="0"/>
                  </a:moveTo>
                  <a:cubicBezTo>
                    <a:pt x="0" y="343"/>
                    <a:pt x="0" y="343"/>
                    <a:pt x="0" y="343"/>
                  </a:cubicBezTo>
                  <a:cubicBezTo>
                    <a:pt x="34" y="343"/>
                    <a:pt x="34" y="343"/>
                    <a:pt x="34" y="343"/>
                  </a:cubicBezTo>
                  <a:cubicBezTo>
                    <a:pt x="279" y="19"/>
                    <a:pt x="279" y="19"/>
                    <a:pt x="279" y="19"/>
                  </a:cubicBezTo>
                  <a:cubicBezTo>
                    <a:pt x="275" y="11"/>
                    <a:pt x="268" y="4"/>
                    <a:pt x="259"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3"/>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4"/>
            <p:cNvSpPr/>
            <p:nvPr/>
          </p:nvSpPr>
          <p:spPr bwMode="auto">
            <a:xfrm>
              <a:off x="10348276" y="3825528"/>
              <a:ext cx="248287" cy="328615"/>
            </a:xfrm>
            <a:custGeom>
              <a:avLst/>
              <a:gdLst>
                <a:gd name="T0" fmla="*/ 72 w 72"/>
                <a:gd name="T1" fmla="*/ 0 h 95"/>
                <a:gd name="T2" fmla="*/ 0 w 72"/>
                <a:gd name="T3" fmla="*/ 95 h 95"/>
                <a:gd name="T4" fmla="*/ 32 w 72"/>
                <a:gd name="T5" fmla="*/ 95 h 95"/>
                <a:gd name="T6" fmla="*/ 34 w 72"/>
                <a:gd name="T7" fmla="*/ 95 h 95"/>
                <a:gd name="T8" fmla="*/ 72 w 72"/>
                <a:gd name="T9" fmla="*/ 45 h 95"/>
                <a:gd name="T10" fmla="*/ 72 w 72"/>
                <a:gd name="T11" fmla="*/ 0 h 95"/>
              </a:gdLst>
              <a:ahLst/>
              <a:cxnLst>
                <a:cxn ang="0">
                  <a:pos x="T0" y="T1"/>
                </a:cxn>
                <a:cxn ang="0">
                  <a:pos x="T2" y="T3"/>
                </a:cxn>
                <a:cxn ang="0">
                  <a:pos x="T4" y="T5"/>
                </a:cxn>
                <a:cxn ang="0">
                  <a:pos x="T6" y="T7"/>
                </a:cxn>
                <a:cxn ang="0">
                  <a:pos x="T8" y="T9"/>
                </a:cxn>
                <a:cxn ang="0">
                  <a:pos x="T10" y="T11"/>
                </a:cxn>
              </a:cxnLst>
              <a:rect l="0" t="0" r="r" b="b"/>
              <a:pathLst>
                <a:path w="72" h="95">
                  <a:moveTo>
                    <a:pt x="72" y="0"/>
                  </a:moveTo>
                  <a:cubicBezTo>
                    <a:pt x="0" y="95"/>
                    <a:pt x="0" y="95"/>
                    <a:pt x="0" y="95"/>
                  </a:cubicBezTo>
                  <a:cubicBezTo>
                    <a:pt x="32" y="95"/>
                    <a:pt x="32" y="95"/>
                    <a:pt x="32" y="95"/>
                  </a:cubicBezTo>
                  <a:cubicBezTo>
                    <a:pt x="33" y="95"/>
                    <a:pt x="33" y="95"/>
                    <a:pt x="34" y="95"/>
                  </a:cubicBezTo>
                  <a:cubicBezTo>
                    <a:pt x="72" y="45"/>
                    <a:pt x="72" y="45"/>
                    <a:pt x="72" y="45"/>
                  </a:cubicBezTo>
                  <a:cubicBezTo>
                    <a:pt x="72" y="0"/>
                    <a:pt x="72" y="0"/>
                    <a:pt x="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5"/>
            <p:cNvSpPr/>
            <p:nvPr/>
          </p:nvSpPr>
          <p:spPr bwMode="auto">
            <a:xfrm>
              <a:off x="1837882" y="3101115"/>
              <a:ext cx="7340528" cy="904056"/>
            </a:xfrm>
            <a:custGeom>
              <a:avLst/>
              <a:gdLst>
                <a:gd name="T0" fmla="*/ 1891 w 1911"/>
                <a:gd name="T1" fmla="*/ 262 h 262"/>
                <a:gd name="T2" fmla="*/ 20 w 1911"/>
                <a:gd name="T3" fmla="*/ 262 h 262"/>
                <a:gd name="T4" fmla="*/ 0 w 1911"/>
                <a:gd name="T5" fmla="*/ 242 h 262"/>
                <a:gd name="T6" fmla="*/ 0 w 1911"/>
                <a:gd name="T7" fmla="*/ 20 h 262"/>
                <a:gd name="T8" fmla="*/ 20 w 1911"/>
                <a:gd name="T9" fmla="*/ 0 h 262"/>
                <a:gd name="T10" fmla="*/ 1891 w 1911"/>
                <a:gd name="T11" fmla="*/ 0 h 262"/>
                <a:gd name="T12" fmla="*/ 1911 w 1911"/>
                <a:gd name="T13" fmla="*/ 20 h 262"/>
                <a:gd name="T14" fmla="*/ 1911 w 1911"/>
                <a:gd name="T15" fmla="*/ 242 h 262"/>
                <a:gd name="T16" fmla="*/ 1891 w 1911"/>
                <a:gd name="T1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262">
                  <a:moveTo>
                    <a:pt x="1891" y="262"/>
                  </a:moveTo>
                  <a:cubicBezTo>
                    <a:pt x="20" y="262"/>
                    <a:pt x="20" y="262"/>
                    <a:pt x="20" y="262"/>
                  </a:cubicBezTo>
                  <a:cubicBezTo>
                    <a:pt x="9" y="262"/>
                    <a:pt x="0" y="253"/>
                    <a:pt x="0" y="242"/>
                  </a:cubicBezTo>
                  <a:cubicBezTo>
                    <a:pt x="0" y="20"/>
                    <a:pt x="0" y="20"/>
                    <a:pt x="0" y="20"/>
                  </a:cubicBezTo>
                  <a:cubicBezTo>
                    <a:pt x="0" y="9"/>
                    <a:pt x="9" y="0"/>
                    <a:pt x="20" y="0"/>
                  </a:cubicBezTo>
                  <a:cubicBezTo>
                    <a:pt x="1891" y="0"/>
                    <a:pt x="1891" y="0"/>
                    <a:pt x="1891" y="0"/>
                  </a:cubicBezTo>
                  <a:cubicBezTo>
                    <a:pt x="1902" y="0"/>
                    <a:pt x="1911" y="9"/>
                    <a:pt x="1911" y="20"/>
                  </a:cubicBezTo>
                  <a:cubicBezTo>
                    <a:pt x="1911" y="242"/>
                    <a:pt x="1911" y="242"/>
                    <a:pt x="1911" y="242"/>
                  </a:cubicBezTo>
                  <a:cubicBezTo>
                    <a:pt x="1911" y="253"/>
                    <a:pt x="1902" y="262"/>
                    <a:pt x="1891" y="262"/>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14" name="Freeform 117"/>
            <p:cNvSpPr/>
            <p:nvPr/>
          </p:nvSpPr>
          <p:spPr bwMode="auto">
            <a:xfrm>
              <a:off x="1716659" y="2627910"/>
              <a:ext cx="4095271" cy="96393"/>
            </a:xfrm>
            <a:custGeom>
              <a:avLst/>
              <a:gdLst>
                <a:gd name="T0" fmla="*/ 0 w 2804"/>
                <a:gd name="T1" fmla="*/ 33 h 66"/>
                <a:gd name="T2" fmla="*/ 0 w 2804"/>
                <a:gd name="T3" fmla="*/ 66 h 66"/>
                <a:gd name="T4" fmla="*/ 2804 w 2804"/>
                <a:gd name="T5" fmla="*/ 66 h 66"/>
                <a:gd name="T6" fmla="*/ 2804 w 2804"/>
                <a:gd name="T7" fmla="*/ 0 h 66"/>
                <a:gd name="T8" fmla="*/ 0 w 2804"/>
                <a:gd name="T9" fmla="*/ 0 h 66"/>
                <a:gd name="T10" fmla="*/ 0 w 2804"/>
                <a:gd name="T11" fmla="*/ 66 h 66"/>
                <a:gd name="T12" fmla="*/ 0 w 2804"/>
                <a:gd name="T13" fmla="*/ 33 h 66"/>
                <a:gd name="T14" fmla="*/ 0 w 2804"/>
                <a:gd name="T15" fmla="*/ 66 h 66"/>
                <a:gd name="T16" fmla="*/ 2804 w 2804"/>
                <a:gd name="T17" fmla="*/ 66 h 66"/>
                <a:gd name="T18" fmla="*/ 2804 w 2804"/>
                <a:gd name="T19" fmla="*/ 0 h 66"/>
                <a:gd name="T20" fmla="*/ 0 w 2804"/>
                <a:gd name="T21" fmla="*/ 0 h 66"/>
                <a:gd name="T22" fmla="*/ 0 w 2804"/>
                <a:gd name="T23" fmla="*/ 66 h 66"/>
                <a:gd name="T24" fmla="*/ 0 w 2804"/>
                <a:gd name="T2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4" h="66">
                  <a:moveTo>
                    <a:pt x="0" y="33"/>
                  </a:moveTo>
                  <a:lnTo>
                    <a:pt x="0" y="66"/>
                  </a:lnTo>
                  <a:lnTo>
                    <a:pt x="2804" y="66"/>
                  </a:lnTo>
                  <a:lnTo>
                    <a:pt x="2804" y="0"/>
                  </a:lnTo>
                  <a:lnTo>
                    <a:pt x="0" y="0"/>
                  </a:lnTo>
                  <a:lnTo>
                    <a:pt x="0" y="66"/>
                  </a:lnTo>
                  <a:lnTo>
                    <a:pt x="0" y="33"/>
                  </a:lnTo>
                  <a:lnTo>
                    <a:pt x="0" y="66"/>
                  </a:lnTo>
                  <a:lnTo>
                    <a:pt x="2804" y="66"/>
                  </a:lnTo>
                  <a:lnTo>
                    <a:pt x="2804" y="0"/>
                  </a:lnTo>
                  <a:lnTo>
                    <a:pt x="0" y="0"/>
                  </a:lnTo>
                  <a:lnTo>
                    <a:pt x="0" y="66"/>
                  </a:lnTo>
                  <a:lnTo>
                    <a:pt x="0" y="3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p:nvPr/>
          </p:nvSpPr>
          <p:spPr bwMode="auto">
            <a:xfrm>
              <a:off x="1716659" y="2765198"/>
              <a:ext cx="8849233" cy="42355"/>
            </a:xfrm>
            <a:custGeom>
              <a:avLst/>
              <a:gdLst>
                <a:gd name="T0" fmla="*/ 0 w 6059"/>
                <a:gd name="T1" fmla="*/ 15 h 29"/>
                <a:gd name="T2" fmla="*/ 0 w 6059"/>
                <a:gd name="T3" fmla="*/ 29 h 29"/>
                <a:gd name="T4" fmla="*/ 6059 w 6059"/>
                <a:gd name="T5" fmla="*/ 29 h 29"/>
                <a:gd name="T6" fmla="*/ 6059 w 6059"/>
                <a:gd name="T7" fmla="*/ 0 h 29"/>
                <a:gd name="T8" fmla="*/ 0 w 6059"/>
                <a:gd name="T9" fmla="*/ 0 h 29"/>
                <a:gd name="T10" fmla="*/ 0 w 6059"/>
                <a:gd name="T11" fmla="*/ 29 h 29"/>
                <a:gd name="T12" fmla="*/ 0 w 6059"/>
                <a:gd name="T13" fmla="*/ 15 h 29"/>
                <a:gd name="T14" fmla="*/ 0 w 6059"/>
                <a:gd name="T15" fmla="*/ 29 h 29"/>
                <a:gd name="T16" fmla="*/ 6059 w 6059"/>
                <a:gd name="T17" fmla="*/ 29 h 29"/>
                <a:gd name="T18" fmla="*/ 6059 w 6059"/>
                <a:gd name="T19" fmla="*/ 0 h 29"/>
                <a:gd name="T20" fmla="*/ 0 w 6059"/>
                <a:gd name="T21" fmla="*/ 0 h 29"/>
                <a:gd name="T22" fmla="*/ 0 w 6059"/>
                <a:gd name="T23" fmla="*/ 29 h 29"/>
                <a:gd name="T24" fmla="*/ 0 w 6059"/>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9" h="29">
                  <a:moveTo>
                    <a:pt x="0" y="15"/>
                  </a:moveTo>
                  <a:lnTo>
                    <a:pt x="0" y="29"/>
                  </a:lnTo>
                  <a:lnTo>
                    <a:pt x="6059" y="29"/>
                  </a:lnTo>
                  <a:lnTo>
                    <a:pt x="6059" y="0"/>
                  </a:lnTo>
                  <a:lnTo>
                    <a:pt x="0" y="0"/>
                  </a:lnTo>
                  <a:lnTo>
                    <a:pt x="0" y="29"/>
                  </a:lnTo>
                  <a:lnTo>
                    <a:pt x="0" y="15"/>
                  </a:lnTo>
                  <a:lnTo>
                    <a:pt x="0" y="29"/>
                  </a:lnTo>
                  <a:lnTo>
                    <a:pt x="6059" y="29"/>
                  </a:lnTo>
                  <a:lnTo>
                    <a:pt x="6059" y="0"/>
                  </a:lnTo>
                  <a:lnTo>
                    <a:pt x="0" y="0"/>
                  </a:lnTo>
                  <a:lnTo>
                    <a:pt x="0"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3"/>
            <p:cNvSpPr>
              <a:spLocks noEditPoints="1"/>
            </p:cNvSpPr>
            <p:nvPr/>
          </p:nvSpPr>
          <p:spPr bwMode="auto">
            <a:xfrm>
              <a:off x="9529003" y="3182904"/>
              <a:ext cx="770694" cy="752936"/>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5EDE8"/>
            </a:solidFill>
            <a:ln>
              <a:noFill/>
            </a:ln>
          </p:spPr>
          <p:txBody>
            <a:bodyPr vert="horz" wrap="square" lIns="91440" tIns="45720" rIns="91440" bIns="45720" numCol="1" anchor="t" anchorCtr="0" compatLnSpc="1"/>
            <a:lstStyle/>
            <a:p>
              <a:endParaRPr lang="zh-CN" altLang="en-US"/>
            </a:p>
          </p:txBody>
        </p:sp>
      </p:grpSp>
      <p:sp>
        <p:nvSpPr>
          <p:cNvPr id="186" name="文本框 185"/>
          <p:cNvSpPr txBox="1"/>
          <p:nvPr/>
        </p:nvSpPr>
        <p:spPr>
          <a:xfrm>
            <a:off x="2076453" y="2609306"/>
            <a:ext cx="7033891" cy="768350"/>
          </a:xfrm>
          <a:prstGeom prst="rect">
            <a:avLst/>
          </a:prstGeom>
          <a:noFill/>
        </p:spPr>
        <p:txBody>
          <a:bodyPr wrap="square" rtlCol="0">
            <a:spAutoFit/>
          </a:bodyPr>
          <a:lstStyle/>
          <a:p>
            <a:r>
              <a:rPr lang="zh-CN" altLang="en-US" sz="4400" dirty="0" smtClean="0">
                <a:solidFill>
                  <a:srgbClr val="1D495D"/>
                </a:solidFill>
                <a:latin typeface="方正综艺简体" panose="03000509000000000000" pitchFamily="65" charset="-122"/>
                <a:ea typeface="方正综艺简体" panose="03000509000000000000" pitchFamily="65" charset="-122"/>
              </a:rPr>
              <a:t>Acceptance</a:t>
            </a:r>
            <a:endParaRPr lang="zh-CN" altLang="en-US" sz="4400" dirty="0" smtClean="0">
              <a:solidFill>
                <a:srgbClr val="1D495D"/>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23333"/>
                                  </p:iterate>
                                  <p:childTnLst>
                                    <p:set>
                                      <p:cBhvr>
                                        <p:cTn id="6" dur="1" fill="hold">
                                          <p:stCondLst>
                                            <p:cond delay="0"/>
                                          </p:stCondLst>
                                        </p:cTn>
                                        <p:tgtEl>
                                          <p:spTgt spid="186"/>
                                        </p:tgtEl>
                                        <p:attrNameLst>
                                          <p:attrName>style.visibility</p:attrName>
                                        </p:attrNameLst>
                                      </p:cBhvr>
                                      <p:to>
                                        <p:strVal val="visible"/>
                                      </p:to>
                                    </p:set>
                                    <p:anim calcmode="lin" valueType="num">
                                      <p:cBhvr additive="base">
                                        <p:cTn id="7" dur="600" fill="hold"/>
                                        <p:tgtEl>
                                          <p:spTgt spid="186"/>
                                        </p:tgtEl>
                                        <p:attrNameLst>
                                          <p:attrName>ppt_x</p:attrName>
                                        </p:attrNameLst>
                                      </p:cBhvr>
                                      <p:tavLst>
                                        <p:tav tm="0">
                                          <p:val>
                                            <p:strVal val="#ppt_x"/>
                                          </p:val>
                                        </p:tav>
                                        <p:tav tm="100000">
                                          <p:val>
                                            <p:strVal val="#ppt_x"/>
                                          </p:val>
                                        </p:tav>
                                      </p:tavLst>
                                    </p:anim>
                                    <p:anim calcmode="lin" valueType="num">
                                      <p:cBhvr additive="base">
                                        <p:cTn id="8" dur="6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512445" y="2101215"/>
            <a:ext cx="717042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收到Samuel Chen先生关于支付方式（100% 的即期信用证支付方式）建议后，Thomas 公司决定接受钱湖贸易公司的反还盘，并要求他们传真一份已签署盖章的形式发票以备他们签发订单。同时要求形式发票上需注明对方的银行信息以便开证。</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92100" y="2116455"/>
            <a:ext cx="6548755"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signed P/I  已签署的形式发票</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bank details  银行信息</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company chop  公司章</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open an L/C  开立信用证</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delivery time  交期</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32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3200" spc="500" dirty="0" smtClean="0">
                  <a:solidFill>
                    <a:srgbClr val="1D495D"/>
                  </a:solidFill>
                  <a:latin typeface="方正综艺简体" panose="03000509000000000000" pitchFamily="65" charset="-122"/>
                  <a:ea typeface="方正综艺简体" panose="03000509000000000000" pitchFamily="65" charset="-122"/>
                </a:rPr>
                <a:t>13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99695" y="1426210"/>
            <a:ext cx="11992610" cy="5262245"/>
          </a:xfrm>
          <a:prstGeom prst="rect">
            <a:avLst/>
          </a:prstGeom>
          <a:noFill/>
        </p:spPr>
        <p:txBody>
          <a:bodyPr wrap="square" rtlCol="0">
            <a:spAutoFit/>
          </a:bodyPr>
          <a:lstStyle/>
          <a:p>
            <a:pPr algn="just">
              <a:lnSpc>
                <a:spcPct val="150000"/>
              </a:lnSpc>
            </a:pPr>
            <a:r>
              <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rPr>
              <a:t>1. We accept your re-counter offer of March 8 and are pleased to confirm having concluded the transaction of the captioned goods with you.</a:t>
            </a:r>
            <a:endPar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endParaRPr>
          </a:p>
          <a:p>
            <a:pPr algn="just">
              <a:lnSpc>
                <a:spcPct val="150000"/>
              </a:lnSpc>
            </a:pPr>
            <a:r>
              <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rPr>
              <a:t>2. Please send us the soonest possible your proforma invoice for 5,000 pcs cloisonné bracelets with prices CIF Ankara, so that we can obtain our client’s confirmation.</a:t>
            </a:r>
            <a:endPar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endParaRPr>
          </a:p>
          <a:p>
            <a:pPr algn="just">
              <a:lnSpc>
                <a:spcPct val="150000"/>
              </a:lnSpc>
            </a:pPr>
            <a:r>
              <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rPr>
              <a:t>3. It would be appreciated if you could airmail us the P/I in triplicate by FedEx at our expense.</a:t>
            </a:r>
            <a:endParaRPr lang="zh-CN" altLang="en-US" sz="2800" b="1" dirty="0">
              <a:solidFill>
                <a:srgbClr val="1D495D"/>
              </a:solidFill>
              <a:latin typeface="宋体" panose="02010600030101010101" pitchFamily="2" charset="-122"/>
              <a:ea typeface="宋体" panose="02010600030101010101" pitchFamily="2" charset="-122"/>
              <a:cs typeface="Arial" panose="020B0604020202020204" pitchFamily="34" charset="0"/>
              <a:sym typeface="+mn-ea"/>
            </a:endParaRPr>
          </a:p>
        </p:txBody>
      </p:sp>
      <p:sp>
        <p:nvSpPr>
          <p:cNvPr id="6" name="文本框 5"/>
          <p:cNvSpPr txBox="1"/>
          <p:nvPr/>
        </p:nvSpPr>
        <p:spPr>
          <a:xfrm>
            <a:off x="203835" y="842645"/>
            <a:ext cx="4435475" cy="583565"/>
          </a:xfrm>
          <a:prstGeom prst="rect">
            <a:avLst/>
          </a:prstGeom>
          <a:noFill/>
        </p:spPr>
        <p:txBody>
          <a:bodyPr wrap="square" rtlCol="0">
            <a:spAutoFit/>
          </a:bodyPr>
          <a:p>
            <a:r>
              <a:rPr lang="zh-CN" altLang="en-US" sz="3200" dirty="0">
                <a:solidFill>
                  <a:schemeClr val="accent2"/>
                </a:solidFill>
                <a:latin typeface="Arial Unicode MS" panose="020B0604020202020204" charset="-122"/>
                <a:ea typeface="Arial Unicode MS" panose="020B060402020202020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699770" y="1990090"/>
            <a:ext cx="745363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加拿大汤姆逊公司是一家从事手工艺品进口的公司，目前正欲求购高质量的锦缎手袋。他们从阿里巴巴卖家信息中查询得知，宁波钱湖贸易有限公司可供应各种锦缎手袋。于是，汤姆逊公司采购部经理Martin Crown先生与该公司取得了联系，对锦缎手袋进行询盘。</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04140" y="964248"/>
            <a:ext cx="11952605" cy="526224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Hi Samuel,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I have received your samples and am glad to inform you that we decide to accept your revised offer, including your suggested terms of payment. Please fax us</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the signed P/I with your company chop</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covering</a:t>
            </a:r>
            <a:r>
              <a:rPr lang="en-US" altLang="zh-CN" sz="2800">
                <a:latin typeface="Arial" panose="020B0604020202020204" pitchFamily="34" charset="0"/>
                <a:ea typeface="宋体" panose="02010600030101010101" pitchFamily="2" charset="-122"/>
                <a:cs typeface="Arial" panose="020B0604020202020204" pitchFamily="34" charset="0"/>
                <a:sym typeface="+mn-ea"/>
              </a:rPr>
              <a:t> the following points: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1. Article: QWB-012 brocade teardrop-shaped evening handbag</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US$ 4.75/pc, FOB Ningbo</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2. Article: QWB-016 laptop brocade handbags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US$ 8.71/pc, FOB Ningbo</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2" name="文本框 9"/>
          <p:cNvSpPr txBox="1">
            <a:spLocks noChangeArrowheads="1"/>
          </p:cNvSpPr>
          <p:nvPr/>
        </p:nvSpPr>
        <p:spPr bwMode="auto">
          <a:xfrm>
            <a:off x="3054985" y="353060"/>
            <a:ext cx="6082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13  Importer’s Acceptance</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500" fill="hold">
                                          <p:stCondLst>
                                            <p:cond delay="0"/>
                                          </p:stCondLst>
                                        </p:cTn>
                                        <p:tgtEl>
                                          <p:spTgt spid="33794"/>
                                        </p:tgtEl>
                                        <p:attrNameLst>
                                          <p:attrName>style.visibility</p:attrName>
                                        </p:attrNameLst>
                                      </p:cBhvr>
                                      <p:to>
                                        <p:strVal val="visible"/>
                                      </p:to>
                                    </p:set>
                                    <p:animEffect transition="in" filter="diamond(in)">
                                      <p:cBhvr>
                                        <p:cTn id="7" dur="500"/>
                                        <p:tgtEl>
                                          <p:spTgt spid="337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4818" name="矩形 237570"/>
          <p:cNvSpPr/>
          <p:nvPr/>
        </p:nvSpPr>
        <p:spPr>
          <a:xfrm>
            <a:off x="3246755" y="1749743"/>
            <a:ext cx="8709025" cy="439991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Terms of Payment: by 100% irrevocable documentary L/C at sight in seller’s favor</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Delivery Time: within 20 days after receipt of the L/C</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Please don’t forget that bank details should be marked in the P/I for us to open the L/C. We will issue the order upon receipt of your P/I.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Martin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sp>
        <p:nvSpPr>
          <p:cNvPr id="2" name="文本框 9"/>
          <p:cNvSpPr txBox="1">
            <a:spLocks noChangeArrowheads="1"/>
          </p:cNvSpPr>
          <p:nvPr/>
        </p:nvSpPr>
        <p:spPr bwMode="auto">
          <a:xfrm>
            <a:off x="3054985" y="353060"/>
            <a:ext cx="60820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13  Importer’s Acceptance</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pic>
        <p:nvPicPr>
          <p:cNvPr id="1073743824" name="图片 1073743823" descr="C:\Documents and Settings\Administrator\Application Data\Tencent\Users\108575360\QQ\WinTemp\RichOle\JC~03Q``WZ3K@P0`]OAX@~A.jpg"/>
          <p:cNvPicPr>
            <a:picLocks noChangeAspect="1"/>
          </p:cNvPicPr>
          <p:nvPr/>
        </p:nvPicPr>
        <p:blipFill>
          <a:blip r:embed="rId1" r:link="rId2">
            <a:grayscl/>
            <a:lum bright="6000"/>
          </a:blip>
          <a:stretch>
            <a:fillRect/>
          </a:stretch>
        </p:blipFill>
        <p:spPr>
          <a:xfrm>
            <a:off x="223520" y="2861945"/>
            <a:ext cx="2843530" cy="36499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483108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1</a:t>
            </a:r>
            <a:r>
              <a:rPr lang="zh-CN" altLang="en-US" sz="2800">
                <a:latin typeface="Arial" panose="020B0604020202020204" pitchFamily="34" charset="0"/>
                <a:cs typeface="Arial" panose="020B0604020202020204" pitchFamily="34" charset="0"/>
                <a:sym typeface="+mn-ea"/>
              </a:rPr>
              <a:t>. signed P/I with your company chop covering…已签署盖章的形式发票，内容涵盖……</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cover v. 涵盖；承担；包括</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Our factory covers an area of about 85,000 square meters.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我厂占地面积八万五千平方米。</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The W.P.A. insurance covers more risks than F.P.A. 水渍险所负的责任较平安险多。</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The price we quoted to you has covered all the fees, including additional packing fee, overtime work fee, service fee, transportation fee and so on. 我们向你报的价已包含了所有的费用，包括额外的包装费用、加班费、服务费以及运输费等。</a:t>
            </a:r>
            <a:endParaRPr lang="zh-CN" altLang="en-US" sz="2800">
              <a:latin typeface="Arial" panose="020B0604020202020204" pitchFamily="34" charset="0"/>
              <a:cs typeface="Arial" panose="020B0604020202020204" pitchFamily="34" charset="0"/>
              <a:sym typeface="+mn-ea"/>
            </a:endParaRPr>
          </a:p>
        </p:txBody>
      </p:sp>
      <p:sp>
        <p:nvSpPr>
          <p:cNvPr id="2050" name=" 2050">
            <a:hlinkClick r:id="rId1" action="ppaction://hlinksldjump"/>
          </p:cNvPr>
          <p:cNvSpPr/>
          <p:nvPr/>
        </p:nvSpPr>
        <p:spPr bwMode="auto">
          <a:xfrm>
            <a:off x="10918825" y="562419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heckerboard(across)">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任意多边形 90"/>
          <p:cNvSpPr/>
          <p:nvPr/>
        </p:nvSpPr>
        <p:spPr>
          <a:xfrm>
            <a:off x="5800724" y="4233868"/>
            <a:ext cx="1352551" cy="1278732"/>
          </a:xfrm>
          <a:custGeom>
            <a:avLst/>
            <a:gdLst>
              <a:gd name="connsiteX0" fmla="*/ 473869 w 1483519"/>
              <a:gd name="connsiteY0" fmla="*/ 0 h 1183481"/>
              <a:gd name="connsiteX1" fmla="*/ 1483519 w 1483519"/>
              <a:gd name="connsiteY1" fmla="*/ 695325 h 1183481"/>
              <a:gd name="connsiteX2" fmla="*/ 1323975 w 1483519"/>
              <a:gd name="connsiteY2" fmla="*/ 1183481 h 1183481"/>
              <a:gd name="connsiteX3" fmla="*/ 1138238 w 1483519"/>
              <a:gd name="connsiteY3" fmla="*/ 1162050 h 1183481"/>
              <a:gd name="connsiteX4" fmla="*/ 0 w 1483519"/>
              <a:gd name="connsiteY4" fmla="*/ 447675 h 1183481"/>
              <a:gd name="connsiteX5" fmla="*/ 473869 w 1483519"/>
              <a:gd name="connsiteY5" fmla="*/ 0 h 1183481"/>
              <a:gd name="connsiteX0-1" fmla="*/ 473869 w 1483519"/>
              <a:gd name="connsiteY0-2" fmla="*/ 0 h 1271588"/>
              <a:gd name="connsiteX1-3" fmla="*/ 1483519 w 1483519"/>
              <a:gd name="connsiteY1-4" fmla="*/ 695325 h 1271588"/>
              <a:gd name="connsiteX2-5" fmla="*/ 1323975 w 1483519"/>
              <a:gd name="connsiteY2-6" fmla="*/ 1183481 h 1271588"/>
              <a:gd name="connsiteX3-7" fmla="*/ 1302544 w 1483519"/>
              <a:gd name="connsiteY3-8" fmla="*/ 1271588 h 1271588"/>
              <a:gd name="connsiteX4-9" fmla="*/ 0 w 1483519"/>
              <a:gd name="connsiteY4-10" fmla="*/ 447675 h 1271588"/>
              <a:gd name="connsiteX5-11" fmla="*/ 473869 w 1483519"/>
              <a:gd name="connsiteY5-12" fmla="*/ 0 h 1271588"/>
              <a:gd name="connsiteX0-13" fmla="*/ 342901 w 1352551"/>
              <a:gd name="connsiteY0-14" fmla="*/ 0 h 1271588"/>
              <a:gd name="connsiteX1-15" fmla="*/ 1352551 w 1352551"/>
              <a:gd name="connsiteY1-16" fmla="*/ 695325 h 1271588"/>
              <a:gd name="connsiteX2-17" fmla="*/ 1193007 w 1352551"/>
              <a:gd name="connsiteY2-18" fmla="*/ 1183481 h 1271588"/>
              <a:gd name="connsiteX3-19" fmla="*/ 1171576 w 1352551"/>
              <a:gd name="connsiteY3-20" fmla="*/ 1271588 h 1271588"/>
              <a:gd name="connsiteX4-21" fmla="*/ 0 w 1352551"/>
              <a:gd name="connsiteY4-22" fmla="*/ 309562 h 1271588"/>
              <a:gd name="connsiteX5-23" fmla="*/ 342901 w 1352551"/>
              <a:gd name="connsiteY5-24" fmla="*/ 0 h 1271588"/>
              <a:gd name="connsiteX0-25" fmla="*/ 342901 w 1352551"/>
              <a:gd name="connsiteY0-26" fmla="*/ 0 h 1183481"/>
              <a:gd name="connsiteX1-27" fmla="*/ 1352551 w 1352551"/>
              <a:gd name="connsiteY1-28" fmla="*/ 695325 h 1183481"/>
              <a:gd name="connsiteX2-29" fmla="*/ 1193007 w 1352551"/>
              <a:gd name="connsiteY2-30" fmla="*/ 1183481 h 1183481"/>
              <a:gd name="connsiteX3-31" fmla="*/ 1197770 w 1352551"/>
              <a:gd name="connsiteY3-32" fmla="*/ 1181101 h 1183481"/>
              <a:gd name="connsiteX4-33" fmla="*/ 0 w 1352551"/>
              <a:gd name="connsiteY4-34" fmla="*/ 309562 h 1183481"/>
              <a:gd name="connsiteX5-35" fmla="*/ 342901 w 1352551"/>
              <a:gd name="connsiteY5-36" fmla="*/ 0 h 1183481"/>
              <a:gd name="connsiteX0-37" fmla="*/ 342901 w 1352551"/>
              <a:gd name="connsiteY0-38" fmla="*/ 0 h 1278732"/>
              <a:gd name="connsiteX1-39" fmla="*/ 1352551 w 1352551"/>
              <a:gd name="connsiteY1-40" fmla="*/ 695325 h 1278732"/>
              <a:gd name="connsiteX2-41" fmla="*/ 1193007 w 1352551"/>
              <a:gd name="connsiteY2-42" fmla="*/ 1183481 h 1278732"/>
              <a:gd name="connsiteX3-43" fmla="*/ 1166814 w 1352551"/>
              <a:gd name="connsiteY3-44" fmla="*/ 1278732 h 1278732"/>
              <a:gd name="connsiteX4-45" fmla="*/ 0 w 1352551"/>
              <a:gd name="connsiteY4-46" fmla="*/ 309562 h 1278732"/>
              <a:gd name="connsiteX5-47" fmla="*/ 342901 w 1352551"/>
              <a:gd name="connsiteY5-48" fmla="*/ 0 h 1278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2551" h="1278732">
                <a:moveTo>
                  <a:pt x="342901" y="0"/>
                </a:moveTo>
                <a:lnTo>
                  <a:pt x="1352551" y="695325"/>
                </a:lnTo>
                <a:lnTo>
                  <a:pt x="1193007" y="1183481"/>
                </a:lnTo>
                <a:lnTo>
                  <a:pt x="1166814" y="1278732"/>
                </a:lnTo>
                <a:lnTo>
                  <a:pt x="0" y="309562"/>
                </a:lnTo>
                <a:lnTo>
                  <a:pt x="342901" y="0"/>
                </a:lnTo>
                <a:close/>
              </a:path>
            </a:pathLst>
          </a:custGeom>
          <a:gradFill flip="none" rotWithShape="1">
            <a:gsLst>
              <a:gs pos="0">
                <a:srgbClr val="F5EDE8"/>
              </a:gs>
              <a:gs pos="100000">
                <a:srgbClr val="DCD5C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16366" y="762000"/>
            <a:ext cx="11559270" cy="5334000"/>
            <a:chOff x="-177801" y="684213"/>
            <a:chExt cx="10882314" cy="4872038"/>
          </a:xfrm>
          <a:solidFill>
            <a:srgbClr val="EBDED5">
              <a:alpha val="49804"/>
            </a:srgbClr>
          </a:solidFill>
        </p:grpSpPr>
        <p:sp>
          <p:nvSpPr>
            <p:cNvPr id="7"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9"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0"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1"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2"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3"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4"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5"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6"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7"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8"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19"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0"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1"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2"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3"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4"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5"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6"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7"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8"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29"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0"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1"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2"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3"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4"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5"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6"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7"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8"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39"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0"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1"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2"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3"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4"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5"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6"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7"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8"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49"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0"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1"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2"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3"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4"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5"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6"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7"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8"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59"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0"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1"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2"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3"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4"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5"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6"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7"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8"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69"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0"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1"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2"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3"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4"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5"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6"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7"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8"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79"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0"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1"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2"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3"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4"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5"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6"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7"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8"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89"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sp>
          <p:nvSpPr>
            <p:cNvPr id="90"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gn="ctr" fontAlgn="auto">
                <a:spcBef>
                  <a:spcPts val="0"/>
                </a:spcBef>
                <a:spcAft>
                  <a:spcPts val="0"/>
                </a:spcAft>
                <a:defRPr/>
              </a:pPr>
              <a:endParaRPr lang="zh-CN" altLang="en-US">
                <a:latin typeface="+mn-lt"/>
                <a:ea typeface="+mn-ea"/>
              </a:endParaRPr>
            </a:p>
          </p:txBody>
        </p:sp>
      </p:grpSp>
      <p:pic>
        <p:nvPicPr>
          <p:cNvPr id="3" name="图片 2"/>
          <p:cNvPicPr>
            <a:picLocks noChangeAspect="1"/>
          </p:cNvPicPr>
          <p:nvPr/>
        </p:nvPicPr>
        <p:blipFill>
          <a:blip r:embed="rId1"/>
          <a:stretch>
            <a:fillRect/>
          </a:stretch>
        </p:blipFill>
        <p:spPr>
          <a:xfrm flipH="1">
            <a:off x="4193249" y="1392824"/>
            <a:ext cx="7998751" cy="5748751"/>
          </a:xfrm>
          <a:prstGeom prst="rect">
            <a:avLst/>
          </a:prstGeom>
        </p:spPr>
      </p:pic>
      <p:sp>
        <p:nvSpPr>
          <p:cNvPr id="4" name="任意多边形 3"/>
          <p:cNvSpPr/>
          <p:nvPr/>
        </p:nvSpPr>
        <p:spPr>
          <a:xfrm rot="840000" flipH="1">
            <a:off x="5651257" y="6026331"/>
            <a:ext cx="1870901" cy="967911"/>
          </a:xfrm>
          <a:custGeom>
            <a:avLst/>
            <a:gdLst>
              <a:gd name="connsiteX0" fmla="*/ 192881 w 1988343"/>
              <a:gd name="connsiteY0" fmla="*/ 533401 h 1938338"/>
              <a:gd name="connsiteX1" fmla="*/ 1090612 w 1988343"/>
              <a:gd name="connsiteY1" fmla="*/ 0 h 1938338"/>
              <a:gd name="connsiteX2" fmla="*/ 1264443 w 1988343"/>
              <a:gd name="connsiteY2" fmla="*/ 457201 h 1938338"/>
              <a:gd name="connsiteX3" fmla="*/ 1597818 w 1988343"/>
              <a:gd name="connsiteY3" fmla="*/ 521494 h 1938338"/>
              <a:gd name="connsiteX4" fmla="*/ 1988343 w 1988343"/>
              <a:gd name="connsiteY4" fmla="*/ 631032 h 1938338"/>
              <a:gd name="connsiteX5" fmla="*/ 0 w 1988343"/>
              <a:gd name="connsiteY5" fmla="*/ 1938338 h 1938338"/>
              <a:gd name="connsiteX6" fmla="*/ 192881 w 1988343"/>
              <a:gd name="connsiteY6" fmla="*/ 533401 h 1938338"/>
              <a:gd name="connsiteX0-1" fmla="*/ 192881 w 1923681"/>
              <a:gd name="connsiteY0-2" fmla="*/ 533401 h 1938338"/>
              <a:gd name="connsiteX1-3" fmla="*/ 1090612 w 1923681"/>
              <a:gd name="connsiteY1-4" fmla="*/ 0 h 1938338"/>
              <a:gd name="connsiteX2-5" fmla="*/ 1264443 w 1923681"/>
              <a:gd name="connsiteY2-6" fmla="*/ 457201 h 1938338"/>
              <a:gd name="connsiteX3-7" fmla="*/ 1597818 w 1923681"/>
              <a:gd name="connsiteY3-8" fmla="*/ 521494 h 1938338"/>
              <a:gd name="connsiteX4-9" fmla="*/ 1923681 w 1923681"/>
              <a:gd name="connsiteY4-10" fmla="*/ 667265 h 1938338"/>
              <a:gd name="connsiteX5-11" fmla="*/ 0 w 1923681"/>
              <a:gd name="connsiteY5-12" fmla="*/ 1938338 h 1938338"/>
              <a:gd name="connsiteX6-13" fmla="*/ 192881 w 1923681"/>
              <a:gd name="connsiteY6-14" fmla="*/ 533401 h 1938338"/>
              <a:gd name="connsiteX0-15" fmla="*/ 52780 w 1923681"/>
              <a:gd name="connsiteY0-16" fmla="*/ 609725 h 1938338"/>
              <a:gd name="connsiteX1-17" fmla="*/ 1090612 w 1923681"/>
              <a:gd name="connsiteY1-18" fmla="*/ 0 h 1938338"/>
              <a:gd name="connsiteX2-19" fmla="*/ 1264443 w 1923681"/>
              <a:gd name="connsiteY2-20" fmla="*/ 457201 h 1938338"/>
              <a:gd name="connsiteX3-21" fmla="*/ 1597818 w 1923681"/>
              <a:gd name="connsiteY3-22" fmla="*/ 521494 h 1938338"/>
              <a:gd name="connsiteX4-23" fmla="*/ 1923681 w 1923681"/>
              <a:gd name="connsiteY4-24" fmla="*/ 667265 h 1938338"/>
              <a:gd name="connsiteX5-25" fmla="*/ 0 w 1923681"/>
              <a:gd name="connsiteY5-26" fmla="*/ 1938338 h 1938338"/>
              <a:gd name="connsiteX6-27" fmla="*/ 52780 w 1923681"/>
              <a:gd name="connsiteY6-28" fmla="*/ 609725 h 1938338"/>
              <a:gd name="connsiteX0-29" fmla="*/ 52780 w 1923681"/>
              <a:gd name="connsiteY0-30" fmla="*/ 609725 h 1938338"/>
              <a:gd name="connsiteX1-31" fmla="*/ 1090612 w 1923681"/>
              <a:gd name="connsiteY1-32" fmla="*/ 0 h 1938338"/>
              <a:gd name="connsiteX2-33" fmla="*/ 1454603 w 1923681"/>
              <a:gd name="connsiteY2-34" fmla="*/ 390086 h 1938338"/>
              <a:gd name="connsiteX3-35" fmla="*/ 1597818 w 1923681"/>
              <a:gd name="connsiteY3-36" fmla="*/ 521494 h 1938338"/>
              <a:gd name="connsiteX4-37" fmla="*/ 1923681 w 1923681"/>
              <a:gd name="connsiteY4-38" fmla="*/ 667265 h 1938338"/>
              <a:gd name="connsiteX5-39" fmla="*/ 0 w 1923681"/>
              <a:gd name="connsiteY5-40" fmla="*/ 1938338 h 1938338"/>
              <a:gd name="connsiteX6-41" fmla="*/ 52780 w 1923681"/>
              <a:gd name="connsiteY6-42" fmla="*/ 609725 h 1938338"/>
              <a:gd name="connsiteX0-43" fmla="*/ 0 w 1870901"/>
              <a:gd name="connsiteY0-44" fmla="*/ 609725 h 964062"/>
              <a:gd name="connsiteX1-45" fmla="*/ 1037832 w 1870901"/>
              <a:gd name="connsiteY1-46" fmla="*/ 0 h 964062"/>
              <a:gd name="connsiteX2-47" fmla="*/ 1401823 w 1870901"/>
              <a:gd name="connsiteY2-48" fmla="*/ 390086 h 964062"/>
              <a:gd name="connsiteX3-49" fmla="*/ 1545038 w 1870901"/>
              <a:gd name="connsiteY3-50" fmla="*/ 521494 h 964062"/>
              <a:gd name="connsiteX4-51" fmla="*/ 1870901 w 1870901"/>
              <a:gd name="connsiteY4-52" fmla="*/ 667265 h 964062"/>
              <a:gd name="connsiteX5-53" fmla="*/ 1420481 w 1870901"/>
              <a:gd name="connsiteY5-54" fmla="*/ 964062 h 964062"/>
              <a:gd name="connsiteX6-55" fmla="*/ 0 w 1870901"/>
              <a:gd name="connsiteY6-56" fmla="*/ 609725 h 964062"/>
              <a:gd name="connsiteX0-57" fmla="*/ 0 w 1870901"/>
              <a:gd name="connsiteY0-58" fmla="*/ 609725 h 967911"/>
              <a:gd name="connsiteX1-59" fmla="*/ 1037832 w 1870901"/>
              <a:gd name="connsiteY1-60" fmla="*/ 0 h 967911"/>
              <a:gd name="connsiteX2-61" fmla="*/ 1401823 w 1870901"/>
              <a:gd name="connsiteY2-62" fmla="*/ 390086 h 967911"/>
              <a:gd name="connsiteX3-63" fmla="*/ 1545038 w 1870901"/>
              <a:gd name="connsiteY3-64" fmla="*/ 521494 h 967911"/>
              <a:gd name="connsiteX4-65" fmla="*/ 1870901 w 1870901"/>
              <a:gd name="connsiteY4-66" fmla="*/ 667265 h 967911"/>
              <a:gd name="connsiteX5-67" fmla="*/ 1422793 w 1870901"/>
              <a:gd name="connsiteY5-68" fmla="*/ 967911 h 967911"/>
              <a:gd name="connsiteX6-69" fmla="*/ 0 w 1870901"/>
              <a:gd name="connsiteY6-70" fmla="*/ 609725 h 9679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0901" h="967911">
                <a:moveTo>
                  <a:pt x="0" y="609725"/>
                </a:moveTo>
                <a:lnTo>
                  <a:pt x="1037832" y="0"/>
                </a:lnTo>
                <a:lnTo>
                  <a:pt x="1401823" y="390086"/>
                </a:lnTo>
                <a:lnTo>
                  <a:pt x="1545038" y="521494"/>
                </a:lnTo>
                <a:lnTo>
                  <a:pt x="1870901" y="667265"/>
                </a:lnTo>
                <a:lnTo>
                  <a:pt x="1422793" y="967911"/>
                </a:lnTo>
                <a:lnTo>
                  <a:pt x="0" y="609725"/>
                </a:lnTo>
                <a:close/>
              </a:path>
            </a:pathLst>
          </a:custGeom>
          <a:gradFill flip="none" rotWithShape="1">
            <a:gsLst>
              <a:gs pos="0">
                <a:srgbClr val="F5EDE8"/>
              </a:gs>
              <a:gs pos="100000">
                <a:srgbClr val="DCD5C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flipH="1">
            <a:off x="5537400" y="5827106"/>
            <a:ext cx="1136250" cy="652500"/>
          </a:xfrm>
          <a:prstGeom prst="rect">
            <a:avLst/>
          </a:prstGeom>
        </p:spPr>
      </p:pic>
      <p:sp>
        <p:nvSpPr>
          <p:cNvPr id="92" name="文本框 91"/>
          <p:cNvSpPr txBox="1"/>
          <p:nvPr/>
        </p:nvSpPr>
        <p:spPr>
          <a:xfrm>
            <a:off x="1098622" y="1290098"/>
            <a:ext cx="7317790" cy="1323439"/>
          </a:xfrm>
          <a:prstGeom prst="rect">
            <a:avLst/>
          </a:prstGeom>
          <a:noFill/>
        </p:spPr>
        <p:txBody>
          <a:bodyPr wrap="square" rtlCol="0">
            <a:spAutoFit/>
          </a:bodyPr>
          <a:lstStyle/>
          <a:p>
            <a:r>
              <a:rPr lang="en-US" altLang="zh-CN" sz="8000" dirty="0" smtClean="0">
                <a:solidFill>
                  <a:srgbClr val="1D495D"/>
                </a:solidFill>
                <a:latin typeface="方正综艺简体" panose="03000509000000000000" pitchFamily="65" charset="-122"/>
                <a:ea typeface="方正综艺简体" panose="03000509000000000000" pitchFamily="65" charset="-122"/>
              </a:rPr>
              <a:t>THANK </a:t>
            </a:r>
            <a:r>
              <a:rPr lang="en-US" altLang="zh-CN" sz="8000" dirty="0" smtClean="0">
                <a:solidFill>
                  <a:srgbClr val="CF3C27"/>
                </a:solidFill>
                <a:latin typeface="方正综艺简体" panose="03000509000000000000" pitchFamily="65" charset="-122"/>
                <a:ea typeface="方正综艺简体" panose="03000509000000000000" pitchFamily="65" charset="-122"/>
              </a:rPr>
              <a:t>YOU</a:t>
            </a:r>
            <a:endParaRPr lang="zh-CN" altLang="en-US" sz="8000" dirty="0">
              <a:solidFill>
                <a:srgbClr val="CF3C27"/>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9" fill="hold" grpId="0" nodeType="afterEffect">
                                  <p:stCondLst>
                                    <p:cond delay="0"/>
                                  </p:stCondLst>
                                  <p:iterate type="lt">
                                    <p:tmPct val="28571"/>
                                  </p:iterate>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0-#ppt_w/2"/>
                                          </p:val>
                                        </p:tav>
                                        <p:tav tm="100000">
                                          <p:val>
                                            <p:strVal val="#ppt_x"/>
                                          </p:val>
                                        </p:tav>
                                      </p:tavLst>
                                    </p:anim>
                                    <p:anim calcmode="lin" valueType="num">
                                      <p:cBhvr additive="base">
                                        <p:cTn id="12"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19122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143062" y="195484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676180" y="268570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820274" y="351556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829799" y="475598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15900" y="2146300"/>
            <a:ext cx="751459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1. Alibaba  阿里巴巴网站</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2. search… from  从……搜索</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3.a wide range of  范围广泛的，种类齐全的</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4. handicraft article  手工艺品</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5. brocade handbag  锦缎手袋</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p:txBody>
      </p:sp>
      <p:sp>
        <p:nvSpPr>
          <p:cNvPr id="6" name="文本框 5"/>
          <p:cNvSpPr txBox="1"/>
          <p:nvPr/>
        </p:nvSpPr>
        <p:spPr>
          <a:xfrm>
            <a:off x="215900" y="1060450"/>
            <a:ext cx="4356100" cy="583565"/>
          </a:xfrm>
          <a:prstGeom prst="rect">
            <a:avLst/>
          </a:prstGeom>
          <a:noFill/>
        </p:spPr>
        <p:txBody>
          <a:bodyPr wrap="square" rtlCol="0">
            <a:spAutoFit/>
          </a:bodyPr>
          <a:p>
            <a:r>
              <a:rPr lang="zh-CN" altLang="en-US" sz="3200" dirty="0">
                <a:solidFill>
                  <a:schemeClr val="accent2"/>
                </a:solidFill>
                <a:latin typeface="微软雅黑" panose="020B0503020204020204" pitchFamily="34" charset="-122"/>
                <a:ea typeface="微软雅黑" panose="020B0503020204020204" pitchFamily="34" charset="-122"/>
                <a:sym typeface="+mn-ea"/>
              </a:rPr>
              <a:t>Useful Expressions</a:t>
            </a:r>
            <a:endParaRPr lang="zh-CN" altLang="en-US" sz="32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heel(1)">
                                      <p:cBhvr>
                                        <p:cTn id="14" dur="2000"/>
                                        <p:tgtEl>
                                          <p:spTgt spid="61"/>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19122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143062" y="195484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676180" y="268570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820274" y="351556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829799" y="475598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15900" y="2473960"/>
            <a:ext cx="7828915"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6. leading importer  大进口商</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7. quote sb. a price for sth.  向某人就某物报价</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8. general enquiry  一般询盘</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rPr>
              <a:t>9. specific enquiry  具体询盘</a:t>
            </a:r>
            <a:endParaRPr lang="zh-CN" altLang="en-US" sz="2800" dirty="0">
              <a:solidFill>
                <a:srgbClr val="1D495D"/>
              </a:solidFill>
              <a:latin typeface="Arial" panose="020B0604020202020204" pitchFamily="34" charset="0"/>
              <a:ea typeface="Arial Unicode MS" panose="020B0604020202020204" charset="-122"/>
              <a:cs typeface="Arial" panose="020B0604020202020204" pitchFamily="34" charset="0"/>
            </a:endParaRPr>
          </a:p>
        </p:txBody>
      </p:sp>
      <p:sp>
        <p:nvSpPr>
          <p:cNvPr id="6" name="文本框 5"/>
          <p:cNvSpPr txBox="1"/>
          <p:nvPr/>
        </p:nvSpPr>
        <p:spPr>
          <a:xfrm>
            <a:off x="215900" y="1060450"/>
            <a:ext cx="4356100" cy="583565"/>
          </a:xfrm>
          <a:prstGeom prst="rect">
            <a:avLst/>
          </a:prstGeom>
          <a:noFill/>
        </p:spPr>
        <p:txBody>
          <a:bodyPr wrap="square" rtlCol="0">
            <a:spAutoFit/>
          </a:bodyPr>
          <a:p>
            <a:r>
              <a:rPr lang="zh-CN" altLang="en-US" sz="3200" dirty="0">
                <a:solidFill>
                  <a:schemeClr val="accent2"/>
                </a:solidFill>
                <a:latin typeface="微软雅黑" panose="020B0503020204020204" pitchFamily="34" charset="-122"/>
                <a:ea typeface="微软雅黑" panose="020B0503020204020204" pitchFamily="34" charset="-122"/>
                <a:sym typeface="+mn-ea"/>
              </a:rPr>
              <a:t>Useful Expressions</a:t>
            </a:r>
            <a:endParaRPr lang="zh-CN" altLang="en-US" sz="32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heel(1)">
                                      <p:cBhvr>
                                        <p:cTn id="14" dur="2000"/>
                                        <p:tgtEl>
                                          <p:spTgt spid="61"/>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1430" y="2699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73660" y="1405255"/>
            <a:ext cx="1204468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Your firm has been recommended by Messrs. Johnson Co. in Paris, as one of the leading exporters of handicraft articles.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We have obtained your name and email address from the website: Alibaba.</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We would like to introduce us as one of the leading importers of handicraft articles in Canada.</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We are a leading company with many years’ experience in the import of handicraft articles.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73660" y="698500"/>
            <a:ext cx="4425950"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3200" dirty="0">
                <a:solidFill>
                  <a:srgbClr val="1D495D"/>
                </a:solidFill>
                <a:latin typeface="微软雅黑" panose="020B0503020204020204" pitchFamily="34" charset="-122"/>
                <a:ea typeface="微软雅黑" panose="020B0503020204020204" pitchFamily="34" charset="-122"/>
                <a:sym typeface="+mn-ea"/>
              </a:rPr>
              <a:t> </a:t>
            </a:r>
            <a:endParaRPr lang="zh-CN" altLang="en-US" sz="32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down)">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17789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22885" y="2000885"/>
            <a:ext cx="11746865"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We enjoy a good reputation internationally in the circle of handicraft.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Our company is in the market for high quality jewellery box, aiming at high end market.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We are very much interested in your brocade handbags, and would appreciate it if you will let us have information as to prices, quantity available, and the other relative particulars.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22885" y="1294130"/>
            <a:ext cx="4425950" cy="645160"/>
          </a:xfrm>
          <a:prstGeom prst="rect">
            <a:avLst/>
          </a:prstGeom>
          <a:noFill/>
        </p:spPr>
        <p:txBody>
          <a:bodyPr wrap="square" rtlCol="0">
            <a:spAutoFit/>
          </a:bodyPr>
          <a:p>
            <a:r>
              <a:rPr lang="zh-CN" altLang="en-US" sz="36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3200" dirty="0">
                <a:solidFill>
                  <a:srgbClr val="1D495D"/>
                </a:solidFill>
                <a:latin typeface="微软雅黑" panose="020B0503020204020204" pitchFamily="34" charset="-122"/>
                <a:ea typeface="微软雅黑" panose="020B0503020204020204" pitchFamily="34" charset="-122"/>
                <a:sym typeface="+mn-ea"/>
              </a:rPr>
              <a:t> </a:t>
            </a:r>
            <a:endParaRPr lang="zh-CN" altLang="en-US" sz="32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diamond(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07160" y="2255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1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73660" y="1343660"/>
            <a:ext cx="1204468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8. As we are in the market for brocade handbags, would you please send us a copy of your illustrated catalogue with details of your prices and payment terms?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9. Please quote us your lowest prices, CIF…, including our 5% commission.</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10. We may place regular orders for large quantities if your quality is suitable and the prices competitive.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11. If the quality of your brocade handbags is satisfactory and the prices acceptable, we shall be able to give you considerable orders.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403860" y="626110"/>
            <a:ext cx="4425950" cy="645160"/>
          </a:xfrm>
          <a:prstGeom prst="rect">
            <a:avLst/>
          </a:prstGeom>
          <a:noFill/>
        </p:spPr>
        <p:txBody>
          <a:bodyPr wrap="square" rtlCol="0">
            <a:spAutoFit/>
          </a:bodyPr>
          <a:p>
            <a:r>
              <a:rPr lang="zh-CN" altLang="en-US" sz="36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3200" dirty="0">
                <a:solidFill>
                  <a:srgbClr val="1D495D"/>
                </a:solidFill>
                <a:latin typeface="微软雅黑" panose="020B0503020204020204" pitchFamily="34" charset="-122"/>
                <a:ea typeface="微软雅黑" panose="020B0503020204020204" pitchFamily="34" charset="-122"/>
                <a:sym typeface="+mn-ea"/>
              </a:rPr>
              <a:t> </a:t>
            </a:r>
            <a:endParaRPr lang="zh-CN" altLang="en-US" sz="32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edge">
                                      <p:cBhvr>
                                        <p:cTn id="15"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50" name="文本框 36"/>
          <p:cNvSpPr txBox="1">
            <a:spLocks noChangeArrowheads="1"/>
          </p:cNvSpPr>
          <p:nvPr/>
        </p:nvSpPr>
        <p:spPr bwMode="auto">
          <a:xfrm>
            <a:off x="328295" y="1444625"/>
            <a:ext cx="1161224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Dear Sirs,</a:t>
            </a:r>
            <a:endPar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We </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searched</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your name and email address </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from</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Alibaba</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and found that you can offer </a:t>
            </a:r>
            <a:r>
              <a:rPr lang="en-US" altLang="zh-CN" sz="2800" b="1">
                <a:solidFill>
                  <a:schemeClr val="tx1"/>
                </a:solidFill>
                <a:latin typeface="Arial" panose="020B0604020202020204" pitchFamily="34" charset="0"/>
                <a:ea typeface="Gulim" panose="020B0600000101010101" pitchFamily="34" charset="-127"/>
                <a:cs typeface="Arial" panose="020B0604020202020204" pitchFamily="34" charset="0"/>
                <a:sym typeface="+mn-ea"/>
              </a:rPr>
              <a:t>a wide range of</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brocade handbags.</a:t>
            </a:r>
            <a:endPar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Our company is one of the </a:t>
            </a:r>
            <a:r>
              <a:rPr lang="en-US" altLang="zh-CN" sz="2800" b="1">
                <a:latin typeface="Arial" panose="020B0604020202020204" pitchFamily="34" charset="0"/>
                <a:ea typeface="Gulim" panose="020B0600000101010101" pitchFamily="34" charset="-127"/>
                <a:cs typeface="Arial" panose="020B0604020202020204" pitchFamily="34" charset="0"/>
                <a:sym typeface="+mn-ea"/>
              </a:rPr>
              <a:t>leading importers</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of handicraft   articles in Canada.  As there is </a:t>
            </a:r>
            <a:r>
              <a:rPr lang="en-US" altLang="zh-CN" sz="2800" b="1">
                <a:latin typeface="Arial" panose="020B0604020202020204" pitchFamily="34" charset="0"/>
                <a:ea typeface="Gulim" panose="020B0600000101010101" pitchFamily="34" charset="-127"/>
                <a:cs typeface="Arial" panose="020B0604020202020204" pitchFamily="34" charset="0"/>
                <a:sym typeface="+mn-ea"/>
              </a:rPr>
              <a:t>a </a:t>
            </a:r>
            <a:r>
              <a:rPr lang="en-US" altLang="zh-CN" sz="2800" b="1">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st</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eady demand</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here for high quality brocade handbags, we would like  you to send us as soon as possible your           </a:t>
            </a:r>
            <a:r>
              <a:rPr lang="en-US" altLang="zh-CN" sz="2800" b="1">
                <a:latin typeface="Arial" panose="020B0604020202020204" pitchFamily="34" charset="0"/>
                <a:ea typeface="Gulim" panose="020B0600000101010101" pitchFamily="34" charset="-127"/>
                <a:cs typeface="Arial" panose="020B0604020202020204" pitchFamily="34" charset="0"/>
                <a:sym typeface="+mn-ea"/>
              </a:rPr>
              <a:t>illustrated catalogues</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samples and all necessary information about     the goods. Meanwhile, please </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2" action="ppaction://hlinksldjump"/>
              </a:rPr>
              <a:t>quote</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 your lowest price, CIF Vancouver,  </a:t>
            </a: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2" action="ppaction://hlinksldjump"/>
              </a:rPr>
              <a:t>stating the earliest date of shipment</a:t>
            </a:r>
            <a:r>
              <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rPr>
              <a:t>.</a:t>
            </a:r>
            <a:endPar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endParaRPr>
          </a:p>
        </p:txBody>
      </p:sp>
      <p:sp>
        <p:nvSpPr>
          <p:cNvPr id="3" name="文本框 9"/>
          <p:cNvSpPr txBox="1">
            <a:spLocks noChangeArrowheads="1"/>
          </p:cNvSpPr>
          <p:nvPr/>
        </p:nvSpPr>
        <p:spPr bwMode="auto">
          <a:xfrm>
            <a:off x="1527175" y="353060"/>
            <a:ext cx="91370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sym typeface="+mn-ea"/>
              </a:rPr>
              <a:t>Letter 1  A general Enquiry for Brocade Handbag</a:t>
            </a:r>
            <a:endParaRPr lang="en-US" altLang="zh-CN" sz="3200">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dissolve">
                                      <p:cBhvr>
                                        <p:cTn id="7" dur="500"/>
                                        <p:tgtEl>
                                          <p:spTgt spid="31750"/>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500" fill="hold">
                                          <p:stCondLst>
                                            <p:cond delay="0"/>
                                          </p:stCondLst>
                                        </p:cTn>
                                        <p:tgtEl>
                                          <p:spTgt spid="3"/>
                                        </p:tgtEl>
                                        <p:attrNameLst>
                                          <p:attrName>style.visibility</p:attrName>
                                        </p:attrNameLst>
                                      </p:cBhvr>
                                      <p:to>
                                        <p:strVal val="visible"/>
                                      </p:to>
                                    </p:set>
                                    <p:animEffect transition="in" filter="plus(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DE8"/>
        </a:solidFill>
        <a:effectLst/>
      </p:bgPr>
    </p:bg>
    <p:spTree>
      <p:nvGrpSpPr>
        <p:cNvPr id="1" name=""/>
        <p:cNvGrpSpPr/>
        <p:nvPr/>
      </p:nvGrpSpPr>
      <p:grpSpPr>
        <a:xfrm>
          <a:off x="0" y="0"/>
          <a:ext cx="0" cy="0"/>
          <a:chOff x="0" y="0"/>
          <a:chExt cx="0" cy="0"/>
        </a:xfrm>
      </p:grpSpPr>
      <p:sp>
        <p:nvSpPr>
          <p:cNvPr id="88" name="Oval 292"/>
          <p:cNvSpPr>
            <a:spLocks noChangeArrowheads="1"/>
          </p:cNvSpPr>
          <p:nvPr/>
        </p:nvSpPr>
        <p:spPr bwMode="auto">
          <a:xfrm>
            <a:off x="4721980" y="4806302"/>
            <a:ext cx="180616" cy="180616"/>
          </a:xfrm>
          <a:prstGeom prst="ellipse">
            <a:avLst/>
          </a:prstGeom>
          <a:solidFill>
            <a:srgbClr val="193E4F"/>
          </a:solidFill>
          <a:ln>
            <a:noFill/>
          </a:ln>
        </p:spPr>
        <p:txBody>
          <a:bodyPr vert="horz" wrap="square" lIns="91440" tIns="45720" rIns="91440" bIns="45720" numCol="1" anchor="t" anchorCtr="0" compatLnSpc="1"/>
          <a:lstStyle/>
          <a:p>
            <a:endParaRPr lang="zh-CN" altLang="en-US"/>
          </a:p>
        </p:txBody>
      </p:sp>
      <p:sp>
        <p:nvSpPr>
          <p:cNvPr id="89" name="Freeform 293"/>
          <p:cNvSpPr/>
          <p:nvPr/>
        </p:nvSpPr>
        <p:spPr bwMode="auto">
          <a:xfrm>
            <a:off x="736691" y="3961961"/>
            <a:ext cx="3891310" cy="1187952"/>
          </a:xfrm>
          <a:custGeom>
            <a:avLst/>
            <a:gdLst>
              <a:gd name="T0" fmla="*/ 377 w 1121"/>
              <a:gd name="T1" fmla="*/ 0 h 342"/>
              <a:gd name="T2" fmla="*/ 100 w 1121"/>
              <a:gd name="T3" fmla="*/ 0 h 342"/>
              <a:gd name="T4" fmla="*/ 0 w 1121"/>
              <a:gd name="T5" fmla="*/ 109 h 342"/>
              <a:gd name="T6" fmla="*/ 100 w 1121"/>
              <a:gd name="T7" fmla="*/ 209 h 342"/>
              <a:gd name="T8" fmla="*/ 430 w 1121"/>
              <a:gd name="T9" fmla="*/ 209 h 342"/>
              <a:gd name="T10" fmla="*/ 447 w 1121"/>
              <a:gd name="T11" fmla="*/ 226 h 342"/>
              <a:gd name="T12" fmla="*/ 430 w 1121"/>
              <a:gd name="T13" fmla="*/ 243 h 342"/>
              <a:gd name="T14" fmla="*/ 220 w 1121"/>
              <a:gd name="T15" fmla="*/ 243 h 342"/>
              <a:gd name="T16" fmla="*/ 220 w 1121"/>
              <a:gd name="T17" fmla="*/ 250 h 342"/>
              <a:gd name="T18" fmla="*/ 220 w 1121"/>
              <a:gd name="T19" fmla="*/ 243 h 342"/>
              <a:gd name="T20" fmla="*/ 185 w 1121"/>
              <a:gd name="T21" fmla="*/ 257 h 342"/>
              <a:gd name="T22" fmla="*/ 170 w 1121"/>
              <a:gd name="T23" fmla="*/ 292 h 342"/>
              <a:gd name="T24" fmla="*/ 220 w 1121"/>
              <a:gd name="T25" fmla="*/ 342 h 342"/>
              <a:gd name="T26" fmla="*/ 220 w 1121"/>
              <a:gd name="T27" fmla="*/ 342 h 342"/>
              <a:gd name="T28" fmla="*/ 220 w 1121"/>
              <a:gd name="T29" fmla="*/ 342 h 342"/>
              <a:gd name="T30" fmla="*/ 596 w 1121"/>
              <a:gd name="T31" fmla="*/ 342 h 342"/>
              <a:gd name="T32" fmla="*/ 623 w 1121"/>
              <a:gd name="T33" fmla="*/ 342 h 342"/>
              <a:gd name="T34" fmla="*/ 1121 w 1121"/>
              <a:gd name="T35" fmla="*/ 342 h 342"/>
              <a:gd name="T36" fmla="*/ 1121 w 1121"/>
              <a:gd name="T37" fmla="*/ 326 h 342"/>
              <a:gd name="T38" fmla="*/ 623 w 1121"/>
              <a:gd name="T39" fmla="*/ 326 h 342"/>
              <a:gd name="T40" fmla="*/ 596 w 1121"/>
              <a:gd name="T41" fmla="*/ 326 h 342"/>
              <a:gd name="T42" fmla="*/ 220 w 1121"/>
              <a:gd name="T43" fmla="*/ 326 h 342"/>
              <a:gd name="T44" fmla="*/ 220 w 1121"/>
              <a:gd name="T45" fmla="*/ 326 h 342"/>
              <a:gd name="T46" fmla="*/ 185 w 1121"/>
              <a:gd name="T47" fmla="*/ 292 h 342"/>
              <a:gd name="T48" fmla="*/ 195 w 1121"/>
              <a:gd name="T49" fmla="*/ 268 h 342"/>
              <a:gd name="T50" fmla="*/ 220 w 1121"/>
              <a:gd name="T51" fmla="*/ 258 h 342"/>
              <a:gd name="T52" fmla="*/ 220 w 1121"/>
              <a:gd name="T53" fmla="*/ 258 h 342"/>
              <a:gd name="T54" fmla="*/ 430 w 1121"/>
              <a:gd name="T55" fmla="*/ 258 h 342"/>
              <a:gd name="T56" fmla="*/ 462 w 1121"/>
              <a:gd name="T57" fmla="*/ 226 h 342"/>
              <a:gd name="T58" fmla="*/ 430 w 1121"/>
              <a:gd name="T59" fmla="*/ 194 h 342"/>
              <a:gd name="T60" fmla="*/ 100 w 1121"/>
              <a:gd name="T61" fmla="*/ 194 h 342"/>
              <a:gd name="T62" fmla="*/ 15 w 1121"/>
              <a:gd name="T63" fmla="*/ 109 h 342"/>
              <a:gd name="T64" fmla="*/ 100 w 1121"/>
              <a:gd name="T65" fmla="*/ 15 h 342"/>
              <a:gd name="T66" fmla="*/ 377 w 1121"/>
              <a:gd name="T67" fmla="*/ 15 h 342"/>
              <a:gd name="T68" fmla="*/ 377 w 1121"/>
              <a:gd name="T6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1" h="342">
                <a:moveTo>
                  <a:pt x="377" y="0"/>
                </a:moveTo>
                <a:cubicBezTo>
                  <a:pt x="100" y="0"/>
                  <a:pt x="100" y="0"/>
                  <a:pt x="100" y="0"/>
                </a:cubicBezTo>
                <a:cubicBezTo>
                  <a:pt x="17" y="0"/>
                  <a:pt x="0" y="62"/>
                  <a:pt x="0" y="109"/>
                </a:cubicBezTo>
                <a:cubicBezTo>
                  <a:pt x="0" y="155"/>
                  <a:pt x="17" y="209"/>
                  <a:pt x="100" y="209"/>
                </a:cubicBezTo>
                <a:cubicBezTo>
                  <a:pt x="430" y="209"/>
                  <a:pt x="430" y="209"/>
                  <a:pt x="430" y="209"/>
                </a:cubicBezTo>
                <a:cubicBezTo>
                  <a:pt x="440" y="209"/>
                  <a:pt x="447" y="217"/>
                  <a:pt x="447" y="226"/>
                </a:cubicBezTo>
                <a:cubicBezTo>
                  <a:pt x="447" y="235"/>
                  <a:pt x="440" y="243"/>
                  <a:pt x="430" y="243"/>
                </a:cubicBezTo>
                <a:cubicBezTo>
                  <a:pt x="220" y="243"/>
                  <a:pt x="220" y="243"/>
                  <a:pt x="220" y="243"/>
                </a:cubicBezTo>
                <a:cubicBezTo>
                  <a:pt x="220" y="250"/>
                  <a:pt x="220" y="250"/>
                  <a:pt x="220" y="250"/>
                </a:cubicBezTo>
                <a:cubicBezTo>
                  <a:pt x="220" y="243"/>
                  <a:pt x="220" y="243"/>
                  <a:pt x="220" y="243"/>
                </a:cubicBezTo>
                <a:cubicBezTo>
                  <a:pt x="206" y="243"/>
                  <a:pt x="194" y="248"/>
                  <a:pt x="185" y="257"/>
                </a:cubicBezTo>
                <a:cubicBezTo>
                  <a:pt x="175" y="267"/>
                  <a:pt x="170" y="279"/>
                  <a:pt x="170" y="292"/>
                </a:cubicBezTo>
                <a:cubicBezTo>
                  <a:pt x="170" y="319"/>
                  <a:pt x="192" y="342"/>
                  <a:pt x="220" y="342"/>
                </a:cubicBezTo>
                <a:cubicBezTo>
                  <a:pt x="220" y="342"/>
                  <a:pt x="220" y="342"/>
                  <a:pt x="220" y="342"/>
                </a:cubicBezTo>
                <a:cubicBezTo>
                  <a:pt x="220" y="342"/>
                  <a:pt x="220" y="342"/>
                  <a:pt x="220" y="342"/>
                </a:cubicBezTo>
                <a:cubicBezTo>
                  <a:pt x="596" y="342"/>
                  <a:pt x="596" y="342"/>
                  <a:pt x="596" y="342"/>
                </a:cubicBezTo>
                <a:cubicBezTo>
                  <a:pt x="623" y="342"/>
                  <a:pt x="623" y="342"/>
                  <a:pt x="623" y="342"/>
                </a:cubicBezTo>
                <a:cubicBezTo>
                  <a:pt x="1121" y="342"/>
                  <a:pt x="1121" y="342"/>
                  <a:pt x="1121" y="342"/>
                </a:cubicBezTo>
                <a:cubicBezTo>
                  <a:pt x="1121" y="326"/>
                  <a:pt x="1121" y="326"/>
                  <a:pt x="1121" y="326"/>
                </a:cubicBezTo>
                <a:cubicBezTo>
                  <a:pt x="623" y="326"/>
                  <a:pt x="623" y="326"/>
                  <a:pt x="623" y="326"/>
                </a:cubicBezTo>
                <a:cubicBezTo>
                  <a:pt x="596" y="326"/>
                  <a:pt x="596" y="326"/>
                  <a:pt x="596" y="326"/>
                </a:cubicBezTo>
                <a:cubicBezTo>
                  <a:pt x="220" y="326"/>
                  <a:pt x="220" y="326"/>
                  <a:pt x="220" y="326"/>
                </a:cubicBezTo>
                <a:cubicBezTo>
                  <a:pt x="220" y="326"/>
                  <a:pt x="220" y="326"/>
                  <a:pt x="220" y="326"/>
                </a:cubicBezTo>
                <a:cubicBezTo>
                  <a:pt x="201" y="326"/>
                  <a:pt x="185" y="311"/>
                  <a:pt x="185" y="292"/>
                </a:cubicBezTo>
                <a:cubicBezTo>
                  <a:pt x="185" y="283"/>
                  <a:pt x="189" y="274"/>
                  <a:pt x="195" y="268"/>
                </a:cubicBezTo>
                <a:cubicBezTo>
                  <a:pt x="202" y="261"/>
                  <a:pt x="211" y="258"/>
                  <a:pt x="220" y="258"/>
                </a:cubicBezTo>
                <a:cubicBezTo>
                  <a:pt x="220" y="258"/>
                  <a:pt x="220" y="258"/>
                  <a:pt x="220" y="258"/>
                </a:cubicBezTo>
                <a:cubicBezTo>
                  <a:pt x="430" y="258"/>
                  <a:pt x="430" y="258"/>
                  <a:pt x="430" y="258"/>
                </a:cubicBezTo>
                <a:cubicBezTo>
                  <a:pt x="448" y="258"/>
                  <a:pt x="462" y="243"/>
                  <a:pt x="462" y="226"/>
                </a:cubicBezTo>
                <a:cubicBezTo>
                  <a:pt x="462" y="208"/>
                  <a:pt x="448" y="194"/>
                  <a:pt x="430" y="194"/>
                </a:cubicBezTo>
                <a:cubicBezTo>
                  <a:pt x="100" y="194"/>
                  <a:pt x="100" y="194"/>
                  <a:pt x="100" y="194"/>
                </a:cubicBezTo>
                <a:cubicBezTo>
                  <a:pt x="33" y="194"/>
                  <a:pt x="15" y="147"/>
                  <a:pt x="15" y="109"/>
                </a:cubicBezTo>
                <a:cubicBezTo>
                  <a:pt x="15" y="70"/>
                  <a:pt x="33" y="15"/>
                  <a:pt x="100" y="15"/>
                </a:cubicBezTo>
                <a:cubicBezTo>
                  <a:pt x="377" y="15"/>
                  <a:pt x="377" y="15"/>
                  <a:pt x="377" y="15"/>
                </a:cubicBezTo>
                <a:lnTo>
                  <a:pt x="377"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90" name="Freeform 294"/>
          <p:cNvSpPr/>
          <p:nvPr/>
        </p:nvSpPr>
        <p:spPr bwMode="auto">
          <a:xfrm>
            <a:off x="4604508" y="4746097"/>
            <a:ext cx="1471355" cy="508073"/>
          </a:xfrm>
          <a:custGeom>
            <a:avLst/>
            <a:gdLst>
              <a:gd name="T0" fmla="*/ 424 w 424"/>
              <a:gd name="T1" fmla="*/ 95 h 146"/>
              <a:gd name="T2" fmla="*/ 424 w 424"/>
              <a:gd name="T3" fmla="*/ 94 h 146"/>
              <a:gd name="T4" fmla="*/ 423 w 424"/>
              <a:gd name="T5" fmla="*/ 91 h 146"/>
              <a:gd name="T6" fmla="*/ 423 w 424"/>
              <a:gd name="T7" fmla="*/ 89 h 146"/>
              <a:gd name="T8" fmla="*/ 422 w 424"/>
              <a:gd name="T9" fmla="*/ 86 h 146"/>
              <a:gd name="T10" fmla="*/ 421 w 424"/>
              <a:gd name="T11" fmla="*/ 84 h 146"/>
              <a:gd name="T12" fmla="*/ 420 w 424"/>
              <a:gd name="T13" fmla="*/ 81 h 146"/>
              <a:gd name="T14" fmla="*/ 420 w 424"/>
              <a:gd name="T15" fmla="*/ 81 h 146"/>
              <a:gd name="T16" fmla="*/ 212 w 424"/>
              <a:gd name="T17" fmla="*/ 0 h 146"/>
              <a:gd name="T18" fmla="*/ 4 w 424"/>
              <a:gd name="T19" fmla="*/ 81 h 146"/>
              <a:gd name="T20" fmla="*/ 3 w 424"/>
              <a:gd name="T21" fmla="*/ 81 h 146"/>
              <a:gd name="T22" fmla="*/ 2 w 424"/>
              <a:gd name="T23" fmla="*/ 84 h 146"/>
              <a:gd name="T24" fmla="*/ 2 w 424"/>
              <a:gd name="T25" fmla="*/ 86 h 146"/>
              <a:gd name="T26" fmla="*/ 1 w 424"/>
              <a:gd name="T27" fmla="*/ 89 h 146"/>
              <a:gd name="T28" fmla="*/ 1 w 424"/>
              <a:gd name="T29" fmla="*/ 91 h 146"/>
              <a:gd name="T30" fmla="*/ 0 w 424"/>
              <a:gd name="T31" fmla="*/ 94 h 146"/>
              <a:gd name="T32" fmla="*/ 0 w 424"/>
              <a:gd name="T33" fmla="*/ 95 h 146"/>
              <a:gd name="T34" fmla="*/ 0 w 424"/>
              <a:gd name="T35" fmla="*/ 99 h 146"/>
              <a:gd name="T36" fmla="*/ 0 w 424"/>
              <a:gd name="T37" fmla="*/ 103 h 146"/>
              <a:gd name="T38" fmla="*/ 0 w 424"/>
              <a:gd name="T39" fmla="*/ 105 h 146"/>
              <a:gd name="T40" fmla="*/ 1 w 424"/>
              <a:gd name="T41" fmla="*/ 107 h 146"/>
              <a:gd name="T42" fmla="*/ 1 w 424"/>
              <a:gd name="T43" fmla="*/ 110 h 146"/>
              <a:gd name="T44" fmla="*/ 2 w 424"/>
              <a:gd name="T45" fmla="*/ 112 h 146"/>
              <a:gd name="T46" fmla="*/ 2 w 424"/>
              <a:gd name="T47" fmla="*/ 114 h 146"/>
              <a:gd name="T48" fmla="*/ 3 w 424"/>
              <a:gd name="T49" fmla="*/ 116 h 146"/>
              <a:gd name="T50" fmla="*/ 4 w 424"/>
              <a:gd name="T51" fmla="*/ 117 h 146"/>
              <a:gd name="T52" fmla="*/ 46 w 424"/>
              <a:gd name="T53" fmla="*/ 146 h 146"/>
              <a:gd name="T54" fmla="*/ 212 w 424"/>
              <a:gd name="T55" fmla="*/ 146 h 146"/>
              <a:gd name="T56" fmla="*/ 377 w 424"/>
              <a:gd name="T57" fmla="*/ 146 h 146"/>
              <a:gd name="T58" fmla="*/ 420 w 424"/>
              <a:gd name="T59" fmla="*/ 117 h 146"/>
              <a:gd name="T60" fmla="*/ 421 w 424"/>
              <a:gd name="T61" fmla="*/ 116 h 146"/>
              <a:gd name="T62" fmla="*/ 421 w 424"/>
              <a:gd name="T63" fmla="*/ 114 h 146"/>
              <a:gd name="T64" fmla="*/ 422 w 424"/>
              <a:gd name="T65" fmla="*/ 112 h 146"/>
              <a:gd name="T66" fmla="*/ 422 w 424"/>
              <a:gd name="T67" fmla="*/ 110 h 146"/>
              <a:gd name="T68" fmla="*/ 423 w 424"/>
              <a:gd name="T69" fmla="*/ 107 h 146"/>
              <a:gd name="T70" fmla="*/ 424 w 424"/>
              <a:gd name="T71" fmla="*/ 105 h 146"/>
              <a:gd name="T72" fmla="*/ 424 w 424"/>
              <a:gd name="T73" fmla="*/ 103 h 146"/>
              <a:gd name="T74" fmla="*/ 424 w 424"/>
              <a:gd name="T75" fmla="*/ 99 h 146"/>
              <a:gd name="T76" fmla="*/ 424 w 424"/>
              <a:gd name="T77" fmla="*/ 9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46">
                <a:moveTo>
                  <a:pt x="424" y="95"/>
                </a:moveTo>
                <a:cubicBezTo>
                  <a:pt x="424" y="94"/>
                  <a:pt x="424" y="94"/>
                  <a:pt x="424" y="94"/>
                </a:cubicBezTo>
                <a:cubicBezTo>
                  <a:pt x="423" y="93"/>
                  <a:pt x="423" y="92"/>
                  <a:pt x="423" y="91"/>
                </a:cubicBezTo>
                <a:cubicBezTo>
                  <a:pt x="423" y="90"/>
                  <a:pt x="423" y="90"/>
                  <a:pt x="423" y="89"/>
                </a:cubicBezTo>
                <a:cubicBezTo>
                  <a:pt x="423" y="88"/>
                  <a:pt x="422" y="87"/>
                  <a:pt x="422" y="86"/>
                </a:cubicBezTo>
                <a:cubicBezTo>
                  <a:pt x="422" y="86"/>
                  <a:pt x="422" y="85"/>
                  <a:pt x="421" y="84"/>
                </a:cubicBezTo>
                <a:cubicBezTo>
                  <a:pt x="421" y="83"/>
                  <a:pt x="421" y="82"/>
                  <a:pt x="420" y="81"/>
                </a:cubicBezTo>
                <a:cubicBezTo>
                  <a:pt x="420" y="81"/>
                  <a:pt x="420" y="81"/>
                  <a:pt x="420" y="81"/>
                </a:cubicBezTo>
                <a:cubicBezTo>
                  <a:pt x="402" y="36"/>
                  <a:pt x="316" y="2"/>
                  <a:pt x="212" y="0"/>
                </a:cubicBezTo>
                <a:cubicBezTo>
                  <a:pt x="108" y="2"/>
                  <a:pt x="22" y="36"/>
                  <a:pt x="4" y="81"/>
                </a:cubicBezTo>
                <a:cubicBezTo>
                  <a:pt x="3" y="81"/>
                  <a:pt x="3" y="81"/>
                  <a:pt x="3" y="81"/>
                </a:cubicBezTo>
                <a:cubicBezTo>
                  <a:pt x="3" y="82"/>
                  <a:pt x="3" y="83"/>
                  <a:pt x="2" y="84"/>
                </a:cubicBezTo>
                <a:cubicBezTo>
                  <a:pt x="2" y="85"/>
                  <a:pt x="2" y="86"/>
                  <a:pt x="2" y="86"/>
                </a:cubicBezTo>
                <a:cubicBezTo>
                  <a:pt x="1" y="87"/>
                  <a:pt x="1" y="88"/>
                  <a:pt x="1" y="89"/>
                </a:cubicBezTo>
                <a:cubicBezTo>
                  <a:pt x="1" y="90"/>
                  <a:pt x="1" y="90"/>
                  <a:pt x="1" y="91"/>
                </a:cubicBezTo>
                <a:cubicBezTo>
                  <a:pt x="1" y="92"/>
                  <a:pt x="0" y="93"/>
                  <a:pt x="0" y="94"/>
                </a:cubicBezTo>
                <a:cubicBezTo>
                  <a:pt x="0" y="95"/>
                  <a:pt x="0" y="95"/>
                  <a:pt x="0" y="95"/>
                </a:cubicBezTo>
                <a:cubicBezTo>
                  <a:pt x="0" y="96"/>
                  <a:pt x="0" y="98"/>
                  <a:pt x="0" y="99"/>
                </a:cubicBezTo>
                <a:cubicBezTo>
                  <a:pt x="0" y="100"/>
                  <a:pt x="0" y="102"/>
                  <a:pt x="0" y="103"/>
                </a:cubicBezTo>
                <a:cubicBezTo>
                  <a:pt x="0" y="104"/>
                  <a:pt x="0" y="104"/>
                  <a:pt x="0" y="105"/>
                </a:cubicBezTo>
                <a:cubicBezTo>
                  <a:pt x="0" y="105"/>
                  <a:pt x="1" y="106"/>
                  <a:pt x="1" y="107"/>
                </a:cubicBezTo>
                <a:cubicBezTo>
                  <a:pt x="1" y="108"/>
                  <a:pt x="1" y="109"/>
                  <a:pt x="1" y="110"/>
                </a:cubicBezTo>
                <a:cubicBezTo>
                  <a:pt x="1" y="111"/>
                  <a:pt x="2" y="111"/>
                  <a:pt x="2" y="112"/>
                </a:cubicBezTo>
                <a:cubicBezTo>
                  <a:pt x="2" y="113"/>
                  <a:pt x="2" y="113"/>
                  <a:pt x="2" y="114"/>
                </a:cubicBezTo>
                <a:cubicBezTo>
                  <a:pt x="3" y="115"/>
                  <a:pt x="3" y="115"/>
                  <a:pt x="3" y="116"/>
                </a:cubicBezTo>
                <a:cubicBezTo>
                  <a:pt x="3" y="117"/>
                  <a:pt x="3" y="117"/>
                  <a:pt x="4" y="117"/>
                </a:cubicBezTo>
                <a:cubicBezTo>
                  <a:pt x="11" y="134"/>
                  <a:pt x="27" y="146"/>
                  <a:pt x="46" y="146"/>
                </a:cubicBezTo>
                <a:cubicBezTo>
                  <a:pt x="212" y="146"/>
                  <a:pt x="212" y="146"/>
                  <a:pt x="212" y="146"/>
                </a:cubicBezTo>
                <a:cubicBezTo>
                  <a:pt x="377" y="146"/>
                  <a:pt x="377" y="146"/>
                  <a:pt x="377" y="146"/>
                </a:cubicBezTo>
                <a:cubicBezTo>
                  <a:pt x="397" y="146"/>
                  <a:pt x="413" y="134"/>
                  <a:pt x="420" y="117"/>
                </a:cubicBezTo>
                <a:cubicBezTo>
                  <a:pt x="420" y="117"/>
                  <a:pt x="420" y="117"/>
                  <a:pt x="421" y="116"/>
                </a:cubicBezTo>
                <a:cubicBezTo>
                  <a:pt x="421" y="115"/>
                  <a:pt x="421" y="115"/>
                  <a:pt x="421" y="114"/>
                </a:cubicBezTo>
                <a:cubicBezTo>
                  <a:pt x="422" y="113"/>
                  <a:pt x="422" y="113"/>
                  <a:pt x="422" y="112"/>
                </a:cubicBezTo>
                <a:cubicBezTo>
                  <a:pt x="422" y="111"/>
                  <a:pt x="422" y="111"/>
                  <a:pt x="422" y="110"/>
                </a:cubicBezTo>
                <a:cubicBezTo>
                  <a:pt x="423" y="109"/>
                  <a:pt x="423" y="108"/>
                  <a:pt x="423" y="107"/>
                </a:cubicBezTo>
                <a:cubicBezTo>
                  <a:pt x="423" y="106"/>
                  <a:pt x="423" y="105"/>
                  <a:pt x="424" y="105"/>
                </a:cubicBezTo>
                <a:cubicBezTo>
                  <a:pt x="424" y="104"/>
                  <a:pt x="424" y="104"/>
                  <a:pt x="424" y="103"/>
                </a:cubicBezTo>
                <a:cubicBezTo>
                  <a:pt x="424" y="102"/>
                  <a:pt x="424" y="100"/>
                  <a:pt x="424" y="99"/>
                </a:cubicBezTo>
                <a:cubicBezTo>
                  <a:pt x="424" y="98"/>
                  <a:pt x="424" y="96"/>
                  <a:pt x="424" y="95"/>
                </a:cubicBezTo>
                <a:close/>
              </a:path>
            </a:pathLst>
          </a:custGeom>
          <a:solidFill>
            <a:srgbClr val="285164"/>
          </a:solidFill>
          <a:ln>
            <a:noFill/>
          </a:ln>
        </p:spPr>
        <p:txBody>
          <a:bodyPr vert="horz" wrap="square" lIns="91440" tIns="45720" rIns="91440" bIns="45720" numCol="1" anchor="t" anchorCtr="0" compatLnSpc="1"/>
          <a:lstStyle/>
          <a:p>
            <a:endParaRPr lang="zh-CN" altLang="en-US"/>
          </a:p>
        </p:txBody>
      </p:sp>
      <p:sp>
        <p:nvSpPr>
          <p:cNvPr id="91" name="Rectangle 295"/>
          <p:cNvSpPr>
            <a:spLocks noChangeArrowheads="1"/>
          </p:cNvSpPr>
          <p:nvPr/>
        </p:nvSpPr>
        <p:spPr bwMode="auto">
          <a:xfrm>
            <a:off x="5920210" y="4920838"/>
            <a:ext cx="2937" cy="1469"/>
          </a:xfrm>
          <a:prstGeom prst="rect">
            <a:avLst/>
          </a:prstGeom>
          <a:solidFill>
            <a:srgbClr val="E2D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296"/>
          <p:cNvSpPr/>
          <p:nvPr/>
        </p:nvSpPr>
        <p:spPr bwMode="auto">
          <a:xfrm>
            <a:off x="3042108" y="4205719"/>
            <a:ext cx="999994" cy="453742"/>
          </a:xfrm>
          <a:custGeom>
            <a:avLst/>
            <a:gdLst>
              <a:gd name="T0" fmla="*/ 648 w 681"/>
              <a:gd name="T1" fmla="*/ 0 h 309"/>
              <a:gd name="T2" fmla="*/ 33 w 681"/>
              <a:gd name="T3" fmla="*/ 0 h 309"/>
              <a:gd name="T4" fmla="*/ 0 w 681"/>
              <a:gd name="T5" fmla="*/ 309 h 309"/>
              <a:gd name="T6" fmla="*/ 681 w 681"/>
              <a:gd name="T7" fmla="*/ 309 h 309"/>
              <a:gd name="T8" fmla="*/ 648 w 681"/>
              <a:gd name="T9" fmla="*/ 0 h 309"/>
            </a:gdLst>
            <a:ahLst/>
            <a:cxnLst>
              <a:cxn ang="0">
                <a:pos x="T0" y="T1"/>
              </a:cxn>
              <a:cxn ang="0">
                <a:pos x="T2" y="T3"/>
              </a:cxn>
              <a:cxn ang="0">
                <a:pos x="T4" y="T5"/>
              </a:cxn>
              <a:cxn ang="0">
                <a:pos x="T6" y="T7"/>
              </a:cxn>
              <a:cxn ang="0">
                <a:pos x="T8" y="T9"/>
              </a:cxn>
            </a:cxnLst>
            <a:rect l="0" t="0" r="r" b="b"/>
            <a:pathLst>
              <a:path w="681" h="309">
                <a:moveTo>
                  <a:pt x="648" y="0"/>
                </a:moveTo>
                <a:lnTo>
                  <a:pt x="33" y="0"/>
                </a:lnTo>
                <a:lnTo>
                  <a:pt x="0" y="309"/>
                </a:lnTo>
                <a:lnTo>
                  <a:pt x="681" y="309"/>
                </a:lnTo>
                <a:lnTo>
                  <a:pt x="648" y="0"/>
                </a:lnTo>
                <a:close/>
              </a:path>
            </a:pathLst>
          </a:custGeom>
          <a:solidFill>
            <a:srgbClr val="193E4F"/>
          </a:solidFill>
          <a:ln>
            <a:noFill/>
          </a:ln>
        </p:spPr>
        <p:txBody>
          <a:bodyPr vert="horz" wrap="square" lIns="91440" tIns="45720" rIns="91440" bIns="45720" numCol="1" anchor="t" anchorCtr="0" compatLnSpc="1"/>
          <a:lstStyle/>
          <a:p>
            <a:endParaRPr lang="zh-CN" altLang="en-US"/>
          </a:p>
        </p:txBody>
      </p:sp>
      <p:sp>
        <p:nvSpPr>
          <p:cNvPr id="93" name="Rectangle 297"/>
          <p:cNvSpPr>
            <a:spLocks noChangeArrowheads="1"/>
          </p:cNvSpPr>
          <p:nvPr/>
        </p:nvSpPr>
        <p:spPr bwMode="auto">
          <a:xfrm>
            <a:off x="2792478" y="4832734"/>
            <a:ext cx="1499256" cy="91041"/>
          </a:xfrm>
          <a:prstGeom prst="rect">
            <a:avLst/>
          </a:prstGeom>
          <a:solidFill>
            <a:srgbClr val="193E4F"/>
          </a:solidFill>
          <a:ln>
            <a:noFill/>
          </a:ln>
        </p:spPr>
        <p:txBody>
          <a:bodyPr vert="horz" wrap="square" lIns="91440" tIns="45720" rIns="91440" bIns="45720" numCol="1" anchor="t" anchorCtr="0" compatLnSpc="1"/>
          <a:lstStyle/>
          <a:p>
            <a:endParaRPr lang="zh-CN" altLang="en-US"/>
          </a:p>
        </p:txBody>
      </p:sp>
      <p:grpSp>
        <p:nvGrpSpPr>
          <p:cNvPr id="213" name="组合 212"/>
          <p:cNvGrpSpPr/>
          <p:nvPr/>
        </p:nvGrpSpPr>
        <p:grpSpPr>
          <a:xfrm>
            <a:off x="1792484" y="1750521"/>
            <a:ext cx="3499244" cy="2127740"/>
            <a:chOff x="1828753" y="1573552"/>
            <a:chExt cx="3706230" cy="2253599"/>
          </a:xfrm>
        </p:grpSpPr>
        <p:sp>
          <p:nvSpPr>
            <p:cNvPr id="94" name="Freeform 298"/>
            <p:cNvSpPr/>
            <p:nvPr/>
          </p:nvSpPr>
          <p:spPr bwMode="auto">
            <a:xfrm>
              <a:off x="1828753" y="1573552"/>
              <a:ext cx="3706230" cy="2253599"/>
            </a:xfrm>
            <a:custGeom>
              <a:avLst/>
              <a:gdLst>
                <a:gd name="T0" fmla="*/ 936 w 1008"/>
                <a:gd name="T1" fmla="*/ 0 h 613"/>
                <a:gd name="T2" fmla="*/ 72 w 1008"/>
                <a:gd name="T3" fmla="*/ 0 h 613"/>
                <a:gd name="T4" fmla="*/ 0 w 1008"/>
                <a:gd name="T5" fmla="*/ 72 h 613"/>
                <a:gd name="T6" fmla="*/ 0 w 1008"/>
                <a:gd name="T7" fmla="*/ 541 h 613"/>
                <a:gd name="T8" fmla="*/ 0 w 1008"/>
                <a:gd name="T9" fmla="*/ 613 h 613"/>
                <a:gd name="T10" fmla="*/ 1008 w 1008"/>
                <a:gd name="T11" fmla="*/ 613 h 613"/>
                <a:gd name="T12" fmla="*/ 1008 w 1008"/>
                <a:gd name="T13" fmla="*/ 541 h 613"/>
                <a:gd name="T14" fmla="*/ 1008 w 1008"/>
                <a:gd name="T15" fmla="*/ 72 h 613"/>
                <a:gd name="T16" fmla="*/ 936 w 1008"/>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8" h="613">
                  <a:moveTo>
                    <a:pt x="936" y="0"/>
                  </a:moveTo>
                  <a:cubicBezTo>
                    <a:pt x="72" y="0"/>
                    <a:pt x="72" y="0"/>
                    <a:pt x="72" y="0"/>
                  </a:cubicBezTo>
                  <a:cubicBezTo>
                    <a:pt x="32" y="0"/>
                    <a:pt x="0" y="33"/>
                    <a:pt x="0" y="72"/>
                  </a:cubicBezTo>
                  <a:cubicBezTo>
                    <a:pt x="0" y="541"/>
                    <a:pt x="0" y="541"/>
                    <a:pt x="0" y="541"/>
                  </a:cubicBezTo>
                  <a:cubicBezTo>
                    <a:pt x="0" y="613"/>
                    <a:pt x="0" y="613"/>
                    <a:pt x="0" y="613"/>
                  </a:cubicBezTo>
                  <a:cubicBezTo>
                    <a:pt x="1008" y="613"/>
                    <a:pt x="1008" y="613"/>
                    <a:pt x="1008" y="613"/>
                  </a:cubicBezTo>
                  <a:cubicBezTo>
                    <a:pt x="1008" y="541"/>
                    <a:pt x="1008" y="541"/>
                    <a:pt x="1008" y="541"/>
                  </a:cubicBezTo>
                  <a:cubicBezTo>
                    <a:pt x="1008" y="72"/>
                    <a:pt x="1008" y="72"/>
                    <a:pt x="1008" y="72"/>
                  </a:cubicBezTo>
                  <a:cubicBezTo>
                    <a:pt x="1008" y="33"/>
                    <a:pt x="976" y="0"/>
                    <a:pt x="936" y="0"/>
                  </a:cubicBezTo>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95" name="Freeform 299"/>
            <p:cNvSpPr/>
            <p:nvPr/>
          </p:nvSpPr>
          <p:spPr bwMode="auto">
            <a:xfrm>
              <a:off x="1828753" y="1573552"/>
              <a:ext cx="3091894" cy="2253599"/>
            </a:xfrm>
            <a:custGeom>
              <a:avLst/>
              <a:gdLst>
                <a:gd name="T0" fmla="*/ 841 w 841"/>
                <a:gd name="T1" fmla="*/ 0 h 613"/>
                <a:gd name="T2" fmla="*/ 72 w 841"/>
                <a:gd name="T3" fmla="*/ 0 h 613"/>
                <a:gd name="T4" fmla="*/ 0 w 841"/>
                <a:gd name="T5" fmla="*/ 72 h 613"/>
                <a:gd name="T6" fmla="*/ 0 w 841"/>
                <a:gd name="T7" fmla="*/ 541 h 613"/>
                <a:gd name="T8" fmla="*/ 0 w 841"/>
                <a:gd name="T9" fmla="*/ 613 h 613"/>
                <a:gd name="T10" fmla="*/ 228 w 841"/>
                <a:gd name="T11" fmla="*/ 613 h 613"/>
                <a:gd name="T12" fmla="*/ 841 w 841"/>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841" h="613">
                  <a:moveTo>
                    <a:pt x="841" y="0"/>
                  </a:moveTo>
                  <a:cubicBezTo>
                    <a:pt x="72" y="0"/>
                    <a:pt x="72" y="0"/>
                    <a:pt x="72" y="0"/>
                  </a:cubicBezTo>
                  <a:cubicBezTo>
                    <a:pt x="32" y="0"/>
                    <a:pt x="0" y="33"/>
                    <a:pt x="0" y="72"/>
                  </a:cubicBezTo>
                  <a:cubicBezTo>
                    <a:pt x="0" y="541"/>
                    <a:pt x="0" y="541"/>
                    <a:pt x="0" y="541"/>
                  </a:cubicBezTo>
                  <a:cubicBezTo>
                    <a:pt x="0" y="613"/>
                    <a:pt x="0" y="613"/>
                    <a:pt x="0" y="613"/>
                  </a:cubicBezTo>
                  <a:cubicBezTo>
                    <a:pt x="228" y="613"/>
                    <a:pt x="228" y="613"/>
                    <a:pt x="228" y="613"/>
                  </a:cubicBezTo>
                  <a:cubicBezTo>
                    <a:pt x="841" y="0"/>
                    <a:pt x="841" y="0"/>
                    <a:pt x="841" y="0"/>
                  </a:cubicBezTo>
                </a:path>
              </a:pathLst>
            </a:custGeom>
            <a:solidFill>
              <a:srgbClr val="59ACB4"/>
            </a:solidFill>
            <a:ln>
              <a:noFill/>
            </a:ln>
          </p:spPr>
          <p:txBody>
            <a:bodyPr vert="horz" wrap="square" lIns="91440" tIns="45720" rIns="91440" bIns="45720" numCol="1" anchor="t" anchorCtr="0" compatLnSpc="1"/>
            <a:lstStyle/>
            <a:p>
              <a:endParaRPr lang="zh-CN" altLang="en-US"/>
            </a:p>
          </p:txBody>
        </p:sp>
      </p:grpSp>
      <p:sp>
        <p:nvSpPr>
          <p:cNvPr id="96" name="Freeform 300"/>
          <p:cNvSpPr>
            <a:spLocks noEditPoints="1"/>
          </p:cNvSpPr>
          <p:nvPr/>
        </p:nvSpPr>
        <p:spPr bwMode="auto">
          <a:xfrm>
            <a:off x="1792484" y="1750521"/>
            <a:ext cx="3499244" cy="2127740"/>
          </a:xfrm>
          <a:custGeom>
            <a:avLst/>
            <a:gdLst>
              <a:gd name="T0" fmla="*/ 972 w 1008"/>
              <a:gd name="T1" fmla="*/ 36 h 613"/>
              <a:gd name="T2" fmla="*/ 972 w 1008"/>
              <a:gd name="T3" fmla="*/ 37 h 613"/>
              <a:gd name="T4" fmla="*/ 972 w 1008"/>
              <a:gd name="T5" fmla="*/ 577 h 613"/>
              <a:gd name="T6" fmla="*/ 36 w 1008"/>
              <a:gd name="T7" fmla="*/ 577 h 613"/>
              <a:gd name="T8" fmla="*/ 36 w 1008"/>
              <a:gd name="T9" fmla="*/ 37 h 613"/>
              <a:gd name="T10" fmla="*/ 36 w 1008"/>
              <a:gd name="T11" fmla="*/ 36 h 613"/>
              <a:gd name="T12" fmla="*/ 972 w 1008"/>
              <a:gd name="T13" fmla="*/ 36 h 613"/>
              <a:gd name="T14" fmla="*/ 972 w 1008"/>
              <a:gd name="T15" fmla="*/ 0 h 613"/>
              <a:gd name="T16" fmla="*/ 36 w 1008"/>
              <a:gd name="T17" fmla="*/ 0 h 613"/>
              <a:gd name="T18" fmla="*/ 0 w 1008"/>
              <a:gd name="T19" fmla="*/ 36 h 613"/>
              <a:gd name="T20" fmla="*/ 0 w 1008"/>
              <a:gd name="T21" fmla="*/ 613 h 613"/>
              <a:gd name="T22" fmla="*/ 1008 w 1008"/>
              <a:gd name="T23" fmla="*/ 613 h 613"/>
              <a:gd name="T24" fmla="*/ 1008 w 1008"/>
              <a:gd name="T25" fmla="*/ 36 h 613"/>
              <a:gd name="T26" fmla="*/ 972 w 1008"/>
              <a:gd name="T2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8" h="613">
                <a:moveTo>
                  <a:pt x="972" y="36"/>
                </a:moveTo>
                <a:cubicBezTo>
                  <a:pt x="972" y="37"/>
                  <a:pt x="972" y="37"/>
                  <a:pt x="972" y="37"/>
                </a:cubicBezTo>
                <a:cubicBezTo>
                  <a:pt x="972" y="577"/>
                  <a:pt x="972" y="577"/>
                  <a:pt x="972" y="577"/>
                </a:cubicBezTo>
                <a:cubicBezTo>
                  <a:pt x="36" y="577"/>
                  <a:pt x="36" y="577"/>
                  <a:pt x="36" y="577"/>
                </a:cubicBezTo>
                <a:cubicBezTo>
                  <a:pt x="36" y="37"/>
                  <a:pt x="36" y="37"/>
                  <a:pt x="36" y="37"/>
                </a:cubicBezTo>
                <a:cubicBezTo>
                  <a:pt x="36" y="36"/>
                  <a:pt x="36" y="36"/>
                  <a:pt x="36" y="36"/>
                </a:cubicBezTo>
                <a:lnTo>
                  <a:pt x="972" y="36"/>
                </a:lnTo>
                <a:close/>
                <a:moveTo>
                  <a:pt x="972" y="0"/>
                </a:moveTo>
                <a:cubicBezTo>
                  <a:pt x="36" y="0"/>
                  <a:pt x="36" y="0"/>
                  <a:pt x="36" y="0"/>
                </a:cubicBezTo>
                <a:cubicBezTo>
                  <a:pt x="16" y="0"/>
                  <a:pt x="0" y="17"/>
                  <a:pt x="0" y="36"/>
                </a:cubicBezTo>
                <a:cubicBezTo>
                  <a:pt x="0" y="613"/>
                  <a:pt x="0" y="613"/>
                  <a:pt x="0" y="613"/>
                </a:cubicBezTo>
                <a:cubicBezTo>
                  <a:pt x="1008" y="613"/>
                  <a:pt x="1008" y="613"/>
                  <a:pt x="1008" y="613"/>
                </a:cubicBezTo>
                <a:cubicBezTo>
                  <a:pt x="1008" y="36"/>
                  <a:pt x="1008" y="36"/>
                  <a:pt x="1008" y="36"/>
                </a:cubicBezTo>
                <a:cubicBezTo>
                  <a:pt x="1008" y="17"/>
                  <a:pt x="992" y="0"/>
                  <a:pt x="972" y="0"/>
                </a:cubicBezTo>
                <a:close/>
              </a:path>
            </a:pathLst>
          </a:custGeom>
          <a:solidFill>
            <a:srgbClr val="193E4F"/>
          </a:solidFill>
          <a:ln>
            <a:noFill/>
          </a:ln>
        </p:spPr>
        <p:txBody>
          <a:bodyPr vert="horz" wrap="square" lIns="91440" tIns="45720" rIns="91440" bIns="45720" numCol="1" anchor="t" anchorCtr="0" compatLnSpc="1"/>
          <a:lstStyle/>
          <a:p>
            <a:endParaRPr lang="zh-CN" altLang="en-US"/>
          </a:p>
        </p:txBody>
      </p:sp>
      <p:sp>
        <p:nvSpPr>
          <p:cNvPr id="97" name="Freeform 301"/>
          <p:cNvSpPr/>
          <p:nvPr/>
        </p:nvSpPr>
        <p:spPr bwMode="auto">
          <a:xfrm>
            <a:off x="1792484" y="3878261"/>
            <a:ext cx="3499244" cy="375915"/>
          </a:xfrm>
          <a:custGeom>
            <a:avLst/>
            <a:gdLst>
              <a:gd name="T0" fmla="*/ 0 w 1008"/>
              <a:gd name="T1" fmla="*/ 0 h 108"/>
              <a:gd name="T2" fmla="*/ 0 w 1008"/>
              <a:gd name="T3" fmla="*/ 72 h 108"/>
              <a:gd name="T4" fmla="*/ 36 w 1008"/>
              <a:gd name="T5" fmla="*/ 108 h 108"/>
              <a:gd name="T6" fmla="*/ 972 w 1008"/>
              <a:gd name="T7" fmla="*/ 108 h 108"/>
              <a:gd name="T8" fmla="*/ 1008 w 1008"/>
              <a:gd name="T9" fmla="*/ 72 h 108"/>
              <a:gd name="T10" fmla="*/ 1008 w 1008"/>
              <a:gd name="T11" fmla="*/ 0 h 108"/>
              <a:gd name="T12" fmla="*/ 0 w 100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08" h="108">
                <a:moveTo>
                  <a:pt x="0" y="0"/>
                </a:moveTo>
                <a:cubicBezTo>
                  <a:pt x="0" y="72"/>
                  <a:pt x="0" y="72"/>
                  <a:pt x="0" y="72"/>
                </a:cubicBezTo>
                <a:cubicBezTo>
                  <a:pt x="0" y="92"/>
                  <a:pt x="16" y="108"/>
                  <a:pt x="36" y="108"/>
                </a:cubicBezTo>
                <a:cubicBezTo>
                  <a:pt x="972" y="108"/>
                  <a:pt x="972" y="108"/>
                  <a:pt x="972" y="108"/>
                </a:cubicBezTo>
                <a:cubicBezTo>
                  <a:pt x="992" y="108"/>
                  <a:pt x="1008" y="92"/>
                  <a:pt x="1008" y="72"/>
                </a:cubicBezTo>
                <a:cubicBezTo>
                  <a:pt x="1008" y="0"/>
                  <a:pt x="1008" y="0"/>
                  <a:pt x="1008" y="0"/>
                </a:cubicBezTo>
                <a:lnTo>
                  <a:pt x="0" y="0"/>
                </a:lnTo>
                <a:close/>
              </a:path>
            </a:pathLst>
          </a:custGeom>
          <a:solidFill>
            <a:srgbClr val="285164"/>
          </a:solidFill>
          <a:ln>
            <a:noFill/>
          </a:ln>
        </p:spPr>
        <p:txBody>
          <a:bodyPr vert="horz" wrap="square" lIns="91440" tIns="45720" rIns="91440" bIns="45720" numCol="1" anchor="t" anchorCtr="0" compatLnSpc="1"/>
          <a:lstStyle/>
          <a:p>
            <a:endParaRPr lang="zh-CN" altLang="en-US"/>
          </a:p>
        </p:txBody>
      </p:sp>
      <p:sp>
        <p:nvSpPr>
          <p:cNvPr id="98" name="Freeform 302"/>
          <p:cNvSpPr/>
          <p:nvPr/>
        </p:nvSpPr>
        <p:spPr bwMode="auto">
          <a:xfrm>
            <a:off x="2792478" y="4659460"/>
            <a:ext cx="1499256" cy="173274"/>
          </a:xfrm>
          <a:custGeom>
            <a:avLst/>
            <a:gdLst>
              <a:gd name="T0" fmla="*/ 0 w 1021"/>
              <a:gd name="T1" fmla="*/ 118 h 118"/>
              <a:gd name="T2" fmla="*/ 170 w 1021"/>
              <a:gd name="T3" fmla="*/ 0 h 118"/>
              <a:gd name="T4" fmla="*/ 851 w 1021"/>
              <a:gd name="T5" fmla="*/ 0 h 118"/>
              <a:gd name="T6" fmla="*/ 1021 w 1021"/>
              <a:gd name="T7" fmla="*/ 118 h 118"/>
              <a:gd name="T8" fmla="*/ 0 w 1021"/>
              <a:gd name="T9" fmla="*/ 118 h 118"/>
            </a:gdLst>
            <a:ahLst/>
            <a:cxnLst>
              <a:cxn ang="0">
                <a:pos x="T0" y="T1"/>
              </a:cxn>
              <a:cxn ang="0">
                <a:pos x="T2" y="T3"/>
              </a:cxn>
              <a:cxn ang="0">
                <a:pos x="T4" y="T5"/>
              </a:cxn>
              <a:cxn ang="0">
                <a:pos x="T6" y="T7"/>
              </a:cxn>
              <a:cxn ang="0">
                <a:pos x="T8" y="T9"/>
              </a:cxn>
            </a:cxnLst>
            <a:rect l="0" t="0" r="r" b="b"/>
            <a:pathLst>
              <a:path w="1021" h="118">
                <a:moveTo>
                  <a:pt x="0" y="118"/>
                </a:moveTo>
                <a:lnTo>
                  <a:pt x="170" y="0"/>
                </a:lnTo>
                <a:lnTo>
                  <a:pt x="851" y="0"/>
                </a:lnTo>
                <a:lnTo>
                  <a:pt x="1021" y="118"/>
                </a:lnTo>
                <a:lnTo>
                  <a:pt x="0" y="118"/>
                </a:lnTo>
                <a:close/>
              </a:path>
            </a:pathLst>
          </a:custGeom>
          <a:solidFill>
            <a:srgbClr val="285164"/>
          </a:solidFill>
          <a:ln>
            <a:noFill/>
          </a:ln>
        </p:spPr>
        <p:txBody>
          <a:bodyPr vert="horz" wrap="square" lIns="91440" tIns="45720" rIns="91440" bIns="45720" numCol="1" anchor="t" anchorCtr="0" compatLnSpc="1"/>
          <a:lstStyle/>
          <a:p>
            <a:endParaRPr lang="zh-CN" altLang="en-US"/>
          </a:p>
        </p:txBody>
      </p:sp>
      <p:sp>
        <p:nvSpPr>
          <p:cNvPr id="211" name="文本框 210"/>
          <p:cNvSpPr txBox="1"/>
          <p:nvPr/>
        </p:nvSpPr>
        <p:spPr>
          <a:xfrm>
            <a:off x="1792484" y="2205373"/>
            <a:ext cx="3499244" cy="1014730"/>
          </a:xfrm>
          <a:prstGeom prst="rect">
            <a:avLst/>
          </a:prstGeom>
          <a:noFill/>
        </p:spPr>
        <p:txBody>
          <a:bodyPr wrap="square" rtlCol="0">
            <a:spAutoFit/>
          </a:bodyPr>
          <a:lstStyle/>
          <a:p>
            <a:pPr algn="ctr"/>
            <a:r>
              <a:rPr lang="en-US" altLang="zh-CN" sz="6000" dirty="0" smtClean="0">
                <a:solidFill>
                  <a:srgbClr val="F5EDE8"/>
                </a:solidFill>
                <a:latin typeface="方正综艺简体" panose="03000509000000000000" pitchFamily="65" charset="-122"/>
                <a:ea typeface="方正综艺简体" panose="03000509000000000000" pitchFamily="65" charset="-122"/>
              </a:rPr>
              <a:t>Content</a:t>
            </a:r>
            <a:endParaRPr lang="zh-CN" altLang="en-US" sz="6000" dirty="0" smtClean="0">
              <a:solidFill>
                <a:srgbClr val="F5EDE8"/>
              </a:solidFill>
              <a:latin typeface="方正综艺简体" panose="03000509000000000000" pitchFamily="65" charset="-122"/>
              <a:ea typeface="方正综艺简体" panose="03000509000000000000" pitchFamily="65" charset="-122"/>
            </a:endParaRPr>
          </a:p>
        </p:txBody>
      </p:sp>
      <p:grpSp>
        <p:nvGrpSpPr>
          <p:cNvPr id="234" name="组合 233"/>
          <p:cNvGrpSpPr/>
          <p:nvPr/>
        </p:nvGrpSpPr>
        <p:grpSpPr>
          <a:xfrm>
            <a:off x="5700907" y="1167161"/>
            <a:ext cx="4335780" cy="583820"/>
            <a:chOff x="5856482" y="1162081"/>
            <a:chExt cx="4335780" cy="583820"/>
          </a:xfrm>
        </p:grpSpPr>
        <p:sp>
          <p:nvSpPr>
            <p:cNvPr id="215" name="文本框 214"/>
            <p:cNvSpPr txBox="1"/>
            <p:nvPr/>
          </p:nvSpPr>
          <p:spPr>
            <a:xfrm>
              <a:off x="5856482" y="1162081"/>
              <a:ext cx="4335780" cy="583565"/>
            </a:xfrm>
            <a:prstGeom prst="rect">
              <a:avLst/>
            </a:prstGeom>
            <a:noFill/>
          </p:spPr>
          <p:txBody>
            <a:bodyPr wrap="square" rtlCol="0">
              <a:spAutoFit/>
            </a:bodyPr>
            <a:lstStyle/>
            <a:p>
              <a:pPr algn="r"/>
              <a:r>
                <a:rPr lang="zh-CN" altLang="en-US" sz="3200" dirty="0">
                  <a:solidFill>
                    <a:srgbClr val="1D495D"/>
                  </a:solidFill>
                  <a:latin typeface="方正综艺简体" panose="03000509000000000000" pitchFamily="65" charset="-122"/>
                  <a:ea typeface="方正综艺简体" panose="03000509000000000000" pitchFamily="65" charset="-122"/>
                </a:rPr>
                <a:t>Learning Aims</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16" name="椭圆 215"/>
            <p:cNvSpPr>
              <a:spLocks noChangeAspect="1"/>
            </p:cNvSpPr>
            <p:nvPr/>
          </p:nvSpPr>
          <p:spPr>
            <a:xfrm>
              <a:off x="6509262" y="1169901"/>
              <a:ext cx="576000" cy="576000"/>
            </a:xfrm>
            <a:prstGeom prst="ellipse">
              <a:avLst/>
            </a:prstGeom>
            <a:solidFill>
              <a:srgbClr val="CF3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latin typeface="方正综艺简体" panose="03000509000000000000" pitchFamily="65" charset="-122"/>
                  <a:ea typeface="方正综艺简体" panose="03000509000000000000" pitchFamily="65" charset="-122"/>
                </a:rPr>
                <a:t>1</a:t>
              </a:r>
              <a:endParaRPr lang="zh-CN" altLang="en-US" sz="4000" b="1" dirty="0">
                <a:latin typeface="方正综艺简体" panose="03000509000000000000" pitchFamily="65" charset="-122"/>
                <a:ea typeface="方正综艺简体" panose="03000509000000000000" pitchFamily="65" charset="-122"/>
              </a:endParaRPr>
            </a:p>
          </p:txBody>
        </p:sp>
      </p:grpSp>
      <p:grpSp>
        <p:nvGrpSpPr>
          <p:cNvPr id="233" name="组合 232"/>
          <p:cNvGrpSpPr/>
          <p:nvPr/>
        </p:nvGrpSpPr>
        <p:grpSpPr>
          <a:xfrm>
            <a:off x="5143374" y="2478940"/>
            <a:ext cx="6586220" cy="583820"/>
            <a:chOff x="5143374" y="2482115"/>
            <a:chExt cx="6586220" cy="583820"/>
          </a:xfrm>
        </p:grpSpPr>
        <p:sp>
          <p:nvSpPr>
            <p:cNvPr id="218" name="文本框 217"/>
            <p:cNvSpPr txBox="1"/>
            <p:nvPr/>
          </p:nvSpPr>
          <p:spPr>
            <a:xfrm>
              <a:off x="5143374" y="2482115"/>
              <a:ext cx="6586220" cy="583565"/>
            </a:xfrm>
            <a:prstGeom prst="rect">
              <a:avLst/>
            </a:prstGeom>
            <a:noFill/>
          </p:spPr>
          <p:txBody>
            <a:bodyPr wrap="square" rtlCol="0">
              <a:spAutoFit/>
            </a:bodyPr>
            <a:lstStyle/>
            <a:p>
              <a:pPr algn="r"/>
              <a:r>
                <a:rPr lang="zh-CN" altLang="en-US" sz="3200" dirty="0" smtClean="0">
                  <a:solidFill>
                    <a:srgbClr val="1D495D"/>
                  </a:solidFill>
                  <a:latin typeface="方正综艺简体" panose="03000509000000000000" pitchFamily="65" charset="-122"/>
                  <a:ea typeface="方正综艺简体" panose="03000509000000000000" pitchFamily="65" charset="-122"/>
                </a:rPr>
                <a:t>Background Information</a:t>
              </a:r>
              <a:endParaRPr lang="zh-CN" altLang="en-US" sz="3200" dirty="0" smtClean="0">
                <a:solidFill>
                  <a:srgbClr val="1D495D"/>
                </a:solidFill>
                <a:latin typeface="方正综艺简体" panose="03000509000000000000" pitchFamily="65" charset="-122"/>
                <a:ea typeface="方正综艺简体" panose="03000509000000000000" pitchFamily="65" charset="-122"/>
              </a:endParaRPr>
            </a:p>
          </p:txBody>
        </p:sp>
        <p:sp>
          <p:nvSpPr>
            <p:cNvPr id="219" name="椭圆 218"/>
            <p:cNvSpPr>
              <a:spLocks noChangeAspect="1"/>
            </p:cNvSpPr>
            <p:nvPr/>
          </p:nvSpPr>
          <p:spPr>
            <a:xfrm>
              <a:off x="6351779" y="2489935"/>
              <a:ext cx="576000" cy="576000"/>
            </a:xfrm>
            <a:prstGeom prst="ellipse">
              <a:avLst/>
            </a:prstGeom>
            <a:solidFill>
              <a:srgbClr val="CF3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方正综艺简体" panose="03000509000000000000" pitchFamily="65" charset="-122"/>
                  <a:ea typeface="方正综艺简体" panose="03000509000000000000" pitchFamily="65" charset="-122"/>
                </a:rPr>
                <a:t>2</a:t>
              </a:r>
              <a:endParaRPr lang="zh-CN" altLang="en-US" sz="4000" b="1" dirty="0">
                <a:latin typeface="方正综艺简体" panose="03000509000000000000" pitchFamily="65" charset="-122"/>
                <a:ea typeface="方正综艺简体" panose="03000509000000000000" pitchFamily="65" charset="-122"/>
              </a:endParaRPr>
            </a:p>
          </p:txBody>
        </p:sp>
      </p:grpSp>
      <p:grpSp>
        <p:nvGrpSpPr>
          <p:cNvPr id="232" name="组合 231"/>
          <p:cNvGrpSpPr/>
          <p:nvPr/>
        </p:nvGrpSpPr>
        <p:grpSpPr>
          <a:xfrm>
            <a:off x="5606836" y="3795799"/>
            <a:ext cx="3918858" cy="583820"/>
            <a:chOff x="5606836" y="3840249"/>
            <a:chExt cx="3918858" cy="583820"/>
          </a:xfrm>
        </p:grpSpPr>
        <p:sp>
          <p:nvSpPr>
            <p:cNvPr id="220" name="文本框 219"/>
            <p:cNvSpPr txBox="1"/>
            <p:nvPr/>
          </p:nvSpPr>
          <p:spPr>
            <a:xfrm>
              <a:off x="5606836" y="3840249"/>
              <a:ext cx="3918858" cy="583565"/>
            </a:xfrm>
            <a:prstGeom prst="rect">
              <a:avLst/>
            </a:prstGeom>
            <a:noFill/>
          </p:spPr>
          <p:txBody>
            <a:bodyPr wrap="square" rtlCol="0">
              <a:spAutoFit/>
            </a:bodyPr>
            <a:lstStyle/>
            <a:p>
              <a:pPr algn="r"/>
              <a:r>
                <a:rPr lang="en-US" altLang="zh-CN" sz="3200" dirty="0" smtClean="0">
                  <a:solidFill>
                    <a:srgbClr val="1D495D"/>
                  </a:solidFill>
                  <a:latin typeface="方正综艺简体" panose="03000509000000000000" pitchFamily="65" charset="-122"/>
                  <a:ea typeface="方正综艺简体" panose="03000509000000000000" pitchFamily="65" charset="-122"/>
                </a:rPr>
                <a:t>Case Study</a:t>
              </a:r>
              <a:endParaRPr lang="en-US" altLang="zh-CN" sz="3200" dirty="0" smtClean="0">
                <a:solidFill>
                  <a:srgbClr val="1D495D"/>
                </a:solidFill>
                <a:latin typeface="方正综艺简体" panose="03000509000000000000" pitchFamily="65" charset="-122"/>
                <a:ea typeface="方正综艺简体" panose="03000509000000000000" pitchFamily="65" charset="-122"/>
              </a:endParaRPr>
            </a:p>
          </p:txBody>
        </p:sp>
        <p:sp>
          <p:nvSpPr>
            <p:cNvPr id="221" name="椭圆 220"/>
            <p:cNvSpPr>
              <a:spLocks noChangeAspect="1"/>
            </p:cNvSpPr>
            <p:nvPr/>
          </p:nvSpPr>
          <p:spPr>
            <a:xfrm>
              <a:off x="6353595" y="3848069"/>
              <a:ext cx="576000" cy="576000"/>
            </a:xfrm>
            <a:prstGeom prst="ellipse">
              <a:avLst/>
            </a:prstGeom>
            <a:solidFill>
              <a:srgbClr val="CF3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方正综艺简体" panose="03000509000000000000" pitchFamily="65" charset="-122"/>
                  <a:ea typeface="方正综艺简体" panose="03000509000000000000" pitchFamily="65" charset="-122"/>
                </a:rPr>
                <a:t>3</a:t>
              </a:r>
              <a:endParaRPr lang="zh-CN" altLang="en-US" sz="4000" b="1" dirty="0">
                <a:latin typeface="方正综艺简体" panose="03000509000000000000" pitchFamily="65" charset="-122"/>
                <a:ea typeface="方正综艺简体" panose="03000509000000000000" pitchFamily="65" charset="-122"/>
              </a:endParaRPr>
            </a:p>
          </p:txBody>
        </p:sp>
      </p:grpSp>
      <p:grpSp>
        <p:nvGrpSpPr>
          <p:cNvPr id="230" name="组合 229"/>
          <p:cNvGrpSpPr/>
          <p:nvPr/>
        </p:nvGrpSpPr>
        <p:grpSpPr>
          <a:xfrm>
            <a:off x="5512856" y="5120477"/>
            <a:ext cx="3918858" cy="584000"/>
            <a:chOff x="5512856" y="5187152"/>
            <a:chExt cx="3918858" cy="584000"/>
          </a:xfrm>
        </p:grpSpPr>
        <p:sp>
          <p:nvSpPr>
            <p:cNvPr id="222" name="文本框 221"/>
            <p:cNvSpPr txBox="1"/>
            <p:nvPr/>
          </p:nvSpPr>
          <p:spPr>
            <a:xfrm>
              <a:off x="5512856" y="5187587"/>
              <a:ext cx="3918858" cy="583565"/>
            </a:xfrm>
            <a:prstGeom prst="rect">
              <a:avLst/>
            </a:prstGeom>
            <a:noFill/>
          </p:spPr>
          <p:txBody>
            <a:bodyPr wrap="square" rtlCol="0">
              <a:spAutoFit/>
            </a:bodyPr>
            <a:lstStyle/>
            <a:p>
              <a:pPr algn="r"/>
              <a:r>
                <a:rPr lang="en-US" altLang="zh-CN" sz="3200" dirty="0">
                  <a:solidFill>
                    <a:srgbClr val="1D495D"/>
                  </a:solidFill>
                  <a:latin typeface="方正综艺简体" panose="03000509000000000000" pitchFamily="65" charset="-122"/>
                  <a:ea typeface="方正综艺简体" panose="03000509000000000000" pitchFamily="65" charset="-122"/>
                </a:rPr>
                <a:t>Homework</a:t>
              </a:r>
              <a:endParaRPr lang="en-US" altLang="zh-CN" sz="3200" dirty="0">
                <a:solidFill>
                  <a:srgbClr val="1D495D"/>
                </a:solidFill>
                <a:latin typeface="方正综艺简体" panose="03000509000000000000" pitchFamily="65" charset="-122"/>
                <a:ea typeface="方正综艺简体" panose="03000509000000000000" pitchFamily="65" charset="-122"/>
              </a:endParaRPr>
            </a:p>
          </p:txBody>
        </p:sp>
        <p:sp>
          <p:nvSpPr>
            <p:cNvPr id="223" name="椭圆 222"/>
            <p:cNvSpPr>
              <a:spLocks noChangeAspect="1"/>
            </p:cNvSpPr>
            <p:nvPr/>
          </p:nvSpPr>
          <p:spPr>
            <a:xfrm>
              <a:off x="6351782" y="5187152"/>
              <a:ext cx="576000" cy="576000"/>
            </a:xfrm>
            <a:prstGeom prst="ellipse">
              <a:avLst/>
            </a:prstGeom>
            <a:solidFill>
              <a:srgbClr val="CF3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方正综艺简体" panose="03000509000000000000" pitchFamily="65" charset="-122"/>
                  <a:ea typeface="方正综艺简体" panose="03000509000000000000" pitchFamily="65" charset="-122"/>
                </a:rPr>
                <a:t>4</a:t>
              </a:r>
              <a:endParaRPr lang="zh-CN" altLang="en-US" sz="4000" b="1" dirty="0">
                <a:latin typeface="方正综艺简体" panose="03000509000000000000" pitchFamily="65" charset="-122"/>
                <a:ea typeface="方正综艺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anim calcmode="lin" valueType="num">
                                      <p:cBhvr>
                                        <p:cTn id="13" dur="1000" fill="hold"/>
                                        <p:tgtEl>
                                          <p:spTgt spid="89"/>
                                        </p:tgtEl>
                                        <p:attrNameLst>
                                          <p:attrName>ppt_x</p:attrName>
                                        </p:attrNameLst>
                                      </p:cBhvr>
                                      <p:tavLst>
                                        <p:tav tm="0">
                                          <p:val>
                                            <p:strVal val="#ppt_x"/>
                                          </p:val>
                                        </p:tav>
                                        <p:tav tm="100000">
                                          <p:val>
                                            <p:strVal val="#ppt_x"/>
                                          </p:val>
                                        </p:tav>
                                      </p:tavLst>
                                    </p:anim>
                                    <p:anim calcmode="lin" valueType="num">
                                      <p:cBhvr>
                                        <p:cTn id="14" dur="10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anim calcmode="lin" valueType="num">
                                      <p:cBhvr>
                                        <p:cTn id="18" dur="1000" fill="hold"/>
                                        <p:tgtEl>
                                          <p:spTgt spid="90"/>
                                        </p:tgtEl>
                                        <p:attrNameLst>
                                          <p:attrName>ppt_x</p:attrName>
                                        </p:attrNameLst>
                                      </p:cBhvr>
                                      <p:tavLst>
                                        <p:tav tm="0">
                                          <p:val>
                                            <p:strVal val="#ppt_x"/>
                                          </p:val>
                                        </p:tav>
                                        <p:tav tm="100000">
                                          <p:val>
                                            <p:strVal val="#ppt_x"/>
                                          </p:val>
                                        </p:tav>
                                      </p:tavLst>
                                    </p:anim>
                                    <p:anim calcmode="lin" valueType="num">
                                      <p:cBhvr>
                                        <p:cTn id="19" dur="1000" fill="hold"/>
                                        <p:tgtEl>
                                          <p:spTgt spid="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anim calcmode="lin" valueType="num">
                                      <p:cBhvr>
                                        <p:cTn id="28" dur="1000" fill="hold"/>
                                        <p:tgtEl>
                                          <p:spTgt spid="92"/>
                                        </p:tgtEl>
                                        <p:attrNameLst>
                                          <p:attrName>ppt_x</p:attrName>
                                        </p:attrNameLst>
                                      </p:cBhvr>
                                      <p:tavLst>
                                        <p:tav tm="0">
                                          <p:val>
                                            <p:strVal val="#ppt_x"/>
                                          </p:val>
                                        </p:tav>
                                        <p:tav tm="100000">
                                          <p:val>
                                            <p:strVal val="#ppt_x"/>
                                          </p:val>
                                        </p:tav>
                                      </p:tavLst>
                                    </p:anim>
                                    <p:anim calcmode="lin" valueType="num">
                                      <p:cBhvr>
                                        <p:cTn id="29" dur="1000" fill="hold"/>
                                        <p:tgtEl>
                                          <p:spTgt spid="9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000"/>
                                        <p:tgtEl>
                                          <p:spTgt spid="93"/>
                                        </p:tgtEl>
                                      </p:cBhvr>
                                    </p:animEffect>
                                    <p:anim calcmode="lin" valueType="num">
                                      <p:cBhvr>
                                        <p:cTn id="33" dur="1000" fill="hold"/>
                                        <p:tgtEl>
                                          <p:spTgt spid="93"/>
                                        </p:tgtEl>
                                        <p:attrNameLst>
                                          <p:attrName>ppt_x</p:attrName>
                                        </p:attrNameLst>
                                      </p:cBhvr>
                                      <p:tavLst>
                                        <p:tav tm="0">
                                          <p:val>
                                            <p:strVal val="#ppt_x"/>
                                          </p:val>
                                        </p:tav>
                                        <p:tav tm="100000">
                                          <p:val>
                                            <p:strVal val="#ppt_x"/>
                                          </p:val>
                                        </p:tav>
                                      </p:tavLst>
                                    </p:anim>
                                    <p:anim calcmode="lin" valueType="num">
                                      <p:cBhvr>
                                        <p:cTn id="34" dur="1000" fill="hold"/>
                                        <p:tgtEl>
                                          <p:spTgt spid="9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1000"/>
                                        <p:tgtEl>
                                          <p:spTgt spid="213"/>
                                        </p:tgtEl>
                                      </p:cBhvr>
                                    </p:animEffect>
                                    <p:anim calcmode="lin" valueType="num">
                                      <p:cBhvr>
                                        <p:cTn id="38" dur="1000" fill="hold"/>
                                        <p:tgtEl>
                                          <p:spTgt spid="213"/>
                                        </p:tgtEl>
                                        <p:attrNameLst>
                                          <p:attrName>ppt_x</p:attrName>
                                        </p:attrNameLst>
                                      </p:cBhvr>
                                      <p:tavLst>
                                        <p:tav tm="0">
                                          <p:val>
                                            <p:strVal val="#ppt_x"/>
                                          </p:val>
                                        </p:tav>
                                        <p:tav tm="100000">
                                          <p:val>
                                            <p:strVal val="#ppt_x"/>
                                          </p:val>
                                        </p:tav>
                                      </p:tavLst>
                                    </p:anim>
                                    <p:anim calcmode="lin" valueType="num">
                                      <p:cBhvr>
                                        <p:cTn id="39" dur="1000" fill="hold"/>
                                        <p:tgtEl>
                                          <p:spTgt spid="2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anim calcmode="lin" valueType="num">
                                      <p:cBhvr>
                                        <p:cTn id="43" dur="1000" fill="hold"/>
                                        <p:tgtEl>
                                          <p:spTgt spid="96"/>
                                        </p:tgtEl>
                                        <p:attrNameLst>
                                          <p:attrName>ppt_x</p:attrName>
                                        </p:attrNameLst>
                                      </p:cBhvr>
                                      <p:tavLst>
                                        <p:tav tm="0">
                                          <p:val>
                                            <p:strVal val="#ppt_x"/>
                                          </p:val>
                                        </p:tav>
                                        <p:tav tm="100000">
                                          <p:val>
                                            <p:strVal val="#ppt_x"/>
                                          </p:val>
                                        </p:tav>
                                      </p:tavLst>
                                    </p:anim>
                                    <p:anim calcmode="lin" valueType="num">
                                      <p:cBhvr>
                                        <p:cTn id="44" dur="1000" fill="hold"/>
                                        <p:tgtEl>
                                          <p:spTgt spid="9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1000"/>
                                        <p:tgtEl>
                                          <p:spTgt spid="97"/>
                                        </p:tgtEl>
                                      </p:cBhvr>
                                    </p:animEffect>
                                    <p:anim calcmode="lin" valueType="num">
                                      <p:cBhvr>
                                        <p:cTn id="48" dur="1000" fill="hold"/>
                                        <p:tgtEl>
                                          <p:spTgt spid="97"/>
                                        </p:tgtEl>
                                        <p:attrNameLst>
                                          <p:attrName>ppt_x</p:attrName>
                                        </p:attrNameLst>
                                      </p:cBhvr>
                                      <p:tavLst>
                                        <p:tav tm="0">
                                          <p:val>
                                            <p:strVal val="#ppt_x"/>
                                          </p:val>
                                        </p:tav>
                                        <p:tav tm="100000">
                                          <p:val>
                                            <p:strVal val="#ppt_x"/>
                                          </p:val>
                                        </p:tav>
                                      </p:tavLst>
                                    </p:anim>
                                    <p:anim calcmode="lin" valueType="num">
                                      <p:cBhvr>
                                        <p:cTn id="49" dur="1000" fill="hold"/>
                                        <p:tgtEl>
                                          <p:spTgt spid="9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000"/>
                                        <p:tgtEl>
                                          <p:spTgt spid="98"/>
                                        </p:tgtEl>
                                      </p:cBhvr>
                                    </p:animEffect>
                                    <p:anim calcmode="lin" valueType="num">
                                      <p:cBhvr>
                                        <p:cTn id="53" dur="1000" fill="hold"/>
                                        <p:tgtEl>
                                          <p:spTgt spid="98"/>
                                        </p:tgtEl>
                                        <p:attrNameLst>
                                          <p:attrName>ppt_x</p:attrName>
                                        </p:attrNameLst>
                                      </p:cBhvr>
                                      <p:tavLst>
                                        <p:tav tm="0">
                                          <p:val>
                                            <p:strVal val="#ppt_x"/>
                                          </p:val>
                                        </p:tav>
                                        <p:tav tm="100000">
                                          <p:val>
                                            <p:strVal val="#ppt_x"/>
                                          </p:val>
                                        </p:tav>
                                      </p:tavLst>
                                    </p:anim>
                                    <p:anim calcmode="lin" valueType="num">
                                      <p:cBhvr>
                                        <p:cTn id="54" dur="1000" fill="hold"/>
                                        <p:tgtEl>
                                          <p:spTgt spid="9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1"/>
                                        </p:tgtEl>
                                        <p:attrNameLst>
                                          <p:attrName>style.visibility</p:attrName>
                                        </p:attrNameLst>
                                      </p:cBhvr>
                                      <p:to>
                                        <p:strVal val="visible"/>
                                      </p:to>
                                    </p:set>
                                    <p:animEffect transition="in" filter="fade">
                                      <p:cBhvr>
                                        <p:cTn id="57" dur="1000"/>
                                        <p:tgtEl>
                                          <p:spTgt spid="211"/>
                                        </p:tgtEl>
                                      </p:cBhvr>
                                    </p:animEffect>
                                    <p:anim calcmode="lin" valueType="num">
                                      <p:cBhvr>
                                        <p:cTn id="58" dur="1000" fill="hold"/>
                                        <p:tgtEl>
                                          <p:spTgt spid="211"/>
                                        </p:tgtEl>
                                        <p:attrNameLst>
                                          <p:attrName>ppt_x</p:attrName>
                                        </p:attrNameLst>
                                      </p:cBhvr>
                                      <p:tavLst>
                                        <p:tav tm="0">
                                          <p:val>
                                            <p:strVal val="#ppt_x"/>
                                          </p:val>
                                        </p:tav>
                                        <p:tav tm="100000">
                                          <p:val>
                                            <p:strVal val="#ppt_x"/>
                                          </p:val>
                                        </p:tav>
                                      </p:tavLst>
                                    </p:anim>
                                    <p:anim calcmode="lin" valueType="num">
                                      <p:cBhvr>
                                        <p:cTn id="59" dur="1000" fill="hold"/>
                                        <p:tgtEl>
                                          <p:spTgt spid="21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234"/>
                                        </p:tgtEl>
                                        <p:attrNameLst>
                                          <p:attrName>style.visibility</p:attrName>
                                        </p:attrNameLst>
                                      </p:cBhvr>
                                      <p:to>
                                        <p:strVal val="visible"/>
                                      </p:to>
                                    </p:set>
                                    <p:animEffect transition="in" filter="wipe(left)">
                                      <p:cBhvr>
                                        <p:cTn id="63" dur="500"/>
                                        <p:tgtEl>
                                          <p:spTgt spid="234"/>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233"/>
                                        </p:tgtEl>
                                        <p:attrNameLst>
                                          <p:attrName>style.visibility</p:attrName>
                                        </p:attrNameLst>
                                      </p:cBhvr>
                                      <p:to>
                                        <p:strVal val="visible"/>
                                      </p:to>
                                    </p:set>
                                    <p:animEffect transition="in" filter="wipe(left)">
                                      <p:cBhvr>
                                        <p:cTn id="67" dur="500"/>
                                        <p:tgtEl>
                                          <p:spTgt spid="233"/>
                                        </p:tgtEl>
                                      </p:cBhvr>
                                    </p:animEffect>
                                  </p:childTnLst>
                                </p:cTn>
                              </p:par>
                            </p:childTnLst>
                          </p:cTn>
                        </p:par>
                        <p:par>
                          <p:cTn id="68" fill="hold">
                            <p:stCondLst>
                              <p:cond delay="2000"/>
                            </p:stCondLst>
                            <p:childTnLst>
                              <p:par>
                                <p:cTn id="69" presetID="22" presetClass="entr" presetSubtype="8" fill="hold" nodeType="afterEffect">
                                  <p:stCondLst>
                                    <p:cond delay="0"/>
                                  </p:stCondLst>
                                  <p:childTnLst>
                                    <p:set>
                                      <p:cBhvr>
                                        <p:cTn id="70" dur="1" fill="hold">
                                          <p:stCondLst>
                                            <p:cond delay="0"/>
                                          </p:stCondLst>
                                        </p:cTn>
                                        <p:tgtEl>
                                          <p:spTgt spid="232"/>
                                        </p:tgtEl>
                                        <p:attrNameLst>
                                          <p:attrName>style.visibility</p:attrName>
                                        </p:attrNameLst>
                                      </p:cBhvr>
                                      <p:to>
                                        <p:strVal val="visible"/>
                                      </p:to>
                                    </p:set>
                                    <p:animEffect transition="in" filter="wipe(left)">
                                      <p:cBhvr>
                                        <p:cTn id="71" dur="500"/>
                                        <p:tgtEl>
                                          <p:spTgt spid="232"/>
                                        </p:tgtEl>
                                      </p:cBhvr>
                                    </p:animEffect>
                                  </p:childTnLst>
                                </p:cTn>
                              </p:par>
                            </p:childTnLst>
                          </p:cTn>
                        </p:par>
                        <p:par>
                          <p:cTn id="72" fill="hold">
                            <p:stCondLst>
                              <p:cond delay="2500"/>
                            </p:stCondLst>
                            <p:childTnLst>
                              <p:par>
                                <p:cTn id="73" presetID="22" presetClass="entr" presetSubtype="8" fill="hold" nodeType="after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wipe(left)">
                                      <p:cBhvr>
                                        <p:cTn id="75"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6" grpId="0" animBg="1"/>
      <p:bldP spid="97" grpId="0" animBg="1"/>
      <p:bldP spid="98" grpId="0" animBg="1"/>
      <p:bldP spid="2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1527810" y="353060"/>
            <a:ext cx="91370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sym typeface="+mn-ea"/>
              </a:rPr>
              <a:t>Letter 1  A general Enquiry for Brocade Handbag</a:t>
            </a:r>
            <a:endParaRPr lang="en-US" altLang="zh-CN" sz="3200">
              <a:latin typeface="Arial" panose="020B0604020202020204" pitchFamily="34" charset="0"/>
              <a:cs typeface="Arial" panose="020B0604020202020204" pitchFamily="34" charset="0"/>
              <a:sym typeface="+mn-ea"/>
            </a:endParaRPr>
          </a:p>
        </p:txBody>
      </p:sp>
      <p:sp>
        <p:nvSpPr>
          <p:cNvPr id="31750" name="文本框 36"/>
          <p:cNvSpPr txBox="1">
            <a:spLocks noChangeArrowheads="1"/>
          </p:cNvSpPr>
          <p:nvPr/>
        </p:nvSpPr>
        <p:spPr bwMode="auto">
          <a:xfrm>
            <a:off x="3712210" y="982980"/>
            <a:ext cx="846518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indent="127000" algn="l" defTabSz="914400" rtl="0" eaLnBrk="1" fontAlgn="base" latinLnBrk="1" hangingPunct="1">
              <a:lnSpc>
                <a:spcPct val="100000"/>
              </a:lnSpc>
              <a:spcBef>
                <a:spcPct val="0"/>
              </a:spcBef>
              <a:spcAft>
                <a:spcPct val="0"/>
              </a:spcAft>
              <a:buClr>
                <a:schemeClr val="bg1"/>
              </a:buClr>
              <a:buNone/>
            </a:pPr>
            <a:r>
              <a:rPr lang="en-US" altLang="zh-CN" sz="2800" b="1">
                <a:solidFill>
                  <a:srgbClr val="FF0000"/>
                </a:solidFill>
                <a:latin typeface="Arial" panose="020B0604020202020204" pitchFamily="34" charset="0"/>
                <a:ea typeface="Gulim" panose="020B0600000101010101" pitchFamily="34" charset="-127"/>
                <a:cs typeface="Arial" panose="020B0604020202020204" pitchFamily="34" charset="0"/>
                <a:sym typeface="+mn-ea"/>
                <a:hlinkClick r:id="rId1" action="ppaction://hlinksldjump"/>
              </a:rPr>
              <a:t>Should your quality be suitable and the price competitive</a:t>
            </a:r>
            <a:r>
              <a:rPr lang="en-US" altLang="zh-CN" sz="2800">
                <a:latin typeface="Arial" panose="020B0604020202020204" pitchFamily="34" charset="0"/>
                <a:ea typeface="Gulim" panose="020B0600000101010101" pitchFamily="34" charset="-127"/>
                <a:cs typeface="Arial" panose="020B0604020202020204" pitchFamily="34" charset="0"/>
                <a:sym typeface="+mn-ea"/>
              </a:rPr>
              <a:t>, we trust our business will be materialized soon.</a:t>
            </a:r>
            <a:endParaRPr lang="en-US" altLang="zh-CN" sz="2800">
              <a:solidFill>
                <a:schemeClr val="tx1"/>
              </a:solidFill>
              <a:latin typeface="Arial" panose="020B0604020202020204" pitchFamily="34" charset="0"/>
              <a:ea typeface="Gulim" panose="020B0600000101010101" pitchFamily="34" charset="-127"/>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endParaRPr lang="en-US" altLang="zh-CN" sz="2800" b="1">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Yours faithfully,</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Martin Crown</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Purchasing Manager</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Thomas Co., Ltd.</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Add.: 120 Garden Street Vancouver V5Z3G7, Canada</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Fax: 1-604-2130891</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Tel.: 1-604-2130822*620              </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a:p>
            <a:pPr marL="0" marR="0" indent="127000" algn="l" defTabSz="914400" rtl="0" eaLnBrk="1" fontAlgn="base" latinLnBrk="1" hangingPunct="1">
              <a:lnSpc>
                <a:spcPct val="100000"/>
              </a:lnSpc>
              <a:spcBef>
                <a:spcPct val="0"/>
              </a:spcBef>
              <a:spcAft>
                <a:spcPct val="0"/>
              </a:spcAft>
              <a:buClr>
                <a:schemeClr val="bg1"/>
              </a:buClr>
              <a:buNone/>
            </a:pPr>
            <a:r>
              <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rPr>
              <a:t>Email: martincrown@thomas.com.ca</a:t>
            </a:r>
            <a:endParaRPr lang="en-US" altLang="zh-CN" sz="2800">
              <a:solidFill>
                <a:srgbClr val="404040"/>
              </a:solidFill>
              <a:latin typeface="Arial" panose="020B0604020202020204" pitchFamily="34" charset="0"/>
              <a:ea typeface="微软雅黑" panose="020B0503020204020204" pitchFamily="34" charset="-122"/>
              <a:cs typeface="Arial" panose="020B0604020202020204" pitchFamily="34" charset="0"/>
              <a:sym typeface="+mn-ea"/>
            </a:endParaRPr>
          </a:p>
        </p:txBody>
      </p:sp>
      <p:pic>
        <p:nvPicPr>
          <p:cNvPr id="23557" name="图片 217096" descr="两手袋"/>
          <p:cNvPicPr>
            <a:picLocks noChangeAspect="1"/>
          </p:cNvPicPr>
          <p:nvPr/>
        </p:nvPicPr>
        <p:blipFill>
          <a:blip r:embed="rId2"/>
          <a:stretch>
            <a:fillRect/>
          </a:stretch>
        </p:blipFill>
        <p:spPr>
          <a:xfrm>
            <a:off x="107950" y="2690495"/>
            <a:ext cx="3604260" cy="22752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500" fill="hold">
                                          <p:stCondLst>
                                            <p:cond delay="0"/>
                                          </p:stCondLst>
                                        </p:cTn>
                                        <p:tgtEl>
                                          <p:spTgt spid="31747"/>
                                        </p:tgtEl>
                                        <p:attrNameLst>
                                          <p:attrName>style.visibility</p:attrName>
                                        </p:attrNameLst>
                                      </p:cBhvr>
                                      <p:to>
                                        <p:strVal val="visible"/>
                                      </p:to>
                                    </p:set>
                                    <p:animEffect transition="in" filter="plus(in)">
                                      <p:cBhvr>
                                        <p:cTn id="7" dur="500"/>
                                        <p:tgtEl>
                                          <p:spTgt spid="317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750"/>
                                        </p:tgtEl>
                                        <p:attrNameLst>
                                          <p:attrName>style.visibility</p:attrName>
                                        </p:attrNameLst>
                                      </p:cBhvr>
                                      <p:to>
                                        <p:strVal val="visible"/>
                                      </p:to>
                                    </p:set>
                                    <p:animEffect transition="in" filter="barn(inVertical)">
                                      <p:cBhvr>
                                        <p:cTn id="11" dur="500"/>
                                        <p:tgtEl>
                                          <p:spTgt spid="31750"/>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diamond(in)">
                                      <p:cBhvr>
                                        <p:cTn id="15"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07010" y="248285"/>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462915" y="2090420"/>
            <a:ext cx="11266805" cy="3538220"/>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1. search from 从……寻找到</a:t>
            </a:r>
            <a:endParaRPr lang="zh-CN" altLang="en-US" sz="2800">
              <a:latin typeface="Arial" panose="020B0604020202020204" pitchFamily="34" charset="0"/>
              <a:cs typeface="Arial" panose="020B0604020202020204" pitchFamily="34" charset="0"/>
            </a:endParaRPr>
          </a:p>
          <a:p>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2. Alibaba 阿里巴巴网站</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阿里巴巴是指企业对企业的网上贸易市场平台。</a:t>
            </a:r>
            <a:endParaRPr lang="zh-CN" altLang="en-US" sz="2800">
              <a:latin typeface="Arial" panose="020B0604020202020204" pitchFamily="34" charset="0"/>
              <a:cs typeface="Arial" panose="020B0604020202020204" pitchFamily="34" charset="0"/>
            </a:endParaRPr>
          </a:p>
          <a:p>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3. steady demand稳定的需求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There has been steady demand for our jewellery boxes in your market.</a:t>
            </a:r>
            <a:endParaRPr lang="zh-CN" altLang="en-US" sz="2400">
              <a:latin typeface="Arial" panose="020B0604020202020204" pitchFamily="34" charset="0"/>
              <a:cs typeface="Arial" panose="020B0604020202020204" pitchFamily="34" charset="0"/>
            </a:endParaRPr>
          </a:p>
        </p:txBody>
      </p:sp>
      <p:sp>
        <p:nvSpPr>
          <p:cNvPr id="143" name=" 143">
            <a:hlinkClick r:id="rId1" action="ppaction://hlinksldjump"/>
          </p:cNvPr>
          <p:cNvSpPr/>
          <p:nvPr/>
        </p:nvSpPr>
        <p:spPr>
          <a:xfrm>
            <a:off x="5870575" y="209042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43">
            <a:hlinkClick r:id="rId1" action="ppaction://hlinksldjump"/>
          </p:cNvPr>
          <p:cNvSpPr/>
          <p:nvPr/>
        </p:nvSpPr>
        <p:spPr>
          <a:xfrm>
            <a:off x="8013065" y="3119755"/>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43">
            <a:hlinkClick r:id="rId1" action="ppaction://hlinksldjump"/>
          </p:cNvPr>
          <p:cNvSpPr/>
          <p:nvPr/>
        </p:nvSpPr>
        <p:spPr>
          <a:xfrm>
            <a:off x="5584190" y="416433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box(in)">
                                      <p:cBhvr>
                                        <p:cTn id="21" dur="2000"/>
                                        <p:tgtEl>
                                          <p:spTgt spid="14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3" end="3"/>
                                            </p:txEl>
                                          </p:spTgt>
                                        </p:tgtEl>
                                      </p:cBhvr>
                                    </p:animEffect>
                                  </p:childTnLst>
                                </p:cTn>
                              </p:par>
                            </p:childTnLst>
                          </p:cTn>
                        </p:par>
                        <p:par>
                          <p:cTn id="32" fill="hold">
                            <p:stCondLst>
                              <p:cond delay="500"/>
                            </p:stCondLst>
                            <p:childTnLst>
                              <p:par>
                                <p:cTn id="33" presetID="1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plus(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par>
                          <p:cTn id="44" fill="hold">
                            <p:stCondLst>
                              <p:cond delay="2000"/>
                            </p:stCondLst>
                            <p:childTnLst>
                              <p:par>
                                <p:cTn id="45" presetID="5"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across)">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248285"/>
            <a:ext cx="2327275" cy="492125"/>
          </a:xfrm>
          <a:prstGeom prst="rect">
            <a:avLst/>
          </a:prstGeom>
        </p:spPr>
        <p:txBody>
          <a:bodyPr wrap="square" lIns="0" tIns="0" rIns="0" bIns="0">
            <a:spAutoFit/>
          </a:bodyPr>
          <a:lstStyle/>
          <a:p>
            <a:r>
              <a:rPr lang="zh-CN" altLang="en-US" sz="3200" dirty="0">
                <a:solidFill>
                  <a:schemeClr val="accent2"/>
                </a:solidFill>
                <a:ea typeface="微软雅黑" panose="020B0503020204020204" pitchFamily="34" charset="-122"/>
                <a:cs typeface="+mn-ea"/>
                <a:sym typeface="+mn-lt"/>
              </a:rPr>
              <a:t>Notes to Text</a:t>
            </a:r>
            <a:endParaRPr lang="zh-CN" altLang="en-US" sz="32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24765" y="740410"/>
            <a:ext cx="12111355" cy="6123940"/>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4. quote报价，开价</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严格来说，它仅报一项价格，不包括数量、交货等。常用的句型为quote sb. a price for sth.。</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will quote you the lowest price if you send us your specific enquiry. 如提出具体询价，我们将给贵公司报最低的价格。</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有时可用quote sb. for sth.，即把price省去。</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Please quote us for 500 dozen of printing aprons. 请给本公司报500打印花围裙价格。</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也可用quote sb. a price.。</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Please quote us your best price. 请报贵公司最好的价格。</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5. stating the earliest date of shipment说明最早装船期</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现在分词短语作状语，表伴随状态。</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6. should your quality be suitable and the price competitive</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这是倒装条件句，相当于if your quality is或in case your quality is。</a:t>
            </a:r>
            <a:endParaRPr lang="zh-CN" altLang="en-US" sz="2800">
              <a:latin typeface="Arial" panose="020B0604020202020204" pitchFamily="34" charset="0"/>
              <a:cs typeface="Arial" panose="020B0604020202020204" pitchFamily="34" charset="0"/>
            </a:endParaRPr>
          </a:p>
        </p:txBody>
      </p:sp>
      <p:sp>
        <p:nvSpPr>
          <p:cNvPr id="143" name=" 143">
            <a:hlinkClick r:id="rId1" action="ppaction://hlinksldjump"/>
          </p:cNvPr>
          <p:cNvSpPr/>
          <p:nvPr/>
        </p:nvSpPr>
        <p:spPr>
          <a:xfrm>
            <a:off x="3504565" y="57658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43">
            <a:hlinkClick r:id="rId1" action="ppaction://hlinksldjump"/>
          </p:cNvPr>
          <p:cNvSpPr/>
          <p:nvPr/>
        </p:nvSpPr>
        <p:spPr>
          <a:xfrm>
            <a:off x="8902065" y="514858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43">
            <a:hlinkClick r:id="rId2" action="ppaction://hlinksldjump"/>
          </p:cNvPr>
          <p:cNvSpPr/>
          <p:nvPr/>
        </p:nvSpPr>
        <p:spPr>
          <a:xfrm>
            <a:off x="10775950" y="6116955"/>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ox(in)">
                                      <p:cBhvr>
                                        <p:cTn id="20" dur="2000"/>
                                        <p:tgtEl>
                                          <p:spTgt spid="3">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2000"/>
                                        <p:tgtEl>
                                          <p:spTgt spid="3">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2000"/>
                                        <p:tgtEl>
                                          <p:spTgt spid="3">
                                            <p:txEl>
                                              <p:pRg st="3" end="3"/>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ox(in)">
                                      <p:cBhvr>
                                        <p:cTn id="29" dur="2000"/>
                                        <p:tgtEl>
                                          <p:spTgt spid="3">
                                            <p:txEl>
                                              <p:pRg st="4" end="4"/>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2000"/>
                                        <p:tgtEl>
                                          <p:spTgt spid="3">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2000"/>
                                        <p:tgtEl>
                                          <p:spTgt spid="3">
                                            <p:txEl>
                                              <p:pRg st="6" end="6"/>
                                            </p:txEl>
                                          </p:spTgt>
                                        </p:tgtEl>
                                      </p:cBhvr>
                                    </p:animEffect>
                                  </p:childTnLst>
                                </p:cTn>
                              </p:par>
                            </p:childTnLst>
                          </p:cTn>
                        </p:par>
                        <p:par>
                          <p:cTn id="36" fill="hold">
                            <p:stCondLst>
                              <p:cond delay="1500"/>
                            </p:stCondLst>
                            <p:childTnLst>
                              <p:par>
                                <p:cTn id="37" presetID="12" presetClass="entr" presetSubtype="4" fill="hold" grpId="0" nodeType="afterEffect">
                                  <p:stCondLst>
                                    <p:cond delay="0"/>
                                  </p:stCondLst>
                                  <p:childTnLst>
                                    <p:set>
                                      <p:cBhvr>
                                        <p:cTn id="38" dur="1" fill="hold">
                                          <p:stCondLst>
                                            <p:cond delay="0"/>
                                          </p:stCondLst>
                                        </p:cTn>
                                        <p:tgtEl>
                                          <p:spTgt spid="143"/>
                                        </p:tgtEl>
                                        <p:attrNameLst>
                                          <p:attrName>style.visibility</p:attrName>
                                        </p:attrNameLst>
                                      </p:cBhvr>
                                      <p:to>
                                        <p:strVal val="visible"/>
                                      </p:to>
                                    </p:set>
                                    <p:anim calcmode="lin" valueType="num">
                                      <p:cBhvr additive="base">
                                        <p:cTn id="39" dur="500"/>
                                        <p:tgtEl>
                                          <p:spTgt spid="143"/>
                                        </p:tgtEl>
                                        <p:attrNameLst>
                                          <p:attrName>ppt_y</p:attrName>
                                        </p:attrNameLst>
                                      </p:cBhvr>
                                      <p:tavLst>
                                        <p:tav tm="0">
                                          <p:val>
                                            <p:strVal val="#ppt_y+#ppt_h*1.125000"/>
                                          </p:val>
                                        </p:tav>
                                        <p:tav tm="100000">
                                          <p:val>
                                            <p:strVal val="#ppt_y"/>
                                          </p:val>
                                        </p:tav>
                                      </p:tavLst>
                                    </p:anim>
                                    <p:animEffect transition="in" filter="wipe(up)">
                                      <p:cBhvr>
                                        <p:cTn id="40" dur="500"/>
                                        <p:tgtEl>
                                          <p:spTgt spid="14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par>
                          <p:cTn id="49" fill="hold">
                            <p:stCondLst>
                              <p:cond delay="500"/>
                            </p:stCondLst>
                            <p:childTnLst>
                              <p:par>
                                <p:cTn id="50" presetID="20" presetClass="entr" presetSubtype="0" fill="hold" grpId="0" nodeType="afterEffect">
                                  <p:stCondLst>
                                    <p:cond delay="0"/>
                                  </p:stCondLst>
                                  <p:childTnLst>
                                    <p:set>
                                      <p:cBhvr>
                                        <p:cTn id="51" dur="500" fill="hold">
                                          <p:stCondLst>
                                            <p:cond delay="0"/>
                                          </p:stCondLst>
                                        </p:cTn>
                                        <p:tgtEl>
                                          <p:spTgt spid="4"/>
                                        </p:tgtEl>
                                        <p:attrNameLst>
                                          <p:attrName>style.visibility</p:attrName>
                                        </p:attrNameLst>
                                      </p:cBhvr>
                                      <p:to>
                                        <p:strVal val="visible"/>
                                      </p:to>
                                    </p:set>
                                    <p:animEffect transition="in" filter="wedg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800" decel="100000"/>
                                        <p:tgtEl>
                                          <p:spTgt spid="3">
                                            <p:txEl>
                                              <p:pRg st="9" end="9"/>
                                            </p:txEl>
                                          </p:spTgt>
                                        </p:tgtEl>
                                      </p:cBhvr>
                                    </p:animEffect>
                                    <p:anim calcmode="lin" valueType="num">
                                      <p:cBhvr>
                                        <p:cTn id="58"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800" decel="100000"/>
                                        <p:tgtEl>
                                          <p:spTgt spid="3">
                                            <p:txEl>
                                              <p:pRg st="10" end="10"/>
                                            </p:txEl>
                                          </p:spTgt>
                                        </p:tgtEl>
                                      </p:cBhvr>
                                    </p:animEffect>
                                    <p:anim calcmode="lin" valueType="num">
                                      <p:cBhvr>
                                        <p:cTn id="66"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par>
                          <p:cTn id="71" fill="hold">
                            <p:stCondLst>
                              <p:cond delay="1000"/>
                            </p:stCondLst>
                            <p:childTnLst>
                              <p:par>
                                <p:cTn id="72" presetID="37" presetClass="entr" presetSubtype="0"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900" decel="100000" fill="hold"/>
                                        <p:tgtEl>
                                          <p:spTgt spid="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699770" y="1990090"/>
            <a:ext cx="7453630" cy="2030095"/>
          </a:xfrm>
          <a:prstGeom prst="rect">
            <a:avLst/>
          </a:prstGeom>
          <a:noFill/>
        </p:spPr>
        <p:txBody>
          <a:bodyPr wrap="square" rtlCol="0">
            <a:spAutoFit/>
          </a:bodyPr>
          <a:lstStyle/>
          <a:p>
            <a:pPr algn="just">
              <a:lnSpc>
                <a:spcPct val="150000"/>
              </a:lnSpc>
            </a:pPr>
            <a:r>
              <a:rPr lang="zh-CN" altLang="en-US" sz="2800" dirty="0">
                <a:solidFill>
                  <a:srgbClr val="1D495D"/>
                </a:solidFill>
                <a:latin typeface="微软雅黑" panose="020B0503020204020204" pitchFamily="34" charset="-122"/>
                <a:ea typeface="微软雅黑" panose="020B0503020204020204" pitchFamily="34" charset="-122"/>
              </a:rPr>
              <a:t>宁波钱湖贸易公司的出口部收到了汤姆逊公司的询盘信并指示陈峰与未曾谋面的加拿大客户联络，早日促成合作。</a:t>
            </a:r>
            <a:endParaRPr lang="zh-CN" altLang="en-US" sz="2800" dirty="0">
              <a:solidFill>
                <a:srgbClr val="1D49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83080" y="18678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315782" y="176688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136525" y="920115"/>
            <a:ext cx="8912225"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at one’s request  应某人要求</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give sb. a general idea of sth.  让某人大概了解……</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coin handbag  硬币手袋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evening handbag  晚装手袋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shoulder handbag  肩包</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tote  大手提包</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856355" y="4091940"/>
            <a:ext cx="5459730" cy="2676525"/>
          </a:xfrm>
          <a:prstGeom prst="rect">
            <a:avLst/>
          </a:prstGeom>
          <a:noFill/>
        </p:spPr>
        <p:txBody>
          <a:bodyPr wrap="square" rtlCol="0">
            <a:spAutoFit/>
          </a:bodyPr>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cosmetic bag  化妆袋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traditional pattern  传统花式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e-catalogue  电子目录</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daily-used  日用的</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266156"/>
            <a:ext cx="5040635" cy="768350"/>
            <a:chOff x="3300299" y="573496"/>
            <a:chExt cx="5040635" cy="768350"/>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299" y="57349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179070" y="2491740"/>
            <a:ext cx="11833225" cy="3969385"/>
          </a:xfrm>
          <a:prstGeom prst="rect">
            <a:avLst/>
          </a:prstGeom>
          <a:noFill/>
        </p:spPr>
        <p:txBody>
          <a:bodyPr wrap="square" rtlCol="0">
            <a:spAutoFit/>
          </a:bodyPr>
          <a:lstStyle/>
          <a:p>
            <a:pPr algn="just">
              <a:lnSpc>
                <a:spcPct val="150000"/>
              </a:lnSpc>
            </a:pPr>
            <a:r>
              <a:rPr lang="zh-CN" altLang="en-US" sz="2800" b="1" dirty="0">
                <a:solidFill>
                  <a:srgbClr val="1D495D"/>
                </a:solidFill>
                <a:latin typeface="新宋体" panose="02010609030101010101" charset="-122"/>
                <a:ea typeface="新宋体" panose="02010609030101010101" charset="-122"/>
              </a:rPr>
              <a:t>1. We are in receipt of your enquiry dated March 2 with thanks.</a:t>
            </a:r>
            <a:endParaRPr lang="zh-CN" altLang="en-US" sz="2800" b="1" dirty="0">
              <a:solidFill>
                <a:srgbClr val="1D495D"/>
              </a:solidFill>
              <a:latin typeface="新宋体" panose="02010609030101010101" charset="-122"/>
              <a:ea typeface="新宋体" panose="02010609030101010101" charset="-122"/>
            </a:endParaRPr>
          </a:p>
          <a:p>
            <a:pPr algn="just">
              <a:lnSpc>
                <a:spcPct val="150000"/>
              </a:lnSpc>
            </a:pPr>
            <a:r>
              <a:rPr lang="zh-CN" altLang="en-US" sz="2800" b="1" dirty="0">
                <a:solidFill>
                  <a:srgbClr val="1D495D"/>
                </a:solidFill>
                <a:latin typeface="新宋体" panose="02010609030101010101" charset="-122"/>
                <a:ea typeface="新宋体" panose="02010609030101010101" charset="-122"/>
              </a:rPr>
              <a:t>2. We are appreciative of your enquiry for tea pots.</a:t>
            </a:r>
            <a:endParaRPr lang="zh-CN" altLang="en-US" sz="2800" b="1" dirty="0">
              <a:solidFill>
                <a:srgbClr val="1D495D"/>
              </a:solidFill>
              <a:latin typeface="新宋体" panose="02010609030101010101" charset="-122"/>
              <a:ea typeface="新宋体" panose="02010609030101010101" charset="-122"/>
            </a:endParaRPr>
          </a:p>
          <a:p>
            <a:pPr algn="just">
              <a:lnSpc>
                <a:spcPct val="150000"/>
              </a:lnSpc>
            </a:pPr>
            <a:r>
              <a:rPr lang="zh-CN" altLang="en-US" sz="2800" b="1" dirty="0">
                <a:solidFill>
                  <a:srgbClr val="1D495D"/>
                </a:solidFill>
                <a:latin typeface="新宋体" panose="02010609030101010101" charset="-122"/>
                <a:ea typeface="新宋体" panose="02010609030101010101" charset="-122"/>
              </a:rPr>
              <a:t>3. We take great pleasure in receiving your enquiry for 5000pcs of wooden table.</a:t>
            </a:r>
            <a:endParaRPr lang="zh-CN" altLang="en-US" sz="2800" b="1" dirty="0">
              <a:solidFill>
                <a:srgbClr val="1D495D"/>
              </a:solidFill>
              <a:latin typeface="新宋体" panose="02010609030101010101" charset="-122"/>
              <a:ea typeface="新宋体" panose="02010609030101010101" charset="-122"/>
            </a:endParaRPr>
          </a:p>
          <a:p>
            <a:pPr algn="just">
              <a:lnSpc>
                <a:spcPct val="150000"/>
              </a:lnSpc>
            </a:pPr>
            <a:r>
              <a:rPr lang="zh-CN" altLang="en-US" sz="2800" b="1" dirty="0">
                <a:solidFill>
                  <a:srgbClr val="1D495D"/>
                </a:solidFill>
                <a:latin typeface="新宋体" panose="02010609030101010101" charset="-122"/>
                <a:ea typeface="新宋体" panose="02010609030101010101" charset="-122"/>
              </a:rPr>
              <a:t>4. Enclosed are our latest e-catalogue and price list for your reference.</a:t>
            </a:r>
            <a:endParaRPr lang="zh-CN" altLang="en-US" sz="2800" b="1" dirty="0">
              <a:solidFill>
                <a:srgbClr val="1D495D"/>
              </a:solidFill>
              <a:latin typeface="新宋体" panose="02010609030101010101" charset="-122"/>
              <a:ea typeface="新宋体" panose="02010609030101010101" charset="-122"/>
            </a:endParaRPr>
          </a:p>
        </p:txBody>
      </p:sp>
      <p:sp>
        <p:nvSpPr>
          <p:cNvPr id="6" name="文本框 5"/>
          <p:cNvSpPr txBox="1"/>
          <p:nvPr/>
        </p:nvSpPr>
        <p:spPr>
          <a:xfrm>
            <a:off x="179070" y="1145540"/>
            <a:ext cx="3558540" cy="583565"/>
          </a:xfrm>
          <a:prstGeom prst="rect">
            <a:avLst/>
          </a:prstGeom>
          <a:noFill/>
        </p:spPr>
        <p:txBody>
          <a:bodyPr wrap="square" rtlCol="0">
            <a:spAutoFit/>
          </a:bodyPr>
          <a:p>
            <a:r>
              <a:rPr lang="zh-CN" altLang="en-US" sz="32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2</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 name="文本框 5"/>
          <p:cNvSpPr txBox="1"/>
          <p:nvPr/>
        </p:nvSpPr>
        <p:spPr>
          <a:xfrm>
            <a:off x="404495" y="1137285"/>
            <a:ext cx="3658235" cy="583565"/>
          </a:xfrm>
          <a:prstGeom prst="rect">
            <a:avLst/>
          </a:prstGeom>
          <a:noFill/>
        </p:spPr>
        <p:txBody>
          <a:bodyPr wrap="square" rtlCol="0">
            <a:spAutoFit/>
          </a:bodyPr>
          <a:p>
            <a:r>
              <a:rPr lang="zh-CN" altLang="en-US" sz="32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04495" y="2124075"/>
            <a:ext cx="11461750" cy="3107690"/>
          </a:xfrm>
          <a:prstGeom prst="rect">
            <a:avLst/>
          </a:prstGeom>
          <a:noFill/>
        </p:spPr>
        <p:txBody>
          <a:bodyPr wrap="square" rtlCol="0">
            <a:spAutoFit/>
          </a:bodyPr>
          <a:p>
            <a:r>
              <a:rPr lang="zh-CN" altLang="en-US" sz="2800">
                <a:latin typeface="Arial Unicode MS" panose="020B0604020202020204" charset="-122"/>
                <a:ea typeface="Arial Unicode MS" panose="020B0604020202020204" charset="-122"/>
              </a:rPr>
              <a:t>5. Can I know your market or the type of your end-users, and then I can recommend some suitable articles to you.</a:t>
            </a:r>
            <a:endParaRPr lang="zh-CN" altLang="en-US" sz="2800">
              <a:latin typeface="Arial Unicode MS" panose="020B0604020202020204" charset="-122"/>
              <a:ea typeface="Arial Unicode MS" panose="020B0604020202020204" charset="-122"/>
            </a:endParaRPr>
          </a:p>
          <a:p>
            <a:endParaRPr lang="zh-CN" altLang="en-US" sz="2800">
              <a:latin typeface="Arial Unicode MS" panose="020B0604020202020204" charset="-122"/>
              <a:ea typeface="Arial Unicode MS" panose="020B0604020202020204" charset="-122"/>
            </a:endParaRPr>
          </a:p>
          <a:p>
            <a:r>
              <a:rPr lang="zh-CN" altLang="en-US" sz="2800">
                <a:latin typeface="Arial Unicode MS" panose="020B0604020202020204" charset="-122"/>
                <a:ea typeface="Arial Unicode MS" panose="020B0604020202020204" charset="-122"/>
              </a:rPr>
              <a:t>6. Your enquiry will receive immediate response.</a:t>
            </a:r>
            <a:endParaRPr lang="zh-CN" altLang="en-US" sz="2800">
              <a:latin typeface="Arial Unicode MS" panose="020B0604020202020204" charset="-122"/>
              <a:ea typeface="Arial Unicode MS" panose="020B0604020202020204" charset="-122"/>
            </a:endParaRPr>
          </a:p>
          <a:p>
            <a:endParaRPr lang="zh-CN" altLang="en-US" sz="2800">
              <a:latin typeface="Arial Unicode MS" panose="020B0604020202020204" charset="-122"/>
              <a:ea typeface="Arial Unicode MS" panose="020B0604020202020204" charset="-122"/>
            </a:endParaRPr>
          </a:p>
          <a:p>
            <a:r>
              <a:rPr lang="zh-CN" altLang="en-US" sz="2800">
                <a:latin typeface="Arial Unicode MS" panose="020B0604020202020204" charset="-122"/>
                <a:ea typeface="Arial Unicode MS" panose="020B0604020202020204" charset="-122"/>
              </a:rPr>
              <a:t>7. The detailed quotation would be followed once we receive your specific enquiry.</a:t>
            </a:r>
            <a:endParaRPr lang="zh-CN" altLang="en-US" sz="2800">
              <a:latin typeface="Arial Unicode MS" panose="020B0604020202020204" charset="-122"/>
              <a:ea typeface="Arial Unicode MS"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7"/>
                                        </p:tgtEl>
                                        <p:attrNameLst>
                                          <p:attrName>style.visibility</p:attrName>
                                        </p:attrNameLst>
                                      </p:cBhvr>
                                      <p:to>
                                        <p:strVal val="visible"/>
                                      </p:to>
                                    </p:set>
                                    <p:animEffect transition="in" filter="plus(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46355" y="1112203"/>
            <a:ext cx="12098020" cy="5692775"/>
          </a:xfrm>
          <a:prstGeom prst="rect">
            <a:avLst/>
          </a:prstGeom>
          <a:noFill/>
          <a:ln w="9525">
            <a:noFill/>
          </a:ln>
        </p:spPr>
        <p:txBody>
          <a:bodyPr wrap="square" anchor="ctr">
            <a:spAutoFit/>
          </a:bodyPr>
          <a:p>
            <a:pPr indent="127000"/>
            <a:r>
              <a:rPr lang="en-US" altLang="zh-CN" sz="2800" b="0">
                <a:latin typeface="Arial" panose="020B0604020202020204" pitchFamily="34" charset="0"/>
                <a:ea typeface="宋体" panose="02010600030101010101" pitchFamily="2" charset="-122"/>
                <a:cs typeface="Arial" panose="020B0604020202020204" pitchFamily="34" charset="0"/>
              </a:rPr>
              <a:t>Dear Martin,</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We welcome your enquiry of March 2 and thank you for your interest in our brocade handbags!</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hlinkClick r:id="rId1" action="ppaction://hlinksldjump"/>
              </a:rPr>
              <a:t>At your request</a:t>
            </a:r>
            <a:r>
              <a:rPr lang="en-US" altLang="zh-CN" sz="2800" b="0">
                <a:latin typeface="Arial" panose="020B0604020202020204" pitchFamily="34" charset="0"/>
                <a:ea typeface="宋体" panose="02010600030101010101" pitchFamily="2" charset="-122"/>
                <a:cs typeface="Arial" panose="020B0604020202020204" pitchFamily="34" charset="0"/>
              </a:rPr>
              <a:t>, we are enclosing our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hlinkClick r:id="rId2" action="ppaction://hlinksldjump"/>
              </a:rPr>
              <a:t>e-catalogues</a:t>
            </a:r>
            <a:r>
              <a:rPr lang="en-US" altLang="zh-CN" sz="2800" b="0">
                <a:latin typeface="Arial" panose="020B0604020202020204" pitchFamily="34" charset="0"/>
                <a:ea typeface="宋体" panose="02010600030101010101" pitchFamily="2" charset="-122"/>
                <a:cs typeface="Arial" panose="020B0604020202020204" pitchFamily="34" charset="0"/>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hlinkClick r:id="rId2" action="ppaction://hlinksldjump"/>
              </a:rPr>
              <a:t>giving you a general idea of</a:t>
            </a:r>
            <a:r>
              <a:rPr lang="en-US" altLang="zh-CN" sz="2800" b="0">
                <a:latin typeface="Arial" panose="020B0604020202020204" pitchFamily="34" charset="0"/>
                <a:ea typeface="宋体" panose="02010600030101010101" pitchFamily="2" charset="-122"/>
                <a:cs typeface="Arial" panose="020B0604020202020204" pitchFamily="34" charset="0"/>
              </a:rPr>
              <a:t> our brocade handbags and other items you might be also interested in.</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As you can find from our e-catalogues, we deal in </a:t>
            </a:r>
            <a:r>
              <a:rPr lang="en-US" altLang="zh-CN" sz="2800">
                <a:latin typeface="Arial" panose="020B0604020202020204" pitchFamily="34" charset="0"/>
                <a:ea typeface="宋体" panose="02010600030101010101" pitchFamily="2" charset="-122"/>
                <a:cs typeface="Arial" panose="020B0604020202020204" pitchFamily="34" charset="0"/>
              </a:rPr>
              <a:t>a wide range of</a:t>
            </a:r>
            <a:r>
              <a:rPr lang="en-US" altLang="zh-CN" sz="2800" b="0">
                <a:latin typeface="Arial" panose="020B0604020202020204" pitchFamily="34" charset="0"/>
                <a:ea typeface="宋体" panose="02010600030101010101" pitchFamily="2" charset="-122"/>
                <a:cs typeface="Arial" panose="020B0604020202020204" pitchFamily="34" charset="0"/>
              </a:rPr>
              <a:t> brocade handbags, </a:t>
            </a:r>
            <a:r>
              <a:rPr lang="en-US" altLang="zh-CN" sz="2800">
                <a:latin typeface="Arial" panose="020B0604020202020204" pitchFamily="34" charset="0"/>
                <a:ea typeface="宋体" panose="02010600030101010101" pitchFamily="2" charset="-122"/>
                <a:cs typeface="Arial" panose="020B0604020202020204" pitchFamily="34" charset="0"/>
              </a:rPr>
              <a:t>satisfying different kinds of needs and markets</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hlinkClick r:id="rId2" action="ppaction://hlinksldjump"/>
              </a:rPr>
              <a:t>ranging from</a:t>
            </a:r>
            <a:r>
              <a:rPr lang="en-US" altLang="zh-CN" sz="2800" b="0">
                <a:latin typeface="Arial" panose="020B0604020202020204" pitchFamily="34" charset="0"/>
                <a:ea typeface="宋体" panose="02010600030101010101" pitchFamily="2" charset="-122"/>
                <a:cs typeface="Arial" panose="020B0604020202020204" pitchFamily="34" charset="0"/>
              </a:rPr>
              <a:t> coin/purse brocade handbags, to shoulder brocade handbags, from evening ones to daily-used ones, from </a:t>
            </a:r>
            <a:r>
              <a:rPr lang="en-US" altLang="zh-CN" sz="2800">
                <a:latin typeface="Arial" panose="020B0604020202020204" pitchFamily="34" charset="0"/>
                <a:ea typeface="宋体" panose="02010600030101010101" pitchFamily="2" charset="-122"/>
                <a:cs typeface="Arial" panose="020B0604020202020204" pitchFamily="34" charset="0"/>
                <a:sym typeface="+mn-ea"/>
              </a:rPr>
              <a:t>traditional-pattern ones to fashionable modern ones. </a:t>
            </a:r>
            <a:endParaRPr lang="en-US" altLang="zh-CN" sz="2800" b="0">
              <a:latin typeface="Arial" panose="020B0604020202020204" pitchFamily="34" charset="0"/>
              <a:ea typeface="宋体" panose="02010600030101010101" pitchFamily="2" charset="-122"/>
              <a:cs typeface="Arial" panose="020B0604020202020204" pitchFamily="34" charset="0"/>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1405890" y="522605"/>
            <a:ext cx="93795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2  Exporter’s Reply to the Importer’s General Enquiry Header</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1405890" y="522605"/>
            <a:ext cx="93795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2  Exporter’s Reply to the Importer’s General Enquiry Header</a:t>
            </a:r>
            <a:endParaRPr lang="en-US" altLang="zh-CN" sz="2400">
              <a:latin typeface="Arial" panose="020B0604020202020204" pitchFamily="34" charset="0"/>
              <a:cs typeface="Arial" panose="020B0604020202020204" pitchFamily="34" charset="0"/>
            </a:endParaRPr>
          </a:p>
        </p:txBody>
      </p:sp>
      <p:sp>
        <p:nvSpPr>
          <p:cNvPr id="34818" name="矩形 237570"/>
          <p:cNvSpPr/>
          <p:nvPr/>
        </p:nvSpPr>
        <p:spPr>
          <a:xfrm>
            <a:off x="3023235" y="1843405"/>
            <a:ext cx="9109075" cy="4831080"/>
          </a:xfrm>
          <a:prstGeom prst="rect">
            <a:avLst/>
          </a:prstGeom>
          <a:noFill/>
          <a:ln w="9525">
            <a:noFill/>
          </a:ln>
        </p:spPr>
        <p:txBody>
          <a:bodyPr wrap="square" anchor="ctr">
            <a:spAutoFit/>
          </a:bodyPr>
          <a:p>
            <a:pPr indent="127000"/>
            <a:r>
              <a:rPr lang="en-US" altLang="zh-CN" sz="2800" b="0">
                <a:latin typeface="Arial" panose="020B0604020202020204" pitchFamily="34" charset="0"/>
                <a:ea typeface="宋体" panose="02010600030101010101" pitchFamily="2" charset="-122"/>
                <a:cs typeface="Arial" panose="020B0604020202020204" pitchFamily="34" charset="0"/>
              </a:rPr>
              <a:t>We would offer you detailed quotation </a:t>
            </a:r>
            <a:r>
              <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rPr>
              <a:t>upon receipt of</a:t>
            </a:r>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 </a:t>
            </a:r>
            <a:r>
              <a:rPr lang="en-US" altLang="zh-CN" sz="2800" b="0">
                <a:latin typeface="Arial" panose="020B0604020202020204" pitchFamily="34" charset="0"/>
                <a:ea typeface="宋体" panose="02010600030101010101" pitchFamily="2" charset="-122"/>
                <a:cs typeface="Arial" panose="020B0604020202020204" pitchFamily="34" charset="0"/>
              </a:rPr>
              <a:t>your specific enquiry.</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We await your reply keenly.</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PS: Can I have your Skype?</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Thanks and best regards,</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Samuel Chen</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Ningbo Qianhu Trading Co., Ltd.</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Tel.: 86-574-87240893</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Fax: 85-574-87240891</a:t>
            </a:r>
            <a:endParaRPr lang="en-US" altLang="zh-CN" sz="2800" b="0">
              <a:latin typeface="Arial" panose="020B0604020202020204" pitchFamily="34" charset="0"/>
              <a:ea typeface="宋体" panose="02010600030101010101" pitchFamily="2" charset="-122"/>
              <a:cs typeface="Arial" panose="020B0604020202020204" pitchFamily="34" charset="0"/>
            </a:endParaRPr>
          </a:p>
          <a:p>
            <a:pPr indent="127000"/>
            <a:r>
              <a:rPr lang="en-US" altLang="zh-CN" sz="2800" b="0">
                <a:latin typeface="Arial" panose="020B0604020202020204" pitchFamily="34" charset="0"/>
                <a:ea typeface="宋体" panose="02010600030101010101" pitchFamily="2" charset="-122"/>
                <a:cs typeface="Arial" panose="020B0604020202020204" pitchFamily="34" charset="0"/>
              </a:rPr>
              <a:t>Skype: samuelchen1995</a:t>
            </a:r>
            <a:endParaRPr lang="en-US" altLang="zh-CN" sz="2800" b="0">
              <a:latin typeface="Arial" panose="020B0604020202020204" pitchFamily="34" charset="0"/>
              <a:ea typeface="宋体" panose="02010600030101010101" pitchFamily="2" charset="-122"/>
              <a:cs typeface="Arial" panose="020B0604020202020204" pitchFamily="34" charset="0"/>
            </a:endParaRPr>
          </a:p>
        </p:txBody>
      </p:sp>
      <p:pic>
        <p:nvPicPr>
          <p:cNvPr id="1073743814" name="图片 1073743813" descr="中国红"/>
          <p:cNvPicPr>
            <a:picLocks noChangeAspect="1"/>
          </p:cNvPicPr>
          <p:nvPr/>
        </p:nvPicPr>
        <p:blipFill>
          <a:blip r:embed="rId1">
            <a:grayscl/>
            <a:lum bright="6000"/>
          </a:blip>
          <a:stretch>
            <a:fillRect/>
          </a:stretch>
        </p:blipFill>
        <p:spPr>
          <a:xfrm>
            <a:off x="125730" y="2089785"/>
            <a:ext cx="2724150" cy="39471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barn(inVertical)">
                                      <p:cBhvr>
                                        <p:cTn id="11" dur="500"/>
                                        <p:tgtEl>
                                          <p:spTgt spid="34818"/>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73743814"/>
                                        </p:tgtEl>
                                        <p:attrNameLst>
                                          <p:attrName>style.visibility</p:attrName>
                                        </p:attrNameLst>
                                      </p:cBhvr>
                                      <p:to>
                                        <p:strVal val="visible"/>
                                      </p:to>
                                    </p:set>
                                    <p:anim calcmode="lin" valueType="num">
                                      <p:cBhvr additive="base">
                                        <p:cTn id="15" dur="500"/>
                                        <p:tgtEl>
                                          <p:spTgt spid="1073743814"/>
                                        </p:tgtEl>
                                        <p:attrNameLst>
                                          <p:attrName>ppt_y</p:attrName>
                                        </p:attrNameLst>
                                      </p:cBhvr>
                                      <p:tavLst>
                                        <p:tav tm="0">
                                          <p:val>
                                            <p:strVal val="#ppt_y+#ppt_h*1.125000"/>
                                          </p:val>
                                        </p:tav>
                                        <p:tav tm="100000">
                                          <p:val>
                                            <p:strVal val="#ppt_y"/>
                                          </p:val>
                                        </p:tav>
                                      </p:tavLst>
                                    </p:anim>
                                    <p:animEffect transition="in" filter="wipe(up)">
                                      <p:cBhvr>
                                        <p:cTn id="16" dur="500"/>
                                        <p:tgtEl>
                                          <p:spTgt spid="107374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48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96938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1</a:t>
            </a:r>
            <a:r>
              <a:rPr lang="zh-CN" altLang="en-US" sz="2800">
                <a:latin typeface="Arial" panose="020B0604020202020204" pitchFamily="34" charset="0"/>
                <a:cs typeface="Arial" panose="020B0604020202020204" pitchFamily="34" charset="0"/>
                <a:sym typeface="+mn-ea"/>
              </a:rPr>
              <a:t>. at one’s request 应你方要求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这是商业信函中的常用语，用作状语。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At your request, we have amended the L/C. 应贵公司要求，我们已经修改了信用证。</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也可用：as requested, at the request of sb. 应某人的要求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As requested, we are giving you an estimate of approximate requirements for next year. 应贵公司要求，寄上一份明年所需货物的预估表。</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are sending the counter sample at the request of your agent.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应贵公司代理商要求，寄上对等货样。</a:t>
            </a:r>
            <a:endParaRPr lang="zh-CN" altLang="en-US" sz="2800">
              <a:latin typeface="Arial" panose="020B0604020202020204" pitchFamily="34" charset="0"/>
              <a:cs typeface="Arial" panose="020B0604020202020204" pitchFamily="34" charset="0"/>
              <a:sym typeface="+mn-ea"/>
            </a:endParaRPr>
          </a:p>
        </p:txBody>
      </p:sp>
      <p:sp>
        <p:nvSpPr>
          <p:cNvPr id="143" name=" 143">
            <a:hlinkClick r:id="rId1" action="ppaction://hlinksldjump"/>
          </p:cNvPr>
          <p:cNvSpPr/>
          <p:nvPr/>
        </p:nvSpPr>
        <p:spPr>
          <a:xfrm>
            <a:off x="5902325" y="1099185"/>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55" presetClass="entr" presetSubtype="0" fill="hold" grpId="0" nodeType="afterEffect">
                                  <p:stCondLst>
                                    <p:cond delay="0"/>
                                  </p:stCondLst>
                                  <p:childTnLst>
                                    <p:set>
                                      <p:cBhvr>
                                        <p:cTn id="20" dur="500" fill="hold">
                                          <p:stCondLst>
                                            <p:cond delay="0"/>
                                          </p:stCondLst>
                                        </p:cTn>
                                        <p:tgtEl>
                                          <p:spTgt spid="143"/>
                                        </p:tgtEl>
                                        <p:attrNameLst>
                                          <p:attrName>style.visibility</p:attrName>
                                        </p:attrNameLst>
                                      </p:cBhvr>
                                      <p:to>
                                        <p:strVal val="visible"/>
                                      </p:to>
                                    </p:set>
                                    <p:anim calcmode="lin" valueType="num">
                                      <p:cBhvr>
                                        <p:cTn id="21" dur="500" fill="hold"/>
                                        <p:tgtEl>
                                          <p:spTgt spid="143"/>
                                        </p:tgtEl>
                                        <p:attrNameLst>
                                          <p:attrName>ppt_w</p:attrName>
                                        </p:attrNameLst>
                                      </p:cBhvr>
                                      <p:tavLst>
                                        <p:tav tm="0">
                                          <p:val>
                                            <p:strVal val="#ppt_w*0.70"/>
                                          </p:val>
                                        </p:tav>
                                        <p:tav tm="100000">
                                          <p:val>
                                            <p:strVal val="#ppt_w"/>
                                          </p:val>
                                        </p:tav>
                                      </p:tavLst>
                                    </p:anim>
                                    <p:anim calcmode="lin" valueType="num">
                                      <p:cBhvr>
                                        <p:cTn id="22" dur="500" fill="hold"/>
                                        <p:tgtEl>
                                          <p:spTgt spid="143"/>
                                        </p:tgtEl>
                                        <p:attrNameLst>
                                          <p:attrName>ppt_h</p:attrName>
                                        </p:attrNameLst>
                                      </p:cBhvr>
                                      <p:tavLst>
                                        <p:tav tm="0">
                                          <p:val>
                                            <p:strVal val="#ppt_h"/>
                                          </p:val>
                                        </p:tav>
                                        <p:tav tm="100000">
                                          <p:val>
                                            <p:strVal val="#ppt_h"/>
                                          </p:val>
                                        </p:tav>
                                      </p:tavLst>
                                    </p:anim>
                                    <p:animEffect transition="in" filter="fade">
                                      <p:cBhvr>
                                        <p:cTn id="2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576000" y="442051"/>
            <a:ext cx="5040000" cy="775672"/>
            <a:chOff x="3300934" y="565876"/>
            <a:chExt cx="5040000" cy="775672"/>
          </a:xfrm>
        </p:grpSpPr>
        <p:sp>
          <p:nvSpPr>
            <p:cNvPr id="92" name="椭圆 91"/>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93" name="文本框 92"/>
            <p:cNvSpPr txBox="1"/>
            <p:nvPr/>
          </p:nvSpPr>
          <p:spPr>
            <a:xfrm>
              <a:off x="3300934" y="565876"/>
              <a:ext cx="5040000" cy="768350"/>
            </a:xfrm>
            <a:prstGeom prst="rect">
              <a:avLst/>
            </a:prstGeom>
            <a:noFill/>
          </p:spPr>
          <p:txBody>
            <a:bodyPr wrap="square" rtlCol="0">
              <a:spAutoFit/>
            </a:bodyPr>
            <a:lstStyle/>
            <a:p>
              <a:pPr algn="ctr"/>
              <a:r>
                <a:rPr lang="zh-CN" altLang="en-US" sz="4400" dirty="0">
                  <a:solidFill>
                    <a:srgbClr val="1D495D"/>
                  </a:solidFill>
                  <a:latin typeface="方正综艺简体" panose="03000509000000000000" pitchFamily="65" charset="-122"/>
                  <a:ea typeface="方正综艺简体" panose="03000509000000000000" pitchFamily="65" charset="-122"/>
                  <a:sym typeface="+mn-ea"/>
                </a:rPr>
                <a:t>Learning Aims</a:t>
              </a:r>
              <a:endParaRPr lang="zh-CN" altLang="en-US" sz="4400" spc="500" dirty="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05184" y="1534954"/>
            <a:ext cx="3497263" cy="2875757"/>
            <a:chOff x="1906579" y="1785144"/>
            <a:chExt cx="3497263" cy="2875757"/>
          </a:xfrm>
        </p:grpSpPr>
        <p:sp>
          <p:nvSpPr>
            <p:cNvPr id="175" name="Rectangle 107"/>
            <p:cNvSpPr>
              <a:spLocks noChangeArrowheads="1"/>
            </p:cNvSpPr>
            <p:nvPr/>
          </p:nvSpPr>
          <p:spPr bwMode="auto">
            <a:xfrm>
              <a:off x="3469321" y="3436938"/>
              <a:ext cx="225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Freeform 110"/>
            <p:cNvSpPr/>
            <p:nvPr/>
          </p:nvSpPr>
          <p:spPr bwMode="auto">
            <a:xfrm>
              <a:off x="3469321" y="3519488"/>
              <a:ext cx="112713" cy="1141413"/>
            </a:xfrm>
            <a:custGeom>
              <a:avLst/>
              <a:gdLst>
                <a:gd name="T0" fmla="*/ 0 w 71"/>
                <a:gd name="T1" fmla="*/ 0 h 719"/>
                <a:gd name="T2" fmla="*/ 0 w 71"/>
                <a:gd name="T3" fmla="*/ 719 h 719"/>
                <a:gd name="T4" fmla="*/ 71 w 71"/>
                <a:gd name="T5" fmla="*/ 719 h 719"/>
                <a:gd name="T6" fmla="*/ 71 w 71"/>
                <a:gd name="T7" fmla="*/ 4 h 719"/>
                <a:gd name="T8" fmla="*/ 0 w 71"/>
                <a:gd name="T9" fmla="*/ 0 h 719"/>
              </a:gdLst>
              <a:ahLst/>
              <a:cxnLst>
                <a:cxn ang="0">
                  <a:pos x="T0" y="T1"/>
                </a:cxn>
                <a:cxn ang="0">
                  <a:pos x="T2" y="T3"/>
                </a:cxn>
                <a:cxn ang="0">
                  <a:pos x="T4" y="T5"/>
                </a:cxn>
                <a:cxn ang="0">
                  <a:pos x="T6" y="T7"/>
                </a:cxn>
                <a:cxn ang="0">
                  <a:pos x="T8" y="T9"/>
                </a:cxn>
              </a:cxnLst>
              <a:rect l="0" t="0" r="r" b="b"/>
              <a:pathLst>
                <a:path w="71" h="719">
                  <a:moveTo>
                    <a:pt x="0" y="0"/>
                  </a:moveTo>
                  <a:lnTo>
                    <a:pt x="0" y="719"/>
                  </a:lnTo>
                  <a:lnTo>
                    <a:pt x="71" y="719"/>
                  </a:lnTo>
                  <a:lnTo>
                    <a:pt x="7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290" name="直接连接符 289"/>
            <p:cNvCxnSpPr/>
            <p:nvPr/>
          </p:nvCxnSpPr>
          <p:spPr>
            <a:xfrm>
              <a:off x="2106095" y="2709338"/>
              <a:ext cx="2916000" cy="0"/>
            </a:xfrm>
            <a:prstGeom prst="line">
              <a:avLst/>
            </a:prstGeom>
            <a:ln w="57150">
              <a:solidFill>
                <a:srgbClr val="77B8BC"/>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2106095" y="3098901"/>
              <a:ext cx="2916000" cy="0"/>
            </a:xfrm>
            <a:prstGeom prst="line">
              <a:avLst/>
            </a:prstGeom>
            <a:ln w="57150">
              <a:solidFill>
                <a:srgbClr val="77B8BC"/>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2106095" y="3488463"/>
              <a:ext cx="2916000" cy="0"/>
            </a:xfrm>
            <a:prstGeom prst="line">
              <a:avLst/>
            </a:prstGeom>
            <a:ln w="57150">
              <a:solidFill>
                <a:srgbClr val="77B8BC"/>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062795" y="1930212"/>
              <a:ext cx="2959300" cy="0"/>
            </a:xfrm>
            <a:prstGeom prst="line">
              <a:avLst/>
            </a:prstGeom>
            <a:ln w="57150">
              <a:solidFill>
                <a:srgbClr val="77B8BC"/>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2106095" y="2319775"/>
              <a:ext cx="2916000" cy="0"/>
            </a:xfrm>
            <a:prstGeom prst="line">
              <a:avLst/>
            </a:prstGeom>
            <a:ln w="57150">
              <a:solidFill>
                <a:srgbClr val="77B8BC"/>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906579" y="1785144"/>
              <a:ext cx="3497263" cy="2347913"/>
              <a:chOff x="1906579" y="1785144"/>
              <a:chExt cx="3497263" cy="2347913"/>
            </a:xfrm>
          </p:grpSpPr>
          <p:sp>
            <p:nvSpPr>
              <p:cNvPr id="179" name="Freeform 126"/>
              <p:cNvSpPr/>
              <p:nvPr/>
            </p:nvSpPr>
            <p:spPr bwMode="auto">
              <a:xfrm>
                <a:off x="1906579" y="1785144"/>
                <a:ext cx="3290888" cy="2141538"/>
              </a:xfrm>
              <a:custGeom>
                <a:avLst/>
                <a:gdLst>
                  <a:gd name="T0" fmla="*/ 710 w 876"/>
                  <a:gd name="T1" fmla="*/ 373 h 570"/>
                  <a:gd name="T2" fmla="*/ 575 w 876"/>
                  <a:gd name="T3" fmla="*/ 359 h 570"/>
                  <a:gd name="T4" fmla="*/ 328 w 876"/>
                  <a:gd name="T5" fmla="*/ 122 h 570"/>
                  <a:gd name="T6" fmla="*/ 201 w 876"/>
                  <a:gd name="T7" fmla="*/ 169 h 570"/>
                  <a:gd name="T8" fmla="*/ 31 w 876"/>
                  <a:gd name="T9" fmla="*/ 0 h 570"/>
                  <a:gd name="T10" fmla="*/ 0 w 876"/>
                  <a:gd name="T11" fmla="*/ 31 h 570"/>
                  <a:gd name="T12" fmla="*/ 190 w 876"/>
                  <a:gd name="T13" fmla="*/ 221 h 570"/>
                  <a:gd name="T14" fmla="*/ 318 w 876"/>
                  <a:gd name="T15" fmla="*/ 172 h 570"/>
                  <a:gd name="T16" fmla="*/ 555 w 876"/>
                  <a:gd name="T17" fmla="*/ 401 h 570"/>
                  <a:gd name="T18" fmla="*/ 690 w 876"/>
                  <a:gd name="T19" fmla="*/ 415 h 570"/>
                  <a:gd name="T20" fmla="*/ 845 w 876"/>
                  <a:gd name="T21" fmla="*/ 570 h 570"/>
                  <a:gd name="T22" fmla="*/ 876 w 876"/>
                  <a:gd name="T23" fmla="*/ 539 h 570"/>
                  <a:gd name="T24" fmla="*/ 710 w 876"/>
                  <a:gd name="T25" fmla="*/ 37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570">
                    <a:moveTo>
                      <a:pt x="710" y="373"/>
                    </a:moveTo>
                    <a:cubicBezTo>
                      <a:pt x="710" y="373"/>
                      <a:pt x="588" y="360"/>
                      <a:pt x="575" y="359"/>
                    </a:cubicBezTo>
                    <a:cubicBezTo>
                      <a:pt x="564" y="349"/>
                      <a:pt x="328" y="122"/>
                      <a:pt x="328" y="122"/>
                    </a:cubicBezTo>
                    <a:cubicBezTo>
                      <a:pt x="328" y="122"/>
                      <a:pt x="222" y="161"/>
                      <a:pt x="201" y="169"/>
                    </a:cubicBezTo>
                    <a:cubicBezTo>
                      <a:pt x="183" y="152"/>
                      <a:pt x="31" y="0"/>
                      <a:pt x="31" y="0"/>
                    </a:cubicBezTo>
                    <a:cubicBezTo>
                      <a:pt x="0" y="31"/>
                      <a:pt x="0" y="31"/>
                      <a:pt x="0" y="31"/>
                    </a:cubicBezTo>
                    <a:cubicBezTo>
                      <a:pt x="190" y="221"/>
                      <a:pt x="190" y="221"/>
                      <a:pt x="190" y="221"/>
                    </a:cubicBezTo>
                    <a:cubicBezTo>
                      <a:pt x="190" y="221"/>
                      <a:pt x="297" y="180"/>
                      <a:pt x="318" y="172"/>
                    </a:cubicBezTo>
                    <a:cubicBezTo>
                      <a:pt x="336" y="190"/>
                      <a:pt x="555" y="401"/>
                      <a:pt x="555" y="401"/>
                    </a:cubicBezTo>
                    <a:cubicBezTo>
                      <a:pt x="555" y="401"/>
                      <a:pt x="676" y="414"/>
                      <a:pt x="690" y="415"/>
                    </a:cubicBezTo>
                    <a:cubicBezTo>
                      <a:pt x="698" y="423"/>
                      <a:pt x="795" y="520"/>
                      <a:pt x="845" y="570"/>
                    </a:cubicBezTo>
                    <a:cubicBezTo>
                      <a:pt x="876" y="539"/>
                      <a:pt x="876" y="539"/>
                      <a:pt x="876" y="539"/>
                    </a:cubicBezTo>
                    <a:cubicBezTo>
                      <a:pt x="710" y="373"/>
                      <a:pt x="710" y="373"/>
                      <a:pt x="710" y="373"/>
                    </a:cubicBezTo>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80" name="Freeform 127"/>
              <p:cNvSpPr/>
              <p:nvPr/>
            </p:nvSpPr>
            <p:spPr bwMode="auto">
              <a:xfrm>
                <a:off x="4821229" y="3550444"/>
                <a:ext cx="582613" cy="582613"/>
              </a:xfrm>
              <a:custGeom>
                <a:avLst/>
                <a:gdLst>
                  <a:gd name="T0" fmla="*/ 168 w 367"/>
                  <a:gd name="T1" fmla="*/ 171 h 367"/>
                  <a:gd name="T2" fmla="*/ 168 w 367"/>
                  <a:gd name="T3" fmla="*/ 171 h 367"/>
                  <a:gd name="T4" fmla="*/ 0 w 367"/>
                  <a:gd name="T5" fmla="*/ 211 h 367"/>
                  <a:gd name="T6" fmla="*/ 367 w 367"/>
                  <a:gd name="T7" fmla="*/ 367 h 367"/>
                  <a:gd name="T8" fmla="*/ 211 w 367"/>
                  <a:gd name="T9" fmla="*/ 0 h 367"/>
                  <a:gd name="T10" fmla="*/ 168 w 367"/>
                  <a:gd name="T11" fmla="*/ 171 h 367"/>
                  <a:gd name="T12" fmla="*/ 168 w 367"/>
                  <a:gd name="T13" fmla="*/ 171 h 367"/>
                </a:gdLst>
                <a:ahLst/>
                <a:cxnLst>
                  <a:cxn ang="0">
                    <a:pos x="T0" y="T1"/>
                  </a:cxn>
                  <a:cxn ang="0">
                    <a:pos x="T2" y="T3"/>
                  </a:cxn>
                  <a:cxn ang="0">
                    <a:pos x="T4" y="T5"/>
                  </a:cxn>
                  <a:cxn ang="0">
                    <a:pos x="T6" y="T7"/>
                  </a:cxn>
                  <a:cxn ang="0">
                    <a:pos x="T8" y="T9"/>
                  </a:cxn>
                  <a:cxn ang="0">
                    <a:pos x="T10" y="T11"/>
                  </a:cxn>
                  <a:cxn ang="0">
                    <a:pos x="T12" y="T13"/>
                  </a:cxn>
                </a:cxnLst>
                <a:rect l="0" t="0" r="r" b="b"/>
                <a:pathLst>
                  <a:path w="367" h="367">
                    <a:moveTo>
                      <a:pt x="168" y="171"/>
                    </a:moveTo>
                    <a:lnTo>
                      <a:pt x="168" y="171"/>
                    </a:lnTo>
                    <a:lnTo>
                      <a:pt x="0" y="211"/>
                    </a:lnTo>
                    <a:lnTo>
                      <a:pt x="367" y="367"/>
                    </a:lnTo>
                    <a:lnTo>
                      <a:pt x="211" y="0"/>
                    </a:lnTo>
                    <a:lnTo>
                      <a:pt x="168" y="171"/>
                    </a:lnTo>
                    <a:lnTo>
                      <a:pt x="168" y="171"/>
                    </a:lnTo>
                    <a:close/>
                  </a:path>
                </a:pathLst>
              </a:custGeom>
              <a:solidFill>
                <a:srgbClr val="498B9C"/>
              </a:solidFill>
              <a:ln>
                <a:noFill/>
              </a:ln>
            </p:spPr>
            <p:txBody>
              <a:bodyPr vert="horz" wrap="square" lIns="91440" tIns="45720" rIns="91440" bIns="45720" numCol="1" anchor="t" anchorCtr="0" compatLnSpc="1"/>
              <a:lstStyle/>
              <a:p>
                <a:endParaRPr lang="zh-CN" altLang="en-US"/>
              </a:p>
            </p:txBody>
          </p:sp>
        </p:grpSp>
        <p:sp>
          <p:nvSpPr>
            <p:cNvPr id="282" name="任意多边形 281"/>
            <p:cNvSpPr/>
            <p:nvPr/>
          </p:nvSpPr>
          <p:spPr>
            <a:xfrm rot="2700000">
              <a:off x="3121167" y="2025512"/>
              <a:ext cx="550532" cy="1084264"/>
            </a:xfrm>
            <a:custGeom>
              <a:avLst/>
              <a:gdLst>
                <a:gd name="connsiteX0" fmla="*/ 538162 w 546499"/>
                <a:gd name="connsiteY0" fmla="*/ 0 h 1076324"/>
                <a:gd name="connsiteX1" fmla="*/ 546499 w 546499"/>
                <a:gd name="connsiteY1" fmla="*/ 841 h 1076324"/>
                <a:gd name="connsiteX2" fmla="*/ 546499 w 546499"/>
                <a:gd name="connsiteY2" fmla="*/ 1075484 h 1076324"/>
                <a:gd name="connsiteX3" fmla="*/ 538162 w 546499"/>
                <a:gd name="connsiteY3" fmla="*/ 1076324 h 1076324"/>
                <a:gd name="connsiteX4" fmla="*/ 0 w 546499"/>
                <a:gd name="connsiteY4" fmla="*/ 538162 h 1076324"/>
                <a:gd name="connsiteX5" fmla="*/ 538162 w 546499"/>
                <a:gd name="connsiteY5" fmla="*/ 0 h 107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9" h="1076324">
                  <a:moveTo>
                    <a:pt x="538162" y="0"/>
                  </a:moveTo>
                  <a:lnTo>
                    <a:pt x="546499" y="841"/>
                  </a:lnTo>
                  <a:lnTo>
                    <a:pt x="546499" y="1075484"/>
                  </a:lnTo>
                  <a:lnTo>
                    <a:pt x="538162" y="1076324"/>
                  </a:lnTo>
                  <a:cubicBezTo>
                    <a:pt x="240943" y="1076324"/>
                    <a:pt x="0" y="835381"/>
                    <a:pt x="0" y="538162"/>
                  </a:cubicBezTo>
                  <a:cubicBezTo>
                    <a:pt x="0" y="240943"/>
                    <a:pt x="240943" y="0"/>
                    <a:pt x="538162" y="0"/>
                  </a:cubicBezTo>
                  <a:close/>
                </a:path>
              </a:pathLst>
            </a:cu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任意多边形 282"/>
            <p:cNvSpPr/>
            <p:nvPr/>
          </p:nvSpPr>
          <p:spPr>
            <a:xfrm rot="13500000">
              <a:off x="3498583" y="2401748"/>
              <a:ext cx="550532" cy="1084264"/>
            </a:xfrm>
            <a:custGeom>
              <a:avLst/>
              <a:gdLst>
                <a:gd name="connsiteX0" fmla="*/ 538162 w 546499"/>
                <a:gd name="connsiteY0" fmla="*/ 0 h 1076324"/>
                <a:gd name="connsiteX1" fmla="*/ 546499 w 546499"/>
                <a:gd name="connsiteY1" fmla="*/ 841 h 1076324"/>
                <a:gd name="connsiteX2" fmla="*/ 546499 w 546499"/>
                <a:gd name="connsiteY2" fmla="*/ 1075484 h 1076324"/>
                <a:gd name="connsiteX3" fmla="*/ 538162 w 546499"/>
                <a:gd name="connsiteY3" fmla="*/ 1076324 h 1076324"/>
                <a:gd name="connsiteX4" fmla="*/ 0 w 546499"/>
                <a:gd name="connsiteY4" fmla="*/ 538162 h 1076324"/>
                <a:gd name="connsiteX5" fmla="*/ 538162 w 546499"/>
                <a:gd name="connsiteY5" fmla="*/ 0 h 107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9" h="1076324">
                  <a:moveTo>
                    <a:pt x="538162" y="0"/>
                  </a:moveTo>
                  <a:lnTo>
                    <a:pt x="546499" y="841"/>
                  </a:lnTo>
                  <a:lnTo>
                    <a:pt x="546499" y="1075484"/>
                  </a:lnTo>
                  <a:lnTo>
                    <a:pt x="538162" y="1076324"/>
                  </a:lnTo>
                  <a:cubicBezTo>
                    <a:pt x="240943" y="1076324"/>
                    <a:pt x="0" y="835381"/>
                    <a:pt x="0" y="538162"/>
                  </a:cubicBezTo>
                  <a:cubicBezTo>
                    <a:pt x="0" y="240943"/>
                    <a:pt x="240943" y="0"/>
                    <a:pt x="538162" y="0"/>
                  </a:cubicBez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6" name="组合 335"/>
            <p:cNvGrpSpPr/>
            <p:nvPr/>
          </p:nvGrpSpPr>
          <p:grpSpPr>
            <a:xfrm>
              <a:off x="3295557" y="2342361"/>
              <a:ext cx="588169" cy="839506"/>
              <a:chOff x="3785462" y="2609061"/>
              <a:chExt cx="588169" cy="839506"/>
            </a:xfrm>
          </p:grpSpPr>
          <p:sp>
            <p:nvSpPr>
              <p:cNvPr id="217" name="Oval 164"/>
              <p:cNvSpPr>
                <a:spLocks noChangeArrowheads="1"/>
              </p:cNvSpPr>
              <p:nvPr/>
            </p:nvSpPr>
            <p:spPr bwMode="auto">
              <a:xfrm>
                <a:off x="4002675" y="3297754"/>
                <a:ext cx="149225" cy="150813"/>
              </a:xfrm>
              <a:prstGeom prst="ellipse">
                <a:avLst/>
              </a:prstGeom>
              <a:solidFill>
                <a:srgbClr val="D9DDDF"/>
              </a:solidFill>
              <a:ln>
                <a:noFill/>
              </a:ln>
            </p:spPr>
            <p:txBody>
              <a:bodyPr vert="horz" wrap="square" lIns="91440" tIns="45720" rIns="91440" bIns="45720" numCol="1" anchor="t" anchorCtr="0" compatLnSpc="1"/>
              <a:lstStyle/>
              <a:p>
                <a:endParaRPr lang="zh-CN" altLang="en-US"/>
              </a:p>
            </p:txBody>
          </p:sp>
          <p:sp>
            <p:nvSpPr>
              <p:cNvPr id="218" name="Freeform 165"/>
              <p:cNvSpPr/>
              <p:nvPr/>
            </p:nvSpPr>
            <p:spPr bwMode="auto">
              <a:xfrm>
                <a:off x="3785462" y="2609061"/>
                <a:ext cx="585788" cy="615950"/>
              </a:xfrm>
              <a:custGeom>
                <a:avLst/>
                <a:gdLst>
                  <a:gd name="T0" fmla="*/ 59 w 156"/>
                  <a:gd name="T1" fmla="*/ 0 h 164"/>
                  <a:gd name="T2" fmla="*/ 0 w 156"/>
                  <a:gd name="T3" fmla="*/ 59 h 164"/>
                  <a:gd name="T4" fmla="*/ 0 w 156"/>
                  <a:gd name="T5" fmla="*/ 76 h 164"/>
                  <a:gd name="T6" fmla="*/ 36 w 156"/>
                  <a:gd name="T7" fmla="*/ 76 h 164"/>
                  <a:gd name="T8" fmla="*/ 36 w 156"/>
                  <a:gd name="T9" fmla="*/ 59 h 164"/>
                  <a:gd name="T10" fmla="*/ 59 w 156"/>
                  <a:gd name="T11" fmla="*/ 36 h 164"/>
                  <a:gd name="T12" fmla="*/ 97 w 156"/>
                  <a:gd name="T13" fmla="*/ 36 h 164"/>
                  <a:gd name="T14" fmla="*/ 120 w 156"/>
                  <a:gd name="T15" fmla="*/ 59 h 164"/>
                  <a:gd name="T16" fmla="*/ 120 w 156"/>
                  <a:gd name="T17" fmla="*/ 69 h 164"/>
                  <a:gd name="T18" fmla="*/ 97 w 156"/>
                  <a:gd name="T19" fmla="*/ 92 h 164"/>
                  <a:gd name="T20" fmla="*/ 60 w 156"/>
                  <a:gd name="T21" fmla="*/ 92 h 164"/>
                  <a:gd name="T22" fmla="*/ 60 w 156"/>
                  <a:gd name="T23" fmla="*/ 164 h 164"/>
                  <a:gd name="T24" fmla="*/ 96 w 156"/>
                  <a:gd name="T25" fmla="*/ 164 h 164"/>
                  <a:gd name="T26" fmla="*/ 96 w 156"/>
                  <a:gd name="T27" fmla="*/ 128 h 164"/>
                  <a:gd name="T28" fmla="*/ 97 w 156"/>
                  <a:gd name="T29" fmla="*/ 128 h 164"/>
                  <a:gd name="T30" fmla="*/ 156 w 156"/>
                  <a:gd name="T31" fmla="*/ 69 h 164"/>
                  <a:gd name="T32" fmla="*/ 156 w 156"/>
                  <a:gd name="T33" fmla="*/ 59 h 164"/>
                  <a:gd name="T34" fmla="*/ 97 w 156"/>
                  <a:gd name="T35" fmla="*/ 0 h 164"/>
                  <a:gd name="T36" fmla="*/ 59 w 156"/>
                  <a:gd name="T3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4">
                    <a:moveTo>
                      <a:pt x="59" y="0"/>
                    </a:moveTo>
                    <a:cubicBezTo>
                      <a:pt x="27" y="0"/>
                      <a:pt x="0" y="26"/>
                      <a:pt x="0" y="59"/>
                    </a:cubicBezTo>
                    <a:cubicBezTo>
                      <a:pt x="0" y="76"/>
                      <a:pt x="0" y="76"/>
                      <a:pt x="0" y="76"/>
                    </a:cubicBezTo>
                    <a:cubicBezTo>
                      <a:pt x="36" y="76"/>
                      <a:pt x="36" y="76"/>
                      <a:pt x="36" y="76"/>
                    </a:cubicBezTo>
                    <a:cubicBezTo>
                      <a:pt x="36" y="59"/>
                      <a:pt x="36" y="59"/>
                      <a:pt x="36" y="59"/>
                    </a:cubicBezTo>
                    <a:cubicBezTo>
                      <a:pt x="36" y="46"/>
                      <a:pt x="47" y="36"/>
                      <a:pt x="59" y="36"/>
                    </a:cubicBezTo>
                    <a:cubicBezTo>
                      <a:pt x="97" y="36"/>
                      <a:pt x="97" y="36"/>
                      <a:pt x="97" y="36"/>
                    </a:cubicBezTo>
                    <a:cubicBezTo>
                      <a:pt x="109" y="36"/>
                      <a:pt x="120" y="46"/>
                      <a:pt x="120" y="59"/>
                    </a:cubicBezTo>
                    <a:cubicBezTo>
                      <a:pt x="120" y="69"/>
                      <a:pt x="120" y="69"/>
                      <a:pt x="120" y="69"/>
                    </a:cubicBezTo>
                    <a:cubicBezTo>
                      <a:pt x="120" y="82"/>
                      <a:pt x="109" y="92"/>
                      <a:pt x="97" y="92"/>
                    </a:cubicBezTo>
                    <a:cubicBezTo>
                      <a:pt x="60" y="92"/>
                      <a:pt x="60" y="92"/>
                      <a:pt x="60" y="92"/>
                    </a:cubicBezTo>
                    <a:cubicBezTo>
                      <a:pt x="60" y="164"/>
                      <a:pt x="60" y="164"/>
                      <a:pt x="60" y="164"/>
                    </a:cubicBezTo>
                    <a:cubicBezTo>
                      <a:pt x="96" y="164"/>
                      <a:pt x="96" y="164"/>
                      <a:pt x="96" y="164"/>
                    </a:cubicBezTo>
                    <a:cubicBezTo>
                      <a:pt x="96" y="164"/>
                      <a:pt x="96" y="144"/>
                      <a:pt x="96" y="128"/>
                    </a:cubicBezTo>
                    <a:cubicBezTo>
                      <a:pt x="97" y="128"/>
                      <a:pt x="97" y="128"/>
                      <a:pt x="97" y="128"/>
                    </a:cubicBezTo>
                    <a:cubicBezTo>
                      <a:pt x="129" y="128"/>
                      <a:pt x="156" y="102"/>
                      <a:pt x="156" y="69"/>
                    </a:cubicBezTo>
                    <a:cubicBezTo>
                      <a:pt x="156" y="59"/>
                      <a:pt x="156" y="59"/>
                      <a:pt x="156" y="59"/>
                    </a:cubicBezTo>
                    <a:cubicBezTo>
                      <a:pt x="156" y="26"/>
                      <a:pt x="129" y="0"/>
                      <a:pt x="97" y="0"/>
                    </a:cubicBezTo>
                    <a:cubicBezTo>
                      <a:pt x="59" y="0"/>
                      <a:pt x="59" y="0"/>
                      <a:pt x="59" y="0"/>
                    </a:cubicBezTo>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232" name="Freeform 179"/>
              <p:cNvSpPr/>
              <p:nvPr/>
            </p:nvSpPr>
            <p:spPr bwMode="auto">
              <a:xfrm>
                <a:off x="4013268" y="2738838"/>
                <a:ext cx="360363" cy="487363"/>
              </a:xfrm>
              <a:custGeom>
                <a:avLst/>
                <a:gdLst>
                  <a:gd name="T0" fmla="*/ 90 w 96"/>
                  <a:gd name="T1" fmla="*/ 0 h 130"/>
                  <a:gd name="T2" fmla="*/ 60 w 96"/>
                  <a:gd name="T3" fmla="*/ 29 h 130"/>
                  <a:gd name="T4" fmla="*/ 60 w 96"/>
                  <a:gd name="T5" fmla="*/ 35 h 130"/>
                  <a:gd name="T6" fmla="*/ 57 w 96"/>
                  <a:gd name="T7" fmla="*/ 46 h 130"/>
                  <a:gd name="T8" fmla="*/ 37 w 96"/>
                  <a:gd name="T9" fmla="*/ 58 h 130"/>
                  <a:gd name="T10" fmla="*/ 30 w 96"/>
                  <a:gd name="T11" fmla="*/ 58 h 130"/>
                  <a:gd name="T12" fmla="*/ 0 w 96"/>
                  <a:gd name="T13" fmla="*/ 87 h 130"/>
                  <a:gd name="T14" fmla="*/ 0 w 96"/>
                  <a:gd name="T15" fmla="*/ 130 h 130"/>
                  <a:gd name="T16" fmla="*/ 36 w 96"/>
                  <a:gd name="T17" fmla="*/ 130 h 130"/>
                  <a:gd name="T18" fmla="*/ 36 w 96"/>
                  <a:gd name="T19" fmla="*/ 94 h 130"/>
                  <a:gd name="T20" fmla="*/ 37 w 96"/>
                  <a:gd name="T21" fmla="*/ 94 h 130"/>
                  <a:gd name="T22" fmla="*/ 43 w 96"/>
                  <a:gd name="T23" fmla="*/ 94 h 130"/>
                  <a:gd name="T24" fmla="*/ 83 w 96"/>
                  <a:gd name="T25" fmla="*/ 71 h 130"/>
                  <a:gd name="T26" fmla="*/ 86 w 96"/>
                  <a:gd name="T27" fmla="*/ 68 h 130"/>
                  <a:gd name="T28" fmla="*/ 93 w 96"/>
                  <a:gd name="T29" fmla="*/ 52 h 130"/>
                  <a:gd name="T30" fmla="*/ 96 w 96"/>
                  <a:gd name="T31" fmla="*/ 35 h 130"/>
                  <a:gd name="T32" fmla="*/ 96 w 96"/>
                  <a:gd name="T33" fmla="*/ 25 h 130"/>
                  <a:gd name="T34" fmla="*/ 90 w 96"/>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30">
                    <a:moveTo>
                      <a:pt x="90" y="0"/>
                    </a:moveTo>
                    <a:cubicBezTo>
                      <a:pt x="81" y="9"/>
                      <a:pt x="71" y="19"/>
                      <a:pt x="60" y="29"/>
                    </a:cubicBezTo>
                    <a:cubicBezTo>
                      <a:pt x="60" y="35"/>
                      <a:pt x="60" y="35"/>
                      <a:pt x="60" y="35"/>
                    </a:cubicBezTo>
                    <a:cubicBezTo>
                      <a:pt x="60" y="39"/>
                      <a:pt x="59" y="43"/>
                      <a:pt x="57" y="46"/>
                    </a:cubicBezTo>
                    <a:cubicBezTo>
                      <a:pt x="53" y="53"/>
                      <a:pt x="45" y="58"/>
                      <a:pt x="37" y="58"/>
                    </a:cubicBezTo>
                    <a:cubicBezTo>
                      <a:pt x="30" y="58"/>
                      <a:pt x="30" y="58"/>
                      <a:pt x="30" y="58"/>
                    </a:cubicBezTo>
                    <a:cubicBezTo>
                      <a:pt x="20" y="68"/>
                      <a:pt x="10" y="78"/>
                      <a:pt x="0" y="87"/>
                    </a:cubicBezTo>
                    <a:cubicBezTo>
                      <a:pt x="0" y="130"/>
                      <a:pt x="0" y="130"/>
                      <a:pt x="0" y="130"/>
                    </a:cubicBezTo>
                    <a:cubicBezTo>
                      <a:pt x="36" y="130"/>
                      <a:pt x="36" y="130"/>
                      <a:pt x="36" y="130"/>
                    </a:cubicBezTo>
                    <a:cubicBezTo>
                      <a:pt x="36" y="130"/>
                      <a:pt x="36" y="110"/>
                      <a:pt x="36" y="94"/>
                    </a:cubicBezTo>
                    <a:cubicBezTo>
                      <a:pt x="37" y="94"/>
                      <a:pt x="37" y="94"/>
                      <a:pt x="37" y="94"/>
                    </a:cubicBezTo>
                    <a:cubicBezTo>
                      <a:pt x="39" y="94"/>
                      <a:pt x="41" y="94"/>
                      <a:pt x="43" y="94"/>
                    </a:cubicBezTo>
                    <a:cubicBezTo>
                      <a:pt x="60" y="92"/>
                      <a:pt x="74" y="84"/>
                      <a:pt x="83" y="71"/>
                    </a:cubicBezTo>
                    <a:cubicBezTo>
                      <a:pt x="84" y="70"/>
                      <a:pt x="85" y="69"/>
                      <a:pt x="86" y="68"/>
                    </a:cubicBezTo>
                    <a:cubicBezTo>
                      <a:pt x="89" y="63"/>
                      <a:pt x="92" y="58"/>
                      <a:pt x="93" y="52"/>
                    </a:cubicBezTo>
                    <a:cubicBezTo>
                      <a:pt x="95" y="47"/>
                      <a:pt x="96" y="41"/>
                      <a:pt x="96" y="35"/>
                    </a:cubicBezTo>
                    <a:cubicBezTo>
                      <a:pt x="96" y="25"/>
                      <a:pt x="96" y="25"/>
                      <a:pt x="96" y="25"/>
                    </a:cubicBezTo>
                    <a:cubicBezTo>
                      <a:pt x="96" y="16"/>
                      <a:pt x="94" y="8"/>
                      <a:pt x="90" y="0"/>
                    </a:cubicBezTo>
                  </a:path>
                </a:pathLst>
              </a:custGeom>
              <a:solidFill>
                <a:srgbClr val="D9DDDF"/>
              </a:solidFill>
              <a:ln>
                <a:noFill/>
              </a:ln>
            </p:spPr>
            <p:txBody>
              <a:bodyPr vert="horz" wrap="square" lIns="91440" tIns="45720" rIns="91440" bIns="45720" numCol="1" anchor="t" anchorCtr="0" compatLnSpc="1"/>
              <a:lstStyle/>
              <a:p>
                <a:endParaRPr lang="zh-CN" altLang="en-US"/>
              </a:p>
            </p:txBody>
          </p:sp>
        </p:grpSp>
        <p:sp>
          <p:nvSpPr>
            <p:cNvPr id="176" name="Freeform 108"/>
            <p:cNvSpPr/>
            <p:nvPr/>
          </p:nvSpPr>
          <p:spPr bwMode="auto">
            <a:xfrm>
              <a:off x="3582033" y="3390208"/>
              <a:ext cx="112713" cy="957842"/>
            </a:xfrm>
            <a:custGeom>
              <a:avLst/>
              <a:gdLst>
                <a:gd name="T0" fmla="*/ 30 w 30"/>
                <a:gd name="T1" fmla="*/ 0 h 322"/>
                <a:gd name="T2" fmla="*/ 0 w 30"/>
                <a:gd name="T3" fmla="*/ 2 h 322"/>
                <a:gd name="T4" fmla="*/ 0 w 30"/>
                <a:gd name="T5" fmla="*/ 2 h 322"/>
                <a:gd name="T6" fmla="*/ 0 w 30"/>
                <a:gd name="T7" fmla="*/ 20 h 322"/>
                <a:gd name="T8" fmla="*/ 0 w 30"/>
                <a:gd name="T9" fmla="*/ 322 h 322"/>
                <a:gd name="T10" fmla="*/ 30 w 30"/>
                <a:gd name="T11" fmla="*/ 322 h 322"/>
                <a:gd name="T12" fmla="*/ 30 w 30"/>
                <a:gd name="T13" fmla="*/ 20 h 322"/>
                <a:gd name="T14" fmla="*/ 30 w 30"/>
                <a:gd name="T15" fmla="*/ 10 h 322"/>
                <a:gd name="T16" fmla="*/ 30 w 30"/>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2">
                  <a:moveTo>
                    <a:pt x="30" y="0"/>
                  </a:moveTo>
                  <a:cubicBezTo>
                    <a:pt x="20" y="2"/>
                    <a:pt x="10" y="2"/>
                    <a:pt x="0" y="2"/>
                  </a:cubicBezTo>
                  <a:cubicBezTo>
                    <a:pt x="0" y="2"/>
                    <a:pt x="0" y="2"/>
                    <a:pt x="0" y="2"/>
                  </a:cubicBezTo>
                  <a:cubicBezTo>
                    <a:pt x="0" y="20"/>
                    <a:pt x="0" y="20"/>
                    <a:pt x="0" y="20"/>
                  </a:cubicBezTo>
                  <a:cubicBezTo>
                    <a:pt x="0" y="322"/>
                    <a:pt x="0" y="322"/>
                    <a:pt x="0" y="322"/>
                  </a:cubicBezTo>
                  <a:cubicBezTo>
                    <a:pt x="30" y="322"/>
                    <a:pt x="30" y="322"/>
                    <a:pt x="30" y="322"/>
                  </a:cubicBezTo>
                  <a:cubicBezTo>
                    <a:pt x="30" y="20"/>
                    <a:pt x="30" y="20"/>
                    <a:pt x="30" y="20"/>
                  </a:cubicBezTo>
                  <a:cubicBezTo>
                    <a:pt x="30" y="10"/>
                    <a:pt x="30" y="10"/>
                    <a:pt x="30" y="10"/>
                  </a:cubicBezTo>
                  <a:cubicBezTo>
                    <a:pt x="30" y="0"/>
                    <a:pt x="30" y="0"/>
                    <a:pt x="30" y="0"/>
                  </a:cubicBezTo>
                </a:path>
              </a:pathLst>
            </a:custGeom>
            <a:solidFill>
              <a:srgbClr val="3F3C42"/>
            </a:solidFill>
            <a:ln>
              <a:noFill/>
            </a:ln>
          </p:spPr>
          <p:txBody>
            <a:bodyPr vert="horz" wrap="square" lIns="91440" tIns="45720" rIns="91440" bIns="45720" numCol="1" anchor="t" anchorCtr="0" compatLnSpc="1"/>
            <a:lstStyle/>
            <a:p>
              <a:endParaRPr lang="zh-CN" altLang="en-US"/>
            </a:p>
          </p:txBody>
        </p:sp>
        <p:sp>
          <p:nvSpPr>
            <p:cNvPr id="177" name="Freeform 109"/>
            <p:cNvSpPr/>
            <p:nvPr/>
          </p:nvSpPr>
          <p:spPr bwMode="auto">
            <a:xfrm>
              <a:off x="3469321" y="3436938"/>
              <a:ext cx="112713" cy="910549"/>
            </a:xfrm>
            <a:custGeom>
              <a:avLst/>
              <a:gdLst>
                <a:gd name="T0" fmla="*/ 0 w 71"/>
                <a:gd name="T1" fmla="*/ 0 h 719"/>
                <a:gd name="T2" fmla="*/ 0 w 71"/>
                <a:gd name="T3" fmla="*/ 719 h 719"/>
                <a:gd name="T4" fmla="*/ 71 w 71"/>
                <a:gd name="T5" fmla="*/ 719 h 719"/>
                <a:gd name="T6" fmla="*/ 71 w 71"/>
                <a:gd name="T7" fmla="*/ 4 h 719"/>
                <a:gd name="T8" fmla="*/ 0 w 71"/>
                <a:gd name="T9" fmla="*/ 0 h 719"/>
              </a:gdLst>
              <a:ahLst/>
              <a:cxnLst>
                <a:cxn ang="0">
                  <a:pos x="T0" y="T1"/>
                </a:cxn>
                <a:cxn ang="0">
                  <a:pos x="T2" y="T3"/>
                </a:cxn>
                <a:cxn ang="0">
                  <a:pos x="T4" y="T5"/>
                </a:cxn>
                <a:cxn ang="0">
                  <a:pos x="T6" y="T7"/>
                </a:cxn>
                <a:cxn ang="0">
                  <a:pos x="T8" y="T9"/>
                </a:cxn>
              </a:cxnLst>
              <a:rect l="0" t="0" r="r" b="b"/>
              <a:pathLst>
                <a:path w="71" h="719">
                  <a:moveTo>
                    <a:pt x="0" y="0"/>
                  </a:moveTo>
                  <a:lnTo>
                    <a:pt x="0" y="719"/>
                  </a:lnTo>
                  <a:lnTo>
                    <a:pt x="71" y="719"/>
                  </a:lnTo>
                  <a:lnTo>
                    <a:pt x="71" y="4"/>
                  </a:lnTo>
                  <a:lnTo>
                    <a:pt x="0" y="0"/>
                  </a:lnTo>
                  <a:close/>
                </a:path>
              </a:pathLst>
            </a:custGeom>
            <a:solidFill>
              <a:srgbClr val="5C5C60"/>
            </a:solidFill>
            <a:ln>
              <a:noFill/>
            </a:ln>
          </p:spPr>
          <p:txBody>
            <a:bodyPr vert="horz" wrap="square" lIns="91440" tIns="45720" rIns="91440" bIns="45720" numCol="1" anchor="t" anchorCtr="0" compatLnSpc="1"/>
            <a:lstStyle/>
            <a:p>
              <a:endParaRPr lang="zh-CN" altLang="en-US"/>
            </a:p>
          </p:txBody>
        </p:sp>
        <p:sp>
          <p:nvSpPr>
            <p:cNvPr id="182" name="Freeform 129"/>
            <p:cNvSpPr/>
            <p:nvPr/>
          </p:nvSpPr>
          <p:spPr bwMode="auto">
            <a:xfrm>
              <a:off x="3582033" y="2054226"/>
              <a:ext cx="701675" cy="1404938"/>
            </a:xfrm>
            <a:custGeom>
              <a:avLst/>
              <a:gdLst>
                <a:gd name="T0" fmla="*/ 0 w 187"/>
                <a:gd name="T1" fmla="*/ 0 h 374"/>
                <a:gd name="T2" fmla="*/ 0 w 187"/>
                <a:gd name="T3" fmla="*/ 44 h 374"/>
                <a:gd name="T4" fmla="*/ 0 w 187"/>
                <a:gd name="T5" fmla="*/ 44 h 374"/>
                <a:gd name="T6" fmla="*/ 0 w 187"/>
                <a:gd name="T7" fmla="*/ 44 h 374"/>
                <a:gd name="T8" fmla="*/ 0 w 187"/>
                <a:gd name="T9" fmla="*/ 44 h 374"/>
                <a:gd name="T10" fmla="*/ 0 w 187"/>
                <a:gd name="T11" fmla="*/ 44 h 374"/>
                <a:gd name="T12" fmla="*/ 1 w 187"/>
                <a:gd name="T13" fmla="*/ 44 h 374"/>
                <a:gd name="T14" fmla="*/ 1 w 187"/>
                <a:gd name="T15" fmla="*/ 44 h 374"/>
                <a:gd name="T16" fmla="*/ 1 w 187"/>
                <a:gd name="T17" fmla="*/ 44 h 374"/>
                <a:gd name="T18" fmla="*/ 1 w 187"/>
                <a:gd name="T19" fmla="*/ 44 h 374"/>
                <a:gd name="T20" fmla="*/ 1 w 187"/>
                <a:gd name="T21" fmla="*/ 44 h 374"/>
                <a:gd name="T22" fmla="*/ 1 w 187"/>
                <a:gd name="T23" fmla="*/ 44 h 374"/>
                <a:gd name="T24" fmla="*/ 1 w 187"/>
                <a:gd name="T25" fmla="*/ 44 h 374"/>
                <a:gd name="T26" fmla="*/ 1 w 187"/>
                <a:gd name="T27" fmla="*/ 44 h 374"/>
                <a:gd name="T28" fmla="*/ 2 w 187"/>
                <a:gd name="T29" fmla="*/ 44 h 374"/>
                <a:gd name="T30" fmla="*/ 2 w 187"/>
                <a:gd name="T31" fmla="*/ 44 h 374"/>
                <a:gd name="T32" fmla="*/ 2 w 187"/>
                <a:gd name="T33" fmla="*/ 44 h 374"/>
                <a:gd name="T34" fmla="*/ 2 w 187"/>
                <a:gd name="T35" fmla="*/ 44 h 374"/>
                <a:gd name="T36" fmla="*/ 2 w 187"/>
                <a:gd name="T37" fmla="*/ 44 h 374"/>
                <a:gd name="T38" fmla="*/ 2 w 187"/>
                <a:gd name="T39" fmla="*/ 44 h 374"/>
                <a:gd name="T40" fmla="*/ 2 w 187"/>
                <a:gd name="T41" fmla="*/ 44 h 374"/>
                <a:gd name="T42" fmla="*/ 2 w 187"/>
                <a:gd name="T43" fmla="*/ 44 h 374"/>
                <a:gd name="T44" fmla="*/ 143 w 187"/>
                <a:gd name="T45" fmla="*/ 184 h 374"/>
                <a:gd name="T46" fmla="*/ 143 w 187"/>
                <a:gd name="T47" fmla="*/ 184 h 374"/>
                <a:gd name="T48" fmla="*/ 143 w 187"/>
                <a:gd name="T49" fmla="*/ 185 h 374"/>
                <a:gd name="T50" fmla="*/ 143 w 187"/>
                <a:gd name="T51" fmla="*/ 185 h 374"/>
                <a:gd name="T52" fmla="*/ 143 w 187"/>
                <a:gd name="T53" fmla="*/ 185 h 374"/>
                <a:gd name="T54" fmla="*/ 143 w 187"/>
                <a:gd name="T55" fmla="*/ 185 h 374"/>
                <a:gd name="T56" fmla="*/ 143 w 187"/>
                <a:gd name="T57" fmla="*/ 185 h 374"/>
                <a:gd name="T58" fmla="*/ 143 w 187"/>
                <a:gd name="T59" fmla="*/ 185 h 374"/>
                <a:gd name="T60" fmla="*/ 143 w 187"/>
                <a:gd name="T61" fmla="*/ 185 h 374"/>
                <a:gd name="T62" fmla="*/ 143 w 187"/>
                <a:gd name="T63" fmla="*/ 185 h 374"/>
                <a:gd name="T64" fmla="*/ 143 w 187"/>
                <a:gd name="T65" fmla="*/ 186 h 374"/>
                <a:gd name="T66" fmla="*/ 143 w 187"/>
                <a:gd name="T67" fmla="*/ 186 h 374"/>
                <a:gd name="T68" fmla="*/ 143 w 187"/>
                <a:gd name="T69" fmla="*/ 186 h 374"/>
                <a:gd name="T70" fmla="*/ 143 w 187"/>
                <a:gd name="T71" fmla="*/ 186 h 374"/>
                <a:gd name="T72" fmla="*/ 143 w 187"/>
                <a:gd name="T73" fmla="*/ 186 h 374"/>
                <a:gd name="T74" fmla="*/ 143 w 187"/>
                <a:gd name="T75" fmla="*/ 186 h 374"/>
                <a:gd name="T76" fmla="*/ 143 w 187"/>
                <a:gd name="T77" fmla="*/ 186 h 374"/>
                <a:gd name="T78" fmla="*/ 143 w 187"/>
                <a:gd name="T79" fmla="*/ 186 h 374"/>
                <a:gd name="T80" fmla="*/ 143 w 187"/>
                <a:gd name="T81" fmla="*/ 187 h 374"/>
                <a:gd name="T82" fmla="*/ 143 w 187"/>
                <a:gd name="T83" fmla="*/ 187 h 374"/>
                <a:gd name="T84" fmla="*/ 143 w 187"/>
                <a:gd name="T85" fmla="*/ 187 h 374"/>
                <a:gd name="T86" fmla="*/ 143 w 187"/>
                <a:gd name="T87" fmla="*/ 187 h 374"/>
                <a:gd name="T88" fmla="*/ 143 w 187"/>
                <a:gd name="T89" fmla="*/ 187 h 374"/>
                <a:gd name="T90" fmla="*/ 143 w 187"/>
                <a:gd name="T91" fmla="*/ 187 h 374"/>
                <a:gd name="T92" fmla="*/ 143 w 187"/>
                <a:gd name="T93" fmla="*/ 187 h 374"/>
                <a:gd name="T94" fmla="*/ 143 w 187"/>
                <a:gd name="T95" fmla="*/ 187 h 374"/>
                <a:gd name="T96" fmla="*/ 143 w 187"/>
                <a:gd name="T97" fmla="*/ 187 h 374"/>
                <a:gd name="T98" fmla="*/ 143 w 187"/>
                <a:gd name="T99" fmla="*/ 187 h 374"/>
                <a:gd name="T100" fmla="*/ 143 w 187"/>
                <a:gd name="T101" fmla="*/ 187 h 374"/>
                <a:gd name="T102" fmla="*/ 143 w 187"/>
                <a:gd name="T103" fmla="*/ 187 h 374"/>
                <a:gd name="T104" fmla="*/ 134 w 187"/>
                <a:gd name="T105" fmla="*/ 238 h 374"/>
                <a:gd name="T106" fmla="*/ 109 w 187"/>
                <a:gd name="T107" fmla="*/ 280 h 374"/>
                <a:gd name="T108" fmla="*/ 0 w 187"/>
                <a:gd name="T109" fmla="*/ 330 h 374"/>
                <a:gd name="T110" fmla="*/ 0 w 187"/>
                <a:gd name="T111" fmla="*/ 374 h 374"/>
                <a:gd name="T112" fmla="*/ 0 w 187"/>
                <a:gd name="T113" fmla="*/ 374 h 374"/>
                <a:gd name="T114" fmla="*/ 187 w 187"/>
                <a:gd name="T115" fmla="*/ 187 h 374"/>
                <a:gd name="T116" fmla="*/ 187 w 187"/>
                <a:gd name="T117" fmla="*/ 179 h 374"/>
                <a:gd name="T118" fmla="*/ 186 w 187"/>
                <a:gd name="T119" fmla="*/ 163 h 374"/>
                <a:gd name="T120" fmla="*/ 146 w 187"/>
                <a:gd name="T121" fmla="*/ 70 h 374"/>
                <a:gd name="T122" fmla="*/ 132 w 187"/>
                <a:gd name="T123" fmla="*/ 54 h 374"/>
                <a:gd name="T124" fmla="*/ 0 w 187"/>
                <a:gd name="T12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7"/>
                    <a:pt x="143" y="184"/>
                  </a:cubicBezTo>
                  <a:cubicBezTo>
                    <a:pt x="143" y="184"/>
                    <a:pt x="143" y="184"/>
                    <a:pt x="143" y="184"/>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05"/>
                    <a:pt x="140" y="222"/>
                    <a:pt x="134" y="238"/>
                  </a:cubicBezTo>
                  <a:cubicBezTo>
                    <a:pt x="128" y="253"/>
                    <a:pt x="120" y="267"/>
                    <a:pt x="109" y="280"/>
                  </a:cubicBezTo>
                  <a:cubicBezTo>
                    <a:pt x="83" y="311"/>
                    <a:pt x="44" y="330"/>
                    <a:pt x="0" y="330"/>
                  </a:cubicBezTo>
                  <a:cubicBezTo>
                    <a:pt x="0" y="374"/>
                    <a:pt x="0" y="374"/>
                    <a:pt x="0" y="374"/>
                  </a:cubicBezTo>
                  <a:cubicBezTo>
                    <a:pt x="0" y="374"/>
                    <a:pt x="0" y="374"/>
                    <a:pt x="0" y="374"/>
                  </a:cubicBezTo>
                  <a:cubicBezTo>
                    <a:pt x="103" y="374"/>
                    <a:pt x="187" y="290"/>
                    <a:pt x="187" y="187"/>
                  </a:cubicBezTo>
                  <a:cubicBezTo>
                    <a:pt x="187" y="184"/>
                    <a:pt x="187" y="182"/>
                    <a:pt x="187" y="179"/>
                  </a:cubicBezTo>
                  <a:cubicBezTo>
                    <a:pt x="187" y="174"/>
                    <a:pt x="187" y="169"/>
                    <a:pt x="186" y="163"/>
                  </a:cubicBezTo>
                  <a:cubicBezTo>
                    <a:pt x="181" y="128"/>
                    <a:pt x="167" y="96"/>
                    <a:pt x="146" y="70"/>
                  </a:cubicBezTo>
                  <a:cubicBezTo>
                    <a:pt x="142" y="65"/>
                    <a:pt x="137" y="59"/>
                    <a:pt x="132" y="54"/>
                  </a:cubicBezTo>
                  <a:cubicBezTo>
                    <a:pt x="98" y="21"/>
                    <a:pt x="51" y="0"/>
                    <a:pt x="0" y="0"/>
                  </a:cubicBezTo>
                </a:path>
              </a:pathLst>
            </a:custGeom>
            <a:solidFill>
              <a:srgbClr val="3F3C42"/>
            </a:solidFill>
            <a:ln>
              <a:noFill/>
            </a:ln>
          </p:spPr>
          <p:txBody>
            <a:bodyPr vert="horz" wrap="square" lIns="91440" tIns="45720" rIns="91440" bIns="45720" numCol="1" anchor="t" anchorCtr="0" compatLnSpc="1"/>
            <a:lstStyle/>
            <a:p>
              <a:endParaRPr lang="zh-CN" altLang="en-US"/>
            </a:p>
          </p:txBody>
        </p:sp>
        <p:sp>
          <p:nvSpPr>
            <p:cNvPr id="183" name="Freeform 130"/>
            <p:cNvSpPr/>
            <p:nvPr/>
          </p:nvSpPr>
          <p:spPr bwMode="auto">
            <a:xfrm>
              <a:off x="2880358" y="2054226"/>
              <a:ext cx="701675" cy="1404938"/>
            </a:xfrm>
            <a:custGeom>
              <a:avLst/>
              <a:gdLst>
                <a:gd name="T0" fmla="*/ 187 w 187"/>
                <a:gd name="T1" fmla="*/ 0 h 374"/>
                <a:gd name="T2" fmla="*/ 90 w 187"/>
                <a:gd name="T3" fmla="*/ 27 h 374"/>
                <a:gd name="T4" fmla="*/ 55 w 187"/>
                <a:gd name="T5" fmla="*/ 54 h 374"/>
                <a:gd name="T6" fmla="*/ 0 w 187"/>
                <a:gd name="T7" fmla="*/ 187 h 374"/>
                <a:gd name="T8" fmla="*/ 187 w 187"/>
                <a:gd name="T9" fmla="*/ 374 h 374"/>
                <a:gd name="T10" fmla="*/ 187 w 187"/>
                <a:gd name="T11" fmla="*/ 330 h 374"/>
                <a:gd name="T12" fmla="*/ 187 w 187"/>
                <a:gd name="T13" fmla="*/ 330 h 374"/>
                <a:gd name="T14" fmla="*/ 151 w 187"/>
                <a:gd name="T15" fmla="*/ 326 h 374"/>
                <a:gd name="T16" fmla="*/ 86 w 187"/>
                <a:gd name="T17" fmla="*/ 288 h 374"/>
                <a:gd name="T18" fmla="*/ 72 w 187"/>
                <a:gd name="T19" fmla="*/ 272 h 374"/>
                <a:gd name="T20" fmla="*/ 44 w 187"/>
                <a:gd name="T21" fmla="*/ 189 h 374"/>
                <a:gd name="T22" fmla="*/ 44 w 187"/>
                <a:gd name="T23" fmla="*/ 189 h 374"/>
                <a:gd name="T24" fmla="*/ 44 w 187"/>
                <a:gd name="T25" fmla="*/ 189 h 374"/>
                <a:gd name="T26" fmla="*/ 44 w 187"/>
                <a:gd name="T27" fmla="*/ 189 h 374"/>
                <a:gd name="T28" fmla="*/ 44 w 187"/>
                <a:gd name="T29" fmla="*/ 189 h 374"/>
                <a:gd name="T30" fmla="*/ 44 w 187"/>
                <a:gd name="T31" fmla="*/ 189 h 374"/>
                <a:gd name="T32" fmla="*/ 44 w 187"/>
                <a:gd name="T33" fmla="*/ 189 h 374"/>
                <a:gd name="T34" fmla="*/ 44 w 187"/>
                <a:gd name="T35" fmla="*/ 189 h 374"/>
                <a:gd name="T36" fmla="*/ 44 w 187"/>
                <a:gd name="T37" fmla="*/ 188 h 374"/>
                <a:gd name="T38" fmla="*/ 44 w 187"/>
                <a:gd name="T39" fmla="*/ 188 h 374"/>
                <a:gd name="T40" fmla="*/ 44 w 187"/>
                <a:gd name="T41" fmla="*/ 188 h 374"/>
                <a:gd name="T42" fmla="*/ 44 w 187"/>
                <a:gd name="T43" fmla="*/ 188 h 374"/>
                <a:gd name="T44" fmla="*/ 44 w 187"/>
                <a:gd name="T45" fmla="*/ 188 h 374"/>
                <a:gd name="T46" fmla="*/ 44 w 187"/>
                <a:gd name="T47" fmla="*/ 188 h 374"/>
                <a:gd name="T48" fmla="*/ 44 w 187"/>
                <a:gd name="T49" fmla="*/ 188 h 374"/>
                <a:gd name="T50" fmla="*/ 44 w 187"/>
                <a:gd name="T51" fmla="*/ 188 h 374"/>
                <a:gd name="T52" fmla="*/ 44 w 187"/>
                <a:gd name="T53" fmla="*/ 188 h 374"/>
                <a:gd name="T54" fmla="*/ 44 w 187"/>
                <a:gd name="T55" fmla="*/ 187 h 374"/>
                <a:gd name="T56" fmla="*/ 44 w 187"/>
                <a:gd name="T57" fmla="*/ 187 h 374"/>
                <a:gd name="T58" fmla="*/ 44 w 187"/>
                <a:gd name="T59" fmla="*/ 187 h 374"/>
                <a:gd name="T60" fmla="*/ 44 w 187"/>
                <a:gd name="T61" fmla="*/ 187 h 374"/>
                <a:gd name="T62" fmla="*/ 44 w 187"/>
                <a:gd name="T63" fmla="*/ 187 h 374"/>
                <a:gd name="T64" fmla="*/ 44 w 187"/>
                <a:gd name="T65" fmla="*/ 187 h 374"/>
                <a:gd name="T66" fmla="*/ 44 w 187"/>
                <a:gd name="T67" fmla="*/ 187 h 374"/>
                <a:gd name="T68" fmla="*/ 44 w 187"/>
                <a:gd name="T69" fmla="*/ 187 h 374"/>
                <a:gd name="T70" fmla="*/ 44 w 187"/>
                <a:gd name="T71" fmla="*/ 187 h 374"/>
                <a:gd name="T72" fmla="*/ 44 w 187"/>
                <a:gd name="T73" fmla="*/ 187 h 374"/>
                <a:gd name="T74" fmla="*/ 44 w 187"/>
                <a:gd name="T75" fmla="*/ 187 h 374"/>
                <a:gd name="T76" fmla="*/ 187 w 187"/>
                <a:gd name="T77" fmla="*/ 44 h 374"/>
                <a:gd name="T78" fmla="*/ 187 w 187"/>
                <a:gd name="T79" fmla="*/ 0 h 374"/>
                <a:gd name="T80" fmla="*/ 187 w 187"/>
                <a:gd name="T8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74">
                  <a:moveTo>
                    <a:pt x="187" y="0"/>
                  </a:moveTo>
                  <a:cubicBezTo>
                    <a:pt x="152" y="0"/>
                    <a:pt x="119" y="10"/>
                    <a:pt x="90" y="27"/>
                  </a:cubicBezTo>
                  <a:cubicBezTo>
                    <a:pt x="78" y="34"/>
                    <a:pt x="66" y="43"/>
                    <a:pt x="55" y="54"/>
                  </a:cubicBezTo>
                  <a:cubicBezTo>
                    <a:pt x="21" y="88"/>
                    <a:pt x="0" y="135"/>
                    <a:pt x="0" y="187"/>
                  </a:cubicBezTo>
                  <a:cubicBezTo>
                    <a:pt x="0" y="290"/>
                    <a:pt x="84" y="374"/>
                    <a:pt x="187" y="374"/>
                  </a:cubicBezTo>
                  <a:cubicBezTo>
                    <a:pt x="187" y="330"/>
                    <a:pt x="187" y="330"/>
                    <a:pt x="187" y="330"/>
                  </a:cubicBezTo>
                  <a:cubicBezTo>
                    <a:pt x="187" y="330"/>
                    <a:pt x="187" y="330"/>
                    <a:pt x="187" y="330"/>
                  </a:cubicBezTo>
                  <a:cubicBezTo>
                    <a:pt x="175" y="330"/>
                    <a:pt x="162" y="329"/>
                    <a:pt x="151" y="326"/>
                  </a:cubicBezTo>
                  <a:cubicBezTo>
                    <a:pt x="126" y="319"/>
                    <a:pt x="104" y="306"/>
                    <a:pt x="86" y="288"/>
                  </a:cubicBezTo>
                  <a:cubicBezTo>
                    <a:pt x="81" y="283"/>
                    <a:pt x="76" y="278"/>
                    <a:pt x="72" y="272"/>
                  </a:cubicBezTo>
                  <a:cubicBezTo>
                    <a:pt x="55" y="249"/>
                    <a:pt x="44" y="22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rgbClr val="5C5C60"/>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7026880" y="1506379"/>
            <a:ext cx="3497263" cy="2871312"/>
            <a:chOff x="6800820" y="1789589"/>
            <a:chExt cx="3497263" cy="2871312"/>
          </a:xfrm>
        </p:grpSpPr>
        <p:sp>
          <p:nvSpPr>
            <p:cNvPr id="314" name="Rectangle 107"/>
            <p:cNvSpPr>
              <a:spLocks noChangeArrowheads="1"/>
            </p:cNvSpPr>
            <p:nvPr/>
          </p:nvSpPr>
          <p:spPr bwMode="auto">
            <a:xfrm>
              <a:off x="8327044" y="3436938"/>
              <a:ext cx="225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 name="Freeform 110"/>
            <p:cNvSpPr/>
            <p:nvPr/>
          </p:nvSpPr>
          <p:spPr bwMode="auto">
            <a:xfrm>
              <a:off x="8327044" y="3519488"/>
              <a:ext cx="112713" cy="1141413"/>
            </a:xfrm>
            <a:custGeom>
              <a:avLst/>
              <a:gdLst>
                <a:gd name="T0" fmla="*/ 0 w 71"/>
                <a:gd name="T1" fmla="*/ 0 h 719"/>
                <a:gd name="T2" fmla="*/ 0 w 71"/>
                <a:gd name="T3" fmla="*/ 719 h 719"/>
                <a:gd name="T4" fmla="*/ 71 w 71"/>
                <a:gd name="T5" fmla="*/ 719 h 719"/>
                <a:gd name="T6" fmla="*/ 71 w 71"/>
                <a:gd name="T7" fmla="*/ 4 h 719"/>
                <a:gd name="T8" fmla="*/ 0 w 71"/>
                <a:gd name="T9" fmla="*/ 0 h 719"/>
              </a:gdLst>
              <a:ahLst/>
              <a:cxnLst>
                <a:cxn ang="0">
                  <a:pos x="T0" y="T1"/>
                </a:cxn>
                <a:cxn ang="0">
                  <a:pos x="T2" y="T3"/>
                </a:cxn>
                <a:cxn ang="0">
                  <a:pos x="T4" y="T5"/>
                </a:cxn>
                <a:cxn ang="0">
                  <a:pos x="T6" y="T7"/>
                </a:cxn>
                <a:cxn ang="0">
                  <a:pos x="T8" y="T9"/>
                </a:cxn>
              </a:cxnLst>
              <a:rect l="0" t="0" r="r" b="b"/>
              <a:pathLst>
                <a:path w="71" h="719">
                  <a:moveTo>
                    <a:pt x="0" y="0"/>
                  </a:moveTo>
                  <a:lnTo>
                    <a:pt x="0" y="719"/>
                  </a:lnTo>
                  <a:lnTo>
                    <a:pt x="71" y="719"/>
                  </a:lnTo>
                  <a:lnTo>
                    <a:pt x="7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04" name="直接连接符 303"/>
            <p:cNvCxnSpPr/>
            <p:nvPr/>
          </p:nvCxnSpPr>
          <p:spPr>
            <a:xfrm>
              <a:off x="6963818" y="2709338"/>
              <a:ext cx="2916000" cy="0"/>
            </a:xfrm>
            <a:prstGeom prst="line">
              <a:avLst/>
            </a:prstGeom>
            <a:ln w="57150">
              <a:solidFill>
                <a:srgbClr val="FA897C"/>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6963818" y="3098901"/>
              <a:ext cx="2916000" cy="0"/>
            </a:xfrm>
            <a:prstGeom prst="line">
              <a:avLst/>
            </a:prstGeom>
            <a:ln w="57150">
              <a:solidFill>
                <a:srgbClr val="FA897C"/>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6963818" y="3488463"/>
              <a:ext cx="2916000" cy="0"/>
            </a:xfrm>
            <a:prstGeom prst="line">
              <a:avLst/>
            </a:prstGeom>
            <a:ln w="57150">
              <a:solidFill>
                <a:srgbClr val="FA897C"/>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6968778" y="1930212"/>
              <a:ext cx="2916000" cy="0"/>
            </a:xfrm>
            <a:prstGeom prst="line">
              <a:avLst/>
            </a:prstGeom>
            <a:ln w="57150">
              <a:solidFill>
                <a:srgbClr val="FA897C"/>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6963818" y="2319775"/>
              <a:ext cx="2844000" cy="0"/>
            </a:xfrm>
            <a:prstGeom prst="line">
              <a:avLst/>
            </a:prstGeom>
            <a:ln w="57150">
              <a:solidFill>
                <a:srgbClr val="FA897C"/>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800820" y="1789589"/>
              <a:ext cx="3497263" cy="2351088"/>
              <a:chOff x="6800820" y="1789589"/>
              <a:chExt cx="3497263" cy="2351088"/>
            </a:xfrm>
          </p:grpSpPr>
          <p:sp>
            <p:nvSpPr>
              <p:cNvPr id="117" name="Freeform 49"/>
              <p:cNvSpPr/>
              <p:nvPr/>
            </p:nvSpPr>
            <p:spPr bwMode="auto">
              <a:xfrm>
                <a:off x="6800820" y="1954689"/>
                <a:ext cx="3335338" cy="2185988"/>
              </a:xfrm>
              <a:custGeom>
                <a:avLst/>
                <a:gdLst>
                  <a:gd name="T0" fmla="*/ 857 w 888"/>
                  <a:gd name="T1" fmla="*/ 0 h 582"/>
                  <a:gd name="T2" fmla="*/ 705 w 888"/>
                  <a:gd name="T3" fmla="*/ 151 h 582"/>
                  <a:gd name="T4" fmla="*/ 578 w 888"/>
                  <a:gd name="T5" fmla="*/ 104 h 582"/>
                  <a:gd name="T6" fmla="*/ 331 w 888"/>
                  <a:gd name="T7" fmla="*/ 341 h 582"/>
                  <a:gd name="T8" fmla="*/ 196 w 888"/>
                  <a:gd name="T9" fmla="*/ 355 h 582"/>
                  <a:gd name="T10" fmla="*/ 0 w 888"/>
                  <a:gd name="T11" fmla="*/ 551 h 582"/>
                  <a:gd name="T12" fmla="*/ 31 w 888"/>
                  <a:gd name="T13" fmla="*/ 582 h 582"/>
                  <a:gd name="T14" fmla="*/ 216 w 888"/>
                  <a:gd name="T15" fmla="*/ 397 h 582"/>
                  <a:gd name="T16" fmla="*/ 351 w 888"/>
                  <a:gd name="T17" fmla="*/ 383 h 582"/>
                  <a:gd name="T18" fmla="*/ 588 w 888"/>
                  <a:gd name="T19" fmla="*/ 154 h 582"/>
                  <a:gd name="T20" fmla="*/ 716 w 888"/>
                  <a:gd name="T21" fmla="*/ 203 h 582"/>
                  <a:gd name="T22" fmla="*/ 888 w 888"/>
                  <a:gd name="T23" fmla="*/ 31 h 582"/>
                  <a:gd name="T24" fmla="*/ 857 w 888"/>
                  <a:gd name="T2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582">
                    <a:moveTo>
                      <a:pt x="857" y="0"/>
                    </a:moveTo>
                    <a:cubicBezTo>
                      <a:pt x="816" y="40"/>
                      <a:pt x="719" y="137"/>
                      <a:pt x="705" y="151"/>
                    </a:cubicBezTo>
                    <a:cubicBezTo>
                      <a:pt x="684" y="143"/>
                      <a:pt x="578" y="104"/>
                      <a:pt x="578" y="104"/>
                    </a:cubicBezTo>
                    <a:cubicBezTo>
                      <a:pt x="578" y="104"/>
                      <a:pt x="342" y="331"/>
                      <a:pt x="331" y="341"/>
                    </a:cubicBezTo>
                    <a:cubicBezTo>
                      <a:pt x="318" y="342"/>
                      <a:pt x="196" y="355"/>
                      <a:pt x="196" y="355"/>
                    </a:cubicBezTo>
                    <a:cubicBezTo>
                      <a:pt x="0" y="551"/>
                      <a:pt x="0" y="551"/>
                      <a:pt x="0" y="551"/>
                    </a:cubicBezTo>
                    <a:cubicBezTo>
                      <a:pt x="31" y="582"/>
                      <a:pt x="31" y="582"/>
                      <a:pt x="31" y="582"/>
                    </a:cubicBezTo>
                    <a:cubicBezTo>
                      <a:pt x="31" y="582"/>
                      <a:pt x="205" y="408"/>
                      <a:pt x="216" y="397"/>
                    </a:cubicBezTo>
                    <a:cubicBezTo>
                      <a:pt x="230" y="396"/>
                      <a:pt x="351" y="383"/>
                      <a:pt x="351" y="383"/>
                    </a:cubicBezTo>
                    <a:cubicBezTo>
                      <a:pt x="351" y="383"/>
                      <a:pt x="570" y="172"/>
                      <a:pt x="588" y="154"/>
                    </a:cubicBezTo>
                    <a:cubicBezTo>
                      <a:pt x="609" y="162"/>
                      <a:pt x="716" y="203"/>
                      <a:pt x="716" y="203"/>
                    </a:cubicBezTo>
                    <a:cubicBezTo>
                      <a:pt x="888" y="31"/>
                      <a:pt x="888" y="31"/>
                      <a:pt x="888" y="31"/>
                    </a:cubicBezTo>
                    <a:cubicBezTo>
                      <a:pt x="857" y="0"/>
                      <a:pt x="857" y="0"/>
                      <a:pt x="857" y="0"/>
                    </a:cubicBezTo>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8" name="Freeform 50"/>
              <p:cNvSpPr/>
              <p:nvPr/>
            </p:nvSpPr>
            <p:spPr bwMode="auto">
              <a:xfrm>
                <a:off x="9715470" y="1789589"/>
                <a:ext cx="582613" cy="582613"/>
              </a:xfrm>
              <a:custGeom>
                <a:avLst/>
                <a:gdLst>
                  <a:gd name="T0" fmla="*/ 168 w 367"/>
                  <a:gd name="T1" fmla="*/ 199 h 367"/>
                  <a:gd name="T2" fmla="*/ 168 w 367"/>
                  <a:gd name="T3" fmla="*/ 199 h 367"/>
                  <a:gd name="T4" fmla="*/ 0 w 367"/>
                  <a:gd name="T5" fmla="*/ 156 h 367"/>
                  <a:gd name="T6" fmla="*/ 367 w 367"/>
                  <a:gd name="T7" fmla="*/ 0 h 367"/>
                  <a:gd name="T8" fmla="*/ 211 w 367"/>
                  <a:gd name="T9" fmla="*/ 367 h 367"/>
                  <a:gd name="T10" fmla="*/ 168 w 367"/>
                  <a:gd name="T11" fmla="*/ 199 h 367"/>
                  <a:gd name="T12" fmla="*/ 168 w 367"/>
                  <a:gd name="T13" fmla="*/ 199 h 367"/>
                </a:gdLst>
                <a:ahLst/>
                <a:cxnLst>
                  <a:cxn ang="0">
                    <a:pos x="T0" y="T1"/>
                  </a:cxn>
                  <a:cxn ang="0">
                    <a:pos x="T2" y="T3"/>
                  </a:cxn>
                  <a:cxn ang="0">
                    <a:pos x="T4" y="T5"/>
                  </a:cxn>
                  <a:cxn ang="0">
                    <a:pos x="T6" y="T7"/>
                  </a:cxn>
                  <a:cxn ang="0">
                    <a:pos x="T8" y="T9"/>
                  </a:cxn>
                  <a:cxn ang="0">
                    <a:pos x="T10" y="T11"/>
                  </a:cxn>
                  <a:cxn ang="0">
                    <a:pos x="T12" y="T13"/>
                  </a:cxn>
                </a:cxnLst>
                <a:rect l="0" t="0" r="r" b="b"/>
                <a:pathLst>
                  <a:path w="367" h="367">
                    <a:moveTo>
                      <a:pt x="168" y="199"/>
                    </a:moveTo>
                    <a:lnTo>
                      <a:pt x="168" y="199"/>
                    </a:lnTo>
                    <a:lnTo>
                      <a:pt x="0" y="156"/>
                    </a:lnTo>
                    <a:lnTo>
                      <a:pt x="367" y="0"/>
                    </a:lnTo>
                    <a:lnTo>
                      <a:pt x="211" y="367"/>
                    </a:lnTo>
                    <a:lnTo>
                      <a:pt x="168" y="199"/>
                    </a:lnTo>
                    <a:lnTo>
                      <a:pt x="168" y="199"/>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grpSp>
        <p:sp>
          <p:nvSpPr>
            <p:cNvPr id="312" name="任意多边形 311"/>
            <p:cNvSpPr/>
            <p:nvPr/>
          </p:nvSpPr>
          <p:spPr>
            <a:xfrm rot="2700000">
              <a:off x="7978890" y="2025512"/>
              <a:ext cx="550532" cy="1084264"/>
            </a:xfrm>
            <a:custGeom>
              <a:avLst/>
              <a:gdLst>
                <a:gd name="connsiteX0" fmla="*/ 538162 w 546499"/>
                <a:gd name="connsiteY0" fmla="*/ 0 h 1076324"/>
                <a:gd name="connsiteX1" fmla="*/ 546499 w 546499"/>
                <a:gd name="connsiteY1" fmla="*/ 841 h 1076324"/>
                <a:gd name="connsiteX2" fmla="*/ 546499 w 546499"/>
                <a:gd name="connsiteY2" fmla="*/ 1075484 h 1076324"/>
                <a:gd name="connsiteX3" fmla="*/ 538162 w 546499"/>
                <a:gd name="connsiteY3" fmla="*/ 1076324 h 1076324"/>
                <a:gd name="connsiteX4" fmla="*/ 0 w 546499"/>
                <a:gd name="connsiteY4" fmla="*/ 538162 h 1076324"/>
                <a:gd name="connsiteX5" fmla="*/ 538162 w 546499"/>
                <a:gd name="connsiteY5" fmla="*/ 0 h 107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9" h="1076324">
                  <a:moveTo>
                    <a:pt x="538162" y="0"/>
                  </a:moveTo>
                  <a:lnTo>
                    <a:pt x="546499" y="841"/>
                  </a:lnTo>
                  <a:lnTo>
                    <a:pt x="546499" y="1075484"/>
                  </a:lnTo>
                  <a:lnTo>
                    <a:pt x="538162" y="1076324"/>
                  </a:lnTo>
                  <a:cubicBezTo>
                    <a:pt x="240943" y="1076324"/>
                    <a:pt x="0" y="835381"/>
                    <a:pt x="0" y="538162"/>
                  </a:cubicBezTo>
                  <a:cubicBezTo>
                    <a:pt x="0" y="240943"/>
                    <a:pt x="240943" y="0"/>
                    <a:pt x="538162" y="0"/>
                  </a:cubicBezTo>
                  <a:close/>
                </a:path>
              </a:pathLst>
            </a:custGeom>
            <a:solidFill>
              <a:srgbClr val="FB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任意多边形 315"/>
            <p:cNvSpPr/>
            <p:nvPr/>
          </p:nvSpPr>
          <p:spPr>
            <a:xfrm rot="13500000">
              <a:off x="8356306" y="2401748"/>
              <a:ext cx="550532" cy="1084264"/>
            </a:xfrm>
            <a:custGeom>
              <a:avLst/>
              <a:gdLst>
                <a:gd name="connsiteX0" fmla="*/ 538162 w 546499"/>
                <a:gd name="connsiteY0" fmla="*/ 0 h 1076324"/>
                <a:gd name="connsiteX1" fmla="*/ 546499 w 546499"/>
                <a:gd name="connsiteY1" fmla="*/ 841 h 1076324"/>
                <a:gd name="connsiteX2" fmla="*/ 546499 w 546499"/>
                <a:gd name="connsiteY2" fmla="*/ 1075484 h 1076324"/>
                <a:gd name="connsiteX3" fmla="*/ 538162 w 546499"/>
                <a:gd name="connsiteY3" fmla="*/ 1076324 h 1076324"/>
                <a:gd name="connsiteX4" fmla="*/ 0 w 546499"/>
                <a:gd name="connsiteY4" fmla="*/ 538162 h 1076324"/>
                <a:gd name="connsiteX5" fmla="*/ 538162 w 546499"/>
                <a:gd name="connsiteY5" fmla="*/ 0 h 107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9" h="1076324">
                  <a:moveTo>
                    <a:pt x="538162" y="0"/>
                  </a:moveTo>
                  <a:lnTo>
                    <a:pt x="546499" y="841"/>
                  </a:lnTo>
                  <a:lnTo>
                    <a:pt x="546499" y="1075484"/>
                  </a:lnTo>
                  <a:lnTo>
                    <a:pt x="538162" y="1076324"/>
                  </a:lnTo>
                  <a:cubicBezTo>
                    <a:pt x="240943" y="1076324"/>
                    <a:pt x="0" y="835381"/>
                    <a:pt x="0" y="538162"/>
                  </a:cubicBezTo>
                  <a:cubicBezTo>
                    <a:pt x="0" y="240943"/>
                    <a:pt x="240943" y="0"/>
                    <a:pt x="538162" y="0"/>
                  </a:cubicBezTo>
                  <a:close/>
                </a:path>
              </a:pathLst>
            </a:custGeom>
            <a:solidFill>
              <a:srgbClr val="FB5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Freeform 108"/>
            <p:cNvSpPr/>
            <p:nvPr/>
          </p:nvSpPr>
          <p:spPr bwMode="auto">
            <a:xfrm>
              <a:off x="8439756" y="3390209"/>
              <a:ext cx="112713" cy="957814"/>
            </a:xfrm>
            <a:custGeom>
              <a:avLst/>
              <a:gdLst>
                <a:gd name="T0" fmla="*/ 30 w 30"/>
                <a:gd name="T1" fmla="*/ 0 h 322"/>
                <a:gd name="T2" fmla="*/ 0 w 30"/>
                <a:gd name="T3" fmla="*/ 2 h 322"/>
                <a:gd name="T4" fmla="*/ 0 w 30"/>
                <a:gd name="T5" fmla="*/ 2 h 322"/>
                <a:gd name="T6" fmla="*/ 0 w 30"/>
                <a:gd name="T7" fmla="*/ 20 h 322"/>
                <a:gd name="T8" fmla="*/ 0 w 30"/>
                <a:gd name="T9" fmla="*/ 322 h 322"/>
                <a:gd name="T10" fmla="*/ 30 w 30"/>
                <a:gd name="T11" fmla="*/ 322 h 322"/>
                <a:gd name="T12" fmla="*/ 30 w 30"/>
                <a:gd name="T13" fmla="*/ 20 h 322"/>
                <a:gd name="T14" fmla="*/ 30 w 30"/>
                <a:gd name="T15" fmla="*/ 10 h 322"/>
                <a:gd name="T16" fmla="*/ 30 w 30"/>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2">
                  <a:moveTo>
                    <a:pt x="30" y="0"/>
                  </a:moveTo>
                  <a:cubicBezTo>
                    <a:pt x="20" y="2"/>
                    <a:pt x="10" y="2"/>
                    <a:pt x="0" y="2"/>
                  </a:cubicBezTo>
                  <a:cubicBezTo>
                    <a:pt x="0" y="2"/>
                    <a:pt x="0" y="2"/>
                    <a:pt x="0" y="2"/>
                  </a:cubicBezTo>
                  <a:cubicBezTo>
                    <a:pt x="0" y="20"/>
                    <a:pt x="0" y="20"/>
                    <a:pt x="0" y="20"/>
                  </a:cubicBezTo>
                  <a:cubicBezTo>
                    <a:pt x="0" y="322"/>
                    <a:pt x="0" y="322"/>
                    <a:pt x="0" y="322"/>
                  </a:cubicBezTo>
                  <a:cubicBezTo>
                    <a:pt x="30" y="322"/>
                    <a:pt x="30" y="322"/>
                    <a:pt x="30" y="322"/>
                  </a:cubicBezTo>
                  <a:cubicBezTo>
                    <a:pt x="30" y="20"/>
                    <a:pt x="30" y="20"/>
                    <a:pt x="30" y="20"/>
                  </a:cubicBezTo>
                  <a:cubicBezTo>
                    <a:pt x="30" y="10"/>
                    <a:pt x="30" y="10"/>
                    <a:pt x="30" y="10"/>
                  </a:cubicBezTo>
                  <a:cubicBezTo>
                    <a:pt x="30" y="0"/>
                    <a:pt x="30" y="0"/>
                    <a:pt x="30" y="0"/>
                  </a:cubicBezTo>
                </a:path>
              </a:pathLst>
            </a:custGeom>
            <a:solidFill>
              <a:srgbClr val="3F3C42"/>
            </a:solidFill>
            <a:ln>
              <a:noFill/>
            </a:ln>
          </p:spPr>
          <p:txBody>
            <a:bodyPr vert="horz" wrap="square" lIns="91440" tIns="45720" rIns="91440" bIns="45720" numCol="1" anchor="t" anchorCtr="0" compatLnSpc="1"/>
            <a:lstStyle/>
            <a:p>
              <a:endParaRPr lang="zh-CN" altLang="en-US"/>
            </a:p>
          </p:txBody>
        </p:sp>
        <p:sp>
          <p:nvSpPr>
            <p:cNvPr id="323" name="Freeform 109"/>
            <p:cNvSpPr/>
            <p:nvPr/>
          </p:nvSpPr>
          <p:spPr bwMode="auto">
            <a:xfrm>
              <a:off x="8327044" y="3376022"/>
              <a:ext cx="112713" cy="972000"/>
            </a:xfrm>
            <a:custGeom>
              <a:avLst/>
              <a:gdLst>
                <a:gd name="T0" fmla="*/ 0 w 71"/>
                <a:gd name="T1" fmla="*/ 0 h 719"/>
                <a:gd name="T2" fmla="*/ 0 w 71"/>
                <a:gd name="T3" fmla="*/ 719 h 719"/>
                <a:gd name="T4" fmla="*/ 71 w 71"/>
                <a:gd name="T5" fmla="*/ 719 h 719"/>
                <a:gd name="T6" fmla="*/ 71 w 71"/>
                <a:gd name="T7" fmla="*/ 4 h 719"/>
                <a:gd name="T8" fmla="*/ 0 w 71"/>
                <a:gd name="T9" fmla="*/ 0 h 719"/>
              </a:gdLst>
              <a:ahLst/>
              <a:cxnLst>
                <a:cxn ang="0">
                  <a:pos x="T0" y="T1"/>
                </a:cxn>
                <a:cxn ang="0">
                  <a:pos x="T2" y="T3"/>
                </a:cxn>
                <a:cxn ang="0">
                  <a:pos x="T4" y="T5"/>
                </a:cxn>
                <a:cxn ang="0">
                  <a:pos x="T6" y="T7"/>
                </a:cxn>
                <a:cxn ang="0">
                  <a:pos x="T8" y="T9"/>
                </a:cxn>
              </a:cxnLst>
              <a:rect l="0" t="0" r="r" b="b"/>
              <a:pathLst>
                <a:path w="71" h="719">
                  <a:moveTo>
                    <a:pt x="0" y="0"/>
                  </a:moveTo>
                  <a:lnTo>
                    <a:pt x="0" y="719"/>
                  </a:lnTo>
                  <a:lnTo>
                    <a:pt x="71" y="719"/>
                  </a:lnTo>
                  <a:lnTo>
                    <a:pt x="71" y="4"/>
                  </a:lnTo>
                  <a:lnTo>
                    <a:pt x="0" y="0"/>
                  </a:lnTo>
                  <a:close/>
                </a:path>
              </a:pathLst>
            </a:custGeom>
            <a:solidFill>
              <a:srgbClr val="5C5C60"/>
            </a:solidFill>
            <a:ln>
              <a:noFill/>
            </a:ln>
          </p:spPr>
          <p:txBody>
            <a:bodyPr vert="horz" wrap="square" lIns="91440" tIns="45720" rIns="91440" bIns="45720" numCol="1" anchor="t" anchorCtr="0" compatLnSpc="1"/>
            <a:lstStyle/>
            <a:p>
              <a:endParaRPr lang="zh-CN" altLang="en-US"/>
            </a:p>
          </p:txBody>
        </p:sp>
        <p:sp>
          <p:nvSpPr>
            <p:cNvPr id="324" name="Freeform 129"/>
            <p:cNvSpPr/>
            <p:nvPr/>
          </p:nvSpPr>
          <p:spPr bwMode="auto">
            <a:xfrm>
              <a:off x="8439756" y="2054226"/>
              <a:ext cx="701675" cy="1404938"/>
            </a:xfrm>
            <a:custGeom>
              <a:avLst/>
              <a:gdLst>
                <a:gd name="T0" fmla="*/ 0 w 187"/>
                <a:gd name="T1" fmla="*/ 0 h 374"/>
                <a:gd name="T2" fmla="*/ 0 w 187"/>
                <a:gd name="T3" fmla="*/ 44 h 374"/>
                <a:gd name="T4" fmla="*/ 0 w 187"/>
                <a:gd name="T5" fmla="*/ 44 h 374"/>
                <a:gd name="T6" fmla="*/ 0 w 187"/>
                <a:gd name="T7" fmla="*/ 44 h 374"/>
                <a:gd name="T8" fmla="*/ 0 w 187"/>
                <a:gd name="T9" fmla="*/ 44 h 374"/>
                <a:gd name="T10" fmla="*/ 0 w 187"/>
                <a:gd name="T11" fmla="*/ 44 h 374"/>
                <a:gd name="T12" fmla="*/ 1 w 187"/>
                <a:gd name="T13" fmla="*/ 44 h 374"/>
                <a:gd name="T14" fmla="*/ 1 w 187"/>
                <a:gd name="T15" fmla="*/ 44 h 374"/>
                <a:gd name="T16" fmla="*/ 1 w 187"/>
                <a:gd name="T17" fmla="*/ 44 h 374"/>
                <a:gd name="T18" fmla="*/ 1 w 187"/>
                <a:gd name="T19" fmla="*/ 44 h 374"/>
                <a:gd name="T20" fmla="*/ 1 w 187"/>
                <a:gd name="T21" fmla="*/ 44 h 374"/>
                <a:gd name="T22" fmla="*/ 1 w 187"/>
                <a:gd name="T23" fmla="*/ 44 h 374"/>
                <a:gd name="T24" fmla="*/ 1 w 187"/>
                <a:gd name="T25" fmla="*/ 44 h 374"/>
                <a:gd name="T26" fmla="*/ 1 w 187"/>
                <a:gd name="T27" fmla="*/ 44 h 374"/>
                <a:gd name="T28" fmla="*/ 2 w 187"/>
                <a:gd name="T29" fmla="*/ 44 h 374"/>
                <a:gd name="T30" fmla="*/ 2 w 187"/>
                <a:gd name="T31" fmla="*/ 44 h 374"/>
                <a:gd name="T32" fmla="*/ 2 w 187"/>
                <a:gd name="T33" fmla="*/ 44 h 374"/>
                <a:gd name="T34" fmla="*/ 2 w 187"/>
                <a:gd name="T35" fmla="*/ 44 h 374"/>
                <a:gd name="T36" fmla="*/ 2 w 187"/>
                <a:gd name="T37" fmla="*/ 44 h 374"/>
                <a:gd name="T38" fmla="*/ 2 w 187"/>
                <a:gd name="T39" fmla="*/ 44 h 374"/>
                <a:gd name="T40" fmla="*/ 2 w 187"/>
                <a:gd name="T41" fmla="*/ 44 h 374"/>
                <a:gd name="T42" fmla="*/ 2 w 187"/>
                <a:gd name="T43" fmla="*/ 44 h 374"/>
                <a:gd name="T44" fmla="*/ 143 w 187"/>
                <a:gd name="T45" fmla="*/ 184 h 374"/>
                <a:gd name="T46" fmla="*/ 143 w 187"/>
                <a:gd name="T47" fmla="*/ 184 h 374"/>
                <a:gd name="T48" fmla="*/ 143 w 187"/>
                <a:gd name="T49" fmla="*/ 185 h 374"/>
                <a:gd name="T50" fmla="*/ 143 w 187"/>
                <a:gd name="T51" fmla="*/ 185 h 374"/>
                <a:gd name="T52" fmla="*/ 143 w 187"/>
                <a:gd name="T53" fmla="*/ 185 h 374"/>
                <a:gd name="T54" fmla="*/ 143 w 187"/>
                <a:gd name="T55" fmla="*/ 185 h 374"/>
                <a:gd name="T56" fmla="*/ 143 w 187"/>
                <a:gd name="T57" fmla="*/ 185 h 374"/>
                <a:gd name="T58" fmla="*/ 143 w 187"/>
                <a:gd name="T59" fmla="*/ 185 h 374"/>
                <a:gd name="T60" fmla="*/ 143 w 187"/>
                <a:gd name="T61" fmla="*/ 185 h 374"/>
                <a:gd name="T62" fmla="*/ 143 w 187"/>
                <a:gd name="T63" fmla="*/ 185 h 374"/>
                <a:gd name="T64" fmla="*/ 143 w 187"/>
                <a:gd name="T65" fmla="*/ 186 h 374"/>
                <a:gd name="T66" fmla="*/ 143 w 187"/>
                <a:gd name="T67" fmla="*/ 186 h 374"/>
                <a:gd name="T68" fmla="*/ 143 w 187"/>
                <a:gd name="T69" fmla="*/ 186 h 374"/>
                <a:gd name="T70" fmla="*/ 143 w 187"/>
                <a:gd name="T71" fmla="*/ 186 h 374"/>
                <a:gd name="T72" fmla="*/ 143 w 187"/>
                <a:gd name="T73" fmla="*/ 186 h 374"/>
                <a:gd name="T74" fmla="*/ 143 w 187"/>
                <a:gd name="T75" fmla="*/ 186 h 374"/>
                <a:gd name="T76" fmla="*/ 143 w 187"/>
                <a:gd name="T77" fmla="*/ 186 h 374"/>
                <a:gd name="T78" fmla="*/ 143 w 187"/>
                <a:gd name="T79" fmla="*/ 186 h 374"/>
                <a:gd name="T80" fmla="*/ 143 w 187"/>
                <a:gd name="T81" fmla="*/ 187 h 374"/>
                <a:gd name="T82" fmla="*/ 143 w 187"/>
                <a:gd name="T83" fmla="*/ 187 h 374"/>
                <a:gd name="T84" fmla="*/ 143 w 187"/>
                <a:gd name="T85" fmla="*/ 187 h 374"/>
                <a:gd name="T86" fmla="*/ 143 w 187"/>
                <a:gd name="T87" fmla="*/ 187 h 374"/>
                <a:gd name="T88" fmla="*/ 143 w 187"/>
                <a:gd name="T89" fmla="*/ 187 h 374"/>
                <a:gd name="T90" fmla="*/ 143 w 187"/>
                <a:gd name="T91" fmla="*/ 187 h 374"/>
                <a:gd name="T92" fmla="*/ 143 w 187"/>
                <a:gd name="T93" fmla="*/ 187 h 374"/>
                <a:gd name="T94" fmla="*/ 143 w 187"/>
                <a:gd name="T95" fmla="*/ 187 h 374"/>
                <a:gd name="T96" fmla="*/ 143 w 187"/>
                <a:gd name="T97" fmla="*/ 187 h 374"/>
                <a:gd name="T98" fmla="*/ 143 w 187"/>
                <a:gd name="T99" fmla="*/ 187 h 374"/>
                <a:gd name="T100" fmla="*/ 143 w 187"/>
                <a:gd name="T101" fmla="*/ 187 h 374"/>
                <a:gd name="T102" fmla="*/ 143 w 187"/>
                <a:gd name="T103" fmla="*/ 187 h 374"/>
                <a:gd name="T104" fmla="*/ 134 w 187"/>
                <a:gd name="T105" fmla="*/ 238 h 374"/>
                <a:gd name="T106" fmla="*/ 109 w 187"/>
                <a:gd name="T107" fmla="*/ 280 h 374"/>
                <a:gd name="T108" fmla="*/ 0 w 187"/>
                <a:gd name="T109" fmla="*/ 330 h 374"/>
                <a:gd name="T110" fmla="*/ 0 w 187"/>
                <a:gd name="T111" fmla="*/ 374 h 374"/>
                <a:gd name="T112" fmla="*/ 0 w 187"/>
                <a:gd name="T113" fmla="*/ 374 h 374"/>
                <a:gd name="T114" fmla="*/ 187 w 187"/>
                <a:gd name="T115" fmla="*/ 187 h 374"/>
                <a:gd name="T116" fmla="*/ 187 w 187"/>
                <a:gd name="T117" fmla="*/ 179 h 374"/>
                <a:gd name="T118" fmla="*/ 186 w 187"/>
                <a:gd name="T119" fmla="*/ 163 h 374"/>
                <a:gd name="T120" fmla="*/ 146 w 187"/>
                <a:gd name="T121" fmla="*/ 70 h 374"/>
                <a:gd name="T122" fmla="*/ 132 w 187"/>
                <a:gd name="T123" fmla="*/ 54 h 374"/>
                <a:gd name="T124" fmla="*/ 0 w 187"/>
                <a:gd name="T12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7"/>
                    <a:pt x="143" y="184"/>
                  </a:cubicBezTo>
                  <a:cubicBezTo>
                    <a:pt x="143" y="184"/>
                    <a:pt x="143" y="184"/>
                    <a:pt x="143" y="184"/>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05"/>
                    <a:pt x="140" y="222"/>
                    <a:pt x="134" y="238"/>
                  </a:cubicBezTo>
                  <a:cubicBezTo>
                    <a:pt x="128" y="253"/>
                    <a:pt x="120" y="267"/>
                    <a:pt x="109" y="280"/>
                  </a:cubicBezTo>
                  <a:cubicBezTo>
                    <a:pt x="83" y="311"/>
                    <a:pt x="44" y="330"/>
                    <a:pt x="0" y="330"/>
                  </a:cubicBezTo>
                  <a:cubicBezTo>
                    <a:pt x="0" y="374"/>
                    <a:pt x="0" y="374"/>
                    <a:pt x="0" y="374"/>
                  </a:cubicBezTo>
                  <a:cubicBezTo>
                    <a:pt x="0" y="374"/>
                    <a:pt x="0" y="374"/>
                    <a:pt x="0" y="374"/>
                  </a:cubicBezTo>
                  <a:cubicBezTo>
                    <a:pt x="103" y="374"/>
                    <a:pt x="187" y="290"/>
                    <a:pt x="187" y="187"/>
                  </a:cubicBezTo>
                  <a:cubicBezTo>
                    <a:pt x="187" y="184"/>
                    <a:pt x="187" y="182"/>
                    <a:pt x="187" y="179"/>
                  </a:cubicBezTo>
                  <a:cubicBezTo>
                    <a:pt x="187" y="174"/>
                    <a:pt x="187" y="169"/>
                    <a:pt x="186" y="163"/>
                  </a:cubicBezTo>
                  <a:cubicBezTo>
                    <a:pt x="181" y="128"/>
                    <a:pt x="167" y="96"/>
                    <a:pt x="146" y="70"/>
                  </a:cubicBezTo>
                  <a:cubicBezTo>
                    <a:pt x="142" y="65"/>
                    <a:pt x="137" y="59"/>
                    <a:pt x="132" y="54"/>
                  </a:cubicBezTo>
                  <a:cubicBezTo>
                    <a:pt x="98" y="21"/>
                    <a:pt x="51" y="0"/>
                    <a:pt x="0" y="0"/>
                  </a:cubicBezTo>
                </a:path>
              </a:pathLst>
            </a:custGeom>
            <a:solidFill>
              <a:srgbClr val="3F3C42"/>
            </a:solidFill>
            <a:ln>
              <a:noFill/>
            </a:ln>
          </p:spPr>
          <p:txBody>
            <a:bodyPr vert="horz" wrap="square" lIns="91440" tIns="45720" rIns="91440" bIns="45720" numCol="1" anchor="t" anchorCtr="0" compatLnSpc="1"/>
            <a:lstStyle/>
            <a:p>
              <a:endParaRPr lang="zh-CN" altLang="en-US"/>
            </a:p>
          </p:txBody>
        </p:sp>
        <p:sp>
          <p:nvSpPr>
            <p:cNvPr id="325" name="Freeform 130"/>
            <p:cNvSpPr/>
            <p:nvPr/>
          </p:nvSpPr>
          <p:spPr bwMode="auto">
            <a:xfrm>
              <a:off x="7738081" y="2054226"/>
              <a:ext cx="701675" cy="1404938"/>
            </a:xfrm>
            <a:custGeom>
              <a:avLst/>
              <a:gdLst>
                <a:gd name="T0" fmla="*/ 187 w 187"/>
                <a:gd name="T1" fmla="*/ 0 h 374"/>
                <a:gd name="T2" fmla="*/ 90 w 187"/>
                <a:gd name="T3" fmla="*/ 27 h 374"/>
                <a:gd name="T4" fmla="*/ 55 w 187"/>
                <a:gd name="T5" fmla="*/ 54 h 374"/>
                <a:gd name="T6" fmla="*/ 0 w 187"/>
                <a:gd name="T7" fmla="*/ 187 h 374"/>
                <a:gd name="T8" fmla="*/ 187 w 187"/>
                <a:gd name="T9" fmla="*/ 374 h 374"/>
                <a:gd name="T10" fmla="*/ 187 w 187"/>
                <a:gd name="T11" fmla="*/ 330 h 374"/>
                <a:gd name="T12" fmla="*/ 187 w 187"/>
                <a:gd name="T13" fmla="*/ 330 h 374"/>
                <a:gd name="T14" fmla="*/ 151 w 187"/>
                <a:gd name="T15" fmla="*/ 326 h 374"/>
                <a:gd name="T16" fmla="*/ 86 w 187"/>
                <a:gd name="T17" fmla="*/ 288 h 374"/>
                <a:gd name="T18" fmla="*/ 72 w 187"/>
                <a:gd name="T19" fmla="*/ 272 h 374"/>
                <a:gd name="T20" fmla="*/ 44 w 187"/>
                <a:gd name="T21" fmla="*/ 189 h 374"/>
                <a:gd name="T22" fmla="*/ 44 w 187"/>
                <a:gd name="T23" fmla="*/ 189 h 374"/>
                <a:gd name="T24" fmla="*/ 44 w 187"/>
                <a:gd name="T25" fmla="*/ 189 h 374"/>
                <a:gd name="T26" fmla="*/ 44 w 187"/>
                <a:gd name="T27" fmla="*/ 189 h 374"/>
                <a:gd name="T28" fmla="*/ 44 w 187"/>
                <a:gd name="T29" fmla="*/ 189 h 374"/>
                <a:gd name="T30" fmla="*/ 44 w 187"/>
                <a:gd name="T31" fmla="*/ 189 h 374"/>
                <a:gd name="T32" fmla="*/ 44 w 187"/>
                <a:gd name="T33" fmla="*/ 189 h 374"/>
                <a:gd name="T34" fmla="*/ 44 w 187"/>
                <a:gd name="T35" fmla="*/ 189 h 374"/>
                <a:gd name="T36" fmla="*/ 44 w 187"/>
                <a:gd name="T37" fmla="*/ 188 h 374"/>
                <a:gd name="T38" fmla="*/ 44 w 187"/>
                <a:gd name="T39" fmla="*/ 188 h 374"/>
                <a:gd name="T40" fmla="*/ 44 w 187"/>
                <a:gd name="T41" fmla="*/ 188 h 374"/>
                <a:gd name="T42" fmla="*/ 44 w 187"/>
                <a:gd name="T43" fmla="*/ 188 h 374"/>
                <a:gd name="T44" fmla="*/ 44 w 187"/>
                <a:gd name="T45" fmla="*/ 188 h 374"/>
                <a:gd name="T46" fmla="*/ 44 w 187"/>
                <a:gd name="T47" fmla="*/ 188 h 374"/>
                <a:gd name="T48" fmla="*/ 44 w 187"/>
                <a:gd name="T49" fmla="*/ 188 h 374"/>
                <a:gd name="T50" fmla="*/ 44 w 187"/>
                <a:gd name="T51" fmla="*/ 188 h 374"/>
                <a:gd name="T52" fmla="*/ 44 w 187"/>
                <a:gd name="T53" fmla="*/ 188 h 374"/>
                <a:gd name="T54" fmla="*/ 44 w 187"/>
                <a:gd name="T55" fmla="*/ 187 h 374"/>
                <a:gd name="T56" fmla="*/ 44 w 187"/>
                <a:gd name="T57" fmla="*/ 187 h 374"/>
                <a:gd name="T58" fmla="*/ 44 w 187"/>
                <a:gd name="T59" fmla="*/ 187 h 374"/>
                <a:gd name="T60" fmla="*/ 44 w 187"/>
                <a:gd name="T61" fmla="*/ 187 h 374"/>
                <a:gd name="T62" fmla="*/ 44 w 187"/>
                <a:gd name="T63" fmla="*/ 187 h 374"/>
                <a:gd name="T64" fmla="*/ 44 w 187"/>
                <a:gd name="T65" fmla="*/ 187 h 374"/>
                <a:gd name="T66" fmla="*/ 44 w 187"/>
                <a:gd name="T67" fmla="*/ 187 h 374"/>
                <a:gd name="T68" fmla="*/ 44 w 187"/>
                <a:gd name="T69" fmla="*/ 187 h 374"/>
                <a:gd name="T70" fmla="*/ 44 w 187"/>
                <a:gd name="T71" fmla="*/ 187 h 374"/>
                <a:gd name="T72" fmla="*/ 44 w 187"/>
                <a:gd name="T73" fmla="*/ 187 h 374"/>
                <a:gd name="T74" fmla="*/ 44 w 187"/>
                <a:gd name="T75" fmla="*/ 187 h 374"/>
                <a:gd name="T76" fmla="*/ 187 w 187"/>
                <a:gd name="T77" fmla="*/ 44 h 374"/>
                <a:gd name="T78" fmla="*/ 187 w 187"/>
                <a:gd name="T79" fmla="*/ 0 h 374"/>
                <a:gd name="T80" fmla="*/ 187 w 187"/>
                <a:gd name="T8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374">
                  <a:moveTo>
                    <a:pt x="187" y="0"/>
                  </a:moveTo>
                  <a:cubicBezTo>
                    <a:pt x="152" y="0"/>
                    <a:pt x="119" y="10"/>
                    <a:pt x="90" y="27"/>
                  </a:cubicBezTo>
                  <a:cubicBezTo>
                    <a:pt x="78" y="34"/>
                    <a:pt x="66" y="43"/>
                    <a:pt x="55" y="54"/>
                  </a:cubicBezTo>
                  <a:cubicBezTo>
                    <a:pt x="21" y="88"/>
                    <a:pt x="0" y="135"/>
                    <a:pt x="0" y="187"/>
                  </a:cubicBezTo>
                  <a:cubicBezTo>
                    <a:pt x="0" y="290"/>
                    <a:pt x="84" y="374"/>
                    <a:pt x="187" y="374"/>
                  </a:cubicBezTo>
                  <a:cubicBezTo>
                    <a:pt x="187" y="330"/>
                    <a:pt x="187" y="330"/>
                    <a:pt x="187" y="330"/>
                  </a:cubicBezTo>
                  <a:cubicBezTo>
                    <a:pt x="187" y="330"/>
                    <a:pt x="187" y="330"/>
                    <a:pt x="187" y="330"/>
                  </a:cubicBezTo>
                  <a:cubicBezTo>
                    <a:pt x="175" y="330"/>
                    <a:pt x="162" y="329"/>
                    <a:pt x="151" y="326"/>
                  </a:cubicBezTo>
                  <a:cubicBezTo>
                    <a:pt x="126" y="319"/>
                    <a:pt x="104" y="306"/>
                    <a:pt x="86" y="288"/>
                  </a:cubicBezTo>
                  <a:cubicBezTo>
                    <a:pt x="81" y="283"/>
                    <a:pt x="76" y="278"/>
                    <a:pt x="72" y="272"/>
                  </a:cubicBezTo>
                  <a:cubicBezTo>
                    <a:pt x="55" y="249"/>
                    <a:pt x="44" y="22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rgbClr val="5C5C60"/>
            </a:solidFill>
            <a:ln>
              <a:noFill/>
            </a:ln>
          </p:spPr>
          <p:txBody>
            <a:bodyPr vert="horz" wrap="square" lIns="91440" tIns="45720" rIns="91440" bIns="45720" numCol="1" anchor="t" anchorCtr="0" compatLnSpc="1"/>
            <a:lstStyle/>
            <a:p>
              <a:endParaRPr lang="zh-CN" altLang="en-US"/>
            </a:p>
          </p:txBody>
        </p:sp>
        <p:grpSp>
          <p:nvGrpSpPr>
            <p:cNvPr id="335" name="组合 334"/>
            <p:cNvGrpSpPr/>
            <p:nvPr/>
          </p:nvGrpSpPr>
          <p:grpSpPr>
            <a:xfrm>
              <a:off x="8368252" y="2336345"/>
              <a:ext cx="149225" cy="838835"/>
              <a:chOff x="8498118" y="2609732"/>
              <a:chExt cx="149225" cy="838835"/>
            </a:xfrm>
          </p:grpSpPr>
          <p:grpSp>
            <p:nvGrpSpPr>
              <p:cNvPr id="333" name="组合 332"/>
              <p:cNvGrpSpPr/>
              <p:nvPr/>
            </p:nvGrpSpPr>
            <p:grpSpPr>
              <a:xfrm>
                <a:off x="8500948" y="2609732"/>
                <a:ext cx="135288" cy="608216"/>
                <a:chOff x="8500948" y="2609732"/>
                <a:chExt cx="135288" cy="608216"/>
              </a:xfrm>
            </p:grpSpPr>
            <p:sp>
              <p:nvSpPr>
                <p:cNvPr id="142" name="Rectangle 74"/>
                <p:cNvSpPr>
                  <a:spLocks noChangeArrowheads="1"/>
                </p:cNvSpPr>
                <p:nvPr/>
              </p:nvSpPr>
              <p:spPr bwMode="auto">
                <a:xfrm>
                  <a:off x="8500948" y="2609732"/>
                  <a:ext cx="134938" cy="576000"/>
                </a:xfrm>
                <a:prstGeom prst="rect">
                  <a:avLst/>
                </a:prstGeom>
                <a:solidFill>
                  <a:srgbClr val="F5EDE8"/>
                </a:solidFill>
                <a:ln>
                  <a:noFill/>
                </a:ln>
              </p:spPr>
              <p:txBody>
                <a:bodyPr vert="horz" wrap="square" lIns="91440" tIns="45720" rIns="91440" bIns="45720" numCol="1" anchor="t" anchorCtr="0" compatLnSpc="1"/>
                <a:lstStyle/>
                <a:p>
                  <a:endParaRPr lang="zh-CN" altLang="en-US"/>
                </a:p>
              </p:txBody>
            </p:sp>
            <p:sp>
              <p:nvSpPr>
                <p:cNvPr id="163" name="Freeform 95"/>
                <p:cNvSpPr/>
                <p:nvPr/>
              </p:nvSpPr>
              <p:spPr bwMode="auto">
                <a:xfrm>
                  <a:off x="8501298" y="2911948"/>
                  <a:ext cx="134938" cy="306000"/>
                </a:xfrm>
                <a:custGeom>
                  <a:avLst/>
                  <a:gdLst>
                    <a:gd name="T0" fmla="*/ 36 w 36"/>
                    <a:gd name="T1" fmla="*/ 0 h 78"/>
                    <a:gd name="T2" fmla="*/ 0 w 36"/>
                    <a:gd name="T3" fmla="*/ 35 h 78"/>
                    <a:gd name="T4" fmla="*/ 0 w 36"/>
                    <a:gd name="T5" fmla="*/ 35 h 78"/>
                    <a:gd name="T6" fmla="*/ 0 w 36"/>
                    <a:gd name="T7" fmla="*/ 78 h 78"/>
                    <a:gd name="T8" fmla="*/ 36 w 36"/>
                    <a:gd name="T9" fmla="*/ 78 h 78"/>
                    <a:gd name="T10" fmla="*/ 36 w 36"/>
                    <a:gd name="T11" fmla="*/ 16 h 78"/>
                    <a:gd name="T12" fmla="*/ 36 w 36"/>
                    <a:gd name="T13" fmla="*/ 0 h 78"/>
                    <a:gd name="T14" fmla="*/ 36 w 36"/>
                    <a:gd name="T15" fmla="*/ 0 h 78"/>
                    <a:gd name="T16" fmla="*/ 36 w 36"/>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8">
                      <a:moveTo>
                        <a:pt x="36" y="0"/>
                      </a:moveTo>
                      <a:cubicBezTo>
                        <a:pt x="24" y="12"/>
                        <a:pt x="12" y="24"/>
                        <a:pt x="0" y="35"/>
                      </a:cubicBezTo>
                      <a:cubicBezTo>
                        <a:pt x="0" y="35"/>
                        <a:pt x="0" y="35"/>
                        <a:pt x="0" y="35"/>
                      </a:cubicBezTo>
                      <a:cubicBezTo>
                        <a:pt x="0" y="78"/>
                        <a:pt x="0" y="78"/>
                        <a:pt x="0" y="78"/>
                      </a:cubicBezTo>
                      <a:cubicBezTo>
                        <a:pt x="36" y="78"/>
                        <a:pt x="36" y="78"/>
                        <a:pt x="36" y="78"/>
                      </a:cubicBezTo>
                      <a:cubicBezTo>
                        <a:pt x="36" y="16"/>
                        <a:pt x="36" y="16"/>
                        <a:pt x="36" y="16"/>
                      </a:cubicBezTo>
                      <a:cubicBezTo>
                        <a:pt x="36" y="0"/>
                        <a:pt x="36" y="0"/>
                        <a:pt x="36" y="0"/>
                      </a:cubicBezTo>
                      <a:cubicBezTo>
                        <a:pt x="36" y="0"/>
                        <a:pt x="36" y="0"/>
                        <a:pt x="36" y="0"/>
                      </a:cubicBezTo>
                      <a:cubicBezTo>
                        <a:pt x="36" y="0"/>
                        <a:pt x="36" y="0"/>
                        <a:pt x="36" y="0"/>
                      </a:cubicBezTo>
                    </a:path>
                  </a:pathLst>
                </a:custGeom>
                <a:solidFill>
                  <a:srgbClr val="D9DDDF"/>
                </a:solidFill>
                <a:ln>
                  <a:noFill/>
                </a:ln>
              </p:spPr>
              <p:txBody>
                <a:bodyPr vert="horz" wrap="square" lIns="91440" tIns="45720" rIns="91440" bIns="45720" numCol="1" anchor="t" anchorCtr="0" compatLnSpc="1"/>
                <a:lstStyle/>
                <a:p>
                  <a:endParaRPr lang="zh-CN" altLang="en-US"/>
                </a:p>
              </p:txBody>
            </p:sp>
          </p:grpSp>
          <p:sp>
            <p:nvSpPr>
              <p:cNvPr id="334" name="Oval 164"/>
              <p:cNvSpPr>
                <a:spLocks noChangeArrowheads="1"/>
              </p:cNvSpPr>
              <p:nvPr/>
            </p:nvSpPr>
            <p:spPr bwMode="auto">
              <a:xfrm>
                <a:off x="8498118" y="3297754"/>
                <a:ext cx="149225" cy="150813"/>
              </a:xfrm>
              <a:prstGeom prst="ellipse">
                <a:avLst/>
              </a:prstGeom>
              <a:solidFill>
                <a:srgbClr val="D9DDDF"/>
              </a:solidFill>
              <a:ln>
                <a:noFill/>
              </a:ln>
            </p:spPr>
            <p:txBody>
              <a:bodyPr vert="horz" wrap="square" lIns="91440" tIns="45720" rIns="91440" bIns="45720" numCol="1" anchor="t" anchorCtr="0" compatLnSpc="1"/>
              <a:lstStyle/>
              <a:p>
                <a:endParaRPr lang="zh-CN" altLang="en-US"/>
              </a:p>
            </p:txBody>
          </p:sp>
        </p:grpSp>
      </p:grpSp>
      <p:sp useBgFill="1">
        <p:nvSpPr>
          <p:cNvPr id="342" name="文本框 341"/>
          <p:cNvSpPr txBox="1"/>
          <p:nvPr/>
        </p:nvSpPr>
        <p:spPr>
          <a:xfrm>
            <a:off x="67310" y="3466465"/>
            <a:ext cx="12082145" cy="3322955"/>
          </a:xfrm>
          <a:prstGeom prst="rect">
            <a:avLst/>
          </a:prstGeom>
          <a:ln w="28575" cmpd="sng">
            <a:solidFill>
              <a:schemeClr val="accent1">
                <a:shade val="50000"/>
              </a:schemeClr>
            </a:solidFill>
            <a:prstDash val="solid"/>
          </a:ln>
        </p:spPr>
        <p:txBody>
          <a:bodyPr wrap="square" rtlCol="0">
            <a:spAutoFit/>
          </a:bodyPr>
          <a:lstStyle/>
          <a:p>
            <a:pPr algn="just">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rPr>
              <a:t>(1) have the ability to clarify general enquiry and specific enquiry from different prospective dealers;</a:t>
            </a:r>
            <a:endParaRPr lang="zh-CN" altLang="en-US" sz="2800" b="1"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rPr>
              <a:t>(2) familiarize yourselves with enquiry, quotation sheet and price list;</a:t>
            </a:r>
            <a:endParaRPr lang="zh-CN" altLang="en-US" sz="2800" b="1" dirty="0">
              <a:solidFill>
                <a:schemeClr val="tx1"/>
              </a:solidFill>
              <a:latin typeface="微软雅黑" panose="020B0503020204020204" pitchFamily="34" charset="-122"/>
              <a:ea typeface="微软雅黑" panose="020B0503020204020204" pitchFamily="34" charset="-122"/>
            </a:endParaRPr>
          </a:p>
          <a:p>
            <a:pPr algn="just">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rPr>
              <a:t>(3) strengthen your abilities to deal with counter-offers;</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useBgFill="1">
        <p:nvSpPr>
          <p:cNvPr id="72" name="文本框 71"/>
          <p:cNvSpPr txBox="1"/>
          <p:nvPr/>
        </p:nvSpPr>
        <p:spPr>
          <a:xfrm>
            <a:off x="67310" y="3300095"/>
            <a:ext cx="11915775" cy="3322955"/>
          </a:xfrm>
          <a:prstGeom prst="rect">
            <a:avLst/>
          </a:prstGeom>
        </p:spPr>
        <p:txBody>
          <a:bodyPr wrap="square" rtlCol="0">
            <a:spAutoFit/>
          </a:bodyPr>
          <a:lstStyle/>
          <a:p>
            <a:pPr lvl="0" algn="just">
              <a:lnSpc>
                <a:spcPct val="150000"/>
              </a:lnSpc>
            </a:pPr>
            <a:r>
              <a:rPr lang="zh-CN" altLang="en-US" sz="2800" b="1" dirty="0">
                <a:latin typeface="微软雅黑" panose="020B0503020204020204" pitchFamily="34" charset="-122"/>
                <a:ea typeface="微软雅黑" panose="020B0503020204020204" pitchFamily="34" charset="-122"/>
                <a:sym typeface="+mn-ea"/>
              </a:rPr>
              <a:t>(4) know the structure of letters on business negotiation as well as related terms and useful expressions;</a:t>
            </a:r>
            <a:endParaRPr lang="zh-CN" altLang="en-US" sz="2800" b="1" dirty="0">
              <a:latin typeface="微软雅黑" panose="020B0503020204020204" pitchFamily="34" charset="-122"/>
              <a:ea typeface="微软雅黑" panose="020B0503020204020204" pitchFamily="34" charset="-122"/>
              <a:sym typeface="+mn-ea"/>
            </a:endParaRPr>
          </a:p>
          <a:p>
            <a:pPr lvl="0" algn="just">
              <a:lnSpc>
                <a:spcPct val="150000"/>
              </a:lnSpc>
            </a:pPr>
            <a:r>
              <a:rPr lang="zh-CN" altLang="en-US" sz="2800" b="1" dirty="0">
                <a:latin typeface="微软雅黑" panose="020B0503020204020204" pitchFamily="34" charset="-122"/>
                <a:ea typeface="微软雅黑" panose="020B0503020204020204" pitchFamily="34" charset="-122"/>
                <a:sym typeface="+mn-ea"/>
              </a:rPr>
              <a:t>(5) acquaint yourselves with some names of arts and crafts;</a:t>
            </a:r>
            <a:endParaRPr lang="zh-CN" altLang="en-US" sz="2800" b="1" dirty="0">
              <a:latin typeface="微软雅黑" panose="020B0503020204020204" pitchFamily="34" charset="-122"/>
              <a:ea typeface="微软雅黑" panose="020B0503020204020204" pitchFamily="34" charset="-122"/>
              <a:sym typeface="+mn-ea"/>
            </a:endParaRPr>
          </a:p>
          <a:p>
            <a:pPr lvl="0" algn="just">
              <a:lnSpc>
                <a:spcPct val="150000"/>
              </a:lnSpc>
            </a:pPr>
            <a:r>
              <a:rPr lang="zh-CN" altLang="en-US" sz="2800" b="1" dirty="0">
                <a:latin typeface="微软雅黑" panose="020B0503020204020204" pitchFamily="34" charset="-122"/>
                <a:ea typeface="微软雅黑" panose="020B0503020204020204" pitchFamily="34" charset="-122"/>
                <a:sym typeface="+mn-ea"/>
              </a:rPr>
              <a:t>(6) learn how to analyze cases and write letters on business negotiation.</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41" presetClass="entr" presetSubtype="0" fill="hold" grpId="1" nodeType="afterEffect">
                                  <p:stCondLst>
                                    <p:cond delay="0"/>
                                  </p:stCondLst>
                                  <p:iterate type="lt">
                                    <p:tmPct val="10000"/>
                                  </p:iterate>
                                  <p:childTnLst>
                                    <p:set>
                                      <p:cBhvr>
                                        <p:cTn id="18" dur="1" fill="hold">
                                          <p:stCondLst>
                                            <p:cond delay="0"/>
                                          </p:stCondLst>
                                        </p:cTn>
                                        <p:tgtEl>
                                          <p:spTgt spid="342"/>
                                        </p:tgtEl>
                                        <p:attrNameLst>
                                          <p:attrName>style.visibility</p:attrName>
                                        </p:attrNameLst>
                                      </p:cBhvr>
                                      <p:to>
                                        <p:strVal val="visible"/>
                                      </p:to>
                                    </p:set>
                                    <p:anim calcmode="lin" valueType="num">
                                      <p:cBhvr>
                                        <p:cTn id="19" dur="500" fill="hold"/>
                                        <p:tgtEl>
                                          <p:spTgt spid="34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42"/>
                                        </p:tgtEl>
                                        <p:attrNameLst>
                                          <p:attrName>ppt_y</p:attrName>
                                        </p:attrNameLst>
                                      </p:cBhvr>
                                      <p:tavLst>
                                        <p:tav tm="0">
                                          <p:val>
                                            <p:strVal val="#ppt_y"/>
                                          </p:val>
                                        </p:tav>
                                        <p:tav tm="100000">
                                          <p:val>
                                            <p:strVal val="#ppt_y"/>
                                          </p:val>
                                        </p:tav>
                                      </p:tavLst>
                                    </p:anim>
                                    <p:anim calcmode="lin" valueType="num">
                                      <p:cBhvr>
                                        <p:cTn id="21" dur="500" fill="hold"/>
                                        <p:tgtEl>
                                          <p:spTgt spid="34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4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2" nodeType="clickEffect">
                                  <p:stCondLst>
                                    <p:cond delay="0"/>
                                  </p:stCondLst>
                                  <p:iterate type="lt">
                                    <p:tmPct val="0"/>
                                  </p:iterate>
                                  <p:childTnLst>
                                    <p:animEffect transition="out" filter="barn(inVertical)">
                                      <p:cBhvr>
                                        <p:cTn id="27" dur="500"/>
                                        <p:tgtEl>
                                          <p:spTgt spid="342"/>
                                        </p:tgtEl>
                                      </p:cBhvr>
                                    </p:animEffect>
                                    <p:set>
                                      <p:cBhvr>
                                        <p:cTn id="28" dur="1" fill="hold">
                                          <p:stCondLst>
                                            <p:cond delay="499"/>
                                          </p:stCondLst>
                                        </p:cTn>
                                        <p:tgtEl>
                                          <p:spTgt spid="342"/>
                                        </p:tgtEl>
                                        <p:attrNameLst>
                                          <p:attrName>style.visibility</p:attrName>
                                        </p:attrNameLst>
                                      </p:cBhvr>
                                      <p:to>
                                        <p:strVal val="hidden"/>
                                      </p:to>
                                    </p:se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ox(in)">
                                      <p:cBhvr>
                                        <p:cTn id="32"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ldLvl="0" animBg="1"/>
      <p:bldP spid="342" grpId="2" bldLvl="0" animBg="1"/>
      <p:bldP spid="7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439991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 give sb. a general idea of sth. 让某人对……有个大概的了解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To give you a general idea of our company, let me introduce the structure of our company. 为了让你对我公司有一个大概的了解，我现向你介绍公司的结构。</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 e-catalogue 电子目录</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e为前缀的单词，通常表示“电子××”。</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ebook电子书；email电子邮箱；e-map电子地图；e-card电子贺卡</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 range from… to… 从……到……</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need the Bill of Material of Item No. 234, ranging from the top cover to the bottom ring. 我们需要货号234的爆炸图，范围从顶盖到底圈。</a:t>
            </a:r>
            <a:endParaRPr lang="zh-CN" altLang="en-US" sz="2800">
              <a:latin typeface="Arial" panose="020B0604020202020204" pitchFamily="34" charset="0"/>
              <a:cs typeface="Arial" panose="020B0604020202020204" pitchFamily="34" charset="0"/>
            </a:endParaRPr>
          </a:p>
        </p:txBody>
      </p:sp>
      <p:sp>
        <p:nvSpPr>
          <p:cNvPr id="143" name=" 143">
            <a:hlinkClick r:id="rId1" action="ppaction://hlinksldjump"/>
          </p:cNvPr>
          <p:cNvSpPr/>
          <p:nvPr/>
        </p:nvSpPr>
        <p:spPr>
          <a:xfrm>
            <a:off x="10220325" y="97282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43">
            <a:hlinkClick r:id="rId1" action="ppaction://hlinksldjump"/>
          </p:cNvPr>
          <p:cNvSpPr/>
          <p:nvPr/>
        </p:nvSpPr>
        <p:spPr>
          <a:xfrm>
            <a:off x="4354195" y="271907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43">
            <a:hlinkClick r:id="rId1" action="ppaction://hlinksldjump"/>
          </p:cNvPr>
          <p:cNvSpPr/>
          <p:nvPr/>
        </p:nvSpPr>
        <p:spPr>
          <a:xfrm>
            <a:off x="9521825" y="5527040"/>
            <a:ext cx="953135" cy="617855"/>
          </a:xfrm>
          <a:custGeom>
            <a:avLst/>
            <a:gdLst>
              <a:gd name="connsiteX0" fmla="*/ 1909641 w 3259563"/>
              <a:gd name="connsiteY0" fmla="*/ 293210 h 2941871"/>
              <a:gd name="connsiteX1" fmla="*/ 3087365 w 3259563"/>
              <a:gd name="connsiteY1" fmla="*/ 1470936 h 2941871"/>
              <a:gd name="connsiteX2" fmla="*/ 1909641 w 3259563"/>
              <a:gd name="connsiteY2" fmla="*/ 2648659 h 2941871"/>
              <a:gd name="connsiteX3" fmla="*/ 1909641 w 3259563"/>
              <a:gd name="connsiteY3" fmla="*/ 2070825 h 2941871"/>
              <a:gd name="connsiteX4" fmla="*/ 130213 w 3259563"/>
              <a:gd name="connsiteY4" fmla="*/ 2070825 h 2941871"/>
              <a:gd name="connsiteX5" fmla="*/ 130213 w 3259563"/>
              <a:gd name="connsiteY5" fmla="*/ 871045 h 2941871"/>
              <a:gd name="connsiteX6" fmla="*/ 1909641 w 3259563"/>
              <a:gd name="connsiteY6" fmla="*/ 871045 h 2941871"/>
              <a:gd name="connsiteX7" fmla="*/ 1879687 w 3259563"/>
              <a:gd name="connsiteY7" fmla="*/ 220369 h 2941871"/>
              <a:gd name="connsiteX8" fmla="*/ 1879687 w 3259563"/>
              <a:gd name="connsiteY8" fmla="*/ 845652 h 2941871"/>
              <a:gd name="connsiteX9" fmla="*/ 105916 w 3259563"/>
              <a:gd name="connsiteY9" fmla="*/ 845652 h 2941871"/>
              <a:gd name="connsiteX10" fmla="*/ 105916 w 3259563"/>
              <a:gd name="connsiteY10" fmla="*/ 2096218 h 2941871"/>
              <a:gd name="connsiteX11" fmla="*/ 1879687 w 3259563"/>
              <a:gd name="connsiteY11" fmla="*/ 2096218 h 2941871"/>
              <a:gd name="connsiteX12" fmla="*/ 1879687 w 3259563"/>
              <a:gd name="connsiteY12" fmla="*/ 2721501 h 2941871"/>
              <a:gd name="connsiteX13" fmla="*/ 3130252 w 3259563"/>
              <a:gd name="connsiteY13" fmla="*/ 1470936 h 2941871"/>
              <a:gd name="connsiteX14" fmla="*/ 1788628 w 3259563"/>
              <a:gd name="connsiteY14" fmla="*/ 0 h 2941871"/>
              <a:gd name="connsiteX15" fmla="*/ 3259563 w 3259563"/>
              <a:gd name="connsiteY15" fmla="*/ 1470936 h 2941871"/>
              <a:gd name="connsiteX16" fmla="*/ 1788628 w 3259563"/>
              <a:gd name="connsiteY16" fmla="*/ 2941871 h 2941871"/>
              <a:gd name="connsiteX17" fmla="*/ 1788628 w 3259563"/>
              <a:gd name="connsiteY17" fmla="*/ 2206403 h 2941871"/>
              <a:gd name="connsiteX18" fmla="*/ 0 w 3259563"/>
              <a:gd name="connsiteY18" fmla="*/ 2206403 h 2941871"/>
              <a:gd name="connsiteX19" fmla="*/ 0 w 3259563"/>
              <a:gd name="connsiteY19" fmla="*/ 735468 h 2941871"/>
              <a:gd name="connsiteX20" fmla="*/ 1788628 w 3259563"/>
              <a:gd name="connsiteY20" fmla="*/ 735468 h 29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9563" h="2941871">
                <a:moveTo>
                  <a:pt x="1909641" y="293210"/>
                </a:moveTo>
                <a:lnTo>
                  <a:pt x="3087365" y="1470936"/>
                </a:lnTo>
                <a:lnTo>
                  <a:pt x="1909641" y="2648659"/>
                </a:lnTo>
                <a:lnTo>
                  <a:pt x="1909641" y="2070825"/>
                </a:lnTo>
                <a:lnTo>
                  <a:pt x="130213" y="2070825"/>
                </a:lnTo>
                <a:lnTo>
                  <a:pt x="130213" y="871045"/>
                </a:lnTo>
                <a:lnTo>
                  <a:pt x="1909641" y="871045"/>
                </a:lnTo>
                <a:close/>
                <a:moveTo>
                  <a:pt x="1879687" y="220369"/>
                </a:moveTo>
                <a:lnTo>
                  <a:pt x="1879687" y="845652"/>
                </a:lnTo>
                <a:lnTo>
                  <a:pt x="105916" y="845652"/>
                </a:lnTo>
                <a:lnTo>
                  <a:pt x="105916" y="2096218"/>
                </a:lnTo>
                <a:lnTo>
                  <a:pt x="1879687" y="2096218"/>
                </a:lnTo>
                <a:lnTo>
                  <a:pt x="1879687" y="2721501"/>
                </a:lnTo>
                <a:lnTo>
                  <a:pt x="3130252" y="1470936"/>
                </a:lnTo>
                <a:close/>
                <a:moveTo>
                  <a:pt x="1788628" y="0"/>
                </a:moveTo>
                <a:lnTo>
                  <a:pt x="3259563" y="1470936"/>
                </a:lnTo>
                <a:lnTo>
                  <a:pt x="1788628" y="2941871"/>
                </a:lnTo>
                <a:lnTo>
                  <a:pt x="1788628" y="2206403"/>
                </a:lnTo>
                <a:lnTo>
                  <a:pt x="0" y="2206403"/>
                </a:lnTo>
                <a:lnTo>
                  <a:pt x="0" y="735468"/>
                </a:lnTo>
                <a:lnTo>
                  <a:pt x="1788628" y="7354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43"/>
                                        </p:tgtEl>
                                        <p:attrNameLst>
                                          <p:attrName>style.visibility</p:attrName>
                                        </p:attrNameLst>
                                      </p:cBhvr>
                                      <p:to>
                                        <p:strVal val="visible"/>
                                      </p:to>
                                    </p:set>
                                    <p:anim calcmode="lin" valueType="num">
                                      <p:cBhvr>
                                        <p:cTn id="24" dur="500" fill="hold"/>
                                        <p:tgtEl>
                                          <p:spTgt spid="143"/>
                                        </p:tgtEl>
                                        <p:attrNameLst>
                                          <p:attrName>ppt_w</p:attrName>
                                        </p:attrNameLst>
                                      </p:cBhvr>
                                      <p:tavLst>
                                        <p:tav tm="0">
                                          <p:val>
                                            <p:fltVal val="0"/>
                                          </p:val>
                                        </p:tav>
                                        <p:tav tm="100000">
                                          <p:val>
                                            <p:strVal val="#ppt_w"/>
                                          </p:val>
                                        </p:tav>
                                      </p:tavLst>
                                    </p:anim>
                                    <p:anim calcmode="lin" valueType="num">
                                      <p:cBhvr>
                                        <p:cTn id="25" dur="500" fill="hold"/>
                                        <p:tgtEl>
                                          <p:spTgt spid="143"/>
                                        </p:tgtEl>
                                        <p:attrNameLst>
                                          <p:attrName>ppt_h</p:attrName>
                                        </p:attrNameLst>
                                      </p:cBhvr>
                                      <p:tavLst>
                                        <p:tav tm="0">
                                          <p:val>
                                            <p:fltVal val="0"/>
                                          </p:val>
                                        </p:tav>
                                        <p:tav tm="100000">
                                          <p:val>
                                            <p:strVal val="#ppt_h"/>
                                          </p:val>
                                        </p:tav>
                                      </p:tavLst>
                                    </p:anim>
                                    <p:animEffect transition="in" filter="fade">
                                      <p:cBhvr>
                                        <p:cTn id="26" dur="500"/>
                                        <p:tgtEl>
                                          <p:spTgt spid="143"/>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000"/>
                            </p:stCondLst>
                            <p:childTnLst>
                              <p:par>
                                <p:cTn id="48" presetID="19" presetClass="entr" presetSubtype="10" fill="hold" grpId="0" nodeType="afterEffect">
                                  <p:stCondLst>
                                    <p:cond delay="0"/>
                                  </p:stCondLst>
                                  <p:childTnLst>
                                    <p:set>
                                      <p:cBhvr>
                                        <p:cTn id="49" dur="500"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fmla="#ppt_w*sin(2.5*pi*$)">
                                          <p:val>
                                            <p:fltVal val="0"/>
                                          </p:val>
                                        </p:tav>
                                        <p:tav tm="100000">
                                          <p:val>
                                            <p:fltVal val="1"/>
                                          </p:val>
                                        </p:tav>
                                      </p:tavLst>
                                    </p:anim>
                                    <p:anim calcmode="lin" valueType="num">
                                      <p:cBhvr>
                                        <p:cTn id="5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25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7" dur="25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8" dur="250" accel="50000" fill="hold">
                                          <p:stCondLst>
                                            <p:cond delay="25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9"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0" dur="25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1" dur="25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2" dur="250" accel="50000" fill="hold">
                                          <p:stCondLst>
                                            <p:cond delay="25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3" dur="500" decel="50000">
                                          <p:stCondLst>
                                            <p:cond delay="0"/>
                                          </p:stCondLst>
                                        </p:cTn>
                                        <p:tgtEl>
                                          <p:spTgt spid="3">
                                            <p:txEl>
                                              <p:pRg st="5" end="5"/>
                                            </p:txEl>
                                          </p:spTgt>
                                        </p:tgtEl>
                                      </p:cBhvr>
                                    </p:animEffect>
                                  </p:childTnLst>
                                </p:cTn>
                              </p:par>
                              <p:par>
                                <p:cTn id="64" presetID="39" presetClass="entr" presetSubtype="0" accel="100000"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50" presetClass="entr" presetSubtype="0" decel="10000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strVal val="#ppt_w+.3"/>
                                          </p:val>
                                        </p:tav>
                                        <p:tav tm="100000">
                                          <p:val>
                                            <p:strVal val="#ppt_w"/>
                                          </p:val>
                                        </p:tav>
                                      </p:tavLst>
                                    </p:anim>
                                    <p:anim calcmode="lin" valueType="num">
                                      <p:cBhvr>
                                        <p:cTn id="74" dur="1000" fill="hold"/>
                                        <p:tgtEl>
                                          <p:spTgt spid="5"/>
                                        </p:tgtEl>
                                        <p:attrNameLst>
                                          <p:attrName>ppt_h</p:attrName>
                                        </p:attrNameLst>
                                      </p:cBhvr>
                                      <p:tavLst>
                                        <p:tav tm="0">
                                          <p:val>
                                            <p:strVal val="#ppt_h"/>
                                          </p:val>
                                        </p:tav>
                                        <p:tav tm="100000">
                                          <p:val>
                                            <p:strVal val="#ppt_h"/>
                                          </p:val>
                                        </p:tav>
                                      </p:tavLst>
                                    </p:anim>
                                    <p:animEffect transition="in" filter="fade">
                                      <p:cBhvr>
                                        <p:cTn id="7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449580" y="1798955"/>
            <a:ext cx="745363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加拿大汤姆逊公司采购部经理Martin Crown先生于今年4月中旬在广交会上拜访了参展商宁波钱湖贸易公司的摊位，并对其型号为QWB-012 与型号为QWB-016的锦缎手袋十分感兴趣。回国后，Martin Crown 先生经过研究，决定对此两个型号向外销员陈先生进行询盘。</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315782" y="176688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136525" y="1423035"/>
            <a:ext cx="873887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Item No.  货号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above-mentioned 上述所提的</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at one’s expense  费用由某人来承担</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lead time  订货提前期，订货至交货的时间</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meet one’s interest  达到某人的要求或兴趣</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place an order with sb. for sth.  向某人就某物下订单</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03835" y="1950085"/>
            <a:ext cx="1167892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1.I met you at your booth in the 123rd  Canton Fair and now I’m writing to you to ask for the prices of the following items.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I stayed at your booth for a while and took some photos of our interested items, see the enclosed.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I’m Kenry Ker, from Sentron INC. Nice meeting you at the Canton Fair. Your items have been chosen for our Alaska Exhibition.</a:t>
            </a:r>
            <a:endParaRPr lang="zh-CN" altLang="en-US" sz="32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03835" y="94551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2019935"/>
            <a:ext cx="1176274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We are interested in your Item No. ZYS-512B and Item No. ZYE-12E and pls. quote us your lowest FOB price for these two items.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Please fill in the enclosed enquiry sheet for the item No. SB2-12 and Item No. SB1-014 and send it back to me within one week.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Please kindly note that the validity of your offer should cover one year.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3</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11430" y="1737360"/>
            <a:ext cx="1209167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All the samples sent to us should be labeled company name, Item No. and material.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If you supply goods of the type and quality required, we may place regular orders for large quantities.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Your prompt response would be highly appreciated.</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I hope this enquiry can receive your immediate attention.</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6850" y="1216343"/>
            <a:ext cx="11797030" cy="526224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Mr.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are one of the leading importers of handicrafts in Canada and I got your catalogue and name card at the 123rd  Canton Fair (this April).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Now we are interested in your brocade handbags very much, especially in the Item No. QWB-012 and Item No. QWB-016. We would like you to quote your best FOB price for the above-mentioned two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articles</a:t>
            </a:r>
            <a:r>
              <a:rPr lang="en-US" altLang="zh-CN" sz="2800">
                <a:latin typeface="Arial" panose="020B0604020202020204" pitchFamily="34" charset="0"/>
                <a:ea typeface="宋体" panose="02010600030101010101" pitchFamily="2" charset="-122"/>
                <a:cs typeface="Arial" panose="020B0604020202020204" pitchFamily="34" charset="0"/>
                <a:sym typeface="+mn-ea"/>
              </a:rPr>
              <a:t> based on 5,000pcs each, stating your shortest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lead time</a:t>
            </a:r>
            <a:r>
              <a:rPr lang="en-US" altLang="zh-CN" sz="2800">
                <a:latin typeface="Arial" panose="020B0604020202020204" pitchFamily="34" charset="0"/>
                <a:ea typeface="宋体" panose="02010600030101010101" pitchFamily="2" charset="-122"/>
                <a:cs typeface="Arial" panose="020B0604020202020204" pitchFamily="34" charset="0"/>
                <a:sym typeface="+mn-ea"/>
              </a:rPr>
              <a:t>.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Meanwhile, please send two samples of each item to the following address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at our expense</a:t>
            </a:r>
            <a:r>
              <a:rPr lang="en-US" altLang="zh-CN" sz="2800">
                <a:latin typeface="Arial" panose="020B0604020202020204" pitchFamily="34" charset="0"/>
                <a:ea typeface="宋体" panose="02010600030101010101" pitchFamily="2" charset="-122"/>
                <a:cs typeface="Arial" panose="020B0604020202020204" pitchFamily="34" charset="0"/>
                <a:sym typeface="+mn-ea"/>
              </a:rPr>
              <a:t> before May 5th.</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526030" y="476250"/>
            <a:ext cx="71393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3   A Specific Enquiry for Brocade Handbags</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937510" y="522605"/>
            <a:ext cx="70764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sym typeface="+mn-ea"/>
              </a:rPr>
              <a:t>Letter 3   A Specific Enquiry for Brocade Handbags</a:t>
            </a:r>
            <a:endParaRPr lang="en-US" altLang="zh-CN" sz="2400">
              <a:latin typeface="Arial" panose="020B0604020202020204" pitchFamily="34" charset="0"/>
              <a:cs typeface="Arial" panose="020B0604020202020204" pitchFamily="34" charset="0"/>
            </a:endParaRPr>
          </a:p>
        </p:txBody>
      </p:sp>
      <p:sp>
        <p:nvSpPr>
          <p:cNvPr id="34818" name="矩形 237570"/>
          <p:cNvSpPr/>
          <p:nvPr/>
        </p:nvSpPr>
        <p:spPr>
          <a:xfrm>
            <a:off x="3124200" y="1431290"/>
            <a:ext cx="8914130" cy="4831080"/>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Should your offer meet our interest, we’ll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place an order with</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you</a:t>
            </a:r>
            <a:r>
              <a:rPr lang="en-US" altLang="zh-CN" sz="2800">
                <a:latin typeface="Arial" panose="020B0604020202020204" pitchFamily="34" charset="0"/>
                <a:ea typeface="宋体" panose="02010600030101010101" pitchFamily="2" charset="-122"/>
                <a:cs typeface="Arial" panose="020B0604020202020204" pitchFamily="34" charset="0"/>
                <a:sym typeface="+mn-ea"/>
              </a:rPr>
              <a:t> within one week.</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Yours sincerely,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Martin Crown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Purchasing Manager</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Thomas Co., Ltd.</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Add.: 120 Garden Street Vancouver V5Z3G7, Canada</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Fax: 1-604-2130891</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Tel.: 1-604-2130822*620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Email: martincrown@thomas.com.ca</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pic>
        <p:nvPicPr>
          <p:cNvPr id="1073743815" name="图片 1073743814" descr="oimg_GC00544913_CA00544923"/>
          <p:cNvPicPr>
            <a:picLocks noChangeAspect="1"/>
          </p:cNvPicPr>
          <p:nvPr/>
        </p:nvPicPr>
        <p:blipFill>
          <a:blip r:embed="rId2">
            <a:grayscl/>
            <a:lum bright="6000"/>
          </a:blip>
          <a:stretch>
            <a:fillRect/>
          </a:stretch>
        </p:blipFill>
        <p:spPr>
          <a:xfrm>
            <a:off x="211455" y="2926715"/>
            <a:ext cx="2726055" cy="25558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barn(inVertical)">
                                      <p:cBhvr>
                                        <p:cTn id="11" dur="500"/>
                                        <p:tgtEl>
                                          <p:spTgt spid="3481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73743815"/>
                                        </p:tgtEl>
                                        <p:attrNameLst>
                                          <p:attrName>style.visibility</p:attrName>
                                        </p:attrNameLst>
                                      </p:cBhvr>
                                      <p:to>
                                        <p:strVal val="visible"/>
                                      </p:to>
                                    </p:set>
                                    <p:animEffect transition="in" filter="checkerboard(across)">
                                      <p:cBhvr>
                                        <p:cTn id="15" dur="500"/>
                                        <p:tgtEl>
                                          <p:spTgt spid="107374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48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099185"/>
            <a:ext cx="12002770" cy="569277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 article 货物</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表达货物的单词还有products、goods、commodity、merchandise、article、item、cargo、shipment。值得注意的是cargo和shipment都是表示装在运输工具上或即将要装到运输工具上的货物。而products，只有双方未达成交易时才可以用，是技术层面，而非商业层面。此外有趣的是，表达货号的单词有 article No.、item No.、model No.。但这3个词只有article 和item才可以单独使用，表示货物。</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Please send our articles to our appointed address. 请把我们的货物发给指定的地址。</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2. lead time 订购提前期，也指生产周期</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lead time 与delivery time 的区别是lead time 是一段时间，而delivery time 则为点时间。故在英语中就有这样的词组the shortest lead time和 earliest delivery time。</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3599180" y="84455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41">
            <a:hlinkClick r:id="rId1" action="ppaction://hlinksldjump"/>
          </p:cNvPr>
          <p:cNvSpPr/>
          <p:nvPr/>
        </p:nvSpPr>
        <p:spPr>
          <a:xfrm>
            <a:off x="6790690" y="467106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500"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241"/>
                                        </p:tgtEl>
                                        <p:attrNameLst>
                                          <p:attrName>style.visibility</p:attrName>
                                        </p:attrNameLst>
                                      </p:cBhvr>
                                      <p:to>
                                        <p:strVal val="visible"/>
                                      </p:to>
                                    </p:set>
                                    <p:animEffect transition="in" filter="dissolve">
                                      <p:cBhvr>
                                        <p:cTn id="36" dur="500"/>
                                        <p:tgtEl>
                                          <p:spTgt spid="241"/>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par>
                                <p:cTn id="46" presetID="58" presetClass="entr" presetSubtype="0" accel="10000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9"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2" dur="500"/>
                                        <p:tgtEl>
                                          <p:spTgt spid="3">
                                            <p:txEl>
                                              <p:pRg st="4" end="4"/>
                                            </p:txEl>
                                          </p:spTgt>
                                        </p:tgtEl>
                                      </p:cBhvr>
                                    </p:animEffect>
                                  </p:childTnLst>
                                </p:cTn>
                              </p:par>
                            </p:childTnLst>
                          </p:cTn>
                        </p:par>
                        <p:par>
                          <p:cTn id="53" fill="hold">
                            <p:stCondLst>
                              <p:cond delay="500"/>
                            </p:stCondLst>
                            <p:childTnLst>
                              <p:par>
                                <p:cTn id="54" presetID="26" presetClass="entr" presetSubtype="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145">
                                          <p:stCondLst>
                                            <p:cond delay="0"/>
                                          </p:stCondLst>
                                        </p:cTn>
                                        <p:tgtEl>
                                          <p:spTgt spid="4"/>
                                        </p:tgtEl>
                                      </p:cBhvr>
                                    </p:animEffect>
                                    <p:anim calcmode="lin" valueType="num">
                                      <p:cBhvr>
                                        <p:cTn id="5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62" dur="7">
                                          <p:stCondLst>
                                            <p:cond delay="162"/>
                                          </p:stCondLst>
                                        </p:cTn>
                                        <p:tgtEl>
                                          <p:spTgt spid="4"/>
                                        </p:tgtEl>
                                      </p:cBhvr>
                                      <p:to x="100000" y="60000"/>
                                    </p:animScale>
                                    <p:animScale>
                                      <p:cBhvr>
                                        <p:cTn id="63" dur="41" decel="50000">
                                          <p:stCondLst>
                                            <p:cond delay="169"/>
                                          </p:stCondLst>
                                        </p:cTn>
                                        <p:tgtEl>
                                          <p:spTgt spid="4"/>
                                        </p:tgtEl>
                                      </p:cBhvr>
                                      <p:to x="100000" y="100000"/>
                                    </p:animScale>
                                    <p:animScale>
                                      <p:cBhvr>
                                        <p:cTn id="64" dur="7">
                                          <p:stCondLst>
                                            <p:cond delay="328"/>
                                          </p:stCondLst>
                                        </p:cTn>
                                        <p:tgtEl>
                                          <p:spTgt spid="4"/>
                                        </p:tgtEl>
                                      </p:cBhvr>
                                      <p:to x="100000" y="80000"/>
                                    </p:animScale>
                                    <p:animScale>
                                      <p:cBhvr>
                                        <p:cTn id="65" dur="41" decel="50000">
                                          <p:stCondLst>
                                            <p:cond delay="335"/>
                                          </p:stCondLst>
                                        </p:cTn>
                                        <p:tgtEl>
                                          <p:spTgt spid="4"/>
                                        </p:tgtEl>
                                      </p:cBhvr>
                                      <p:to x="100000" y="100000"/>
                                    </p:animScale>
                                    <p:animScale>
                                      <p:cBhvr>
                                        <p:cTn id="66" dur="7">
                                          <p:stCondLst>
                                            <p:cond delay="410"/>
                                          </p:stCondLst>
                                        </p:cTn>
                                        <p:tgtEl>
                                          <p:spTgt spid="4"/>
                                        </p:tgtEl>
                                      </p:cBhvr>
                                      <p:to x="100000" y="90000"/>
                                    </p:animScale>
                                    <p:animScale>
                                      <p:cBhvr>
                                        <p:cTn id="67" dur="41" decel="50000">
                                          <p:stCondLst>
                                            <p:cond delay="417"/>
                                          </p:stCondLst>
                                        </p:cTn>
                                        <p:tgtEl>
                                          <p:spTgt spid="4"/>
                                        </p:tgtEl>
                                      </p:cBhvr>
                                      <p:to x="100000" y="100000"/>
                                    </p:animScale>
                                    <p:animScale>
                                      <p:cBhvr>
                                        <p:cTn id="68" dur="7">
                                          <p:stCondLst>
                                            <p:cond delay="452"/>
                                          </p:stCondLst>
                                        </p:cTn>
                                        <p:tgtEl>
                                          <p:spTgt spid="4"/>
                                        </p:tgtEl>
                                      </p:cBhvr>
                                      <p:to x="100000" y="95000"/>
                                    </p:animScale>
                                    <p:animScale>
                                      <p:cBhvr>
                                        <p:cTn id="69" dur="41" decel="50000">
                                          <p:stCondLst>
                                            <p:cond delay="458"/>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1"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248285"/>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099185"/>
            <a:ext cx="12002770" cy="267652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3. at one’s expense 费用由某人来承担</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其类似的用法有 for one’s account。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The freight cost of the sample should be at buyer’s expense.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样品的运费需由买方来承担。</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The additional cost of the packing should be for your account.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包装的额外费用需由你方承担。</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6964680" y="98679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500" fill="hold">
                                          <p:stCondLst>
                                            <p:cond delay="0"/>
                                          </p:stCondLst>
                                        </p:cTn>
                                        <p:tgtEl>
                                          <p:spTgt spid="241"/>
                                        </p:tgtEl>
                                        <p:attrNameLst>
                                          <p:attrName>style.visibility</p:attrName>
                                        </p:attrNameLst>
                                      </p:cBhvr>
                                      <p:to>
                                        <p:strVal val="visible"/>
                                      </p:to>
                                    </p:set>
                                    <p:anim calcmode="lin" valueType="num">
                                      <p:cBhvr>
                                        <p:cTn id="21" dur="500" fill="hold"/>
                                        <p:tgtEl>
                                          <p:spTgt spid="241"/>
                                        </p:tgtEl>
                                        <p:attrNameLst>
                                          <p:attrName>ppt_x</p:attrName>
                                        </p:attrNameLst>
                                      </p:cBhvr>
                                      <p:tavLst>
                                        <p:tav tm="0">
                                          <p:val>
                                            <p:strVal val="#ppt_x-.2"/>
                                          </p:val>
                                        </p:tav>
                                        <p:tav tm="100000">
                                          <p:val>
                                            <p:strVal val="#ppt_x"/>
                                          </p:val>
                                        </p:tav>
                                      </p:tavLst>
                                    </p:anim>
                                    <p:anim calcmode="lin" valueType="num">
                                      <p:cBhvr>
                                        <p:cTn id="22" dur="500" fill="hold"/>
                                        <p:tgtEl>
                                          <p:spTgt spid="241"/>
                                        </p:tgtEl>
                                        <p:attrNameLst>
                                          <p:attrName>ppt_y</p:attrName>
                                        </p:attrNameLst>
                                      </p:cBhvr>
                                      <p:tavLst>
                                        <p:tav tm="0">
                                          <p:val>
                                            <p:strVal val="#ppt_y"/>
                                          </p:val>
                                        </p:tav>
                                        <p:tav tm="100000">
                                          <p:val>
                                            <p:strVal val="#ppt_y"/>
                                          </p:val>
                                        </p:tav>
                                      </p:tavLst>
                                    </p:anim>
                                    <p:animEffect transition="in" filter="wipe(right)" prLst="gradientSize: 0.1">
                                      <p:cBhvr>
                                        <p:cTn id="23"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619250" y="1380653"/>
            <a:ext cx="8443518" cy="5091267"/>
            <a:chOff x="2550" y="2324"/>
            <a:chExt cx="9413" cy="6704"/>
          </a:xfrm>
        </p:grpSpPr>
        <p:sp>
          <p:nvSpPr>
            <p:cNvPr id="197638" name="下箭头 197637"/>
            <p:cNvSpPr/>
            <p:nvPr/>
          </p:nvSpPr>
          <p:spPr>
            <a:xfrm>
              <a:off x="4478" y="7100"/>
              <a:ext cx="567" cy="1020"/>
            </a:xfrm>
            <a:prstGeom prst="downArrow">
              <a:avLst>
                <a:gd name="adj1" fmla="val 50000"/>
                <a:gd name="adj2" fmla="val 449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97639" name="矩形 197638">
              <a:hlinkClick r:id="rId1" action="ppaction://hlinksldjump"/>
            </p:cNvPr>
            <p:cNvSpPr/>
            <p:nvPr/>
          </p:nvSpPr>
          <p:spPr>
            <a:xfrm>
              <a:off x="3344" y="2324"/>
              <a:ext cx="3175" cy="68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latinLnBrk="1">
                <a:buClr>
                  <a:schemeClr val="bg1"/>
                </a:buClr>
              </a:pPr>
              <a:r>
                <a:rPr lang="en-US" altLang="zh-CN" sz="3200">
                  <a:latin typeface="微软雅黑" panose="020B0503020204020204" pitchFamily="34" charset="-122"/>
                  <a:ea typeface="微软雅黑" panose="020B0503020204020204" pitchFamily="34" charset="-122"/>
                </a:rPr>
                <a:t>enquiry</a:t>
              </a:r>
              <a:endParaRPr lang="en-US" altLang="zh-CN" sz="3200">
                <a:latin typeface="微软雅黑" panose="020B0503020204020204" pitchFamily="34" charset="-122"/>
                <a:ea typeface="微软雅黑" panose="020B0503020204020204" pitchFamily="34" charset="-122"/>
              </a:endParaRPr>
            </a:p>
          </p:txBody>
        </p:sp>
        <p:sp>
          <p:nvSpPr>
            <p:cNvPr id="197640" name="矩形 197639">
              <a:hlinkClick r:id="rId2" action="ppaction://hlinksldjump"/>
            </p:cNvPr>
            <p:cNvSpPr/>
            <p:nvPr/>
          </p:nvSpPr>
          <p:spPr>
            <a:xfrm>
              <a:off x="3287" y="4267"/>
              <a:ext cx="3175" cy="6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latinLnBrk="1">
                <a:buClr>
                  <a:schemeClr val="bg1"/>
                </a:buClr>
              </a:pPr>
              <a:r>
                <a:rPr lang="en-US" altLang="zh-CN" sz="3200">
                  <a:latin typeface="微软雅黑" panose="020B0503020204020204" pitchFamily="34" charset="-122"/>
                  <a:ea typeface="微软雅黑" panose="020B0503020204020204" pitchFamily="34" charset="-122"/>
                </a:rPr>
                <a:t>offer</a:t>
              </a:r>
              <a:endParaRPr lang="en-US" altLang="zh-CN" sz="3200">
                <a:latin typeface="微软雅黑" panose="020B0503020204020204" pitchFamily="34" charset="-122"/>
                <a:ea typeface="微软雅黑" panose="020B0503020204020204" pitchFamily="34" charset="-122"/>
              </a:endParaRPr>
            </a:p>
          </p:txBody>
        </p:sp>
        <p:sp>
          <p:nvSpPr>
            <p:cNvPr id="197641" name="矩形 197640">
              <a:hlinkClick r:id="" action="ppaction://noaction"/>
            </p:cNvPr>
            <p:cNvSpPr/>
            <p:nvPr/>
          </p:nvSpPr>
          <p:spPr>
            <a:xfrm>
              <a:off x="2890" y="6195"/>
              <a:ext cx="4083" cy="6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latinLnBrk="1">
                <a:buClr>
                  <a:schemeClr val="bg1"/>
                </a:buClr>
              </a:pPr>
              <a:r>
                <a:rPr lang="en-US" altLang="zh-CN" sz="3200">
                  <a:latin typeface="微软雅黑" panose="020B0503020204020204" pitchFamily="34" charset="-122"/>
                  <a:ea typeface="微软雅黑" panose="020B0503020204020204" pitchFamily="34" charset="-122"/>
                </a:rPr>
                <a:t>counter-offer</a:t>
              </a:r>
              <a:endParaRPr lang="en-US" altLang="zh-CN" sz="3200">
                <a:latin typeface="微软雅黑" panose="020B0503020204020204" pitchFamily="34" charset="-122"/>
                <a:ea typeface="微软雅黑" panose="020B0503020204020204" pitchFamily="34" charset="-122"/>
              </a:endParaRPr>
            </a:p>
          </p:txBody>
        </p:sp>
        <p:sp>
          <p:nvSpPr>
            <p:cNvPr id="197642" name="右箭头 197641"/>
            <p:cNvSpPr/>
            <p:nvPr/>
          </p:nvSpPr>
          <p:spPr>
            <a:xfrm>
              <a:off x="7428" y="8235"/>
              <a:ext cx="1022" cy="680"/>
            </a:xfrm>
            <a:prstGeom prst="rightArrow">
              <a:avLst>
                <a:gd name="adj1" fmla="val 50000"/>
                <a:gd name="adj2" fmla="val 37591"/>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97643" name="下箭头 197642"/>
            <p:cNvSpPr/>
            <p:nvPr/>
          </p:nvSpPr>
          <p:spPr>
            <a:xfrm>
              <a:off x="4478" y="3133"/>
              <a:ext cx="567" cy="1020"/>
            </a:xfrm>
            <a:prstGeom prst="downArrow">
              <a:avLst>
                <a:gd name="adj1" fmla="val 50000"/>
                <a:gd name="adj2" fmla="val 449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97644" name="下箭头 197643"/>
            <p:cNvSpPr/>
            <p:nvPr/>
          </p:nvSpPr>
          <p:spPr>
            <a:xfrm>
              <a:off x="4478" y="5060"/>
              <a:ext cx="567" cy="1020"/>
            </a:xfrm>
            <a:prstGeom prst="downArrow">
              <a:avLst>
                <a:gd name="adj1" fmla="val 50000"/>
                <a:gd name="adj2" fmla="val 449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97645" name="矩形 197644">
              <a:hlinkClick r:id="rId3" action="ppaction://hlinksldjump"/>
            </p:cNvPr>
            <p:cNvSpPr/>
            <p:nvPr/>
          </p:nvSpPr>
          <p:spPr>
            <a:xfrm>
              <a:off x="8560" y="8348"/>
              <a:ext cx="3403" cy="6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latinLnBrk="1">
                <a:buClr>
                  <a:schemeClr val="bg1"/>
                </a:buClr>
              </a:pPr>
              <a:r>
                <a:rPr lang="en-US" altLang="zh-CN" sz="3200">
                  <a:latin typeface="微软雅黑" panose="020B0503020204020204" pitchFamily="34" charset="-122"/>
                  <a:ea typeface="微软雅黑" panose="020B0503020204020204" pitchFamily="34" charset="-122"/>
                </a:rPr>
                <a:t>acceptance</a:t>
              </a:r>
              <a:endParaRPr lang="en-US" altLang="zh-CN" sz="3600">
                <a:latin typeface="微软雅黑" panose="020B0503020204020204" pitchFamily="34" charset="-122"/>
                <a:ea typeface="微软雅黑" panose="020B0503020204020204" pitchFamily="34" charset="-122"/>
              </a:endParaRPr>
            </a:p>
          </p:txBody>
        </p:sp>
        <p:pic>
          <p:nvPicPr>
            <p:cNvPr id="197646" name="图片 197645" descr="4"/>
            <p:cNvPicPr>
              <a:picLocks noChangeAspect="1"/>
            </p:cNvPicPr>
            <p:nvPr/>
          </p:nvPicPr>
          <p:blipFill>
            <a:blip r:embed="rId4"/>
            <a:stretch>
              <a:fillRect/>
            </a:stretch>
          </p:blipFill>
          <p:spPr>
            <a:xfrm>
              <a:off x="10113" y="3873"/>
              <a:ext cx="1251" cy="2835"/>
            </a:xfrm>
            <a:prstGeom prst="rect">
              <a:avLst/>
            </a:prstGeom>
            <a:noFill/>
            <a:ln w="9525">
              <a:noFill/>
            </a:ln>
          </p:spPr>
        </p:pic>
        <p:sp>
          <p:nvSpPr>
            <p:cNvPr id="197647" name="矩形 197646">
              <a:hlinkClick r:id="" action="ppaction://noaction"/>
            </p:cNvPr>
            <p:cNvSpPr/>
            <p:nvPr/>
          </p:nvSpPr>
          <p:spPr>
            <a:xfrm>
              <a:off x="2550" y="8235"/>
              <a:ext cx="4650" cy="68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latinLnBrk="1">
                <a:buClr>
                  <a:schemeClr val="bg1"/>
                </a:buClr>
              </a:pPr>
              <a:r>
                <a:rPr lang="en-US" altLang="zh-CN" sz="3200">
                  <a:latin typeface="微软雅黑" panose="020B0503020204020204" pitchFamily="34" charset="-122"/>
                  <a:ea typeface="微软雅黑" panose="020B0503020204020204" pitchFamily="34" charset="-122"/>
                </a:rPr>
                <a:t>Re-counter offer</a:t>
              </a:r>
              <a:endParaRPr lang="en-US" altLang="zh-CN" sz="3600" b="1">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3576000" y="442051"/>
            <a:ext cx="5040000" cy="775672"/>
            <a:chOff x="3300934" y="565876"/>
            <a:chExt cx="5040000" cy="775672"/>
          </a:xfrm>
        </p:grpSpPr>
        <p:sp>
          <p:nvSpPr>
            <p:cNvPr id="92" name="椭圆 91"/>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2">
                    <a:lumMod val="10000"/>
                  </a:schemeClr>
                </a:solidFill>
              </a:endParaRPr>
            </a:p>
          </p:txBody>
        </p:sp>
        <p:sp>
          <p:nvSpPr>
            <p:cNvPr id="93" name="文本框 92"/>
            <p:cNvSpPr txBox="1"/>
            <p:nvPr/>
          </p:nvSpPr>
          <p:spPr>
            <a:xfrm>
              <a:off x="3300934" y="565876"/>
              <a:ext cx="5040000" cy="768350"/>
            </a:xfrm>
            <a:prstGeom prst="rect">
              <a:avLst/>
            </a:prstGeom>
            <a:noFill/>
          </p:spPr>
          <p:txBody>
            <a:bodyPr wrap="square" rtlCol="0">
              <a:spAutoFit/>
            </a:bodyPr>
            <a:p>
              <a:pPr algn="ctr"/>
              <a:endParaRPr lang="en-US" altLang="zh-CN" sz="4400" spc="500" dirty="0">
                <a:solidFill>
                  <a:srgbClr val="1D495D"/>
                </a:solidFill>
                <a:latin typeface="方正综艺简体" panose="03000509000000000000" pitchFamily="65" charset="-122"/>
                <a:ea typeface="方正综艺简体" panose="03000509000000000000" pitchFamily="65" charset="-122"/>
              </a:endParaRPr>
            </a:p>
          </p:txBody>
        </p:sp>
      </p:grpSp>
      <p:sp>
        <p:nvSpPr>
          <p:cNvPr id="197636" name="矩形 197635"/>
          <p:cNvSpPr/>
          <p:nvPr/>
        </p:nvSpPr>
        <p:spPr>
          <a:xfrm>
            <a:off x="1618933" y="425450"/>
            <a:ext cx="8153400" cy="6096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600" b="1" u="none" kern="1200" baseline="0">
                <a:solidFill>
                  <a:schemeClr val="tx2"/>
                </a:solidFill>
                <a:latin typeface="Arial" panose="020B0604020202020204" pitchFamily="34" charset="0"/>
              </a:defRPr>
            </a:lvl1pPr>
          </a:lstStyle>
          <a:p>
            <a:pPr lvl="0" algn="ctr"/>
            <a:r>
              <a:rPr lang="en-US" altLang="zh-CN" sz="4100" b="0">
                <a:solidFill>
                  <a:srgbClr val="000000"/>
                </a:solidFill>
                <a:ea typeface="宋体" panose="02010600030101010101" pitchFamily="2" charset="-122"/>
              </a:rPr>
              <a:t>Business Negotiation</a:t>
            </a:r>
            <a:endParaRPr lang="en-US" altLang="zh-CN" sz="41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26" presetClass="entr" presetSubtype="0" fill="hold" grpId="0" nodeType="withEffect">
                                  <p:stCondLst>
                                    <p:cond delay="0"/>
                                  </p:stCondLst>
                                  <p:childTnLst>
                                    <p:set>
                                      <p:cBhvr>
                                        <p:cTn id="9" dur="indefinite" fill="hold">
                                          <p:stCondLst>
                                            <p:cond delay="0"/>
                                          </p:stCondLst>
                                        </p:cTn>
                                        <p:tgtEl>
                                          <p:spTgt spid="197636"/>
                                        </p:tgtEl>
                                        <p:attrNameLst>
                                          <p:attrName>style.visibility</p:attrName>
                                        </p:attrNameLst>
                                      </p:cBhvr>
                                      <p:to>
                                        <p:strVal val="visible"/>
                                      </p:to>
                                    </p:set>
                                    <p:anim calcmode="lin" valueType="num">
                                      <p:cBhvr>
                                        <p:cTn id="10" dur="2000" fill="hold"/>
                                        <p:tgtEl>
                                          <p:spTgt spid="197636"/>
                                        </p:tgtEl>
                                        <p:attrNameLst>
                                          <p:attrName>ppt_w</p:attrName>
                                        </p:attrNameLst>
                                      </p:cBhvr>
                                      <p:tavLst>
                                        <p:tav tm="0">
                                          <p:val>
                                            <p:strVal val="#ppt_w"/>
                                          </p:val>
                                        </p:tav>
                                        <p:tav tm="100000">
                                          <p:val>
                                            <p:strVal val="#ppt_w"/>
                                          </p:val>
                                        </p:tav>
                                      </p:tavLst>
                                    </p:anim>
                                    <p:anim calcmode="lin" valueType="num">
                                      <p:cBhvr>
                                        <p:cTn id="11" dur="2000" fill="hold"/>
                                        <p:tgtEl>
                                          <p:spTgt spid="197636"/>
                                        </p:tgtEl>
                                        <p:attrNameLst>
                                          <p:attrName>ppt_h</p:attrName>
                                        </p:attrNameLst>
                                      </p:cBhvr>
                                      <p:tavLst>
                                        <p:tav tm="0">
                                          <p:val>
                                            <p:strVal val="#ppt_h"/>
                                          </p:val>
                                        </p:tav>
                                        <p:tav tm="29800">
                                          <p:val>
                                            <p:strVal val="#ppt_h/2"/>
                                          </p:val>
                                        </p:tav>
                                        <p:tav tm="39800">
                                          <p:val>
                                            <p:strVal val="#ppt_h"/>
                                          </p:val>
                                        </p:tav>
                                        <p:tav tm="50000">
                                          <p:val>
                                            <p:strVal val="#ppt_h/2"/>
                                          </p:val>
                                        </p:tav>
                                        <p:tav tm="59700">
                                          <p:val>
                                            <p:strVal val="#ppt_h"/>
                                          </p:val>
                                        </p:tav>
                                        <p:tav tm="69800">
                                          <p:val>
                                            <p:strVal val="#ppt_h/2"/>
                                          </p:val>
                                        </p:tav>
                                        <p:tav tm="79900">
                                          <p:val>
                                            <p:strVal val="#ppt_h"/>
                                          </p:val>
                                        </p:tav>
                                        <p:tav tm="100000">
                                          <p:val>
                                            <p:strVal val="#ppt_h"/>
                                          </p:val>
                                        </p:tav>
                                      </p:tavLst>
                                    </p:anim>
                                    <p:anim calcmode="lin" valueType="num">
                                      <p:cBhvr>
                                        <p:cTn id="12" dur="2000" fill="hold"/>
                                        <p:tgtEl>
                                          <p:spTgt spid="197636"/>
                                        </p:tgtEl>
                                        <p:attrNameLst>
                                          <p:attrName>ppt_x</p:attrName>
                                        </p:attrNameLst>
                                      </p:cBhvr>
                                      <p:tavLst>
                                        <p:tav tm="0">
                                          <p:val>
                                            <p:strVal val="#ppt_x-.4"/>
                                          </p:val>
                                        </p:tav>
                                        <p:tav tm="100000">
                                          <p:val>
                                            <p:strVal val="#ppt_x"/>
                                          </p:val>
                                        </p:tav>
                                      </p:tavLst>
                                    </p:anim>
                                    <p:anim calcmode="lin" valueType="num">
                                      <p:cBhvr>
                                        <p:cTn id="13" dur="2000" fill="hold"/>
                                        <p:tgtEl>
                                          <p:spTgt spid="197636"/>
                                        </p:tgtEl>
                                        <p:attrNameLst>
                                          <p:attrName>ppt_y</p:attrName>
                                        </p:attrNameLst>
                                      </p:cBhvr>
                                      <p:tavLst>
                                        <p:tav tm="0">
                                          <p:val>
                                            <p:strVal val="#ppt_y-.5"/>
                                          </p:val>
                                        </p:tav>
                                        <p:tav tm="19900">
                                          <p:val>
                                            <p:strVal val="#ppt_y-.2"/>
                                          </p:val>
                                        </p:tav>
                                        <p:tav tm="29800">
                                          <p:val>
                                            <p:strVal val="#ppt_y"/>
                                          </p:val>
                                        </p:tav>
                                        <p:tav tm="39800">
                                          <p:val>
                                            <p:strVal val="#ppt_y-.15"/>
                                          </p:val>
                                        </p:tav>
                                        <p:tav tm="50000">
                                          <p:val>
                                            <p:strVal val="#ppt_y"/>
                                          </p:val>
                                        </p:tav>
                                        <p:tav tm="59700">
                                          <p:val>
                                            <p:strVal val="#ppt_y-.1"/>
                                          </p:val>
                                        </p:tav>
                                        <p:tav tm="69800">
                                          <p:val>
                                            <p:strVal val="#ppt_y"/>
                                          </p:val>
                                        </p:tav>
                                        <p:tav tm="799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248285"/>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099185"/>
            <a:ext cx="12002770" cy="526224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4. place an order with sb. for sth. 向某人订购某物</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名词order常与动词make、send、place等联用，如果表示订购某项货物，后接介词for，也可接on或of，但接for最为普遍。</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If your prices are competitive, we shall be pleased to place an order with you for printing bedcovers. 若贵公司价格具有竞争力，则本公司将订购印花被套。</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表示各种订单的说法有：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regular order长期订货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trial order试订单</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first/initial order首笔订单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substantial order大宗订单</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repeat order再次订货/续订单</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8202930" y="79692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500" fill="hold">
                                          <p:stCondLst>
                                            <p:cond delay="0"/>
                                          </p:stCondLst>
                                        </p:cTn>
                                        <p:tgtEl>
                                          <p:spTgt spid="241"/>
                                        </p:tgtEl>
                                        <p:attrNameLst>
                                          <p:attrName>style.visibility</p:attrName>
                                        </p:attrNameLst>
                                      </p:cBhvr>
                                      <p:to>
                                        <p:strVal val="visible"/>
                                      </p:to>
                                    </p:set>
                                    <p:animEffect transition="in" filter="fade">
                                      <p:cBhvr>
                                        <p:cTn id="21" dur="500"/>
                                        <p:tgtEl>
                                          <p:spTgt spid="241"/>
                                        </p:tgtEl>
                                      </p:cBhvr>
                                    </p:animEffect>
                                    <p:anim calcmode="lin" valueType="num">
                                      <p:cBhvr>
                                        <p:cTn id="22" dur="500" fill="hold"/>
                                        <p:tgtEl>
                                          <p:spTgt spid="241"/>
                                        </p:tgtEl>
                                        <p:attrNameLst>
                                          <p:attrName>ppt_x</p:attrName>
                                        </p:attrNameLst>
                                      </p:cBhvr>
                                      <p:tavLst>
                                        <p:tav tm="0">
                                          <p:val>
                                            <p:strVal val="#ppt_x"/>
                                          </p:val>
                                        </p:tav>
                                        <p:tav tm="100000">
                                          <p:val>
                                            <p:strVal val="#ppt_x"/>
                                          </p:val>
                                        </p:tav>
                                      </p:tavLst>
                                    </p:anim>
                                    <p:anim calcmode="lin" valueType="num">
                                      <p:cBhvr>
                                        <p:cTn id="23" dur="500" fill="hold"/>
                                        <p:tgtEl>
                                          <p:spTgt spid="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4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089054" y="-1432349"/>
            <a:ext cx="8509456" cy="815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54" name="组合 153"/>
          <p:cNvGrpSpPr/>
          <p:nvPr/>
        </p:nvGrpSpPr>
        <p:grpSpPr>
          <a:xfrm rot="0">
            <a:off x="1595120" y="2054225"/>
            <a:ext cx="9001125" cy="1602105"/>
            <a:chOff x="1595437" y="2627910"/>
            <a:chExt cx="9001126" cy="1602180"/>
          </a:xfrm>
        </p:grpSpPr>
        <p:sp>
          <p:nvSpPr>
            <p:cNvPr id="4" name="Freeform 7"/>
            <p:cNvSpPr/>
            <p:nvPr/>
          </p:nvSpPr>
          <p:spPr bwMode="auto">
            <a:xfrm>
              <a:off x="1595437" y="3038314"/>
              <a:ext cx="8912036" cy="1191776"/>
            </a:xfrm>
            <a:custGeom>
              <a:avLst/>
              <a:gdLst>
                <a:gd name="T0" fmla="*/ 2541 w 2581"/>
                <a:gd name="T1" fmla="*/ 345 h 345"/>
                <a:gd name="T2" fmla="*/ 40 w 2581"/>
                <a:gd name="T3" fmla="*/ 345 h 345"/>
                <a:gd name="T4" fmla="*/ 0 w 2581"/>
                <a:gd name="T5" fmla="*/ 305 h 345"/>
                <a:gd name="T6" fmla="*/ 0 w 2581"/>
                <a:gd name="T7" fmla="*/ 40 h 345"/>
                <a:gd name="T8" fmla="*/ 40 w 2581"/>
                <a:gd name="T9" fmla="*/ 0 h 345"/>
                <a:gd name="T10" fmla="*/ 2541 w 2581"/>
                <a:gd name="T11" fmla="*/ 0 h 345"/>
                <a:gd name="T12" fmla="*/ 2581 w 2581"/>
                <a:gd name="T13" fmla="*/ 40 h 345"/>
                <a:gd name="T14" fmla="*/ 2581 w 2581"/>
                <a:gd name="T15" fmla="*/ 305 h 345"/>
                <a:gd name="T16" fmla="*/ 2541 w 2581"/>
                <a:gd name="T1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5">
                  <a:moveTo>
                    <a:pt x="2541" y="345"/>
                  </a:moveTo>
                  <a:cubicBezTo>
                    <a:pt x="40" y="345"/>
                    <a:pt x="40" y="345"/>
                    <a:pt x="40" y="345"/>
                  </a:cubicBezTo>
                  <a:cubicBezTo>
                    <a:pt x="18" y="345"/>
                    <a:pt x="0" y="328"/>
                    <a:pt x="0" y="305"/>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5"/>
                    <a:pt x="2581" y="305"/>
                    <a:pt x="2581" y="305"/>
                  </a:cubicBezTo>
                  <a:cubicBezTo>
                    <a:pt x="2581" y="328"/>
                    <a:pt x="2563" y="345"/>
                    <a:pt x="2541" y="345"/>
                  </a:cubicBezTo>
                </a:path>
              </a:pathLst>
            </a:custGeom>
            <a:solidFill>
              <a:srgbClr val="A52F1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85988" y="2959446"/>
              <a:ext cx="8910575" cy="1194697"/>
            </a:xfrm>
            <a:custGeom>
              <a:avLst/>
              <a:gdLst>
                <a:gd name="T0" fmla="*/ 2541 w 2581"/>
                <a:gd name="T1" fmla="*/ 346 h 346"/>
                <a:gd name="T2" fmla="*/ 40 w 2581"/>
                <a:gd name="T3" fmla="*/ 346 h 346"/>
                <a:gd name="T4" fmla="*/ 0 w 2581"/>
                <a:gd name="T5" fmla="*/ 306 h 346"/>
                <a:gd name="T6" fmla="*/ 0 w 2581"/>
                <a:gd name="T7" fmla="*/ 40 h 346"/>
                <a:gd name="T8" fmla="*/ 40 w 2581"/>
                <a:gd name="T9" fmla="*/ 0 h 346"/>
                <a:gd name="T10" fmla="*/ 2541 w 2581"/>
                <a:gd name="T11" fmla="*/ 0 h 346"/>
                <a:gd name="T12" fmla="*/ 2581 w 2581"/>
                <a:gd name="T13" fmla="*/ 40 h 346"/>
                <a:gd name="T14" fmla="*/ 2581 w 2581"/>
                <a:gd name="T15" fmla="*/ 306 h 346"/>
                <a:gd name="T16" fmla="*/ 2541 w 2581"/>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6">
                  <a:moveTo>
                    <a:pt x="2541" y="346"/>
                  </a:moveTo>
                  <a:cubicBezTo>
                    <a:pt x="40" y="346"/>
                    <a:pt x="40" y="346"/>
                    <a:pt x="40" y="346"/>
                  </a:cubicBezTo>
                  <a:cubicBezTo>
                    <a:pt x="18" y="346"/>
                    <a:pt x="0" y="328"/>
                    <a:pt x="0" y="306"/>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6"/>
                    <a:pt x="2581" y="306"/>
                    <a:pt x="2581" y="306"/>
                  </a:cubicBezTo>
                  <a:cubicBezTo>
                    <a:pt x="2581" y="328"/>
                    <a:pt x="2563" y="346"/>
                    <a:pt x="2541" y="346"/>
                  </a:cubicBezTo>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85988" y="2959446"/>
              <a:ext cx="213235" cy="283340"/>
            </a:xfrm>
            <a:custGeom>
              <a:avLst/>
              <a:gdLst>
                <a:gd name="T0" fmla="*/ 62 w 62"/>
                <a:gd name="T1" fmla="*/ 0 h 82"/>
                <a:gd name="T2" fmla="*/ 40 w 62"/>
                <a:gd name="T3" fmla="*/ 0 h 82"/>
                <a:gd name="T4" fmla="*/ 27 w 62"/>
                <a:gd name="T5" fmla="*/ 2 h 82"/>
                <a:gd name="T6" fmla="*/ 0 w 62"/>
                <a:gd name="T7" fmla="*/ 38 h 82"/>
                <a:gd name="T8" fmla="*/ 0 w 62"/>
                <a:gd name="T9" fmla="*/ 40 h 82"/>
                <a:gd name="T10" fmla="*/ 0 w 62"/>
                <a:gd name="T11" fmla="*/ 82 h 82"/>
                <a:gd name="T12" fmla="*/ 62 w 6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62" h="82">
                  <a:moveTo>
                    <a:pt x="62" y="0"/>
                  </a:moveTo>
                  <a:cubicBezTo>
                    <a:pt x="40" y="0"/>
                    <a:pt x="40" y="0"/>
                    <a:pt x="40" y="0"/>
                  </a:cubicBezTo>
                  <a:cubicBezTo>
                    <a:pt x="36" y="0"/>
                    <a:pt x="31" y="1"/>
                    <a:pt x="27" y="2"/>
                  </a:cubicBezTo>
                  <a:cubicBezTo>
                    <a:pt x="0" y="38"/>
                    <a:pt x="0" y="38"/>
                    <a:pt x="0" y="38"/>
                  </a:cubicBezTo>
                  <a:cubicBezTo>
                    <a:pt x="0" y="38"/>
                    <a:pt x="0" y="39"/>
                    <a:pt x="0" y="40"/>
                  </a:cubicBezTo>
                  <a:cubicBezTo>
                    <a:pt x="0" y="82"/>
                    <a:pt x="0" y="82"/>
                    <a:pt x="0" y="82"/>
                  </a:cubicBezTo>
                  <a:cubicBezTo>
                    <a:pt x="62" y="0"/>
                    <a:pt x="62" y="0"/>
                    <a:pt x="6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p:nvPr/>
          </p:nvSpPr>
          <p:spPr bwMode="auto">
            <a:xfrm>
              <a:off x="1688909" y="2959446"/>
              <a:ext cx="939109" cy="1166947"/>
            </a:xfrm>
            <a:custGeom>
              <a:avLst/>
              <a:gdLst>
                <a:gd name="T0" fmla="*/ 272 w 272"/>
                <a:gd name="T1" fmla="*/ 0 h 338"/>
                <a:gd name="T2" fmla="*/ 239 w 272"/>
                <a:gd name="T3" fmla="*/ 0 h 338"/>
                <a:gd name="T4" fmla="*/ 0 w 272"/>
                <a:gd name="T5" fmla="*/ 315 h 338"/>
                <a:gd name="T6" fmla="*/ 16 w 272"/>
                <a:gd name="T7" fmla="*/ 338 h 338"/>
                <a:gd name="T8" fmla="*/ 272 w 272"/>
                <a:gd name="T9" fmla="*/ 0 h 338"/>
              </a:gdLst>
              <a:ahLst/>
              <a:cxnLst>
                <a:cxn ang="0">
                  <a:pos x="T0" y="T1"/>
                </a:cxn>
                <a:cxn ang="0">
                  <a:pos x="T2" y="T3"/>
                </a:cxn>
                <a:cxn ang="0">
                  <a:pos x="T4" y="T5"/>
                </a:cxn>
                <a:cxn ang="0">
                  <a:pos x="T6" y="T7"/>
                </a:cxn>
                <a:cxn ang="0">
                  <a:pos x="T8" y="T9"/>
                </a:cxn>
              </a:cxnLst>
              <a:rect l="0" t="0" r="r" b="b"/>
              <a:pathLst>
                <a:path w="272" h="338">
                  <a:moveTo>
                    <a:pt x="272" y="0"/>
                  </a:moveTo>
                  <a:cubicBezTo>
                    <a:pt x="239" y="0"/>
                    <a:pt x="239" y="0"/>
                    <a:pt x="239" y="0"/>
                  </a:cubicBezTo>
                  <a:cubicBezTo>
                    <a:pt x="0" y="315"/>
                    <a:pt x="0" y="315"/>
                    <a:pt x="0" y="315"/>
                  </a:cubicBezTo>
                  <a:cubicBezTo>
                    <a:pt x="3" y="325"/>
                    <a:pt x="8" y="333"/>
                    <a:pt x="16" y="338"/>
                  </a:cubicBezTo>
                  <a:cubicBezTo>
                    <a:pt x="272" y="0"/>
                    <a:pt x="272" y="0"/>
                    <a:pt x="2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9"/>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0"/>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6"/>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p:nvPr/>
          </p:nvSpPr>
          <p:spPr bwMode="auto">
            <a:xfrm>
              <a:off x="9619481" y="2969669"/>
              <a:ext cx="963936" cy="1184475"/>
            </a:xfrm>
            <a:custGeom>
              <a:avLst/>
              <a:gdLst>
                <a:gd name="T0" fmla="*/ 259 w 279"/>
                <a:gd name="T1" fmla="*/ 0 h 343"/>
                <a:gd name="T2" fmla="*/ 0 w 279"/>
                <a:gd name="T3" fmla="*/ 343 h 343"/>
                <a:gd name="T4" fmla="*/ 34 w 279"/>
                <a:gd name="T5" fmla="*/ 343 h 343"/>
                <a:gd name="T6" fmla="*/ 279 w 279"/>
                <a:gd name="T7" fmla="*/ 19 h 343"/>
                <a:gd name="T8" fmla="*/ 259 w 279"/>
                <a:gd name="T9" fmla="*/ 0 h 343"/>
              </a:gdLst>
              <a:ahLst/>
              <a:cxnLst>
                <a:cxn ang="0">
                  <a:pos x="T0" y="T1"/>
                </a:cxn>
                <a:cxn ang="0">
                  <a:pos x="T2" y="T3"/>
                </a:cxn>
                <a:cxn ang="0">
                  <a:pos x="T4" y="T5"/>
                </a:cxn>
                <a:cxn ang="0">
                  <a:pos x="T6" y="T7"/>
                </a:cxn>
                <a:cxn ang="0">
                  <a:pos x="T8" y="T9"/>
                </a:cxn>
              </a:cxnLst>
              <a:rect l="0" t="0" r="r" b="b"/>
              <a:pathLst>
                <a:path w="279" h="343">
                  <a:moveTo>
                    <a:pt x="259" y="0"/>
                  </a:moveTo>
                  <a:cubicBezTo>
                    <a:pt x="0" y="343"/>
                    <a:pt x="0" y="343"/>
                    <a:pt x="0" y="343"/>
                  </a:cubicBezTo>
                  <a:cubicBezTo>
                    <a:pt x="34" y="343"/>
                    <a:pt x="34" y="343"/>
                    <a:pt x="34" y="343"/>
                  </a:cubicBezTo>
                  <a:cubicBezTo>
                    <a:pt x="279" y="19"/>
                    <a:pt x="279" y="19"/>
                    <a:pt x="279" y="19"/>
                  </a:cubicBezTo>
                  <a:cubicBezTo>
                    <a:pt x="275" y="11"/>
                    <a:pt x="268" y="4"/>
                    <a:pt x="259"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3"/>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4"/>
            <p:cNvSpPr/>
            <p:nvPr/>
          </p:nvSpPr>
          <p:spPr bwMode="auto">
            <a:xfrm>
              <a:off x="10348276" y="3825528"/>
              <a:ext cx="248287" cy="328615"/>
            </a:xfrm>
            <a:custGeom>
              <a:avLst/>
              <a:gdLst>
                <a:gd name="T0" fmla="*/ 72 w 72"/>
                <a:gd name="T1" fmla="*/ 0 h 95"/>
                <a:gd name="T2" fmla="*/ 0 w 72"/>
                <a:gd name="T3" fmla="*/ 95 h 95"/>
                <a:gd name="T4" fmla="*/ 32 w 72"/>
                <a:gd name="T5" fmla="*/ 95 h 95"/>
                <a:gd name="T6" fmla="*/ 34 w 72"/>
                <a:gd name="T7" fmla="*/ 95 h 95"/>
                <a:gd name="T8" fmla="*/ 72 w 72"/>
                <a:gd name="T9" fmla="*/ 45 h 95"/>
                <a:gd name="T10" fmla="*/ 72 w 72"/>
                <a:gd name="T11" fmla="*/ 0 h 95"/>
              </a:gdLst>
              <a:ahLst/>
              <a:cxnLst>
                <a:cxn ang="0">
                  <a:pos x="T0" y="T1"/>
                </a:cxn>
                <a:cxn ang="0">
                  <a:pos x="T2" y="T3"/>
                </a:cxn>
                <a:cxn ang="0">
                  <a:pos x="T4" y="T5"/>
                </a:cxn>
                <a:cxn ang="0">
                  <a:pos x="T6" y="T7"/>
                </a:cxn>
                <a:cxn ang="0">
                  <a:pos x="T8" y="T9"/>
                </a:cxn>
                <a:cxn ang="0">
                  <a:pos x="T10" y="T11"/>
                </a:cxn>
              </a:cxnLst>
              <a:rect l="0" t="0" r="r" b="b"/>
              <a:pathLst>
                <a:path w="72" h="95">
                  <a:moveTo>
                    <a:pt x="72" y="0"/>
                  </a:moveTo>
                  <a:cubicBezTo>
                    <a:pt x="0" y="95"/>
                    <a:pt x="0" y="95"/>
                    <a:pt x="0" y="95"/>
                  </a:cubicBezTo>
                  <a:cubicBezTo>
                    <a:pt x="32" y="95"/>
                    <a:pt x="32" y="95"/>
                    <a:pt x="32" y="95"/>
                  </a:cubicBezTo>
                  <a:cubicBezTo>
                    <a:pt x="33" y="95"/>
                    <a:pt x="33" y="95"/>
                    <a:pt x="34" y="95"/>
                  </a:cubicBezTo>
                  <a:cubicBezTo>
                    <a:pt x="72" y="45"/>
                    <a:pt x="72" y="45"/>
                    <a:pt x="72" y="45"/>
                  </a:cubicBezTo>
                  <a:cubicBezTo>
                    <a:pt x="72" y="0"/>
                    <a:pt x="72" y="0"/>
                    <a:pt x="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5"/>
            <p:cNvSpPr/>
            <p:nvPr/>
          </p:nvSpPr>
          <p:spPr bwMode="auto">
            <a:xfrm>
              <a:off x="1837882" y="3101115"/>
              <a:ext cx="7340528" cy="904056"/>
            </a:xfrm>
            <a:custGeom>
              <a:avLst/>
              <a:gdLst>
                <a:gd name="T0" fmla="*/ 1891 w 1911"/>
                <a:gd name="T1" fmla="*/ 262 h 262"/>
                <a:gd name="T2" fmla="*/ 20 w 1911"/>
                <a:gd name="T3" fmla="*/ 262 h 262"/>
                <a:gd name="T4" fmla="*/ 0 w 1911"/>
                <a:gd name="T5" fmla="*/ 242 h 262"/>
                <a:gd name="T6" fmla="*/ 0 w 1911"/>
                <a:gd name="T7" fmla="*/ 20 h 262"/>
                <a:gd name="T8" fmla="*/ 20 w 1911"/>
                <a:gd name="T9" fmla="*/ 0 h 262"/>
                <a:gd name="T10" fmla="*/ 1891 w 1911"/>
                <a:gd name="T11" fmla="*/ 0 h 262"/>
                <a:gd name="T12" fmla="*/ 1911 w 1911"/>
                <a:gd name="T13" fmla="*/ 20 h 262"/>
                <a:gd name="T14" fmla="*/ 1911 w 1911"/>
                <a:gd name="T15" fmla="*/ 242 h 262"/>
                <a:gd name="T16" fmla="*/ 1891 w 1911"/>
                <a:gd name="T1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262">
                  <a:moveTo>
                    <a:pt x="1891" y="262"/>
                  </a:moveTo>
                  <a:cubicBezTo>
                    <a:pt x="20" y="262"/>
                    <a:pt x="20" y="262"/>
                    <a:pt x="20" y="262"/>
                  </a:cubicBezTo>
                  <a:cubicBezTo>
                    <a:pt x="9" y="262"/>
                    <a:pt x="0" y="253"/>
                    <a:pt x="0" y="242"/>
                  </a:cubicBezTo>
                  <a:cubicBezTo>
                    <a:pt x="0" y="20"/>
                    <a:pt x="0" y="20"/>
                    <a:pt x="0" y="20"/>
                  </a:cubicBezTo>
                  <a:cubicBezTo>
                    <a:pt x="0" y="9"/>
                    <a:pt x="9" y="0"/>
                    <a:pt x="20" y="0"/>
                  </a:cubicBezTo>
                  <a:cubicBezTo>
                    <a:pt x="1891" y="0"/>
                    <a:pt x="1891" y="0"/>
                    <a:pt x="1891" y="0"/>
                  </a:cubicBezTo>
                  <a:cubicBezTo>
                    <a:pt x="1902" y="0"/>
                    <a:pt x="1911" y="9"/>
                    <a:pt x="1911" y="20"/>
                  </a:cubicBezTo>
                  <a:cubicBezTo>
                    <a:pt x="1911" y="242"/>
                    <a:pt x="1911" y="242"/>
                    <a:pt x="1911" y="242"/>
                  </a:cubicBezTo>
                  <a:cubicBezTo>
                    <a:pt x="1911" y="253"/>
                    <a:pt x="1902" y="262"/>
                    <a:pt x="1891" y="262"/>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14" name="Freeform 117"/>
            <p:cNvSpPr/>
            <p:nvPr/>
          </p:nvSpPr>
          <p:spPr bwMode="auto">
            <a:xfrm>
              <a:off x="1716659" y="2627910"/>
              <a:ext cx="4095271" cy="96393"/>
            </a:xfrm>
            <a:custGeom>
              <a:avLst/>
              <a:gdLst>
                <a:gd name="T0" fmla="*/ 0 w 2804"/>
                <a:gd name="T1" fmla="*/ 33 h 66"/>
                <a:gd name="T2" fmla="*/ 0 w 2804"/>
                <a:gd name="T3" fmla="*/ 66 h 66"/>
                <a:gd name="T4" fmla="*/ 2804 w 2804"/>
                <a:gd name="T5" fmla="*/ 66 h 66"/>
                <a:gd name="T6" fmla="*/ 2804 w 2804"/>
                <a:gd name="T7" fmla="*/ 0 h 66"/>
                <a:gd name="T8" fmla="*/ 0 w 2804"/>
                <a:gd name="T9" fmla="*/ 0 h 66"/>
                <a:gd name="T10" fmla="*/ 0 w 2804"/>
                <a:gd name="T11" fmla="*/ 66 h 66"/>
                <a:gd name="T12" fmla="*/ 0 w 2804"/>
                <a:gd name="T13" fmla="*/ 33 h 66"/>
                <a:gd name="T14" fmla="*/ 0 w 2804"/>
                <a:gd name="T15" fmla="*/ 66 h 66"/>
                <a:gd name="T16" fmla="*/ 2804 w 2804"/>
                <a:gd name="T17" fmla="*/ 66 h 66"/>
                <a:gd name="T18" fmla="*/ 2804 w 2804"/>
                <a:gd name="T19" fmla="*/ 0 h 66"/>
                <a:gd name="T20" fmla="*/ 0 w 2804"/>
                <a:gd name="T21" fmla="*/ 0 h 66"/>
                <a:gd name="T22" fmla="*/ 0 w 2804"/>
                <a:gd name="T23" fmla="*/ 66 h 66"/>
                <a:gd name="T24" fmla="*/ 0 w 2804"/>
                <a:gd name="T2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4" h="66">
                  <a:moveTo>
                    <a:pt x="0" y="33"/>
                  </a:moveTo>
                  <a:lnTo>
                    <a:pt x="0" y="66"/>
                  </a:lnTo>
                  <a:lnTo>
                    <a:pt x="2804" y="66"/>
                  </a:lnTo>
                  <a:lnTo>
                    <a:pt x="2804" y="0"/>
                  </a:lnTo>
                  <a:lnTo>
                    <a:pt x="0" y="0"/>
                  </a:lnTo>
                  <a:lnTo>
                    <a:pt x="0" y="66"/>
                  </a:lnTo>
                  <a:lnTo>
                    <a:pt x="0" y="33"/>
                  </a:lnTo>
                  <a:lnTo>
                    <a:pt x="0" y="66"/>
                  </a:lnTo>
                  <a:lnTo>
                    <a:pt x="2804" y="66"/>
                  </a:lnTo>
                  <a:lnTo>
                    <a:pt x="2804" y="0"/>
                  </a:lnTo>
                  <a:lnTo>
                    <a:pt x="0" y="0"/>
                  </a:lnTo>
                  <a:lnTo>
                    <a:pt x="0" y="66"/>
                  </a:lnTo>
                  <a:lnTo>
                    <a:pt x="0" y="3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p:nvPr/>
          </p:nvSpPr>
          <p:spPr bwMode="auto">
            <a:xfrm>
              <a:off x="1716659" y="2765198"/>
              <a:ext cx="8849233" cy="42355"/>
            </a:xfrm>
            <a:custGeom>
              <a:avLst/>
              <a:gdLst>
                <a:gd name="T0" fmla="*/ 0 w 6059"/>
                <a:gd name="T1" fmla="*/ 15 h 29"/>
                <a:gd name="T2" fmla="*/ 0 w 6059"/>
                <a:gd name="T3" fmla="*/ 29 h 29"/>
                <a:gd name="T4" fmla="*/ 6059 w 6059"/>
                <a:gd name="T5" fmla="*/ 29 h 29"/>
                <a:gd name="T6" fmla="*/ 6059 w 6059"/>
                <a:gd name="T7" fmla="*/ 0 h 29"/>
                <a:gd name="T8" fmla="*/ 0 w 6059"/>
                <a:gd name="T9" fmla="*/ 0 h 29"/>
                <a:gd name="T10" fmla="*/ 0 w 6059"/>
                <a:gd name="T11" fmla="*/ 29 h 29"/>
                <a:gd name="T12" fmla="*/ 0 w 6059"/>
                <a:gd name="T13" fmla="*/ 15 h 29"/>
                <a:gd name="T14" fmla="*/ 0 w 6059"/>
                <a:gd name="T15" fmla="*/ 29 h 29"/>
                <a:gd name="T16" fmla="*/ 6059 w 6059"/>
                <a:gd name="T17" fmla="*/ 29 h 29"/>
                <a:gd name="T18" fmla="*/ 6059 w 6059"/>
                <a:gd name="T19" fmla="*/ 0 h 29"/>
                <a:gd name="T20" fmla="*/ 0 w 6059"/>
                <a:gd name="T21" fmla="*/ 0 h 29"/>
                <a:gd name="T22" fmla="*/ 0 w 6059"/>
                <a:gd name="T23" fmla="*/ 29 h 29"/>
                <a:gd name="T24" fmla="*/ 0 w 6059"/>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9" h="29">
                  <a:moveTo>
                    <a:pt x="0" y="15"/>
                  </a:moveTo>
                  <a:lnTo>
                    <a:pt x="0" y="29"/>
                  </a:lnTo>
                  <a:lnTo>
                    <a:pt x="6059" y="29"/>
                  </a:lnTo>
                  <a:lnTo>
                    <a:pt x="6059" y="0"/>
                  </a:lnTo>
                  <a:lnTo>
                    <a:pt x="0" y="0"/>
                  </a:lnTo>
                  <a:lnTo>
                    <a:pt x="0" y="29"/>
                  </a:lnTo>
                  <a:lnTo>
                    <a:pt x="0" y="15"/>
                  </a:lnTo>
                  <a:lnTo>
                    <a:pt x="0" y="29"/>
                  </a:lnTo>
                  <a:lnTo>
                    <a:pt x="6059" y="29"/>
                  </a:lnTo>
                  <a:lnTo>
                    <a:pt x="6059" y="0"/>
                  </a:lnTo>
                  <a:lnTo>
                    <a:pt x="0" y="0"/>
                  </a:lnTo>
                  <a:lnTo>
                    <a:pt x="0"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3"/>
            <p:cNvSpPr>
              <a:spLocks noEditPoints="1"/>
            </p:cNvSpPr>
            <p:nvPr/>
          </p:nvSpPr>
          <p:spPr bwMode="auto">
            <a:xfrm>
              <a:off x="9529003" y="3182904"/>
              <a:ext cx="770694" cy="752936"/>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5EDE8"/>
            </a:solidFill>
            <a:ln>
              <a:noFill/>
            </a:ln>
          </p:spPr>
          <p:txBody>
            <a:bodyPr vert="horz" wrap="square" lIns="91440" tIns="45720" rIns="91440" bIns="45720" numCol="1" anchor="t" anchorCtr="0" compatLnSpc="1"/>
            <a:lstStyle/>
            <a:p>
              <a:endParaRPr lang="zh-CN" altLang="en-US"/>
            </a:p>
          </p:txBody>
        </p:sp>
      </p:grpSp>
      <p:sp>
        <p:nvSpPr>
          <p:cNvPr id="186" name="文本框 185"/>
          <p:cNvSpPr txBox="1"/>
          <p:nvPr/>
        </p:nvSpPr>
        <p:spPr>
          <a:xfrm>
            <a:off x="2072008" y="2604226"/>
            <a:ext cx="7033891" cy="768350"/>
          </a:xfrm>
          <a:prstGeom prst="rect">
            <a:avLst/>
          </a:prstGeom>
          <a:noFill/>
        </p:spPr>
        <p:txBody>
          <a:bodyPr wrap="square" rtlCol="0">
            <a:spAutoFit/>
          </a:bodyPr>
          <a:lstStyle/>
          <a:p>
            <a:r>
              <a:rPr lang="zh-CN" altLang="en-US" sz="4400" dirty="0" smtClean="0">
                <a:solidFill>
                  <a:srgbClr val="1D495D"/>
                </a:solidFill>
                <a:latin typeface="方正综艺简体" panose="03000509000000000000" pitchFamily="65" charset="-122"/>
                <a:ea typeface="方正综艺简体" panose="03000509000000000000" pitchFamily="65" charset="-122"/>
              </a:rPr>
              <a:t>Offers</a:t>
            </a:r>
            <a:endParaRPr lang="zh-CN" altLang="en-US" sz="4400" dirty="0" smtClean="0">
              <a:solidFill>
                <a:srgbClr val="1D495D"/>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24000"/>
                                  </p:iterate>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fill="hold"/>
                                        <p:tgtEl>
                                          <p:spTgt spid="186"/>
                                        </p:tgtEl>
                                        <p:attrNameLst>
                                          <p:attrName>ppt_x</p:attrName>
                                        </p:attrNameLst>
                                      </p:cBhvr>
                                      <p:tavLst>
                                        <p:tav tm="0">
                                          <p:val>
                                            <p:strVal val="0-#ppt_w/2"/>
                                          </p:val>
                                        </p:tav>
                                        <p:tav tm="100000">
                                          <p:val>
                                            <p:strVal val="#ppt_x"/>
                                          </p:val>
                                        </p:tav>
                                      </p:tavLst>
                                    </p:anim>
                                    <p:anim calcmode="lin" valueType="num">
                                      <p:cBhvr additive="base">
                                        <p:cTn id="8" dur="500" fill="hold"/>
                                        <p:tgtEl>
                                          <p:spTgt spid="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4</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449580" y="1798955"/>
            <a:ext cx="7453630" cy="203009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收到加拿大汤姆逊公司的具体询盘信后，宁波钱湖贸易公司外销部的陈先生与Martin Crown 先生进行了接洽，并对锦缎手袋发出实盘报价。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4</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57785" y="963295"/>
            <a:ext cx="9415145" cy="5908040"/>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make sb. an offer for sth.  向某人就某物报盘</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send sb. one’s quotation for  向某人就某物报价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offer is valid for  报盘有效期为</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offer remains firm（valid）until  报价有效期到（某日）止</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terms of payment  付款条件</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packing  包装</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tracking No.  面单号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8. call one’s attention  需要某人注意</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4</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45085" y="1549400"/>
            <a:ext cx="1210183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We thank you for your enquiry of May 24 for brocade handbags.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In reply to your enquiry of May 24, we take the pleasure of making you the following offer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We make you a firm offer for brocade handbags.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This offer is firm, subject to your reply reaching here before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4</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2019935"/>
            <a:ext cx="1176274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This firm offer is subject to your reply reaching here before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The best price is … per piece CIF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As we have been receiving a rush of orders now, we would advise you to place your order as soon as possible.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Any orders you place with us will be processed promptly.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90805" y="2379980"/>
            <a:ext cx="11816715" cy="439991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Mr. Crown,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Thank you for your enquiry of May 2. At your request, we are making</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a:latin typeface="Arial" panose="020B0604020202020204" pitchFamily="34" charset="0"/>
                <a:ea typeface="宋体" panose="02010600030101010101" pitchFamily="2" charset="-122"/>
                <a:cs typeface="Arial" panose="020B0604020202020204" pitchFamily="34" charset="0"/>
                <a:sym typeface="+mn-ea"/>
              </a:rPr>
              <a:t>you the enclosed</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offer</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a:latin typeface="Arial" panose="020B0604020202020204" pitchFamily="34" charset="0"/>
                <a:ea typeface="宋体" panose="02010600030101010101" pitchFamily="2" charset="-122"/>
                <a:cs typeface="Arial" panose="020B0604020202020204" pitchFamily="34" charset="0"/>
                <a:sym typeface="+mn-ea"/>
              </a:rPr>
              <a:t>which is valid for 3 months.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Meanwhile, four samples would be sent to you today by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FEDEX</a:t>
            </a:r>
            <a:r>
              <a:rPr lang="en-US" altLang="zh-CN" sz="2800">
                <a:latin typeface="Arial" panose="020B0604020202020204" pitchFamily="34" charset="0"/>
                <a:ea typeface="宋体" panose="02010600030101010101" pitchFamily="2" charset="-122"/>
                <a:cs typeface="Arial" panose="020B0604020202020204" pitchFamily="34" charset="0"/>
                <a:sym typeface="+mn-ea"/>
              </a:rPr>
              <a:t> with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tracking</a:t>
            </a:r>
            <a:r>
              <a:rPr lang="en-US" altLang="zh-CN" sz="2800">
                <a:latin typeface="Arial" panose="020B0604020202020204" pitchFamily="34" charset="0"/>
                <a:ea typeface="宋体" panose="02010600030101010101" pitchFamily="2" charset="-122"/>
                <a:cs typeface="Arial" panose="020B0604020202020204" pitchFamily="34" charset="0"/>
                <a:sym typeface="+mn-ea"/>
              </a:rPr>
              <a:t> No. 23489023214, hoping they can turn out to your satisfaction.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We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desire</a:t>
            </a:r>
            <a:r>
              <a:rPr lang="en-US" altLang="zh-CN" sz="2800">
                <a:latin typeface="Arial" panose="020B0604020202020204" pitchFamily="34" charset="0"/>
                <a:ea typeface="宋体" panose="02010600030101010101" pitchFamily="2" charset="-122"/>
                <a:cs typeface="Arial" panose="020B0604020202020204" pitchFamily="34" charset="0"/>
                <a:sym typeface="+mn-ea"/>
              </a:rPr>
              <a:t> to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call your attention</a:t>
            </a:r>
            <a:r>
              <a:rPr lang="en-US" altLang="zh-CN" sz="2800">
                <a:latin typeface="Arial" panose="020B0604020202020204" pitchFamily="34" charset="0"/>
                <a:ea typeface="宋体" panose="02010600030101010101" pitchFamily="2" charset="-122"/>
                <a:cs typeface="Arial" panose="020B0604020202020204" pitchFamily="34" charset="0"/>
                <a:sym typeface="+mn-ea"/>
              </a:rPr>
              <a:t> to our special offer. You will find it both good in quality and reasonable in price.</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Awaiting with</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keen interest your formal orders</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153285" y="414655"/>
            <a:ext cx="97542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800">
                <a:latin typeface="Arial" panose="020B0604020202020204" pitchFamily="34" charset="0"/>
                <a:cs typeface="Arial" panose="020B0604020202020204" pitchFamily="34" charset="0"/>
              </a:rPr>
              <a:t>Letter 4  Exporter’s Firm Offer to Importer’s Specific Enquiry</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pic>
        <p:nvPicPr>
          <p:cNvPr id="1073743848" name="图片 1073743847" descr="背包"/>
          <p:cNvPicPr>
            <a:picLocks noChangeAspect="1"/>
          </p:cNvPicPr>
          <p:nvPr/>
        </p:nvPicPr>
        <p:blipFill>
          <a:blip r:embed="rId4">
            <a:grayscl/>
            <a:lum bright="12000"/>
          </a:blip>
          <a:stretch>
            <a:fillRect/>
          </a:stretch>
        </p:blipFill>
        <p:spPr>
          <a:xfrm>
            <a:off x="90805" y="80010"/>
            <a:ext cx="1604010" cy="22409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73743848"/>
                                        </p:tgtEl>
                                        <p:attrNameLst>
                                          <p:attrName>style.visibility</p:attrName>
                                        </p:attrNameLst>
                                      </p:cBhvr>
                                      <p:to>
                                        <p:strVal val="visible"/>
                                      </p:to>
                                    </p:set>
                                    <p:animEffect transition="in" filter="barn(inVertical)">
                                      <p:cBhvr>
                                        <p:cTn id="15" dur="500"/>
                                        <p:tgtEl>
                                          <p:spTgt spid="107374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96938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1. offer v. 报盘（包括交易的种种条件，如货名、规格、数量、价格、船期及答复期限等）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can offer you various kinds of laundry baskets. 我们可以报盘各种洗衣筐。</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We can offer you large quantities of headdress flowers at attractive price.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我们能以很具吸引力的价格给贵公司报盘大量头花。</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 FedEx 联邦快递</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国际上非常有名的快递公司。除此之外，还有 DHL（敦豪）、TNT（天地快递）、UPS（联合快递）、SF（顺丰）等。</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3917315" y="38036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41">
            <a:hlinkClick r:id="rId1" action="ppaction://hlinksldjump"/>
          </p:cNvPr>
          <p:cNvSpPr/>
          <p:nvPr/>
        </p:nvSpPr>
        <p:spPr>
          <a:xfrm>
            <a:off x="7028180" y="457581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1000"/>
                            </p:stCondLst>
                            <p:childTnLst>
                              <p:par>
                                <p:cTn id="24" presetID="26" presetClass="entr" presetSubtype="0" fill="hold" grpId="0" nodeType="after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wipe(down)">
                                      <p:cBhvr>
                                        <p:cTn id="26" dur="145">
                                          <p:stCondLst>
                                            <p:cond delay="0"/>
                                          </p:stCondLst>
                                        </p:cTn>
                                        <p:tgtEl>
                                          <p:spTgt spid="241"/>
                                        </p:tgtEl>
                                      </p:cBhvr>
                                    </p:animEffect>
                                    <p:anim calcmode="lin" valueType="num">
                                      <p:cBhvr>
                                        <p:cTn id="27" dur="456" tmFilter="0,0; 0.14,0.36; 0.43,0.73; 0.71,0.91; 1.0,1.0">
                                          <p:stCondLst>
                                            <p:cond delay="0"/>
                                          </p:stCondLst>
                                        </p:cTn>
                                        <p:tgtEl>
                                          <p:spTgt spid="241"/>
                                        </p:tgtEl>
                                        <p:attrNameLst>
                                          <p:attrName>ppt_x</p:attrName>
                                        </p:attrNameLst>
                                      </p:cBhvr>
                                      <p:tavLst>
                                        <p:tav tm="0">
                                          <p:val>
                                            <p:strVal val="#ppt_x-0.25"/>
                                          </p:val>
                                        </p:tav>
                                        <p:tav tm="100000">
                                          <p:val>
                                            <p:strVal val="#ppt_x"/>
                                          </p:val>
                                        </p:tav>
                                      </p:tavLst>
                                    </p:anim>
                                    <p:anim calcmode="lin" valueType="num">
                                      <p:cBhvr>
                                        <p:cTn id="28" dur="166" tmFilter="0.0,0.0; 0.25,0.07; 0.50,0.2; 0.75,0.467; 1.0,1.0">
                                          <p:stCondLst>
                                            <p:cond delay="0"/>
                                          </p:stCondLst>
                                        </p:cTn>
                                        <p:tgtEl>
                                          <p:spTgt spid="241"/>
                                        </p:tgtEl>
                                        <p:attrNameLst>
                                          <p:attrName>ppt_y</p:attrName>
                                        </p:attrNameLst>
                                      </p:cBhvr>
                                      <p:tavLst>
                                        <p:tav tm="0" fmla="#ppt_y-sin(pi*$)/3">
                                          <p:val>
                                            <p:fltVal val="0.5"/>
                                          </p:val>
                                        </p:tav>
                                        <p:tav tm="100000">
                                          <p:val>
                                            <p:fltVal val="1"/>
                                          </p:val>
                                        </p:tav>
                                      </p:tavLst>
                                    </p:anim>
                                    <p:anim calcmode="lin" valueType="num">
                                      <p:cBhvr>
                                        <p:cTn id="29" dur="166" tmFilter="0, 0; 0.125,0.2665; 0.25,0.4; 0.375,0.465; 0.5,0.5;  0.625,0.535; 0.75,0.6; 0.875,0.7335; 1,1">
                                          <p:stCondLst>
                                            <p:cond delay="166"/>
                                          </p:stCondLst>
                                        </p:cTn>
                                        <p:tgtEl>
                                          <p:spTgt spid="241"/>
                                        </p:tgtEl>
                                        <p:attrNameLst>
                                          <p:attrName>ppt_y</p:attrName>
                                        </p:attrNameLst>
                                      </p:cBhvr>
                                      <p:tavLst>
                                        <p:tav tm="0" fmla="#ppt_y-sin(pi*$)/9">
                                          <p:val>
                                            <p:fltVal val="0"/>
                                          </p:val>
                                        </p:tav>
                                        <p:tav tm="100000">
                                          <p:val>
                                            <p:fltVal val="1"/>
                                          </p:val>
                                        </p:tav>
                                      </p:tavLst>
                                    </p:anim>
                                    <p:anim calcmode="lin" valueType="num">
                                      <p:cBhvr>
                                        <p:cTn id="30" dur="83" tmFilter="0, 0; 0.125,0.2665; 0.25,0.4; 0.375,0.465; 0.5,0.5;  0.625,0.535; 0.75,0.6; 0.875,0.7335; 1,1">
                                          <p:stCondLst>
                                            <p:cond delay="331"/>
                                          </p:stCondLst>
                                        </p:cTn>
                                        <p:tgtEl>
                                          <p:spTgt spid="241"/>
                                        </p:tgtEl>
                                        <p:attrNameLst>
                                          <p:attrName>ppt_y</p:attrName>
                                        </p:attrNameLst>
                                      </p:cBhvr>
                                      <p:tavLst>
                                        <p:tav tm="0" fmla="#ppt_y-sin(pi*$)/27">
                                          <p:val>
                                            <p:fltVal val="0"/>
                                          </p:val>
                                        </p:tav>
                                        <p:tav tm="100000">
                                          <p:val>
                                            <p:fltVal val="1"/>
                                          </p:val>
                                        </p:tav>
                                      </p:tavLst>
                                    </p:anim>
                                    <p:anim calcmode="lin" valueType="num">
                                      <p:cBhvr>
                                        <p:cTn id="31" dur="41" tmFilter="0, 0; 0.125,0.2665; 0.25,0.4; 0.375,0.465; 0.5,0.5;  0.625,0.535; 0.75,0.6; 0.875,0.7335; 1,1">
                                          <p:stCondLst>
                                            <p:cond delay="414"/>
                                          </p:stCondLst>
                                        </p:cTn>
                                        <p:tgtEl>
                                          <p:spTgt spid="241"/>
                                        </p:tgtEl>
                                        <p:attrNameLst>
                                          <p:attrName>ppt_y</p:attrName>
                                        </p:attrNameLst>
                                      </p:cBhvr>
                                      <p:tavLst>
                                        <p:tav tm="0" fmla="#ppt_y-sin(pi*$)/81">
                                          <p:val>
                                            <p:fltVal val="0"/>
                                          </p:val>
                                        </p:tav>
                                        <p:tav tm="100000">
                                          <p:val>
                                            <p:fltVal val="1"/>
                                          </p:val>
                                        </p:tav>
                                      </p:tavLst>
                                    </p:anim>
                                    <p:animScale>
                                      <p:cBhvr>
                                        <p:cTn id="32" dur="7">
                                          <p:stCondLst>
                                            <p:cond delay="162"/>
                                          </p:stCondLst>
                                        </p:cTn>
                                        <p:tgtEl>
                                          <p:spTgt spid="241"/>
                                        </p:tgtEl>
                                      </p:cBhvr>
                                      <p:to x="100000" y="60000"/>
                                    </p:animScale>
                                    <p:animScale>
                                      <p:cBhvr>
                                        <p:cTn id="33" dur="41" decel="50000">
                                          <p:stCondLst>
                                            <p:cond delay="169"/>
                                          </p:stCondLst>
                                        </p:cTn>
                                        <p:tgtEl>
                                          <p:spTgt spid="241"/>
                                        </p:tgtEl>
                                      </p:cBhvr>
                                      <p:to x="100000" y="100000"/>
                                    </p:animScale>
                                    <p:animScale>
                                      <p:cBhvr>
                                        <p:cTn id="34" dur="7">
                                          <p:stCondLst>
                                            <p:cond delay="328"/>
                                          </p:stCondLst>
                                        </p:cTn>
                                        <p:tgtEl>
                                          <p:spTgt spid="241"/>
                                        </p:tgtEl>
                                      </p:cBhvr>
                                      <p:to x="100000" y="80000"/>
                                    </p:animScale>
                                    <p:animScale>
                                      <p:cBhvr>
                                        <p:cTn id="35" dur="41" decel="50000">
                                          <p:stCondLst>
                                            <p:cond delay="335"/>
                                          </p:stCondLst>
                                        </p:cTn>
                                        <p:tgtEl>
                                          <p:spTgt spid="241"/>
                                        </p:tgtEl>
                                      </p:cBhvr>
                                      <p:to x="100000" y="100000"/>
                                    </p:animScale>
                                    <p:animScale>
                                      <p:cBhvr>
                                        <p:cTn id="36" dur="7">
                                          <p:stCondLst>
                                            <p:cond delay="410"/>
                                          </p:stCondLst>
                                        </p:cTn>
                                        <p:tgtEl>
                                          <p:spTgt spid="241"/>
                                        </p:tgtEl>
                                      </p:cBhvr>
                                      <p:to x="100000" y="90000"/>
                                    </p:animScale>
                                    <p:animScale>
                                      <p:cBhvr>
                                        <p:cTn id="37" dur="41" decel="50000">
                                          <p:stCondLst>
                                            <p:cond delay="417"/>
                                          </p:stCondLst>
                                        </p:cTn>
                                        <p:tgtEl>
                                          <p:spTgt spid="241"/>
                                        </p:tgtEl>
                                      </p:cBhvr>
                                      <p:to x="100000" y="100000"/>
                                    </p:animScale>
                                    <p:animScale>
                                      <p:cBhvr>
                                        <p:cTn id="38" dur="7">
                                          <p:stCondLst>
                                            <p:cond delay="452"/>
                                          </p:stCondLst>
                                        </p:cTn>
                                        <p:tgtEl>
                                          <p:spTgt spid="241"/>
                                        </p:tgtEl>
                                      </p:cBhvr>
                                      <p:to x="100000" y="95000"/>
                                    </p:animScale>
                                    <p:animScale>
                                      <p:cBhvr>
                                        <p:cTn id="39" dur="41" decel="50000">
                                          <p:stCondLst>
                                            <p:cond delay="458"/>
                                          </p:stCondLst>
                                        </p:cTn>
                                        <p:tgtEl>
                                          <p:spTgt spid="24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500" fill="hold">
                                          <p:stCondLst>
                                            <p:cond delay="0"/>
                                          </p:stCondLst>
                                        </p:cTn>
                                        <p:tgtEl>
                                          <p:spTgt spid="3">
                                            <p:txEl>
                                              <p:pRg st="4" end="4"/>
                                            </p:txEl>
                                          </p:spTgt>
                                        </p:tgtEl>
                                        <p:attrNameLst>
                                          <p:attrName>style.visibility</p:attrName>
                                        </p:attrNameLst>
                                      </p:cBhvr>
                                      <p:to>
                                        <p:strVal val="visible"/>
                                      </p:to>
                                    </p:set>
                                    <p:animEffect transition="in" filter="plus(in)">
                                      <p:cBhvr>
                                        <p:cTn id="44" dur="500"/>
                                        <p:tgtEl>
                                          <p:spTgt spid="3">
                                            <p:txEl>
                                              <p:pRg st="4" end="4"/>
                                            </p:txEl>
                                          </p:spTgt>
                                        </p:tgtEl>
                                      </p:cBhvr>
                                    </p:animEffect>
                                  </p:childTnLst>
                                </p:cTn>
                              </p:par>
                              <p:par>
                                <p:cTn id="45" presetID="13" presetClass="entr" presetSubtype="16" fill="hold" nodeType="withEffect">
                                  <p:stCondLst>
                                    <p:cond delay="0"/>
                                  </p:stCondLst>
                                  <p:childTnLst>
                                    <p:set>
                                      <p:cBhvr>
                                        <p:cTn id="46" dur="500" fill="hold">
                                          <p:stCondLst>
                                            <p:cond delay="0"/>
                                          </p:stCondLst>
                                        </p:cTn>
                                        <p:tgtEl>
                                          <p:spTgt spid="3">
                                            <p:txEl>
                                              <p:pRg st="5" end="5"/>
                                            </p:txEl>
                                          </p:spTgt>
                                        </p:tgtEl>
                                        <p:attrNameLst>
                                          <p:attrName>style.visibility</p:attrName>
                                        </p:attrNameLst>
                                      </p:cBhvr>
                                      <p:to>
                                        <p:strVal val="visible"/>
                                      </p:to>
                                    </p:set>
                                    <p:animEffect transition="in" filter="plus(in)">
                                      <p:cBhvr>
                                        <p:cTn id="47" dur="500"/>
                                        <p:tgtEl>
                                          <p:spTgt spid="3">
                                            <p:txEl>
                                              <p:pRg st="5" end="5"/>
                                            </p:txEl>
                                          </p:spTgt>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1"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96938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 tracking No. 面单号</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面单号也叫跟踪号，用于查询包裹的运输情况以及运输位置。</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track v. 跟踪</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e.g.You can track the package according to the tracking No. given on the waybill.</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根据面单上给出的面单号，你可跟踪包裹情况。</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 desire v. 肯求，请求，要求</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all desire your early reply to this enquiry. 我们希望您对此询盘能尽早答复。</a:t>
            </a:r>
            <a:endParaRPr lang="zh-CN" altLang="en-US" sz="2800">
              <a:latin typeface="Arial" panose="020B0604020202020204" pitchFamily="34" charset="0"/>
              <a:cs typeface="Arial" panose="020B0604020202020204" pitchFamily="34" charset="0"/>
              <a:sym typeface="+mn-ea"/>
            </a:endParaRPr>
          </a:p>
        </p:txBody>
      </p:sp>
      <p:sp>
        <p:nvSpPr>
          <p:cNvPr id="241" name=" 241">
            <a:hlinkClick r:id="rId1" action="ppaction://hlinksldjump"/>
          </p:cNvPr>
          <p:cNvSpPr/>
          <p:nvPr/>
        </p:nvSpPr>
        <p:spPr>
          <a:xfrm>
            <a:off x="3932555" y="84455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41">
            <a:hlinkClick r:id="rId1" action="ppaction://hlinksldjump"/>
          </p:cNvPr>
          <p:cNvSpPr/>
          <p:nvPr/>
        </p:nvSpPr>
        <p:spPr>
          <a:xfrm>
            <a:off x="1943100" y="459168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par>
                          <p:cTn id="30" fill="hold">
                            <p:stCondLst>
                              <p:cond delay="1500"/>
                            </p:stCondLst>
                            <p:childTnLst>
                              <p:par>
                                <p:cTn id="31" presetID="29" presetClass="entr" presetSubtype="0" fill="hold" grpId="0" nodeType="afterEffect">
                                  <p:stCondLst>
                                    <p:cond delay="0"/>
                                  </p:stCondLst>
                                  <p:childTnLst>
                                    <p:set>
                                      <p:cBhvr>
                                        <p:cTn id="32" dur="1" fill="hold">
                                          <p:stCondLst>
                                            <p:cond delay="0"/>
                                          </p:stCondLst>
                                        </p:cTn>
                                        <p:tgtEl>
                                          <p:spTgt spid="241"/>
                                        </p:tgtEl>
                                        <p:attrNameLst>
                                          <p:attrName>style.visibility</p:attrName>
                                        </p:attrNameLst>
                                      </p:cBhvr>
                                      <p:to>
                                        <p:strVal val="visible"/>
                                      </p:to>
                                    </p:set>
                                    <p:anim calcmode="lin" valueType="num">
                                      <p:cBhvr>
                                        <p:cTn id="33" dur="1000" fill="hold"/>
                                        <p:tgtEl>
                                          <p:spTgt spid="241"/>
                                        </p:tgtEl>
                                        <p:attrNameLst>
                                          <p:attrName>ppt_x</p:attrName>
                                        </p:attrNameLst>
                                      </p:cBhvr>
                                      <p:tavLst>
                                        <p:tav tm="0">
                                          <p:val>
                                            <p:strVal val="#ppt_x-.2"/>
                                          </p:val>
                                        </p:tav>
                                        <p:tav tm="100000">
                                          <p:val>
                                            <p:strVal val="#ppt_x"/>
                                          </p:val>
                                        </p:tav>
                                      </p:tavLst>
                                    </p:anim>
                                    <p:anim calcmode="lin" valueType="num">
                                      <p:cBhvr>
                                        <p:cTn id="34" dur="1000" fill="hold"/>
                                        <p:tgtEl>
                                          <p:spTgt spid="24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4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1" dur="500"/>
                                        <p:tgtEl>
                                          <p:spTgt spid="3">
                                            <p:txEl>
                                              <p:pRg st="5" end="5"/>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5" dur="500"/>
                                        <p:tgtEl>
                                          <p:spTgt spid="3">
                                            <p:txEl>
                                              <p:pRg st="6" end="6"/>
                                            </p:txEl>
                                          </p:spTgt>
                                        </p:tgtEl>
                                      </p:cBhvr>
                                    </p:animEffect>
                                  </p:childTnLst>
                                </p:cTn>
                              </p:par>
                            </p:childTnLst>
                          </p:cTn>
                        </p:par>
                        <p:par>
                          <p:cTn id="46" fill="hold">
                            <p:stCondLst>
                              <p:cond delay="500"/>
                            </p:stCondLst>
                            <p:childTnLst>
                              <p:par>
                                <p:cTn id="47" presetID="15"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1"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635" y="1099185"/>
            <a:ext cx="12193270" cy="569277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5</a:t>
            </a:r>
            <a:r>
              <a:rPr lang="zh-CN" altLang="en-US" sz="2800">
                <a:latin typeface="Arial" panose="020B0604020202020204" pitchFamily="34" charset="0"/>
                <a:cs typeface="Arial" panose="020B0604020202020204" pitchFamily="34" charset="0"/>
              </a:rPr>
              <a:t>. call one’s attention 请某人注意</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函电中类似的用法还有 invite one’s attention、please note that。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e.g.We’d like to call your attention that the offer is only subject to the goods being unsold.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请注意该报盘只限未售出货物。</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We desire to invite your attention to our first cooperation.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希望您能关注我们的第一次合作。</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Please note that the first deal should be transacted on L/C terms.</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请注意首笔订单须以信用证方式来交易。</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sym typeface="+mn-ea"/>
              </a:rPr>
              <a:t>6</a:t>
            </a:r>
            <a:r>
              <a:rPr lang="zh-CN" altLang="en-US" sz="2800">
                <a:latin typeface="Arial" panose="020B0604020202020204" pitchFamily="34" charset="0"/>
                <a:cs typeface="Arial" panose="020B0604020202020204" pitchFamily="34" charset="0"/>
                <a:sym typeface="+mn-ea"/>
              </a:rPr>
              <a:t>. await with keen interest your formal orders 殷切地等待着贵公司正式下单</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with keen interest殷切地</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await[正式用语] v. 等待，期待（与wait for相近）</a:t>
            </a:r>
            <a:endParaRPr lang="zh-CN" altLang="en-US" sz="2800">
              <a:latin typeface="Arial" panose="020B0604020202020204" pitchFamily="34" charset="0"/>
              <a:cs typeface="Arial" panose="020B0604020202020204" pitchFamily="34" charset="0"/>
              <a:sym typeface="+mn-ea"/>
            </a:endParaRPr>
          </a:p>
          <a:p>
            <a:r>
              <a:rPr lang="zh-CN" altLang="en-US" sz="2800">
                <a:latin typeface="Arial" panose="020B0604020202020204" pitchFamily="34" charset="0"/>
                <a:cs typeface="Arial" panose="020B0604020202020204" pitchFamily="34" charset="0"/>
                <a:sym typeface="+mn-ea"/>
              </a:rPr>
              <a:t>e.g.	We await your final confirmation. 盼贵公司最终确认。</a:t>
            </a:r>
            <a:endParaRPr lang="zh-CN" altLang="en-US" sz="2800">
              <a:latin typeface="Arial" panose="020B0604020202020204" pitchFamily="34" charset="0"/>
              <a:cs typeface="Arial" panose="020B0604020202020204" pitchFamily="34" charset="0"/>
              <a:sym typeface="+mn-ea"/>
            </a:endParaRPr>
          </a:p>
        </p:txBody>
      </p:sp>
      <p:sp>
        <p:nvSpPr>
          <p:cNvPr id="241" name=" 241">
            <a:hlinkClick r:id="rId1" action="ppaction://hlinksldjump"/>
          </p:cNvPr>
          <p:cNvSpPr/>
          <p:nvPr/>
        </p:nvSpPr>
        <p:spPr>
          <a:xfrm>
            <a:off x="5917565" y="84455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41">
            <a:hlinkClick r:id="rId1" action="ppaction://hlinksldjump"/>
          </p:cNvPr>
          <p:cNvSpPr/>
          <p:nvPr/>
        </p:nvSpPr>
        <p:spPr>
          <a:xfrm>
            <a:off x="7837805" y="541718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145">
                                          <p:stCondLst>
                                            <p:cond delay="0"/>
                                          </p:stCondLst>
                                        </p:cTn>
                                        <p:tgtEl>
                                          <p:spTgt spid="3">
                                            <p:txEl>
                                              <p:pRg st="0" end="0"/>
                                            </p:txEl>
                                          </p:spTgt>
                                        </p:tgtEl>
                                      </p:cBhvr>
                                    </p:animEffect>
                                    <p:anim calcmode="lin" valueType="num">
                                      <p:cBhvr>
                                        <p:cTn id="1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7">
                                          <p:stCondLst>
                                            <p:cond delay="162"/>
                                          </p:stCondLst>
                                        </p:cTn>
                                        <p:tgtEl>
                                          <p:spTgt spid="3">
                                            <p:txEl>
                                              <p:pRg st="0" end="0"/>
                                            </p:txEl>
                                          </p:spTgt>
                                        </p:tgtEl>
                                      </p:cBhvr>
                                      <p:to x="100000" y="60000"/>
                                    </p:animScale>
                                    <p:animScale>
                                      <p:cBhvr>
                                        <p:cTn id="24" dur="41" decel="50000">
                                          <p:stCondLst>
                                            <p:cond delay="169"/>
                                          </p:stCondLst>
                                        </p:cTn>
                                        <p:tgtEl>
                                          <p:spTgt spid="3">
                                            <p:txEl>
                                              <p:pRg st="0" end="0"/>
                                            </p:txEl>
                                          </p:spTgt>
                                        </p:tgtEl>
                                      </p:cBhvr>
                                      <p:to x="100000" y="100000"/>
                                    </p:animScale>
                                    <p:animScale>
                                      <p:cBhvr>
                                        <p:cTn id="25" dur="7">
                                          <p:stCondLst>
                                            <p:cond delay="328"/>
                                          </p:stCondLst>
                                        </p:cTn>
                                        <p:tgtEl>
                                          <p:spTgt spid="3">
                                            <p:txEl>
                                              <p:pRg st="0" end="0"/>
                                            </p:txEl>
                                          </p:spTgt>
                                        </p:tgtEl>
                                      </p:cBhvr>
                                      <p:to x="100000" y="80000"/>
                                    </p:animScale>
                                    <p:animScale>
                                      <p:cBhvr>
                                        <p:cTn id="26" dur="41" decel="50000">
                                          <p:stCondLst>
                                            <p:cond delay="335"/>
                                          </p:stCondLst>
                                        </p:cTn>
                                        <p:tgtEl>
                                          <p:spTgt spid="3">
                                            <p:txEl>
                                              <p:pRg st="0" end="0"/>
                                            </p:txEl>
                                          </p:spTgt>
                                        </p:tgtEl>
                                      </p:cBhvr>
                                      <p:to x="100000" y="100000"/>
                                    </p:animScale>
                                    <p:animScale>
                                      <p:cBhvr>
                                        <p:cTn id="27" dur="7">
                                          <p:stCondLst>
                                            <p:cond delay="410"/>
                                          </p:stCondLst>
                                        </p:cTn>
                                        <p:tgtEl>
                                          <p:spTgt spid="3">
                                            <p:txEl>
                                              <p:pRg st="0" end="0"/>
                                            </p:txEl>
                                          </p:spTgt>
                                        </p:tgtEl>
                                      </p:cBhvr>
                                      <p:to x="100000" y="90000"/>
                                    </p:animScale>
                                    <p:animScale>
                                      <p:cBhvr>
                                        <p:cTn id="28" dur="41" decel="50000">
                                          <p:stCondLst>
                                            <p:cond delay="417"/>
                                          </p:stCondLst>
                                        </p:cTn>
                                        <p:tgtEl>
                                          <p:spTgt spid="3">
                                            <p:txEl>
                                              <p:pRg st="0" end="0"/>
                                            </p:txEl>
                                          </p:spTgt>
                                        </p:tgtEl>
                                      </p:cBhvr>
                                      <p:to x="100000" y="100000"/>
                                    </p:animScale>
                                    <p:animScale>
                                      <p:cBhvr>
                                        <p:cTn id="29" dur="7">
                                          <p:stCondLst>
                                            <p:cond delay="452"/>
                                          </p:stCondLst>
                                        </p:cTn>
                                        <p:tgtEl>
                                          <p:spTgt spid="3">
                                            <p:txEl>
                                              <p:pRg st="0" end="0"/>
                                            </p:txEl>
                                          </p:spTgt>
                                        </p:tgtEl>
                                      </p:cBhvr>
                                      <p:to x="100000" y="95000"/>
                                    </p:animScale>
                                    <p:animScale>
                                      <p:cBhvr>
                                        <p:cTn id="30" dur="41" decel="50000">
                                          <p:stCondLst>
                                            <p:cond delay="458"/>
                                          </p:stCondLst>
                                        </p:cTn>
                                        <p:tgtEl>
                                          <p:spTgt spid="3">
                                            <p:txEl>
                                              <p:pRg st="0" end="0"/>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145">
                                          <p:stCondLst>
                                            <p:cond delay="0"/>
                                          </p:stCondLst>
                                        </p:cTn>
                                        <p:tgtEl>
                                          <p:spTgt spid="3">
                                            <p:txEl>
                                              <p:pRg st="1" end="1"/>
                                            </p:txEl>
                                          </p:spTgt>
                                        </p:tgtEl>
                                      </p:cBhvr>
                                    </p:animEffect>
                                    <p:anim calcmode="lin" valueType="num">
                                      <p:cBhvr>
                                        <p:cTn id="34"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7">
                                          <p:stCondLst>
                                            <p:cond delay="162"/>
                                          </p:stCondLst>
                                        </p:cTn>
                                        <p:tgtEl>
                                          <p:spTgt spid="3">
                                            <p:txEl>
                                              <p:pRg st="1" end="1"/>
                                            </p:txEl>
                                          </p:spTgt>
                                        </p:tgtEl>
                                      </p:cBhvr>
                                      <p:to x="100000" y="60000"/>
                                    </p:animScale>
                                    <p:animScale>
                                      <p:cBhvr>
                                        <p:cTn id="40" dur="41" decel="50000">
                                          <p:stCondLst>
                                            <p:cond delay="169"/>
                                          </p:stCondLst>
                                        </p:cTn>
                                        <p:tgtEl>
                                          <p:spTgt spid="3">
                                            <p:txEl>
                                              <p:pRg st="1" end="1"/>
                                            </p:txEl>
                                          </p:spTgt>
                                        </p:tgtEl>
                                      </p:cBhvr>
                                      <p:to x="100000" y="100000"/>
                                    </p:animScale>
                                    <p:animScale>
                                      <p:cBhvr>
                                        <p:cTn id="41" dur="7">
                                          <p:stCondLst>
                                            <p:cond delay="328"/>
                                          </p:stCondLst>
                                        </p:cTn>
                                        <p:tgtEl>
                                          <p:spTgt spid="3">
                                            <p:txEl>
                                              <p:pRg st="1" end="1"/>
                                            </p:txEl>
                                          </p:spTgt>
                                        </p:tgtEl>
                                      </p:cBhvr>
                                      <p:to x="100000" y="80000"/>
                                    </p:animScale>
                                    <p:animScale>
                                      <p:cBhvr>
                                        <p:cTn id="42" dur="41" decel="50000">
                                          <p:stCondLst>
                                            <p:cond delay="335"/>
                                          </p:stCondLst>
                                        </p:cTn>
                                        <p:tgtEl>
                                          <p:spTgt spid="3">
                                            <p:txEl>
                                              <p:pRg st="1" end="1"/>
                                            </p:txEl>
                                          </p:spTgt>
                                        </p:tgtEl>
                                      </p:cBhvr>
                                      <p:to x="100000" y="100000"/>
                                    </p:animScale>
                                    <p:animScale>
                                      <p:cBhvr>
                                        <p:cTn id="43" dur="7">
                                          <p:stCondLst>
                                            <p:cond delay="410"/>
                                          </p:stCondLst>
                                        </p:cTn>
                                        <p:tgtEl>
                                          <p:spTgt spid="3">
                                            <p:txEl>
                                              <p:pRg st="1" end="1"/>
                                            </p:txEl>
                                          </p:spTgt>
                                        </p:tgtEl>
                                      </p:cBhvr>
                                      <p:to x="100000" y="90000"/>
                                    </p:animScale>
                                    <p:animScale>
                                      <p:cBhvr>
                                        <p:cTn id="44" dur="41" decel="50000">
                                          <p:stCondLst>
                                            <p:cond delay="417"/>
                                          </p:stCondLst>
                                        </p:cTn>
                                        <p:tgtEl>
                                          <p:spTgt spid="3">
                                            <p:txEl>
                                              <p:pRg st="1" end="1"/>
                                            </p:txEl>
                                          </p:spTgt>
                                        </p:tgtEl>
                                      </p:cBhvr>
                                      <p:to x="100000" y="100000"/>
                                    </p:animScale>
                                    <p:animScale>
                                      <p:cBhvr>
                                        <p:cTn id="45" dur="7">
                                          <p:stCondLst>
                                            <p:cond delay="452"/>
                                          </p:stCondLst>
                                        </p:cTn>
                                        <p:tgtEl>
                                          <p:spTgt spid="3">
                                            <p:txEl>
                                              <p:pRg st="1" end="1"/>
                                            </p:txEl>
                                          </p:spTgt>
                                        </p:tgtEl>
                                      </p:cBhvr>
                                      <p:to x="100000" y="95000"/>
                                    </p:animScale>
                                    <p:animScale>
                                      <p:cBhvr>
                                        <p:cTn id="46" dur="41" decel="50000">
                                          <p:stCondLst>
                                            <p:cond delay="458"/>
                                          </p:stCondLst>
                                        </p:cTn>
                                        <p:tgtEl>
                                          <p:spTgt spid="3">
                                            <p:txEl>
                                              <p:pRg st="1" end="1"/>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145">
                                          <p:stCondLst>
                                            <p:cond delay="0"/>
                                          </p:stCondLst>
                                        </p:cTn>
                                        <p:tgtEl>
                                          <p:spTgt spid="3">
                                            <p:txEl>
                                              <p:pRg st="2" end="2"/>
                                            </p:txEl>
                                          </p:spTgt>
                                        </p:tgtEl>
                                      </p:cBhvr>
                                    </p:animEffect>
                                    <p:anim calcmode="lin" valueType="num">
                                      <p:cBhvr>
                                        <p:cTn id="50"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7">
                                          <p:stCondLst>
                                            <p:cond delay="162"/>
                                          </p:stCondLst>
                                        </p:cTn>
                                        <p:tgtEl>
                                          <p:spTgt spid="3">
                                            <p:txEl>
                                              <p:pRg st="2" end="2"/>
                                            </p:txEl>
                                          </p:spTgt>
                                        </p:tgtEl>
                                      </p:cBhvr>
                                      <p:to x="100000" y="60000"/>
                                    </p:animScale>
                                    <p:animScale>
                                      <p:cBhvr>
                                        <p:cTn id="56" dur="41" decel="50000">
                                          <p:stCondLst>
                                            <p:cond delay="169"/>
                                          </p:stCondLst>
                                        </p:cTn>
                                        <p:tgtEl>
                                          <p:spTgt spid="3">
                                            <p:txEl>
                                              <p:pRg st="2" end="2"/>
                                            </p:txEl>
                                          </p:spTgt>
                                        </p:tgtEl>
                                      </p:cBhvr>
                                      <p:to x="100000" y="100000"/>
                                    </p:animScale>
                                    <p:animScale>
                                      <p:cBhvr>
                                        <p:cTn id="57" dur="7">
                                          <p:stCondLst>
                                            <p:cond delay="328"/>
                                          </p:stCondLst>
                                        </p:cTn>
                                        <p:tgtEl>
                                          <p:spTgt spid="3">
                                            <p:txEl>
                                              <p:pRg st="2" end="2"/>
                                            </p:txEl>
                                          </p:spTgt>
                                        </p:tgtEl>
                                      </p:cBhvr>
                                      <p:to x="100000" y="80000"/>
                                    </p:animScale>
                                    <p:animScale>
                                      <p:cBhvr>
                                        <p:cTn id="58" dur="41" decel="50000">
                                          <p:stCondLst>
                                            <p:cond delay="335"/>
                                          </p:stCondLst>
                                        </p:cTn>
                                        <p:tgtEl>
                                          <p:spTgt spid="3">
                                            <p:txEl>
                                              <p:pRg st="2" end="2"/>
                                            </p:txEl>
                                          </p:spTgt>
                                        </p:tgtEl>
                                      </p:cBhvr>
                                      <p:to x="100000" y="100000"/>
                                    </p:animScale>
                                    <p:animScale>
                                      <p:cBhvr>
                                        <p:cTn id="59" dur="7">
                                          <p:stCondLst>
                                            <p:cond delay="410"/>
                                          </p:stCondLst>
                                        </p:cTn>
                                        <p:tgtEl>
                                          <p:spTgt spid="3">
                                            <p:txEl>
                                              <p:pRg st="2" end="2"/>
                                            </p:txEl>
                                          </p:spTgt>
                                        </p:tgtEl>
                                      </p:cBhvr>
                                      <p:to x="100000" y="90000"/>
                                    </p:animScale>
                                    <p:animScale>
                                      <p:cBhvr>
                                        <p:cTn id="60" dur="41" decel="50000">
                                          <p:stCondLst>
                                            <p:cond delay="417"/>
                                          </p:stCondLst>
                                        </p:cTn>
                                        <p:tgtEl>
                                          <p:spTgt spid="3">
                                            <p:txEl>
                                              <p:pRg st="2" end="2"/>
                                            </p:txEl>
                                          </p:spTgt>
                                        </p:tgtEl>
                                      </p:cBhvr>
                                      <p:to x="100000" y="100000"/>
                                    </p:animScale>
                                    <p:animScale>
                                      <p:cBhvr>
                                        <p:cTn id="61" dur="7">
                                          <p:stCondLst>
                                            <p:cond delay="452"/>
                                          </p:stCondLst>
                                        </p:cTn>
                                        <p:tgtEl>
                                          <p:spTgt spid="3">
                                            <p:txEl>
                                              <p:pRg st="2" end="2"/>
                                            </p:txEl>
                                          </p:spTgt>
                                        </p:tgtEl>
                                      </p:cBhvr>
                                      <p:to x="100000" y="95000"/>
                                    </p:animScale>
                                    <p:animScale>
                                      <p:cBhvr>
                                        <p:cTn id="62" dur="41" decel="50000">
                                          <p:stCondLst>
                                            <p:cond delay="458"/>
                                          </p:stCondLst>
                                        </p:cTn>
                                        <p:tgtEl>
                                          <p:spTgt spid="3">
                                            <p:txEl>
                                              <p:pRg st="2" end="2"/>
                                            </p:txEl>
                                          </p:spTgt>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145">
                                          <p:stCondLst>
                                            <p:cond delay="0"/>
                                          </p:stCondLst>
                                        </p:cTn>
                                        <p:tgtEl>
                                          <p:spTgt spid="3">
                                            <p:txEl>
                                              <p:pRg st="3" end="3"/>
                                            </p:txEl>
                                          </p:spTgt>
                                        </p:tgtEl>
                                      </p:cBhvr>
                                    </p:animEffect>
                                    <p:anim calcmode="lin" valueType="num">
                                      <p:cBhvr>
                                        <p:cTn id="66"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7">
                                          <p:stCondLst>
                                            <p:cond delay="162"/>
                                          </p:stCondLst>
                                        </p:cTn>
                                        <p:tgtEl>
                                          <p:spTgt spid="3">
                                            <p:txEl>
                                              <p:pRg st="3" end="3"/>
                                            </p:txEl>
                                          </p:spTgt>
                                        </p:tgtEl>
                                      </p:cBhvr>
                                      <p:to x="100000" y="60000"/>
                                    </p:animScale>
                                    <p:animScale>
                                      <p:cBhvr>
                                        <p:cTn id="72" dur="41" decel="50000">
                                          <p:stCondLst>
                                            <p:cond delay="169"/>
                                          </p:stCondLst>
                                        </p:cTn>
                                        <p:tgtEl>
                                          <p:spTgt spid="3">
                                            <p:txEl>
                                              <p:pRg st="3" end="3"/>
                                            </p:txEl>
                                          </p:spTgt>
                                        </p:tgtEl>
                                      </p:cBhvr>
                                      <p:to x="100000" y="100000"/>
                                    </p:animScale>
                                    <p:animScale>
                                      <p:cBhvr>
                                        <p:cTn id="73" dur="7">
                                          <p:stCondLst>
                                            <p:cond delay="328"/>
                                          </p:stCondLst>
                                        </p:cTn>
                                        <p:tgtEl>
                                          <p:spTgt spid="3">
                                            <p:txEl>
                                              <p:pRg st="3" end="3"/>
                                            </p:txEl>
                                          </p:spTgt>
                                        </p:tgtEl>
                                      </p:cBhvr>
                                      <p:to x="100000" y="80000"/>
                                    </p:animScale>
                                    <p:animScale>
                                      <p:cBhvr>
                                        <p:cTn id="74" dur="41" decel="50000">
                                          <p:stCondLst>
                                            <p:cond delay="335"/>
                                          </p:stCondLst>
                                        </p:cTn>
                                        <p:tgtEl>
                                          <p:spTgt spid="3">
                                            <p:txEl>
                                              <p:pRg st="3" end="3"/>
                                            </p:txEl>
                                          </p:spTgt>
                                        </p:tgtEl>
                                      </p:cBhvr>
                                      <p:to x="100000" y="100000"/>
                                    </p:animScale>
                                    <p:animScale>
                                      <p:cBhvr>
                                        <p:cTn id="75" dur="7">
                                          <p:stCondLst>
                                            <p:cond delay="410"/>
                                          </p:stCondLst>
                                        </p:cTn>
                                        <p:tgtEl>
                                          <p:spTgt spid="3">
                                            <p:txEl>
                                              <p:pRg st="3" end="3"/>
                                            </p:txEl>
                                          </p:spTgt>
                                        </p:tgtEl>
                                      </p:cBhvr>
                                      <p:to x="100000" y="90000"/>
                                    </p:animScale>
                                    <p:animScale>
                                      <p:cBhvr>
                                        <p:cTn id="76" dur="41" decel="50000">
                                          <p:stCondLst>
                                            <p:cond delay="417"/>
                                          </p:stCondLst>
                                        </p:cTn>
                                        <p:tgtEl>
                                          <p:spTgt spid="3">
                                            <p:txEl>
                                              <p:pRg st="3" end="3"/>
                                            </p:txEl>
                                          </p:spTgt>
                                        </p:tgtEl>
                                      </p:cBhvr>
                                      <p:to x="100000" y="100000"/>
                                    </p:animScale>
                                    <p:animScale>
                                      <p:cBhvr>
                                        <p:cTn id="77" dur="7">
                                          <p:stCondLst>
                                            <p:cond delay="452"/>
                                          </p:stCondLst>
                                        </p:cTn>
                                        <p:tgtEl>
                                          <p:spTgt spid="3">
                                            <p:txEl>
                                              <p:pRg st="3" end="3"/>
                                            </p:txEl>
                                          </p:spTgt>
                                        </p:tgtEl>
                                      </p:cBhvr>
                                      <p:to x="100000" y="95000"/>
                                    </p:animScale>
                                    <p:animScale>
                                      <p:cBhvr>
                                        <p:cTn id="78" dur="41" decel="50000">
                                          <p:stCondLst>
                                            <p:cond delay="458"/>
                                          </p:stCondLst>
                                        </p:cTn>
                                        <p:tgtEl>
                                          <p:spTgt spid="3">
                                            <p:txEl>
                                              <p:pRg st="3" end="3"/>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145">
                                          <p:stCondLst>
                                            <p:cond delay="0"/>
                                          </p:stCondLst>
                                        </p:cTn>
                                        <p:tgtEl>
                                          <p:spTgt spid="3">
                                            <p:txEl>
                                              <p:pRg st="4" end="4"/>
                                            </p:txEl>
                                          </p:spTgt>
                                        </p:tgtEl>
                                      </p:cBhvr>
                                    </p:animEffect>
                                    <p:anim calcmode="lin" valueType="num">
                                      <p:cBhvr>
                                        <p:cTn id="82"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7">
                                          <p:stCondLst>
                                            <p:cond delay="162"/>
                                          </p:stCondLst>
                                        </p:cTn>
                                        <p:tgtEl>
                                          <p:spTgt spid="3">
                                            <p:txEl>
                                              <p:pRg st="4" end="4"/>
                                            </p:txEl>
                                          </p:spTgt>
                                        </p:tgtEl>
                                      </p:cBhvr>
                                      <p:to x="100000" y="60000"/>
                                    </p:animScale>
                                    <p:animScale>
                                      <p:cBhvr>
                                        <p:cTn id="88" dur="41" decel="50000">
                                          <p:stCondLst>
                                            <p:cond delay="169"/>
                                          </p:stCondLst>
                                        </p:cTn>
                                        <p:tgtEl>
                                          <p:spTgt spid="3">
                                            <p:txEl>
                                              <p:pRg st="4" end="4"/>
                                            </p:txEl>
                                          </p:spTgt>
                                        </p:tgtEl>
                                      </p:cBhvr>
                                      <p:to x="100000" y="100000"/>
                                    </p:animScale>
                                    <p:animScale>
                                      <p:cBhvr>
                                        <p:cTn id="89" dur="7">
                                          <p:stCondLst>
                                            <p:cond delay="328"/>
                                          </p:stCondLst>
                                        </p:cTn>
                                        <p:tgtEl>
                                          <p:spTgt spid="3">
                                            <p:txEl>
                                              <p:pRg st="4" end="4"/>
                                            </p:txEl>
                                          </p:spTgt>
                                        </p:tgtEl>
                                      </p:cBhvr>
                                      <p:to x="100000" y="80000"/>
                                    </p:animScale>
                                    <p:animScale>
                                      <p:cBhvr>
                                        <p:cTn id="90" dur="41" decel="50000">
                                          <p:stCondLst>
                                            <p:cond delay="335"/>
                                          </p:stCondLst>
                                        </p:cTn>
                                        <p:tgtEl>
                                          <p:spTgt spid="3">
                                            <p:txEl>
                                              <p:pRg st="4" end="4"/>
                                            </p:txEl>
                                          </p:spTgt>
                                        </p:tgtEl>
                                      </p:cBhvr>
                                      <p:to x="100000" y="100000"/>
                                    </p:animScale>
                                    <p:animScale>
                                      <p:cBhvr>
                                        <p:cTn id="91" dur="7">
                                          <p:stCondLst>
                                            <p:cond delay="410"/>
                                          </p:stCondLst>
                                        </p:cTn>
                                        <p:tgtEl>
                                          <p:spTgt spid="3">
                                            <p:txEl>
                                              <p:pRg st="4" end="4"/>
                                            </p:txEl>
                                          </p:spTgt>
                                        </p:tgtEl>
                                      </p:cBhvr>
                                      <p:to x="100000" y="90000"/>
                                    </p:animScale>
                                    <p:animScale>
                                      <p:cBhvr>
                                        <p:cTn id="92" dur="41" decel="50000">
                                          <p:stCondLst>
                                            <p:cond delay="417"/>
                                          </p:stCondLst>
                                        </p:cTn>
                                        <p:tgtEl>
                                          <p:spTgt spid="3">
                                            <p:txEl>
                                              <p:pRg st="4" end="4"/>
                                            </p:txEl>
                                          </p:spTgt>
                                        </p:tgtEl>
                                      </p:cBhvr>
                                      <p:to x="100000" y="100000"/>
                                    </p:animScale>
                                    <p:animScale>
                                      <p:cBhvr>
                                        <p:cTn id="93" dur="7">
                                          <p:stCondLst>
                                            <p:cond delay="452"/>
                                          </p:stCondLst>
                                        </p:cTn>
                                        <p:tgtEl>
                                          <p:spTgt spid="3">
                                            <p:txEl>
                                              <p:pRg st="4" end="4"/>
                                            </p:txEl>
                                          </p:spTgt>
                                        </p:tgtEl>
                                      </p:cBhvr>
                                      <p:to x="100000" y="95000"/>
                                    </p:animScale>
                                    <p:animScale>
                                      <p:cBhvr>
                                        <p:cTn id="94" dur="41" decel="50000">
                                          <p:stCondLst>
                                            <p:cond delay="458"/>
                                          </p:stCondLst>
                                        </p:cTn>
                                        <p:tgtEl>
                                          <p:spTgt spid="3">
                                            <p:txEl>
                                              <p:pRg st="4" end="4"/>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145">
                                          <p:stCondLst>
                                            <p:cond delay="0"/>
                                          </p:stCondLst>
                                        </p:cTn>
                                        <p:tgtEl>
                                          <p:spTgt spid="3">
                                            <p:txEl>
                                              <p:pRg st="5" end="5"/>
                                            </p:txEl>
                                          </p:spTgt>
                                        </p:tgtEl>
                                      </p:cBhvr>
                                    </p:animEffect>
                                    <p:anim calcmode="lin" valueType="num">
                                      <p:cBhvr>
                                        <p:cTn id="98"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7">
                                          <p:stCondLst>
                                            <p:cond delay="162"/>
                                          </p:stCondLst>
                                        </p:cTn>
                                        <p:tgtEl>
                                          <p:spTgt spid="3">
                                            <p:txEl>
                                              <p:pRg st="5" end="5"/>
                                            </p:txEl>
                                          </p:spTgt>
                                        </p:tgtEl>
                                      </p:cBhvr>
                                      <p:to x="100000" y="60000"/>
                                    </p:animScale>
                                    <p:animScale>
                                      <p:cBhvr>
                                        <p:cTn id="104" dur="41" decel="50000">
                                          <p:stCondLst>
                                            <p:cond delay="169"/>
                                          </p:stCondLst>
                                        </p:cTn>
                                        <p:tgtEl>
                                          <p:spTgt spid="3">
                                            <p:txEl>
                                              <p:pRg st="5" end="5"/>
                                            </p:txEl>
                                          </p:spTgt>
                                        </p:tgtEl>
                                      </p:cBhvr>
                                      <p:to x="100000" y="100000"/>
                                    </p:animScale>
                                    <p:animScale>
                                      <p:cBhvr>
                                        <p:cTn id="105" dur="7">
                                          <p:stCondLst>
                                            <p:cond delay="328"/>
                                          </p:stCondLst>
                                        </p:cTn>
                                        <p:tgtEl>
                                          <p:spTgt spid="3">
                                            <p:txEl>
                                              <p:pRg st="5" end="5"/>
                                            </p:txEl>
                                          </p:spTgt>
                                        </p:tgtEl>
                                      </p:cBhvr>
                                      <p:to x="100000" y="80000"/>
                                    </p:animScale>
                                    <p:animScale>
                                      <p:cBhvr>
                                        <p:cTn id="106" dur="41" decel="50000">
                                          <p:stCondLst>
                                            <p:cond delay="335"/>
                                          </p:stCondLst>
                                        </p:cTn>
                                        <p:tgtEl>
                                          <p:spTgt spid="3">
                                            <p:txEl>
                                              <p:pRg st="5" end="5"/>
                                            </p:txEl>
                                          </p:spTgt>
                                        </p:tgtEl>
                                      </p:cBhvr>
                                      <p:to x="100000" y="100000"/>
                                    </p:animScale>
                                    <p:animScale>
                                      <p:cBhvr>
                                        <p:cTn id="107" dur="7">
                                          <p:stCondLst>
                                            <p:cond delay="410"/>
                                          </p:stCondLst>
                                        </p:cTn>
                                        <p:tgtEl>
                                          <p:spTgt spid="3">
                                            <p:txEl>
                                              <p:pRg st="5" end="5"/>
                                            </p:txEl>
                                          </p:spTgt>
                                        </p:tgtEl>
                                      </p:cBhvr>
                                      <p:to x="100000" y="90000"/>
                                    </p:animScale>
                                    <p:animScale>
                                      <p:cBhvr>
                                        <p:cTn id="108" dur="41" decel="50000">
                                          <p:stCondLst>
                                            <p:cond delay="417"/>
                                          </p:stCondLst>
                                        </p:cTn>
                                        <p:tgtEl>
                                          <p:spTgt spid="3">
                                            <p:txEl>
                                              <p:pRg st="5" end="5"/>
                                            </p:txEl>
                                          </p:spTgt>
                                        </p:tgtEl>
                                      </p:cBhvr>
                                      <p:to x="100000" y="100000"/>
                                    </p:animScale>
                                    <p:animScale>
                                      <p:cBhvr>
                                        <p:cTn id="109" dur="7">
                                          <p:stCondLst>
                                            <p:cond delay="452"/>
                                          </p:stCondLst>
                                        </p:cTn>
                                        <p:tgtEl>
                                          <p:spTgt spid="3">
                                            <p:txEl>
                                              <p:pRg st="5" end="5"/>
                                            </p:txEl>
                                          </p:spTgt>
                                        </p:tgtEl>
                                      </p:cBhvr>
                                      <p:to x="100000" y="95000"/>
                                    </p:animScale>
                                    <p:animScale>
                                      <p:cBhvr>
                                        <p:cTn id="110" dur="41" decel="50000">
                                          <p:stCondLst>
                                            <p:cond delay="458"/>
                                          </p:stCondLst>
                                        </p:cTn>
                                        <p:tgtEl>
                                          <p:spTgt spid="3">
                                            <p:txEl>
                                              <p:pRg st="5" end="5"/>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wipe(down)">
                                      <p:cBhvr>
                                        <p:cTn id="113" dur="145">
                                          <p:stCondLst>
                                            <p:cond delay="0"/>
                                          </p:stCondLst>
                                        </p:cTn>
                                        <p:tgtEl>
                                          <p:spTgt spid="3">
                                            <p:txEl>
                                              <p:pRg st="6" end="6"/>
                                            </p:txEl>
                                          </p:spTgt>
                                        </p:tgtEl>
                                      </p:cBhvr>
                                    </p:animEffect>
                                    <p:anim calcmode="lin" valueType="num">
                                      <p:cBhvr>
                                        <p:cTn id="114" dur="456"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5"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6"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7"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8"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19" dur="7">
                                          <p:stCondLst>
                                            <p:cond delay="162"/>
                                          </p:stCondLst>
                                        </p:cTn>
                                        <p:tgtEl>
                                          <p:spTgt spid="3">
                                            <p:txEl>
                                              <p:pRg st="6" end="6"/>
                                            </p:txEl>
                                          </p:spTgt>
                                        </p:tgtEl>
                                      </p:cBhvr>
                                      <p:to x="100000" y="60000"/>
                                    </p:animScale>
                                    <p:animScale>
                                      <p:cBhvr>
                                        <p:cTn id="120" dur="41" decel="50000">
                                          <p:stCondLst>
                                            <p:cond delay="169"/>
                                          </p:stCondLst>
                                        </p:cTn>
                                        <p:tgtEl>
                                          <p:spTgt spid="3">
                                            <p:txEl>
                                              <p:pRg st="6" end="6"/>
                                            </p:txEl>
                                          </p:spTgt>
                                        </p:tgtEl>
                                      </p:cBhvr>
                                      <p:to x="100000" y="100000"/>
                                    </p:animScale>
                                    <p:animScale>
                                      <p:cBhvr>
                                        <p:cTn id="121" dur="7">
                                          <p:stCondLst>
                                            <p:cond delay="328"/>
                                          </p:stCondLst>
                                        </p:cTn>
                                        <p:tgtEl>
                                          <p:spTgt spid="3">
                                            <p:txEl>
                                              <p:pRg st="6" end="6"/>
                                            </p:txEl>
                                          </p:spTgt>
                                        </p:tgtEl>
                                      </p:cBhvr>
                                      <p:to x="100000" y="80000"/>
                                    </p:animScale>
                                    <p:animScale>
                                      <p:cBhvr>
                                        <p:cTn id="122" dur="41" decel="50000">
                                          <p:stCondLst>
                                            <p:cond delay="335"/>
                                          </p:stCondLst>
                                        </p:cTn>
                                        <p:tgtEl>
                                          <p:spTgt spid="3">
                                            <p:txEl>
                                              <p:pRg st="6" end="6"/>
                                            </p:txEl>
                                          </p:spTgt>
                                        </p:tgtEl>
                                      </p:cBhvr>
                                      <p:to x="100000" y="100000"/>
                                    </p:animScale>
                                    <p:animScale>
                                      <p:cBhvr>
                                        <p:cTn id="123" dur="7">
                                          <p:stCondLst>
                                            <p:cond delay="410"/>
                                          </p:stCondLst>
                                        </p:cTn>
                                        <p:tgtEl>
                                          <p:spTgt spid="3">
                                            <p:txEl>
                                              <p:pRg st="6" end="6"/>
                                            </p:txEl>
                                          </p:spTgt>
                                        </p:tgtEl>
                                      </p:cBhvr>
                                      <p:to x="100000" y="90000"/>
                                    </p:animScale>
                                    <p:animScale>
                                      <p:cBhvr>
                                        <p:cTn id="124" dur="41" decel="50000">
                                          <p:stCondLst>
                                            <p:cond delay="417"/>
                                          </p:stCondLst>
                                        </p:cTn>
                                        <p:tgtEl>
                                          <p:spTgt spid="3">
                                            <p:txEl>
                                              <p:pRg st="6" end="6"/>
                                            </p:txEl>
                                          </p:spTgt>
                                        </p:tgtEl>
                                      </p:cBhvr>
                                      <p:to x="100000" y="100000"/>
                                    </p:animScale>
                                    <p:animScale>
                                      <p:cBhvr>
                                        <p:cTn id="125" dur="7">
                                          <p:stCondLst>
                                            <p:cond delay="452"/>
                                          </p:stCondLst>
                                        </p:cTn>
                                        <p:tgtEl>
                                          <p:spTgt spid="3">
                                            <p:txEl>
                                              <p:pRg st="6" end="6"/>
                                            </p:txEl>
                                          </p:spTgt>
                                        </p:tgtEl>
                                      </p:cBhvr>
                                      <p:to x="100000" y="95000"/>
                                    </p:animScale>
                                    <p:animScale>
                                      <p:cBhvr>
                                        <p:cTn id="126" dur="41" decel="50000">
                                          <p:stCondLst>
                                            <p:cond delay="458"/>
                                          </p:stCondLst>
                                        </p:cTn>
                                        <p:tgtEl>
                                          <p:spTgt spid="3">
                                            <p:txEl>
                                              <p:pRg st="6" end="6"/>
                                            </p:txEl>
                                          </p:spTgt>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3">
                                            <p:txEl>
                                              <p:pRg st="7" end="7"/>
                                            </p:txEl>
                                          </p:spTgt>
                                        </p:tgtEl>
                                        <p:attrNameLst>
                                          <p:attrName>style.visibility</p:attrName>
                                        </p:attrNameLst>
                                      </p:cBhvr>
                                      <p:to>
                                        <p:strVal val="visible"/>
                                      </p:to>
                                    </p:set>
                                    <p:animEffect transition="in" filter="wipe(down)">
                                      <p:cBhvr>
                                        <p:cTn id="129" dur="145">
                                          <p:stCondLst>
                                            <p:cond delay="0"/>
                                          </p:stCondLst>
                                        </p:cTn>
                                        <p:tgtEl>
                                          <p:spTgt spid="3">
                                            <p:txEl>
                                              <p:pRg st="7" end="7"/>
                                            </p:txEl>
                                          </p:spTgt>
                                        </p:tgtEl>
                                      </p:cBhvr>
                                    </p:animEffect>
                                    <p:anim calcmode="lin" valueType="num">
                                      <p:cBhvr>
                                        <p:cTn id="130" dur="456"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35" dur="7">
                                          <p:stCondLst>
                                            <p:cond delay="162"/>
                                          </p:stCondLst>
                                        </p:cTn>
                                        <p:tgtEl>
                                          <p:spTgt spid="3">
                                            <p:txEl>
                                              <p:pRg st="7" end="7"/>
                                            </p:txEl>
                                          </p:spTgt>
                                        </p:tgtEl>
                                      </p:cBhvr>
                                      <p:to x="100000" y="60000"/>
                                    </p:animScale>
                                    <p:animScale>
                                      <p:cBhvr>
                                        <p:cTn id="136" dur="41" decel="50000">
                                          <p:stCondLst>
                                            <p:cond delay="169"/>
                                          </p:stCondLst>
                                        </p:cTn>
                                        <p:tgtEl>
                                          <p:spTgt spid="3">
                                            <p:txEl>
                                              <p:pRg st="7" end="7"/>
                                            </p:txEl>
                                          </p:spTgt>
                                        </p:tgtEl>
                                      </p:cBhvr>
                                      <p:to x="100000" y="100000"/>
                                    </p:animScale>
                                    <p:animScale>
                                      <p:cBhvr>
                                        <p:cTn id="137" dur="7">
                                          <p:stCondLst>
                                            <p:cond delay="328"/>
                                          </p:stCondLst>
                                        </p:cTn>
                                        <p:tgtEl>
                                          <p:spTgt spid="3">
                                            <p:txEl>
                                              <p:pRg st="7" end="7"/>
                                            </p:txEl>
                                          </p:spTgt>
                                        </p:tgtEl>
                                      </p:cBhvr>
                                      <p:to x="100000" y="80000"/>
                                    </p:animScale>
                                    <p:animScale>
                                      <p:cBhvr>
                                        <p:cTn id="138" dur="41" decel="50000">
                                          <p:stCondLst>
                                            <p:cond delay="335"/>
                                          </p:stCondLst>
                                        </p:cTn>
                                        <p:tgtEl>
                                          <p:spTgt spid="3">
                                            <p:txEl>
                                              <p:pRg st="7" end="7"/>
                                            </p:txEl>
                                          </p:spTgt>
                                        </p:tgtEl>
                                      </p:cBhvr>
                                      <p:to x="100000" y="100000"/>
                                    </p:animScale>
                                    <p:animScale>
                                      <p:cBhvr>
                                        <p:cTn id="139" dur="7">
                                          <p:stCondLst>
                                            <p:cond delay="410"/>
                                          </p:stCondLst>
                                        </p:cTn>
                                        <p:tgtEl>
                                          <p:spTgt spid="3">
                                            <p:txEl>
                                              <p:pRg st="7" end="7"/>
                                            </p:txEl>
                                          </p:spTgt>
                                        </p:tgtEl>
                                      </p:cBhvr>
                                      <p:to x="100000" y="90000"/>
                                    </p:animScale>
                                    <p:animScale>
                                      <p:cBhvr>
                                        <p:cTn id="140" dur="41" decel="50000">
                                          <p:stCondLst>
                                            <p:cond delay="417"/>
                                          </p:stCondLst>
                                        </p:cTn>
                                        <p:tgtEl>
                                          <p:spTgt spid="3">
                                            <p:txEl>
                                              <p:pRg st="7" end="7"/>
                                            </p:txEl>
                                          </p:spTgt>
                                        </p:tgtEl>
                                      </p:cBhvr>
                                      <p:to x="100000" y="100000"/>
                                    </p:animScale>
                                    <p:animScale>
                                      <p:cBhvr>
                                        <p:cTn id="141" dur="7">
                                          <p:stCondLst>
                                            <p:cond delay="452"/>
                                          </p:stCondLst>
                                        </p:cTn>
                                        <p:tgtEl>
                                          <p:spTgt spid="3">
                                            <p:txEl>
                                              <p:pRg st="7" end="7"/>
                                            </p:txEl>
                                          </p:spTgt>
                                        </p:tgtEl>
                                      </p:cBhvr>
                                      <p:to x="100000" y="95000"/>
                                    </p:animScale>
                                    <p:animScale>
                                      <p:cBhvr>
                                        <p:cTn id="142" dur="41" decel="50000">
                                          <p:stCondLst>
                                            <p:cond delay="458"/>
                                          </p:stCondLst>
                                        </p:cTn>
                                        <p:tgtEl>
                                          <p:spTgt spid="3">
                                            <p:txEl>
                                              <p:pRg st="7" end="7"/>
                                            </p:txEl>
                                          </p:spTgt>
                                        </p:tgtEl>
                                      </p:cBhvr>
                                      <p:to x="100000" y="100000"/>
                                    </p:animScale>
                                  </p:childTnLst>
                                </p:cTn>
                              </p:par>
                            </p:childTnLst>
                          </p:cTn>
                        </p:par>
                        <p:par>
                          <p:cTn id="143" fill="hold">
                            <p:stCondLst>
                              <p:cond delay="1500"/>
                            </p:stCondLst>
                            <p:childTnLst>
                              <p:par>
                                <p:cTn id="144" presetID="39" presetClass="entr" presetSubtype="0" accel="100000" fill="hold" grpId="0" nodeType="afterEffect">
                                  <p:stCondLst>
                                    <p:cond delay="0"/>
                                  </p:stCondLst>
                                  <p:childTnLst>
                                    <p:set>
                                      <p:cBhvr>
                                        <p:cTn id="145" dur="1" fill="hold">
                                          <p:stCondLst>
                                            <p:cond delay="0"/>
                                          </p:stCondLst>
                                        </p:cTn>
                                        <p:tgtEl>
                                          <p:spTgt spid="241"/>
                                        </p:tgtEl>
                                        <p:attrNameLst>
                                          <p:attrName>style.visibility</p:attrName>
                                        </p:attrNameLst>
                                      </p:cBhvr>
                                      <p:to>
                                        <p:strVal val="visible"/>
                                      </p:to>
                                    </p:set>
                                    <p:anim calcmode="lin" valueType="num">
                                      <p:cBhvr>
                                        <p:cTn id="146" dur="500" fill="hold"/>
                                        <p:tgtEl>
                                          <p:spTgt spid="241"/>
                                        </p:tgtEl>
                                        <p:attrNameLst>
                                          <p:attrName>ppt_h</p:attrName>
                                        </p:attrNameLst>
                                      </p:cBhvr>
                                      <p:tavLst>
                                        <p:tav tm="0">
                                          <p:val>
                                            <p:strVal val="#ppt_h/20"/>
                                          </p:val>
                                        </p:tav>
                                        <p:tav tm="50000">
                                          <p:val>
                                            <p:strVal val="#ppt_h/20"/>
                                          </p:val>
                                        </p:tav>
                                        <p:tav tm="100000">
                                          <p:val>
                                            <p:strVal val="#ppt_h"/>
                                          </p:val>
                                        </p:tav>
                                      </p:tavLst>
                                    </p:anim>
                                    <p:anim calcmode="lin" valueType="num">
                                      <p:cBhvr>
                                        <p:cTn id="147" dur="500" fill="hold"/>
                                        <p:tgtEl>
                                          <p:spTgt spid="241"/>
                                        </p:tgtEl>
                                        <p:attrNameLst>
                                          <p:attrName>ppt_w</p:attrName>
                                        </p:attrNameLst>
                                      </p:cBhvr>
                                      <p:tavLst>
                                        <p:tav tm="0">
                                          <p:val>
                                            <p:strVal val="#ppt_w+.3"/>
                                          </p:val>
                                        </p:tav>
                                        <p:tav tm="50000">
                                          <p:val>
                                            <p:strVal val="#ppt_w+.3"/>
                                          </p:val>
                                        </p:tav>
                                        <p:tav tm="100000">
                                          <p:val>
                                            <p:strVal val="#ppt_w"/>
                                          </p:val>
                                        </p:tav>
                                      </p:tavLst>
                                    </p:anim>
                                    <p:anim calcmode="lin" valueType="num">
                                      <p:cBhvr>
                                        <p:cTn id="148" dur="500" fill="hold"/>
                                        <p:tgtEl>
                                          <p:spTgt spid="241"/>
                                        </p:tgtEl>
                                        <p:attrNameLst>
                                          <p:attrName>ppt_x</p:attrName>
                                        </p:attrNameLst>
                                      </p:cBhvr>
                                      <p:tavLst>
                                        <p:tav tm="0">
                                          <p:val>
                                            <p:strVal val="#ppt_x-.3"/>
                                          </p:val>
                                        </p:tav>
                                        <p:tav tm="50000">
                                          <p:val>
                                            <p:strVal val="#ppt_x"/>
                                          </p:val>
                                        </p:tav>
                                        <p:tav tm="100000">
                                          <p:val>
                                            <p:strVal val="#ppt_x"/>
                                          </p:val>
                                        </p:tav>
                                      </p:tavLst>
                                    </p:anim>
                                    <p:anim calcmode="lin" valueType="num">
                                      <p:cBhvr>
                                        <p:cTn id="149" dur="500" fill="hold"/>
                                        <p:tgtEl>
                                          <p:spTgt spid="241"/>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34" presetClass="entr" presetSubtype="0" fill="hold" nodeType="clickEffect">
                                  <p:stCondLst>
                                    <p:cond delay="0"/>
                                  </p:stCondLst>
                                  <p:childTnLst>
                                    <p:set>
                                      <p:cBhvr>
                                        <p:cTn id="153" dur="1" fill="hold">
                                          <p:stCondLst>
                                            <p:cond delay="0"/>
                                          </p:stCondLst>
                                        </p:cTn>
                                        <p:tgtEl>
                                          <p:spTgt spid="3">
                                            <p:txEl>
                                              <p:pRg st="8" end="8"/>
                                            </p:txEl>
                                          </p:spTgt>
                                        </p:tgtEl>
                                        <p:attrNameLst>
                                          <p:attrName>style.visibility</p:attrName>
                                        </p:attrNameLst>
                                      </p:cBhvr>
                                      <p:to>
                                        <p:strVal val="visible"/>
                                      </p:to>
                                    </p:set>
                                    <p:anim from="(-#ppt_w/2)" to="(#ppt_x)" calcmode="lin" valueType="num">
                                      <p:cBhvr>
                                        <p:cTn id="154" dur="600" fill="hold">
                                          <p:stCondLst>
                                            <p:cond delay="0"/>
                                          </p:stCondLst>
                                        </p:cTn>
                                        <p:tgtEl>
                                          <p:spTgt spid="3">
                                            <p:txEl>
                                              <p:pRg st="8" end="8"/>
                                            </p:txEl>
                                          </p:spTgt>
                                        </p:tgtEl>
                                        <p:attrNameLst>
                                          <p:attrName>ppt_x</p:attrName>
                                        </p:attrNameLst>
                                      </p:cBhvr>
                                    </p:anim>
                                    <p:anim from="0" to="-1.0" calcmode="lin" valueType="num">
                                      <p:cBhvr>
                                        <p:cTn id="155" dur="200" decel="50000" autoRev="1" fill="hold">
                                          <p:stCondLst>
                                            <p:cond delay="600"/>
                                          </p:stCondLst>
                                        </p:cTn>
                                        <p:tgtEl>
                                          <p:spTgt spid="3">
                                            <p:txEl>
                                              <p:pRg st="8" end="8"/>
                                            </p:txEl>
                                          </p:spTgt>
                                        </p:tgtEl>
                                        <p:attrNameLst>
                                          <p:attrName>xshear</p:attrName>
                                        </p:attrNameLst>
                                      </p:cBhvr>
                                    </p:anim>
                                    <p:animScale>
                                      <p:cBhvr>
                                        <p:cTn id="156" dur="200" decel="100000" autoRev="1" fill="hold">
                                          <p:stCondLst>
                                            <p:cond delay="600"/>
                                          </p:stCondLst>
                                        </p:cTn>
                                        <p:tgtEl>
                                          <p:spTgt spid="3">
                                            <p:txEl>
                                              <p:pRg st="8" end="8"/>
                                            </p:txEl>
                                          </p:spTgt>
                                        </p:tgtEl>
                                      </p:cBhvr>
                                      <p:from x="100000" y="100000"/>
                                      <p:to x="80000" y="100000"/>
                                    </p:animScale>
                                    <p:anim by="(#ppt_h/3+#ppt_w*0.1)" calcmode="lin" valueType="num">
                                      <p:cBhvr additive="sum">
                                        <p:cTn id="157" dur="200" decel="100000" autoRev="1" fill="hold">
                                          <p:stCondLst>
                                            <p:cond delay="600"/>
                                          </p:stCondLst>
                                        </p:cTn>
                                        <p:tgtEl>
                                          <p:spTgt spid="3">
                                            <p:txEl>
                                              <p:pRg st="8" end="8"/>
                                            </p:txEl>
                                          </p:spTgt>
                                        </p:tgtEl>
                                        <p:attrNameLst>
                                          <p:attrName>ppt_x</p:attrName>
                                        </p:attrNameLst>
                                      </p:cBhvr>
                                    </p:anim>
                                  </p:childTnLst>
                                </p:cTn>
                              </p:par>
                              <p:par>
                                <p:cTn id="158" presetID="34" presetClass="entr" presetSubtype="0" fill="hold" nodeType="withEffect">
                                  <p:stCondLst>
                                    <p:cond delay="0"/>
                                  </p:stCondLst>
                                  <p:childTnLst>
                                    <p:set>
                                      <p:cBhvr>
                                        <p:cTn id="159" dur="1" fill="hold">
                                          <p:stCondLst>
                                            <p:cond delay="0"/>
                                          </p:stCondLst>
                                        </p:cTn>
                                        <p:tgtEl>
                                          <p:spTgt spid="3">
                                            <p:txEl>
                                              <p:pRg st="9" end="9"/>
                                            </p:txEl>
                                          </p:spTgt>
                                        </p:tgtEl>
                                        <p:attrNameLst>
                                          <p:attrName>style.visibility</p:attrName>
                                        </p:attrNameLst>
                                      </p:cBhvr>
                                      <p:to>
                                        <p:strVal val="visible"/>
                                      </p:to>
                                    </p:set>
                                    <p:anim from="(-#ppt_w/2)" to="(#ppt_x)" calcmode="lin" valueType="num">
                                      <p:cBhvr>
                                        <p:cTn id="160" dur="600" fill="hold">
                                          <p:stCondLst>
                                            <p:cond delay="0"/>
                                          </p:stCondLst>
                                        </p:cTn>
                                        <p:tgtEl>
                                          <p:spTgt spid="3">
                                            <p:txEl>
                                              <p:pRg st="9" end="9"/>
                                            </p:txEl>
                                          </p:spTgt>
                                        </p:tgtEl>
                                        <p:attrNameLst>
                                          <p:attrName>ppt_x</p:attrName>
                                        </p:attrNameLst>
                                      </p:cBhvr>
                                    </p:anim>
                                    <p:anim from="0" to="-1.0" calcmode="lin" valueType="num">
                                      <p:cBhvr>
                                        <p:cTn id="161" dur="200" decel="50000" autoRev="1" fill="hold">
                                          <p:stCondLst>
                                            <p:cond delay="600"/>
                                          </p:stCondLst>
                                        </p:cTn>
                                        <p:tgtEl>
                                          <p:spTgt spid="3">
                                            <p:txEl>
                                              <p:pRg st="9" end="9"/>
                                            </p:txEl>
                                          </p:spTgt>
                                        </p:tgtEl>
                                        <p:attrNameLst>
                                          <p:attrName>xshear</p:attrName>
                                        </p:attrNameLst>
                                      </p:cBhvr>
                                    </p:anim>
                                    <p:animScale>
                                      <p:cBhvr>
                                        <p:cTn id="162" dur="200" decel="100000" autoRev="1" fill="hold">
                                          <p:stCondLst>
                                            <p:cond delay="600"/>
                                          </p:stCondLst>
                                        </p:cTn>
                                        <p:tgtEl>
                                          <p:spTgt spid="3">
                                            <p:txEl>
                                              <p:pRg st="9" end="9"/>
                                            </p:txEl>
                                          </p:spTgt>
                                        </p:tgtEl>
                                      </p:cBhvr>
                                      <p:from x="100000" y="100000"/>
                                      <p:to x="80000" y="100000"/>
                                    </p:animScale>
                                    <p:anim by="(#ppt_h/3+#ppt_w*0.1)" calcmode="lin" valueType="num">
                                      <p:cBhvr additive="sum">
                                        <p:cTn id="163" dur="200" decel="100000" autoRev="1" fill="hold">
                                          <p:stCondLst>
                                            <p:cond delay="600"/>
                                          </p:stCondLst>
                                        </p:cTn>
                                        <p:tgtEl>
                                          <p:spTgt spid="3">
                                            <p:txEl>
                                              <p:pRg st="9" end="9"/>
                                            </p:txEl>
                                          </p:spTgt>
                                        </p:tgtEl>
                                        <p:attrNameLst>
                                          <p:attrName>ppt_x</p:attrName>
                                        </p:attrNameLst>
                                      </p:cBhvr>
                                    </p:anim>
                                  </p:childTnLst>
                                </p:cTn>
                              </p:par>
                              <p:par>
                                <p:cTn id="164" presetID="34" presetClass="entr" presetSubtype="0" fill="hold" nodeType="withEffect">
                                  <p:stCondLst>
                                    <p:cond delay="0"/>
                                  </p:stCondLst>
                                  <p:childTnLst>
                                    <p:set>
                                      <p:cBhvr>
                                        <p:cTn id="165"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166" dur="600" fill="hold">
                                          <p:stCondLst>
                                            <p:cond delay="0"/>
                                          </p:stCondLst>
                                        </p:cTn>
                                        <p:tgtEl>
                                          <p:spTgt spid="3">
                                            <p:txEl>
                                              <p:pRg st="10" end="10"/>
                                            </p:txEl>
                                          </p:spTgt>
                                        </p:tgtEl>
                                        <p:attrNameLst>
                                          <p:attrName>ppt_x</p:attrName>
                                        </p:attrNameLst>
                                      </p:cBhvr>
                                    </p:anim>
                                    <p:anim from="0" to="-1.0" calcmode="lin" valueType="num">
                                      <p:cBhvr>
                                        <p:cTn id="167" dur="200" decel="50000" autoRev="1" fill="hold">
                                          <p:stCondLst>
                                            <p:cond delay="600"/>
                                          </p:stCondLst>
                                        </p:cTn>
                                        <p:tgtEl>
                                          <p:spTgt spid="3">
                                            <p:txEl>
                                              <p:pRg st="10" end="10"/>
                                            </p:txEl>
                                          </p:spTgt>
                                        </p:tgtEl>
                                        <p:attrNameLst>
                                          <p:attrName>xshear</p:attrName>
                                        </p:attrNameLst>
                                      </p:cBhvr>
                                    </p:anim>
                                    <p:animScale>
                                      <p:cBhvr>
                                        <p:cTn id="168" dur="200" decel="100000" autoRev="1" fill="hold">
                                          <p:stCondLst>
                                            <p:cond delay="600"/>
                                          </p:stCondLst>
                                        </p:cTn>
                                        <p:tgtEl>
                                          <p:spTgt spid="3">
                                            <p:txEl>
                                              <p:pRg st="10" end="10"/>
                                            </p:txEl>
                                          </p:spTgt>
                                        </p:tgtEl>
                                      </p:cBhvr>
                                      <p:from x="100000" y="100000"/>
                                      <p:to x="80000" y="100000"/>
                                    </p:animScale>
                                    <p:anim by="(#ppt_h/3+#ppt_w*0.1)" calcmode="lin" valueType="num">
                                      <p:cBhvr additive="sum">
                                        <p:cTn id="169" dur="200" decel="100000" autoRev="1" fill="hold">
                                          <p:stCondLst>
                                            <p:cond delay="600"/>
                                          </p:stCondLst>
                                        </p:cTn>
                                        <p:tgtEl>
                                          <p:spTgt spid="3">
                                            <p:txEl>
                                              <p:pRg st="10" end="10"/>
                                            </p:txEl>
                                          </p:spTgt>
                                        </p:tgtEl>
                                        <p:attrNameLst>
                                          <p:attrName>ppt_x</p:attrName>
                                        </p:attrNameLst>
                                      </p:cBhvr>
                                    </p:anim>
                                  </p:childTnLst>
                                </p:cTn>
                              </p:par>
                              <p:par>
                                <p:cTn id="170" presetID="34" presetClass="entr" presetSubtype="0" fill="hold" nodeType="withEffect">
                                  <p:stCondLst>
                                    <p:cond delay="0"/>
                                  </p:stCondLst>
                                  <p:childTnLst>
                                    <p:set>
                                      <p:cBhvr>
                                        <p:cTn id="171"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172" dur="600" fill="hold">
                                          <p:stCondLst>
                                            <p:cond delay="0"/>
                                          </p:stCondLst>
                                        </p:cTn>
                                        <p:tgtEl>
                                          <p:spTgt spid="3">
                                            <p:txEl>
                                              <p:pRg st="11" end="11"/>
                                            </p:txEl>
                                          </p:spTgt>
                                        </p:tgtEl>
                                        <p:attrNameLst>
                                          <p:attrName>ppt_x</p:attrName>
                                        </p:attrNameLst>
                                      </p:cBhvr>
                                    </p:anim>
                                    <p:anim from="0" to="-1.0" calcmode="lin" valueType="num">
                                      <p:cBhvr>
                                        <p:cTn id="173" dur="200" decel="50000" autoRev="1" fill="hold">
                                          <p:stCondLst>
                                            <p:cond delay="600"/>
                                          </p:stCondLst>
                                        </p:cTn>
                                        <p:tgtEl>
                                          <p:spTgt spid="3">
                                            <p:txEl>
                                              <p:pRg st="11" end="11"/>
                                            </p:txEl>
                                          </p:spTgt>
                                        </p:tgtEl>
                                        <p:attrNameLst>
                                          <p:attrName>xshear</p:attrName>
                                        </p:attrNameLst>
                                      </p:cBhvr>
                                    </p:anim>
                                    <p:animScale>
                                      <p:cBhvr>
                                        <p:cTn id="174" dur="200" decel="100000" autoRev="1" fill="hold">
                                          <p:stCondLst>
                                            <p:cond delay="600"/>
                                          </p:stCondLst>
                                        </p:cTn>
                                        <p:tgtEl>
                                          <p:spTgt spid="3">
                                            <p:txEl>
                                              <p:pRg st="11" end="11"/>
                                            </p:txEl>
                                          </p:spTgt>
                                        </p:tgtEl>
                                      </p:cBhvr>
                                      <p:from x="100000" y="100000"/>
                                      <p:to x="80000" y="100000"/>
                                    </p:animScale>
                                    <p:anim by="(#ppt_h/3+#ppt_w*0.1)" calcmode="lin" valueType="num">
                                      <p:cBhvr additive="sum">
                                        <p:cTn id="175" dur="200" decel="100000" autoRev="1" fill="hold">
                                          <p:stCondLst>
                                            <p:cond delay="600"/>
                                          </p:stCondLst>
                                        </p:cTn>
                                        <p:tgtEl>
                                          <p:spTgt spid="3">
                                            <p:txEl>
                                              <p:pRg st="11" end="11"/>
                                            </p:txEl>
                                          </p:spTgt>
                                        </p:tgtEl>
                                        <p:attrNameLst>
                                          <p:attrName>ppt_x</p:attrName>
                                        </p:attrNameLst>
                                      </p:cBhvr>
                                    </p:anim>
                                  </p:childTnLst>
                                </p:cTn>
                              </p:par>
                            </p:childTnLst>
                          </p:cTn>
                        </p:par>
                        <p:par>
                          <p:cTn id="176" fill="hold">
                            <p:stCondLst>
                              <p:cond delay="1000"/>
                            </p:stCondLst>
                            <p:childTnLst>
                              <p:par>
                                <p:cTn id="177" presetID="55" presetClass="entr" presetSubtype="0" fill="hold" grpId="0" nodeType="afterEffect">
                                  <p:stCondLst>
                                    <p:cond delay="0"/>
                                  </p:stCondLst>
                                  <p:childTnLst>
                                    <p:set>
                                      <p:cBhvr>
                                        <p:cTn id="178" dur="1" fill="hold">
                                          <p:stCondLst>
                                            <p:cond delay="0"/>
                                          </p:stCondLst>
                                        </p:cTn>
                                        <p:tgtEl>
                                          <p:spTgt spid="4"/>
                                        </p:tgtEl>
                                        <p:attrNameLst>
                                          <p:attrName>style.visibility</p:attrName>
                                        </p:attrNameLst>
                                      </p:cBhvr>
                                      <p:to>
                                        <p:strVal val="visible"/>
                                      </p:to>
                                    </p:set>
                                    <p:anim calcmode="lin" valueType="num">
                                      <p:cBhvr>
                                        <p:cTn id="179" dur="1000" fill="hold"/>
                                        <p:tgtEl>
                                          <p:spTgt spid="4"/>
                                        </p:tgtEl>
                                        <p:attrNameLst>
                                          <p:attrName>ppt_w</p:attrName>
                                        </p:attrNameLst>
                                      </p:cBhvr>
                                      <p:tavLst>
                                        <p:tav tm="0">
                                          <p:val>
                                            <p:strVal val="#ppt_w*0.70"/>
                                          </p:val>
                                        </p:tav>
                                        <p:tav tm="100000">
                                          <p:val>
                                            <p:strVal val="#ppt_w"/>
                                          </p:val>
                                        </p:tav>
                                      </p:tavLst>
                                    </p:anim>
                                    <p:anim calcmode="lin" valueType="num">
                                      <p:cBhvr>
                                        <p:cTn id="180" dur="1000" fill="hold"/>
                                        <p:tgtEl>
                                          <p:spTgt spid="4"/>
                                        </p:tgtEl>
                                        <p:attrNameLst>
                                          <p:attrName>ppt_h</p:attrName>
                                        </p:attrNameLst>
                                      </p:cBhvr>
                                      <p:tavLst>
                                        <p:tav tm="0">
                                          <p:val>
                                            <p:strVal val="#ppt_h"/>
                                          </p:val>
                                        </p:tav>
                                        <p:tav tm="100000">
                                          <p:val>
                                            <p:strVal val="#ppt_h"/>
                                          </p:val>
                                        </p:tav>
                                      </p:tavLst>
                                    </p:anim>
                                    <p:animEffect transition="in" filter="fade">
                                      <p:cBhvr>
                                        <p:cTn id="18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1"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1445260"/>
            <a:chOff x="3300934" y="565876"/>
            <a:chExt cx="5040000" cy="1445260"/>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1445260"/>
            </a:xfrm>
            <a:prstGeom prst="rect">
              <a:avLst/>
            </a:prstGeom>
            <a:noFill/>
          </p:spPr>
          <p:txBody>
            <a:bodyPr wrap="square" rtlCol="0">
              <a:spAutoFit/>
            </a:bodyPr>
            <a:lstStyle/>
            <a:p>
              <a:pPr algn="ctr"/>
              <a:r>
                <a:rPr lang="zh-CN" altLang="en-US" sz="4400" spc="500" dirty="0">
                  <a:solidFill>
                    <a:srgbClr val="1D495D"/>
                  </a:solidFill>
                  <a:latin typeface="方正综艺简体" panose="03000509000000000000" pitchFamily="65" charset="-122"/>
                  <a:ea typeface="方正综艺简体" panose="03000509000000000000" pitchFamily="65" charset="-122"/>
                </a:rPr>
                <a:t>Background Information</a:t>
              </a:r>
              <a:endParaRPr lang="zh-CN" altLang="en-US" sz="4400" spc="500" dirty="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151062" y="1919606"/>
            <a:ext cx="4673792" cy="4037012"/>
            <a:chOff x="1218497" y="1600201"/>
            <a:chExt cx="4673792" cy="4037012"/>
          </a:xfrm>
        </p:grpSpPr>
        <p:sp>
          <p:nvSpPr>
            <p:cNvPr id="42" name="Freeform 15"/>
            <p:cNvSpPr/>
            <p:nvPr/>
          </p:nvSpPr>
          <p:spPr bwMode="auto">
            <a:xfrm>
              <a:off x="1218497" y="1600201"/>
              <a:ext cx="4673792" cy="169376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adFill flip="none" rotWithShape="1">
              <a:gsLst>
                <a:gs pos="50000">
                  <a:srgbClr val="498B9C"/>
                </a:gs>
                <a:gs pos="50000">
                  <a:srgbClr val="CF3C27"/>
                </a:gs>
              </a:gsLst>
              <a:lin ang="0" scaled="0"/>
              <a:tileRect/>
            </a:gradFill>
            <a:ln>
              <a:noFill/>
            </a:ln>
          </p:spPr>
          <p:txBody>
            <a:bodyPr vert="horz" wrap="square" lIns="91440" tIns="45720" rIns="91440" bIns="45720" numCol="1" anchor="t" anchorCtr="0" compatLnSpc="1"/>
            <a:lstStyle/>
            <a:p>
              <a:endParaRPr lang="zh-CN" altLang="en-US"/>
            </a:p>
          </p:txBody>
        </p:sp>
        <p:sp>
          <p:nvSpPr>
            <p:cNvPr id="35" name="Freeform 13"/>
            <p:cNvSpPr/>
            <p:nvPr/>
          </p:nvSpPr>
          <p:spPr bwMode="auto">
            <a:xfrm>
              <a:off x="2326448" y="3484991"/>
              <a:ext cx="2445143" cy="929664"/>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adFill flip="none" rotWithShape="1">
              <a:gsLst>
                <a:gs pos="70000">
                  <a:srgbClr val="498B9C"/>
                </a:gs>
                <a:gs pos="70000">
                  <a:srgbClr val="CF3C27"/>
                </a:gs>
              </a:gsLst>
              <a:lin ang="1800000" scaled="0"/>
              <a:tileRect/>
            </a:gradFill>
            <a:ln>
              <a:noFill/>
            </a:ln>
          </p:spPr>
          <p:txBody>
            <a:bodyPr vert="horz" wrap="square" lIns="91440" tIns="45720" rIns="91440" bIns="45720" numCol="1" anchor="t" anchorCtr="0" compatLnSpc="1"/>
            <a:lstStyle/>
            <a:p>
              <a:endParaRPr lang="zh-CN" altLang="en-US"/>
            </a:p>
          </p:txBody>
        </p:sp>
        <p:sp>
          <p:nvSpPr>
            <p:cNvPr id="36" name="Freeform 14"/>
            <p:cNvSpPr/>
            <p:nvPr/>
          </p:nvSpPr>
          <p:spPr bwMode="auto">
            <a:xfrm>
              <a:off x="1766103" y="2695416"/>
              <a:ext cx="3553102" cy="1171626"/>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adFill flip="none" rotWithShape="1">
              <a:gsLst>
                <a:gs pos="37000">
                  <a:srgbClr val="498B9C"/>
                </a:gs>
                <a:gs pos="37000">
                  <a:srgbClr val="CF3C27"/>
                </a:gs>
              </a:gsLst>
              <a:lin ang="19800000" scaled="0"/>
              <a:tileRect/>
            </a:gradFill>
            <a:ln>
              <a:noFill/>
            </a:ln>
          </p:spPr>
          <p:txBody>
            <a:bodyPr vert="horz" wrap="square" lIns="91440" tIns="45720" rIns="91440" bIns="45720" numCol="1" anchor="t" anchorCtr="0" compatLnSpc="1"/>
            <a:lstStyle/>
            <a:p>
              <a:endParaRPr lang="zh-CN" altLang="en-US"/>
            </a:p>
          </p:txBody>
        </p:sp>
        <p:sp>
          <p:nvSpPr>
            <p:cNvPr id="38" name="Freeform 16"/>
            <p:cNvSpPr/>
            <p:nvPr/>
          </p:nvSpPr>
          <p:spPr bwMode="auto">
            <a:xfrm>
              <a:off x="2963204" y="4491057"/>
              <a:ext cx="1158900" cy="1146156"/>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39" name="Freeform 17"/>
            <p:cNvSpPr/>
            <p:nvPr/>
          </p:nvSpPr>
          <p:spPr bwMode="auto">
            <a:xfrm>
              <a:off x="4249454" y="4720288"/>
              <a:ext cx="458464" cy="674962"/>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40" name="Freeform 18"/>
            <p:cNvSpPr/>
            <p:nvPr/>
          </p:nvSpPr>
          <p:spPr bwMode="auto">
            <a:xfrm>
              <a:off x="2402858" y="4720288"/>
              <a:ext cx="420263" cy="674962"/>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45" name="AutoShape 8"/>
            <p:cNvSpPr>
              <a:spLocks noChangeAspect="1" noChangeArrowheads="1" noTextEdit="1"/>
            </p:cNvSpPr>
            <p:nvPr/>
          </p:nvSpPr>
          <p:spPr bwMode="auto">
            <a:xfrm>
              <a:off x="3218654" y="4831029"/>
              <a:ext cx="647999" cy="4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10"/>
            <p:cNvSpPr/>
            <p:nvPr/>
          </p:nvSpPr>
          <p:spPr bwMode="auto">
            <a:xfrm>
              <a:off x="3541417" y="4828556"/>
              <a:ext cx="325237" cy="422930"/>
            </a:xfrm>
            <a:custGeom>
              <a:avLst/>
              <a:gdLst>
                <a:gd name="T0" fmla="*/ 110 w 110"/>
                <a:gd name="T1" fmla="*/ 55 h 142"/>
                <a:gd name="T2" fmla="*/ 39 w 110"/>
                <a:gd name="T3" fmla="*/ 0 h 142"/>
                <a:gd name="T4" fmla="*/ 0 w 110"/>
                <a:gd name="T5" fmla="*/ 10 h 142"/>
                <a:gd name="T6" fmla="*/ 45 w 110"/>
                <a:gd name="T7" fmla="*/ 67 h 142"/>
                <a:gd name="T8" fmla="*/ 15 w 110"/>
                <a:gd name="T9" fmla="*/ 117 h 142"/>
                <a:gd name="T10" fmla="*/ 64 w 110"/>
                <a:gd name="T11" fmla="*/ 140 h 142"/>
                <a:gd name="T12" fmla="*/ 42 w 110"/>
                <a:gd name="T13" fmla="*/ 110 h 142"/>
                <a:gd name="T14" fmla="*/ 43 w 110"/>
                <a:gd name="T15" fmla="*/ 110 h 142"/>
                <a:gd name="T16" fmla="*/ 110 w 110"/>
                <a:gd name="T17"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42">
                  <a:moveTo>
                    <a:pt x="110" y="55"/>
                  </a:moveTo>
                  <a:cubicBezTo>
                    <a:pt x="110" y="25"/>
                    <a:pt x="79" y="0"/>
                    <a:pt x="39" y="0"/>
                  </a:cubicBezTo>
                  <a:cubicBezTo>
                    <a:pt x="25" y="0"/>
                    <a:pt x="11" y="4"/>
                    <a:pt x="0" y="10"/>
                  </a:cubicBezTo>
                  <a:cubicBezTo>
                    <a:pt x="27" y="20"/>
                    <a:pt x="45" y="42"/>
                    <a:pt x="45" y="67"/>
                  </a:cubicBezTo>
                  <a:cubicBezTo>
                    <a:pt x="45" y="87"/>
                    <a:pt x="34" y="105"/>
                    <a:pt x="15" y="117"/>
                  </a:cubicBezTo>
                  <a:cubicBezTo>
                    <a:pt x="25" y="132"/>
                    <a:pt x="44" y="142"/>
                    <a:pt x="64" y="140"/>
                  </a:cubicBezTo>
                  <a:cubicBezTo>
                    <a:pt x="56" y="137"/>
                    <a:pt x="41" y="130"/>
                    <a:pt x="42" y="110"/>
                  </a:cubicBezTo>
                  <a:cubicBezTo>
                    <a:pt x="42" y="110"/>
                    <a:pt x="43" y="110"/>
                    <a:pt x="43" y="110"/>
                  </a:cubicBezTo>
                  <a:cubicBezTo>
                    <a:pt x="80" y="108"/>
                    <a:pt x="110" y="84"/>
                    <a:pt x="110" y="55"/>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47" name="Freeform 11"/>
            <p:cNvSpPr>
              <a:spLocks noEditPoints="1"/>
            </p:cNvSpPr>
            <p:nvPr/>
          </p:nvSpPr>
          <p:spPr bwMode="auto">
            <a:xfrm>
              <a:off x="3221127" y="4860709"/>
              <a:ext cx="432824" cy="439006"/>
            </a:xfrm>
            <a:custGeom>
              <a:avLst/>
              <a:gdLst>
                <a:gd name="T0" fmla="*/ 146 w 146"/>
                <a:gd name="T1" fmla="*/ 56 h 147"/>
                <a:gd name="T2" fmla="*/ 73 w 146"/>
                <a:gd name="T3" fmla="*/ 0 h 147"/>
                <a:gd name="T4" fmla="*/ 0 w 146"/>
                <a:gd name="T5" fmla="*/ 56 h 147"/>
                <a:gd name="T6" fmla="*/ 69 w 146"/>
                <a:gd name="T7" fmla="*/ 113 h 147"/>
                <a:gd name="T8" fmla="*/ 70 w 146"/>
                <a:gd name="T9" fmla="*/ 113 h 147"/>
                <a:gd name="T10" fmla="*/ 48 w 146"/>
                <a:gd name="T11" fmla="*/ 144 h 147"/>
                <a:gd name="T12" fmla="*/ 103 w 146"/>
                <a:gd name="T13" fmla="*/ 107 h 147"/>
                <a:gd name="T14" fmla="*/ 103 w 146"/>
                <a:gd name="T15" fmla="*/ 107 h 147"/>
                <a:gd name="T16" fmla="*/ 146 w 146"/>
                <a:gd name="T17" fmla="*/ 56 h 147"/>
                <a:gd name="T18" fmla="*/ 73 w 146"/>
                <a:gd name="T19" fmla="*/ 26 h 147"/>
                <a:gd name="T20" fmla="*/ 82 w 146"/>
                <a:gd name="T21" fmla="*/ 35 h 147"/>
                <a:gd name="T22" fmla="*/ 78 w 146"/>
                <a:gd name="T23" fmla="*/ 61 h 147"/>
                <a:gd name="T24" fmla="*/ 73 w 146"/>
                <a:gd name="T25" fmla="*/ 66 h 147"/>
                <a:gd name="T26" fmla="*/ 67 w 146"/>
                <a:gd name="T27" fmla="*/ 61 h 147"/>
                <a:gd name="T28" fmla="*/ 63 w 146"/>
                <a:gd name="T29" fmla="*/ 35 h 147"/>
                <a:gd name="T30" fmla="*/ 73 w 146"/>
                <a:gd name="T31" fmla="*/ 26 h 147"/>
                <a:gd name="T32" fmla="*/ 73 w 146"/>
                <a:gd name="T33" fmla="*/ 88 h 147"/>
                <a:gd name="T34" fmla="*/ 63 w 146"/>
                <a:gd name="T35" fmla="*/ 78 h 147"/>
                <a:gd name="T36" fmla="*/ 73 w 146"/>
                <a:gd name="T37" fmla="*/ 69 h 147"/>
                <a:gd name="T38" fmla="*/ 82 w 146"/>
                <a:gd name="T39" fmla="*/ 78 h 147"/>
                <a:gd name="T40" fmla="*/ 73 w 146"/>
                <a:gd name="T41"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47">
                  <a:moveTo>
                    <a:pt x="146" y="56"/>
                  </a:moveTo>
                  <a:cubicBezTo>
                    <a:pt x="146" y="25"/>
                    <a:pt x="113" y="0"/>
                    <a:pt x="73" y="0"/>
                  </a:cubicBezTo>
                  <a:cubicBezTo>
                    <a:pt x="32" y="0"/>
                    <a:pt x="0" y="25"/>
                    <a:pt x="0" y="56"/>
                  </a:cubicBezTo>
                  <a:cubicBezTo>
                    <a:pt x="0" y="86"/>
                    <a:pt x="30" y="111"/>
                    <a:pt x="69" y="113"/>
                  </a:cubicBezTo>
                  <a:cubicBezTo>
                    <a:pt x="69" y="113"/>
                    <a:pt x="70" y="113"/>
                    <a:pt x="70" y="113"/>
                  </a:cubicBezTo>
                  <a:cubicBezTo>
                    <a:pt x="71" y="134"/>
                    <a:pt x="56" y="141"/>
                    <a:pt x="48" y="144"/>
                  </a:cubicBezTo>
                  <a:cubicBezTo>
                    <a:pt x="74" y="147"/>
                    <a:pt x="98" y="129"/>
                    <a:pt x="103" y="107"/>
                  </a:cubicBezTo>
                  <a:cubicBezTo>
                    <a:pt x="103" y="107"/>
                    <a:pt x="103" y="107"/>
                    <a:pt x="103" y="107"/>
                  </a:cubicBezTo>
                  <a:cubicBezTo>
                    <a:pt x="128" y="98"/>
                    <a:pt x="146" y="79"/>
                    <a:pt x="146" y="56"/>
                  </a:cubicBezTo>
                  <a:close/>
                  <a:moveTo>
                    <a:pt x="73" y="26"/>
                  </a:moveTo>
                  <a:cubicBezTo>
                    <a:pt x="79" y="26"/>
                    <a:pt x="82" y="29"/>
                    <a:pt x="82" y="35"/>
                  </a:cubicBezTo>
                  <a:cubicBezTo>
                    <a:pt x="82" y="41"/>
                    <a:pt x="80" y="51"/>
                    <a:pt x="78" y="61"/>
                  </a:cubicBezTo>
                  <a:cubicBezTo>
                    <a:pt x="77" y="64"/>
                    <a:pt x="76" y="66"/>
                    <a:pt x="73" y="66"/>
                  </a:cubicBezTo>
                  <a:cubicBezTo>
                    <a:pt x="69" y="66"/>
                    <a:pt x="68" y="64"/>
                    <a:pt x="67" y="61"/>
                  </a:cubicBezTo>
                  <a:cubicBezTo>
                    <a:pt x="65" y="51"/>
                    <a:pt x="63" y="41"/>
                    <a:pt x="63" y="35"/>
                  </a:cubicBezTo>
                  <a:cubicBezTo>
                    <a:pt x="63" y="29"/>
                    <a:pt x="66" y="26"/>
                    <a:pt x="73" y="26"/>
                  </a:cubicBezTo>
                  <a:close/>
                  <a:moveTo>
                    <a:pt x="73" y="88"/>
                  </a:moveTo>
                  <a:cubicBezTo>
                    <a:pt x="67" y="88"/>
                    <a:pt x="63" y="84"/>
                    <a:pt x="63" y="78"/>
                  </a:cubicBezTo>
                  <a:cubicBezTo>
                    <a:pt x="63" y="73"/>
                    <a:pt x="67" y="69"/>
                    <a:pt x="73" y="69"/>
                  </a:cubicBezTo>
                  <a:cubicBezTo>
                    <a:pt x="78" y="69"/>
                    <a:pt x="82" y="73"/>
                    <a:pt x="82" y="78"/>
                  </a:cubicBezTo>
                  <a:cubicBezTo>
                    <a:pt x="82" y="84"/>
                    <a:pt x="78" y="88"/>
                    <a:pt x="73" y="88"/>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948055" y="1577551"/>
            <a:ext cx="11023602" cy="5322995"/>
            <a:chOff x="980608" y="1948657"/>
            <a:chExt cx="4497211" cy="5053821"/>
          </a:xfrm>
        </p:grpSpPr>
        <p:sp>
          <p:nvSpPr>
            <p:cNvPr id="8" name="文本框 7"/>
            <p:cNvSpPr txBox="1"/>
            <p:nvPr/>
          </p:nvSpPr>
          <p:spPr>
            <a:xfrm>
              <a:off x="2795036" y="2357216"/>
              <a:ext cx="2682783" cy="4645262"/>
            </a:xfrm>
            <a:prstGeom prst="rect">
              <a:avLst/>
            </a:prstGeom>
            <a:noFill/>
          </p:spPr>
          <p:txBody>
            <a:bodyPr wrap="square" rtlCol="0">
              <a:spAutoFit/>
            </a:bodyPr>
            <a:p>
              <a:pPr marL="342900" indent="-342900" algn="just" fontAlgn="auto">
                <a:lnSpc>
                  <a:spcPct val="100000"/>
                </a:lnSpc>
                <a:buFont typeface="Wingdings" panose="05000000000000000000" charset="0"/>
                <a:buChar char="Ø"/>
              </a:pPr>
              <a:r>
                <a:rPr lang="en-US" altLang="zh-CN" sz="2400" dirty="0">
                  <a:solidFill>
                    <a:srgbClr val="1D495D"/>
                  </a:solidFill>
                  <a:latin typeface="微软雅黑" panose="020B0503020204020204" pitchFamily="34" charset="-122"/>
                  <a:ea typeface="微软雅黑" panose="020B0503020204020204" pitchFamily="34" charset="-122"/>
                </a:rPr>
                <a:t> </a:t>
              </a:r>
              <a:r>
                <a:rPr lang="en-US" altLang="zh-CN" sz="2400" b="1" dirty="0">
                  <a:solidFill>
                    <a:srgbClr val="1D495D"/>
                  </a:solidFill>
                  <a:latin typeface="微软雅黑" panose="020B0503020204020204" pitchFamily="34" charset="-122"/>
                  <a:ea typeface="微软雅黑" panose="020B0503020204020204" pitchFamily="34" charset="-122"/>
                </a:rPr>
                <a:t>  </a:t>
              </a:r>
              <a:r>
                <a:rPr lang="zh-CN" altLang="en-US" sz="2400" b="1" dirty="0">
                  <a:solidFill>
                    <a:srgbClr val="1D495D"/>
                  </a:solidFill>
                  <a:latin typeface="微软雅黑" panose="020B0503020204020204" pitchFamily="34" charset="-122"/>
                  <a:ea typeface="微软雅黑" panose="020B0503020204020204" pitchFamily="34" charset="-122"/>
                </a:rPr>
                <a:t>As an indispensable part in business activities, international business negotiation basically comprises four steps: </a:t>
              </a:r>
              <a:r>
                <a:rPr lang="zh-CN" altLang="en-US" sz="2400" b="1" dirty="0">
                  <a:solidFill>
                    <a:schemeClr val="accent2"/>
                  </a:solidFill>
                  <a:latin typeface="微软雅黑" panose="020B0503020204020204" pitchFamily="34" charset="-122"/>
                  <a:ea typeface="微软雅黑" panose="020B0503020204020204" pitchFamily="34" charset="-122"/>
                </a:rPr>
                <a:t>enquiry, offer, counter-offer and acceptance. </a:t>
              </a:r>
              <a:endParaRPr lang="zh-CN" altLang="en-US" sz="2400" b="1" dirty="0">
                <a:solidFill>
                  <a:schemeClr val="accent2"/>
                </a:solidFill>
                <a:latin typeface="微软雅黑" panose="020B0503020204020204" pitchFamily="34" charset="-122"/>
                <a:ea typeface="微软雅黑" panose="020B0503020204020204" pitchFamily="34" charset="-122"/>
              </a:endParaRPr>
            </a:p>
            <a:p>
              <a:pPr marL="342900" indent="-342900" algn="just" fontAlgn="auto">
                <a:lnSpc>
                  <a:spcPct val="100000"/>
                </a:lnSpc>
                <a:buFont typeface="Wingdings" panose="05000000000000000000" charset="0"/>
                <a:buChar char="Ø"/>
              </a:pPr>
              <a:r>
                <a:rPr lang="zh-CN" altLang="en-US" sz="2400" b="1" dirty="0">
                  <a:solidFill>
                    <a:schemeClr val="accent2"/>
                  </a:solidFill>
                  <a:latin typeface="微软雅黑" panose="020B0503020204020204" pitchFamily="34" charset="-122"/>
                  <a:ea typeface="微软雅黑" panose="020B0503020204020204" pitchFamily="34" charset="-122"/>
                </a:rPr>
                <a:t>Enquiry</a:t>
              </a:r>
              <a:r>
                <a:rPr lang="zh-CN" altLang="en-US" sz="2400" b="1" dirty="0">
                  <a:solidFill>
                    <a:srgbClr val="1D495D"/>
                  </a:solidFill>
                  <a:latin typeface="微软雅黑" panose="020B0503020204020204" pitchFamily="34" charset="-122"/>
                  <a:ea typeface="微软雅黑" panose="020B0503020204020204" pitchFamily="34" charset="-122"/>
                </a:rPr>
                <a:t> is the first real step in business negotiation. It is usually made by the importer to seek detailed information about specific goods, in particular, their prices, which does not legally bind both parties. When you write an enquiry letter, the following guidelines should be followed: </a:t>
              </a:r>
              <a:endParaRPr lang="zh-CN" altLang="en-US" sz="2400" b="1" dirty="0">
                <a:solidFill>
                  <a:srgbClr val="1D495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80608" y="1948657"/>
              <a:ext cx="216000" cy="216443"/>
              <a:chOff x="980608" y="2248535"/>
              <a:chExt cx="216000" cy="216443"/>
            </a:xfrm>
          </p:grpSpPr>
          <p:sp>
            <p:nvSpPr>
              <p:cNvPr id="1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p>
                <a:endParaRPr lang="zh-CN" altLang="en-US">
                  <a:solidFill>
                    <a:srgbClr val="1D495D"/>
                  </a:solidFill>
                </a:endParaRPr>
              </a:p>
            </p:txBody>
          </p:sp>
          <p:sp>
            <p:nvSpPr>
              <p:cNvPr id="1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p>
                <a:endParaRPr lang="zh-CN" altLang="en-US">
                  <a:solidFill>
                    <a:srgbClr val="1D495D"/>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5</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449580" y="1798955"/>
            <a:ext cx="7453630"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收到加拿大汤姆逊公司的具体询盘信后，宁波钱湖贸易公司外销部的陈先生与Martin Crown 先生进行了接洽，由于该锦缎手袋目前有一定的存货，故对锦缎手袋发出虚盘报价。</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5</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57785" y="963295"/>
            <a:ext cx="927481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with reference to  关于……</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take pleasure in doing sth.  感到荣幸乐意做某事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have the pleasure of doing sth.  感到荣幸乐意做某事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please note that…  请注意</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be subject to  以...条件，以...为有效</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balance  余款，尾款</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run out  用完，用尽</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8. take advantage of  利用</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5</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45085" y="1549400"/>
            <a:ext cx="1210183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With reference to your enquiry of May 24, we make you the following offer, which is subject to our final confirmation.</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Replying to your enquiry of May 8, we have the pleasure of quoting our brocade handbags as follows.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We are in receipt of your enquiry of May 24, and send you samples of our various brocade handbags, for which we can quote you as follows.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5</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88185"/>
            <a:ext cx="1176274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These quotations are all subject to the fluctuation of the market, and we hope to have your definite enquiries shortly.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We offer, subject to goods being unsold.</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We offer, subject to prior sale.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We hope you will agree that our prices are very competitive for these good quality brocade handbags, and we look forward to your initial order.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5</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88185"/>
            <a:ext cx="1176274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This favourable offer will not be repeated for some time, and we accordingly look forward to an early order from you.</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As for the above offer, it is extremely probable that the prices will rise still more, and it would therefore be to your interest to place your orders without delay.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As the prices quoted are exceptionally low and likely to be adjusted, we would advise you to place orders without delay.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72390" y="1103948"/>
            <a:ext cx="11797030" cy="526224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Martin,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With reference to</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enquiry of March 2, we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take pleasure in</a:t>
            </a:r>
            <a:r>
              <a:rPr lang="en-US" altLang="zh-CN" sz="2800">
                <a:latin typeface="Arial" panose="020B0604020202020204" pitchFamily="34" charset="0"/>
                <a:ea typeface="宋体" panose="02010600030101010101" pitchFamily="2" charset="-122"/>
                <a:cs typeface="Arial" panose="020B0604020202020204" pitchFamily="34" charset="0"/>
                <a:sym typeface="+mn-ea"/>
              </a:rPr>
              <a:t> making the following offer.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Please note that</a:t>
            </a:r>
            <a:r>
              <a:rPr lang="en-US" altLang="zh-CN" sz="2800">
                <a:latin typeface="Arial" panose="020B0604020202020204" pitchFamily="34" charset="0"/>
                <a:ea typeface="宋体" panose="02010600030101010101" pitchFamily="2" charset="-122"/>
                <a:cs typeface="Arial" panose="020B0604020202020204" pitchFamily="34" charset="0"/>
                <a:sym typeface="+mn-ea"/>
              </a:rPr>
              <a:t> this offer is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subject to</a:t>
            </a:r>
            <a:r>
              <a:rPr lang="en-US" altLang="zh-CN" sz="2800">
                <a:latin typeface="Arial" panose="020B0604020202020204" pitchFamily="34" charset="0"/>
                <a:ea typeface="宋体" panose="02010600030101010101" pitchFamily="2" charset="-122"/>
                <a:cs typeface="Arial" panose="020B0604020202020204" pitchFamily="34" charset="0"/>
                <a:sym typeface="+mn-ea"/>
              </a:rPr>
              <a:t> our final confirmation.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1. Article: QWB-012 brocade teardrop-shaped evening handbag</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US$ 4.20 /pc,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Lead Time: 5 days                          Packing: polybag; 12 dozen/CTN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2. Article: QWB-016 laptop brocade handbags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US$8.00 /pc,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Lead Time: 5 days                         Packing: polybag; 12 dozen/CTN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051685" y="476250"/>
            <a:ext cx="88474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5  Exporter’s Non-firm Offer to Importer’s Specific Enquiry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3225165" y="1200785"/>
            <a:ext cx="8817610" cy="526224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Terms of Payment: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30% deposit and the balance paid against the copy of shipping documents.</a:t>
            </a:r>
            <a:endPar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As we have received a large number of orders from our clients, it is quite probable that our present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stock</a:t>
            </a:r>
            <a:r>
              <a:rPr lang="en-US" altLang="zh-CN" sz="2800">
                <a:latin typeface="Arial" panose="020B0604020202020204" pitchFamily="34" charset="0"/>
                <a:ea typeface="宋体" panose="02010600030101010101" pitchFamily="2" charset="-122"/>
                <a:cs typeface="Arial" panose="020B0604020202020204" pitchFamily="34" charset="0"/>
                <a:sym typeface="+mn-ea"/>
              </a:rPr>
              <a:t> may soon run out. We would therefore suggest that you take advantage of this attractive offer.</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look forward to receiving your order.</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051685" y="476250"/>
            <a:ext cx="88474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5  Exporter’s Non-firm Offer to Importer’s Specific Enquiry   </a:t>
            </a:r>
            <a:endParaRPr lang="en-US" altLang="zh-CN" sz="2400">
              <a:latin typeface="Arial" panose="020B0604020202020204" pitchFamily="34" charset="0"/>
              <a:cs typeface="Arial" panose="020B0604020202020204" pitchFamily="34" charset="0"/>
            </a:endParaRPr>
          </a:p>
        </p:txBody>
      </p:sp>
      <p:pic>
        <p:nvPicPr>
          <p:cNvPr id="1073743816" name="图片 1073743815" descr="7"/>
          <p:cNvPicPr>
            <a:picLocks noChangeAspect="1"/>
          </p:cNvPicPr>
          <p:nvPr/>
        </p:nvPicPr>
        <p:blipFill>
          <a:blip r:embed="rId2">
            <a:grayscl/>
            <a:lum bright="6000"/>
          </a:blip>
          <a:stretch>
            <a:fillRect/>
          </a:stretch>
        </p:blipFill>
        <p:spPr>
          <a:xfrm>
            <a:off x="506095" y="1662430"/>
            <a:ext cx="2372995" cy="43376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500" fill="hold">
                                          <p:stCondLst>
                                            <p:cond delay="0"/>
                                          </p:stCondLst>
                                        </p:cTn>
                                        <p:tgtEl>
                                          <p:spTgt spid="1073743816"/>
                                        </p:tgtEl>
                                        <p:attrNameLst>
                                          <p:attrName>style.visibility</p:attrName>
                                        </p:attrNameLst>
                                      </p:cBhvr>
                                      <p:to>
                                        <p:strVal val="visible"/>
                                      </p:to>
                                    </p:set>
                                    <p:animEffect transition="in" filter="box(in)">
                                      <p:cBhvr>
                                        <p:cTn id="15" dur="500"/>
                                        <p:tgtEl>
                                          <p:spTgt spid="107374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099185"/>
            <a:ext cx="12002770" cy="4399915"/>
          </a:xfrm>
          <a:prstGeom prst="rect">
            <a:avLst/>
          </a:prstGeom>
          <a:noFill/>
        </p:spPr>
        <p:txBody>
          <a:bodyPr wrap="square" rtlCol="0">
            <a:spAutoFit/>
          </a:bodyPr>
          <a:p>
            <a:r>
              <a:rPr lang="en-US" sz="2800">
                <a:latin typeface="Arial" panose="020B0604020202020204" pitchFamily="34" charset="0"/>
                <a:cs typeface="Arial" panose="020B0604020202020204" pitchFamily="34" charset="0"/>
                <a:sym typeface="+mn-ea"/>
              </a:rPr>
              <a:t>1</a:t>
            </a:r>
            <a:r>
              <a:rPr lang="zh-CN" altLang="en-US" sz="2800">
                <a:latin typeface="Arial" panose="020B0604020202020204" pitchFamily="34" charset="0"/>
                <a:cs typeface="Arial" panose="020B0604020202020204" pitchFamily="34" charset="0"/>
                <a:sym typeface="+mn-ea"/>
              </a:rPr>
              <a:t>. We take pleasure in making the following offer. 我们很高兴地向贵公司报盘如下。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take pleasure in doing sth. 很高兴地做某事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这是在较正式场合使用的客套用语，也可用以下的句型表示：</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have/take pleasure of doing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have/take pleasure to do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It’s a (great) pleasure for us to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are pleased to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2. with reference to 有关于（通常放在句首）</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类似用法的词还有with regard to、regarding、in reply to。</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7218680" y="163893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41">
            <a:hlinkClick r:id="rId1" action="ppaction://hlinksldjump"/>
          </p:cNvPr>
          <p:cNvSpPr/>
          <p:nvPr/>
        </p:nvSpPr>
        <p:spPr>
          <a:xfrm>
            <a:off x="7218680" y="430593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par>
                                <p:cTn id="14" presetID="13" presetClass="entr" presetSubtype="16" fill="hold" nodeType="withEffect">
                                  <p:stCondLst>
                                    <p:cond delay="0"/>
                                  </p:stCondLst>
                                  <p:childTnLst>
                                    <p:set>
                                      <p:cBhvr>
                                        <p:cTn id="15" dur="500" fill="hold">
                                          <p:stCondLst>
                                            <p:cond delay="0"/>
                                          </p:stCondLst>
                                        </p:cTn>
                                        <p:tgtEl>
                                          <p:spTgt spid="3">
                                            <p:txEl>
                                              <p:pRg st="0" end="0"/>
                                            </p:txEl>
                                          </p:spTgt>
                                        </p:tgtEl>
                                        <p:attrNameLst>
                                          <p:attrName>style.visibility</p:attrName>
                                        </p:attrNameLst>
                                      </p:cBhvr>
                                      <p:to>
                                        <p:strVal val="visible"/>
                                      </p:to>
                                    </p:set>
                                    <p:animEffect transition="in" filter="plus(in)">
                                      <p:cBhvr>
                                        <p:cTn id="16" dur="500"/>
                                        <p:tgtEl>
                                          <p:spTgt spid="3">
                                            <p:txEl>
                                              <p:pRg st="0" end="0"/>
                                            </p:txEl>
                                          </p:spTgt>
                                        </p:tgtEl>
                                      </p:cBhvr>
                                    </p:animEffect>
                                  </p:childTnLst>
                                </p:cTn>
                              </p:par>
                              <p:par>
                                <p:cTn id="17" presetID="13" presetClass="entr" presetSubtype="16" fill="hold" nodeType="with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Effect transition="in" filter="plus(in)">
                                      <p:cBhvr>
                                        <p:cTn id="19" dur="500"/>
                                        <p:tgtEl>
                                          <p:spTgt spid="3">
                                            <p:txEl>
                                              <p:pRg st="1" end="1"/>
                                            </p:txEl>
                                          </p:spTgt>
                                        </p:tgtEl>
                                      </p:cBhvr>
                                    </p:animEffect>
                                  </p:childTnLst>
                                </p:cTn>
                              </p:par>
                              <p:par>
                                <p:cTn id="20" presetID="13" presetClass="entr" presetSubtype="16" fill="hold" nodeType="withEffect">
                                  <p:stCondLst>
                                    <p:cond delay="0"/>
                                  </p:stCondLst>
                                  <p:childTnLst>
                                    <p:set>
                                      <p:cBhvr>
                                        <p:cTn id="21" dur="500" fill="hold">
                                          <p:stCondLst>
                                            <p:cond delay="0"/>
                                          </p:stCondLst>
                                        </p:cTn>
                                        <p:tgtEl>
                                          <p:spTgt spid="3">
                                            <p:txEl>
                                              <p:pRg st="2" end="2"/>
                                            </p:txEl>
                                          </p:spTgt>
                                        </p:tgtEl>
                                        <p:attrNameLst>
                                          <p:attrName>style.visibility</p:attrName>
                                        </p:attrNameLst>
                                      </p:cBhvr>
                                      <p:to>
                                        <p:strVal val="visible"/>
                                      </p:to>
                                    </p:set>
                                    <p:animEffect transition="in" filter="plus(in)">
                                      <p:cBhvr>
                                        <p:cTn id="22" dur="500"/>
                                        <p:tgtEl>
                                          <p:spTgt spid="3">
                                            <p:txEl>
                                              <p:pRg st="2" end="2"/>
                                            </p:txEl>
                                          </p:spTgt>
                                        </p:tgtEl>
                                      </p:cBhvr>
                                    </p:animEffect>
                                  </p:childTnLst>
                                </p:cTn>
                              </p:par>
                              <p:par>
                                <p:cTn id="23" presetID="13" presetClass="entr" presetSubtype="16" fill="hold" nodeType="withEffect">
                                  <p:stCondLst>
                                    <p:cond delay="0"/>
                                  </p:stCondLst>
                                  <p:childTnLst>
                                    <p:set>
                                      <p:cBhvr>
                                        <p:cTn id="24" dur="500" fill="hold">
                                          <p:stCondLst>
                                            <p:cond delay="0"/>
                                          </p:stCondLst>
                                        </p:cTn>
                                        <p:tgtEl>
                                          <p:spTgt spid="3">
                                            <p:txEl>
                                              <p:pRg st="3" end="3"/>
                                            </p:txEl>
                                          </p:spTgt>
                                        </p:tgtEl>
                                        <p:attrNameLst>
                                          <p:attrName>style.visibility</p:attrName>
                                        </p:attrNameLst>
                                      </p:cBhvr>
                                      <p:to>
                                        <p:strVal val="visible"/>
                                      </p:to>
                                    </p:set>
                                    <p:animEffect transition="in" filter="plus(in)">
                                      <p:cBhvr>
                                        <p:cTn id="25" dur="500"/>
                                        <p:tgtEl>
                                          <p:spTgt spid="3">
                                            <p:txEl>
                                              <p:pRg st="3" end="3"/>
                                            </p:txEl>
                                          </p:spTgt>
                                        </p:tgtEl>
                                      </p:cBhvr>
                                    </p:animEffect>
                                  </p:childTnLst>
                                </p:cTn>
                              </p:par>
                              <p:par>
                                <p:cTn id="26" presetID="13" presetClass="entr" presetSubtype="16" fill="hold" nodeType="withEffect">
                                  <p:stCondLst>
                                    <p:cond delay="0"/>
                                  </p:stCondLst>
                                  <p:childTnLst>
                                    <p:set>
                                      <p:cBhvr>
                                        <p:cTn id="27" dur="500" fill="hold">
                                          <p:stCondLst>
                                            <p:cond delay="0"/>
                                          </p:stCondLst>
                                        </p:cTn>
                                        <p:tgtEl>
                                          <p:spTgt spid="3">
                                            <p:txEl>
                                              <p:pRg st="4" end="4"/>
                                            </p:txEl>
                                          </p:spTgt>
                                        </p:tgtEl>
                                        <p:attrNameLst>
                                          <p:attrName>style.visibility</p:attrName>
                                        </p:attrNameLst>
                                      </p:cBhvr>
                                      <p:to>
                                        <p:strVal val="visible"/>
                                      </p:to>
                                    </p:set>
                                    <p:animEffect transition="in" filter="plus(in)">
                                      <p:cBhvr>
                                        <p:cTn id="28" dur="500"/>
                                        <p:tgtEl>
                                          <p:spTgt spid="3">
                                            <p:txEl>
                                              <p:pRg st="4" end="4"/>
                                            </p:txEl>
                                          </p:spTgt>
                                        </p:tgtEl>
                                      </p:cBhvr>
                                    </p:animEffect>
                                  </p:childTnLst>
                                </p:cTn>
                              </p:par>
                              <p:par>
                                <p:cTn id="29" presetID="13" presetClass="entr" presetSubtype="16" fill="hold" nodeType="withEffect">
                                  <p:stCondLst>
                                    <p:cond delay="0"/>
                                  </p:stCondLst>
                                  <p:childTnLst>
                                    <p:set>
                                      <p:cBhvr>
                                        <p:cTn id="30" dur="500" fill="hold">
                                          <p:stCondLst>
                                            <p:cond delay="0"/>
                                          </p:stCondLst>
                                        </p:cTn>
                                        <p:tgtEl>
                                          <p:spTgt spid="3">
                                            <p:txEl>
                                              <p:pRg st="5" end="5"/>
                                            </p:txEl>
                                          </p:spTgt>
                                        </p:tgtEl>
                                        <p:attrNameLst>
                                          <p:attrName>style.visibility</p:attrName>
                                        </p:attrNameLst>
                                      </p:cBhvr>
                                      <p:to>
                                        <p:strVal val="visible"/>
                                      </p:to>
                                    </p:set>
                                    <p:animEffect transition="in" filter="plus(in)">
                                      <p:cBhvr>
                                        <p:cTn id="31" dur="500"/>
                                        <p:tgtEl>
                                          <p:spTgt spid="3">
                                            <p:txEl>
                                              <p:pRg st="5" end="5"/>
                                            </p:txEl>
                                          </p:spTgt>
                                        </p:tgtEl>
                                      </p:cBhvr>
                                    </p:animEffect>
                                  </p:childTnLst>
                                </p:cTn>
                              </p:par>
                              <p:par>
                                <p:cTn id="32" presetID="13" presetClass="entr" presetSubtype="16" fill="hold" nodeType="withEffect">
                                  <p:stCondLst>
                                    <p:cond delay="0"/>
                                  </p:stCondLst>
                                  <p:childTnLst>
                                    <p:set>
                                      <p:cBhvr>
                                        <p:cTn id="33" dur="500" fill="hold">
                                          <p:stCondLst>
                                            <p:cond delay="0"/>
                                          </p:stCondLst>
                                        </p:cTn>
                                        <p:tgtEl>
                                          <p:spTgt spid="3">
                                            <p:txEl>
                                              <p:pRg st="6" end="6"/>
                                            </p:txEl>
                                          </p:spTgt>
                                        </p:tgtEl>
                                        <p:attrNameLst>
                                          <p:attrName>style.visibility</p:attrName>
                                        </p:attrNameLst>
                                      </p:cBhvr>
                                      <p:to>
                                        <p:strVal val="visible"/>
                                      </p:to>
                                    </p:set>
                                    <p:animEffect transition="in" filter="plus(in)">
                                      <p:cBhvr>
                                        <p:cTn id="34" dur="500"/>
                                        <p:tgtEl>
                                          <p:spTgt spid="3">
                                            <p:txEl>
                                              <p:pRg st="6" end="6"/>
                                            </p:txEl>
                                          </p:spTgt>
                                        </p:tgtEl>
                                      </p:cBhvr>
                                    </p:animEffect>
                                  </p:childTnLst>
                                </p:cTn>
                              </p:par>
                            </p:childTnLst>
                          </p:cTn>
                        </p:par>
                        <p:par>
                          <p:cTn id="35" fill="hold">
                            <p:stCondLst>
                              <p:cond delay="1000"/>
                            </p:stCondLst>
                            <p:childTnLst>
                              <p:par>
                                <p:cTn id="36" presetID="5" presetClass="entr" presetSubtype="10" fill="hold" grpId="0" nodeType="afterEffect">
                                  <p:stCondLst>
                                    <p:cond delay="0"/>
                                  </p:stCondLst>
                                  <p:childTnLst>
                                    <p:set>
                                      <p:cBhvr>
                                        <p:cTn id="37" dur="1" fill="hold">
                                          <p:stCondLst>
                                            <p:cond delay="0"/>
                                          </p:stCondLst>
                                        </p:cTn>
                                        <p:tgtEl>
                                          <p:spTgt spid="241"/>
                                        </p:tgtEl>
                                        <p:attrNameLst>
                                          <p:attrName>style.visibility</p:attrName>
                                        </p:attrNameLst>
                                      </p:cBhvr>
                                      <p:to>
                                        <p:strVal val="visible"/>
                                      </p:to>
                                    </p:set>
                                    <p:animEffect transition="in" filter="checkerboard(across)">
                                      <p:cBhvr>
                                        <p:cTn id="38" dur="500"/>
                                        <p:tgtEl>
                                          <p:spTgt spid="241"/>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7" end="7"/>
                                            </p:txEl>
                                          </p:spTgt>
                                        </p:tgtEl>
                                      </p:cBhvr>
                                    </p:animEffect>
                                  </p:childTnLst>
                                </p:cTn>
                              </p:par>
                              <p:par>
                                <p:cTn id="48" presetID="58" presetClass="entr" presetSubtype="0" accel="10000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8" end="8"/>
                                            </p:txEl>
                                          </p:spTgt>
                                        </p:tgtEl>
                                      </p:cBhvr>
                                    </p:animEffect>
                                  </p:childTnLst>
                                </p:cTn>
                              </p:par>
                              <p:par>
                                <p:cTn id="55" presetID="15"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 calcmode="lin" valueType="num">
                                      <p:cBhvr>
                                        <p:cTn id="5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1" grpId="0" animBg="1"/>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94615" y="248285"/>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346075" y="1414780"/>
            <a:ext cx="11292840" cy="396938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3.  please note that请注意</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这是商业信函中的常用句型，用以提醒收信人对信中的某一内容给予特别关注。</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Please note that the market for the goods is rising and our price cannot remain unchanged for long. 请注意，目前这种产品的市场行情看涨，我们的价格不会保持很长时间不变动。</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类似的短语有：</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please pay attention to the fact that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please be aware that …</a:t>
            </a:r>
            <a:endParaRPr lang="zh-CN" altLang="en-US" sz="2800">
              <a:latin typeface="Arial" panose="020B0604020202020204" pitchFamily="34" charset="0"/>
              <a:cs typeface="Arial" panose="020B0604020202020204" pitchFamily="34" charset="0"/>
            </a:endParaRPr>
          </a:p>
        </p:txBody>
      </p:sp>
      <p:sp>
        <p:nvSpPr>
          <p:cNvPr id="241" name=" 241">
            <a:hlinkClick r:id="rId1" action="ppaction://hlinksldjump"/>
          </p:cNvPr>
          <p:cNvSpPr/>
          <p:nvPr/>
        </p:nvSpPr>
        <p:spPr>
          <a:xfrm>
            <a:off x="4996815" y="1146175"/>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41"/>
                                        </p:tgtEl>
                                        <p:attrNameLst>
                                          <p:attrName>style.visibility</p:attrName>
                                        </p:attrNameLst>
                                      </p:cBhvr>
                                      <p:to>
                                        <p:strVal val="visible"/>
                                      </p:to>
                                    </p:set>
                                    <p:anim calcmode="lin" valueType="num">
                                      <p:cBhvr additive="base">
                                        <p:cTn id="21" dur="500"/>
                                        <p:tgtEl>
                                          <p:spTgt spid="241"/>
                                        </p:tgtEl>
                                        <p:attrNameLst>
                                          <p:attrName>ppt_y</p:attrName>
                                        </p:attrNameLst>
                                      </p:cBhvr>
                                      <p:tavLst>
                                        <p:tav tm="0">
                                          <p:val>
                                            <p:strVal val="#ppt_y+#ppt_h*1.125000"/>
                                          </p:val>
                                        </p:tav>
                                        <p:tav tm="100000">
                                          <p:val>
                                            <p:strVal val="#ppt_y"/>
                                          </p:val>
                                        </p:tav>
                                      </p:tavLst>
                                    </p:anim>
                                    <p:animEffect transition="in" filter="wipe(up)">
                                      <p:cBhvr>
                                        <p:cTn id="2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4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94615" y="248285"/>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365760" y="1001395"/>
            <a:ext cx="11498580" cy="439991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4.subject to your reply reaching here before May 9 以贵公司答复于5月9日前到达为有效</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subject to以……为条件，以……为有效</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这里subject是形容词，subject to 引起的短语作表语，在报盘信中常用以说明盘的性质。</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subject to our final confirmation以本公司最终确认为准（表示此盘为虚盘）</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subject to your acceptance within two weeks以贵公司在两周之内接受为条件（说明此报盘为实盘）</a:t>
            </a:r>
            <a:endParaRPr lang="zh-CN" altLang="en-US" sz="2800">
              <a:latin typeface="Arial" panose="020B0604020202020204" pitchFamily="34" charset="0"/>
              <a:cs typeface="Arial" panose="020B0604020202020204" pitchFamily="34" charset="0"/>
              <a:sym typeface="+mn-ea"/>
            </a:endParaRPr>
          </a:p>
          <a:p>
            <a:r>
              <a:rPr lang="zh-CN" altLang="en-US" sz="2800">
                <a:latin typeface="Arial" panose="020B0604020202020204" pitchFamily="34" charset="0"/>
                <a:cs typeface="Arial" panose="020B0604020202020204" pitchFamily="34" charset="0"/>
                <a:sym typeface="+mn-ea"/>
              </a:rPr>
              <a:t>subject to your immediate acceptance以贵公司立即接受为条件（实盘）</a:t>
            </a:r>
            <a:endParaRPr lang="zh-CN" altLang="en-US" sz="2800"/>
          </a:p>
        </p:txBody>
      </p:sp>
      <p:sp>
        <p:nvSpPr>
          <p:cNvPr id="241" name=" 241">
            <a:hlinkClick r:id="rId1" action="ppaction://hlinksldjump"/>
          </p:cNvPr>
          <p:cNvSpPr/>
          <p:nvPr/>
        </p:nvSpPr>
        <p:spPr>
          <a:xfrm>
            <a:off x="6917055" y="1527810"/>
            <a:ext cx="857885" cy="74676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241"/>
                                        </p:tgtEl>
                                        <p:attrNameLst>
                                          <p:attrName>style.visibility</p:attrName>
                                        </p:attrNameLst>
                                      </p:cBhvr>
                                      <p:to>
                                        <p:strVal val="visible"/>
                                      </p:to>
                                    </p:set>
                                    <p:animEffect transition="in" filter="box(in)">
                                      <p:cBhvr>
                                        <p:cTn id="21" dur="2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76000" y="442051"/>
            <a:ext cx="5040000" cy="775672"/>
            <a:chOff x="3300934" y="565876"/>
            <a:chExt cx="5040000" cy="775672"/>
          </a:xfrm>
        </p:grpSpPr>
        <p:sp>
          <p:nvSpPr>
            <p:cNvPr id="9" name="椭圆 8"/>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10" name="文本框 9"/>
            <p:cNvSpPr txBox="1"/>
            <p:nvPr/>
          </p:nvSpPr>
          <p:spPr>
            <a:xfrm>
              <a:off x="3300934" y="565876"/>
              <a:ext cx="5040000" cy="768350"/>
            </a:xfrm>
            <a:prstGeom prst="rect">
              <a:avLst/>
            </a:prstGeom>
            <a:noFill/>
          </p:spPr>
          <p:txBody>
            <a:bodyPr wrap="square" rtlCol="0">
              <a:spAutoFit/>
            </a:bodyPr>
            <a:lstStyle/>
            <a:p>
              <a:pPr algn="ctr"/>
              <a:r>
                <a:rPr lang="en-US" altLang="zh-CN" sz="4400" b="1" dirty="0">
                  <a:solidFill>
                    <a:srgbClr val="1D495D"/>
                  </a:solidFill>
                  <a:latin typeface="微软雅黑" panose="020B0503020204020204" pitchFamily="34" charset="-122"/>
                  <a:ea typeface="微软雅黑" panose="020B0503020204020204" pitchFamily="34" charset="-122"/>
                  <a:sym typeface="+mn-ea"/>
                </a:rPr>
                <a:t>G</a:t>
              </a:r>
              <a:r>
                <a:rPr lang="zh-CN" altLang="en-US" sz="4400" b="1" dirty="0">
                  <a:solidFill>
                    <a:srgbClr val="1D495D"/>
                  </a:solidFill>
                  <a:latin typeface="微软雅黑" panose="020B0503020204020204" pitchFamily="34" charset="-122"/>
                  <a:ea typeface="微软雅黑" panose="020B0503020204020204" pitchFamily="34" charset="-122"/>
                  <a:sym typeface="+mn-ea"/>
                </a:rPr>
                <a:t>uidelines</a:t>
              </a:r>
              <a:endParaRPr lang="zh-CN" altLang="en-US" sz="4400" spc="500" dirty="0">
                <a:solidFill>
                  <a:srgbClr val="1D495D"/>
                </a:solidFill>
                <a:latin typeface="方正综艺简体" panose="03000509000000000000" pitchFamily="65" charset="-122"/>
                <a:ea typeface="方正综艺简体" panose="03000509000000000000" pitchFamily="65" charset="-122"/>
              </a:endParaRPr>
            </a:p>
          </p:txBody>
        </p:sp>
      </p:grpSp>
      <p:grpSp>
        <p:nvGrpSpPr>
          <p:cNvPr id="23" name="组合 22"/>
          <p:cNvGrpSpPr/>
          <p:nvPr/>
        </p:nvGrpSpPr>
        <p:grpSpPr>
          <a:xfrm>
            <a:off x="4994910" y="1262380"/>
            <a:ext cx="2202180" cy="2201545"/>
            <a:chOff x="4738191" y="1878193"/>
            <a:chExt cx="2751158" cy="2750184"/>
          </a:xfrm>
        </p:grpSpPr>
        <p:sp>
          <p:nvSpPr>
            <p:cNvPr id="67" name="椭圆 66"/>
            <p:cNvSpPr/>
            <p:nvPr/>
          </p:nvSpPr>
          <p:spPr>
            <a:xfrm>
              <a:off x="4739165" y="1878193"/>
              <a:ext cx="2750184" cy="2750184"/>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a:grpSpLocks noChangeAspect="1"/>
            </p:cNvGrpSpPr>
            <p:nvPr/>
          </p:nvGrpSpPr>
          <p:grpSpPr>
            <a:xfrm rot="420000">
              <a:off x="6203287" y="2722193"/>
              <a:ext cx="540000" cy="807876"/>
              <a:chOff x="10158413" y="3421063"/>
              <a:chExt cx="604837" cy="904876"/>
            </a:xfrm>
            <a:solidFill>
              <a:srgbClr val="CF3C27"/>
            </a:solidFill>
          </p:grpSpPr>
          <p:sp>
            <p:nvSpPr>
              <p:cNvPr id="8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任意多边形 67"/>
            <p:cNvSpPr/>
            <p:nvPr/>
          </p:nvSpPr>
          <p:spPr>
            <a:xfrm>
              <a:off x="4738191" y="3018141"/>
              <a:ext cx="2751158" cy="1607044"/>
            </a:xfrm>
            <a:custGeom>
              <a:avLst/>
              <a:gdLst>
                <a:gd name="connsiteX0" fmla="*/ 596662 w 2570776"/>
                <a:gd name="connsiteY0" fmla="*/ 0 h 1501676"/>
                <a:gd name="connsiteX1" fmla="*/ 1264643 w 2570776"/>
                <a:gd name="connsiteY1" fmla="*/ 239799 h 1501676"/>
                <a:gd name="connsiteX2" fmla="*/ 1296571 w 2570776"/>
                <a:gd name="connsiteY2" fmla="*/ 266956 h 1501676"/>
                <a:gd name="connsiteX3" fmla="*/ 1311367 w 2570776"/>
                <a:gd name="connsiteY3" fmla="*/ 278814 h 1501676"/>
                <a:gd name="connsiteX4" fmla="*/ 1361699 w 2570776"/>
                <a:gd name="connsiteY4" fmla="*/ 311902 h 1501676"/>
                <a:gd name="connsiteX5" fmla="*/ 1462147 w 2570776"/>
                <a:gd name="connsiteY5" fmla="*/ 354667 h 1501676"/>
                <a:gd name="connsiteX6" fmla="*/ 1876480 w 2570776"/>
                <a:gd name="connsiteY6" fmla="*/ 429113 h 1501676"/>
                <a:gd name="connsiteX7" fmla="*/ 2468776 w 2570776"/>
                <a:gd name="connsiteY7" fmla="*/ 273364 h 1501676"/>
                <a:gd name="connsiteX8" fmla="*/ 2570635 w 2570776"/>
                <a:gd name="connsiteY8" fmla="*/ 209100 h 1501676"/>
                <a:gd name="connsiteX9" fmla="*/ 2570776 w 2570776"/>
                <a:gd name="connsiteY9" fmla="*/ 212797 h 1501676"/>
                <a:gd name="connsiteX10" fmla="*/ 2566380 w 2570776"/>
                <a:gd name="connsiteY10" fmla="*/ 319888 h 1501676"/>
                <a:gd name="connsiteX11" fmla="*/ 2553879 w 2570776"/>
                <a:gd name="connsiteY11" fmla="*/ 420873 h 1501676"/>
                <a:gd name="connsiteX12" fmla="*/ 2553024 w 2570776"/>
                <a:gd name="connsiteY12" fmla="*/ 426476 h 1501676"/>
                <a:gd name="connsiteX13" fmla="*/ 2532252 w 2570776"/>
                <a:gd name="connsiteY13" fmla="*/ 526444 h 1501676"/>
                <a:gd name="connsiteX14" fmla="*/ 1667282 w 2570776"/>
                <a:gd name="connsiteY14" fmla="*/ 1440861 h 1501676"/>
                <a:gd name="connsiteX15" fmla="*/ 1558930 w 2570776"/>
                <a:gd name="connsiteY15" fmla="*/ 1468720 h 1501676"/>
                <a:gd name="connsiteX16" fmla="*/ 1556876 w 2570776"/>
                <a:gd name="connsiteY16" fmla="*/ 1472504 h 1501676"/>
                <a:gd name="connsiteX17" fmla="*/ 1545024 w 2570776"/>
                <a:gd name="connsiteY17" fmla="*/ 1475552 h 1501676"/>
                <a:gd name="connsiteX18" fmla="*/ 1285875 w 2570776"/>
                <a:gd name="connsiteY18" fmla="*/ 1501676 h 1501676"/>
                <a:gd name="connsiteX19" fmla="*/ 0 w 2570776"/>
                <a:gd name="connsiteY19" fmla="*/ 215801 h 1501676"/>
                <a:gd name="connsiteX20" fmla="*/ 1507 w 2570776"/>
                <a:gd name="connsiteY20" fmla="*/ 185961 h 1501676"/>
                <a:gd name="connsiteX21" fmla="*/ 9524 w 2570776"/>
                <a:gd name="connsiteY21" fmla="*/ 179346 h 1501676"/>
                <a:gd name="connsiteX22" fmla="*/ 596662 w 2570776"/>
                <a:gd name="connsiteY22" fmla="*/ 0 h 15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0776" h="1501676">
                  <a:moveTo>
                    <a:pt x="596662" y="0"/>
                  </a:moveTo>
                  <a:cubicBezTo>
                    <a:pt x="850401" y="0"/>
                    <a:pt x="1083117" y="89992"/>
                    <a:pt x="1264643" y="239799"/>
                  </a:cubicBezTo>
                  <a:lnTo>
                    <a:pt x="1296571" y="266956"/>
                  </a:lnTo>
                  <a:lnTo>
                    <a:pt x="1311367" y="278814"/>
                  </a:lnTo>
                  <a:lnTo>
                    <a:pt x="1361699" y="311902"/>
                  </a:lnTo>
                  <a:lnTo>
                    <a:pt x="1462147" y="354667"/>
                  </a:lnTo>
                  <a:cubicBezTo>
                    <a:pt x="1592071" y="402550"/>
                    <a:pt x="1735020" y="432620"/>
                    <a:pt x="1876480" y="429113"/>
                  </a:cubicBezTo>
                  <a:cubicBezTo>
                    <a:pt x="2065092" y="424435"/>
                    <a:pt x="2292707" y="372691"/>
                    <a:pt x="2468776" y="273364"/>
                  </a:cubicBezTo>
                  <a:lnTo>
                    <a:pt x="2570635" y="209100"/>
                  </a:lnTo>
                  <a:cubicBezTo>
                    <a:pt x="2570682" y="210332"/>
                    <a:pt x="2570729" y="211564"/>
                    <a:pt x="2570776" y="212797"/>
                  </a:cubicBezTo>
                  <a:cubicBezTo>
                    <a:pt x="2570776" y="248860"/>
                    <a:pt x="2569292" y="284576"/>
                    <a:pt x="2566380" y="319888"/>
                  </a:cubicBezTo>
                  <a:lnTo>
                    <a:pt x="2553879" y="420873"/>
                  </a:lnTo>
                  <a:lnTo>
                    <a:pt x="2553024" y="426476"/>
                  </a:lnTo>
                  <a:lnTo>
                    <a:pt x="2532252" y="526444"/>
                  </a:lnTo>
                  <a:cubicBezTo>
                    <a:pt x="2423215" y="961459"/>
                    <a:pt x="2092576" y="1308581"/>
                    <a:pt x="1667282" y="1440861"/>
                  </a:cubicBezTo>
                  <a:lnTo>
                    <a:pt x="1558930" y="1468720"/>
                  </a:lnTo>
                  <a:lnTo>
                    <a:pt x="1556876" y="1472504"/>
                  </a:lnTo>
                  <a:lnTo>
                    <a:pt x="1545024" y="1475552"/>
                  </a:lnTo>
                  <a:cubicBezTo>
                    <a:pt x="1461317" y="1492681"/>
                    <a:pt x="1374646" y="1501676"/>
                    <a:pt x="1285875" y="1501676"/>
                  </a:cubicBezTo>
                  <a:cubicBezTo>
                    <a:pt x="575706" y="1501676"/>
                    <a:pt x="0" y="925970"/>
                    <a:pt x="0" y="215801"/>
                  </a:cubicBezTo>
                  <a:lnTo>
                    <a:pt x="1507" y="185961"/>
                  </a:lnTo>
                  <a:lnTo>
                    <a:pt x="9524" y="179346"/>
                  </a:lnTo>
                  <a:cubicBezTo>
                    <a:pt x="177126" y="66116"/>
                    <a:pt x="379173" y="0"/>
                    <a:pt x="596662" y="0"/>
                  </a:cubicBez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944880" y="1217930"/>
            <a:ext cx="2214880" cy="2214880"/>
            <a:chOff x="1125620" y="2553594"/>
            <a:chExt cx="2750400" cy="2750400"/>
          </a:xfrm>
        </p:grpSpPr>
        <p:sp>
          <p:nvSpPr>
            <p:cNvPr id="2" name="椭圆 1"/>
            <p:cNvSpPr>
              <a:spLocks noChangeAspect="1"/>
            </p:cNvSpPr>
            <p:nvPr/>
          </p:nvSpPr>
          <p:spPr>
            <a:xfrm>
              <a:off x="1125620" y="2553594"/>
              <a:ext cx="2750400" cy="2750400"/>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a:grpSpLocks noChangeAspect="1"/>
            </p:cNvGrpSpPr>
            <p:nvPr/>
          </p:nvGrpSpPr>
          <p:grpSpPr>
            <a:xfrm rot="-180000">
              <a:off x="1763299" y="4030685"/>
              <a:ext cx="540000" cy="807876"/>
              <a:chOff x="10158413" y="3421063"/>
              <a:chExt cx="604837" cy="904876"/>
            </a:xfrm>
            <a:solidFill>
              <a:srgbClr val="CF3C27"/>
            </a:solidFill>
          </p:grpSpPr>
          <p:sp>
            <p:nvSpPr>
              <p:cNvPr id="77"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任意多边形 57"/>
            <p:cNvSpPr/>
            <p:nvPr/>
          </p:nvSpPr>
          <p:spPr>
            <a:xfrm>
              <a:off x="1307900" y="4408876"/>
              <a:ext cx="2414413" cy="895118"/>
            </a:xfrm>
            <a:custGeom>
              <a:avLst/>
              <a:gdLst>
                <a:gd name="connsiteX0" fmla="*/ 1763872 w 2414413"/>
                <a:gd name="connsiteY0" fmla="*/ 0 h 895118"/>
                <a:gd name="connsiteX1" fmla="*/ 2293151 w 2414413"/>
                <a:gd name="connsiteY1" fmla="*/ 103972 h 895118"/>
                <a:gd name="connsiteX2" fmla="*/ 2413217 w 2414413"/>
                <a:gd name="connsiteY2" fmla="*/ 158289 h 895118"/>
                <a:gd name="connsiteX3" fmla="*/ 2414413 w 2414413"/>
                <a:gd name="connsiteY3" fmla="*/ 156274 h 895118"/>
                <a:gd name="connsiteX4" fmla="*/ 2349383 w 2414413"/>
                <a:gd name="connsiteY4" fmla="*/ 265853 h 895118"/>
                <a:gd name="connsiteX5" fmla="*/ 2349285 w 2414413"/>
                <a:gd name="connsiteY5" fmla="*/ 265989 h 895118"/>
                <a:gd name="connsiteX6" fmla="*/ 2335046 w 2414413"/>
                <a:gd name="connsiteY6" fmla="*/ 285002 h 895118"/>
                <a:gd name="connsiteX7" fmla="*/ 2335199 w 2414413"/>
                <a:gd name="connsiteY7" fmla="*/ 285271 h 895118"/>
                <a:gd name="connsiteX8" fmla="*/ 2269122 w 2414413"/>
                <a:gd name="connsiteY8" fmla="*/ 375729 h 895118"/>
                <a:gd name="connsiteX9" fmla="*/ 1193273 w 2414413"/>
                <a:gd name="connsiteY9" fmla="*/ 895118 h 895118"/>
                <a:gd name="connsiteX10" fmla="*/ 117423 w 2414413"/>
                <a:gd name="connsiteY10" fmla="*/ 375729 h 895118"/>
                <a:gd name="connsiteX11" fmla="*/ 41623 w 2414413"/>
                <a:gd name="connsiteY11" fmla="*/ 271958 h 895118"/>
                <a:gd name="connsiteX12" fmla="*/ 41892 w 2414413"/>
                <a:gd name="connsiteY12" fmla="*/ 271500 h 895118"/>
                <a:gd name="connsiteX13" fmla="*/ 37181 w 2414413"/>
                <a:gd name="connsiteY13" fmla="*/ 265879 h 895118"/>
                <a:gd name="connsiteX14" fmla="*/ 37162 w 2414413"/>
                <a:gd name="connsiteY14" fmla="*/ 265853 h 895118"/>
                <a:gd name="connsiteX15" fmla="*/ 0 w 2414413"/>
                <a:gd name="connsiteY15" fmla="*/ 203233 h 895118"/>
                <a:gd name="connsiteX16" fmla="*/ 1384 w 2414413"/>
                <a:gd name="connsiteY16" fmla="*/ 205564 h 895118"/>
                <a:gd name="connsiteX17" fmla="*/ 126518 w 2414413"/>
                <a:gd name="connsiteY17" fmla="*/ 247166 h 895118"/>
                <a:gd name="connsiteX18" fmla="*/ 587203 w 2414413"/>
                <a:gd name="connsiteY18" fmla="*/ 352408 h 895118"/>
                <a:gd name="connsiteX19" fmla="*/ 985757 w 2414413"/>
                <a:gd name="connsiteY19" fmla="*/ 293821 h 895118"/>
                <a:gd name="connsiteX20" fmla="*/ 1151943 w 2414413"/>
                <a:gd name="connsiteY20" fmla="*/ 216428 h 895118"/>
                <a:gd name="connsiteX21" fmla="*/ 1153293 w 2414413"/>
                <a:gd name="connsiteY21" fmla="*/ 215298 h 895118"/>
                <a:gd name="connsiteX22" fmla="*/ 1763872 w 2414413"/>
                <a:gd name="connsiteY22" fmla="*/ 0 h 8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4413" h="895118">
                  <a:moveTo>
                    <a:pt x="1763872" y="0"/>
                  </a:moveTo>
                  <a:cubicBezTo>
                    <a:pt x="1946273" y="0"/>
                    <a:pt x="2126065" y="37167"/>
                    <a:pt x="2293151" y="103972"/>
                  </a:cubicBezTo>
                  <a:lnTo>
                    <a:pt x="2413217" y="158289"/>
                  </a:lnTo>
                  <a:lnTo>
                    <a:pt x="2414413" y="156274"/>
                  </a:lnTo>
                  <a:lnTo>
                    <a:pt x="2349383" y="265853"/>
                  </a:lnTo>
                  <a:lnTo>
                    <a:pt x="2349285" y="265989"/>
                  </a:lnTo>
                  <a:lnTo>
                    <a:pt x="2335046" y="285002"/>
                  </a:lnTo>
                  <a:lnTo>
                    <a:pt x="2335199" y="285271"/>
                  </a:lnTo>
                  <a:lnTo>
                    <a:pt x="2269122" y="375729"/>
                  </a:lnTo>
                  <a:cubicBezTo>
                    <a:pt x="2013401" y="692933"/>
                    <a:pt x="1626402" y="895118"/>
                    <a:pt x="1193273" y="895118"/>
                  </a:cubicBezTo>
                  <a:cubicBezTo>
                    <a:pt x="760144" y="895118"/>
                    <a:pt x="373145" y="692933"/>
                    <a:pt x="117423" y="375729"/>
                  </a:cubicBezTo>
                  <a:lnTo>
                    <a:pt x="41623" y="271958"/>
                  </a:lnTo>
                  <a:lnTo>
                    <a:pt x="41892" y="271500"/>
                  </a:lnTo>
                  <a:lnTo>
                    <a:pt x="37181" y="265879"/>
                  </a:lnTo>
                  <a:lnTo>
                    <a:pt x="37162" y="265853"/>
                  </a:lnTo>
                  <a:lnTo>
                    <a:pt x="0" y="203233"/>
                  </a:lnTo>
                  <a:lnTo>
                    <a:pt x="1384" y="205564"/>
                  </a:lnTo>
                  <a:lnTo>
                    <a:pt x="126518" y="247166"/>
                  </a:lnTo>
                  <a:cubicBezTo>
                    <a:pt x="298467" y="300387"/>
                    <a:pt x="464133" y="339634"/>
                    <a:pt x="587203" y="352408"/>
                  </a:cubicBezTo>
                  <a:cubicBezTo>
                    <a:pt x="751297" y="369442"/>
                    <a:pt x="871251" y="340662"/>
                    <a:pt x="985757" y="293821"/>
                  </a:cubicBezTo>
                  <a:lnTo>
                    <a:pt x="1151943" y="216428"/>
                  </a:lnTo>
                  <a:lnTo>
                    <a:pt x="1153293" y="215298"/>
                  </a:lnTo>
                  <a:cubicBezTo>
                    <a:pt x="1329203" y="85120"/>
                    <a:pt x="1535870" y="0"/>
                    <a:pt x="1763872" y="0"/>
                  </a:cubicBez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4" name="组合 23"/>
          <p:cNvGrpSpPr/>
          <p:nvPr/>
        </p:nvGrpSpPr>
        <p:grpSpPr>
          <a:xfrm>
            <a:off x="8966200" y="1292225"/>
            <a:ext cx="2169160" cy="2169160"/>
            <a:chOff x="8366298" y="1894820"/>
            <a:chExt cx="2750400" cy="2750184"/>
          </a:xfrm>
        </p:grpSpPr>
        <p:sp>
          <p:nvSpPr>
            <p:cNvPr id="34" name="椭圆 33"/>
            <p:cNvSpPr/>
            <p:nvPr/>
          </p:nvSpPr>
          <p:spPr>
            <a:xfrm flipV="1">
              <a:off x="8366406" y="1894820"/>
              <a:ext cx="2750184" cy="2750184"/>
            </a:xfrm>
            <a:prstGeom prst="ellipse">
              <a:avLst/>
            </a:prstGeom>
            <a:solidFill>
              <a:srgbClr val="59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a:grpSpLocks noChangeAspect="1"/>
            </p:cNvGrpSpPr>
            <p:nvPr/>
          </p:nvGrpSpPr>
          <p:grpSpPr>
            <a:xfrm rot="300000">
              <a:off x="9840355" y="2033523"/>
              <a:ext cx="540000" cy="807876"/>
              <a:chOff x="10158413" y="3421063"/>
              <a:chExt cx="604837" cy="904876"/>
            </a:xfrm>
            <a:solidFill>
              <a:srgbClr val="CF3C27"/>
            </a:solidFill>
          </p:grpSpPr>
          <p:sp>
            <p:nvSpPr>
              <p:cNvPr id="95"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9" name="任意多边形 68"/>
            <p:cNvSpPr>
              <a:spLocks noChangeAspect="1"/>
            </p:cNvSpPr>
            <p:nvPr/>
          </p:nvSpPr>
          <p:spPr>
            <a:xfrm flipV="1">
              <a:off x="8366298" y="2432369"/>
              <a:ext cx="2750400" cy="2212635"/>
            </a:xfrm>
            <a:custGeom>
              <a:avLst/>
              <a:gdLst>
                <a:gd name="connsiteX0" fmla="*/ 2487888 w 2750400"/>
                <a:gd name="connsiteY0" fmla="*/ 2181063 h 2212635"/>
                <a:gd name="connsiteX1" fmla="*/ 2515537 w 2750400"/>
                <a:gd name="connsiteY1" fmla="*/ 2144087 h 2212635"/>
                <a:gd name="connsiteX2" fmla="*/ 2520091 w 2750400"/>
                <a:gd name="connsiteY2" fmla="*/ 2136592 h 2212635"/>
                <a:gd name="connsiteX3" fmla="*/ 2517326 w 2750400"/>
                <a:gd name="connsiteY3" fmla="*/ 2140284 h 2212635"/>
                <a:gd name="connsiteX4" fmla="*/ 2517479 w 2750400"/>
                <a:gd name="connsiteY4" fmla="*/ 2140553 h 2212635"/>
                <a:gd name="connsiteX5" fmla="*/ 884882 w 2750400"/>
                <a:gd name="connsiteY5" fmla="*/ 2212309 h 2212635"/>
                <a:gd name="connsiteX6" fmla="*/ 1168037 w 2750400"/>
                <a:gd name="connsiteY6" fmla="*/ 2149103 h 2212635"/>
                <a:gd name="connsiteX7" fmla="*/ 1334223 w 2750400"/>
                <a:gd name="connsiteY7" fmla="*/ 2071710 h 2212635"/>
                <a:gd name="connsiteX8" fmla="*/ 1335573 w 2750400"/>
                <a:gd name="connsiteY8" fmla="*/ 2070580 h 2212635"/>
                <a:gd name="connsiteX9" fmla="*/ 1946152 w 2750400"/>
                <a:gd name="connsiteY9" fmla="*/ 1855282 h 2212635"/>
                <a:gd name="connsiteX10" fmla="*/ 2475431 w 2750400"/>
                <a:gd name="connsiteY10" fmla="*/ 1959254 h 2212635"/>
                <a:gd name="connsiteX11" fmla="*/ 2593178 w 2750400"/>
                <a:gd name="connsiteY11" fmla="*/ 2012522 h 2212635"/>
                <a:gd name="connsiteX12" fmla="*/ 2642330 w 2750400"/>
                <a:gd name="connsiteY12" fmla="*/ 1910490 h 2212635"/>
                <a:gd name="connsiteX13" fmla="*/ 2750400 w 2750400"/>
                <a:gd name="connsiteY13" fmla="*/ 1375200 h 2212635"/>
                <a:gd name="connsiteX14" fmla="*/ 1375200 w 2750400"/>
                <a:gd name="connsiteY14" fmla="*/ 0 h 2212635"/>
                <a:gd name="connsiteX15" fmla="*/ 0 w 2750400"/>
                <a:gd name="connsiteY15" fmla="*/ 1375200 h 2212635"/>
                <a:gd name="connsiteX16" fmla="*/ 165980 w 2750400"/>
                <a:gd name="connsiteY16" fmla="*/ 2030702 h 2212635"/>
                <a:gd name="connsiteX17" fmla="*/ 184451 w 2750400"/>
                <a:gd name="connsiteY17" fmla="*/ 2061108 h 2212635"/>
                <a:gd name="connsiteX18" fmla="*/ 308798 w 2750400"/>
                <a:gd name="connsiteY18" fmla="*/ 2102448 h 2212635"/>
                <a:gd name="connsiteX19" fmla="*/ 769483 w 2750400"/>
                <a:gd name="connsiteY19" fmla="*/ 2207690 h 2212635"/>
                <a:gd name="connsiteX20" fmla="*/ 884882 w 2750400"/>
                <a:gd name="connsiteY20" fmla="*/ 2212309 h 2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0400" h="2212635">
                  <a:moveTo>
                    <a:pt x="2487888" y="2181063"/>
                  </a:moveTo>
                  <a:lnTo>
                    <a:pt x="2515537" y="2144087"/>
                  </a:lnTo>
                  <a:lnTo>
                    <a:pt x="2520091" y="2136592"/>
                  </a:lnTo>
                  <a:lnTo>
                    <a:pt x="2517326" y="2140284"/>
                  </a:lnTo>
                  <a:lnTo>
                    <a:pt x="2517479" y="2140553"/>
                  </a:lnTo>
                  <a:close/>
                  <a:moveTo>
                    <a:pt x="884882" y="2212309"/>
                  </a:moveTo>
                  <a:cubicBezTo>
                    <a:pt x="993214" y="2209205"/>
                    <a:pt x="1082158" y="2184234"/>
                    <a:pt x="1168037" y="2149103"/>
                  </a:cubicBezTo>
                  <a:lnTo>
                    <a:pt x="1334223" y="2071710"/>
                  </a:lnTo>
                  <a:lnTo>
                    <a:pt x="1335573" y="2070580"/>
                  </a:lnTo>
                  <a:cubicBezTo>
                    <a:pt x="1511483" y="1940402"/>
                    <a:pt x="1718150" y="1855282"/>
                    <a:pt x="1946152" y="1855282"/>
                  </a:cubicBezTo>
                  <a:cubicBezTo>
                    <a:pt x="2128553" y="1855282"/>
                    <a:pt x="2308345" y="1892449"/>
                    <a:pt x="2475431" y="1959254"/>
                  </a:cubicBezTo>
                  <a:lnTo>
                    <a:pt x="2593178" y="2012522"/>
                  </a:lnTo>
                  <a:lnTo>
                    <a:pt x="2642330" y="1910490"/>
                  </a:lnTo>
                  <a:cubicBezTo>
                    <a:pt x="2711919" y="1745963"/>
                    <a:pt x="2750400" y="1565076"/>
                    <a:pt x="2750400" y="1375200"/>
                  </a:cubicBezTo>
                  <a:cubicBezTo>
                    <a:pt x="2750400" y="615698"/>
                    <a:pt x="2134702" y="0"/>
                    <a:pt x="1375200" y="0"/>
                  </a:cubicBezTo>
                  <a:cubicBezTo>
                    <a:pt x="615698" y="0"/>
                    <a:pt x="0" y="615698"/>
                    <a:pt x="0" y="1375200"/>
                  </a:cubicBezTo>
                  <a:cubicBezTo>
                    <a:pt x="0" y="1612545"/>
                    <a:pt x="60127" y="1835846"/>
                    <a:pt x="165980" y="2030702"/>
                  </a:cubicBezTo>
                  <a:lnTo>
                    <a:pt x="184451" y="2061108"/>
                  </a:lnTo>
                  <a:lnTo>
                    <a:pt x="308798" y="2102448"/>
                  </a:lnTo>
                  <a:cubicBezTo>
                    <a:pt x="480747" y="2155669"/>
                    <a:pt x="646413" y="2194916"/>
                    <a:pt x="769483" y="2207690"/>
                  </a:cubicBezTo>
                  <a:cubicBezTo>
                    <a:pt x="810507" y="2211949"/>
                    <a:pt x="848772" y="2213344"/>
                    <a:pt x="884882" y="2212309"/>
                  </a:cubicBezTo>
                  <a:close/>
                </a:path>
              </a:pathLst>
            </a:cu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11" name="组合 110"/>
          <p:cNvGrpSpPr/>
          <p:nvPr/>
        </p:nvGrpSpPr>
        <p:grpSpPr>
          <a:xfrm>
            <a:off x="4607559" y="3709035"/>
            <a:ext cx="3135631" cy="2798523"/>
            <a:chOff x="1129570" y="1822447"/>
            <a:chExt cx="2641658" cy="2798719"/>
          </a:xfrm>
        </p:grpSpPr>
        <p:sp>
          <p:nvSpPr>
            <p:cNvPr id="112" name="文本框 111"/>
            <p:cNvSpPr txBox="1"/>
            <p:nvPr/>
          </p:nvSpPr>
          <p:spPr>
            <a:xfrm>
              <a:off x="1262777" y="2221333"/>
              <a:ext cx="2508451" cy="2399833"/>
            </a:xfrm>
            <a:prstGeom prst="rect">
              <a:avLst/>
            </a:prstGeom>
            <a:noFill/>
          </p:spPr>
          <p:txBody>
            <a:bodyPr wrap="square" rtlCol="0">
              <a:spAutoFit/>
            </a:bodyPr>
            <a:lstStyle/>
            <a:p>
              <a:pPr algn="just">
                <a:lnSpc>
                  <a:spcPct val="150000"/>
                </a:lnSpc>
              </a:pPr>
              <a:r>
                <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rPr>
                <a:t>(2) Be courteous, concise and to the point, but do not use over-polite, humble wording.</a:t>
              </a:r>
              <a:endPar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endParaRPr>
            </a:p>
          </p:txBody>
        </p:sp>
        <p:sp>
          <p:nvSpPr>
            <p:cNvPr id="113" name="文本框 112"/>
            <p:cNvSpPr txBox="1"/>
            <p:nvPr/>
          </p:nvSpPr>
          <p:spPr>
            <a:xfrm>
              <a:off x="1129570" y="1822447"/>
              <a:ext cx="2508450" cy="398808"/>
            </a:xfrm>
            <a:prstGeom prst="rect">
              <a:avLst/>
            </a:prstGeom>
            <a:noFill/>
          </p:spPr>
          <p:txBody>
            <a:bodyPr wrap="square" rtlCol="0">
              <a:spAutoFit/>
            </a:bodyPr>
            <a:lstStyle/>
            <a:p>
              <a:pPr algn="ctr"/>
              <a:r>
                <a:rPr lang="en-US" altLang="zh-CN" sz="2000" b="1" dirty="0">
                  <a:solidFill>
                    <a:srgbClr val="1D495D"/>
                  </a:solidFill>
                  <a:latin typeface="微软雅黑" panose="020B0503020204020204" pitchFamily="34" charset="-122"/>
                  <a:ea typeface="微软雅黑" panose="020B0503020204020204" pitchFamily="34" charset="-122"/>
                </a:rPr>
                <a:t>TWO</a:t>
              </a:r>
              <a:endParaRPr lang="en-US" altLang="zh-CN" sz="2000" b="1" dirty="0">
                <a:solidFill>
                  <a:srgbClr val="1D495D"/>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245110" y="3553460"/>
            <a:ext cx="3865245" cy="3213100"/>
            <a:chOff x="492278" y="1870075"/>
            <a:chExt cx="3367959" cy="3213100"/>
          </a:xfrm>
        </p:grpSpPr>
        <p:sp>
          <p:nvSpPr>
            <p:cNvPr id="115" name="文本框 114"/>
            <p:cNvSpPr txBox="1"/>
            <p:nvPr/>
          </p:nvSpPr>
          <p:spPr>
            <a:xfrm>
              <a:off x="492278" y="2221865"/>
              <a:ext cx="3367959" cy="2861310"/>
            </a:xfrm>
            <a:prstGeom prst="rect">
              <a:avLst/>
            </a:prstGeom>
            <a:noFill/>
          </p:spPr>
          <p:txBody>
            <a:bodyPr wrap="square" rtlCol="0">
              <a:spAutoFit/>
            </a:bodyPr>
            <a:lstStyle/>
            <a:p>
              <a:pPr algn="just">
                <a:lnSpc>
                  <a:spcPct val="150000"/>
                </a:lnSpc>
              </a:pPr>
              <a:r>
                <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rPr>
                <a:t>(1) Begin your letter by telling the source that you used as the basis of your request, i.e. how you learned the company or its products, and your identity. </a:t>
              </a:r>
              <a:endPar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endParaRPr>
            </a:p>
          </p:txBody>
        </p:sp>
        <p:sp>
          <p:nvSpPr>
            <p:cNvPr id="116" name="文本框 115"/>
            <p:cNvSpPr txBox="1"/>
            <p:nvPr/>
          </p:nvSpPr>
          <p:spPr>
            <a:xfrm>
              <a:off x="758946" y="1870075"/>
              <a:ext cx="2508450" cy="398780"/>
            </a:xfrm>
            <a:prstGeom prst="rect">
              <a:avLst/>
            </a:prstGeom>
            <a:noFill/>
          </p:spPr>
          <p:txBody>
            <a:bodyPr wrap="square" rtlCol="0">
              <a:spAutoFit/>
            </a:bodyPr>
            <a:lstStyle/>
            <a:p>
              <a:pPr algn="ctr"/>
              <a:r>
                <a:rPr lang="en-US" altLang="zh-CN" sz="2000" b="1" dirty="0" smtClean="0">
                  <a:solidFill>
                    <a:srgbClr val="1D495D"/>
                  </a:solidFill>
                  <a:latin typeface="微软雅黑" panose="020B0503020204020204" pitchFamily="34" charset="-122"/>
                  <a:ea typeface="微软雅黑" panose="020B0503020204020204" pitchFamily="34" charset="-122"/>
                </a:rPr>
                <a:t>ONE</a:t>
              </a:r>
              <a:endParaRPr lang="en-US" altLang="zh-CN" sz="2000" b="1" dirty="0" smtClean="0">
                <a:solidFill>
                  <a:srgbClr val="1D495D"/>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8241665" y="3952240"/>
            <a:ext cx="3707129" cy="1413570"/>
            <a:chOff x="1110847" y="1870075"/>
            <a:chExt cx="2626315" cy="1413744"/>
          </a:xfrm>
        </p:grpSpPr>
        <p:sp>
          <p:nvSpPr>
            <p:cNvPr id="118" name="文本框 117"/>
            <p:cNvSpPr txBox="1"/>
            <p:nvPr/>
          </p:nvSpPr>
          <p:spPr>
            <a:xfrm>
              <a:off x="1110847" y="2268964"/>
              <a:ext cx="2508451" cy="1014855"/>
            </a:xfrm>
            <a:prstGeom prst="rect">
              <a:avLst/>
            </a:prstGeom>
            <a:noFill/>
          </p:spPr>
          <p:txBody>
            <a:bodyPr wrap="square" rtlCol="0">
              <a:spAutoFit/>
            </a:bodyPr>
            <a:lstStyle/>
            <a:p>
              <a:pPr algn="just">
                <a:lnSpc>
                  <a:spcPct val="150000"/>
                </a:lnSpc>
              </a:pPr>
              <a:r>
                <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rPr>
                <a:t>(3) Be specific about what you want. </a:t>
              </a:r>
              <a:endPar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endParaRPr>
            </a:p>
          </p:txBody>
        </p:sp>
        <p:sp>
          <p:nvSpPr>
            <p:cNvPr id="119" name="文本框 118"/>
            <p:cNvSpPr txBox="1"/>
            <p:nvPr/>
          </p:nvSpPr>
          <p:spPr>
            <a:xfrm>
              <a:off x="1228712" y="1870075"/>
              <a:ext cx="2508450" cy="398829"/>
            </a:xfrm>
            <a:prstGeom prst="rect">
              <a:avLst/>
            </a:prstGeom>
            <a:noFill/>
          </p:spPr>
          <p:txBody>
            <a:bodyPr wrap="square" rtlCol="0">
              <a:spAutoFit/>
            </a:bodyPr>
            <a:lstStyle/>
            <a:p>
              <a:pPr algn="ctr"/>
              <a:r>
                <a:rPr lang="en-US" altLang="zh-CN" sz="2000" b="1" dirty="0">
                  <a:solidFill>
                    <a:srgbClr val="1D495D"/>
                  </a:solidFill>
                  <a:latin typeface="微软雅黑" panose="020B0503020204020204" pitchFamily="34" charset="-122"/>
                  <a:ea typeface="微软雅黑" panose="020B0503020204020204" pitchFamily="34" charset="-122"/>
                </a:rPr>
                <a:t>THREE</a:t>
              </a:r>
              <a:endParaRPr lang="en-US" altLang="zh-CN" sz="2000" b="1" dirty="0">
                <a:solidFill>
                  <a:srgbClr val="1D495D"/>
                </a:solidFill>
                <a:latin typeface="微软雅黑" panose="020B0503020204020204" pitchFamily="34" charset="-122"/>
                <a:ea typeface="微软雅黑" panose="020B0503020204020204" pitchFamily="34" charset="-122"/>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6</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92735" y="1798955"/>
            <a:ext cx="745363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钱湖贸易公司的陈先生在2018年4月份的广交会参展时遇到了来自于加拿大的潜在客户Martin Crown先生。在摊位上，Martin Crown 先生对型号为QWB-12与QWB-016的锦缎手袋十分感兴趣，并对此拍过照片，询过价。交易会结束后，陈先生准备向Martin Crown 先生主动报盘，争取合作机会。</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6</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42545" y="2136775"/>
            <a:ext cx="6647180" cy="203009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at your request  根据你方要求</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meet one’s interest符合某人的兴趣</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a variety of 各种各样的…</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6</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45085" y="1549400"/>
            <a:ext cx="1210183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We are informed from one of our clients at your end that you are in the market for table cloth.</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We have sufficient confidence that you will be interested in our products.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Enclosed are our detailed illustrated catalogue and latest price list for your reference.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The price can be discounted if your quantity is in large size.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You may rest assured that we will give our best attention to your order.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7485" y="2171701"/>
            <a:ext cx="11797030" cy="3538220"/>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Hi Martin,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Nice meeting you at Canton Fair! We appreciate your short stay at our booth and are glad to know that our brocade handbags meet your interest.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lgn="l"/>
            <a:r>
              <a:rPr lang="en-US" altLang="zh-CN" sz="2800">
                <a:latin typeface="Arial" panose="020B0604020202020204" pitchFamily="34" charset="0"/>
                <a:ea typeface="宋体" panose="02010600030101010101" pitchFamily="2" charset="-122"/>
                <a:cs typeface="Arial" panose="020B0604020202020204" pitchFamily="34" charset="0"/>
                <a:sym typeface="+mn-ea"/>
              </a:rPr>
              <a:t>     I am Samuel, from Ningbo Qianhu Trading company, dealing in a variety of handicraft articles, including brocade handbags, wooden handicrafts, bamboo handicrafts and so on.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3889375" y="476250"/>
            <a:ext cx="4413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6  Initial Offer from Seller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4818" name="矩形 237570"/>
          <p:cNvSpPr/>
          <p:nvPr/>
        </p:nvSpPr>
        <p:spPr>
          <a:xfrm>
            <a:off x="2820035" y="1125855"/>
            <a:ext cx="9313545" cy="569277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We are now sending you the enclosed quotation sheet for the items you have enquired in the Canton Fair. If there’s anything unclear, please do not hesitate to let me know.</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For further information, you can visit our company’s          website: www.qianhu.com.cn.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Ningbo Qianhu Trading Co., Ltd.</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Tel: 86-574-87240893</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Fax: 85-574-87240891</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Skype: samuelchen1995</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sp>
        <p:nvSpPr>
          <p:cNvPr id="31747" name="文本框 9"/>
          <p:cNvSpPr txBox="1">
            <a:spLocks noChangeArrowheads="1"/>
          </p:cNvSpPr>
          <p:nvPr/>
        </p:nvSpPr>
        <p:spPr bwMode="auto">
          <a:xfrm>
            <a:off x="3889375" y="476250"/>
            <a:ext cx="4413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6  Initial Offer from Seller   </a:t>
            </a:r>
            <a:endParaRPr lang="en-US" altLang="zh-CN" sz="2400">
              <a:latin typeface="Arial" panose="020B0604020202020204" pitchFamily="34" charset="0"/>
              <a:cs typeface="Arial" panose="020B0604020202020204" pitchFamily="34" charset="0"/>
            </a:endParaRPr>
          </a:p>
        </p:txBody>
      </p:sp>
      <p:pic>
        <p:nvPicPr>
          <p:cNvPr id="1073743817" name="图片 1073743816" descr="香囊"/>
          <p:cNvPicPr>
            <a:picLocks noChangeAspect="1"/>
          </p:cNvPicPr>
          <p:nvPr/>
        </p:nvPicPr>
        <p:blipFill>
          <a:blip r:embed="rId1">
            <a:grayscl/>
            <a:lum bright="12000"/>
          </a:blip>
          <a:stretch>
            <a:fillRect/>
          </a:stretch>
        </p:blipFill>
        <p:spPr>
          <a:xfrm>
            <a:off x="464185" y="2671445"/>
            <a:ext cx="2173605" cy="26009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wipe(down)">
                                      <p:cBhvr>
                                        <p:cTn id="11" dur="500"/>
                                        <p:tgtEl>
                                          <p:spTgt spid="31747"/>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500" fill="hold">
                                          <p:stCondLst>
                                            <p:cond delay="0"/>
                                          </p:stCondLst>
                                        </p:cTn>
                                        <p:tgtEl>
                                          <p:spTgt spid="1073743817"/>
                                        </p:tgtEl>
                                        <p:attrNameLst>
                                          <p:attrName>style.visibility</p:attrName>
                                        </p:attrNameLst>
                                      </p:cBhvr>
                                      <p:to>
                                        <p:strVal val="visible"/>
                                      </p:to>
                                    </p:set>
                                    <p:animEffect transition="in" filter="box(in)">
                                      <p:cBhvr>
                                        <p:cTn id="15" dur="500"/>
                                        <p:tgtEl>
                                          <p:spTgt spid="107374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17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089054" y="-1432349"/>
            <a:ext cx="8509456" cy="815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54" name="组合 153"/>
          <p:cNvGrpSpPr/>
          <p:nvPr/>
        </p:nvGrpSpPr>
        <p:grpSpPr>
          <a:xfrm rot="0">
            <a:off x="1639570" y="2070735"/>
            <a:ext cx="9001125" cy="1602105"/>
            <a:chOff x="1595437" y="2627910"/>
            <a:chExt cx="9001126" cy="1602180"/>
          </a:xfrm>
        </p:grpSpPr>
        <p:sp>
          <p:nvSpPr>
            <p:cNvPr id="4" name="Freeform 7"/>
            <p:cNvSpPr/>
            <p:nvPr/>
          </p:nvSpPr>
          <p:spPr bwMode="auto">
            <a:xfrm>
              <a:off x="1595437" y="3038314"/>
              <a:ext cx="8912036" cy="1191776"/>
            </a:xfrm>
            <a:custGeom>
              <a:avLst/>
              <a:gdLst>
                <a:gd name="T0" fmla="*/ 2541 w 2581"/>
                <a:gd name="T1" fmla="*/ 345 h 345"/>
                <a:gd name="T2" fmla="*/ 40 w 2581"/>
                <a:gd name="T3" fmla="*/ 345 h 345"/>
                <a:gd name="T4" fmla="*/ 0 w 2581"/>
                <a:gd name="T5" fmla="*/ 305 h 345"/>
                <a:gd name="T6" fmla="*/ 0 w 2581"/>
                <a:gd name="T7" fmla="*/ 40 h 345"/>
                <a:gd name="T8" fmla="*/ 40 w 2581"/>
                <a:gd name="T9" fmla="*/ 0 h 345"/>
                <a:gd name="T10" fmla="*/ 2541 w 2581"/>
                <a:gd name="T11" fmla="*/ 0 h 345"/>
                <a:gd name="T12" fmla="*/ 2581 w 2581"/>
                <a:gd name="T13" fmla="*/ 40 h 345"/>
                <a:gd name="T14" fmla="*/ 2581 w 2581"/>
                <a:gd name="T15" fmla="*/ 305 h 345"/>
                <a:gd name="T16" fmla="*/ 2541 w 2581"/>
                <a:gd name="T1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5">
                  <a:moveTo>
                    <a:pt x="2541" y="345"/>
                  </a:moveTo>
                  <a:cubicBezTo>
                    <a:pt x="40" y="345"/>
                    <a:pt x="40" y="345"/>
                    <a:pt x="40" y="345"/>
                  </a:cubicBezTo>
                  <a:cubicBezTo>
                    <a:pt x="18" y="345"/>
                    <a:pt x="0" y="328"/>
                    <a:pt x="0" y="305"/>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5"/>
                    <a:pt x="2581" y="305"/>
                    <a:pt x="2581" y="305"/>
                  </a:cubicBezTo>
                  <a:cubicBezTo>
                    <a:pt x="2581" y="328"/>
                    <a:pt x="2563" y="345"/>
                    <a:pt x="2541" y="345"/>
                  </a:cubicBezTo>
                </a:path>
              </a:pathLst>
            </a:custGeom>
            <a:solidFill>
              <a:srgbClr val="A52F1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85988" y="2959446"/>
              <a:ext cx="8910575" cy="1194697"/>
            </a:xfrm>
            <a:custGeom>
              <a:avLst/>
              <a:gdLst>
                <a:gd name="T0" fmla="*/ 2541 w 2581"/>
                <a:gd name="T1" fmla="*/ 346 h 346"/>
                <a:gd name="T2" fmla="*/ 40 w 2581"/>
                <a:gd name="T3" fmla="*/ 346 h 346"/>
                <a:gd name="T4" fmla="*/ 0 w 2581"/>
                <a:gd name="T5" fmla="*/ 306 h 346"/>
                <a:gd name="T6" fmla="*/ 0 w 2581"/>
                <a:gd name="T7" fmla="*/ 40 h 346"/>
                <a:gd name="T8" fmla="*/ 40 w 2581"/>
                <a:gd name="T9" fmla="*/ 0 h 346"/>
                <a:gd name="T10" fmla="*/ 2541 w 2581"/>
                <a:gd name="T11" fmla="*/ 0 h 346"/>
                <a:gd name="T12" fmla="*/ 2581 w 2581"/>
                <a:gd name="T13" fmla="*/ 40 h 346"/>
                <a:gd name="T14" fmla="*/ 2581 w 2581"/>
                <a:gd name="T15" fmla="*/ 306 h 346"/>
                <a:gd name="T16" fmla="*/ 2541 w 2581"/>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1" h="346">
                  <a:moveTo>
                    <a:pt x="2541" y="346"/>
                  </a:moveTo>
                  <a:cubicBezTo>
                    <a:pt x="40" y="346"/>
                    <a:pt x="40" y="346"/>
                    <a:pt x="40" y="346"/>
                  </a:cubicBezTo>
                  <a:cubicBezTo>
                    <a:pt x="18" y="346"/>
                    <a:pt x="0" y="328"/>
                    <a:pt x="0" y="306"/>
                  </a:cubicBezTo>
                  <a:cubicBezTo>
                    <a:pt x="0" y="40"/>
                    <a:pt x="0" y="40"/>
                    <a:pt x="0" y="40"/>
                  </a:cubicBezTo>
                  <a:cubicBezTo>
                    <a:pt x="0" y="18"/>
                    <a:pt x="18" y="0"/>
                    <a:pt x="40" y="0"/>
                  </a:cubicBezTo>
                  <a:cubicBezTo>
                    <a:pt x="2541" y="0"/>
                    <a:pt x="2541" y="0"/>
                    <a:pt x="2541" y="0"/>
                  </a:cubicBezTo>
                  <a:cubicBezTo>
                    <a:pt x="2563" y="0"/>
                    <a:pt x="2581" y="18"/>
                    <a:pt x="2581" y="40"/>
                  </a:cubicBezTo>
                  <a:cubicBezTo>
                    <a:pt x="2581" y="306"/>
                    <a:pt x="2581" y="306"/>
                    <a:pt x="2581" y="306"/>
                  </a:cubicBezTo>
                  <a:cubicBezTo>
                    <a:pt x="2581" y="328"/>
                    <a:pt x="2563" y="346"/>
                    <a:pt x="2541" y="346"/>
                  </a:cubicBezTo>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85988" y="2959446"/>
              <a:ext cx="213235" cy="283340"/>
            </a:xfrm>
            <a:custGeom>
              <a:avLst/>
              <a:gdLst>
                <a:gd name="T0" fmla="*/ 62 w 62"/>
                <a:gd name="T1" fmla="*/ 0 h 82"/>
                <a:gd name="T2" fmla="*/ 40 w 62"/>
                <a:gd name="T3" fmla="*/ 0 h 82"/>
                <a:gd name="T4" fmla="*/ 27 w 62"/>
                <a:gd name="T5" fmla="*/ 2 h 82"/>
                <a:gd name="T6" fmla="*/ 0 w 62"/>
                <a:gd name="T7" fmla="*/ 38 h 82"/>
                <a:gd name="T8" fmla="*/ 0 w 62"/>
                <a:gd name="T9" fmla="*/ 40 h 82"/>
                <a:gd name="T10" fmla="*/ 0 w 62"/>
                <a:gd name="T11" fmla="*/ 82 h 82"/>
                <a:gd name="T12" fmla="*/ 62 w 6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62" h="82">
                  <a:moveTo>
                    <a:pt x="62" y="0"/>
                  </a:moveTo>
                  <a:cubicBezTo>
                    <a:pt x="40" y="0"/>
                    <a:pt x="40" y="0"/>
                    <a:pt x="40" y="0"/>
                  </a:cubicBezTo>
                  <a:cubicBezTo>
                    <a:pt x="36" y="0"/>
                    <a:pt x="31" y="1"/>
                    <a:pt x="27" y="2"/>
                  </a:cubicBezTo>
                  <a:cubicBezTo>
                    <a:pt x="0" y="38"/>
                    <a:pt x="0" y="38"/>
                    <a:pt x="0" y="38"/>
                  </a:cubicBezTo>
                  <a:cubicBezTo>
                    <a:pt x="0" y="38"/>
                    <a:pt x="0" y="39"/>
                    <a:pt x="0" y="40"/>
                  </a:cubicBezTo>
                  <a:cubicBezTo>
                    <a:pt x="0" y="82"/>
                    <a:pt x="0" y="82"/>
                    <a:pt x="0" y="82"/>
                  </a:cubicBezTo>
                  <a:cubicBezTo>
                    <a:pt x="62" y="0"/>
                    <a:pt x="62" y="0"/>
                    <a:pt x="6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1685988" y="2959446"/>
              <a:ext cx="458601" cy="603190"/>
            </a:xfrm>
            <a:custGeom>
              <a:avLst/>
              <a:gdLst>
                <a:gd name="T0" fmla="*/ 314 w 314"/>
                <a:gd name="T1" fmla="*/ 0 h 413"/>
                <a:gd name="T2" fmla="*/ 234 w 314"/>
                <a:gd name="T3" fmla="*/ 0 h 413"/>
                <a:gd name="T4" fmla="*/ 0 w 314"/>
                <a:gd name="T5" fmla="*/ 309 h 413"/>
                <a:gd name="T6" fmla="*/ 0 w 314"/>
                <a:gd name="T7" fmla="*/ 413 h 413"/>
                <a:gd name="T8" fmla="*/ 314 w 314"/>
                <a:gd name="T9" fmla="*/ 0 h 413"/>
              </a:gdLst>
              <a:ahLst/>
              <a:cxnLst>
                <a:cxn ang="0">
                  <a:pos x="T0" y="T1"/>
                </a:cxn>
                <a:cxn ang="0">
                  <a:pos x="T2" y="T3"/>
                </a:cxn>
                <a:cxn ang="0">
                  <a:pos x="T4" y="T5"/>
                </a:cxn>
                <a:cxn ang="0">
                  <a:pos x="T6" y="T7"/>
                </a:cxn>
                <a:cxn ang="0">
                  <a:pos x="T8" y="T9"/>
                </a:cxn>
              </a:cxnLst>
              <a:rect l="0" t="0" r="r" b="b"/>
              <a:pathLst>
                <a:path w="314" h="413">
                  <a:moveTo>
                    <a:pt x="314" y="0"/>
                  </a:moveTo>
                  <a:lnTo>
                    <a:pt x="234" y="0"/>
                  </a:lnTo>
                  <a:lnTo>
                    <a:pt x="0" y="309"/>
                  </a:lnTo>
                  <a:lnTo>
                    <a:pt x="0" y="413"/>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685988" y="2959446"/>
              <a:ext cx="701045" cy="924503"/>
            </a:xfrm>
            <a:custGeom>
              <a:avLst/>
              <a:gdLst>
                <a:gd name="T0" fmla="*/ 480 w 480"/>
                <a:gd name="T1" fmla="*/ 0 h 633"/>
                <a:gd name="T2" fmla="*/ 399 w 480"/>
                <a:gd name="T3" fmla="*/ 0 h 633"/>
                <a:gd name="T4" fmla="*/ 0 w 480"/>
                <a:gd name="T5" fmla="*/ 529 h 633"/>
                <a:gd name="T6" fmla="*/ 0 w 480"/>
                <a:gd name="T7" fmla="*/ 633 h 633"/>
                <a:gd name="T8" fmla="*/ 480 w 480"/>
                <a:gd name="T9" fmla="*/ 0 h 633"/>
              </a:gdLst>
              <a:ahLst/>
              <a:cxnLst>
                <a:cxn ang="0">
                  <a:pos x="T0" y="T1"/>
                </a:cxn>
                <a:cxn ang="0">
                  <a:pos x="T2" y="T3"/>
                </a:cxn>
                <a:cxn ang="0">
                  <a:pos x="T4" y="T5"/>
                </a:cxn>
                <a:cxn ang="0">
                  <a:pos x="T6" y="T7"/>
                </a:cxn>
                <a:cxn ang="0">
                  <a:pos x="T8" y="T9"/>
                </a:cxn>
              </a:cxnLst>
              <a:rect l="0" t="0" r="r" b="b"/>
              <a:pathLst>
                <a:path w="480" h="633">
                  <a:moveTo>
                    <a:pt x="480" y="0"/>
                  </a:moveTo>
                  <a:lnTo>
                    <a:pt x="399" y="0"/>
                  </a:lnTo>
                  <a:lnTo>
                    <a:pt x="0" y="529"/>
                  </a:lnTo>
                  <a:lnTo>
                    <a:pt x="0" y="633"/>
                  </a:lnTo>
                  <a:lnTo>
                    <a:pt x="4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p:nvPr/>
          </p:nvSpPr>
          <p:spPr bwMode="auto">
            <a:xfrm>
              <a:off x="1688909" y="2959446"/>
              <a:ext cx="939109" cy="1166947"/>
            </a:xfrm>
            <a:custGeom>
              <a:avLst/>
              <a:gdLst>
                <a:gd name="T0" fmla="*/ 272 w 272"/>
                <a:gd name="T1" fmla="*/ 0 h 338"/>
                <a:gd name="T2" fmla="*/ 239 w 272"/>
                <a:gd name="T3" fmla="*/ 0 h 338"/>
                <a:gd name="T4" fmla="*/ 0 w 272"/>
                <a:gd name="T5" fmla="*/ 315 h 338"/>
                <a:gd name="T6" fmla="*/ 16 w 272"/>
                <a:gd name="T7" fmla="*/ 338 h 338"/>
                <a:gd name="T8" fmla="*/ 272 w 272"/>
                <a:gd name="T9" fmla="*/ 0 h 338"/>
              </a:gdLst>
              <a:ahLst/>
              <a:cxnLst>
                <a:cxn ang="0">
                  <a:pos x="T0" y="T1"/>
                </a:cxn>
                <a:cxn ang="0">
                  <a:pos x="T2" y="T3"/>
                </a:cxn>
                <a:cxn ang="0">
                  <a:pos x="T4" y="T5"/>
                </a:cxn>
                <a:cxn ang="0">
                  <a:pos x="T6" y="T7"/>
                </a:cxn>
                <a:cxn ang="0">
                  <a:pos x="T8" y="T9"/>
                </a:cxn>
              </a:cxnLst>
              <a:rect l="0" t="0" r="r" b="b"/>
              <a:pathLst>
                <a:path w="272" h="338">
                  <a:moveTo>
                    <a:pt x="272" y="0"/>
                  </a:moveTo>
                  <a:cubicBezTo>
                    <a:pt x="239" y="0"/>
                    <a:pt x="239" y="0"/>
                    <a:pt x="239" y="0"/>
                  </a:cubicBezTo>
                  <a:cubicBezTo>
                    <a:pt x="0" y="315"/>
                    <a:pt x="0" y="315"/>
                    <a:pt x="0" y="315"/>
                  </a:cubicBezTo>
                  <a:cubicBezTo>
                    <a:pt x="3" y="325"/>
                    <a:pt x="8" y="333"/>
                    <a:pt x="16" y="338"/>
                  </a:cubicBezTo>
                  <a:cubicBezTo>
                    <a:pt x="272" y="0"/>
                    <a:pt x="272" y="0"/>
                    <a:pt x="2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nvSpPr>
          <p:spPr bwMode="auto">
            <a:xfrm>
              <a:off x="1851027"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p:nvPr/>
          </p:nvSpPr>
          <p:spPr bwMode="auto">
            <a:xfrm>
              <a:off x="2096392"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2338837"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2579822"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2825187"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3066171"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330861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3553981"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3794966" y="2959446"/>
              <a:ext cx="1019436" cy="1194697"/>
            </a:xfrm>
            <a:custGeom>
              <a:avLst/>
              <a:gdLst>
                <a:gd name="T0" fmla="*/ 698 w 698"/>
                <a:gd name="T1" fmla="*/ 0 h 818"/>
                <a:gd name="T2" fmla="*/ 617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4037410"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4282776"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452375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4766205"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5010110"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5252554"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5493539"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573598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9"/>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0"/>
            <p:cNvSpPr/>
            <p:nvPr/>
          </p:nvSpPr>
          <p:spPr bwMode="auto">
            <a:xfrm>
              <a:off x="5981349"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6222334"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6464779"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6708685"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p:nvPr/>
          </p:nvSpPr>
          <p:spPr bwMode="auto">
            <a:xfrm>
              <a:off x="6951129"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7192113" y="2959446"/>
              <a:ext cx="1019436" cy="1194697"/>
            </a:xfrm>
            <a:custGeom>
              <a:avLst/>
              <a:gdLst>
                <a:gd name="T0" fmla="*/ 698 w 698"/>
                <a:gd name="T1" fmla="*/ 0 h 818"/>
                <a:gd name="T2" fmla="*/ 620 w 698"/>
                <a:gd name="T3" fmla="*/ 0 h 818"/>
                <a:gd name="T4" fmla="*/ 0 w 698"/>
                <a:gd name="T5" fmla="*/ 818 h 818"/>
                <a:gd name="T6" fmla="*/ 81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20" y="0"/>
                  </a:lnTo>
                  <a:lnTo>
                    <a:pt x="0" y="818"/>
                  </a:lnTo>
                  <a:lnTo>
                    <a:pt x="81"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p:nvPr/>
          </p:nvSpPr>
          <p:spPr bwMode="auto">
            <a:xfrm>
              <a:off x="743747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7679923" y="2959446"/>
              <a:ext cx="1017977" cy="1194697"/>
            </a:xfrm>
            <a:custGeom>
              <a:avLst/>
              <a:gdLst>
                <a:gd name="T0" fmla="*/ 697 w 697"/>
                <a:gd name="T1" fmla="*/ 0 h 818"/>
                <a:gd name="T2" fmla="*/ 617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792090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p:nvPr/>
          </p:nvSpPr>
          <p:spPr bwMode="auto">
            <a:xfrm>
              <a:off x="8166273" y="2959446"/>
              <a:ext cx="1017977" cy="1194697"/>
            </a:xfrm>
            <a:custGeom>
              <a:avLst/>
              <a:gdLst>
                <a:gd name="T0" fmla="*/ 697 w 697"/>
                <a:gd name="T1" fmla="*/ 0 h 818"/>
                <a:gd name="T2" fmla="*/ 617 w 697"/>
                <a:gd name="T3" fmla="*/ 0 h 818"/>
                <a:gd name="T4" fmla="*/ 0 w 697"/>
                <a:gd name="T5" fmla="*/ 818 h 818"/>
                <a:gd name="T6" fmla="*/ 78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7" y="0"/>
                  </a:lnTo>
                  <a:lnTo>
                    <a:pt x="0" y="818"/>
                  </a:lnTo>
                  <a:lnTo>
                    <a:pt x="78"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9"/>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0"/>
            <p:cNvSpPr/>
            <p:nvPr/>
          </p:nvSpPr>
          <p:spPr bwMode="auto">
            <a:xfrm>
              <a:off x="8407258"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8649703"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8895069" y="2959446"/>
              <a:ext cx="1015056" cy="1194697"/>
            </a:xfrm>
            <a:custGeom>
              <a:avLst/>
              <a:gdLst>
                <a:gd name="T0" fmla="*/ 695 w 695"/>
                <a:gd name="T1" fmla="*/ 0 h 818"/>
                <a:gd name="T2" fmla="*/ 617 w 695"/>
                <a:gd name="T3" fmla="*/ 0 h 818"/>
                <a:gd name="T4" fmla="*/ 0 w 695"/>
                <a:gd name="T5" fmla="*/ 818 h 818"/>
                <a:gd name="T6" fmla="*/ 78 w 695"/>
                <a:gd name="T7" fmla="*/ 818 h 818"/>
                <a:gd name="T8" fmla="*/ 695 w 695"/>
                <a:gd name="T9" fmla="*/ 0 h 818"/>
              </a:gdLst>
              <a:ahLst/>
              <a:cxnLst>
                <a:cxn ang="0">
                  <a:pos x="T0" y="T1"/>
                </a:cxn>
                <a:cxn ang="0">
                  <a:pos x="T2" y="T3"/>
                </a:cxn>
                <a:cxn ang="0">
                  <a:pos x="T4" y="T5"/>
                </a:cxn>
                <a:cxn ang="0">
                  <a:pos x="T6" y="T7"/>
                </a:cxn>
                <a:cxn ang="0">
                  <a:pos x="T8" y="T9"/>
                </a:cxn>
              </a:cxnLst>
              <a:rect l="0" t="0" r="r" b="b"/>
              <a:pathLst>
                <a:path w="695" h="818">
                  <a:moveTo>
                    <a:pt x="695" y="0"/>
                  </a:moveTo>
                  <a:lnTo>
                    <a:pt x="617" y="0"/>
                  </a:lnTo>
                  <a:lnTo>
                    <a:pt x="0" y="818"/>
                  </a:lnTo>
                  <a:lnTo>
                    <a:pt x="78" y="818"/>
                  </a:lnTo>
                  <a:lnTo>
                    <a:pt x="6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6"/>
            <p:cNvSpPr/>
            <p:nvPr/>
          </p:nvSpPr>
          <p:spPr bwMode="auto">
            <a:xfrm>
              <a:off x="9136053" y="2959446"/>
              <a:ext cx="1019436" cy="1194697"/>
            </a:xfrm>
            <a:custGeom>
              <a:avLst/>
              <a:gdLst>
                <a:gd name="T0" fmla="*/ 698 w 698"/>
                <a:gd name="T1" fmla="*/ 0 h 818"/>
                <a:gd name="T2" fmla="*/ 617 w 698"/>
                <a:gd name="T3" fmla="*/ 0 h 818"/>
                <a:gd name="T4" fmla="*/ 0 w 698"/>
                <a:gd name="T5" fmla="*/ 818 h 818"/>
                <a:gd name="T6" fmla="*/ 78 w 698"/>
                <a:gd name="T7" fmla="*/ 818 h 818"/>
                <a:gd name="T8" fmla="*/ 698 w 698"/>
                <a:gd name="T9" fmla="*/ 0 h 818"/>
              </a:gdLst>
              <a:ahLst/>
              <a:cxnLst>
                <a:cxn ang="0">
                  <a:pos x="T0" y="T1"/>
                </a:cxn>
                <a:cxn ang="0">
                  <a:pos x="T2" y="T3"/>
                </a:cxn>
                <a:cxn ang="0">
                  <a:pos x="T4" y="T5"/>
                </a:cxn>
                <a:cxn ang="0">
                  <a:pos x="T6" y="T7"/>
                </a:cxn>
                <a:cxn ang="0">
                  <a:pos x="T8" y="T9"/>
                </a:cxn>
              </a:cxnLst>
              <a:rect l="0" t="0" r="r" b="b"/>
              <a:pathLst>
                <a:path w="698" h="818">
                  <a:moveTo>
                    <a:pt x="698" y="0"/>
                  </a:moveTo>
                  <a:lnTo>
                    <a:pt x="617" y="0"/>
                  </a:lnTo>
                  <a:lnTo>
                    <a:pt x="0" y="818"/>
                  </a:lnTo>
                  <a:lnTo>
                    <a:pt x="78" y="818"/>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9378498" y="2959446"/>
              <a:ext cx="1017977" cy="1194697"/>
            </a:xfrm>
            <a:custGeom>
              <a:avLst/>
              <a:gdLst>
                <a:gd name="T0" fmla="*/ 697 w 697"/>
                <a:gd name="T1" fmla="*/ 0 h 818"/>
                <a:gd name="T2" fmla="*/ 619 w 697"/>
                <a:gd name="T3" fmla="*/ 0 h 818"/>
                <a:gd name="T4" fmla="*/ 0 w 697"/>
                <a:gd name="T5" fmla="*/ 818 h 818"/>
                <a:gd name="T6" fmla="*/ 80 w 697"/>
                <a:gd name="T7" fmla="*/ 818 h 818"/>
                <a:gd name="T8" fmla="*/ 697 w 697"/>
                <a:gd name="T9" fmla="*/ 0 h 818"/>
              </a:gdLst>
              <a:ahLst/>
              <a:cxnLst>
                <a:cxn ang="0">
                  <a:pos x="T0" y="T1"/>
                </a:cxn>
                <a:cxn ang="0">
                  <a:pos x="T2" y="T3"/>
                </a:cxn>
                <a:cxn ang="0">
                  <a:pos x="T4" y="T5"/>
                </a:cxn>
                <a:cxn ang="0">
                  <a:pos x="T6" y="T7"/>
                </a:cxn>
                <a:cxn ang="0">
                  <a:pos x="T8" y="T9"/>
                </a:cxn>
              </a:cxnLst>
              <a:rect l="0" t="0" r="r" b="b"/>
              <a:pathLst>
                <a:path w="697" h="818">
                  <a:moveTo>
                    <a:pt x="697" y="0"/>
                  </a:moveTo>
                  <a:lnTo>
                    <a:pt x="619" y="0"/>
                  </a:lnTo>
                  <a:lnTo>
                    <a:pt x="0" y="818"/>
                  </a:lnTo>
                  <a:lnTo>
                    <a:pt x="80" y="818"/>
                  </a:lnTo>
                  <a:lnTo>
                    <a:pt x="6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p:nvPr/>
          </p:nvSpPr>
          <p:spPr bwMode="auto">
            <a:xfrm>
              <a:off x="9619481" y="2969669"/>
              <a:ext cx="963936" cy="1184475"/>
            </a:xfrm>
            <a:custGeom>
              <a:avLst/>
              <a:gdLst>
                <a:gd name="T0" fmla="*/ 259 w 279"/>
                <a:gd name="T1" fmla="*/ 0 h 343"/>
                <a:gd name="T2" fmla="*/ 0 w 279"/>
                <a:gd name="T3" fmla="*/ 343 h 343"/>
                <a:gd name="T4" fmla="*/ 34 w 279"/>
                <a:gd name="T5" fmla="*/ 343 h 343"/>
                <a:gd name="T6" fmla="*/ 279 w 279"/>
                <a:gd name="T7" fmla="*/ 19 h 343"/>
                <a:gd name="T8" fmla="*/ 259 w 279"/>
                <a:gd name="T9" fmla="*/ 0 h 343"/>
              </a:gdLst>
              <a:ahLst/>
              <a:cxnLst>
                <a:cxn ang="0">
                  <a:pos x="T0" y="T1"/>
                </a:cxn>
                <a:cxn ang="0">
                  <a:pos x="T2" y="T3"/>
                </a:cxn>
                <a:cxn ang="0">
                  <a:pos x="T4" y="T5"/>
                </a:cxn>
                <a:cxn ang="0">
                  <a:pos x="T6" y="T7"/>
                </a:cxn>
                <a:cxn ang="0">
                  <a:pos x="T8" y="T9"/>
                </a:cxn>
              </a:cxnLst>
              <a:rect l="0" t="0" r="r" b="b"/>
              <a:pathLst>
                <a:path w="279" h="343">
                  <a:moveTo>
                    <a:pt x="259" y="0"/>
                  </a:moveTo>
                  <a:cubicBezTo>
                    <a:pt x="0" y="343"/>
                    <a:pt x="0" y="343"/>
                    <a:pt x="0" y="343"/>
                  </a:cubicBezTo>
                  <a:cubicBezTo>
                    <a:pt x="34" y="343"/>
                    <a:pt x="34" y="343"/>
                    <a:pt x="34" y="343"/>
                  </a:cubicBezTo>
                  <a:cubicBezTo>
                    <a:pt x="279" y="19"/>
                    <a:pt x="279" y="19"/>
                    <a:pt x="279" y="19"/>
                  </a:cubicBezTo>
                  <a:cubicBezTo>
                    <a:pt x="275" y="11"/>
                    <a:pt x="268" y="4"/>
                    <a:pt x="259"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
            <p:cNvSpPr/>
            <p:nvPr/>
          </p:nvSpPr>
          <p:spPr bwMode="auto">
            <a:xfrm>
              <a:off x="9864847" y="3182904"/>
              <a:ext cx="731716" cy="971240"/>
            </a:xfrm>
            <a:custGeom>
              <a:avLst/>
              <a:gdLst>
                <a:gd name="T0" fmla="*/ 501 w 501"/>
                <a:gd name="T1" fmla="*/ 0 h 665"/>
                <a:gd name="T2" fmla="*/ 0 w 501"/>
                <a:gd name="T3" fmla="*/ 665 h 665"/>
                <a:gd name="T4" fmla="*/ 78 w 501"/>
                <a:gd name="T5" fmla="*/ 665 h 665"/>
                <a:gd name="T6" fmla="*/ 501 w 501"/>
                <a:gd name="T7" fmla="*/ 107 h 665"/>
                <a:gd name="T8" fmla="*/ 501 w 501"/>
                <a:gd name="T9" fmla="*/ 0 h 665"/>
              </a:gdLst>
              <a:ahLst/>
              <a:cxnLst>
                <a:cxn ang="0">
                  <a:pos x="T0" y="T1"/>
                </a:cxn>
                <a:cxn ang="0">
                  <a:pos x="T2" y="T3"/>
                </a:cxn>
                <a:cxn ang="0">
                  <a:pos x="T4" y="T5"/>
                </a:cxn>
                <a:cxn ang="0">
                  <a:pos x="T6" y="T7"/>
                </a:cxn>
                <a:cxn ang="0">
                  <a:pos x="T8" y="T9"/>
                </a:cxn>
              </a:cxnLst>
              <a:rect l="0" t="0" r="r" b="b"/>
              <a:pathLst>
                <a:path w="501" h="665">
                  <a:moveTo>
                    <a:pt x="501" y="0"/>
                  </a:moveTo>
                  <a:lnTo>
                    <a:pt x="0" y="665"/>
                  </a:lnTo>
                  <a:lnTo>
                    <a:pt x="78" y="665"/>
                  </a:lnTo>
                  <a:lnTo>
                    <a:pt x="501" y="107"/>
                  </a:lnTo>
                  <a:lnTo>
                    <a:pt x="5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close/>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3"/>
            <p:cNvSpPr/>
            <p:nvPr/>
          </p:nvSpPr>
          <p:spPr bwMode="auto">
            <a:xfrm>
              <a:off x="10105832" y="3504216"/>
              <a:ext cx="490731" cy="649927"/>
            </a:xfrm>
            <a:custGeom>
              <a:avLst/>
              <a:gdLst>
                <a:gd name="T0" fmla="*/ 336 w 336"/>
                <a:gd name="T1" fmla="*/ 0 h 445"/>
                <a:gd name="T2" fmla="*/ 0 w 336"/>
                <a:gd name="T3" fmla="*/ 445 h 445"/>
                <a:gd name="T4" fmla="*/ 81 w 336"/>
                <a:gd name="T5" fmla="*/ 445 h 445"/>
                <a:gd name="T6" fmla="*/ 336 w 336"/>
                <a:gd name="T7" fmla="*/ 107 h 445"/>
                <a:gd name="T8" fmla="*/ 336 w 336"/>
                <a:gd name="T9" fmla="*/ 0 h 445"/>
              </a:gdLst>
              <a:ahLst/>
              <a:cxnLst>
                <a:cxn ang="0">
                  <a:pos x="T0" y="T1"/>
                </a:cxn>
                <a:cxn ang="0">
                  <a:pos x="T2" y="T3"/>
                </a:cxn>
                <a:cxn ang="0">
                  <a:pos x="T4" y="T5"/>
                </a:cxn>
                <a:cxn ang="0">
                  <a:pos x="T6" y="T7"/>
                </a:cxn>
                <a:cxn ang="0">
                  <a:pos x="T8" y="T9"/>
                </a:cxn>
              </a:cxnLst>
              <a:rect l="0" t="0" r="r" b="b"/>
              <a:pathLst>
                <a:path w="336" h="445">
                  <a:moveTo>
                    <a:pt x="336" y="0"/>
                  </a:moveTo>
                  <a:lnTo>
                    <a:pt x="0" y="445"/>
                  </a:lnTo>
                  <a:lnTo>
                    <a:pt x="81" y="445"/>
                  </a:lnTo>
                  <a:lnTo>
                    <a:pt x="336" y="107"/>
                  </a:lnTo>
                  <a:lnTo>
                    <a:pt x="3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4"/>
            <p:cNvSpPr/>
            <p:nvPr/>
          </p:nvSpPr>
          <p:spPr bwMode="auto">
            <a:xfrm>
              <a:off x="10348276" y="3825528"/>
              <a:ext cx="248287" cy="328615"/>
            </a:xfrm>
            <a:custGeom>
              <a:avLst/>
              <a:gdLst>
                <a:gd name="T0" fmla="*/ 72 w 72"/>
                <a:gd name="T1" fmla="*/ 0 h 95"/>
                <a:gd name="T2" fmla="*/ 0 w 72"/>
                <a:gd name="T3" fmla="*/ 95 h 95"/>
                <a:gd name="T4" fmla="*/ 32 w 72"/>
                <a:gd name="T5" fmla="*/ 95 h 95"/>
                <a:gd name="T6" fmla="*/ 34 w 72"/>
                <a:gd name="T7" fmla="*/ 95 h 95"/>
                <a:gd name="T8" fmla="*/ 72 w 72"/>
                <a:gd name="T9" fmla="*/ 45 h 95"/>
                <a:gd name="T10" fmla="*/ 72 w 72"/>
                <a:gd name="T11" fmla="*/ 0 h 95"/>
              </a:gdLst>
              <a:ahLst/>
              <a:cxnLst>
                <a:cxn ang="0">
                  <a:pos x="T0" y="T1"/>
                </a:cxn>
                <a:cxn ang="0">
                  <a:pos x="T2" y="T3"/>
                </a:cxn>
                <a:cxn ang="0">
                  <a:pos x="T4" y="T5"/>
                </a:cxn>
                <a:cxn ang="0">
                  <a:pos x="T6" y="T7"/>
                </a:cxn>
                <a:cxn ang="0">
                  <a:pos x="T8" y="T9"/>
                </a:cxn>
                <a:cxn ang="0">
                  <a:pos x="T10" y="T11"/>
                </a:cxn>
              </a:cxnLst>
              <a:rect l="0" t="0" r="r" b="b"/>
              <a:pathLst>
                <a:path w="72" h="95">
                  <a:moveTo>
                    <a:pt x="72" y="0"/>
                  </a:moveTo>
                  <a:cubicBezTo>
                    <a:pt x="0" y="95"/>
                    <a:pt x="0" y="95"/>
                    <a:pt x="0" y="95"/>
                  </a:cubicBezTo>
                  <a:cubicBezTo>
                    <a:pt x="32" y="95"/>
                    <a:pt x="32" y="95"/>
                    <a:pt x="32" y="95"/>
                  </a:cubicBezTo>
                  <a:cubicBezTo>
                    <a:pt x="33" y="95"/>
                    <a:pt x="33" y="95"/>
                    <a:pt x="34" y="95"/>
                  </a:cubicBezTo>
                  <a:cubicBezTo>
                    <a:pt x="72" y="45"/>
                    <a:pt x="72" y="45"/>
                    <a:pt x="72" y="45"/>
                  </a:cubicBezTo>
                  <a:cubicBezTo>
                    <a:pt x="72" y="0"/>
                    <a:pt x="72" y="0"/>
                    <a:pt x="72" y="0"/>
                  </a:cubicBezTo>
                </a:path>
              </a:pathLst>
            </a:custGeom>
            <a:solidFill>
              <a:srgbClr val="EF64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5"/>
            <p:cNvSpPr/>
            <p:nvPr/>
          </p:nvSpPr>
          <p:spPr bwMode="auto">
            <a:xfrm>
              <a:off x="1837882" y="3101115"/>
              <a:ext cx="7340528" cy="904056"/>
            </a:xfrm>
            <a:custGeom>
              <a:avLst/>
              <a:gdLst>
                <a:gd name="T0" fmla="*/ 1891 w 1911"/>
                <a:gd name="T1" fmla="*/ 262 h 262"/>
                <a:gd name="T2" fmla="*/ 20 w 1911"/>
                <a:gd name="T3" fmla="*/ 262 h 262"/>
                <a:gd name="T4" fmla="*/ 0 w 1911"/>
                <a:gd name="T5" fmla="*/ 242 h 262"/>
                <a:gd name="T6" fmla="*/ 0 w 1911"/>
                <a:gd name="T7" fmla="*/ 20 h 262"/>
                <a:gd name="T8" fmla="*/ 20 w 1911"/>
                <a:gd name="T9" fmla="*/ 0 h 262"/>
                <a:gd name="T10" fmla="*/ 1891 w 1911"/>
                <a:gd name="T11" fmla="*/ 0 h 262"/>
                <a:gd name="T12" fmla="*/ 1911 w 1911"/>
                <a:gd name="T13" fmla="*/ 20 h 262"/>
                <a:gd name="T14" fmla="*/ 1911 w 1911"/>
                <a:gd name="T15" fmla="*/ 242 h 262"/>
                <a:gd name="T16" fmla="*/ 1891 w 1911"/>
                <a:gd name="T1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1" h="262">
                  <a:moveTo>
                    <a:pt x="1891" y="262"/>
                  </a:moveTo>
                  <a:cubicBezTo>
                    <a:pt x="20" y="262"/>
                    <a:pt x="20" y="262"/>
                    <a:pt x="20" y="262"/>
                  </a:cubicBezTo>
                  <a:cubicBezTo>
                    <a:pt x="9" y="262"/>
                    <a:pt x="0" y="253"/>
                    <a:pt x="0" y="242"/>
                  </a:cubicBezTo>
                  <a:cubicBezTo>
                    <a:pt x="0" y="20"/>
                    <a:pt x="0" y="20"/>
                    <a:pt x="0" y="20"/>
                  </a:cubicBezTo>
                  <a:cubicBezTo>
                    <a:pt x="0" y="9"/>
                    <a:pt x="9" y="0"/>
                    <a:pt x="20" y="0"/>
                  </a:cubicBezTo>
                  <a:cubicBezTo>
                    <a:pt x="1891" y="0"/>
                    <a:pt x="1891" y="0"/>
                    <a:pt x="1891" y="0"/>
                  </a:cubicBezTo>
                  <a:cubicBezTo>
                    <a:pt x="1902" y="0"/>
                    <a:pt x="1911" y="9"/>
                    <a:pt x="1911" y="20"/>
                  </a:cubicBezTo>
                  <a:cubicBezTo>
                    <a:pt x="1911" y="242"/>
                    <a:pt x="1911" y="242"/>
                    <a:pt x="1911" y="242"/>
                  </a:cubicBezTo>
                  <a:cubicBezTo>
                    <a:pt x="1911" y="253"/>
                    <a:pt x="1902" y="262"/>
                    <a:pt x="1891" y="262"/>
                  </a:cubicBez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114" name="Freeform 117"/>
            <p:cNvSpPr/>
            <p:nvPr/>
          </p:nvSpPr>
          <p:spPr bwMode="auto">
            <a:xfrm>
              <a:off x="1716659" y="2627910"/>
              <a:ext cx="4095271" cy="96393"/>
            </a:xfrm>
            <a:custGeom>
              <a:avLst/>
              <a:gdLst>
                <a:gd name="T0" fmla="*/ 0 w 2804"/>
                <a:gd name="T1" fmla="*/ 33 h 66"/>
                <a:gd name="T2" fmla="*/ 0 w 2804"/>
                <a:gd name="T3" fmla="*/ 66 h 66"/>
                <a:gd name="T4" fmla="*/ 2804 w 2804"/>
                <a:gd name="T5" fmla="*/ 66 h 66"/>
                <a:gd name="T6" fmla="*/ 2804 w 2804"/>
                <a:gd name="T7" fmla="*/ 0 h 66"/>
                <a:gd name="T8" fmla="*/ 0 w 2804"/>
                <a:gd name="T9" fmla="*/ 0 h 66"/>
                <a:gd name="T10" fmla="*/ 0 w 2804"/>
                <a:gd name="T11" fmla="*/ 66 h 66"/>
                <a:gd name="T12" fmla="*/ 0 w 2804"/>
                <a:gd name="T13" fmla="*/ 33 h 66"/>
                <a:gd name="T14" fmla="*/ 0 w 2804"/>
                <a:gd name="T15" fmla="*/ 66 h 66"/>
                <a:gd name="T16" fmla="*/ 2804 w 2804"/>
                <a:gd name="T17" fmla="*/ 66 h 66"/>
                <a:gd name="T18" fmla="*/ 2804 w 2804"/>
                <a:gd name="T19" fmla="*/ 0 h 66"/>
                <a:gd name="T20" fmla="*/ 0 w 2804"/>
                <a:gd name="T21" fmla="*/ 0 h 66"/>
                <a:gd name="T22" fmla="*/ 0 w 2804"/>
                <a:gd name="T23" fmla="*/ 66 h 66"/>
                <a:gd name="T24" fmla="*/ 0 w 2804"/>
                <a:gd name="T2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4" h="66">
                  <a:moveTo>
                    <a:pt x="0" y="33"/>
                  </a:moveTo>
                  <a:lnTo>
                    <a:pt x="0" y="66"/>
                  </a:lnTo>
                  <a:lnTo>
                    <a:pt x="2804" y="66"/>
                  </a:lnTo>
                  <a:lnTo>
                    <a:pt x="2804" y="0"/>
                  </a:lnTo>
                  <a:lnTo>
                    <a:pt x="0" y="0"/>
                  </a:lnTo>
                  <a:lnTo>
                    <a:pt x="0" y="66"/>
                  </a:lnTo>
                  <a:lnTo>
                    <a:pt x="0" y="33"/>
                  </a:lnTo>
                  <a:lnTo>
                    <a:pt x="0" y="66"/>
                  </a:lnTo>
                  <a:lnTo>
                    <a:pt x="2804" y="66"/>
                  </a:lnTo>
                  <a:lnTo>
                    <a:pt x="2804" y="0"/>
                  </a:lnTo>
                  <a:lnTo>
                    <a:pt x="0" y="0"/>
                  </a:lnTo>
                  <a:lnTo>
                    <a:pt x="0" y="66"/>
                  </a:lnTo>
                  <a:lnTo>
                    <a:pt x="0" y="3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p:nvPr/>
          </p:nvSpPr>
          <p:spPr bwMode="auto">
            <a:xfrm>
              <a:off x="1716659" y="2765198"/>
              <a:ext cx="8849233" cy="42355"/>
            </a:xfrm>
            <a:custGeom>
              <a:avLst/>
              <a:gdLst>
                <a:gd name="T0" fmla="*/ 0 w 6059"/>
                <a:gd name="T1" fmla="*/ 15 h 29"/>
                <a:gd name="T2" fmla="*/ 0 w 6059"/>
                <a:gd name="T3" fmla="*/ 29 h 29"/>
                <a:gd name="T4" fmla="*/ 6059 w 6059"/>
                <a:gd name="T5" fmla="*/ 29 h 29"/>
                <a:gd name="T6" fmla="*/ 6059 w 6059"/>
                <a:gd name="T7" fmla="*/ 0 h 29"/>
                <a:gd name="T8" fmla="*/ 0 w 6059"/>
                <a:gd name="T9" fmla="*/ 0 h 29"/>
                <a:gd name="T10" fmla="*/ 0 w 6059"/>
                <a:gd name="T11" fmla="*/ 29 h 29"/>
                <a:gd name="T12" fmla="*/ 0 w 6059"/>
                <a:gd name="T13" fmla="*/ 15 h 29"/>
                <a:gd name="T14" fmla="*/ 0 w 6059"/>
                <a:gd name="T15" fmla="*/ 29 h 29"/>
                <a:gd name="T16" fmla="*/ 6059 w 6059"/>
                <a:gd name="T17" fmla="*/ 29 h 29"/>
                <a:gd name="T18" fmla="*/ 6059 w 6059"/>
                <a:gd name="T19" fmla="*/ 0 h 29"/>
                <a:gd name="T20" fmla="*/ 0 w 6059"/>
                <a:gd name="T21" fmla="*/ 0 h 29"/>
                <a:gd name="T22" fmla="*/ 0 w 6059"/>
                <a:gd name="T23" fmla="*/ 29 h 29"/>
                <a:gd name="T24" fmla="*/ 0 w 6059"/>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9" h="29">
                  <a:moveTo>
                    <a:pt x="0" y="15"/>
                  </a:moveTo>
                  <a:lnTo>
                    <a:pt x="0" y="29"/>
                  </a:lnTo>
                  <a:lnTo>
                    <a:pt x="6059" y="29"/>
                  </a:lnTo>
                  <a:lnTo>
                    <a:pt x="6059" y="0"/>
                  </a:lnTo>
                  <a:lnTo>
                    <a:pt x="0" y="0"/>
                  </a:lnTo>
                  <a:lnTo>
                    <a:pt x="0" y="29"/>
                  </a:lnTo>
                  <a:lnTo>
                    <a:pt x="0" y="15"/>
                  </a:lnTo>
                  <a:lnTo>
                    <a:pt x="0" y="29"/>
                  </a:lnTo>
                  <a:lnTo>
                    <a:pt x="6059" y="29"/>
                  </a:lnTo>
                  <a:lnTo>
                    <a:pt x="6059" y="0"/>
                  </a:lnTo>
                  <a:lnTo>
                    <a:pt x="0" y="0"/>
                  </a:lnTo>
                  <a:lnTo>
                    <a:pt x="0"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3"/>
            <p:cNvSpPr>
              <a:spLocks noEditPoints="1"/>
            </p:cNvSpPr>
            <p:nvPr/>
          </p:nvSpPr>
          <p:spPr bwMode="auto">
            <a:xfrm>
              <a:off x="9529003" y="3182904"/>
              <a:ext cx="770694" cy="752936"/>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5EDE8"/>
            </a:solidFill>
            <a:ln>
              <a:noFill/>
            </a:ln>
          </p:spPr>
          <p:txBody>
            <a:bodyPr vert="horz" wrap="square" lIns="91440" tIns="45720" rIns="91440" bIns="45720" numCol="1" anchor="t" anchorCtr="0" compatLnSpc="1"/>
            <a:lstStyle/>
            <a:p>
              <a:endParaRPr lang="zh-CN" altLang="en-US"/>
            </a:p>
          </p:txBody>
        </p:sp>
      </p:grpSp>
      <p:sp>
        <p:nvSpPr>
          <p:cNvPr id="186" name="文本框 185"/>
          <p:cNvSpPr txBox="1"/>
          <p:nvPr/>
        </p:nvSpPr>
        <p:spPr>
          <a:xfrm>
            <a:off x="1905003" y="2696301"/>
            <a:ext cx="7033891" cy="521970"/>
          </a:xfrm>
          <a:prstGeom prst="rect">
            <a:avLst/>
          </a:prstGeom>
          <a:noFill/>
        </p:spPr>
        <p:txBody>
          <a:bodyPr wrap="square" rtlCol="0">
            <a:spAutoFit/>
          </a:bodyPr>
          <a:lstStyle/>
          <a:p>
            <a:r>
              <a:rPr lang="zh-CN" altLang="en-US" sz="2800" b="1" dirty="0" smtClean="0">
                <a:solidFill>
                  <a:srgbClr val="1D495D"/>
                </a:solidFill>
                <a:latin typeface="方正综艺简体" panose="03000509000000000000" pitchFamily="65" charset="-122"/>
                <a:ea typeface="方正综艺简体" panose="03000509000000000000" pitchFamily="65" charset="-122"/>
              </a:rPr>
              <a:t>Counter Offers and Re-counter Offers</a:t>
            </a:r>
            <a:endParaRPr lang="zh-CN" altLang="en-US" sz="2800" b="1" dirty="0" smtClean="0">
              <a:solidFill>
                <a:srgbClr val="1D495D"/>
              </a:solidFill>
              <a:latin typeface="方正综艺简体" panose="03000509000000000000" pitchFamily="65" charset="-122"/>
              <a:ea typeface="方正综艺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35000"/>
                                  </p:iterate>
                                  <p:childTnLst>
                                    <p:set>
                                      <p:cBhvr>
                                        <p:cTn id="6" dur="1" fill="hold">
                                          <p:stCondLst>
                                            <p:cond delay="0"/>
                                          </p:stCondLst>
                                        </p:cTn>
                                        <p:tgtEl>
                                          <p:spTgt spid="186"/>
                                        </p:tgtEl>
                                        <p:attrNameLst>
                                          <p:attrName>style.visibility</p:attrName>
                                        </p:attrNameLst>
                                      </p:cBhvr>
                                      <p:to>
                                        <p:strVal val="visible"/>
                                      </p:to>
                                    </p:set>
                                    <p:anim calcmode="lin" valueType="num">
                                      <p:cBhvr additive="base">
                                        <p:cTn id="7" dur="400" fill="hold"/>
                                        <p:tgtEl>
                                          <p:spTgt spid="186"/>
                                        </p:tgtEl>
                                        <p:attrNameLst>
                                          <p:attrName>ppt_x</p:attrName>
                                        </p:attrNameLst>
                                      </p:cBhvr>
                                      <p:tavLst>
                                        <p:tav tm="0">
                                          <p:val>
                                            <p:strVal val="0-#ppt_w/2"/>
                                          </p:val>
                                        </p:tav>
                                        <p:tav tm="100000">
                                          <p:val>
                                            <p:strVal val="#ppt_x"/>
                                          </p:val>
                                        </p:tav>
                                      </p:tavLst>
                                    </p:anim>
                                    <p:anim calcmode="lin" valueType="num">
                                      <p:cBhvr additive="base">
                                        <p:cTn id="8" dur="400" fill="hold"/>
                                        <p:tgtEl>
                                          <p:spTgt spid="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7</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449580" y="1798955"/>
            <a:ext cx="7453630" cy="203009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价格是贸易双方极为关注的交易条件。Martin Crown先生收到陈先生的报盘后认为其报价过高，于是对其价格进行了还盘。</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7</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151765" y="2275840"/>
            <a:ext cx="8772525"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be on the high side  偏高</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be out of line with  与……不一致</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keen competition  激烈的竞争</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make a counter-offer  进行还盘</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7</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45085" y="1549400"/>
            <a:ext cx="1210183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Thank you for your letter of June 1. We regret to say that we can not accept your offer，as your price is on the high side.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We appreciate the good quality of these brocade handbags, but unfortunately your prices appear to be on the high side.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We find your price too high and out of line with the prevailing market level.</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Your competitors are offering considerably lower prices, and unless you can reduce your quotations, we shall have to buy elsewhere.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7</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88185"/>
            <a:ext cx="11762740"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We thank you for your offer, but we are buying at lower prices. Are these the best prices you can offer?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We do not see any advantage in your quotations, and would like to know whether you have any better value to offer.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May I suggest that you could perhaps make some allowance on your quoted prices that would help to introduce your goods to our customers?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en-US" altLang="zh-CN" sz="4400" spc="500" dirty="0">
                  <a:solidFill>
                    <a:srgbClr val="1D495D"/>
                  </a:solidFill>
                  <a:latin typeface="方正综艺简体" panose="03000509000000000000" pitchFamily="65" charset="-122"/>
                  <a:ea typeface="方正综艺简体" panose="03000509000000000000" pitchFamily="65" charset="-122"/>
                </a:rPr>
                <a:t>Offer</a:t>
              </a:r>
              <a:endParaRPr lang="en-US" altLang="zh-CN" sz="4400" spc="500" dirty="0">
                <a:solidFill>
                  <a:srgbClr val="1D495D"/>
                </a:solidFill>
                <a:latin typeface="方正综艺简体" panose="03000509000000000000" pitchFamily="65" charset="-122"/>
                <a:ea typeface="方正综艺简体" panose="03000509000000000000" pitchFamily="65" charset="-122"/>
              </a:endParaRPr>
            </a:p>
          </p:txBody>
        </p:sp>
      </p:grpSp>
      <p:sp>
        <p:nvSpPr>
          <p:cNvPr id="28" name="Freeform 6"/>
          <p:cNvSpPr/>
          <p:nvPr/>
        </p:nvSpPr>
        <p:spPr bwMode="auto">
          <a:xfrm>
            <a:off x="2977310" y="3537425"/>
            <a:ext cx="198024" cy="2234519"/>
          </a:xfrm>
          <a:custGeom>
            <a:avLst/>
            <a:gdLst>
              <a:gd name="T0" fmla="*/ 0 w 88"/>
              <a:gd name="T1" fmla="*/ 0 h 993"/>
              <a:gd name="T2" fmla="*/ 88 w 88"/>
              <a:gd name="T3" fmla="*/ 0 h 993"/>
              <a:gd name="T4" fmla="*/ 88 w 88"/>
              <a:gd name="T5" fmla="*/ 993 h 993"/>
              <a:gd name="T6" fmla="*/ 0 w 88"/>
              <a:gd name="T7" fmla="*/ 993 h 993"/>
              <a:gd name="T8" fmla="*/ 0 w 88"/>
              <a:gd name="T9" fmla="*/ 0 h 993"/>
              <a:gd name="T10" fmla="*/ 0 w 88"/>
              <a:gd name="T11" fmla="*/ 0 h 993"/>
            </a:gdLst>
            <a:ahLst/>
            <a:cxnLst>
              <a:cxn ang="0">
                <a:pos x="T0" y="T1"/>
              </a:cxn>
              <a:cxn ang="0">
                <a:pos x="T2" y="T3"/>
              </a:cxn>
              <a:cxn ang="0">
                <a:pos x="T4" y="T5"/>
              </a:cxn>
              <a:cxn ang="0">
                <a:pos x="T6" y="T7"/>
              </a:cxn>
              <a:cxn ang="0">
                <a:pos x="T8" y="T9"/>
              </a:cxn>
              <a:cxn ang="0">
                <a:pos x="T10" y="T11"/>
              </a:cxn>
            </a:cxnLst>
            <a:rect l="0" t="0" r="r" b="b"/>
            <a:pathLst>
              <a:path w="88" h="993">
                <a:moveTo>
                  <a:pt x="0" y="0"/>
                </a:moveTo>
                <a:lnTo>
                  <a:pt x="88" y="0"/>
                </a:lnTo>
                <a:lnTo>
                  <a:pt x="88" y="993"/>
                </a:lnTo>
                <a:lnTo>
                  <a:pt x="0" y="993"/>
                </a:lnTo>
                <a:lnTo>
                  <a:pt x="0" y="0"/>
                </a:lnTo>
                <a:lnTo>
                  <a:pt x="0"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29" name="Freeform 7"/>
          <p:cNvSpPr/>
          <p:nvPr/>
        </p:nvSpPr>
        <p:spPr bwMode="auto">
          <a:xfrm>
            <a:off x="3085323" y="3537425"/>
            <a:ext cx="803347" cy="2234519"/>
          </a:xfrm>
          <a:custGeom>
            <a:avLst/>
            <a:gdLst>
              <a:gd name="T0" fmla="*/ 0 w 357"/>
              <a:gd name="T1" fmla="*/ 0 h 993"/>
              <a:gd name="T2" fmla="*/ 267 w 357"/>
              <a:gd name="T3" fmla="*/ 993 h 993"/>
              <a:gd name="T4" fmla="*/ 357 w 357"/>
              <a:gd name="T5" fmla="*/ 993 h 993"/>
              <a:gd name="T6" fmla="*/ 90 w 357"/>
              <a:gd name="T7" fmla="*/ 0 h 993"/>
              <a:gd name="T8" fmla="*/ 0 w 357"/>
              <a:gd name="T9" fmla="*/ 0 h 993"/>
              <a:gd name="T10" fmla="*/ 0 w 357"/>
              <a:gd name="T11" fmla="*/ 0 h 993"/>
            </a:gdLst>
            <a:ahLst/>
            <a:cxnLst>
              <a:cxn ang="0">
                <a:pos x="T0" y="T1"/>
              </a:cxn>
              <a:cxn ang="0">
                <a:pos x="T2" y="T3"/>
              </a:cxn>
              <a:cxn ang="0">
                <a:pos x="T4" y="T5"/>
              </a:cxn>
              <a:cxn ang="0">
                <a:pos x="T6" y="T7"/>
              </a:cxn>
              <a:cxn ang="0">
                <a:pos x="T8" y="T9"/>
              </a:cxn>
              <a:cxn ang="0">
                <a:pos x="T10" y="T11"/>
              </a:cxn>
            </a:cxnLst>
            <a:rect l="0" t="0" r="r" b="b"/>
            <a:pathLst>
              <a:path w="357" h="993">
                <a:moveTo>
                  <a:pt x="0" y="0"/>
                </a:moveTo>
                <a:lnTo>
                  <a:pt x="267" y="993"/>
                </a:lnTo>
                <a:lnTo>
                  <a:pt x="357" y="993"/>
                </a:lnTo>
                <a:lnTo>
                  <a:pt x="90" y="0"/>
                </a:lnTo>
                <a:lnTo>
                  <a:pt x="0" y="0"/>
                </a:lnTo>
                <a:lnTo>
                  <a:pt x="0"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0" name="Freeform 8"/>
          <p:cNvSpPr/>
          <p:nvPr/>
        </p:nvSpPr>
        <p:spPr bwMode="auto">
          <a:xfrm>
            <a:off x="2263974" y="3537425"/>
            <a:ext cx="798847" cy="2234519"/>
          </a:xfrm>
          <a:custGeom>
            <a:avLst/>
            <a:gdLst>
              <a:gd name="T0" fmla="*/ 355 w 355"/>
              <a:gd name="T1" fmla="*/ 0 h 993"/>
              <a:gd name="T2" fmla="*/ 90 w 355"/>
              <a:gd name="T3" fmla="*/ 993 h 993"/>
              <a:gd name="T4" fmla="*/ 0 w 355"/>
              <a:gd name="T5" fmla="*/ 993 h 993"/>
              <a:gd name="T6" fmla="*/ 265 w 355"/>
              <a:gd name="T7" fmla="*/ 0 h 993"/>
              <a:gd name="T8" fmla="*/ 355 w 355"/>
              <a:gd name="T9" fmla="*/ 0 h 993"/>
              <a:gd name="T10" fmla="*/ 355 w 355"/>
              <a:gd name="T11" fmla="*/ 0 h 993"/>
            </a:gdLst>
            <a:ahLst/>
            <a:cxnLst>
              <a:cxn ang="0">
                <a:pos x="T0" y="T1"/>
              </a:cxn>
              <a:cxn ang="0">
                <a:pos x="T2" y="T3"/>
              </a:cxn>
              <a:cxn ang="0">
                <a:pos x="T4" y="T5"/>
              </a:cxn>
              <a:cxn ang="0">
                <a:pos x="T6" y="T7"/>
              </a:cxn>
              <a:cxn ang="0">
                <a:pos x="T8" y="T9"/>
              </a:cxn>
              <a:cxn ang="0">
                <a:pos x="T10" y="T11"/>
              </a:cxn>
            </a:cxnLst>
            <a:rect l="0" t="0" r="r" b="b"/>
            <a:pathLst>
              <a:path w="355" h="993">
                <a:moveTo>
                  <a:pt x="355" y="0"/>
                </a:moveTo>
                <a:lnTo>
                  <a:pt x="90" y="993"/>
                </a:lnTo>
                <a:lnTo>
                  <a:pt x="0" y="993"/>
                </a:lnTo>
                <a:lnTo>
                  <a:pt x="265" y="0"/>
                </a:lnTo>
                <a:lnTo>
                  <a:pt x="355" y="0"/>
                </a:lnTo>
                <a:lnTo>
                  <a:pt x="355"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1" name="Freeform 9"/>
          <p:cNvSpPr/>
          <p:nvPr/>
        </p:nvSpPr>
        <p:spPr bwMode="auto">
          <a:xfrm>
            <a:off x="1273855" y="1950984"/>
            <a:ext cx="3598183" cy="2335780"/>
          </a:xfrm>
          <a:custGeom>
            <a:avLst/>
            <a:gdLst>
              <a:gd name="T0" fmla="*/ 23 w 676"/>
              <a:gd name="T1" fmla="*/ 439 h 439"/>
              <a:gd name="T2" fmla="*/ 653 w 676"/>
              <a:gd name="T3" fmla="*/ 439 h 439"/>
              <a:gd name="T4" fmla="*/ 676 w 676"/>
              <a:gd name="T5" fmla="*/ 417 h 439"/>
              <a:gd name="T6" fmla="*/ 676 w 676"/>
              <a:gd name="T7" fmla="*/ 23 h 439"/>
              <a:gd name="T8" fmla="*/ 653 w 676"/>
              <a:gd name="T9" fmla="*/ 0 h 439"/>
              <a:gd name="T10" fmla="*/ 23 w 676"/>
              <a:gd name="T11" fmla="*/ 0 h 439"/>
              <a:gd name="T12" fmla="*/ 0 w 676"/>
              <a:gd name="T13" fmla="*/ 23 h 439"/>
              <a:gd name="T14" fmla="*/ 0 w 676"/>
              <a:gd name="T15" fmla="*/ 417 h 439"/>
              <a:gd name="T16" fmla="*/ 23 w 676"/>
              <a:gd name="T17"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439">
                <a:moveTo>
                  <a:pt x="23" y="439"/>
                </a:moveTo>
                <a:cubicBezTo>
                  <a:pt x="653" y="439"/>
                  <a:pt x="653" y="439"/>
                  <a:pt x="653" y="439"/>
                </a:cubicBezTo>
                <a:cubicBezTo>
                  <a:pt x="666" y="439"/>
                  <a:pt x="676" y="429"/>
                  <a:pt x="676" y="417"/>
                </a:cubicBezTo>
                <a:cubicBezTo>
                  <a:pt x="676" y="23"/>
                  <a:pt x="676" y="23"/>
                  <a:pt x="676" y="23"/>
                </a:cubicBezTo>
                <a:cubicBezTo>
                  <a:pt x="676" y="10"/>
                  <a:pt x="666" y="0"/>
                  <a:pt x="653" y="0"/>
                </a:cubicBezTo>
                <a:cubicBezTo>
                  <a:pt x="23" y="0"/>
                  <a:pt x="23" y="0"/>
                  <a:pt x="23" y="0"/>
                </a:cubicBezTo>
                <a:cubicBezTo>
                  <a:pt x="11" y="0"/>
                  <a:pt x="0" y="10"/>
                  <a:pt x="0" y="23"/>
                </a:cubicBezTo>
                <a:cubicBezTo>
                  <a:pt x="0" y="417"/>
                  <a:pt x="0" y="417"/>
                  <a:pt x="0" y="417"/>
                </a:cubicBezTo>
                <a:cubicBezTo>
                  <a:pt x="0" y="429"/>
                  <a:pt x="11" y="439"/>
                  <a:pt x="23" y="439"/>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2" name="Freeform 10"/>
          <p:cNvSpPr/>
          <p:nvPr/>
        </p:nvSpPr>
        <p:spPr bwMode="auto">
          <a:xfrm>
            <a:off x="1507883" y="2180512"/>
            <a:ext cx="3136877" cy="1878976"/>
          </a:xfrm>
          <a:custGeom>
            <a:avLst/>
            <a:gdLst>
              <a:gd name="T0" fmla="*/ 0 w 1394"/>
              <a:gd name="T1" fmla="*/ 835 h 835"/>
              <a:gd name="T2" fmla="*/ 1394 w 1394"/>
              <a:gd name="T3" fmla="*/ 835 h 835"/>
              <a:gd name="T4" fmla="*/ 1394 w 1394"/>
              <a:gd name="T5" fmla="*/ 0 h 835"/>
              <a:gd name="T6" fmla="*/ 0 w 1394"/>
              <a:gd name="T7" fmla="*/ 0 h 835"/>
              <a:gd name="T8" fmla="*/ 0 w 1394"/>
              <a:gd name="T9" fmla="*/ 835 h 835"/>
              <a:gd name="T10" fmla="*/ 0 w 1394"/>
              <a:gd name="T11" fmla="*/ 835 h 835"/>
            </a:gdLst>
            <a:ahLst/>
            <a:cxnLst>
              <a:cxn ang="0">
                <a:pos x="T0" y="T1"/>
              </a:cxn>
              <a:cxn ang="0">
                <a:pos x="T2" y="T3"/>
              </a:cxn>
              <a:cxn ang="0">
                <a:pos x="T4" y="T5"/>
              </a:cxn>
              <a:cxn ang="0">
                <a:pos x="T6" y="T7"/>
              </a:cxn>
              <a:cxn ang="0">
                <a:pos x="T8" y="T9"/>
              </a:cxn>
              <a:cxn ang="0">
                <a:pos x="T10" y="T11"/>
              </a:cxn>
            </a:cxnLst>
            <a:rect l="0" t="0" r="r" b="b"/>
            <a:pathLst>
              <a:path w="1394" h="835">
                <a:moveTo>
                  <a:pt x="0" y="835"/>
                </a:moveTo>
                <a:lnTo>
                  <a:pt x="1394" y="835"/>
                </a:lnTo>
                <a:lnTo>
                  <a:pt x="1394" y="0"/>
                </a:lnTo>
                <a:lnTo>
                  <a:pt x="0" y="0"/>
                </a:lnTo>
                <a:lnTo>
                  <a:pt x="0" y="835"/>
                </a:lnTo>
                <a:lnTo>
                  <a:pt x="0" y="835"/>
                </a:lnTo>
                <a:close/>
              </a:path>
            </a:pathLst>
          </a:custGeom>
          <a:solidFill>
            <a:srgbClr val="2C6E8C"/>
          </a:solidFill>
          <a:ln>
            <a:noFill/>
          </a:ln>
        </p:spPr>
        <p:txBody>
          <a:bodyPr vert="horz" wrap="square" lIns="91440" tIns="45720" rIns="91440" bIns="45720" numCol="1" anchor="t" anchorCtr="0" compatLnSpc="1"/>
          <a:lstStyle/>
          <a:p>
            <a:endParaRPr lang="zh-CN" altLang="en-US"/>
          </a:p>
        </p:txBody>
      </p:sp>
      <p:sp>
        <p:nvSpPr>
          <p:cNvPr id="33" name="Freeform 11"/>
          <p:cNvSpPr/>
          <p:nvPr/>
        </p:nvSpPr>
        <p:spPr bwMode="auto">
          <a:xfrm>
            <a:off x="1577642" y="2250271"/>
            <a:ext cx="3067119" cy="1809217"/>
          </a:xfrm>
          <a:custGeom>
            <a:avLst/>
            <a:gdLst>
              <a:gd name="T0" fmla="*/ 0 w 1363"/>
              <a:gd name="T1" fmla="*/ 804 h 804"/>
              <a:gd name="T2" fmla="*/ 1363 w 1363"/>
              <a:gd name="T3" fmla="*/ 804 h 804"/>
              <a:gd name="T4" fmla="*/ 1363 w 1363"/>
              <a:gd name="T5" fmla="*/ 0 h 804"/>
              <a:gd name="T6" fmla="*/ 0 w 1363"/>
              <a:gd name="T7" fmla="*/ 0 h 804"/>
              <a:gd name="T8" fmla="*/ 0 w 1363"/>
              <a:gd name="T9" fmla="*/ 804 h 804"/>
              <a:gd name="T10" fmla="*/ 0 w 1363"/>
              <a:gd name="T11" fmla="*/ 804 h 804"/>
            </a:gdLst>
            <a:ahLst/>
            <a:cxnLst>
              <a:cxn ang="0">
                <a:pos x="T0" y="T1"/>
              </a:cxn>
              <a:cxn ang="0">
                <a:pos x="T2" y="T3"/>
              </a:cxn>
              <a:cxn ang="0">
                <a:pos x="T4" y="T5"/>
              </a:cxn>
              <a:cxn ang="0">
                <a:pos x="T6" y="T7"/>
              </a:cxn>
              <a:cxn ang="0">
                <a:pos x="T8" y="T9"/>
              </a:cxn>
              <a:cxn ang="0">
                <a:pos x="T10" y="T11"/>
              </a:cxn>
            </a:cxnLst>
            <a:rect l="0" t="0" r="r" b="b"/>
            <a:pathLst>
              <a:path w="1363" h="804">
                <a:moveTo>
                  <a:pt x="0" y="804"/>
                </a:moveTo>
                <a:lnTo>
                  <a:pt x="1363" y="804"/>
                </a:lnTo>
                <a:lnTo>
                  <a:pt x="1363" y="0"/>
                </a:lnTo>
                <a:lnTo>
                  <a:pt x="0" y="0"/>
                </a:lnTo>
                <a:lnTo>
                  <a:pt x="0" y="804"/>
                </a:lnTo>
                <a:lnTo>
                  <a:pt x="0" y="804"/>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34" name="Freeform 12"/>
          <p:cNvSpPr/>
          <p:nvPr/>
        </p:nvSpPr>
        <p:spPr bwMode="auto">
          <a:xfrm>
            <a:off x="2243722" y="4723317"/>
            <a:ext cx="1665200" cy="139517"/>
          </a:xfrm>
          <a:custGeom>
            <a:avLst/>
            <a:gdLst>
              <a:gd name="T0" fmla="*/ 13 w 313"/>
              <a:gd name="T1" fmla="*/ 0 h 26"/>
              <a:gd name="T2" fmla="*/ 300 w 313"/>
              <a:gd name="T3" fmla="*/ 0 h 26"/>
              <a:gd name="T4" fmla="*/ 313 w 313"/>
              <a:gd name="T5" fmla="*/ 13 h 26"/>
              <a:gd name="T6" fmla="*/ 313 w 313"/>
              <a:gd name="T7" fmla="*/ 13 h 26"/>
              <a:gd name="T8" fmla="*/ 300 w 313"/>
              <a:gd name="T9" fmla="*/ 26 h 26"/>
              <a:gd name="T10" fmla="*/ 13 w 313"/>
              <a:gd name="T11" fmla="*/ 26 h 26"/>
              <a:gd name="T12" fmla="*/ 0 w 313"/>
              <a:gd name="T13" fmla="*/ 13 h 26"/>
              <a:gd name="T14" fmla="*/ 0 w 313"/>
              <a:gd name="T15" fmla="*/ 13 h 26"/>
              <a:gd name="T16" fmla="*/ 13 w 31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6">
                <a:moveTo>
                  <a:pt x="13" y="0"/>
                </a:moveTo>
                <a:cubicBezTo>
                  <a:pt x="300" y="0"/>
                  <a:pt x="300" y="0"/>
                  <a:pt x="300" y="0"/>
                </a:cubicBezTo>
                <a:cubicBezTo>
                  <a:pt x="307" y="0"/>
                  <a:pt x="313" y="6"/>
                  <a:pt x="313" y="13"/>
                </a:cubicBezTo>
                <a:cubicBezTo>
                  <a:pt x="313" y="13"/>
                  <a:pt x="313" y="13"/>
                  <a:pt x="313" y="13"/>
                </a:cubicBezTo>
                <a:cubicBezTo>
                  <a:pt x="313" y="20"/>
                  <a:pt x="307" y="26"/>
                  <a:pt x="300" y="26"/>
                </a:cubicBezTo>
                <a:cubicBezTo>
                  <a:pt x="13" y="26"/>
                  <a:pt x="13" y="26"/>
                  <a:pt x="13" y="26"/>
                </a:cubicBezTo>
                <a:cubicBezTo>
                  <a:pt x="5" y="26"/>
                  <a:pt x="0" y="20"/>
                  <a:pt x="0" y="13"/>
                </a:cubicBezTo>
                <a:cubicBezTo>
                  <a:pt x="0" y="13"/>
                  <a:pt x="0" y="13"/>
                  <a:pt x="0" y="13"/>
                </a:cubicBezTo>
                <a:cubicBezTo>
                  <a:pt x="0" y="6"/>
                  <a:pt x="5" y="0"/>
                  <a:pt x="13" y="0"/>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2828793" y="2398788"/>
            <a:ext cx="1613445" cy="1521183"/>
          </a:xfrm>
          <a:custGeom>
            <a:avLst/>
            <a:gdLst>
              <a:gd name="T0" fmla="*/ 175 w 303"/>
              <a:gd name="T1" fmla="*/ 11 h 286"/>
              <a:gd name="T2" fmla="*/ 78 w 303"/>
              <a:gd name="T3" fmla="*/ 10 h 286"/>
              <a:gd name="T4" fmla="*/ 73 w 303"/>
              <a:gd name="T5" fmla="*/ 13 h 286"/>
              <a:gd name="T6" fmla="*/ 48 w 303"/>
              <a:gd name="T7" fmla="*/ 18 h 286"/>
              <a:gd name="T8" fmla="*/ 43 w 303"/>
              <a:gd name="T9" fmla="*/ 29 h 286"/>
              <a:gd name="T10" fmla="*/ 49 w 303"/>
              <a:gd name="T11" fmla="*/ 28 h 286"/>
              <a:gd name="T12" fmla="*/ 140 w 303"/>
              <a:gd name="T13" fmla="*/ 18 h 286"/>
              <a:gd name="T14" fmla="*/ 171 w 303"/>
              <a:gd name="T15" fmla="*/ 24 h 286"/>
              <a:gd name="T16" fmla="*/ 210 w 303"/>
              <a:gd name="T17" fmla="*/ 21 h 286"/>
              <a:gd name="T18" fmla="*/ 259 w 303"/>
              <a:gd name="T19" fmla="*/ 28 h 286"/>
              <a:gd name="T20" fmla="*/ 247 w 303"/>
              <a:gd name="T21" fmla="*/ 57 h 286"/>
              <a:gd name="T22" fmla="*/ 237 w 303"/>
              <a:gd name="T23" fmla="*/ 52 h 286"/>
              <a:gd name="T24" fmla="*/ 215 w 303"/>
              <a:gd name="T25" fmla="*/ 119 h 286"/>
              <a:gd name="T26" fmla="*/ 208 w 303"/>
              <a:gd name="T27" fmla="*/ 136 h 286"/>
              <a:gd name="T28" fmla="*/ 182 w 303"/>
              <a:gd name="T29" fmla="*/ 170 h 286"/>
              <a:gd name="T30" fmla="*/ 153 w 303"/>
              <a:gd name="T31" fmla="*/ 162 h 286"/>
              <a:gd name="T32" fmla="*/ 116 w 303"/>
              <a:gd name="T33" fmla="*/ 153 h 286"/>
              <a:gd name="T34" fmla="*/ 105 w 303"/>
              <a:gd name="T35" fmla="*/ 171 h 286"/>
              <a:gd name="T36" fmla="*/ 22 w 303"/>
              <a:gd name="T37" fmla="*/ 181 h 286"/>
              <a:gd name="T38" fmla="*/ 50 w 303"/>
              <a:gd name="T39" fmla="*/ 140 h 286"/>
              <a:gd name="T40" fmla="*/ 60 w 303"/>
              <a:gd name="T41" fmla="*/ 128 h 286"/>
              <a:gd name="T42" fmla="*/ 39 w 303"/>
              <a:gd name="T43" fmla="*/ 116 h 286"/>
              <a:gd name="T44" fmla="*/ 40 w 303"/>
              <a:gd name="T45" fmla="*/ 95 h 286"/>
              <a:gd name="T46" fmla="*/ 52 w 303"/>
              <a:gd name="T47" fmla="*/ 73 h 286"/>
              <a:gd name="T48" fmla="*/ 35 w 303"/>
              <a:gd name="T49" fmla="*/ 78 h 286"/>
              <a:gd name="T50" fmla="*/ 56 w 303"/>
              <a:gd name="T51" fmla="*/ 56 h 286"/>
              <a:gd name="T52" fmla="*/ 84 w 303"/>
              <a:gd name="T53" fmla="*/ 64 h 286"/>
              <a:gd name="T54" fmla="*/ 112 w 303"/>
              <a:gd name="T55" fmla="*/ 48 h 286"/>
              <a:gd name="T56" fmla="*/ 125 w 303"/>
              <a:gd name="T57" fmla="*/ 46 h 286"/>
              <a:gd name="T58" fmla="*/ 135 w 303"/>
              <a:gd name="T59" fmla="*/ 20 h 286"/>
              <a:gd name="T60" fmla="*/ 142 w 303"/>
              <a:gd name="T61" fmla="*/ 25 h 286"/>
              <a:gd name="T62" fmla="*/ 86 w 303"/>
              <a:gd name="T63" fmla="*/ 45 h 286"/>
              <a:gd name="T64" fmla="*/ 125 w 303"/>
              <a:gd name="T65" fmla="*/ 46 h 286"/>
              <a:gd name="T66" fmla="*/ 171 w 303"/>
              <a:gd name="T67" fmla="*/ 64 h 286"/>
              <a:gd name="T68" fmla="*/ 65 w 303"/>
              <a:gd name="T69" fmla="*/ 75 h 286"/>
              <a:gd name="T70" fmla="*/ 63 w 303"/>
              <a:gd name="T71" fmla="*/ 77 h 286"/>
              <a:gd name="T72" fmla="*/ 232 w 303"/>
              <a:gd name="T73" fmla="*/ 102 h 286"/>
              <a:gd name="T74" fmla="*/ 173 w 303"/>
              <a:gd name="T75" fmla="*/ 94 h 286"/>
              <a:gd name="T76" fmla="*/ 22 w 303"/>
              <a:gd name="T77" fmla="*/ 93 h 286"/>
              <a:gd name="T78" fmla="*/ 51 w 303"/>
              <a:gd name="T79" fmla="*/ 89 h 286"/>
              <a:gd name="T80" fmla="*/ 168 w 303"/>
              <a:gd name="T81" fmla="*/ 98 h 286"/>
              <a:gd name="T82" fmla="*/ 239 w 303"/>
              <a:gd name="T83" fmla="*/ 108 h 286"/>
              <a:gd name="T84" fmla="*/ 133 w 303"/>
              <a:gd name="T85" fmla="*/ 111 h 286"/>
              <a:gd name="T86" fmla="*/ 77 w 303"/>
              <a:gd name="T87" fmla="*/ 120 h 286"/>
              <a:gd name="T88" fmla="*/ 113 w 303"/>
              <a:gd name="T89" fmla="*/ 110 h 286"/>
              <a:gd name="T90" fmla="*/ 223 w 303"/>
              <a:gd name="T91" fmla="*/ 129 h 286"/>
              <a:gd name="T92" fmla="*/ 65 w 303"/>
              <a:gd name="T93" fmla="*/ 133 h 286"/>
              <a:gd name="T94" fmla="*/ 34 w 303"/>
              <a:gd name="T95" fmla="*/ 174 h 286"/>
              <a:gd name="T96" fmla="*/ 197 w 303"/>
              <a:gd name="T97" fmla="*/ 193 h 286"/>
              <a:gd name="T98" fmla="*/ 224 w 303"/>
              <a:gd name="T99" fmla="*/ 190 h 286"/>
              <a:gd name="T100" fmla="*/ 230 w 303"/>
              <a:gd name="T101" fmla="*/ 191 h 286"/>
              <a:gd name="T102" fmla="*/ 180 w 303"/>
              <a:gd name="T103" fmla="*/ 193 h 286"/>
              <a:gd name="T104" fmla="*/ 262 w 303"/>
              <a:gd name="T105" fmla="*/ 197 h 286"/>
              <a:gd name="T106" fmla="*/ 222 w 303"/>
              <a:gd name="T107" fmla="*/ 203 h 286"/>
              <a:gd name="T108" fmla="*/ 277 w 303"/>
              <a:gd name="T109" fmla="*/ 208 h 286"/>
              <a:gd name="T110" fmla="*/ 234 w 303"/>
              <a:gd name="T111" fmla="*/ 251 h 286"/>
              <a:gd name="T112" fmla="*/ 219 w 303"/>
              <a:gd name="T113" fmla="*/ 215 h 286"/>
              <a:gd name="T114" fmla="*/ 283 w 303"/>
              <a:gd name="T115" fmla="*/ 216 h 286"/>
              <a:gd name="T116" fmla="*/ 286 w 303"/>
              <a:gd name="T117" fmla="*/ 269 h 286"/>
              <a:gd name="T118" fmla="*/ 269 w 303"/>
              <a:gd name="T119" fmla="*/ 285 h 286"/>
              <a:gd name="T120" fmla="*/ 219 w 303"/>
              <a:gd name="T121" fmla="*/ 172 h 286"/>
              <a:gd name="T122" fmla="*/ 25 w 303"/>
              <a:gd name="T123" fmla="*/ 176 h 286"/>
              <a:gd name="T124" fmla="*/ 103 w 303"/>
              <a:gd name="T125" fmla="*/ 2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286">
                <a:moveTo>
                  <a:pt x="117" y="2"/>
                </a:moveTo>
                <a:cubicBezTo>
                  <a:pt x="118" y="2"/>
                  <a:pt x="118" y="2"/>
                  <a:pt x="118" y="2"/>
                </a:cubicBezTo>
                <a:cubicBezTo>
                  <a:pt x="117" y="2"/>
                  <a:pt x="117" y="2"/>
                  <a:pt x="117" y="3"/>
                </a:cubicBezTo>
                <a:cubicBezTo>
                  <a:pt x="119" y="4"/>
                  <a:pt x="119" y="4"/>
                  <a:pt x="119" y="4"/>
                </a:cubicBezTo>
                <a:cubicBezTo>
                  <a:pt x="117" y="4"/>
                  <a:pt x="117" y="7"/>
                  <a:pt x="115" y="6"/>
                </a:cubicBezTo>
                <a:cubicBezTo>
                  <a:pt x="114" y="6"/>
                  <a:pt x="114" y="5"/>
                  <a:pt x="113" y="6"/>
                </a:cubicBezTo>
                <a:cubicBezTo>
                  <a:pt x="113" y="4"/>
                  <a:pt x="113" y="2"/>
                  <a:pt x="114" y="0"/>
                </a:cubicBezTo>
                <a:cubicBezTo>
                  <a:pt x="115" y="0"/>
                  <a:pt x="116" y="2"/>
                  <a:pt x="117" y="2"/>
                </a:cubicBezTo>
                <a:close/>
                <a:moveTo>
                  <a:pt x="121" y="5"/>
                </a:moveTo>
                <a:cubicBezTo>
                  <a:pt x="121" y="5"/>
                  <a:pt x="121" y="5"/>
                  <a:pt x="121" y="5"/>
                </a:cubicBezTo>
                <a:cubicBezTo>
                  <a:pt x="122" y="5"/>
                  <a:pt x="123" y="5"/>
                  <a:pt x="123" y="6"/>
                </a:cubicBezTo>
                <a:cubicBezTo>
                  <a:pt x="125" y="7"/>
                  <a:pt x="122" y="9"/>
                  <a:pt x="125" y="9"/>
                </a:cubicBezTo>
                <a:cubicBezTo>
                  <a:pt x="125" y="9"/>
                  <a:pt x="125" y="9"/>
                  <a:pt x="125" y="9"/>
                </a:cubicBezTo>
                <a:cubicBezTo>
                  <a:pt x="124" y="12"/>
                  <a:pt x="122" y="9"/>
                  <a:pt x="120" y="10"/>
                </a:cubicBezTo>
                <a:cubicBezTo>
                  <a:pt x="119" y="11"/>
                  <a:pt x="119" y="8"/>
                  <a:pt x="117" y="9"/>
                </a:cubicBezTo>
                <a:cubicBezTo>
                  <a:pt x="118" y="8"/>
                  <a:pt x="118" y="7"/>
                  <a:pt x="118" y="7"/>
                </a:cubicBezTo>
                <a:cubicBezTo>
                  <a:pt x="117" y="7"/>
                  <a:pt x="117" y="7"/>
                  <a:pt x="117" y="7"/>
                </a:cubicBezTo>
                <a:cubicBezTo>
                  <a:pt x="117" y="6"/>
                  <a:pt x="119" y="5"/>
                  <a:pt x="119" y="5"/>
                </a:cubicBezTo>
                <a:cubicBezTo>
                  <a:pt x="120" y="4"/>
                  <a:pt x="120" y="5"/>
                  <a:pt x="121" y="5"/>
                </a:cubicBezTo>
                <a:close/>
                <a:moveTo>
                  <a:pt x="179" y="6"/>
                </a:moveTo>
                <a:cubicBezTo>
                  <a:pt x="179" y="8"/>
                  <a:pt x="180" y="10"/>
                  <a:pt x="182" y="10"/>
                </a:cubicBezTo>
                <a:cubicBezTo>
                  <a:pt x="182" y="10"/>
                  <a:pt x="182" y="10"/>
                  <a:pt x="182" y="10"/>
                </a:cubicBezTo>
                <a:cubicBezTo>
                  <a:pt x="181" y="9"/>
                  <a:pt x="181" y="9"/>
                  <a:pt x="180" y="8"/>
                </a:cubicBezTo>
                <a:cubicBezTo>
                  <a:pt x="180" y="8"/>
                  <a:pt x="180" y="7"/>
                  <a:pt x="180" y="6"/>
                </a:cubicBezTo>
                <a:cubicBezTo>
                  <a:pt x="183" y="7"/>
                  <a:pt x="183" y="7"/>
                  <a:pt x="183" y="7"/>
                </a:cubicBezTo>
                <a:cubicBezTo>
                  <a:pt x="183" y="7"/>
                  <a:pt x="183" y="7"/>
                  <a:pt x="183" y="7"/>
                </a:cubicBezTo>
                <a:cubicBezTo>
                  <a:pt x="183" y="8"/>
                  <a:pt x="184" y="9"/>
                  <a:pt x="183" y="9"/>
                </a:cubicBezTo>
                <a:cubicBezTo>
                  <a:pt x="182" y="9"/>
                  <a:pt x="182" y="10"/>
                  <a:pt x="182" y="10"/>
                </a:cubicBezTo>
                <a:cubicBezTo>
                  <a:pt x="182" y="10"/>
                  <a:pt x="182" y="10"/>
                  <a:pt x="183" y="10"/>
                </a:cubicBezTo>
                <a:cubicBezTo>
                  <a:pt x="182" y="11"/>
                  <a:pt x="182" y="11"/>
                  <a:pt x="181" y="10"/>
                </a:cubicBezTo>
                <a:cubicBezTo>
                  <a:pt x="180" y="12"/>
                  <a:pt x="180" y="12"/>
                  <a:pt x="180" y="12"/>
                </a:cubicBezTo>
                <a:cubicBezTo>
                  <a:pt x="180" y="12"/>
                  <a:pt x="179" y="12"/>
                  <a:pt x="179" y="12"/>
                </a:cubicBezTo>
                <a:cubicBezTo>
                  <a:pt x="178" y="12"/>
                  <a:pt x="180" y="13"/>
                  <a:pt x="179" y="13"/>
                </a:cubicBezTo>
                <a:cubicBezTo>
                  <a:pt x="179" y="13"/>
                  <a:pt x="178" y="13"/>
                  <a:pt x="178" y="13"/>
                </a:cubicBezTo>
                <a:cubicBezTo>
                  <a:pt x="178" y="13"/>
                  <a:pt x="178" y="13"/>
                  <a:pt x="178" y="13"/>
                </a:cubicBezTo>
                <a:cubicBezTo>
                  <a:pt x="177" y="12"/>
                  <a:pt x="175" y="12"/>
                  <a:pt x="175" y="11"/>
                </a:cubicBezTo>
                <a:cubicBezTo>
                  <a:pt x="175" y="11"/>
                  <a:pt x="175" y="11"/>
                  <a:pt x="175" y="11"/>
                </a:cubicBezTo>
                <a:cubicBezTo>
                  <a:pt x="174" y="10"/>
                  <a:pt x="174" y="9"/>
                  <a:pt x="173" y="8"/>
                </a:cubicBezTo>
                <a:cubicBezTo>
                  <a:pt x="174" y="8"/>
                  <a:pt x="173" y="7"/>
                  <a:pt x="174" y="6"/>
                </a:cubicBezTo>
                <a:cubicBezTo>
                  <a:pt x="175" y="7"/>
                  <a:pt x="176" y="8"/>
                  <a:pt x="177" y="9"/>
                </a:cubicBezTo>
                <a:cubicBezTo>
                  <a:pt x="178" y="8"/>
                  <a:pt x="176" y="7"/>
                  <a:pt x="177" y="6"/>
                </a:cubicBezTo>
                <a:cubicBezTo>
                  <a:pt x="178" y="6"/>
                  <a:pt x="178" y="6"/>
                  <a:pt x="179" y="6"/>
                </a:cubicBezTo>
                <a:close/>
                <a:moveTo>
                  <a:pt x="191" y="7"/>
                </a:moveTo>
                <a:cubicBezTo>
                  <a:pt x="190" y="8"/>
                  <a:pt x="190" y="8"/>
                  <a:pt x="189" y="8"/>
                </a:cubicBezTo>
                <a:cubicBezTo>
                  <a:pt x="188" y="8"/>
                  <a:pt x="186" y="8"/>
                  <a:pt x="185" y="6"/>
                </a:cubicBezTo>
                <a:cubicBezTo>
                  <a:pt x="186" y="7"/>
                  <a:pt x="187" y="6"/>
                  <a:pt x="188" y="7"/>
                </a:cubicBezTo>
                <a:cubicBezTo>
                  <a:pt x="189" y="6"/>
                  <a:pt x="190" y="6"/>
                  <a:pt x="191" y="7"/>
                </a:cubicBezTo>
                <a:close/>
                <a:moveTo>
                  <a:pt x="101" y="7"/>
                </a:moveTo>
                <a:cubicBezTo>
                  <a:pt x="100" y="6"/>
                  <a:pt x="100" y="6"/>
                  <a:pt x="100" y="6"/>
                </a:cubicBezTo>
                <a:cubicBezTo>
                  <a:pt x="101" y="6"/>
                  <a:pt x="101" y="6"/>
                  <a:pt x="101" y="6"/>
                </a:cubicBezTo>
                <a:cubicBezTo>
                  <a:pt x="101" y="7"/>
                  <a:pt x="101" y="7"/>
                  <a:pt x="101" y="7"/>
                </a:cubicBezTo>
                <a:close/>
                <a:moveTo>
                  <a:pt x="79" y="6"/>
                </a:moveTo>
                <a:cubicBezTo>
                  <a:pt x="78" y="6"/>
                  <a:pt x="78" y="6"/>
                  <a:pt x="78" y="6"/>
                </a:cubicBezTo>
                <a:cubicBezTo>
                  <a:pt x="79" y="5"/>
                  <a:pt x="79" y="5"/>
                  <a:pt x="79" y="5"/>
                </a:cubicBezTo>
                <a:cubicBezTo>
                  <a:pt x="79" y="6"/>
                  <a:pt x="79" y="6"/>
                  <a:pt x="79" y="6"/>
                </a:cubicBezTo>
                <a:cubicBezTo>
                  <a:pt x="79" y="6"/>
                  <a:pt x="79" y="6"/>
                  <a:pt x="79" y="6"/>
                </a:cubicBezTo>
                <a:close/>
                <a:moveTo>
                  <a:pt x="86" y="9"/>
                </a:moveTo>
                <a:cubicBezTo>
                  <a:pt x="86" y="9"/>
                  <a:pt x="86" y="9"/>
                  <a:pt x="85" y="10"/>
                </a:cubicBezTo>
                <a:cubicBezTo>
                  <a:pt x="85" y="9"/>
                  <a:pt x="85" y="9"/>
                  <a:pt x="84" y="8"/>
                </a:cubicBezTo>
                <a:cubicBezTo>
                  <a:pt x="84" y="8"/>
                  <a:pt x="85" y="7"/>
                  <a:pt x="85" y="7"/>
                </a:cubicBezTo>
                <a:cubicBezTo>
                  <a:pt x="86" y="8"/>
                  <a:pt x="86" y="8"/>
                  <a:pt x="86" y="9"/>
                </a:cubicBezTo>
                <a:close/>
                <a:moveTo>
                  <a:pt x="79" y="8"/>
                </a:moveTo>
                <a:cubicBezTo>
                  <a:pt x="79" y="8"/>
                  <a:pt x="79" y="8"/>
                  <a:pt x="78" y="8"/>
                </a:cubicBezTo>
                <a:cubicBezTo>
                  <a:pt x="78" y="7"/>
                  <a:pt x="78" y="7"/>
                  <a:pt x="78" y="7"/>
                </a:cubicBezTo>
                <a:cubicBezTo>
                  <a:pt x="79" y="8"/>
                  <a:pt x="79" y="8"/>
                  <a:pt x="79" y="8"/>
                </a:cubicBezTo>
                <a:close/>
                <a:moveTo>
                  <a:pt x="79" y="9"/>
                </a:moveTo>
                <a:cubicBezTo>
                  <a:pt x="79" y="8"/>
                  <a:pt x="79" y="8"/>
                  <a:pt x="79" y="8"/>
                </a:cubicBezTo>
                <a:cubicBezTo>
                  <a:pt x="79" y="9"/>
                  <a:pt x="78" y="9"/>
                  <a:pt x="79" y="9"/>
                </a:cubicBezTo>
                <a:cubicBezTo>
                  <a:pt x="79" y="9"/>
                  <a:pt x="79" y="9"/>
                  <a:pt x="79" y="9"/>
                </a:cubicBezTo>
                <a:cubicBezTo>
                  <a:pt x="79" y="9"/>
                  <a:pt x="79" y="9"/>
                  <a:pt x="79" y="9"/>
                </a:cubicBezTo>
                <a:cubicBezTo>
                  <a:pt x="79" y="9"/>
                  <a:pt x="79" y="9"/>
                  <a:pt x="79" y="9"/>
                </a:cubicBezTo>
                <a:cubicBezTo>
                  <a:pt x="78" y="10"/>
                  <a:pt x="78" y="10"/>
                  <a:pt x="78" y="10"/>
                </a:cubicBezTo>
                <a:cubicBezTo>
                  <a:pt x="79" y="10"/>
                  <a:pt x="80" y="10"/>
                  <a:pt x="80" y="11"/>
                </a:cubicBezTo>
                <a:cubicBezTo>
                  <a:pt x="80" y="11"/>
                  <a:pt x="80" y="11"/>
                  <a:pt x="80" y="11"/>
                </a:cubicBezTo>
                <a:cubicBezTo>
                  <a:pt x="80" y="12"/>
                  <a:pt x="80" y="12"/>
                  <a:pt x="80" y="12"/>
                </a:cubicBezTo>
                <a:cubicBezTo>
                  <a:pt x="79" y="12"/>
                  <a:pt x="79" y="12"/>
                  <a:pt x="79" y="13"/>
                </a:cubicBezTo>
                <a:cubicBezTo>
                  <a:pt x="79" y="12"/>
                  <a:pt x="79" y="12"/>
                  <a:pt x="79" y="12"/>
                </a:cubicBezTo>
                <a:cubicBezTo>
                  <a:pt x="79" y="11"/>
                  <a:pt x="78" y="11"/>
                  <a:pt x="78" y="11"/>
                </a:cubicBezTo>
                <a:cubicBezTo>
                  <a:pt x="77" y="11"/>
                  <a:pt x="77" y="11"/>
                  <a:pt x="77" y="11"/>
                </a:cubicBezTo>
                <a:cubicBezTo>
                  <a:pt x="77" y="11"/>
                  <a:pt x="77" y="11"/>
                  <a:pt x="77" y="11"/>
                </a:cubicBezTo>
                <a:cubicBezTo>
                  <a:pt x="78" y="10"/>
                  <a:pt x="78" y="11"/>
                  <a:pt x="79" y="11"/>
                </a:cubicBezTo>
                <a:cubicBezTo>
                  <a:pt x="79" y="11"/>
                  <a:pt x="79" y="11"/>
                  <a:pt x="79" y="11"/>
                </a:cubicBezTo>
                <a:cubicBezTo>
                  <a:pt x="80" y="11"/>
                  <a:pt x="80" y="11"/>
                  <a:pt x="80" y="11"/>
                </a:cubicBezTo>
                <a:cubicBezTo>
                  <a:pt x="80" y="10"/>
                  <a:pt x="78" y="10"/>
                  <a:pt x="78" y="10"/>
                </a:cubicBezTo>
                <a:cubicBezTo>
                  <a:pt x="78" y="9"/>
                  <a:pt x="78" y="9"/>
                  <a:pt x="78" y="8"/>
                </a:cubicBezTo>
                <a:cubicBezTo>
                  <a:pt x="78" y="8"/>
                  <a:pt x="78" y="9"/>
                  <a:pt x="79" y="9"/>
                </a:cubicBezTo>
                <a:close/>
                <a:moveTo>
                  <a:pt x="83" y="10"/>
                </a:moveTo>
                <a:cubicBezTo>
                  <a:pt x="84" y="11"/>
                  <a:pt x="84" y="10"/>
                  <a:pt x="85" y="10"/>
                </a:cubicBezTo>
                <a:cubicBezTo>
                  <a:pt x="85" y="11"/>
                  <a:pt x="83" y="11"/>
                  <a:pt x="84" y="12"/>
                </a:cubicBezTo>
                <a:cubicBezTo>
                  <a:pt x="85" y="12"/>
                  <a:pt x="85" y="12"/>
                  <a:pt x="85" y="12"/>
                </a:cubicBezTo>
                <a:cubicBezTo>
                  <a:pt x="84" y="13"/>
                  <a:pt x="84" y="13"/>
                  <a:pt x="83" y="13"/>
                </a:cubicBezTo>
                <a:cubicBezTo>
                  <a:pt x="82" y="12"/>
                  <a:pt x="82" y="12"/>
                  <a:pt x="82" y="11"/>
                </a:cubicBezTo>
                <a:cubicBezTo>
                  <a:pt x="83" y="11"/>
                  <a:pt x="83" y="11"/>
                  <a:pt x="83" y="10"/>
                </a:cubicBezTo>
                <a:cubicBezTo>
                  <a:pt x="83" y="10"/>
                  <a:pt x="82" y="10"/>
                  <a:pt x="82" y="10"/>
                </a:cubicBezTo>
                <a:cubicBezTo>
                  <a:pt x="83" y="9"/>
                  <a:pt x="83" y="9"/>
                  <a:pt x="84" y="10"/>
                </a:cubicBezTo>
                <a:cubicBezTo>
                  <a:pt x="83" y="10"/>
                  <a:pt x="83" y="10"/>
                  <a:pt x="83" y="10"/>
                </a:cubicBezTo>
                <a:close/>
                <a:moveTo>
                  <a:pt x="74" y="13"/>
                </a:moveTo>
                <a:cubicBezTo>
                  <a:pt x="74" y="13"/>
                  <a:pt x="74" y="12"/>
                  <a:pt x="74" y="13"/>
                </a:cubicBezTo>
                <a:cubicBezTo>
                  <a:pt x="75" y="13"/>
                  <a:pt x="74" y="13"/>
                  <a:pt x="74" y="14"/>
                </a:cubicBezTo>
                <a:cubicBezTo>
                  <a:pt x="74" y="13"/>
                  <a:pt x="74" y="14"/>
                  <a:pt x="73" y="14"/>
                </a:cubicBezTo>
                <a:cubicBezTo>
                  <a:pt x="74" y="14"/>
                  <a:pt x="74" y="14"/>
                  <a:pt x="74" y="14"/>
                </a:cubicBezTo>
                <a:cubicBezTo>
                  <a:pt x="74" y="15"/>
                  <a:pt x="72" y="15"/>
                  <a:pt x="73" y="16"/>
                </a:cubicBezTo>
                <a:cubicBezTo>
                  <a:pt x="73" y="16"/>
                  <a:pt x="73" y="16"/>
                  <a:pt x="72" y="17"/>
                </a:cubicBezTo>
                <a:cubicBezTo>
                  <a:pt x="72" y="16"/>
                  <a:pt x="72" y="16"/>
                  <a:pt x="72" y="16"/>
                </a:cubicBezTo>
                <a:cubicBezTo>
                  <a:pt x="71" y="17"/>
                  <a:pt x="71" y="17"/>
                  <a:pt x="71" y="17"/>
                </a:cubicBezTo>
                <a:cubicBezTo>
                  <a:pt x="70" y="16"/>
                  <a:pt x="72" y="14"/>
                  <a:pt x="71" y="14"/>
                </a:cubicBezTo>
                <a:cubicBezTo>
                  <a:pt x="72" y="15"/>
                  <a:pt x="73" y="14"/>
                  <a:pt x="73" y="13"/>
                </a:cubicBezTo>
                <a:cubicBezTo>
                  <a:pt x="73" y="13"/>
                  <a:pt x="73" y="13"/>
                  <a:pt x="73" y="13"/>
                </a:cubicBezTo>
                <a:cubicBezTo>
                  <a:pt x="74" y="12"/>
                  <a:pt x="74" y="12"/>
                  <a:pt x="74" y="12"/>
                </a:cubicBezTo>
                <a:cubicBezTo>
                  <a:pt x="74" y="12"/>
                  <a:pt x="73" y="13"/>
                  <a:pt x="74" y="13"/>
                </a:cubicBezTo>
                <a:close/>
                <a:moveTo>
                  <a:pt x="78" y="12"/>
                </a:moveTo>
                <a:cubicBezTo>
                  <a:pt x="77" y="12"/>
                  <a:pt x="77" y="12"/>
                  <a:pt x="77" y="12"/>
                </a:cubicBezTo>
                <a:cubicBezTo>
                  <a:pt x="78" y="12"/>
                  <a:pt x="78" y="12"/>
                  <a:pt x="78" y="12"/>
                </a:cubicBezTo>
                <a:cubicBezTo>
                  <a:pt x="78" y="12"/>
                  <a:pt x="78" y="12"/>
                  <a:pt x="78" y="12"/>
                </a:cubicBezTo>
                <a:close/>
                <a:moveTo>
                  <a:pt x="72" y="13"/>
                </a:moveTo>
                <a:cubicBezTo>
                  <a:pt x="72" y="14"/>
                  <a:pt x="72" y="14"/>
                  <a:pt x="72" y="14"/>
                </a:cubicBezTo>
                <a:cubicBezTo>
                  <a:pt x="71" y="14"/>
                  <a:pt x="71" y="13"/>
                  <a:pt x="70" y="13"/>
                </a:cubicBezTo>
                <a:cubicBezTo>
                  <a:pt x="69" y="14"/>
                  <a:pt x="70" y="14"/>
                  <a:pt x="70" y="15"/>
                </a:cubicBezTo>
                <a:cubicBezTo>
                  <a:pt x="70" y="15"/>
                  <a:pt x="70" y="15"/>
                  <a:pt x="70" y="15"/>
                </a:cubicBezTo>
                <a:cubicBezTo>
                  <a:pt x="69" y="16"/>
                  <a:pt x="69" y="14"/>
                  <a:pt x="68" y="15"/>
                </a:cubicBezTo>
                <a:cubicBezTo>
                  <a:pt x="68" y="14"/>
                  <a:pt x="69" y="13"/>
                  <a:pt x="70" y="13"/>
                </a:cubicBezTo>
                <a:cubicBezTo>
                  <a:pt x="70" y="13"/>
                  <a:pt x="71" y="13"/>
                  <a:pt x="72" y="13"/>
                </a:cubicBezTo>
                <a:close/>
                <a:moveTo>
                  <a:pt x="82" y="14"/>
                </a:moveTo>
                <a:cubicBezTo>
                  <a:pt x="81" y="15"/>
                  <a:pt x="81" y="15"/>
                  <a:pt x="81" y="15"/>
                </a:cubicBezTo>
                <a:cubicBezTo>
                  <a:pt x="81" y="15"/>
                  <a:pt x="81" y="14"/>
                  <a:pt x="81" y="14"/>
                </a:cubicBezTo>
                <a:cubicBezTo>
                  <a:pt x="81" y="15"/>
                  <a:pt x="81" y="15"/>
                  <a:pt x="81" y="15"/>
                </a:cubicBezTo>
                <a:cubicBezTo>
                  <a:pt x="81" y="15"/>
                  <a:pt x="81" y="15"/>
                  <a:pt x="81" y="15"/>
                </a:cubicBezTo>
                <a:cubicBezTo>
                  <a:pt x="81" y="15"/>
                  <a:pt x="80" y="15"/>
                  <a:pt x="80" y="15"/>
                </a:cubicBezTo>
                <a:cubicBezTo>
                  <a:pt x="79" y="14"/>
                  <a:pt x="79" y="14"/>
                  <a:pt x="79" y="14"/>
                </a:cubicBezTo>
                <a:cubicBezTo>
                  <a:pt x="80" y="14"/>
                  <a:pt x="81" y="14"/>
                  <a:pt x="81" y="13"/>
                </a:cubicBezTo>
                <a:cubicBezTo>
                  <a:pt x="81" y="13"/>
                  <a:pt x="82" y="13"/>
                  <a:pt x="82" y="14"/>
                </a:cubicBezTo>
                <a:close/>
                <a:moveTo>
                  <a:pt x="84" y="15"/>
                </a:moveTo>
                <a:cubicBezTo>
                  <a:pt x="84" y="15"/>
                  <a:pt x="83" y="16"/>
                  <a:pt x="83" y="16"/>
                </a:cubicBezTo>
                <a:cubicBezTo>
                  <a:pt x="83" y="15"/>
                  <a:pt x="83" y="15"/>
                  <a:pt x="83" y="15"/>
                </a:cubicBezTo>
                <a:cubicBezTo>
                  <a:pt x="84" y="15"/>
                  <a:pt x="84" y="15"/>
                  <a:pt x="84" y="15"/>
                </a:cubicBezTo>
                <a:cubicBezTo>
                  <a:pt x="84" y="15"/>
                  <a:pt x="84" y="15"/>
                  <a:pt x="84" y="15"/>
                </a:cubicBezTo>
                <a:close/>
                <a:moveTo>
                  <a:pt x="75" y="17"/>
                </a:moveTo>
                <a:cubicBezTo>
                  <a:pt x="75" y="17"/>
                  <a:pt x="75" y="17"/>
                  <a:pt x="75" y="17"/>
                </a:cubicBezTo>
                <a:cubicBezTo>
                  <a:pt x="75" y="17"/>
                  <a:pt x="75" y="16"/>
                  <a:pt x="75" y="16"/>
                </a:cubicBezTo>
                <a:cubicBezTo>
                  <a:pt x="75" y="16"/>
                  <a:pt x="75" y="16"/>
                  <a:pt x="75" y="17"/>
                </a:cubicBezTo>
                <a:close/>
                <a:moveTo>
                  <a:pt x="47" y="19"/>
                </a:moveTo>
                <a:cubicBezTo>
                  <a:pt x="47" y="19"/>
                  <a:pt x="47" y="19"/>
                  <a:pt x="47" y="20"/>
                </a:cubicBezTo>
                <a:cubicBezTo>
                  <a:pt x="48" y="20"/>
                  <a:pt x="48" y="19"/>
                  <a:pt x="48" y="19"/>
                </a:cubicBezTo>
                <a:cubicBezTo>
                  <a:pt x="47" y="19"/>
                  <a:pt x="48" y="18"/>
                  <a:pt x="48" y="18"/>
                </a:cubicBezTo>
                <a:cubicBezTo>
                  <a:pt x="48" y="17"/>
                  <a:pt x="48" y="17"/>
                  <a:pt x="48" y="17"/>
                </a:cubicBezTo>
                <a:cubicBezTo>
                  <a:pt x="48" y="19"/>
                  <a:pt x="48" y="19"/>
                  <a:pt x="48" y="19"/>
                </a:cubicBezTo>
                <a:cubicBezTo>
                  <a:pt x="49" y="17"/>
                  <a:pt x="51" y="19"/>
                  <a:pt x="52" y="19"/>
                </a:cubicBezTo>
                <a:cubicBezTo>
                  <a:pt x="53" y="20"/>
                  <a:pt x="51" y="21"/>
                  <a:pt x="51" y="23"/>
                </a:cubicBezTo>
                <a:cubicBezTo>
                  <a:pt x="50" y="22"/>
                  <a:pt x="50" y="22"/>
                  <a:pt x="49" y="23"/>
                </a:cubicBezTo>
                <a:cubicBezTo>
                  <a:pt x="49" y="23"/>
                  <a:pt x="49" y="23"/>
                  <a:pt x="49" y="23"/>
                </a:cubicBezTo>
                <a:cubicBezTo>
                  <a:pt x="49" y="23"/>
                  <a:pt x="48" y="22"/>
                  <a:pt x="47" y="23"/>
                </a:cubicBezTo>
                <a:cubicBezTo>
                  <a:pt x="45" y="22"/>
                  <a:pt x="45" y="22"/>
                  <a:pt x="45" y="22"/>
                </a:cubicBezTo>
                <a:cubicBezTo>
                  <a:pt x="46" y="22"/>
                  <a:pt x="47" y="22"/>
                  <a:pt x="47" y="21"/>
                </a:cubicBezTo>
                <a:cubicBezTo>
                  <a:pt x="46" y="20"/>
                  <a:pt x="43" y="22"/>
                  <a:pt x="44" y="19"/>
                </a:cubicBezTo>
                <a:cubicBezTo>
                  <a:pt x="44" y="19"/>
                  <a:pt x="44" y="19"/>
                  <a:pt x="44" y="20"/>
                </a:cubicBezTo>
                <a:cubicBezTo>
                  <a:pt x="45" y="19"/>
                  <a:pt x="45" y="18"/>
                  <a:pt x="45" y="17"/>
                </a:cubicBezTo>
                <a:cubicBezTo>
                  <a:pt x="46" y="18"/>
                  <a:pt x="45" y="19"/>
                  <a:pt x="47" y="19"/>
                </a:cubicBezTo>
                <a:close/>
                <a:moveTo>
                  <a:pt x="57" y="18"/>
                </a:moveTo>
                <a:cubicBezTo>
                  <a:pt x="58" y="17"/>
                  <a:pt x="58" y="17"/>
                  <a:pt x="58" y="17"/>
                </a:cubicBezTo>
                <a:cubicBezTo>
                  <a:pt x="57" y="18"/>
                  <a:pt x="57" y="18"/>
                  <a:pt x="57" y="18"/>
                </a:cubicBezTo>
                <a:cubicBezTo>
                  <a:pt x="57" y="18"/>
                  <a:pt x="57" y="18"/>
                  <a:pt x="57" y="18"/>
                </a:cubicBezTo>
                <a:close/>
                <a:moveTo>
                  <a:pt x="44" y="22"/>
                </a:moveTo>
                <a:cubicBezTo>
                  <a:pt x="44" y="23"/>
                  <a:pt x="45" y="23"/>
                  <a:pt x="45" y="24"/>
                </a:cubicBezTo>
                <a:cubicBezTo>
                  <a:pt x="46" y="24"/>
                  <a:pt x="46" y="24"/>
                  <a:pt x="46" y="24"/>
                </a:cubicBezTo>
                <a:cubicBezTo>
                  <a:pt x="46" y="24"/>
                  <a:pt x="46" y="24"/>
                  <a:pt x="46" y="24"/>
                </a:cubicBezTo>
                <a:cubicBezTo>
                  <a:pt x="47" y="25"/>
                  <a:pt x="47" y="25"/>
                  <a:pt x="47" y="25"/>
                </a:cubicBezTo>
                <a:cubicBezTo>
                  <a:pt x="46" y="25"/>
                  <a:pt x="45" y="26"/>
                  <a:pt x="45" y="28"/>
                </a:cubicBezTo>
                <a:cubicBezTo>
                  <a:pt x="45" y="28"/>
                  <a:pt x="45" y="28"/>
                  <a:pt x="45" y="28"/>
                </a:cubicBezTo>
                <a:cubicBezTo>
                  <a:pt x="45" y="28"/>
                  <a:pt x="45" y="29"/>
                  <a:pt x="45" y="29"/>
                </a:cubicBezTo>
                <a:cubicBezTo>
                  <a:pt x="45" y="29"/>
                  <a:pt x="45" y="30"/>
                  <a:pt x="45" y="30"/>
                </a:cubicBezTo>
                <a:cubicBezTo>
                  <a:pt x="44" y="31"/>
                  <a:pt x="44" y="33"/>
                  <a:pt x="44" y="35"/>
                </a:cubicBezTo>
                <a:cubicBezTo>
                  <a:pt x="43" y="35"/>
                  <a:pt x="43" y="35"/>
                  <a:pt x="43" y="35"/>
                </a:cubicBezTo>
                <a:cubicBezTo>
                  <a:pt x="43" y="34"/>
                  <a:pt x="43" y="34"/>
                  <a:pt x="42" y="33"/>
                </a:cubicBezTo>
                <a:cubicBezTo>
                  <a:pt x="43" y="33"/>
                  <a:pt x="43" y="33"/>
                  <a:pt x="43" y="33"/>
                </a:cubicBezTo>
                <a:cubicBezTo>
                  <a:pt x="42" y="33"/>
                  <a:pt x="41" y="32"/>
                  <a:pt x="40" y="31"/>
                </a:cubicBezTo>
                <a:cubicBezTo>
                  <a:pt x="41" y="30"/>
                  <a:pt x="41" y="30"/>
                  <a:pt x="41" y="30"/>
                </a:cubicBezTo>
                <a:cubicBezTo>
                  <a:pt x="41" y="31"/>
                  <a:pt x="42" y="30"/>
                  <a:pt x="42" y="31"/>
                </a:cubicBezTo>
                <a:cubicBezTo>
                  <a:pt x="42" y="30"/>
                  <a:pt x="42" y="30"/>
                  <a:pt x="42" y="30"/>
                </a:cubicBezTo>
                <a:cubicBezTo>
                  <a:pt x="42" y="30"/>
                  <a:pt x="42" y="30"/>
                  <a:pt x="41" y="30"/>
                </a:cubicBezTo>
                <a:cubicBezTo>
                  <a:pt x="43" y="29"/>
                  <a:pt x="43" y="29"/>
                  <a:pt x="43" y="29"/>
                </a:cubicBezTo>
                <a:cubicBezTo>
                  <a:pt x="43" y="29"/>
                  <a:pt x="42" y="29"/>
                  <a:pt x="41" y="29"/>
                </a:cubicBezTo>
                <a:cubicBezTo>
                  <a:pt x="41" y="30"/>
                  <a:pt x="40" y="29"/>
                  <a:pt x="40" y="29"/>
                </a:cubicBezTo>
                <a:cubicBezTo>
                  <a:pt x="40" y="29"/>
                  <a:pt x="40" y="29"/>
                  <a:pt x="40" y="29"/>
                </a:cubicBezTo>
                <a:cubicBezTo>
                  <a:pt x="41" y="29"/>
                  <a:pt x="42" y="27"/>
                  <a:pt x="43" y="27"/>
                </a:cubicBezTo>
                <a:cubicBezTo>
                  <a:pt x="43" y="27"/>
                  <a:pt x="42" y="26"/>
                  <a:pt x="43" y="26"/>
                </a:cubicBezTo>
                <a:cubicBezTo>
                  <a:pt x="42" y="26"/>
                  <a:pt x="42" y="26"/>
                  <a:pt x="42" y="26"/>
                </a:cubicBezTo>
                <a:cubicBezTo>
                  <a:pt x="41" y="27"/>
                  <a:pt x="41" y="27"/>
                  <a:pt x="41" y="27"/>
                </a:cubicBezTo>
                <a:cubicBezTo>
                  <a:pt x="41" y="26"/>
                  <a:pt x="42" y="25"/>
                  <a:pt x="41" y="25"/>
                </a:cubicBezTo>
                <a:cubicBezTo>
                  <a:pt x="39" y="26"/>
                  <a:pt x="42" y="27"/>
                  <a:pt x="40" y="28"/>
                </a:cubicBezTo>
                <a:cubicBezTo>
                  <a:pt x="39" y="28"/>
                  <a:pt x="39" y="27"/>
                  <a:pt x="38" y="27"/>
                </a:cubicBezTo>
                <a:cubicBezTo>
                  <a:pt x="39" y="27"/>
                  <a:pt x="39" y="27"/>
                  <a:pt x="39" y="27"/>
                </a:cubicBezTo>
                <a:cubicBezTo>
                  <a:pt x="37" y="25"/>
                  <a:pt x="37" y="25"/>
                  <a:pt x="37" y="25"/>
                </a:cubicBezTo>
                <a:cubicBezTo>
                  <a:pt x="38" y="25"/>
                  <a:pt x="38" y="25"/>
                  <a:pt x="38" y="25"/>
                </a:cubicBezTo>
                <a:cubicBezTo>
                  <a:pt x="38" y="25"/>
                  <a:pt x="38" y="25"/>
                  <a:pt x="38" y="25"/>
                </a:cubicBezTo>
                <a:cubicBezTo>
                  <a:pt x="37" y="24"/>
                  <a:pt x="37" y="24"/>
                  <a:pt x="37" y="24"/>
                </a:cubicBezTo>
                <a:cubicBezTo>
                  <a:pt x="38" y="24"/>
                  <a:pt x="38" y="24"/>
                  <a:pt x="38" y="23"/>
                </a:cubicBezTo>
                <a:cubicBezTo>
                  <a:pt x="37" y="23"/>
                  <a:pt x="37" y="23"/>
                  <a:pt x="37" y="23"/>
                </a:cubicBezTo>
                <a:cubicBezTo>
                  <a:pt x="37" y="23"/>
                  <a:pt x="37" y="23"/>
                  <a:pt x="37" y="24"/>
                </a:cubicBezTo>
                <a:cubicBezTo>
                  <a:pt x="36" y="23"/>
                  <a:pt x="36" y="22"/>
                  <a:pt x="37" y="21"/>
                </a:cubicBezTo>
                <a:cubicBezTo>
                  <a:pt x="37" y="21"/>
                  <a:pt x="37" y="22"/>
                  <a:pt x="37" y="22"/>
                </a:cubicBezTo>
                <a:cubicBezTo>
                  <a:pt x="38" y="22"/>
                  <a:pt x="38" y="21"/>
                  <a:pt x="38" y="21"/>
                </a:cubicBezTo>
                <a:cubicBezTo>
                  <a:pt x="38" y="22"/>
                  <a:pt x="39" y="21"/>
                  <a:pt x="39" y="21"/>
                </a:cubicBezTo>
                <a:cubicBezTo>
                  <a:pt x="38" y="22"/>
                  <a:pt x="38" y="22"/>
                  <a:pt x="38" y="22"/>
                </a:cubicBezTo>
                <a:cubicBezTo>
                  <a:pt x="39" y="22"/>
                  <a:pt x="39" y="22"/>
                  <a:pt x="39" y="23"/>
                </a:cubicBezTo>
                <a:cubicBezTo>
                  <a:pt x="40" y="22"/>
                  <a:pt x="40" y="21"/>
                  <a:pt x="40" y="21"/>
                </a:cubicBezTo>
                <a:cubicBezTo>
                  <a:pt x="41" y="22"/>
                  <a:pt x="41" y="25"/>
                  <a:pt x="42" y="24"/>
                </a:cubicBezTo>
                <a:cubicBezTo>
                  <a:pt x="41" y="23"/>
                  <a:pt x="41" y="21"/>
                  <a:pt x="42" y="20"/>
                </a:cubicBezTo>
                <a:cubicBezTo>
                  <a:pt x="42" y="21"/>
                  <a:pt x="43" y="21"/>
                  <a:pt x="44" y="22"/>
                </a:cubicBezTo>
                <a:close/>
                <a:moveTo>
                  <a:pt x="38" y="28"/>
                </a:moveTo>
                <a:cubicBezTo>
                  <a:pt x="37" y="27"/>
                  <a:pt x="37" y="26"/>
                  <a:pt x="37" y="25"/>
                </a:cubicBezTo>
                <a:cubicBezTo>
                  <a:pt x="38" y="28"/>
                  <a:pt x="38" y="28"/>
                  <a:pt x="38" y="28"/>
                </a:cubicBezTo>
                <a:close/>
                <a:moveTo>
                  <a:pt x="48" y="27"/>
                </a:moveTo>
                <a:cubicBezTo>
                  <a:pt x="48" y="27"/>
                  <a:pt x="48" y="27"/>
                  <a:pt x="48" y="27"/>
                </a:cubicBezTo>
                <a:cubicBezTo>
                  <a:pt x="48" y="28"/>
                  <a:pt x="48" y="27"/>
                  <a:pt x="49" y="28"/>
                </a:cubicBezTo>
                <a:cubicBezTo>
                  <a:pt x="49" y="27"/>
                  <a:pt x="49" y="27"/>
                  <a:pt x="49" y="27"/>
                </a:cubicBezTo>
                <a:cubicBezTo>
                  <a:pt x="50" y="27"/>
                  <a:pt x="49" y="28"/>
                  <a:pt x="49" y="28"/>
                </a:cubicBezTo>
                <a:cubicBezTo>
                  <a:pt x="49" y="28"/>
                  <a:pt x="49" y="28"/>
                  <a:pt x="49" y="28"/>
                </a:cubicBezTo>
                <a:cubicBezTo>
                  <a:pt x="50" y="29"/>
                  <a:pt x="50" y="29"/>
                  <a:pt x="51" y="29"/>
                </a:cubicBezTo>
                <a:cubicBezTo>
                  <a:pt x="50" y="30"/>
                  <a:pt x="50" y="30"/>
                  <a:pt x="49" y="31"/>
                </a:cubicBezTo>
                <a:cubicBezTo>
                  <a:pt x="49" y="31"/>
                  <a:pt x="50" y="30"/>
                  <a:pt x="49" y="30"/>
                </a:cubicBezTo>
                <a:cubicBezTo>
                  <a:pt x="49" y="30"/>
                  <a:pt x="48" y="31"/>
                  <a:pt x="48" y="31"/>
                </a:cubicBezTo>
                <a:cubicBezTo>
                  <a:pt x="48" y="30"/>
                  <a:pt x="49" y="29"/>
                  <a:pt x="47" y="28"/>
                </a:cubicBezTo>
                <a:cubicBezTo>
                  <a:pt x="48" y="28"/>
                  <a:pt x="48" y="28"/>
                  <a:pt x="48" y="28"/>
                </a:cubicBezTo>
                <a:cubicBezTo>
                  <a:pt x="47" y="28"/>
                  <a:pt x="47" y="27"/>
                  <a:pt x="47" y="26"/>
                </a:cubicBezTo>
                <a:cubicBezTo>
                  <a:pt x="48" y="26"/>
                  <a:pt x="49" y="26"/>
                  <a:pt x="48" y="27"/>
                </a:cubicBezTo>
                <a:close/>
                <a:moveTo>
                  <a:pt x="128" y="8"/>
                </a:moveTo>
                <a:cubicBezTo>
                  <a:pt x="129" y="7"/>
                  <a:pt x="130" y="8"/>
                  <a:pt x="131" y="8"/>
                </a:cubicBezTo>
                <a:cubicBezTo>
                  <a:pt x="131" y="9"/>
                  <a:pt x="132" y="10"/>
                  <a:pt x="132" y="10"/>
                </a:cubicBezTo>
                <a:cubicBezTo>
                  <a:pt x="131" y="12"/>
                  <a:pt x="129" y="12"/>
                  <a:pt x="129" y="14"/>
                </a:cubicBezTo>
                <a:cubicBezTo>
                  <a:pt x="127" y="13"/>
                  <a:pt x="128" y="11"/>
                  <a:pt x="127" y="10"/>
                </a:cubicBezTo>
                <a:cubicBezTo>
                  <a:pt x="127" y="10"/>
                  <a:pt x="127" y="8"/>
                  <a:pt x="126" y="8"/>
                </a:cubicBezTo>
                <a:cubicBezTo>
                  <a:pt x="126" y="8"/>
                  <a:pt x="126" y="8"/>
                  <a:pt x="126" y="8"/>
                </a:cubicBezTo>
                <a:cubicBezTo>
                  <a:pt x="127" y="7"/>
                  <a:pt x="126" y="7"/>
                  <a:pt x="127" y="6"/>
                </a:cubicBezTo>
                <a:cubicBezTo>
                  <a:pt x="127" y="7"/>
                  <a:pt x="128" y="7"/>
                  <a:pt x="128" y="8"/>
                </a:cubicBezTo>
                <a:close/>
                <a:moveTo>
                  <a:pt x="117" y="7"/>
                </a:moveTo>
                <a:cubicBezTo>
                  <a:pt x="117" y="8"/>
                  <a:pt x="116" y="8"/>
                  <a:pt x="115" y="9"/>
                </a:cubicBezTo>
                <a:cubicBezTo>
                  <a:pt x="116" y="8"/>
                  <a:pt x="116" y="8"/>
                  <a:pt x="116" y="8"/>
                </a:cubicBezTo>
                <a:cubicBezTo>
                  <a:pt x="114" y="7"/>
                  <a:pt x="114" y="7"/>
                  <a:pt x="114" y="7"/>
                </a:cubicBezTo>
                <a:cubicBezTo>
                  <a:pt x="115" y="7"/>
                  <a:pt x="116" y="6"/>
                  <a:pt x="117" y="7"/>
                </a:cubicBezTo>
                <a:close/>
                <a:moveTo>
                  <a:pt x="173" y="12"/>
                </a:moveTo>
                <a:cubicBezTo>
                  <a:pt x="171" y="10"/>
                  <a:pt x="171" y="10"/>
                  <a:pt x="171" y="10"/>
                </a:cubicBezTo>
                <a:cubicBezTo>
                  <a:pt x="172" y="10"/>
                  <a:pt x="173" y="10"/>
                  <a:pt x="173" y="12"/>
                </a:cubicBezTo>
                <a:close/>
                <a:moveTo>
                  <a:pt x="136" y="10"/>
                </a:moveTo>
                <a:cubicBezTo>
                  <a:pt x="135" y="10"/>
                  <a:pt x="135" y="11"/>
                  <a:pt x="135" y="11"/>
                </a:cubicBezTo>
                <a:cubicBezTo>
                  <a:pt x="135" y="11"/>
                  <a:pt x="135" y="10"/>
                  <a:pt x="136" y="10"/>
                </a:cubicBezTo>
                <a:close/>
                <a:moveTo>
                  <a:pt x="136" y="14"/>
                </a:moveTo>
                <a:cubicBezTo>
                  <a:pt x="136" y="15"/>
                  <a:pt x="135" y="16"/>
                  <a:pt x="135" y="16"/>
                </a:cubicBezTo>
                <a:cubicBezTo>
                  <a:pt x="136" y="16"/>
                  <a:pt x="137" y="16"/>
                  <a:pt x="137" y="15"/>
                </a:cubicBezTo>
                <a:cubicBezTo>
                  <a:pt x="137" y="17"/>
                  <a:pt x="137" y="15"/>
                  <a:pt x="138" y="15"/>
                </a:cubicBezTo>
                <a:cubicBezTo>
                  <a:pt x="139" y="15"/>
                  <a:pt x="139" y="16"/>
                  <a:pt x="139" y="16"/>
                </a:cubicBezTo>
                <a:cubicBezTo>
                  <a:pt x="139" y="17"/>
                  <a:pt x="139" y="18"/>
                  <a:pt x="139" y="18"/>
                </a:cubicBezTo>
                <a:cubicBezTo>
                  <a:pt x="139" y="19"/>
                  <a:pt x="140" y="18"/>
                  <a:pt x="140" y="18"/>
                </a:cubicBezTo>
                <a:cubicBezTo>
                  <a:pt x="140" y="18"/>
                  <a:pt x="141" y="17"/>
                  <a:pt x="141" y="17"/>
                </a:cubicBezTo>
                <a:cubicBezTo>
                  <a:pt x="140" y="16"/>
                  <a:pt x="140" y="16"/>
                  <a:pt x="140" y="16"/>
                </a:cubicBezTo>
                <a:cubicBezTo>
                  <a:pt x="141" y="16"/>
                  <a:pt x="142" y="16"/>
                  <a:pt x="143" y="15"/>
                </a:cubicBezTo>
                <a:cubicBezTo>
                  <a:pt x="144" y="15"/>
                  <a:pt x="146" y="16"/>
                  <a:pt x="147" y="17"/>
                </a:cubicBezTo>
                <a:cubicBezTo>
                  <a:pt x="147" y="17"/>
                  <a:pt x="147" y="17"/>
                  <a:pt x="147" y="17"/>
                </a:cubicBezTo>
                <a:cubicBezTo>
                  <a:pt x="147" y="17"/>
                  <a:pt x="147" y="17"/>
                  <a:pt x="147" y="17"/>
                </a:cubicBezTo>
                <a:cubicBezTo>
                  <a:pt x="148" y="17"/>
                  <a:pt x="148" y="18"/>
                  <a:pt x="149" y="18"/>
                </a:cubicBezTo>
                <a:cubicBezTo>
                  <a:pt x="148" y="19"/>
                  <a:pt x="148" y="18"/>
                  <a:pt x="148" y="18"/>
                </a:cubicBezTo>
                <a:cubicBezTo>
                  <a:pt x="149" y="20"/>
                  <a:pt x="149" y="20"/>
                  <a:pt x="149" y="20"/>
                </a:cubicBezTo>
                <a:cubicBezTo>
                  <a:pt x="149" y="19"/>
                  <a:pt x="149" y="19"/>
                  <a:pt x="149" y="19"/>
                </a:cubicBezTo>
                <a:cubicBezTo>
                  <a:pt x="150" y="20"/>
                  <a:pt x="150" y="21"/>
                  <a:pt x="150" y="21"/>
                </a:cubicBezTo>
                <a:cubicBezTo>
                  <a:pt x="149" y="23"/>
                  <a:pt x="149" y="24"/>
                  <a:pt x="148" y="25"/>
                </a:cubicBezTo>
                <a:cubicBezTo>
                  <a:pt x="148" y="27"/>
                  <a:pt x="148" y="29"/>
                  <a:pt x="147" y="29"/>
                </a:cubicBezTo>
                <a:cubicBezTo>
                  <a:pt x="148" y="30"/>
                  <a:pt x="147" y="30"/>
                  <a:pt x="147" y="31"/>
                </a:cubicBezTo>
                <a:cubicBezTo>
                  <a:pt x="147" y="31"/>
                  <a:pt x="149" y="31"/>
                  <a:pt x="149" y="31"/>
                </a:cubicBezTo>
                <a:cubicBezTo>
                  <a:pt x="150" y="29"/>
                  <a:pt x="151" y="29"/>
                  <a:pt x="151" y="27"/>
                </a:cubicBezTo>
                <a:cubicBezTo>
                  <a:pt x="150" y="27"/>
                  <a:pt x="150" y="28"/>
                  <a:pt x="149" y="28"/>
                </a:cubicBezTo>
                <a:cubicBezTo>
                  <a:pt x="150" y="27"/>
                  <a:pt x="150" y="27"/>
                  <a:pt x="150" y="27"/>
                </a:cubicBezTo>
                <a:cubicBezTo>
                  <a:pt x="150" y="27"/>
                  <a:pt x="150" y="27"/>
                  <a:pt x="151" y="27"/>
                </a:cubicBezTo>
                <a:cubicBezTo>
                  <a:pt x="151" y="27"/>
                  <a:pt x="151" y="27"/>
                  <a:pt x="151" y="27"/>
                </a:cubicBezTo>
                <a:cubicBezTo>
                  <a:pt x="151" y="27"/>
                  <a:pt x="152" y="28"/>
                  <a:pt x="153" y="28"/>
                </a:cubicBezTo>
                <a:cubicBezTo>
                  <a:pt x="154" y="27"/>
                  <a:pt x="154" y="27"/>
                  <a:pt x="154" y="27"/>
                </a:cubicBezTo>
                <a:cubicBezTo>
                  <a:pt x="153" y="27"/>
                  <a:pt x="153" y="27"/>
                  <a:pt x="153" y="27"/>
                </a:cubicBezTo>
                <a:cubicBezTo>
                  <a:pt x="155" y="28"/>
                  <a:pt x="155" y="28"/>
                  <a:pt x="155" y="28"/>
                </a:cubicBezTo>
                <a:cubicBezTo>
                  <a:pt x="156" y="25"/>
                  <a:pt x="158" y="27"/>
                  <a:pt x="160" y="25"/>
                </a:cubicBezTo>
                <a:cubicBezTo>
                  <a:pt x="160" y="26"/>
                  <a:pt x="160" y="26"/>
                  <a:pt x="160" y="26"/>
                </a:cubicBezTo>
                <a:cubicBezTo>
                  <a:pt x="160" y="26"/>
                  <a:pt x="160" y="26"/>
                  <a:pt x="160" y="27"/>
                </a:cubicBezTo>
                <a:cubicBezTo>
                  <a:pt x="161" y="27"/>
                  <a:pt x="161" y="27"/>
                  <a:pt x="162" y="27"/>
                </a:cubicBezTo>
                <a:cubicBezTo>
                  <a:pt x="163" y="27"/>
                  <a:pt x="163" y="27"/>
                  <a:pt x="163" y="27"/>
                </a:cubicBezTo>
                <a:cubicBezTo>
                  <a:pt x="163" y="28"/>
                  <a:pt x="165" y="27"/>
                  <a:pt x="165" y="27"/>
                </a:cubicBezTo>
                <a:cubicBezTo>
                  <a:pt x="166" y="26"/>
                  <a:pt x="167" y="27"/>
                  <a:pt x="167" y="26"/>
                </a:cubicBezTo>
                <a:cubicBezTo>
                  <a:pt x="167" y="25"/>
                  <a:pt x="166" y="25"/>
                  <a:pt x="166" y="24"/>
                </a:cubicBezTo>
                <a:cubicBezTo>
                  <a:pt x="167" y="23"/>
                  <a:pt x="168" y="23"/>
                  <a:pt x="169" y="23"/>
                </a:cubicBezTo>
                <a:cubicBezTo>
                  <a:pt x="169" y="24"/>
                  <a:pt x="169" y="24"/>
                  <a:pt x="169" y="24"/>
                </a:cubicBezTo>
                <a:cubicBezTo>
                  <a:pt x="170" y="24"/>
                  <a:pt x="170" y="23"/>
                  <a:pt x="171" y="23"/>
                </a:cubicBezTo>
                <a:cubicBezTo>
                  <a:pt x="171" y="24"/>
                  <a:pt x="171" y="24"/>
                  <a:pt x="171" y="24"/>
                </a:cubicBezTo>
                <a:cubicBezTo>
                  <a:pt x="172" y="23"/>
                  <a:pt x="173" y="24"/>
                  <a:pt x="174" y="25"/>
                </a:cubicBezTo>
                <a:cubicBezTo>
                  <a:pt x="174" y="25"/>
                  <a:pt x="174" y="25"/>
                  <a:pt x="174" y="25"/>
                </a:cubicBezTo>
                <a:cubicBezTo>
                  <a:pt x="174" y="25"/>
                  <a:pt x="174" y="25"/>
                  <a:pt x="174" y="25"/>
                </a:cubicBezTo>
                <a:cubicBezTo>
                  <a:pt x="174" y="26"/>
                  <a:pt x="174" y="26"/>
                  <a:pt x="174" y="26"/>
                </a:cubicBezTo>
                <a:cubicBezTo>
                  <a:pt x="174" y="26"/>
                  <a:pt x="174" y="27"/>
                  <a:pt x="175" y="27"/>
                </a:cubicBezTo>
                <a:cubicBezTo>
                  <a:pt x="175" y="26"/>
                  <a:pt x="175" y="26"/>
                  <a:pt x="175" y="26"/>
                </a:cubicBezTo>
                <a:cubicBezTo>
                  <a:pt x="176" y="26"/>
                  <a:pt x="176" y="27"/>
                  <a:pt x="176" y="28"/>
                </a:cubicBezTo>
                <a:cubicBezTo>
                  <a:pt x="175" y="28"/>
                  <a:pt x="175" y="27"/>
                  <a:pt x="174" y="28"/>
                </a:cubicBezTo>
                <a:cubicBezTo>
                  <a:pt x="175" y="30"/>
                  <a:pt x="178" y="29"/>
                  <a:pt x="179" y="31"/>
                </a:cubicBezTo>
                <a:cubicBezTo>
                  <a:pt x="180" y="31"/>
                  <a:pt x="180" y="31"/>
                  <a:pt x="180" y="32"/>
                </a:cubicBezTo>
                <a:cubicBezTo>
                  <a:pt x="181" y="31"/>
                  <a:pt x="181" y="32"/>
                  <a:pt x="182" y="31"/>
                </a:cubicBezTo>
                <a:cubicBezTo>
                  <a:pt x="182" y="30"/>
                  <a:pt x="181" y="28"/>
                  <a:pt x="180" y="27"/>
                </a:cubicBezTo>
                <a:cubicBezTo>
                  <a:pt x="181" y="28"/>
                  <a:pt x="183" y="28"/>
                  <a:pt x="184" y="28"/>
                </a:cubicBezTo>
                <a:cubicBezTo>
                  <a:pt x="184" y="27"/>
                  <a:pt x="184" y="27"/>
                  <a:pt x="185" y="27"/>
                </a:cubicBezTo>
                <a:cubicBezTo>
                  <a:pt x="187" y="28"/>
                  <a:pt x="188" y="25"/>
                  <a:pt x="189" y="26"/>
                </a:cubicBezTo>
                <a:cubicBezTo>
                  <a:pt x="189" y="26"/>
                  <a:pt x="190" y="26"/>
                  <a:pt x="190" y="25"/>
                </a:cubicBezTo>
                <a:cubicBezTo>
                  <a:pt x="190" y="24"/>
                  <a:pt x="189" y="24"/>
                  <a:pt x="188" y="24"/>
                </a:cubicBezTo>
                <a:cubicBezTo>
                  <a:pt x="188" y="23"/>
                  <a:pt x="189" y="23"/>
                  <a:pt x="188" y="22"/>
                </a:cubicBezTo>
                <a:cubicBezTo>
                  <a:pt x="188" y="23"/>
                  <a:pt x="188" y="23"/>
                  <a:pt x="187" y="23"/>
                </a:cubicBezTo>
                <a:cubicBezTo>
                  <a:pt x="187" y="23"/>
                  <a:pt x="187" y="22"/>
                  <a:pt x="187" y="22"/>
                </a:cubicBezTo>
                <a:cubicBezTo>
                  <a:pt x="188" y="22"/>
                  <a:pt x="188" y="21"/>
                  <a:pt x="189" y="21"/>
                </a:cubicBezTo>
                <a:cubicBezTo>
                  <a:pt x="188" y="20"/>
                  <a:pt x="187" y="21"/>
                  <a:pt x="187" y="20"/>
                </a:cubicBezTo>
                <a:cubicBezTo>
                  <a:pt x="188" y="19"/>
                  <a:pt x="189" y="20"/>
                  <a:pt x="190" y="20"/>
                </a:cubicBezTo>
                <a:cubicBezTo>
                  <a:pt x="192" y="20"/>
                  <a:pt x="194" y="19"/>
                  <a:pt x="196" y="20"/>
                </a:cubicBezTo>
                <a:cubicBezTo>
                  <a:pt x="195" y="19"/>
                  <a:pt x="197" y="19"/>
                  <a:pt x="198" y="19"/>
                </a:cubicBezTo>
                <a:cubicBezTo>
                  <a:pt x="199" y="19"/>
                  <a:pt x="199" y="19"/>
                  <a:pt x="200" y="20"/>
                </a:cubicBezTo>
                <a:cubicBezTo>
                  <a:pt x="200" y="20"/>
                  <a:pt x="200" y="20"/>
                  <a:pt x="200" y="20"/>
                </a:cubicBezTo>
                <a:cubicBezTo>
                  <a:pt x="200" y="20"/>
                  <a:pt x="200" y="20"/>
                  <a:pt x="200" y="20"/>
                </a:cubicBezTo>
                <a:cubicBezTo>
                  <a:pt x="199" y="20"/>
                  <a:pt x="199" y="21"/>
                  <a:pt x="199" y="21"/>
                </a:cubicBezTo>
                <a:cubicBezTo>
                  <a:pt x="200" y="21"/>
                  <a:pt x="200" y="21"/>
                  <a:pt x="201" y="21"/>
                </a:cubicBezTo>
                <a:cubicBezTo>
                  <a:pt x="201" y="21"/>
                  <a:pt x="201" y="22"/>
                  <a:pt x="201" y="22"/>
                </a:cubicBezTo>
                <a:cubicBezTo>
                  <a:pt x="202" y="21"/>
                  <a:pt x="202" y="21"/>
                  <a:pt x="202" y="21"/>
                </a:cubicBezTo>
                <a:cubicBezTo>
                  <a:pt x="202" y="23"/>
                  <a:pt x="202" y="23"/>
                  <a:pt x="202" y="23"/>
                </a:cubicBezTo>
                <a:cubicBezTo>
                  <a:pt x="203" y="20"/>
                  <a:pt x="204" y="22"/>
                  <a:pt x="205" y="22"/>
                </a:cubicBezTo>
                <a:cubicBezTo>
                  <a:pt x="205" y="22"/>
                  <a:pt x="205" y="23"/>
                  <a:pt x="205" y="23"/>
                </a:cubicBezTo>
                <a:cubicBezTo>
                  <a:pt x="207" y="24"/>
                  <a:pt x="208" y="21"/>
                  <a:pt x="210" y="21"/>
                </a:cubicBezTo>
                <a:cubicBezTo>
                  <a:pt x="211" y="20"/>
                  <a:pt x="213" y="20"/>
                  <a:pt x="214" y="20"/>
                </a:cubicBezTo>
                <a:cubicBezTo>
                  <a:pt x="218" y="21"/>
                  <a:pt x="215" y="26"/>
                  <a:pt x="219" y="24"/>
                </a:cubicBezTo>
                <a:cubicBezTo>
                  <a:pt x="220" y="24"/>
                  <a:pt x="220" y="27"/>
                  <a:pt x="221" y="25"/>
                </a:cubicBezTo>
                <a:cubicBezTo>
                  <a:pt x="221" y="24"/>
                  <a:pt x="221" y="24"/>
                  <a:pt x="221" y="23"/>
                </a:cubicBezTo>
                <a:cubicBezTo>
                  <a:pt x="223" y="21"/>
                  <a:pt x="225" y="23"/>
                  <a:pt x="227" y="22"/>
                </a:cubicBezTo>
                <a:cubicBezTo>
                  <a:pt x="228" y="21"/>
                  <a:pt x="226" y="20"/>
                  <a:pt x="227" y="19"/>
                </a:cubicBezTo>
                <a:cubicBezTo>
                  <a:pt x="228" y="19"/>
                  <a:pt x="229" y="19"/>
                  <a:pt x="229" y="20"/>
                </a:cubicBezTo>
                <a:cubicBezTo>
                  <a:pt x="229" y="20"/>
                  <a:pt x="228" y="20"/>
                  <a:pt x="228" y="20"/>
                </a:cubicBezTo>
                <a:cubicBezTo>
                  <a:pt x="228" y="20"/>
                  <a:pt x="228" y="20"/>
                  <a:pt x="228" y="20"/>
                </a:cubicBezTo>
                <a:cubicBezTo>
                  <a:pt x="228" y="20"/>
                  <a:pt x="228" y="20"/>
                  <a:pt x="228" y="20"/>
                </a:cubicBezTo>
                <a:cubicBezTo>
                  <a:pt x="229" y="21"/>
                  <a:pt x="229" y="23"/>
                  <a:pt x="231" y="22"/>
                </a:cubicBezTo>
                <a:cubicBezTo>
                  <a:pt x="231" y="23"/>
                  <a:pt x="232" y="24"/>
                  <a:pt x="233" y="23"/>
                </a:cubicBezTo>
                <a:cubicBezTo>
                  <a:pt x="233" y="23"/>
                  <a:pt x="234" y="22"/>
                  <a:pt x="233" y="21"/>
                </a:cubicBezTo>
                <a:cubicBezTo>
                  <a:pt x="232" y="20"/>
                  <a:pt x="230" y="20"/>
                  <a:pt x="230" y="18"/>
                </a:cubicBezTo>
                <a:cubicBezTo>
                  <a:pt x="233" y="18"/>
                  <a:pt x="235" y="16"/>
                  <a:pt x="238" y="17"/>
                </a:cubicBezTo>
                <a:cubicBezTo>
                  <a:pt x="240" y="16"/>
                  <a:pt x="242" y="17"/>
                  <a:pt x="243" y="17"/>
                </a:cubicBezTo>
                <a:cubicBezTo>
                  <a:pt x="244" y="18"/>
                  <a:pt x="246" y="17"/>
                  <a:pt x="247" y="18"/>
                </a:cubicBezTo>
                <a:cubicBezTo>
                  <a:pt x="248" y="18"/>
                  <a:pt x="249" y="18"/>
                  <a:pt x="250" y="18"/>
                </a:cubicBezTo>
                <a:cubicBezTo>
                  <a:pt x="251" y="18"/>
                  <a:pt x="251" y="18"/>
                  <a:pt x="251" y="18"/>
                </a:cubicBezTo>
                <a:cubicBezTo>
                  <a:pt x="251" y="18"/>
                  <a:pt x="251" y="18"/>
                  <a:pt x="251" y="18"/>
                </a:cubicBezTo>
                <a:cubicBezTo>
                  <a:pt x="253" y="18"/>
                  <a:pt x="254" y="20"/>
                  <a:pt x="255" y="22"/>
                </a:cubicBezTo>
                <a:cubicBezTo>
                  <a:pt x="255" y="21"/>
                  <a:pt x="256" y="22"/>
                  <a:pt x="257" y="21"/>
                </a:cubicBezTo>
                <a:cubicBezTo>
                  <a:pt x="255" y="21"/>
                  <a:pt x="255" y="20"/>
                  <a:pt x="254" y="19"/>
                </a:cubicBezTo>
                <a:cubicBezTo>
                  <a:pt x="255" y="18"/>
                  <a:pt x="255" y="18"/>
                  <a:pt x="255" y="18"/>
                </a:cubicBezTo>
                <a:cubicBezTo>
                  <a:pt x="255" y="19"/>
                  <a:pt x="255" y="19"/>
                  <a:pt x="255" y="19"/>
                </a:cubicBezTo>
                <a:cubicBezTo>
                  <a:pt x="256" y="18"/>
                  <a:pt x="256" y="18"/>
                  <a:pt x="256" y="17"/>
                </a:cubicBezTo>
                <a:cubicBezTo>
                  <a:pt x="257" y="17"/>
                  <a:pt x="257" y="17"/>
                  <a:pt x="258" y="18"/>
                </a:cubicBezTo>
                <a:cubicBezTo>
                  <a:pt x="258" y="17"/>
                  <a:pt x="259" y="19"/>
                  <a:pt x="260" y="18"/>
                </a:cubicBezTo>
                <a:cubicBezTo>
                  <a:pt x="260" y="19"/>
                  <a:pt x="260" y="20"/>
                  <a:pt x="261" y="20"/>
                </a:cubicBezTo>
                <a:cubicBezTo>
                  <a:pt x="261" y="20"/>
                  <a:pt x="261" y="20"/>
                  <a:pt x="261" y="20"/>
                </a:cubicBezTo>
                <a:cubicBezTo>
                  <a:pt x="261" y="21"/>
                  <a:pt x="260" y="22"/>
                  <a:pt x="259" y="23"/>
                </a:cubicBezTo>
                <a:cubicBezTo>
                  <a:pt x="260" y="24"/>
                  <a:pt x="262" y="24"/>
                  <a:pt x="261" y="26"/>
                </a:cubicBezTo>
                <a:cubicBezTo>
                  <a:pt x="262" y="26"/>
                  <a:pt x="262" y="26"/>
                  <a:pt x="263" y="26"/>
                </a:cubicBezTo>
                <a:cubicBezTo>
                  <a:pt x="263" y="26"/>
                  <a:pt x="262" y="27"/>
                  <a:pt x="262" y="27"/>
                </a:cubicBezTo>
                <a:cubicBezTo>
                  <a:pt x="263" y="27"/>
                  <a:pt x="263" y="27"/>
                  <a:pt x="263" y="27"/>
                </a:cubicBezTo>
                <a:cubicBezTo>
                  <a:pt x="262" y="28"/>
                  <a:pt x="260" y="26"/>
                  <a:pt x="259" y="28"/>
                </a:cubicBezTo>
                <a:cubicBezTo>
                  <a:pt x="258" y="28"/>
                  <a:pt x="257" y="26"/>
                  <a:pt x="256" y="27"/>
                </a:cubicBezTo>
                <a:cubicBezTo>
                  <a:pt x="256" y="28"/>
                  <a:pt x="256" y="28"/>
                  <a:pt x="256" y="28"/>
                </a:cubicBezTo>
                <a:cubicBezTo>
                  <a:pt x="256" y="28"/>
                  <a:pt x="255" y="28"/>
                  <a:pt x="255" y="29"/>
                </a:cubicBezTo>
                <a:cubicBezTo>
                  <a:pt x="255" y="28"/>
                  <a:pt x="254" y="29"/>
                  <a:pt x="254" y="28"/>
                </a:cubicBezTo>
                <a:cubicBezTo>
                  <a:pt x="254" y="27"/>
                  <a:pt x="254" y="27"/>
                  <a:pt x="253" y="27"/>
                </a:cubicBezTo>
                <a:cubicBezTo>
                  <a:pt x="253" y="26"/>
                  <a:pt x="253" y="27"/>
                  <a:pt x="253" y="27"/>
                </a:cubicBezTo>
                <a:cubicBezTo>
                  <a:pt x="253" y="27"/>
                  <a:pt x="253" y="27"/>
                  <a:pt x="253" y="27"/>
                </a:cubicBezTo>
                <a:cubicBezTo>
                  <a:pt x="252" y="28"/>
                  <a:pt x="252" y="28"/>
                  <a:pt x="252" y="28"/>
                </a:cubicBezTo>
                <a:cubicBezTo>
                  <a:pt x="253" y="28"/>
                  <a:pt x="253" y="28"/>
                  <a:pt x="253" y="28"/>
                </a:cubicBezTo>
                <a:cubicBezTo>
                  <a:pt x="252" y="28"/>
                  <a:pt x="252" y="28"/>
                  <a:pt x="252" y="28"/>
                </a:cubicBezTo>
                <a:cubicBezTo>
                  <a:pt x="253" y="30"/>
                  <a:pt x="255" y="29"/>
                  <a:pt x="255" y="31"/>
                </a:cubicBezTo>
                <a:cubicBezTo>
                  <a:pt x="255" y="32"/>
                  <a:pt x="255" y="33"/>
                  <a:pt x="255" y="33"/>
                </a:cubicBezTo>
                <a:cubicBezTo>
                  <a:pt x="255" y="33"/>
                  <a:pt x="255" y="34"/>
                  <a:pt x="255" y="35"/>
                </a:cubicBezTo>
                <a:cubicBezTo>
                  <a:pt x="254" y="35"/>
                  <a:pt x="253" y="35"/>
                  <a:pt x="252" y="35"/>
                </a:cubicBezTo>
                <a:cubicBezTo>
                  <a:pt x="252" y="36"/>
                  <a:pt x="251" y="35"/>
                  <a:pt x="251" y="35"/>
                </a:cubicBezTo>
                <a:cubicBezTo>
                  <a:pt x="252" y="37"/>
                  <a:pt x="252" y="37"/>
                  <a:pt x="252" y="37"/>
                </a:cubicBezTo>
                <a:cubicBezTo>
                  <a:pt x="253" y="36"/>
                  <a:pt x="253" y="36"/>
                  <a:pt x="253" y="36"/>
                </a:cubicBezTo>
                <a:cubicBezTo>
                  <a:pt x="253" y="36"/>
                  <a:pt x="254" y="37"/>
                  <a:pt x="254" y="37"/>
                </a:cubicBezTo>
                <a:cubicBezTo>
                  <a:pt x="255" y="37"/>
                  <a:pt x="255" y="37"/>
                  <a:pt x="255" y="37"/>
                </a:cubicBezTo>
                <a:cubicBezTo>
                  <a:pt x="255" y="37"/>
                  <a:pt x="255" y="38"/>
                  <a:pt x="256" y="38"/>
                </a:cubicBezTo>
                <a:cubicBezTo>
                  <a:pt x="256" y="38"/>
                  <a:pt x="256" y="38"/>
                  <a:pt x="256" y="38"/>
                </a:cubicBezTo>
                <a:cubicBezTo>
                  <a:pt x="257" y="38"/>
                  <a:pt x="257" y="39"/>
                  <a:pt x="257" y="39"/>
                </a:cubicBezTo>
                <a:cubicBezTo>
                  <a:pt x="256" y="39"/>
                  <a:pt x="256" y="39"/>
                  <a:pt x="256" y="39"/>
                </a:cubicBezTo>
                <a:cubicBezTo>
                  <a:pt x="257" y="40"/>
                  <a:pt x="257" y="39"/>
                  <a:pt x="257" y="39"/>
                </a:cubicBezTo>
                <a:cubicBezTo>
                  <a:pt x="259" y="40"/>
                  <a:pt x="259" y="41"/>
                  <a:pt x="260" y="42"/>
                </a:cubicBezTo>
                <a:cubicBezTo>
                  <a:pt x="260" y="43"/>
                  <a:pt x="260" y="43"/>
                  <a:pt x="260" y="43"/>
                </a:cubicBezTo>
                <a:cubicBezTo>
                  <a:pt x="259" y="44"/>
                  <a:pt x="258" y="42"/>
                  <a:pt x="257" y="44"/>
                </a:cubicBezTo>
                <a:cubicBezTo>
                  <a:pt x="257" y="45"/>
                  <a:pt x="256" y="46"/>
                  <a:pt x="255" y="47"/>
                </a:cubicBezTo>
                <a:cubicBezTo>
                  <a:pt x="255" y="48"/>
                  <a:pt x="254" y="49"/>
                  <a:pt x="254" y="50"/>
                </a:cubicBezTo>
                <a:cubicBezTo>
                  <a:pt x="254" y="50"/>
                  <a:pt x="254" y="50"/>
                  <a:pt x="254" y="50"/>
                </a:cubicBezTo>
                <a:cubicBezTo>
                  <a:pt x="254" y="51"/>
                  <a:pt x="253" y="53"/>
                  <a:pt x="254" y="54"/>
                </a:cubicBezTo>
                <a:cubicBezTo>
                  <a:pt x="254" y="55"/>
                  <a:pt x="254" y="55"/>
                  <a:pt x="254" y="55"/>
                </a:cubicBezTo>
                <a:cubicBezTo>
                  <a:pt x="253" y="55"/>
                  <a:pt x="251" y="52"/>
                  <a:pt x="250" y="54"/>
                </a:cubicBezTo>
                <a:cubicBezTo>
                  <a:pt x="248" y="54"/>
                  <a:pt x="249" y="56"/>
                  <a:pt x="249" y="57"/>
                </a:cubicBezTo>
                <a:cubicBezTo>
                  <a:pt x="248" y="55"/>
                  <a:pt x="248" y="55"/>
                  <a:pt x="248" y="55"/>
                </a:cubicBezTo>
                <a:cubicBezTo>
                  <a:pt x="247" y="55"/>
                  <a:pt x="246" y="56"/>
                  <a:pt x="247" y="57"/>
                </a:cubicBezTo>
                <a:cubicBezTo>
                  <a:pt x="246" y="56"/>
                  <a:pt x="246" y="57"/>
                  <a:pt x="245" y="57"/>
                </a:cubicBezTo>
                <a:cubicBezTo>
                  <a:pt x="244" y="58"/>
                  <a:pt x="246" y="60"/>
                  <a:pt x="246" y="62"/>
                </a:cubicBezTo>
                <a:cubicBezTo>
                  <a:pt x="246" y="63"/>
                  <a:pt x="246" y="64"/>
                  <a:pt x="247" y="65"/>
                </a:cubicBezTo>
                <a:cubicBezTo>
                  <a:pt x="248" y="65"/>
                  <a:pt x="248" y="65"/>
                  <a:pt x="248" y="65"/>
                </a:cubicBezTo>
                <a:cubicBezTo>
                  <a:pt x="248" y="64"/>
                  <a:pt x="247" y="64"/>
                  <a:pt x="248" y="64"/>
                </a:cubicBezTo>
                <a:cubicBezTo>
                  <a:pt x="248" y="64"/>
                  <a:pt x="248" y="64"/>
                  <a:pt x="249" y="64"/>
                </a:cubicBezTo>
                <a:cubicBezTo>
                  <a:pt x="248" y="66"/>
                  <a:pt x="248" y="66"/>
                  <a:pt x="249" y="68"/>
                </a:cubicBezTo>
                <a:cubicBezTo>
                  <a:pt x="250" y="67"/>
                  <a:pt x="250" y="67"/>
                  <a:pt x="250" y="67"/>
                </a:cubicBezTo>
                <a:cubicBezTo>
                  <a:pt x="250" y="68"/>
                  <a:pt x="251" y="68"/>
                  <a:pt x="251" y="69"/>
                </a:cubicBezTo>
                <a:cubicBezTo>
                  <a:pt x="250" y="69"/>
                  <a:pt x="250" y="69"/>
                  <a:pt x="250" y="68"/>
                </a:cubicBezTo>
                <a:cubicBezTo>
                  <a:pt x="249" y="69"/>
                  <a:pt x="249" y="69"/>
                  <a:pt x="249" y="69"/>
                </a:cubicBezTo>
                <a:cubicBezTo>
                  <a:pt x="249" y="71"/>
                  <a:pt x="250" y="73"/>
                  <a:pt x="251" y="74"/>
                </a:cubicBezTo>
                <a:cubicBezTo>
                  <a:pt x="251" y="75"/>
                  <a:pt x="250" y="75"/>
                  <a:pt x="249" y="76"/>
                </a:cubicBezTo>
                <a:cubicBezTo>
                  <a:pt x="250" y="77"/>
                  <a:pt x="249" y="78"/>
                  <a:pt x="250" y="79"/>
                </a:cubicBezTo>
                <a:cubicBezTo>
                  <a:pt x="249" y="80"/>
                  <a:pt x="249" y="80"/>
                  <a:pt x="249" y="80"/>
                </a:cubicBezTo>
                <a:cubicBezTo>
                  <a:pt x="249" y="82"/>
                  <a:pt x="250" y="83"/>
                  <a:pt x="249" y="84"/>
                </a:cubicBezTo>
                <a:cubicBezTo>
                  <a:pt x="249" y="85"/>
                  <a:pt x="248" y="85"/>
                  <a:pt x="249" y="86"/>
                </a:cubicBezTo>
                <a:cubicBezTo>
                  <a:pt x="246" y="85"/>
                  <a:pt x="248" y="82"/>
                  <a:pt x="245" y="81"/>
                </a:cubicBezTo>
                <a:cubicBezTo>
                  <a:pt x="243" y="77"/>
                  <a:pt x="240" y="74"/>
                  <a:pt x="240" y="70"/>
                </a:cubicBezTo>
                <a:cubicBezTo>
                  <a:pt x="240" y="69"/>
                  <a:pt x="241" y="67"/>
                  <a:pt x="240" y="66"/>
                </a:cubicBezTo>
                <a:cubicBezTo>
                  <a:pt x="240" y="66"/>
                  <a:pt x="240" y="66"/>
                  <a:pt x="240" y="66"/>
                </a:cubicBezTo>
                <a:cubicBezTo>
                  <a:pt x="240" y="66"/>
                  <a:pt x="240" y="66"/>
                  <a:pt x="240" y="66"/>
                </a:cubicBezTo>
                <a:cubicBezTo>
                  <a:pt x="240" y="66"/>
                  <a:pt x="240" y="66"/>
                  <a:pt x="240" y="66"/>
                </a:cubicBezTo>
                <a:cubicBezTo>
                  <a:pt x="241" y="65"/>
                  <a:pt x="243" y="64"/>
                  <a:pt x="242" y="62"/>
                </a:cubicBezTo>
                <a:cubicBezTo>
                  <a:pt x="242" y="61"/>
                  <a:pt x="242" y="60"/>
                  <a:pt x="242" y="59"/>
                </a:cubicBezTo>
                <a:cubicBezTo>
                  <a:pt x="243" y="58"/>
                  <a:pt x="241" y="55"/>
                  <a:pt x="244" y="54"/>
                </a:cubicBezTo>
                <a:cubicBezTo>
                  <a:pt x="243" y="54"/>
                  <a:pt x="243" y="54"/>
                  <a:pt x="243" y="54"/>
                </a:cubicBezTo>
                <a:cubicBezTo>
                  <a:pt x="243" y="52"/>
                  <a:pt x="243" y="52"/>
                  <a:pt x="242" y="50"/>
                </a:cubicBezTo>
                <a:cubicBezTo>
                  <a:pt x="242" y="50"/>
                  <a:pt x="241" y="50"/>
                  <a:pt x="242" y="49"/>
                </a:cubicBezTo>
                <a:cubicBezTo>
                  <a:pt x="242" y="49"/>
                  <a:pt x="243" y="49"/>
                  <a:pt x="242" y="48"/>
                </a:cubicBezTo>
                <a:cubicBezTo>
                  <a:pt x="242" y="48"/>
                  <a:pt x="241" y="47"/>
                  <a:pt x="240" y="48"/>
                </a:cubicBezTo>
                <a:cubicBezTo>
                  <a:pt x="239" y="49"/>
                  <a:pt x="241" y="51"/>
                  <a:pt x="241" y="52"/>
                </a:cubicBezTo>
                <a:cubicBezTo>
                  <a:pt x="239" y="52"/>
                  <a:pt x="240" y="55"/>
                  <a:pt x="239" y="56"/>
                </a:cubicBezTo>
                <a:cubicBezTo>
                  <a:pt x="239" y="55"/>
                  <a:pt x="239" y="55"/>
                  <a:pt x="239" y="55"/>
                </a:cubicBezTo>
                <a:cubicBezTo>
                  <a:pt x="239" y="55"/>
                  <a:pt x="239" y="55"/>
                  <a:pt x="239" y="55"/>
                </a:cubicBezTo>
                <a:cubicBezTo>
                  <a:pt x="237" y="55"/>
                  <a:pt x="238" y="53"/>
                  <a:pt x="237" y="52"/>
                </a:cubicBezTo>
                <a:cubicBezTo>
                  <a:pt x="237" y="52"/>
                  <a:pt x="237" y="52"/>
                  <a:pt x="237" y="53"/>
                </a:cubicBezTo>
                <a:cubicBezTo>
                  <a:pt x="236" y="52"/>
                  <a:pt x="235" y="54"/>
                  <a:pt x="234" y="53"/>
                </a:cubicBezTo>
                <a:cubicBezTo>
                  <a:pt x="233" y="54"/>
                  <a:pt x="232" y="55"/>
                  <a:pt x="233" y="55"/>
                </a:cubicBezTo>
                <a:cubicBezTo>
                  <a:pt x="233" y="57"/>
                  <a:pt x="233" y="58"/>
                  <a:pt x="233" y="60"/>
                </a:cubicBezTo>
                <a:cubicBezTo>
                  <a:pt x="232" y="61"/>
                  <a:pt x="233" y="62"/>
                  <a:pt x="234" y="62"/>
                </a:cubicBezTo>
                <a:cubicBezTo>
                  <a:pt x="234" y="63"/>
                  <a:pt x="232" y="62"/>
                  <a:pt x="232" y="63"/>
                </a:cubicBezTo>
                <a:cubicBezTo>
                  <a:pt x="231" y="63"/>
                  <a:pt x="230" y="65"/>
                  <a:pt x="230" y="63"/>
                </a:cubicBezTo>
                <a:cubicBezTo>
                  <a:pt x="231" y="63"/>
                  <a:pt x="231" y="63"/>
                  <a:pt x="231" y="63"/>
                </a:cubicBezTo>
                <a:cubicBezTo>
                  <a:pt x="230" y="62"/>
                  <a:pt x="228" y="62"/>
                  <a:pt x="226" y="62"/>
                </a:cubicBezTo>
                <a:cubicBezTo>
                  <a:pt x="226" y="63"/>
                  <a:pt x="226" y="63"/>
                  <a:pt x="226" y="63"/>
                </a:cubicBezTo>
                <a:cubicBezTo>
                  <a:pt x="226" y="64"/>
                  <a:pt x="226" y="64"/>
                  <a:pt x="226" y="64"/>
                </a:cubicBezTo>
                <a:cubicBezTo>
                  <a:pt x="225" y="65"/>
                  <a:pt x="222" y="63"/>
                  <a:pt x="223" y="65"/>
                </a:cubicBezTo>
                <a:cubicBezTo>
                  <a:pt x="222" y="65"/>
                  <a:pt x="222" y="65"/>
                  <a:pt x="222" y="65"/>
                </a:cubicBezTo>
                <a:cubicBezTo>
                  <a:pt x="221" y="64"/>
                  <a:pt x="220" y="65"/>
                  <a:pt x="219" y="66"/>
                </a:cubicBezTo>
                <a:cubicBezTo>
                  <a:pt x="219" y="65"/>
                  <a:pt x="219" y="65"/>
                  <a:pt x="219" y="65"/>
                </a:cubicBezTo>
                <a:cubicBezTo>
                  <a:pt x="216" y="66"/>
                  <a:pt x="219" y="68"/>
                  <a:pt x="217" y="69"/>
                </a:cubicBezTo>
                <a:cubicBezTo>
                  <a:pt x="217" y="71"/>
                  <a:pt x="216" y="73"/>
                  <a:pt x="215" y="74"/>
                </a:cubicBezTo>
                <a:cubicBezTo>
                  <a:pt x="216" y="77"/>
                  <a:pt x="214" y="78"/>
                  <a:pt x="213" y="81"/>
                </a:cubicBezTo>
                <a:cubicBezTo>
                  <a:pt x="214" y="81"/>
                  <a:pt x="215" y="81"/>
                  <a:pt x="216" y="81"/>
                </a:cubicBezTo>
                <a:cubicBezTo>
                  <a:pt x="217" y="83"/>
                  <a:pt x="217" y="83"/>
                  <a:pt x="217" y="83"/>
                </a:cubicBezTo>
                <a:cubicBezTo>
                  <a:pt x="217" y="83"/>
                  <a:pt x="217" y="83"/>
                  <a:pt x="218" y="82"/>
                </a:cubicBezTo>
                <a:cubicBezTo>
                  <a:pt x="218" y="83"/>
                  <a:pt x="218" y="83"/>
                  <a:pt x="218" y="83"/>
                </a:cubicBezTo>
                <a:cubicBezTo>
                  <a:pt x="219" y="84"/>
                  <a:pt x="219" y="83"/>
                  <a:pt x="219" y="83"/>
                </a:cubicBezTo>
                <a:cubicBezTo>
                  <a:pt x="219" y="82"/>
                  <a:pt x="220" y="82"/>
                  <a:pt x="219" y="81"/>
                </a:cubicBezTo>
                <a:cubicBezTo>
                  <a:pt x="220" y="82"/>
                  <a:pt x="221" y="81"/>
                  <a:pt x="222" y="82"/>
                </a:cubicBezTo>
                <a:cubicBezTo>
                  <a:pt x="222" y="82"/>
                  <a:pt x="223" y="83"/>
                  <a:pt x="224" y="84"/>
                </a:cubicBezTo>
                <a:cubicBezTo>
                  <a:pt x="224" y="84"/>
                  <a:pt x="224" y="84"/>
                  <a:pt x="224" y="84"/>
                </a:cubicBezTo>
                <a:cubicBezTo>
                  <a:pt x="224" y="85"/>
                  <a:pt x="225" y="85"/>
                  <a:pt x="224" y="85"/>
                </a:cubicBezTo>
                <a:cubicBezTo>
                  <a:pt x="224" y="86"/>
                  <a:pt x="224" y="86"/>
                  <a:pt x="224" y="86"/>
                </a:cubicBezTo>
                <a:cubicBezTo>
                  <a:pt x="226" y="88"/>
                  <a:pt x="225" y="92"/>
                  <a:pt x="227" y="94"/>
                </a:cubicBezTo>
                <a:cubicBezTo>
                  <a:pt x="228" y="97"/>
                  <a:pt x="226" y="99"/>
                  <a:pt x="226" y="102"/>
                </a:cubicBezTo>
                <a:cubicBezTo>
                  <a:pt x="226" y="102"/>
                  <a:pt x="226" y="102"/>
                  <a:pt x="226" y="102"/>
                </a:cubicBezTo>
                <a:cubicBezTo>
                  <a:pt x="224" y="105"/>
                  <a:pt x="224" y="109"/>
                  <a:pt x="221" y="111"/>
                </a:cubicBezTo>
                <a:cubicBezTo>
                  <a:pt x="219" y="110"/>
                  <a:pt x="219" y="110"/>
                  <a:pt x="219" y="110"/>
                </a:cubicBezTo>
                <a:cubicBezTo>
                  <a:pt x="219" y="111"/>
                  <a:pt x="215" y="113"/>
                  <a:pt x="217" y="115"/>
                </a:cubicBezTo>
                <a:cubicBezTo>
                  <a:pt x="216" y="117"/>
                  <a:pt x="214" y="117"/>
                  <a:pt x="215" y="119"/>
                </a:cubicBezTo>
                <a:cubicBezTo>
                  <a:pt x="217" y="121"/>
                  <a:pt x="220" y="124"/>
                  <a:pt x="220" y="127"/>
                </a:cubicBezTo>
                <a:cubicBezTo>
                  <a:pt x="219" y="127"/>
                  <a:pt x="219" y="128"/>
                  <a:pt x="219" y="128"/>
                </a:cubicBezTo>
                <a:cubicBezTo>
                  <a:pt x="218" y="128"/>
                  <a:pt x="217" y="128"/>
                  <a:pt x="216" y="129"/>
                </a:cubicBezTo>
                <a:cubicBezTo>
                  <a:pt x="214" y="128"/>
                  <a:pt x="217" y="126"/>
                  <a:pt x="214" y="125"/>
                </a:cubicBezTo>
                <a:cubicBezTo>
                  <a:pt x="215" y="124"/>
                  <a:pt x="215" y="124"/>
                  <a:pt x="215" y="124"/>
                </a:cubicBezTo>
                <a:cubicBezTo>
                  <a:pt x="215" y="124"/>
                  <a:pt x="214" y="123"/>
                  <a:pt x="214" y="122"/>
                </a:cubicBezTo>
                <a:cubicBezTo>
                  <a:pt x="212" y="123"/>
                  <a:pt x="212" y="123"/>
                  <a:pt x="212" y="123"/>
                </a:cubicBezTo>
                <a:cubicBezTo>
                  <a:pt x="212" y="122"/>
                  <a:pt x="212" y="122"/>
                  <a:pt x="212" y="121"/>
                </a:cubicBezTo>
                <a:cubicBezTo>
                  <a:pt x="212" y="121"/>
                  <a:pt x="212" y="121"/>
                  <a:pt x="212" y="121"/>
                </a:cubicBezTo>
                <a:cubicBezTo>
                  <a:pt x="211" y="121"/>
                  <a:pt x="212" y="120"/>
                  <a:pt x="212" y="119"/>
                </a:cubicBezTo>
                <a:cubicBezTo>
                  <a:pt x="211" y="119"/>
                  <a:pt x="210" y="119"/>
                  <a:pt x="210" y="118"/>
                </a:cubicBezTo>
                <a:cubicBezTo>
                  <a:pt x="210" y="119"/>
                  <a:pt x="209" y="119"/>
                  <a:pt x="208" y="119"/>
                </a:cubicBezTo>
                <a:cubicBezTo>
                  <a:pt x="206" y="121"/>
                  <a:pt x="206" y="121"/>
                  <a:pt x="206" y="121"/>
                </a:cubicBezTo>
                <a:cubicBezTo>
                  <a:pt x="206" y="121"/>
                  <a:pt x="206" y="121"/>
                  <a:pt x="206" y="121"/>
                </a:cubicBezTo>
                <a:cubicBezTo>
                  <a:pt x="207" y="120"/>
                  <a:pt x="207" y="120"/>
                  <a:pt x="207" y="120"/>
                </a:cubicBezTo>
                <a:cubicBezTo>
                  <a:pt x="206" y="120"/>
                  <a:pt x="206" y="119"/>
                  <a:pt x="206" y="118"/>
                </a:cubicBezTo>
                <a:cubicBezTo>
                  <a:pt x="207" y="117"/>
                  <a:pt x="207" y="117"/>
                  <a:pt x="207" y="117"/>
                </a:cubicBezTo>
                <a:cubicBezTo>
                  <a:pt x="206" y="117"/>
                  <a:pt x="205" y="115"/>
                  <a:pt x="204" y="117"/>
                </a:cubicBezTo>
                <a:cubicBezTo>
                  <a:pt x="204" y="118"/>
                  <a:pt x="202" y="119"/>
                  <a:pt x="202" y="121"/>
                </a:cubicBezTo>
                <a:cubicBezTo>
                  <a:pt x="202" y="120"/>
                  <a:pt x="201" y="121"/>
                  <a:pt x="201" y="120"/>
                </a:cubicBezTo>
                <a:cubicBezTo>
                  <a:pt x="200" y="121"/>
                  <a:pt x="200" y="123"/>
                  <a:pt x="201" y="123"/>
                </a:cubicBezTo>
                <a:cubicBezTo>
                  <a:pt x="202" y="124"/>
                  <a:pt x="202" y="123"/>
                  <a:pt x="202" y="124"/>
                </a:cubicBezTo>
                <a:cubicBezTo>
                  <a:pt x="202" y="124"/>
                  <a:pt x="203" y="124"/>
                  <a:pt x="203" y="125"/>
                </a:cubicBezTo>
                <a:cubicBezTo>
                  <a:pt x="205" y="125"/>
                  <a:pt x="205" y="122"/>
                  <a:pt x="207" y="124"/>
                </a:cubicBezTo>
                <a:cubicBezTo>
                  <a:pt x="209" y="124"/>
                  <a:pt x="209" y="124"/>
                  <a:pt x="209" y="124"/>
                </a:cubicBezTo>
                <a:cubicBezTo>
                  <a:pt x="209" y="124"/>
                  <a:pt x="209" y="124"/>
                  <a:pt x="208" y="125"/>
                </a:cubicBezTo>
                <a:cubicBezTo>
                  <a:pt x="209" y="125"/>
                  <a:pt x="209" y="125"/>
                  <a:pt x="209" y="125"/>
                </a:cubicBezTo>
                <a:cubicBezTo>
                  <a:pt x="208" y="125"/>
                  <a:pt x="208" y="125"/>
                  <a:pt x="208" y="125"/>
                </a:cubicBezTo>
                <a:cubicBezTo>
                  <a:pt x="208" y="124"/>
                  <a:pt x="207" y="125"/>
                  <a:pt x="207" y="125"/>
                </a:cubicBezTo>
                <a:cubicBezTo>
                  <a:pt x="205" y="127"/>
                  <a:pt x="205" y="127"/>
                  <a:pt x="205" y="127"/>
                </a:cubicBezTo>
                <a:cubicBezTo>
                  <a:pt x="205" y="127"/>
                  <a:pt x="205" y="127"/>
                  <a:pt x="205" y="127"/>
                </a:cubicBezTo>
                <a:cubicBezTo>
                  <a:pt x="204" y="128"/>
                  <a:pt x="204" y="128"/>
                  <a:pt x="204" y="128"/>
                </a:cubicBezTo>
                <a:cubicBezTo>
                  <a:pt x="205" y="128"/>
                  <a:pt x="204" y="129"/>
                  <a:pt x="204" y="129"/>
                </a:cubicBezTo>
                <a:cubicBezTo>
                  <a:pt x="206" y="130"/>
                  <a:pt x="207" y="132"/>
                  <a:pt x="208" y="134"/>
                </a:cubicBezTo>
                <a:cubicBezTo>
                  <a:pt x="209" y="134"/>
                  <a:pt x="209" y="134"/>
                  <a:pt x="210" y="135"/>
                </a:cubicBezTo>
                <a:cubicBezTo>
                  <a:pt x="208" y="136"/>
                  <a:pt x="208" y="136"/>
                  <a:pt x="208" y="136"/>
                </a:cubicBezTo>
                <a:cubicBezTo>
                  <a:pt x="209" y="136"/>
                  <a:pt x="210" y="136"/>
                  <a:pt x="210" y="137"/>
                </a:cubicBezTo>
                <a:cubicBezTo>
                  <a:pt x="208" y="138"/>
                  <a:pt x="208" y="138"/>
                  <a:pt x="208" y="138"/>
                </a:cubicBezTo>
                <a:cubicBezTo>
                  <a:pt x="209" y="140"/>
                  <a:pt x="210" y="138"/>
                  <a:pt x="210" y="139"/>
                </a:cubicBezTo>
                <a:cubicBezTo>
                  <a:pt x="210" y="139"/>
                  <a:pt x="210" y="139"/>
                  <a:pt x="210" y="140"/>
                </a:cubicBezTo>
                <a:cubicBezTo>
                  <a:pt x="210" y="140"/>
                  <a:pt x="210" y="140"/>
                  <a:pt x="211" y="140"/>
                </a:cubicBezTo>
                <a:cubicBezTo>
                  <a:pt x="210" y="140"/>
                  <a:pt x="210" y="140"/>
                  <a:pt x="210" y="141"/>
                </a:cubicBezTo>
                <a:cubicBezTo>
                  <a:pt x="210" y="142"/>
                  <a:pt x="210" y="142"/>
                  <a:pt x="210" y="142"/>
                </a:cubicBezTo>
                <a:cubicBezTo>
                  <a:pt x="210" y="142"/>
                  <a:pt x="210" y="143"/>
                  <a:pt x="209" y="143"/>
                </a:cubicBezTo>
                <a:cubicBezTo>
                  <a:pt x="210" y="144"/>
                  <a:pt x="209" y="144"/>
                  <a:pt x="208" y="145"/>
                </a:cubicBezTo>
                <a:cubicBezTo>
                  <a:pt x="208" y="145"/>
                  <a:pt x="208" y="145"/>
                  <a:pt x="208" y="145"/>
                </a:cubicBezTo>
                <a:cubicBezTo>
                  <a:pt x="209" y="146"/>
                  <a:pt x="207" y="147"/>
                  <a:pt x="208" y="148"/>
                </a:cubicBezTo>
                <a:cubicBezTo>
                  <a:pt x="208" y="147"/>
                  <a:pt x="208" y="147"/>
                  <a:pt x="208" y="147"/>
                </a:cubicBezTo>
                <a:cubicBezTo>
                  <a:pt x="207" y="148"/>
                  <a:pt x="207" y="149"/>
                  <a:pt x="206" y="150"/>
                </a:cubicBezTo>
                <a:cubicBezTo>
                  <a:pt x="206" y="150"/>
                  <a:pt x="206" y="150"/>
                  <a:pt x="206" y="150"/>
                </a:cubicBezTo>
                <a:cubicBezTo>
                  <a:pt x="205" y="150"/>
                  <a:pt x="204" y="152"/>
                  <a:pt x="203" y="152"/>
                </a:cubicBezTo>
                <a:cubicBezTo>
                  <a:pt x="202" y="152"/>
                  <a:pt x="201" y="153"/>
                  <a:pt x="201" y="153"/>
                </a:cubicBezTo>
                <a:cubicBezTo>
                  <a:pt x="200" y="152"/>
                  <a:pt x="200" y="152"/>
                  <a:pt x="200" y="152"/>
                </a:cubicBezTo>
                <a:cubicBezTo>
                  <a:pt x="199" y="154"/>
                  <a:pt x="197" y="154"/>
                  <a:pt x="196" y="155"/>
                </a:cubicBezTo>
                <a:cubicBezTo>
                  <a:pt x="196" y="155"/>
                  <a:pt x="196" y="155"/>
                  <a:pt x="196" y="155"/>
                </a:cubicBezTo>
                <a:cubicBezTo>
                  <a:pt x="194" y="155"/>
                  <a:pt x="195" y="156"/>
                  <a:pt x="195" y="157"/>
                </a:cubicBezTo>
                <a:cubicBezTo>
                  <a:pt x="195" y="157"/>
                  <a:pt x="195" y="156"/>
                  <a:pt x="194" y="156"/>
                </a:cubicBezTo>
                <a:cubicBezTo>
                  <a:pt x="194" y="155"/>
                  <a:pt x="194" y="155"/>
                  <a:pt x="194" y="155"/>
                </a:cubicBezTo>
                <a:cubicBezTo>
                  <a:pt x="194" y="155"/>
                  <a:pt x="193" y="155"/>
                  <a:pt x="193" y="154"/>
                </a:cubicBezTo>
                <a:cubicBezTo>
                  <a:pt x="191" y="155"/>
                  <a:pt x="189" y="155"/>
                  <a:pt x="189" y="157"/>
                </a:cubicBezTo>
                <a:cubicBezTo>
                  <a:pt x="188" y="158"/>
                  <a:pt x="188" y="159"/>
                  <a:pt x="188" y="160"/>
                </a:cubicBezTo>
                <a:cubicBezTo>
                  <a:pt x="189" y="161"/>
                  <a:pt x="191" y="163"/>
                  <a:pt x="193" y="164"/>
                </a:cubicBezTo>
                <a:cubicBezTo>
                  <a:pt x="194" y="166"/>
                  <a:pt x="195" y="169"/>
                  <a:pt x="195" y="171"/>
                </a:cubicBezTo>
                <a:cubicBezTo>
                  <a:pt x="194" y="173"/>
                  <a:pt x="192" y="173"/>
                  <a:pt x="191" y="174"/>
                </a:cubicBezTo>
                <a:cubicBezTo>
                  <a:pt x="191" y="175"/>
                  <a:pt x="190" y="175"/>
                  <a:pt x="189" y="176"/>
                </a:cubicBezTo>
                <a:cubicBezTo>
                  <a:pt x="188" y="175"/>
                  <a:pt x="190" y="173"/>
                  <a:pt x="187" y="173"/>
                </a:cubicBezTo>
                <a:cubicBezTo>
                  <a:pt x="186" y="173"/>
                  <a:pt x="186" y="173"/>
                  <a:pt x="186" y="173"/>
                </a:cubicBezTo>
                <a:cubicBezTo>
                  <a:pt x="187" y="173"/>
                  <a:pt x="187" y="173"/>
                  <a:pt x="187" y="173"/>
                </a:cubicBezTo>
                <a:cubicBezTo>
                  <a:pt x="186" y="172"/>
                  <a:pt x="186" y="172"/>
                  <a:pt x="186" y="172"/>
                </a:cubicBezTo>
                <a:cubicBezTo>
                  <a:pt x="186" y="173"/>
                  <a:pt x="186" y="173"/>
                  <a:pt x="186" y="173"/>
                </a:cubicBezTo>
                <a:cubicBezTo>
                  <a:pt x="186" y="171"/>
                  <a:pt x="184" y="171"/>
                  <a:pt x="183" y="170"/>
                </a:cubicBezTo>
                <a:cubicBezTo>
                  <a:pt x="183" y="170"/>
                  <a:pt x="182" y="170"/>
                  <a:pt x="182" y="170"/>
                </a:cubicBezTo>
                <a:cubicBezTo>
                  <a:pt x="182" y="169"/>
                  <a:pt x="182" y="169"/>
                  <a:pt x="181" y="168"/>
                </a:cubicBezTo>
                <a:cubicBezTo>
                  <a:pt x="180" y="169"/>
                  <a:pt x="180" y="169"/>
                  <a:pt x="180" y="169"/>
                </a:cubicBezTo>
                <a:cubicBezTo>
                  <a:pt x="181" y="170"/>
                  <a:pt x="179" y="172"/>
                  <a:pt x="179" y="174"/>
                </a:cubicBezTo>
                <a:cubicBezTo>
                  <a:pt x="179" y="174"/>
                  <a:pt x="180" y="175"/>
                  <a:pt x="180" y="176"/>
                </a:cubicBezTo>
                <a:cubicBezTo>
                  <a:pt x="181" y="176"/>
                  <a:pt x="181" y="176"/>
                  <a:pt x="181" y="176"/>
                </a:cubicBezTo>
                <a:cubicBezTo>
                  <a:pt x="181" y="177"/>
                  <a:pt x="182" y="177"/>
                  <a:pt x="181" y="178"/>
                </a:cubicBezTo>
                <a:cubicBezTo>
                  <a:pt x="182" y="179"/>
                  <a:pt x="183" y="179"/>
                  <a:pt x="183" y="180"/>
                </a:cubicBezTo>
                <a:cubicBezTo>
                  <a:pt x="183" y="180"/>
                  <a:pt x="184" y="180"/>
                  <a:pt x="184" y="181"/>
                </a:cubicBezTo>
                <a:cubicBezTo>
                  <a:pt x="185" y="180"/>
                  <a:pt x="185" y="180"/>
                  <a:pt x="185" y="180"/>
                </a:cubicBezTo>
                <a:cubicBezTo>
                  <a:pt x="188" y="182"/>
                  <a:pt x="185" y="185"/>
                  <a:pt x="187" y="186"/>
                </a:cubicBezTo>
                <a:cubicBezTo>
                  <a:pt x="188" y="188"/>
                  <a:pt x="188" y="188"/>
                  <a:pt x="188" y="188"/>
                </a:cubicBezTo>
                <a:cubicBezTo>
                  <a:pt x="186" y="188"/>
                  <a:pt x="184" y="187"/>
                  <a:pt x="183" y="186"/>
                </a:cubicBezTo>
                <a:cubicBezTo>
                  <a:pt x="184" y="185"/>
                  <a:pt x="183" y="184"/>
                  <a:pt x="182" y="184"/>
                </a:cubicBezTo>
                <a:cubicBezTo>
                  <a:pt x="183" y="181"/>
                  <a:pt x="181" y="179"/>
                  <a:pt x="179" y="177"/>
                </a:cubicBezTo>
                <a:cubicBezTo>
                  <a:pt x="178" y="177"/>
                  <a:pt x="178" y="177"/>
                  <a:pt x="178" y="177"/>
                </a:cubicBezTo>
                <a:cubicBezTo>
                  <a:pt x="178" y="175"/>
                  <a:pt x="180" y="175"/>
                  <a:pt x="178" y="173"/>
                </a:cubicBezTo>
                <a:cubicBezTo>
                  <a:pt x="179" y="173"/>
                  <a:pt x="179" y="173"/>
                  <a:pt x="179" y="172"/>
                </a:cubicBezTo>
                <a:cubicBezTo>
                  <a:pt x="180" y="171"/>
                  <a:pt x="178" y="170"/>
                  <a:pt x="178" y="168"/>
                </a:cubicBezTo>
                <a:cubicBezTo>
                  <a:pt x="176" y="167"/>
                  <a:pt x="178" y="163"/>
                  <a:pt x="175" y="162"/>
                </a:cubicBezTo>
                <a:cubicBezTo>
                  <a:pt x="175" y="164"/>
                  <a:pt x="174" y="164"/>
                  <a:pt x="173" y="164"/>
                </a:cubicBezTo>
                <a:cubicBezTo>
                  <a:pt x="172" y="164"/>
                  <a:pt x="172" y="165"/>
                  <a:pt x="171" y="164"/>
                </a:cubicBezTo>
                <a:cubicBezTo>
                  <a:pt x="172" y="163"/>
                  <a:pt x="171" y="161"/>
                  <a:pt x="171" y="160"/>
                </a:cubicBezTo>
                <a:cubicBezTo>
                  <a:pt x="170" y="159"/>
                  <a:pt x="170" y="159"/>
                  <a:pt x="170" y="159"/>
                </a:cubicBezTo>
                <a:cubicBezTo>
                  <a:pt x="170" y="158"/>
                  <a:pt x="170" y="158"/>
                  <a:pt x="170" y="158"/>
                </a:cubicBezTo>
                <a:cubicBezTo>
                  <a:pt x="168" y="157"/>
                  <a:pt x="167" y="156"/>
                  <a:pt x="167" y="154"/>
                </a:cubicBezTo>
                <a:cubicBezTo>
                  <a:pt x="167" y="153"/>
                  <a:pt x="165" y="153"/>
                  <a:pt x="165" y="153"/>
                </a:cubicBezTo>
                <a:cubicBezTo>
                  <a:pt x="164" y="153"/>
                  <a:pt x="164" y="153"/>
                  <a:pt x="164" y="153"/>
                </a:cubicBezTo>
                <a:cubicBezTo>
                  <a:pt x="165" y="154"/>
                  <a:pt x="165" y="154"/>
                  <a:pt x="165" y="154"/>
                </a:cubicBezTo>
                <a:cubicBezTo>
                  <a:pt x="166" y="154"/>
                  <a:pt x="165" y="154"/>
                  <a:pt x="165" y="154"/>
                </a:cubicBezTo>
                <a:cubicBezTo>
                  <a:pt x="164" y="155"/>
                  <a:pt x="163" y="155"/>
                  <a:pt x="162" y="155"/>
                </a:cubicBezTo>
                <a:cubicBezTo>
                  <a:pt x="161" y="155"/>
                  <a:pt x="161" y="155"/>
                  <a:pt x="161" y="155"/>
                </a:cubicBezTo>
                <a:cubicBezTo>
                  <a:pt x="161" y="154"/>
                  <a:pt x="161" y="154"/>
                  <a:pt x="161" y="154"/>
                </a:cubicBezTo>
                <a:cubicBezTo>
                  <a:pt x="160" y="156"/>
                  <a:pt x="158" y="155"/>
                  <a:pt x="159" y="157"/>
                </a:cubicBezTo>
                <a:cubicBezTo>
                  <a:pt x="158" y="158"/>
                  <a:pt x="158" y="158"/>
                  <a:pt x="157" y="158"/>
                </a:cubicBezTo>
                <a:cubicBezTo>
                  <a:pt x="157" y="158"/>
                  <a:pt x="157" y="158"/>
                  <a:pt x="157" y="158"/>
                </a:cubicBezTo>
                <a:cubicBezTo>
                  <a:pt x="156" y="160"/>
                  <a:pt x="155" y="161"/>
                  <a:pt x="153" y="162"/>
                </a:cubicBezTo>
                <a:cubicBezTo>
                  <a:pt x="154" y="164"/>
                  <a:pt x="151" y="163"/>
                  <a:pt x="151" y="165"/>
                </a:cubicBezTo>
                <a:cubicBezTo>
                  <a:pt x="150" y="165"/>
                  <a:pt x="150" y="165"/>
                  <a:pt x="150" y="165"/>
                </a:cubicBezTo>
                <a:cubicBezTo>
                  <a:pt x="151" y="167"/>
                  <a:pt x="149" y="168"/>
                  <a:pt x="150" y="169"/>
                </a:cubicBezTo>
                <a:cubicBezTo>
                  <a:pt x="150" y="171"/>
                  <a:pt x="149" y="172"/>
                  <a:pt x="150" y="174"/>
                </a:cubicBezTo>
                <a:cubicBezTo>
                  <a:pt x="149" y="173"/>
                  <a:pt x="149" y="174"/>
                  <a:pt x="148" y="175"/>
                </a:cubicBezTo>
                <a:cubicBezTo>
                  <a:pt x="148" y="176"/>
                  <a:pt x="148" y="176"/>
                  <a:pt x="148" y="176"/>
                </a:cubicBezTo>
                <a:cubicBezTo>
                  <a:pt x="147" y="175"/>
                  <a:pt x="147" y="178"/>
                  <a:pt x="146" y="177"/>
                </a:cubicBezTo>
                <a:cubicBezTo>
                  <a:pt x="144" y="175"/>
                  <a:pt x="144" y="172"/>
                  <a:pt x="142" y="170"/>
                </a:cubicBezTo>
                <a:cubicBezTo>
                  <a:pt x="142" y="167"/>
                  <a:pt x="139" y="165"/>
                  <a:pt x="139" y="162"/>
                </a:cubicBezTo>
                <a:cubicBezTo>
                  <a:pt x="138" y="161"/>
                  <a:pt x="139" y="160"/>
                  <a:pt x="138" y="159"/>
                </a:cubicBezTo>
                <a:cubicBezTo>
                  <a:pt x="138" y="158"/>
                  <a:pt x="138" y="157"/>
                  <a:pt x="137" y="156"/>
                </a:cubicBezTo>
                <a:cubicBezTo>
                  <a:pt x="138" y="155"/>
                  <a:pt x="138" y="154"/>
                  <a:pt x="137" y="154"/>
                </a:cubicBezTo>
                <a:cubicBezTo>
                  <a:pt x="137" y="154"/>
                  <a:pt x="137" y="154"/>
                  <a:pt x="137" y="154"/>
                </a:cubicBezTo>
                <a:cubicBezTo>
                  <a:pt x="137" y="155"/>
                  <a:pt x="136" y="156"/>
                  <a:pt x="135" y="157"/>
                </a:cubicBezTo>
                <a:cubicBezTo>
                  <a:pt x="134" y="157"/>
                  <a:pt x="133" y="155"/>
                  <a:pt x="132" y="154"/>
                </a:cubicBezTo>
                <a:cubicBezTo>
                  <a:pt x="132" y="155"/>
                  <a:pt x="133" y="154"/>
                  <a:pt x="134" y="154"/>
                </a:cubicBezTo>
                <a:cubicBezTo>
                  <a:pt x="134" y="154"/>
                  <a:pt x="134" y="153"/>
                  <a:pt x="134" y="153"/>
                </a:cubicBezTo>
                <a:cubicBezTo>
                  <a:pt x="133" y="153"/>
                  <a:pt x="132" y="153"/>
                  <a:pt x="131" y="153"/>
                </a:cubicBezTo>
                <a:cubicBezTo>
                  <a:pt x="131" y="151"/>
                  <a:pt x="128" y="152"/>
                  <a:pt x="128" y="150"/>
                </a:cubicBezTo>
                <a:cubicBezTo>
                  <a:pt x="127" y="148"/>
                  <a:pt x="124" y="149"/>
                  <a:pt x="123" y="149"/>
                </a:cubicBezTo>
                <a:cubicBezTo>
                  <a:pt x="120" y="150"/>
                  <a:pt x="116" y="149"/>
                  <a:pt x="113" y="148"/>
                </a:cubicBezTo>
                <a:cubicBezTo>
                  <a:pt x="113" y="148"/>
                  <a:pt x="113" y="146"/>
                  <a:pt x="112" y="146"/>
                </a:cubicBezTo>
                <a:cubicBezTo>
                  <a:pt x="109" y="147"/>
                  <a:pt x="109" y="147"/>
                  <a:pt x="109" y="147"/>
                </a:cubicBezTo>
                <a:cubicBezTo>
                  <a:pt x="107" y="147"/>
                  <a:pt x="106" y="145"/>
                  <a:pt x="104" y="145"/>
                </a:cubicBezTo>
                <a:cubicBezTo>
                  <a:pt x="103" y="144"/>
                  <a:pt x="103" y="142"/>
                  <a:pt x="101" y="141"/>
                </a:cubicBezTo>
                <a:cubicBezTo>
                  <a:pt x="101" y="142"/>
                  <a:pt x="100" y="142"/>
                  <a:pt x="100" y="141"/>
                </a:cubicBezTo>
                <a:cubicBezTo>
                  <a:pt x="100" y="141"/>
                  <a:pt x="100" y="141"/>
                  <a:pt x="100" y="141"/>
                </a:cubicBezTo>
                <a:cubicBezTo>
                  <a:pt x="99" y="141"/>
                  <a:pt x="99" y="141"/>
                  <a:pt x="99" y="141"/>
                </a:cubicBezTo>
                <a:cubicBezTo>
                  <a:pt x="97" y="143"/>
                  <a:pt x="99" y="144"/>
                  <a:pt x="100" y="145"/>
                </a:cubicBezTo>
                <a:cubicBezTo>
                  <a:pt x="102" y="146"/>
                  <a:pt x="102" y="149"/>
                  <a:pt x="103" y="150"/>
                </a:cubicBezTo>
                <a:cubicBezTo>
                  <a:pt x="104" y="148"/>
                  <a:pt x="104" y="148"/>
                  <a:pt x="104" y="148"/>
                </a:cubicBezTo>
                <a:cubicBezTo>
                  <a:pt x="104" y="149"/>
                  <a:pt x="104" y="151"/>
                  <a:pt x="105" y="152"/>
                </a:cubicBezTo>
                <a:cubicBezTo>
                  <a:pt x="107" y="151"/>
                  <a:pt x="109" y="152"/>
                  <a:pt x="110" y="150"/>
                </a:cubicBezTo>
                <a:cubicBezTo>
                  <a:pt x="112" y="148"/>
                  <a:pt x="112" y="148"/>
                  <a:pt x="112" y="148"/>
                </a:cubicBezTo>
                <a:cubicBezTo>
                  <a:pt x="112" y="149"/>
                  <a:pt x="112" y="151"/>
                  <a:pt x="114" y="152"/>
                </a:cubicBezTo>
                <a:cubicBezTo>
                  <a:pt x="114" y="152"/>
                  <a:pt x="116" y="152"/>
                  <a:pt x="116" y="153"/>
                </a:cubicBezTo>
                <a:cubicBezTo>
                  <a:pt x="116" y="153"/>
                  <a:pt x="117" y="154"/>
                  <a:pt x="117" y="154"/>
                </a:cubicBezTo>
                <a:cubicBezTo>
                  <a:pt x="118" y="156"/>
                  <a:pt x="116" y="156"/>
                  <a:pt x="116" y="157"/>
                </a:cubicBezTo>
                <a:cubicBezTo>
                  <a:pt x="115" y="157"/>
                  <a:pt x="115" y="157"/>
                  <a:pt x="115" y="157"/>
                </a:cubicBezTo>
                <a:cubicBezTo>
                  <a:pt x="115" y="158"/>
                  <a:pt x="114" y="158"/>
                  <a:pt x="115" y="159"/>
                </a:cubicBezTo>
                <a:cubicBezTo>
                  <a:pt x="115" y="160"/>
                  <a:pt x="115" y="160"/>
                  <a:pt x="115" y="160"/>
                </a:cubicBezTo>
                <a:cubicBezTo>
                  <a:pt x="114" y="160"/>
                  <a:pt x="113" y="161"/>
                  <a:pt x="112" y="162"/>
                </a:cubicBezTo>
                <a:cubicBezTo>
                  <a:pt x="112" y="162"/>
                  <a:pt x="111" y="161"/>
                  <a:pt x="111" y="162"/>
                </a:cubicBezTo>
                <a:cubicBezTo>
                  <a:pt x="111" y="162"/>
                  <a:pt x="111" y="162"/>
                  <a:pt x="111" y="163"/>
                </a:cubicBezTo>
                <a:cubicBezTo>
                  <a:pt x="111" y="163"/>
                  <a:pt x="111" y="163"/>
                  <a:pt x="111" y="163"/>
                </a:cubicBezTo>
                <a:cubicBezTo>
                  <a:pt x="109" y="163"/>
                  <a:pt x="108" y="164"/>
                  <a:pt x="107" y="165"/>
                </a:cubicBezTo>
                <a:cubicBezTo>
                  <a:pt x="106" y="167"/>
                  <a:pt x="103" y="166"/>
                  <a:pt x="102" y="167"/>
                </a:cubicBezTo>
                <a:cubicBezTo>
                  <a:pt x="101" y="168"/>
                  <a:pt x="100" y="167"/>
                  <a:pt x="99" y="169"/>
                </a:cubicBezTo>
                <a:cubicBezTo>
                  <a:pt x="98" y="169"/>
                  <a:pt x="96" y="168"/>
                  <a:pt x="95" y="170"/>
                </a:cubicBezTo>
                <a:cubicBezTo>
                  <a:pt x="95" y="170"/>
                  <a:pt x="93" y="171"/>
                  <a:pt x="93" y="169"/>
                </a:cubicBezTo>
                <a:cubicBezTo>
                  <a:pt x="93" y="169"/>
                  <a:pt x="93" y="169"/>
                  <a:pt x="93" y="169"/>
                </a:cubicBezTo>
                <a:cubicBezTo>
                  <a:pt x="94" y="168"/>
                  <a:pt x="93" y="168"/>
                  <a:pt x="93" y="167"/>
                </a:cubicBezTo>
                <a:cubicBezTo>
                  <a:pt x="92" y="166"/>
                  <a:pt x="93" y="165"/>
                  <a:pt x="92" y="163"/>
                </a:cubicBezTo>
                <a:cubicBezTo>
                  <a:pt x="89" y="162"/>
                  <a:pt x="90" y="158"/>
                  <a:pt x="86" y="157"/>
                </a:cubicBezTo>
                <a:cubicBezTo>
                  <a:pt x="86" y="155"/>
                  <a:pt x="86" y="153"/>
                  <a:pt x="85" y="152"/>
                </a:cubicBezTo>
                <a:cubicBezTo>
                  <a:pt x="82" y="151"/>
                  <a:pt x="82" y="149"/>
                  <a:pt x="81" y="147"/>
                </a:cubicBezTo>
                <a:cubicBezTo>
                  <a:pt x="80" y="147"/>
                  <a:pt x="80" y="145"/>
                  <a:pt x="79" y="145"/>
                </a:cubicBezTo>
                <a:cubicBezTo>
                  <a:pt x="79" y="144"/>
                  <a:pt x="79" y="144"/>
                  <a:pt x="79" y="143"/>
                </a:cubicBezTo>
                <a:cubicBezTo>
                  <a:pt x="78" y="146"/>
                  <a:pt x="78" y="146"/>
                  <a:pt x="78" y="146"/>
                </a:cubicBezTo>
                <a:cubicBezTo>
                  <a:pt x="75" y="142"/>
                  <a:pt x="75" y="142"/>
                  <a:pt x="75" y="142"/>
                </a:cubicBezTo>
                <a:cubicBezTo>
                  <a:pt x="75" y="143"/>
                  <a:pt x="76" y="144"/>
                  <a:pt x="77" y="145"/>
                </a:cubicBezTo>
                <a:cubicBezTo>
                  <a:pt x="77" y="148"/>
                  <a:pt x="80" y="150"/>
                  <a:pt x="80" y="154"/>
                </a:cubicBezTo>
                <a:cubicBezTo>
                  <a:pt x="81" y="155"/>
                  <a:pt x="82" y="154"/>
                  <a:pt x="83" y="156"/>
                </a:cubicBezTo>
                <a:cubicBezTo>
                  <a:pt x="84" y="157"/>
                  <a:pt x="82" y="161"/>
                  <a:pt x="85" y="162"/>
                </a:cubicBezTo>
                <a:cubicBezTo>
                  <a:pt x="87" y="163"/>
                  <a:pt x="86" y="165"/>
                  <a:pt x="88" y="166"/>
                </a:cubicBezTo>
                <a:cubicBezTo>
                  <a:pt x="88" y="166"/>
                  <a:pt x="88" y="166"/>
                  <a:pt x="88" y="166"/>
                </a:cubicBezTo>
                <a:cubicBezTo>
                  <a:pt x="88" y="166"/>
                  <a:pt x="88" y="166"/>
                  <a:pt x="88" y="167"/>
                </a:cubicBezTo>
                <a:cubicBezTo>
                  <a:pt x="90" y="167"/>
                  <a:pt x="92" y="169"/>
                  <a:pt x="93" y="171"/>
                </a:cubicBezTo>
                <a:cubicBezTo>
                  <a:pt x="93" y="171"/>
                  <a:pt x="93" y="171"/>
                  <a:pt x="92" y="172"/>
                </a:cubicBezTo>
                <a:cubicBezTo>
                  <a:pt x="94" y="172"/>
                  <a:pt x="95" y="176"/>
                  <a:pt x="97" y="173"/>
                </a:cubicBezTo>
                <a:cubicBezTo>
                  <a:pt x="98" y="173"/>
                  <a:pt x="99" y="174"/>
                  <a:pt x="99" y="173"/>
                </a:cubicBezTo>
                <a:cubicBezTo>
                  <a:pt x="101" y="172"/>
                  <a:pt x="103" y="173"/>
                  <a:pt x="105" y="171"/>
                </a:cubicBezTo>
                <a:cubicBezTo>
                  <a:pt x="106" y="176"/>
                  <a:pt x="102" y="180"/>
                  <a:pt x="100" y="184"/>
                </a:cubicBezTo>
                <a:cubicBezTo>
                  <a:pt x="97" y="187"/>
                  <a:pt x="93" y="189"/>
                  <a:pt x="90" y="193"/>
                </a:cubicBezTo>
                <a:cubicBezTo>
                  <a:pt x="88" y="194"/>
                  <a:pt x="88" y="197"/>
                  <a:pt x="86" y="199"/>
                </a:cubicBezTo>
                <a:cubicBezTo>
                  <a:pt x="86" y="200"/>
                  <a:pt x="87" y="200"/>
                  <a:pt x="87" y="201"/>
                </a:cubicBezTo>
                <a:cubicBezTo>
                  <a:pt x="86" y="201"/>
                  <a:pt x="88" y="202"/>
                  <a:pt x="87" y="203"/>
                </a:cubicBezTo>
                <a:cubicBezTo>
                  <a:pt x="87" y="204"/>
                  <a:pt x="87" y="206"/>
                  <a:pt x="89" y="206"/>
                </a:cubicBezTo>
                <a:cubicBezTo>
                  <a:pt x="88" y="209"/>
                  <a:pt x="88" y="211"/>
                  <a:pt x="89" y="213"/>
                </a:cubicBezTo>
                <a:cubicBezTo>
                  <a:pt x="87" y="217"/>
                  <a:pt x="82" y="217"/>
                  <a:pt x="80" y="221"/>
                </a:cubicBezTo>
                <a:cubicBezTo>
                  <a:pt x="79" y="220"/>
                  <a:pt x="79" y="221"/>
                  <a:pt x="79" y="221"/>
                </a:cubicBezTo>
                <a:cubicBezTo>
                  <a:pt x="79" y="223"/>
                  <a:pt x="81" y="225"/>
                  <a:pt x="79" y="227"/>
                </a:cubicBezTo>
                <a:cubicBezTo>
                  <a:pt x="80" y="228"/>
                  <a:pt x="79" y="229"/>
                  <a:pt x="78" y="229"/>
                </a:cubicBezTo>
                <a:cubicBezTo>
                  <a:pt x="77" y="229"/>
                  <a:pt x="76" y="230"/>
                  <a:pt x="75" y="231"/>
                </a:cubicBezTo>
                <a:cubicBezTo>
                  <a:pt x="76" y="232"/>
                  <a:pt x="75" y="234"/>
                  <a:pt x="74" y="235"/>
                </a:cubicBezTo>
                <a:cubicBezTo>
                  <a:pt x="71" y="238"/>
                  <a:pt x="69" y="243"/>
                  <a:pt x="65" y="244"/>
                </a:cubicBezTo>
                <a:cubicBezTo>
                  <a:pt x="64" y="243"/>
                  <a:pt x="64" y="245"/>
                  <a:pt x="63" y="245"/>
                </a:cubicBezTo>
                <a:cubicBezTo>
                  <a:pt x="61" y="244"/>
                  <a:pt x="59" y="244"/>
                  <a:pt x="58" y="245"/>
                </a:cubicBezTo>
                <a:cubicBezTo>
                  <a:pt x="56" y="244"/>
                  <a:pt x="55" y="247"/>
                  <a:pt x="53" y="244"/>
                </a:cubicBezTo>
                <a:cubicBezTo>
                  <a:pt x="53" y="245"/>
                  <a:pt x="53" y="245"/>
                  <a:pt x="53" y="245"/>
                </a:cubicBezTo>
                <a:cubicBezTo>
                  <a:pt x="53" y="244"/>
                  <a:pt x="53" y="243"/>
                  <a:pt x="52" y="242"/>
                </a:cubicBezTo>
                <a:cubicBezTo>
                  <a:pt x="54" y="242"/>
                  <a:pt x="52" y="240"/>
                  <a:pt x="52" y="239"/>
                </a:cubicBezTo>
                <a:cubicBezTo>
                  <a:pt x="52" y="235"/>
                  <a:pt x="48" y="233"/>
                  <a:pt x="49" y="229"/>
                </a:cubicBezTo>
                <a:cubicBezTo>
                  <a:pt x="48" y="228"/>
                  <a:pt x="48" y="226"/>
                  <a:pt x="48" y="225"/>
                </a:cubicBezTo>
                <a:cubicBezTo>
                  <a:pt x="46" y="223"/>
                  <a:pt x="46" y="220"/>
                  <a:pt x="44" y="218"/>
                </a:cubicBezTo>
                <a:cubicBezTo>
                  <a:pt x="43" y="215"/>
                  <a:pt x="45" y="214"/>
                  <a:pt x="45" y="211"/>
                </a:cubicBezTo>
                <a:cubicBezTo>
                  <a:pt x="46" y="209"/>
                  <a:pt x="49" y="209"/>
                  <a:pt x="47" y="206"/>
                </a:cubicBezTo>
                <a:cubicBezTo>
                  <a:pt x="45" y="204"/>
                  <a:pt x="48" y="201"/>
                  <a:pt x="45" y="200"/>
                </a:cubicBezTo>
                <a:cubicBezTo>
                  <a:pt x="46" y="199"/>
                  <a:pt x="46" y="199"/>
                  <a:pt x="46" y="199"/>
                </a:cubicBezTo>
                <a:cubicBezTo>
                  <a:pt x="45" y="199"/>
                  <a:pt x="45" y="197"/>
                  <a:pt x="44" y="196"/>
                </a:cubicBezTo>
                <a:cubicBezTo>
                  <a:pt x="42" y="195"/>
                  <a:pt x="40" y="193"/>
                  <a:pt x="40" y="191"/>
                </a:cubicBezTo>
                <a:cubicBezTo>
                  <a:pt x="41" y="191"/>
                  <a:pt x="40" y="190"/>
                  <a:pt x="41" y="189"/>
                </a:cubicBezTo>
                <a:cubicBezTo>
                  <a:pt x="40" y="188"/>
                  <a:pt x="43" y="186"/>
                  <a:pt x="41" y="184"/>
                </a:cubicBezTo>
                <a:cubicBezTo>
                  <a:pt x="41" y="184"/>
                  <a:pt x="41" y="183"/>
                  <a:pt x="40" y="182"/>
                </a:cubicBezTo>
                <a:cubicBezTo>
                  <a:pt x="38" y="183"/>
                  <a:pt x="36" y="184"/>
                  <a:pt x="35" y="182"/>
                </a:cubicBezTo>
                <a:cubicBezTo>
                  <a:pt x="35" y="181"/>
                  <a:pt x="33" y="180"/>
                  <a:pt x="32" y="180"/>
                </a:cubicBezTo>
                <a:cubicBezTo>
                  <a:pt x="29" y="179"/>
                  <a:pt x="26" y="183"/>
                  <a:pt x="22" y="182"/>
                </a:cubicBezTo>
                <a:cubicBezTo>
                  <a:pt x="22" y="181"/>
                  <a:pt x="22" y="181"/>
                  <a:pt x="22" y="181"/>
                </a:cubicBezTo>
                <a:cubicBezTo>
                  <a:pt x="22" y="182"/>
                  <a:pt x="22" y="182"/>
                  <a:pt x="21" y="182"/>
                </a:cubicBezTo>
                <a:cubicBezTo>
                  <a:pt x="20" y="182"/>
                  <a:pt x="19" y="181"/>
                  <a:pt x="18" y="182"/>
                </a:cubicBezTo>
                <a:cubicBezTo>
                  <a:pt x="17" y="182"/>
                  <a:pt x="16" y="182"/>
                  <a:pt x="15" y="183"/>
                </a:cubicBezTo>
                <a:cubicBezTo>
                  <a:pt x="13" y="183"/>
                  <a:pt x="12" y="181"/>
                  <a:pt x="10" y="180"/>
                </a:cubicBezTo>
                <a:cubicBezTo>
                  <a:pt x="10" y="178"/>
                  <a:pt x="9" y="179"/>
                  <a:pt x="8" y="179"/>
                </a:cubicBezTo>
                <a:cubicBezTo>
                  <a:pt x="8" y="178"/>
                  <a:pt x="7" y="177"/>
                  <a:pt x="7" y="175"/>
                </a:cubicBezTo>
                <a:cubicBezTo>
                  <a:pt x="6" y="174"/>
                  <a:pt x="5" y="173"/>
                  <a:pt x="4" y="172"/>
                </a:cubicBezTo>
                <a:cubicBezTo>
                  <a:pt x="4" y="170"/>
                  <a:pt x="2" y="172"/>
                  <a:pt x="1" y="170"/>
                </a:cubicBezTo>
                <a:cubicBezTo>
                  <a:pt x="2" y="170"/>
                  <a:pt x="0" y="169"/>
                  <a:pt x="1" y="169"/>
                </a:cubicBezTo>
                <a:cubicBezTo>
                  <a:pt x="1" y="168"/>
                  <a:pt x="1" y="167"/>
                  <a:pt x="0" y="167"/>
                </a:cubicBezTo>
                <a:cubicBezTo>
                  <a:pt x="2" y="165"/>
                  <a:pt x="4" y="162"/>
                  <a:pt x="2" y="159"/>
                </a:cubicBezTo>
                <a:cubicBezTo>
                  <a:pt x="3" y="159"/>
                  <a:pt x="2" y="158"/>
                  <a:pt x="2" y="158"/>
                </a:cubicBezTo>
                <a:cubicBezTo>
                  <a:pt x="2" y="157"/>
                  <a:pt x="1" y="157"/>
                  <a:pt x="1" y="156"/>
                </a:cubicBezTo>
                <a:cubicBezTo>
                  <a:pt x="1" y="155"/>
                  <a:pt x="3" y="154"/>
                  <a:pt x="3" y="152"/>
                </a:cubicBezTo>
                <a:cubicBezTo>
                  <a:pt x="5" y="151"/>
                  <a:pt x="5" y="148"/>
                  <a:pt x="7" y="147"/>
                </a:cubicBezTo>
                <a:cubicBezTo>
                  <a:pt x="7" y="146"/>
                  <a:pt x="8" y="146"/>
                  <a:pt x="8" y="146"/>
                </a:cubicBezTo>
                <a:cubicBezTo>
                  <a:pt x="10" y="146"/>
                  <a:pt x="10" y="144"/>
                  <a:pt x="11" y="144"/>
                </a:cubicBezTo>
                <a:cubicBezTo>
                  <a:pt x="12" y="143"/>
                  <a:pt x="13" y="142"/>
                  <a:pt x="12" y="140"/>
                </a:cubicBezTo>
                <a:cubicBezTo>
                  <a:pt x="12" y="139"/>
                  <a:pt x="14" y="139"/>
                  <a:pt x="13" y="138"/>
                </a:cubicBezTo>
                <a:cubicBezTo>
                  <a:pt x="15" y="136"/>
                  <a:pt x="18" y="135"/>
                  <a:pt x="18" y="132"/>
                </a:cubicBezTo>
                <a:cubicBezTo>
                  <a:pt x="19" y="132"/>
                  <a:pt x="19" y="132"/>
                  <a:pt x="19" y="132"/>
                </a:cubicBezTo>
                <a:cubicBezTo>
                  <a:pt x="19" y="133"/>
                  <a:pt x="19" y="133"/>
                  <a:pt x="20" y="133"/>
                </a:cubicBezTo>
                <a:cubicBezTo>
                  <a:pt x="22" y="133"/>
                  <a:pt x="24" y="135"/>
                  <a:pt x="26" y="132"/>
                </a:cubicBezTo>
                <a:cubicBezTo>
                  <a:pt x="28" y="131"/>
                  <a:pt x="29" y="131"/>
                  <a:pt x="32" y="131"/>
                </a:cubicBezTo>
                <a:cubicBezTo>
                  <a:pt x="33" y="130"/>
                  <a:pt x="34" y="132"/>
                  <a:pt x="36" y="130"/>
                </a:cubicBezTo>
                <a:cubicBezTo>
                  <a:pt x="36" y="130"/>
                  <a:pt x="36" y="131"/>
                  <a:pt x="37" y="131"/>
                </a:cubicBezTo>
                <a:cubicBezTo>
                  <a:pt x="37" y="130"/>
                  <a:pt x="39" y="131"/>
                  <a:pt x="40" y="130"/>
                </a:cubicBezTo>
                <a:cubicBezTo>
                  <a:pt x="41" y="130"/>
                  <a:pt x="41" y="130"/>
                  <a:pt x="41" y="130"/>
                </a:cubicBezTo>
                <a:cubicBezTo>
                  <a:pt x="41" y="130"/>
                  <a:pt x="41" y="131"/>
                  <a:pt x="41" y="131"/>
                </a:cubicBezTo>
                <a:cubicBezTo>
                  <a:pt x="42" y="131"/>
                  <a:pt x="42" y="130"/>
                  <a:pt x="42" y="130"/>
                </a:cubicBezTo>
                <a:cubicBezTo>
                  <a:pt x="39" y="132"/>
                  <a:pt x="45" y="133"/>
                  <a:pt x="41" y="135"/>
                </a:cubicBezTo>
                <a:cubicBezTo>
                  <a:pt x="41" y="135"/>
                  <a:pt x="41" y="135"/>
                  <a:pt x="41" y="135"/>
                </a:cubicBezTo>
                <a:cubicBezTo>
                  <a:pt x="41" y="136"/>
                  <a:pt x="42" y="136"/>
                  <a:pt x="43" y="136"/>
                </a:cubicBezTo>
                <a:cubicBezTo>
                  <a:pt x="43" y="137"/>
                  <a:pt x="44" y="137"/>
                  <a:pt x="44" y="137"/>
                </a:cubicBezTo>
                <a:cubicBezTo>
                  <a:pt x="46" y="137"/>
                  <a:pt x="48" y="137"/>
                  <a:pt x="49" y="138"/>
                </a:cubicBezTo>
                <a:cubicBezTo>
                  <a:pt x="49" y="139"/>
                  <a:pt x="49" y="140"/>
                  <a:pt x="50" y="140"/>
                </a:cubicBezTo>
                <a:cubicBezTo>
                  <a:pt x="53" y="139"/>
                  <a:pt x="55" y="144"/>
                  <a:pt x="56" y="141"/>
                </a:cubicBezTo>
                <a:cubicBezTo>
                  <a:pt x="56" y="140"/>
                  <a:pt x="56" y="139"/>
                  <a:pt x="56" y="138"/>
                </a:cubicBezTo>
                <a:cubicBezTo>
                  <a:pt x="58" y="137"/>
                  <a:pt x="59" y="137"/>
                  <a:pt x="60" y="138"/>
                </a:cubicBezTo>
                <a:cubicBezTo>
                  <a:pt x="63" y="139"/>
                  <a:pt x="65" y="140"/>
                  <a:pt x="68" y="140"/>
                </a:cubicBezTo>
                <a:cubicBezTo>
                  <a:pt x="70" y="142"/>
                  <a:pt x="71" y="138"/>
                  <a:pt x="74" y="140"/>
                </a:cubicBezTo>
                <a:cubicBezTo>
                  <a:pt x="74" y="140"/>
                  <a:pt x="74" y="140"/>
                  <a:pt x="74" y="140"/>
                </a:cubicBezTo>
                <a:cubicBezTo>
                  <a:pt x="74" y="140"/>
                  <a:pt x="74" y="140"/>
                  <a:pt x="75" y="140"/>
                </a:cubicBezTo>
                <a:cubicBezTo>
                  <a:pt x="75" y="141"/>
                  <a:pt x="76" y="139"/>
                  <a:pt x="77" y="140"/>
                </a:cubicBezTo>
                <a:cubicBezTo>
                  <a:pt x="79" y="138"/>
                  <a:pt x="79" y="136"/>
                  <a:pt x="80" y="133"/>
                </a:cubicBezTo>
                <a:cubicBezTo>
                  <a:pt x="79" y="132"/>
                  <a:pt x="80" y="131"/>
                  <a:pt x="79" y="130"/>
                </a:cubicBezTo>
                <a:cubicBezTo>
                  <a:pt x="79" y="130"/>
                  <a:pt x="78" y="130"/>
                  <a:pt x="78" y="130"/>
                </a:cubicBezTo>
                <a:cubicBezTo>
                  <a:pt x="77" y="131"/>
                  <a:pt x="76" y="132"/>
                  <a:pt x="74" y="131"/>
                </a:cubicBezTo>
                <a:cubicBezTo>
                  <a:pt x="74" y="130"/>
                  <a:pt x="73" y="130"/>
                  <a:pt x="71" y="130"/>
                </a:cubicBezTo>
                <a:cubicBezTo>
                  <a:pt x="71" y="131"/>
                  <a:pt x="70" y="131"/>
                  <a:pt x="70" y="131"/>
                </a:cubicBezTo>
                <a:cubicBezTo>
                  <a:pt x="69" y="131"/>
                  <a:pt x="69" y="130"/>
                  <a:pt x="68" y="130"/>
                </a:cubicBezTo>
                <a:cubicBezTo>
                  <a:pt x="68" y="131"/>
                  <a:pt x="68" y="131"/>
                  <a:pt x="68" y="131"/>
                </a:cubicBezTo>
                <a:cubicBezTo>
                  <a:pt x="66" y="129"/>
                  <a:pt x="66" y="129"/>
                  <a:pt x="66" y="129"/>
                </a:cubicBezTo>
                <a:cubicBezTo>
                  <a:pt x="66" y="129"/>
                  <a:pt x="66" y="129"/>
                  <a:pt x="66" y="129"/>
                </a:cubicBezTo>
                <a:cubicBezTo>
                  <a:pt x="66" y="128"/>
                  <a:pt x="65" y="128"/>
                  <a:pt x="64" y="128"/>
                </a:cubicBezTo>
                <a:cubicBezTo>
                  <a:pt x="64" y="127"/>
                  <a:pt x="64" y="127"/>
                  <a:pt x="64" y="127"/>
                </a:cubicBezTo>
                <a:cubicBezTo>
                  <a:pt x="65" y="128"/>
                  <a:pt x="65" y="128"/>
                  <a:pt x="65" y="128"/>
                </a:cubicBezTo>
                <a:cubicBezTo>
                  <a:pt x="66" y="127"/>
                  <a:pt x="65" y="126"/>
                  <a:pt x="65" y="125"/>
                </a:cubicBezTo>
                <a:cubicBezTo>
                  <a:pt x="65" y="125"/>
                  <a:pt x="65" y="125"/>
                  <a:pt x="65" y="125"/>
                </a:cubicBezTo>
                <a:cubicBezTo>
                  <a:pt x="65" y="124"/>
                  <a:pt x="65" y="123"/>
                  <a:pt x="64" y="122"/>
                </a:cubicBezTo>
                <a:cubicBezTo>
                  <a:pt x="63" y="122"/>
                  <a:pt x="62" y="123"/>
                  <a:pt x="62" y="122"/>
                </a:cubicBezTo>
                <a:cubicBezTo>
                  <a:pt x="61" y="123"/>
                  <a:pt x="61" y="123"/>
                  <a:pt x="61" y="123"/>
                </a:cubicBezTo>
                <a:cubicBezTo>
                  <a:pt x="61" y="124"/>
                  <a:pt x="61" y="124"/>
                  <a:pt x="61" y="124"/>
                </a:cubicBezTo>
                <a:cubicBezTo>
                  <a:pt x="61" y="124"/>
                  <a:pt x="61" y="124"/>
                  <a:pt x="60" y="124"/>
                </a:cubicBezTo>
                <a:cubicBezTo>
                  <a:pt x="59" y="123"/>
                  <a:pt x="59" y="123"/>
                  <a:pt x="59" y="123"/>
                </a:cubicBezTo>
                <a:cubicBezTo>
                  <a:pt x="58" y="124"/>
                  <a:pt x="61" y="125"/>
                  <a:pt x="59" y="126"/>
                </a:cubicBezTo>
                <a:cubicBezTo>
                  <a:pt x="60" y="126"/>
                  <a:pt x="60" y="126"/>
                  <a:pt x="60" y="126"/>
                </a:cubicBezTo>
                <a:cubicBezTo>
                  <a:pt x="60" y="126"/>
                  <a:pt x="59" y="127"/>
                  <a:pt x="59" y="127"/>
                </a:cubicBezTo>
                <a:cubicBezTo>
                  <a:pt x="60" y="127"/>
                  <a:pt x="60" y="127"/>
                  <a:pt x="60" y="127"/>
                </a:cubicBezTo>
                <a:cubicBezTo>
                  <a:pt x="60" y="127"/>
                  <a:pt x="60" y="127"/>
                  <a:pt x="60" y="126"/>
                </a:cubicBezTo>
                <a:cubicBezTo>
                  <a:pt x="61" y="127"/>
                  <a:pt x="62" y="128"/>
                  <a:pt x="61" y="129"/>
                </a:cubicBezTo>
                <a:cubicBezTo>
                  <a:pt x="61" y="128"/>
                  <a:pt x="61" y="128"/>
                  <a:pt x="60" y="128"/>
                </a:cubicBezTo>
                <a:cubicBezTo>
                  <a:pt x="60" y="129"/>
                  <a:pt x="60" y="129"/>
                  <a:pt x="60" y="129"/>
                </a:cubicBezTo>
                <a:cubicBezTo>
                  <a:pt x="60" y="129"/>
                  <a:pt x="61" y="129"/>
                  <a:pt x="60" y="129"/>
                </a:cubicBezTo>
                <a:cubicBezTo>
                  <a:pt x="60" y="129"/>
                  <a:pt x="60" y="129"/>
                  <a:pt x="60" y="129"/>
                </a:cubicBezTo>
                <a:cubicBezTo>
                  <a:pt x="59" y="130"/>
                  <a:pt x="60" y="130"/>
                  <a:pt x="60" y="131"/>
                </a:cubicBezTo>
                <a:cubicBezTo>
                  <a:pt x="60" y="131"/>
                  <a:pt x="60" y="130"/>
                  <a:pt x="60" y="130"/>
                </a:cubicBezTo>
                <a:cubicBezTo>
                  <a:pt x="59" y="131"/>
                  <a:pt x="59" y="131"/>
                  <a:pt x="59" y="131"/>
                </a:cubicBezTo>
                <a:cubicBezTo>
                  <a:pt x="59" y="130"/>
                  <a:pt x="59" y="130"/>
                  <a:pt x="58" y="130"/>
                </a:cubicBezTo>
                <a:cubicBezTo>
                  <a:pt x="59" y="129"/>
                  <a:pt x="56" y="129"/>
                  <a:pt x="58" y="128"/>
                </a:cubicBezTo>
                <a:cubicBezTo>
                  <a:pt x="57" y="127"/>
                  <a:pt x="56" y="125"/>
                  <a:pt x="55" y="124"/>
                </a:cubicBezTo>
                <a:cubicBezTo>
                  <a:pt x="54" y="124"/>
                  <a:pt x="55" y="123"/>
                  <a:pt x="54" y="122"/>
                </a:cubicBezTo>
                <a:cubicBezTo>
                  <a:pt x="55" y="121"/>
                  <a:pt x="53" y="120"/>
                  <a:pt x="53" y="119"/>
                </a:cubicBezTo>
                <a:cubicBezTo>
                  <a:pt x="52" y="119"/>
                  <a:pt x="51" y="119"/>
                  <a:pt x="51" y="118"/>
                </a:cubicBezTo>
                <a:cubicBezTo>
                  <a:pt x="50" y="118"/>
                  <a:pt x="49" y="117"/>
                  <a:pt x="48" y="117"/>
                </a:cubicBezTo>
                <a:cubicBezTo>
                  <a:pt x="48" y="116"/>
                  <a:pt x="46" y="115"/>
                  <a:pt x="47" y="115"/>
                </a:cubicBezTo>
                <a:cubicBezTo>
                  <a:pt x="47" y="114"/>
                  <a:pt x="47" y="114"/>
                  <a:pt x="47" y="114"/>
                </a:cubicBezTo>
                <a:cubicBezTo>
                  <a:pt x="46" y="115"/>
                  <a:pt x="46" y="115"/>
                  <a:pt x="46" y="115"/>
                </a:cubicBezTo>
                <a:cubicBezTo>
                  <a:pt x="45" y="114"/>
                  <a:pt x="45" y="114"/>
                  <a:pt x="45" y="114"/>
                </a:cubicBezTo>
                <a:cubicBezTo>
                  <a:pt x="45" y="114"/>
                  <a:pt x="43" y="114"/>
                  <a:pt x="44" y="115"/>
                </a:cubicBezTo>
                <a:cubicBezTo>
                  <a:pt x="43" y="117"/>
                  <a:pt x="47" y="118"/>
                  <a:pt x="47" y="120"/>
                </a:cubicBezTo>
                <a:cubicBezTo>
                  <a:pt x="47" y="121"/>
                  <a:pt x="48" y="121"/>
                  <a:pt x="49" y="121"/>
                </a:cubicBezTo>
                <a:cubicBezTo>
                  <a:pt x="49" y="121"/>
                  <a:pt x="49" y="121"/>
                  <a:pt x="49" y="121"/>
                </a:cubicBezTo>
                <a:cubicBezTo>
                  <a:pt x="50" y="122"/>
                  <a:pt x="52" y="123"/>
                  <a:pt x="53" y="124"/>
                </a:cubicBezTo>
                <a:cubicBezTo>
                  <a:pt x="53" y="125"/>
                  <a:pt x="53" y="125"/>
                  <a:pt x="53" y="125"/>
                </a:cubicBezTo>
                <a:cubicBezTo>
                  <a:pt x="53" y="124"/>
                  <a:pt x="52" y="124"/>
                  <a:pt x="51" y="124"/>
                </a:cubicBezTo>
                <a:cubicBezTo>
                  <a:pt x="51" y="124"/>
                  <a:pt x="50" y="124"/>
                  <a:pt x="50" y="125"/>
                </a:cubicBezTo>
                <a:cubicBezTo>
                  <a:pt x="52" y="126"/>
                  <a:pt x="50" y="127"/>
                  <a:pt x="50" y="128"/>
                </a:cubicBezTo>
                <a:cubicBezTo>
                  <a:pt x="50" y="128"/>
                  <a:pt x="50" y="129"/>
                  <a:pt x="49" y="128"/>
                </a:cubicBezTo>
                <a:cubicBezTo>
                  <a:pt x="49" y="128"/>
                  <a:pt x="49" y="128"/>
                  <a:pt x="49" y="128"/>
                </a:cubicBezTo>
                <a:cubicBezTo>
                  <a:pt x="48" y="129"/>
                  <a:pt x="48" y="129"/>
                  <a:pt x="48" y="131"/>
                </a:cubicBezTo>
                <a:cubicBezTo>
                  <a:pt x="47" y="130"/>
                  <a:pt x="45" y="130"/>
                  <a:pt x="45" y="129"/>
                </a:cubicBezTo>
                <a:cubicBezTo>
                  <a:pt x="45" y="128"/>
                  <a:pt x="46" y="128"/>
                  <a:pt x="46" y="129"/>
                </a:cubicBezTo>
                <a:cubicBezTo>
                  <a:pt x="47" y="128"/>
                  <a:pt x="50" y="129"/>
                  <a:pt x="50" y="127"/>
                </a:cubicBezTo>
                <a:cubicBezTo>
                  <a:pt x="49" y="126"/>
                  <a:pt x="50" y="124"/>
                  <a:pt x="48" y="124"/>
                </a:cubicBezTo>
                <a:cubicBezTo>
                  <a:pt x="48" y="123"/>
                  <a:pt x="46" y="122"/>
                  <a:pt x="44" y="122"/>
                </a:cubicBezTo>
                <a:cubicBezTo>
                  <a:pt x="43" y="120"/>
                  <a:pt x="41" y="118"/>
                  <a:pt x="40" y="116"/>
                </a:cubicBezTo>
                <a:cubicBezTo>
                  <a:pt x="39" y="116"/>
                  <a:pt x="39" y="116"/>
                  <a:pt x="39" y="116"/>
                </a:cubicBezTo>
                <a:cubicBezTo>
                  <a:pt x="37" y="116"/>
                  <a:pt x="35" y="121"/>
                  <a:pt x="33" y="118"/>
                </a:cubicBezTo>
                <a:cubicBezTo>
                  <a:pt x="33" y="118"/>
                  <a:pt x="32" y="118"/>
                  <a:pt x="32" y="118"/>
                </a:cubicBezTo>
                <a:cubicBezTo>
                  <a:pt x="30" y="119"/>
                  <a:pt x="31" y="120"/>
                  <a:pt x="30" y="122"/>
                </a:cubicBezTo>
                <a:cubicBezTo>
                  <a:pt x="28" y="122"/>
                  <a:pt x="27" y="124"/>
                  <a:pt x="26" y="125"/>
                </a:cubicBezTo>
                <a:cubicBezTo>
                  <a:pt x="27" y="127"/>
                  <a:pt x="27" y="127"/>
                  <a:pt x="27" y="127"/>
                </a:cubicBezTo>
                <a:cubicBezTo>
                  <a:pt x="25" y="128"/>
                  <a:pt x="25" y="129"/>
                  <a:pt x="24" y="130"/>
                </a:cubicBezTo>
                <a:cubicBezTo>
                  <a:pt x="21" y="128"/>
                  <a:pt x="18" y="135"/>
                  <a:pt x="17" y="130"/>
                </a:cubicBezTo>
                <a:cubicBezTo>
                  <a:pt x="16" y="129"/>
                  <a:pt x="15" y="130"/>
                  <a:pt x="14" y="129"/>
                </a:cubicBezTo>
                <a:cubicBezTo>
                  <a:pt x="14" y="130"/>
                  <a:pt x="14" y="130"/>
                  <a:pt x="14" y="130"/>
                </a:cubicBezTo>
                <a:cubicBezTo>
                  <a:pt x="14" y="128"/>
                  <a:pt x="14" y="127"/>
                  <a:pt x="13" y="126"/>
                </a:cubicBezTo>
                <a:cubicBezTo>
                  <a:pt x="13" y="127"/>
                  <a:pt x="13" y="127"/>
                  <a:pt x="13" y="127"/>
                </a:cubicBezTo>
                <a:cubicBezTo>
                  <a:pt x="14" y="124"/>
                  <a:pt x="15" y="121"/>
                  <a:pt x="14" y="119"/>
                </a:cubicBezTo>
                <a:cubicBezTo>
                  <a:pt x="15" y="117"/>
                  <a:pt x="16" y="118"/>
                  <a:pt x="18" y="118"/>
                </a:cubicBezTo>
                <a:cubicBezTo>
                  <a:pt x="19" y="119"/>
                  <a:pt x="21" y="117"/>
                  <a:pt x="22" y="118"/>
                </a:cubicBezTo>
                <a:cubicBezTo>
                  <a:pt x="23" y="118"/>
                  <a:pt x="24" y="119"/>
                  <a:pt x="25" y="118"/>
                </a:cubicBezTo>
                <a:cubicBezTo>
                  <a:pt x="25" y="117"/>
                  <a:pt x="25" y="115"/>
                  <a:pt x="25" y="114"/>
                </a:cubicBezTo>
                <a:cubicBezTo>
                  <a:pt x="26" y="112"/>
                  <a:pt x="23" y="112"/>
                  <a:pt x="23" y="111"/>
                </a:cubicBezTo>
                <a:cubicBezTo>
                  <a:pt x="23" y="110"/>
                  <a:pt x="20" y="110"/>
                  <a:pt x="20" y="109"/>
                </a:cubicBezTo>
                <a:cubicBezTo>
                  <a:pt x="21" y="109"/>
                  <a:pt x="22" y="107"/>
                  <a:pt x="23" y="108"/>
                </a:cubicBezTo>
                <a:cubicBezTo>
                  <a:pt x="23" y="108"/>
                  <a:pt x="24" y="108"/>
                  <a:pt x="25" y="108"/>
                </a:cubicBezTo>
                <a:cubicBezTo>
                  <a:pt x="25" y="107"/>
                  <a:pt x="25" y="107"/>
                  <a:pt x="24" y="106"/>
                </a:cubicBezTo>
                <a:cubicBezTo>
                  <a:pt x="25" y="106"/>
                  <a:pt x="25" y="108"/>
                  <a:pt x="27" y="107"/>
                </a:cubicBezTo>
                <a:cubicBezTo>
                  <a:pt x="27" y="105"/>
                  <a:pt x="30" y="106"/>
                  <a:pt x="29" y="104"/>
                </a:cubicBezTo>
                <a:cubicBezTo>
                  <a:pt x="30" y="104"/>
                  <a:pt x="31" y="103"/>
                  <a:pt x="32" y="103"/>
                </a:cubicBezTo>
                <a:cubicBezTo>
                  <a:pt x="32" y="101"/>
                  <a:pt x="32" y="99"/>
                  <a:pt x="34" y="99"/>
                </a:cubicBezTo>
                <a:cubicBezTo>
                  <a:pt x="34" y="99"/>
                  <a:pt x="36" y="99"/>
                  <a:pt x="36" y="98"/>
                </a:cubicBezTo>
                <a:cubicBezTo>
                  <a:pt x="36" y="98"/>
                  <a:pt x="37" y="98"/>
                  <a:pt x="37" y="99"/>
                </a:cubicBezTo>
                <a:cubicBezTo>
                  <a:pt x="38" y="98"/>
                  <a:pt x="39" y="98"/>
                  <a:pt x="38" y="96"/>
                </a:cubicBezTo>
                <a:cubicBezTo>
                  <a:pt x="38" y="96"/>
                  <a:pt x="38" y="94"/>
                  <a:pt x="37" y="94"/>
                </a:cubicBezTo>
                <a:cubicBezTo>
                  <a:pt x="38" y="93"/>
                  <a:pt x="37" y="92"/>
                  <a:pt x="38" y="92"/>
                </a:cubicBezTo>
                <a:cubicBezTo>
                  <a:pt x="38" y="91"/>
                  <a:pt x="38" y="91"/>
                  <a:pt x="37" y="91"/>
                </a:cubicBezTo>
                <a:cubicBezTo>
                  <a:pt x="38" y="91"/>
                  <a:pt x="39" y="90"/>
                  <a:pt x="40" y="89"/>
                </a:cubicBezTo>
                <a:cubicBezTo>
                  <a:pt x="40" y="91"/>
                  <a:pt x="39" y="92"/>
                  <a:pt x="40" y="92"/>
                </a:cubicBezTo>
                <a:cubicBezTo>
                  <a:pt x="41" y="92"/>
                  <a:pt x="41" y="92"/>
                  <a:pt x="41" y="92"/>
                </a:cubicBezTo>
                <a:cubicBezTo>
                  <a:pt x="39" y="94"/>
                  <a:pt x="39" y="94"/>
                  <a:pt x="39" y="94"/>
                </a:cubicBezTo>
                <a:cubicBezTo>
                  <a:pt x="39" y="94"/>
                  <a:pt x="41" y="94"/>
                  <a:pt x="40" y="95"/>
                </a:cubicBezTo>
                <a:cubicBezTo>
                  <a:pt x="40" y="95"/>
                  <a:pt x="39" y="94"/>
                  <a:pt x="39" y="94"/>
                </a:cubicBezTo>
                <a:cubicBezTo>
                  <a:pt x="38" y="95"/>
                  <a:pt x="40" y="96"/>
                  <a:pt x="40" y="97"/>
                </a:cubicBezTo>
                <a:cubicBezTo>
                  <a:pt x="40" y="96"/>
                  <a:pt x="41" y="97"/>
                  <a:pt x="41" y="97"/>
                </a:cubicBezTo>
                <a:cubicBezTo>
                  <a:pt x="41" y="97"/>
                  <a:pt x="41" y="97"/>
                  <a:pt x="41" y="97"/>
                </a:cubicBezTo>
                <a:cubicBezTo>
                  <a:pt x="42" y="98"/>
                  <a:pt x="42" y="96"/>
                  <a:pt x="44" y="96"/>
                </a:cubicBezTo>
                <a:cubicBezTo>
                  <a:pt x="44" y="96"/>
                  <a:pt x="44" y="96"/>
                  <a:pt x="44" y="96"/>
                </a:cubicBezTo>
                <a:cubicBezTo>
                  <a:pt x="44" y="97"/>
                  <a:pt x="45" y="97"/>
                  <a:pt x="45" y="98"/>
                </a:cubicBezTo>
                <a:cubicBezTo>
                  <a:pt x="47" y="97"/>
                  <a:pt x="48" y="96"/>
                  <a:pt x="50" y="95"/>
                </a:cubicBezTo>
                <a:cubicBezTo>
                  <a:pt x="51" y="94"/>
                  <a:pt x="52" y="98"/>
                  <a:pt x="53" y="95"/>
                </a:cubicBezTo>
                <a:cubicBezTo>
                  <a:pt x="53" y="95"/>
                  <a:pt x="53" y="95"/>
                  <a:pt x="53" y="95"/>
                </a:cubicBezTo>
                <a:cubicBezTo>
                  <a:pt x="54" y="96"/>
                  <a:pt x="54" y="94"/>
                  <a:pt x="55" y="95"/>
                </a:cubicBezTo>
                <a:cubicBezTo>
                  <a:pt x="56" y="94"/>
                  <a:pt x="55" y="93"/>
                  <a:pt x="55" y="92"/>
                </a:cubicBezTo>
                <a:cubicBezTo>
                  <a:pt x="54" y="91"/>
                  <a:pt x="55" y="90"/>
                  <a:pt x="55" y="89"/>
                </a:cubicBezTo>
                <a:cubicBezTo>
                  <a:pt x="57" y="88"/>
                  <a:pt x="57" y="90"/>
                  <a:pt x="58" y="91"/>
                </a:cubicBezTo>
                <a:cubicBezTo>
                  <a:pt x="59" y="90"/>
                  <a:pt x="58" y="89"/>
                  <a:pt x="59" y="88"/>
                </a:cubicBezTo>
                <a:cubicBezTo>
                  <a:pt x="59" y="87"/>
                  <a:pt x="58" y="87"/>
                  <a:pt x="58" y="87"/>
                </a:cubicBezTo>
                <a:cubicBezTo>
                  <a:pt x="58" y="87"/>
                  <a:pt x="57" y="86"/>
                  <a:pt x="57" y="85"/>
                </a:cubicBezTo>
                <a:cubicBezTo>
                  <a:pt x="58" y="85"/>
                  <a:pt x="58" y="85"/>
                  <a:pt x="59" y="84"/>
                </a:cubicBezTo>
                <a:cubicBezTo>
                  <a:pt x="59" y="85"/>
                  <a:pt x="60" y="84"/>
                  <a:pt x="60" y="84"/>
                </a:cubicBezTo>
                <a:cubicBezTo>
                  <a:pt x="61" y="84"/>
                  <a:pt x="63" y="86"/>
                  <a:pt x="63" y="84"/>
                </a:cubicBezTo>
                <a:cubicBezTo>
                  <a:pt x="64" y="84"/>
                  <a:pt x="65" y="83"/>
                  <a:pt x="65" y="83"/>
                </a:cubicBezTo>
                <a:cubicBezTo>
                  <a:pt x="64" y="82"/>
                  <a:pt x="64" y="82"/>
                  <a:pt x="64" y="82"/>
                </a:cubicBezTo>
                <a:cubicBezTo>
                  <a:pt x="64" y="81"/>
                  <a:pt x="64" y="81"/>
                  <a:pt x="64" y="81"/>
                </a:cubicBezTo>
                <a:cubicBezTo>
                  <a:pt x="64" y="81"/>
                  <a:pt x="64" y="81"/>
                  <a:pt x="63" y="81"/>
                </a:cubicBezTo>
                <a:cubicBezTo>
                  <a:pt x="63" y="82"/>
                  <a:pt x="63" y="82"/>
                  <a:pt x="63" y="82"/>
                </a:cubicBezTo>
                <a:cubicBezTo>
                  <a:pt x="62" y="82"/>
                  <a:pt x="61" y="82"/>
                  <a:pt x="60" y="82"/>
                </a:cubicBezTo>
                <a:cubicBezTo>
                  <a:pt x="59" y="82"/>
                  <a:pt x="58" y="83"/>
                  <a:pt x="56" y="83"/>
                </a:cubicBezTo>
                <a:cubicBezTo>
                  <a:pt x="56" y="82"/>
                  <a:pt x="52" y="82"/>
                  <a:pt x="54" y="79"/>
                </a:cubicBezTo>
                <a:cubicBezTo>
                  <a:pt x="53" y="78"/>
                  <a:pt x="53" y="77"/>
                  <a:pt x="53" y="75"/>
                </a:cubicBezTo>
                <a:cubicBezTo>
                  <a:pt x="54" y="75"/>
                  <a:pt x="54" y="75"/>
                  <a:pt x="54" y="76"/>
                </a:cubicBezTo>
                <a:cubicBezTo>
                  <a:pt x="55" y="74"/>
                  <a:pt x="56" y="71"/>
                  <a:pt x="58" y="71"/>
                </a:cubicBezTo>
                <a:cubicBezTo>
                  <a:pt x="58" y="69"/>
                  <a:pt x="57" y="69"/>
                  <a:pt x="56" y="68"/>
                </a:cubicBezTo>
                <a:cubicBezTo>
                  <a:pt x="56" y="68"/>
                  <a:pt x="55" y="68"/>
                  <a:pt x="55" y="69"/>
                </a:cubicBezTo>
                <a:cubicBezTo>
                  <a:pt x="54" y="68"/>
                  <a:pt x="54" y="68"/>
                  <a:pt x="54" y="68"/>
                </a:cubicBezTo>
                <a:cubicBezTo>
                  <a:pt x="53" y="69"/>
                  <a:pt x="53" y="70"/>
                  <a:pt x="52" y="71"/>
                </a:cubicBezTo>
                <a:cubicBezTo>
                  <a:pt x="54" y="72"/>
                  <a:pt x="52" y="72"/>
                  <a:pt x="52" y="73"/>
                </a:cubicBezTo>
                <a:cubicBezTo>
                  <a:pt x="50" y="75"/>
                  <a:pt x="48" y="77"/>
                  <a:pt x="48" y="79"/>
                </a:cubicBezTo>
                <a:cubicBezTo>
                  <a:pt x="48" y="80"/>
                  <a:pt x="47" y="82"/>
                  <a:pt x="49" y="82"/>
                </a:cubicBezTo>
                <a:cubicBezTo>
                  <a:pt x="50" y="82"/>
                  <a:pt x="50" y="83"/>
                  <a:pt x="51" y="84"/>
                </a:cubicBezTo>
                <a:cubicBezTo>
                  <a:pt x="51" y="84"/>
                  <a:pt x="50" y="84"/>
                  <a:pt x="50" y="85"/>
                </a:cubicBezTo>
                <a:cubicBezTo>
                  <a:pt x="51" y="85"/>
                  <a:pt x="51" y="85"/>
                  <a:pt x="51" y="85"/>
                </a:cubicBezTo>
                <a:cubicBezTo>
                  <a:pt x="48" y="87"/>
                  <a:pt x="48" y="87"/>
                  <a:pt x="48" y="87"/>
                </a:cubicBezTo>
                <a:cubicBezTo>
                  <a:pt x="49" y="88"/>
                  <a:pt x="47" y="90"/>
                  <a:pt x="48" y="91"/>
                </a:cubicBezTo>
                <a:cubicBezTo>
                  <a:pt x="48" y="91"/>
                  <a:pt x="49" y="91"/>
                  <a:pt x="49" y="91"/>
                </a:cubicBezTo>
                <a:cubicBezTo>
                  <a:pt x="49" y="91"/>
                  <a:pt x="48" y="91"/>
                  <a:pt x="48" y="92"/>
                </a:cubicBezTo>
                <a:cubicBezTo>
                  <a:pt x="48" y="92"/>
                  <a:pt x="48" y="92"/>
                  <a:pt x="48" y="91"/>
                </a:cubicBezTo>
                <a:cubicBezTo>
                  <a:pt x="47" y="91"/>
                  <a:pt x="48" y="92"/>
                  <a:pt x="47" y="92"/>
                </a:cubicBezTo>
                <a:cubicBezTo>
                  <a:pt x="46" y="92"/>
                  <a:pt x="45" y="92"/>
                  <a:pt x="45" y="93"/>
                </a:cubicBezTo>
                <a:cubicBezTo>
                  <a:pt x="45" y="94"/>
                  <a:pt x="45" y="94"/>
                  <a:pt x="45" y="94"/>
                </a:cubicBezTo>
                <a:cubicBezTo>
                  <a:pt x="44" y="94"/>
                  <a:pt x="44" y="94"/>
                  <a:pt x="44" y="94"/>
                </a:cubicBezTo>
                <a:cubicBezTo>
                  <a:pt x="44" y="93"/>
                  <a:pt x="42" y="93"/>
                  <a:pt x="44" y="92"/>
                </a:cubicBezTo>
                <a:cubicBezTo>
                  <a:pt x="42" y="91"/>
                  <a:pt x="42" y="88"/>
                  <a:pt x="41" y="86"/>
                </a:cubicBezTo>
                <a:cubicBezTo>
                  <a:pt x="41" y="86"/>
                  <a:pt x="41" y="86"/>
                  <a:pt x="41" y="86"/>
                </a:cubicBezTo>
                <a:cubicBezTo>
                  <a:pt x="40" y="84"/>
                  <a:pt x="40" y="84"/>
                  <a:pt x="40" y="84"/>
                </a:cubicBezTo>
                <a:cubicBezTo>
                  <a:pt x="39" y="85"/>
                  <a:pt x="40" y="85"/>
                  <a:pt x="40" y="85"/>
                </a:cubicBezTo>
                <a:cubicBezTo>
                  <a:pt x="40" y="85"/>
                  <a:pt x="40" y="85"/>
                  <a:pt x="40" y="85"/>
                </a:cubicBezTo>
                <a:cubicBezTo>
                  <a:pt x="38" y="86"/>
                  <a:pt x="38" y="88"/>
                  <a:pt x="36" y="88"/>
                </a:cubicBezTo>
                <a:cubicBezTo>
                  <a:pt x="35" y="88"/>
                  <a:pt x="34" y="87"/>
                  <a:pt x="33" y="87"/>
                </a:cubicBezTo>
                <a:cubicBezTo>
                  <a:pt x="34" y="86"/>
                  <a:pt x="34" y="86"/>
                  <a:pt x="34" y="86"/>
                </a:cubicBezTo>
                <a:cubicBezTo>
                  <a:pt x="34" y="86"/>
                  <a:pt x="34" y="86"/>
                  <a:pt x="34" y="86"/>
                </a:cubicBezTo>
                <a:cubicBezTo>
                  <a:pt x="34" y="86"/>
                  <a:pt x="34" y="85"/>
                  <a:pt x="34" y="85"/>
                </a:cubicBezTo>
                <a:cubicBezTo>
                  <a:pt x="34" y="84"/>
                  <a:pt x="33" y="86"/>
                  <a:pt x="33" y="85"/>
                </a:cubicBezTo>
                <a:cubicBezTo>
                  <a:pt x="34" y="85"/>
                  <a:pt x="34" y="84"/>
                  <a:pt x="34" y="83"/>
                </a:cubicBezTo>
                <a:cubicBezTo>
                  <a:pt x="34" y="83"/>
                  <a:pt x="34" y="83"/>
                  <a:pt x="34" y="83"/>
                </a:cubicBezTo>
                <a:cubicBezTo>
                  <a:pt x="34" y="83"/>
                  <a:pt x="34" y="83"/>
                  <a:pt x="33" y="83"/>
                </a:cubicBezTo>
                <a:cubicBezTo>
                  <a:pt x="33" y="83"/>
                  <a:pt x="33" y="82"/>
                  <a:pt x="34" y="82"/>
                </a:cubicBezTo>
                <a:cubicBezTo>
                  <a:pt x="33" y="82"/>
                  <a:pt x="33" y="82"/>
                  <a:pt x="33" y="82"/>
                </a:cubicBezTo>
                <a:cubicBezTo>
                  <a:pt x="33" y="82"/>
                  <a:pt x="33" y="82"/>
                  <a:pt x="33" y="81"/>
                </a:cubicBezTo>
                <a:cubicBezTo>
                  <a:pt x="33" y="81"/>
                  <a:pt x="33" y="80"/>
                  <a:pt x="33" y="80"/>
                </a:cubicBezTo>
                <a:cubicBezTo>
                  <a:pt x="33" y="79"/>
                  <a:pt x="33" y="79"/>
                  <a:pt x="33" y="79"/>
                </a:cubicBezTo>
                <a:cubicBezTo>
                  <a:pt x="33" y="79"/>
                  <a:pt x="33" y="79"/>
                  <a:pt x="33" y="79"/>
                </a:cubicBezTo>
                <a:cubicBezTo>
                  <a:pt x="35" y="78"/>
                  <a:pt x="35" y="78"/>
                  <a:pt x="35" y="78"/>
                </a:cubicBezTo>
                <a:cubicBezTo>
                  <a:pt x="34" y="77"/>
                  <a:pt x="34" y="77"/>
                  <a:pt x="34" y="77"/>
                </a:cubicBezTo>
                <a:cubicBezTo>
                  <a:pt x="35" y="77"/>
                  <a:pt x="35" y="78"/>
                  <a:pt x="36" y="77"/>
                </a:cubicBezTo>
                <a:cubicBezTo>
                  <a:pt x="36" y="77"/>
                  <a:pt x="35" y="77"/>
                  <a:pt x="35" y="77"/>
                </a:cubicBezTo>
                <a:cubicBezTo>
                  <a:pt x="35" y="76"/>
                  <a:pt x="36" y="77"/>
                  <a:pt x="37" y="77"/>
                </a:cubicBezTo>
                <a:cubicBezTo>
                  <a:pt x="38" y="75"/>
                  <a:pt x="38" y="73"/>
                  <a:pt x="40" y="72"/>
                </a:cubicBezTo>
                <a:cubicBezTo>
                  <a:pt x="42" y="71"/>
                  <a:pt x="41" y="70"/>
                  <a:pt x="42" y="68"/>
                </a:cubicBezTo>
                <a:cubicBezTo>
                  <a:pt x="42" y="68"/>
                  <a:pt x="42" y="68"/>
                  <a:pt x="42" y="68"/>
                </a:cubicBezTo>
                <a:cubicBezTo>
                  <a:pt x="42" y="68"/>
                  <a:pt x="43" y="68"/>
                  <a:pt x="43" y="68"/>
                </a:cubicBezTo>
                <a:cubicBezTo>
                  <a:pt x="42" y="67"/>
                  <a:pt x="43" y="66"/>
                  <a:pt x="43" y="66"/>
                </a:cubicBezTo>
                <a:cubicBezTo>
                  <a:pt x="43" y="65"/>
                  <a:pt x="44" y="65"/>
                  <a:pt x="44" y="65"/>
                </a:cubicBezTo>
                <a:cubicBezTo>
                  <a:pt x="44" y="65"/>
                  <a:pt x="44" y="64"/>
                  <a:pt x="44" y="65"/>
                </a:cubicBezTo>
                <a:cubicBezTo>
                  <a:pt x="44" y="64"/>
                  <a:pt x="45" y="64"/>
                  <a:pt x="45" y="63"/>
                </a:cubicBezTo>
                <a:cubicBezTo>
                  <a:pt x="44" y="63"/>
                  <a:pt x="44" y="63"/>
                  <a:pt x="44" y="63"/>
                </a:cubicBezTo>
                <a:cubicBezTo>
                  <a:pt x="45" y="63"/>
                  <a:pt x="45" y="63"/>
                  <a:pt x="45" y="63"/>
                </a:cubicBezTo>
                <a:cubicBezTo>
                  <a:pt x="45" y="62"/>
                  <a:pt x="45" y="62"/>
                  <a:pt x="45" y="62"/>
                </a:cubicBezTo>
                <a:cubicBezTo>
                  <a:pt x="45" y="62"/>
                  <a:pt x="48" y="62"/>
                  <a:pt x="47" y="61"/>
                </a:cubicBezTo>
                <a:cubicBezTo>
                  <a:pt x="46" y="61"/>
                  <a:pt x="46" y="61"/>
                  <a:pt x="46" y="61"/>
                </a:cubicBezTo>
                <a:cubicBezTo>
                  <a:pt x="46" y="60"/>
                  <a:pt x="48" y="61"/>
                  <a:pt x="47" y="59"/>
                </a:cubicBezTo>
                <a:cubicBezTo>
                  <a:pt x="47" y="59"/>
                  <a:pt x="47" y="59"/>
                  <a:pt x="46" y="59"/>
                </a:cubicBezTo>
                <a:cubicBezTo>
                  <a:pt x="46" y="59"/>
                  <a:pt x="46" y="58"/>
                  <a:pt x="47" y="58"/>
                </a:cubicBezTo>
                <a:cubicBezTo>
                  <a:pt x="47" y="58"/>
                  <a:pt x="48" y="59"/>
                  <a:pt x="48" y="58"/>
                </a:cubicBezTo>
                <a:cubicBezTo>
                  <a:pt x="48" y="58"/>
                  <a:pt x="48" y="58"/>
                  <a:pt x="48" y="58"/>
                </a:cubicBezTo>
                <a:cubicBezTo>
                  <a:pt x="48" y="58"/>
                  <a:pt x="48" y="57"/>
                  <a:pt x="48" y="58"/>
                </a:cubicBezTo>
                <a:cubicBezTo>
                  <a:pt x="48" y="58"/>
                  <a:pt x="48" y="58"/>
                  <a:pt x="48" y="58"/>
                </a:cubicBezTo>
                <a:cubicBezTo>
                  <a:pt x="49" y="59"/>
                  <a:pt x="49" y="57"/>
                  <a:pt x="50" y="57"/>
                </a:cubicBezTo>
                <a:cubicBezTo>
                  <a:pt x="50" y="58"/>
                  <a:pt x="50" y="58"/>
                  <a:pt x="50" y="58"/>
                </a:cubicBezTo>
                <a:cubicBezTo>
                  <a:pt x="51" y="58"/>
                  <a:pt x="50" y="57"/>
                  <a:pt x="51" y="57"/>
                </a:cubicBezTo>
                <a:cubicBezTo>
                  <a:pt x="52" y="57"/>
                  <a:pt x="52" y="57"/>
                  <a:pt x="52" y="57"/>
                </a:cubicBezTo>
                <a:cubicBezTo>
                  <a:pt x="52" y="57"/>
                  <a:pt x="52" y="57"/>
                  <a:pt x="52" y="57"/>
                </a:cubicBezTo>
                <a:cubicBezTo>
                  <a:pt x="52" y="56"/>
                  <a:pt x="51" y="56"/>
                  <a:pt x="51" y="56"/>
                </a:cubicBezTo>
                <a:cubicBezTo>
                  <a:pt x="52" y="55"/>
                  <a:pt x="54" y="59"/>
                  <a:pt x="53" y="56"/>
                </a:cubicBezTo>
                <a:cubicBezTo>
                  <a:pt x="55" y="54"/>
                  <a:pt x="55" y="54"/>
                  <a:pt x="55" y="54"/>
                </a:cubicBezTo>
                <a:cubicBezTo>
                  <a:pt x="55" y="54"/>
                  <a:pt x="55" y="54"/>
                  <a:pt x="55" y="54"/>
                </a:cubicBezTo>
                <a:cubicBezTo>
                  <a:pt x="55" y="54"/>
                  <a:pt x="55" y="54"/>
                  <a:pt x="55" y="54"/>
                </a:cubicBezTo>
                <a:cubicBezTo>
                  <a:pt x="55" y="54"/>
                  <a:pt x="56" y="54"/>
                  <a:pt x="56" y="54"/>
                </a:cubicBezTo>
                <a:cubicBezTo>
                  <a:pt x="56" y="55"/>
                  <a:pt x="55" y="55"/>
                  <a:pt x="56" y="56"/>
                </a:cubicBezTo>
                <a:cubicBezTo>
                  <a:pt x="56" y="55"/>
                  <a:pt x="57" y="54"/>
                  <a:pt x="57" y="54"/>
                </a:cubicBezTo>
                <a:cubicBezTo>
                  <a:pt x="57" y="54"/>
                  <a:pt x="57" y="55"/>
                  <a:pt x="57" y="55"/>
                </a:cubicBezTo>
                <a:cubicBezTo>
                  <a:pt x="58" y="55"/>
                  <a:pt x="58" y="54"/>
                  <a:pt x="58" y="54"/>
                </a:cubicBezTo>
                <a:cubicBezTo>
                  <a:pt x="58" y="53"/>
                  <a:pt x="58" y="53"/>
                  <a:pt x="58" y="53"/>
                </a:cubicBezTo>
                <a:cubicBezTo>
                  <a:pt x="58" y="53"/>
                  <a:pt x="58" y="53"/>
                  <a:pt x="59" y="53"/>
                </a:cubicBezTo>
                <a:cubicBezTo>
                  <a:pt x="59" y="53"/>
                  <a:pt x="59" y="53"/>
                  <a:pt x="59" y="53"/>
                </a:cubicBezTo>
                <a:cubicBezTo>
                  <a:pt x="59" y="54"/>
                  <a:pt x="59" y="54"/>
                  <a:pt x="59" y="54"/>
                </a:cubicBezTo>
                <a:cubicBezTo>
                  <a:pt x="59" y="53"/>
                  <a:pt x="59" y="54"/>
                  <a:pt x="59" y="54"/>
                </a:cubicBezTo>
                <a:cubicBezTo>
                  <a:pt x="59" y="54"/>
                  <a:pt x="59" y="55"/>
                  <a:pt x="60" y="55"/>
                </a:cubicBezTo>
                <a:cubicBezTo>
                  <a:pt x="60" y="54"/>
                  <a:pt x="60" y="54"/>
                  <a:pt x="60" y="54"/>
                </a:cubicBezTo>
                <a:cubicBezTo>
                  <a:pt x="61" y="54"/>
                  <a:pt x="62" y="54"/>
                  <a:pt x="63" y="55"/>
                </a:cubicBezTo>
                <a:cubicBezTo>
                  <a:pt x="62" y="56"/>
                  <a:pt x="61" y="56"/>
                  <a:pt x="60" y="56"/>
                </a:cubicBezTo>
                <a:cubicBezTo>
                  <a:pt x="61" y="57"/>
                  <a:pt x="62" y="56"/>
                  <a:pt x="63" y="57"/>
                </a:cubicBezTo>
                <a:cubicBezTo>
                  <a:pt x="64" y="56"/>
                  <a:pt x="64" y="56"/>
                  <a:pt x="64" y="56"/>
                </a:cubicBezTo>
                <a:cubicBezTo>
                  <a:pt x="65" y="57"/>
                  <a:pt x="65" y="57"/>
                  <a:pt x="65" y="57"/>
                </a:cubicBezTo>
                <a:cubicBezTo>
                  <a:pt x="65" y="57"/>
                  <a:pt x="65" y="57"/>
                  <a:pt x="64" y="57"/>
                </a:cubicBezTo>
                <a:cubicBezTo>
                  <a:pt x="64" y="57"/>
                  <a:pt x="64" y="57"/>
                  <a:pt x="64" y="57"/>
                </a:cubicBezTo>
                <a:cubicBezTo>
                  <a:pt x="66" y="59"/>
                  <a:pt x="68" y="57"/>
                  <a:pt x="70" y="58"/>
                </a:cubicBezTo>
                <a:cubicBezTo>
                  <a:pt x="72" y="61"/>
                  <a:pt x="77" y="61"/>
                  <a:pt x="77" y="65"/>
                </a:cubicBezTo>
                <a:cubicBezTo>
                  <a:pt x="76" y="66"/>
                  <a:pt x="75" y="66"/>
                  <a:pt x="74" y="67"/>
                </a:cubicBezTo>
                <a:cubicBezTo>
                  <a:pt x="71" y="67"/>
                  <a:pt x="68" y="64"/>
                  <a:pt x="66" y="65"/>
                </a:cubicBezTo>
                <a:cubicBezTo>
                  <a:pt x="67" y="67"/>
                  <a:pt x="70" y="66"/>
                  <a:pt x="69" y="69"/>
                </a:cubicBezTo>
                <a:cubicBezTo>
                  <a:pt x="71" y="70"/>
                  <a:pt x="70" y="72"/>
                  <a:pt x="71" y="72"/>
                </a:cubicBezTo>
                <a:cubicBezTo>
                  <a:pt x="72" y="73"/>
                  <a:pt x="73" y="73"/>
                  <a:pt x="74" y="73"/>
                </a:cubicBezTo>
                <a:cubicBezTo>
                  <a:pt x="74" y="73"/>
                  <a:pt x="74" y="73"/>
                  <a:pt x="75" y="72"/>
                </a:cubicBezTo>
                <a:cubicBezTo>
                  <a:pt x="74" y="71"/>
                  <a:pt x="71" y="72"/>
                  <a:pt x="72" y="69"/>
                </a:cubicBezTo>
                <a:cubicBezTo>
                  <a:pt x="74" y="70"/>
                  <a:pt x="75" y="71"/>
                  <a:pt x="76" y="71"/>
                </a:cubicBezTo>
                <a:cubicBezTo>
                  <a:pt x="77" y="71"/>
                  <a:pt x="77" y="70"/>
                  <a:pt x="77" y="70"/>
                </a:cubicBezTo>
                <a:cubicBezTo>
                  <a:pt x="76" y="69"/>
                  <a:pt x="76" y="68"/>
                  <a:pt x="77" y="67"/>
                </a:cubicBezTo>
                <a:cubicBezTo>
                  <a:pt x="78" y="66"/>
                  <a:pt x="79" y="65"/>
                  <a:pt x="81" y="66"/>
                </a:cubicBezTo>
                <a:cubicBezTo>
                  <a:pt x="81" y="66"/>
                  <a:pt x="82" y="64"/>
                  <a:pt x="81" y="63"/>
                </a:cubicBezTo>
                <a:cubicBezTo>
                  <a:pt x="79" y="63"/>
                  <a:pt x="81" y="62"/>
                  <a:pt x="80" y="60"/>
                </a:cubicBezTo>
                <a:cubicBezTo>
                  <a:pt x="79" y="59"/>
                  <a:pt x="79" y="59"/>
                  <a:pt x="79" y="59"/>
                </a:cubicBezTo>
                <a:cubicBezTo>
                  <a:pt x="80" y="60"/>
                  <a:pt x="82" y="59"/>
                  <a:pt x="83" y="61"/>
                </a:cubicBezTo>
                <a:cubicBezTo>
                  <a:pt x="81" y="62"/>
                  <a:pt x="81" y="62"/>
                  <a:pt x="81" y="62"/>
                </a:cubicBezTo>
                <a:cubicBezTo>
                  <a:pt x="82" y="63"/>
                  <a:pt x="83" y="64"/>
                  <a:pt x="84" y="64"/>
                </a:cubicBezTo>
                <a:cubicBezTo>
                  <a:pt x="86" y="63"/>
                  <a:pt x="84" y="61"/>
                  <a:pt x="86" y="61"/>
                </a:cubicBezTo>
                <a:cubicBezTo>
                  <a:pt x="86" y="61"/>
                  <a:pt x="86" y="61"/>
                  <a:pt x="86" y="61"/>
                </a:cubicBezTo>
                <a:cubicBezTo>
                  <a:pt x="87" y="60"/>
                  <a:pt x="88" y="59"/>
                  <a:pt x="89" y="58"/>
                </a:cubicBezTo>
                <a:cubicBezTo>
                  <a:pt x="89" y="59"/>
                  <a:pt x="90" y="59"/>
                  <a:pt x="90" y="59"/>
                </a:cubicBezTo>
                <a:cubicBezTo>
                  <a:pt x="90" y="59"/>
                  <a:pt x="90" y="59"/>
                  <a:pt x="90" y="59"/>
                </a:cubicBezTo>
                <a:cubicBezTo>
                  <a:pt x="90" y="58"/>
                  <a:pt x="90" y="58"/>
                  <a:pt x="90" y="58"/>
                </a:cubicBezTo>
                <a:cubicBezTo>
                  <a:pt x="90" y="58"/>
                  <a:pt x="91" y="59"/>
                  <a:pt x="91" y="58"/>
                </a:cubicBezTo>
                <a:cubicBezTo>
                  <a:pt x="91" y="58"/>
                  <a:pt x="91" y="58"/>
                  <a:pt x="91" y="57"/>
                </a:cubicBezTo>
                <a:cubicBezTo>
                  <a:pt x="91" y="57"/>
                  <a:pt x="91" y="57"/>
                  <a:pt x="91" y="57"/>
                </a:cubicBezTo>
                <a:cubicBezTo>
                  <a:pt x="91" y="57"/>
                  <a:pt x="92" y="58"/>
                  <a:pt x="92" y="58"/>
                </a:cubicBezTo>
                <a:cubicBezTo>
                  <a:pt x="91" y="58"/>
                  <a:pt x="91" y="59"/>
                  <a:pt x="91" y="59"/>
                </a:cubicBezTo>
                <a:cubicBezTo>
                  <a:pt x="92" y="59"/>
                  <a:pt x="92" y="59"/>
                  <a:pt x="92" y="59"/>
                </a:cubicBezTo>
                <a:cubicBezTo>
                  <a:pt x="92" y="59"/>
                  <a:pt x="92" y="59"/>
                  <a:pt x="92" y="59"/>
                </a:cubicBezTo>
                <a:cubicBezTo>
                  <a:pt x="92" y="59"/>
                  <a:pt x="92" y="59"/>
                  <a:pt x="92" y="59"/>
                </a:cubicBezTo>
                <a:cubicBezTo>
                  <a:pt x="93" y="59"/>
                  <a:pt x="93" y="59"/>
                  <a:pt x="93" y="59"/>
                </a:cubicBezTo>
                <a:cubicBezTo>
                  <a:pt x="93" y="59"/>
                  <a:pt x="93" y="59"/>
                  <a:pt x="93" y="59"/>
                </a:cubicBezTo>
                <a:cubicBezTo>
                  <a:pt x="93" y="58"/>
                  <a:pt x="94" y="57"/>
                  <a:pt x="95" y="58"/>
                </a:cubicBezTo>
                <a:cubicBezTo>
                  <a:pt x="96" y="58"/>
                  <a:pt x="97" y="57"/>
                  <a:pt x="98" y="56"/>
                </a:cubicBezTo>
                <a:cubicBezTo>
                  <a:pt x="98" y="57"/>
                  <a:pt x="98" y="58"/>
                  <a:pt x="99" y="58"/>
                </a:cubicBezTo>
                <a:cubicBezTo>
                  <a:pt x="99" y="58"/>
                  <a:pt x="99" y="58"/>
                  <a:pt x="99" y="58"/>
                </a:cubicBezTo>
                <a:cubicBezTo>
                  <a:pt x="99" y="57"/>
                  <a:pt x="99" y="57"/>
                  <a:pt x="99" y="57"/>
                </a:cubicBezTo>
                <a:cubicBezTo>
                  <a:pt x="99" y="57"/>
                  <a:pt x="99" y="57"/>
                  <a:pt x="99" y="57"/>
                </a:cubicBezTo>
                <a:cubicBezTo>
                  <a:pt x="100" y="56"/>
                  <a:pt x="100" y="56"/>
                  <a:pt x="100" y="56"/>
                </a:cubicBezTo>
                <a:cubicBezTo>
                  <a:pt x="99" y="54"/>
                  <a:pt x="98" y="54"/>
                  <a:pt x="96" y="52"/>
                </a:cubicBezTo>
                <a:cubicBezTo>
                  <a:pt x="96" y="51"/>
                  <a:pt x="96" y="51"/>
                  <a:pt x="96" y="51"/>
                </a:cubicBezTo>
                <a:cubicBezTo>
                  <a:pt x="97" y="52"/>
                  <a:pt x="98" y="53"/>
                  <a:pt x="99" y="53"/>
                </a:cubicBezTo>
                <a:cubicBezTo>
                  <a:pt x="103" y="52"/>
                  <a:pt x="105" y="55"/>
                  <a:pt x="108" y="55"/>
                </a:cubicBezTo>
                <a:cubicBezTo>
                  <a:pt x="110" y="57"/>
                  <a:pt x="110" y="57"/>
                  <a:pt x="110" y="57"/>
                </a:cubicBezTo>
                <a:cubicBezTo>
                  <a:pt x="110" y="57"/>
                  <a:pt x="110" y="56"/>
                  <a:pt x="110" y="55"/>
                </a:cubicBezTo>
                <a:cubicBezTo>
                  <a:pt x="108" y="55"/>
                  <a:pt x="108" y="52"/>
                  <a:pt x="107" y="53"/>
                </a:cubicBezTo>
                <a:cubicBezTo>
                  <a:pt x="106" y="52"/>
                  <a:pt x="106" y="52"/>
                  <a:pt x="107" y="51"/>
                </a:cubicBezTo>
                <a:cubicBezTo>
                  <a:pt x="106" y="49"/>
                  <a:pt x="103" y="48"/>
                  <a:pt x="106" y="46"/>
                </a:cubicBezTo>
                <a:cubicBezTo>
                  <a:pt x="106" y="44"/>
                  <a:pt x="106" y="43"/>
                  <a:pt x="106" y="41"/>
                </a:cubicBezTo>
                <a:cubicBezTo>
                  <a:pt x="107" y="41"/>
                  <a:pt x="108" y="41"/>
                  <a:pt x="110" y="42"/>
                </a:cubicBezTo>
                <a:cubicBezTo>
                  <a:pt x="110" y="43"/>
                  <a:pt x="110" y="44"/>
                  <a:pt x="110" y="45"/>
                </a:cubicBezTo>
                <a:cubicBezTo>
                  <a:pt x="109" y="47"/>
                  <a:pt x="112" y="47"/>
                  <a:pt x="112" y="48"/>
                </a:cubicBezTo>
                <a:cubicBezTo>
                  <a:pt x="113" y="51"/>
                  <a:pt x="113" y="54"/>
                  <a:pt x="116" y="55"/>
                </a:cubicBezTo>
                <a:cubicBezTo>
                  <a:pt x="115" y="56"/>
                  <a:pt x="116" y="57"/>
                  <a:pt x="116" y="57"/>
                </a:cubicBezTo>
                <a:cubicBezTo>
                  <a:pt x="116" y="58"/>
                  <a:pt x="116" y="60"/>
                  <a:pt x="115" y="61"/>
                </a:cubicBezTo>
                <a:cubicBezTo>
                  <a:pt x="115" y="61"/>
                  <a:pt x="115" y="61"/>
                  <a:pt x="115" y="61"/>
                </a:cubicBezTo>
                <a:cubicBezTo>
                  <a:pt x="114" y="63"/>
                  <a:pt x="114" y="60"/>
                  <a:pt x="113" y="61"/>
                </a:cubicBezTo>
                <a:cubicBezTo>
                  <a:pt x="114" y="61"/>
                  <a:pt x="114" y="61"/>
                  <a:pt x="114" y="61"/>
                </a:cubicBezTo>
                <a:cubicBezTo>
                  <a:pt x="113" y="60"/>
                  <a:pt x="112" y="61"/>
                  <a:pt x="111" y="61"/>
                </a:cubicBezTo>
                <a:cubicBezTo>
                  <a:pt x="113" y="62"/>
                  <a:pt x="115" y="62"/>
                  <a:pt x="116" y="62"/>
                </a:cubicBezTo>
                <a:cubicBezTo>
                  <a:pt x="117" y="61"/>
                  <a:pt x="117" y="60"/>
                  <a:pt x="118" y="59"/>
                </a:cubicBezTo>
                <a:cubicBezTo>
                  <a:pt x="118" y="59"/>
                  <a:pt x="117" y="58"/>
                  <a:pt x="118" y="58"/>
                </a:cubicBezTo>
                <a:cubicBezTo>
                  <a:pt x="119" y="56"/>
                  <a:pt x="117" y="56"/>
                  <a:pt x="117" y="54"/>
                </a:cubicBezTo>
                <a:cubicBezTo>
                  <a:pt x="119" y="53"/>
                  <a:pt x="119" y="53"/>
                  <a:pt x="119" y="53"/>
                </a:cubicBezTo>
                <a:cubicBezTo>
                  <a:pt x="121" y="53"/>
                  <a:pt x="120" y="57"/>
                  <a:pt x="123" y="57"/>
                </a:cubicBezTo>
                <a:cubicBezTo>
                  <a:pt x="122" y="57"/>
                  <a:pt x="121" y="56"/>
                  <a:pt x="121" y="55"/>
                </a:cubicBezTo>
                <a:cubicBezTo>
                  <a:pt x="122" y="55"/>
                  <a:pt x="122" y="55"/>
                  <a:pt x="122" y="55"/>
                </a:cubicBezTo>
                <a:cubicBezTo>
                  <a:pt x="121" y="53"/>
                  <a:pt x="119" y="53"/>
                  <a:pt x="118" y="52"/>
                </a:cubicBezTo>
                <a:cubicBezTo>
                  <a:pt x="117" y="53"/>
                  <a:pt x="116" y="53"/>
                  <a:pt x="116" y="53"/>
                </a:cubicBezTo>
                <a:cubicBezTo>
                  <a:pt x="114" y="51"/>
                  <a:pt x="116" y="47"/>
                  <a:pt x="112" y="46"/>
                </a:cubicBezTo>
                <a:cubicBezTo>
                  <a:pt x="113" y="45"/>
                  <a:pt x="111" y="44"/>
                  <a:pt x="113" y="43"/>
                </a:cubicBezTo>
                <a:cubicBezTo>
                  <a:pt x="113" y="42"/>
                  <a:pt x="112" y="42"/>
                  <a:pt x="112" y="41"/>
                </a:cubicBezTo>
                <a:cubicBezTo>
                  <a:pt x="114" y="42"/>
                  <a:pt x="113" y="44"/>
                  <a:pt x="114" y="46"/>
                </a:cubicBezTo>
                <a:cubicBezTo>
                  <a:pt x="116" y="47"/>
                  <a:pt x="117" y="45"/>
                  <a:pt x="118" y="47"/>
                </a:cubicBezTo>
                <a:cubicBezTo>
                  <a:pt x="119" y="46"/>
                  <a:pt x="119" y="46"/>
                  <a:pt x="119" y="46"/>
                </a:cubicBezTo>
                <a:cubicBezTo>
                  <a:pt x="118" y="46"/>
                  <a:pt x="118" y="45"/>
                  <a:pt x="117" y="45"/>
                </a:cubicBezTo>
                <a:cubicBezTo>
                  <a:pt x="117" y="45"/>
                  <a:pt x="116" y="45"/>
                  <a:pt x="115" y="44"/>
                </a:cubicBezTo>
                <a:cubicBezTo>
                  <a:pt x="115" y="44"/>
                  <a:pt x="114" y="44"/>
                  <a:pt x="115" y="43"/>
                </a:cubicBezTo>
                <a:cubicBezTo>
                  <a:pt x="115" y="43"/>
                  <a:pt x="117" y="45"/>
                  <a:pt x="117" y="43"/>
                </a:cubicBezTo>
                <a:cubicBezTo>
                  <a:pt x="117" y="43"/>
                  <a:pt x="117" y="42"/>
                  <a:pt x="116" y="42"/>
                </a:cubicBezTo>
                <a:cubicBezTo>
                  <a:pt x="116" y="42"/>
                  <a:pt x="116" y="42"/>
                  <a:pt x="116" y="42"/>
                </a:cubicBezTo>
                <a:cubicBezTo>
                  <a:pt x="116" y="42"/>
                  <a:pt x="117" y="42"/>
                  <a:pt x="116" y="41"/>
                </a:cubicBezTo>
                <a:cubicBezTo>
                  <a:pt x="116" y="41"/>
                  <a:pt x="116" y="42"/>
                  <a:pt x="115" y="42"/>
                </a:cubicBezTo>
                <a:cubicBezTo>
                  <a:pt x="116" y="41"/>
                  <a:pt x="115" y="40"/>
                  <a:pt x="116" y="41"/>
                </a:cubicBezTo>
                <a:cubicBezTo>
                  <a:pt x="116" y="42"/>
                  <a:pt x="118" y="41"/>
                  <a:pt x="118" y="42"/>
                </a:cubicBezTo>
                <a:cubicBezTo>
                  <a:pt x="120" y="42"/>
                  <a:pt x="121" y="44"/>
                  <a:pt x="123" y="43"/>
                </a:cubicBezTo>
                <a:cubicBezTo>
                  <a:pt x="122" y="45"/>
                  <a:pt x="124" y="46"/>
                  <a:pt x="124" y="47"/>
                </a:cubicBezTo>
                <a:cubicBezTo>
                  <a:pt x="125" y="46"/>
                  <a:pt x="125" y="46"/>
                  <a:pt x="125" y="46"/>
                </a:cubicBezTo>
                <a:cubicBezTo>
                  <a:pt x="125" y="46"/>
                  <a:pt x="125" y="46"/>
                  <a:pt x="125" y="46"/>
                </a:cubicBezTo>
                <a:cubicBezTo>
                  <a:pt x="126" y="46"/>
                  <a:pt x="125" y="45"/>
                  <a:pt x="125" y="45"/>
                </a:cubicBezTo>
                <a:cubicBezTo>
                  <a:pt x="124" y="45"/>
                  <a:pt x="124" y="44"/>
                  <a:pt x="124" y="43"/>
                </a:cubicBezTo>
                <a:cubicBezTo>
                  <a:pt x="122" y="42"/>
                  <a:pt x="122" y="40"/>
                  <a:pt x="119" y="40"/>
                </a:cubicBezTo>
                <a:cubicBezTo>
                  <a:pt x="119" y="40"/>
                  <a:pt x="119" y="38"/>
                  <a:pt x="118" y="38"/>
                </a:cubicBezTo>
                <a:cubicBezTo>
                  <a:pt x="117" y="36"/>
                  <a:pt x="119" y="36"/>
                  <a:pt x="120" y="36"/>
                </a:cubicBezTo>
                <a:cubicBezTo>
                  <a:pt x="122" y="35"/>
                  <a:pt x="123" y="35"/>
                  <a:pt x="124" y="34"/>
                </a:cubicBezTo>
                <a:cubicBezTo>
                  <a:pt x="124" y="35"/>
                  <a:pt x="122" y="36"/>
                  <a:pt x="124" y="36"/>
                </a:cubicBezTo>
                <a:cubicBezTo>
                  <a:pt x="124" y="36"/>
                  <a:pt x="124" y="36"/>
                  <a:pt x="124" y="36"/>
                </a:cubicBezTo>
                <a:cubicBezTo>
                  <a:pt x="124" y="36"/>
                  <a:pt x="124" y="35"/>
                  <a:pt x="124" y="35"/>
                </a:cubicBezTo>
                <a:cubicBezTo>
                  <a:pt x="124" y="35"/>
                  <a:pt x="125" y="34"/>
                  <a:pt x="125" y="34"/>
                </a:cubicBezTo>
                <a:cubicBezTo>
                  <a:pt x="122" y="32"/>
                  <a:pt x="122" y="32"/>
                  <a:pt x="122" y="32"/>
                </a:cubicBezTo>
                <a:cubicBezTo>
                  <a:pt x="122" y="32"/>
                  <a:pt x="122" y="32"/>
                  <a:pt x="122" y="32"/>
                </a:cubicBezTo>
                <a:cubicBezTo>
                  <a:pt x="122" y="31"/>
                  <a:pt x="122" y="31"/>
                  <a:pt x="122" y="31"/>
                </a:cubicBezTo>
                <a:cubicBezTo>
                  <a:pt x="122" y="32"/>
                  <a:pt x="122" y="32"/>
                  <a:pt x="122" y="32"/>
                </a:cubicBezTo>
                <a:cubicBezTo>
                  <a:pt x="122" y="32"/>
                  <a:pt x="121" y="31"/>
                  <a:pt x="121" y="31"/>
                </a:cubicBezTo>
                <a:cubicBezTo>
                  <a:pt x="122" y="31"/>
                  <a:pt x="122" y="31"/>
                  <a:pt x="122" y="31"/>
                </a:cubicBezTo>
                <a:cubicBezTo>
                  <a:pt x="122" y="30"/>
                  <a:pt x="122" y="30"/>
                  <a:pt x="123" y="29"/>
                </a:cubicBezTo>
                <a:cubicBezTo>
                  <a:pt x="122" y="29"/>
                  <a:pt x="122" y="29"/>
                  <a:pt x="122" y="29"/>
                </a:cubicBezTo>
                <a:cubicBezTo>
                  <a:pt x="123" y="27"/>
                  <a:pt x="125" y="26"/>
                  <a:pt x="127" y="24"/>
                </a:cubicBezTo>
                <a:cubicBezTo>
                  <a:pt x="127" y="24"/>
                  <a:pt x="127" y="24"/>
                  <a:pt x="126" y="24"/>
                </a:cubicBezTo>
                <a:cubicBezTo>
                  <a:pt x="126" y="23"/>
                  <a:pt x="128" y="23"/>
                  <a:pt x="129" y="23"/>
                </a:cubicBezTo>
                <a:cubicBezTo>
                  <a:pt x="129" y="22"/>
                  <a:pt x="129" y="22"/>
                  <a:pt x="129" y="22"/>
                </a:cubicBezTo>
                <a:cubicBezTo>
                  <a:pt x="130" y="22"/>
                  <a:pt x="130" y="22"/>
                  <a:pt x="130" y="22"/>
                </a:cubicBezTo>
                <a:cubicBezTo>
                  <a:pt x="130" y="23"/>
                  <a:pt x="130" y="23"/>
                  <a:pt x="130" y="23"/>
                </a:cubicBezTo>
                <a:cubicBezTo>
                  <a:pt x="129" y="22"/>
                  <a:pt x="129" y="23"/>
                  <a:pt x="129" y="23"/>
                </a:cubicBezTo>
                <a:cubicBezTo>
                  <a:pt x="129" y="23"/>
                  <a:pt x="129" y="23"/>
                  <a:pt x="129" y="24"/>
                </a:cubicBezTo>
                <a:cubicBezTo>
                  <a:pt x="129" y="24"/>
                  <a:pt x="129" y="24"/>
                  <a:pt x="129" y="24"/>
                </a:cubicBezTo>
                <a:cubicBezTo>
                  <a:pt x="129" y="24"/>
                  <a:pt x="129" y="24"/>
                  <a:pt x="129" y="24"/>
                </a:cubicBezTo>
                <a:cubicBezTo>
                  <a:pt x="130" y="23"/>
                  <a:pt x="130" y="23"/>
                  <a:pt x="130" y="23"/>
                </a:cubicBezTo>
                <a:cubicBezTo>
                  <a:pt x="130" y="24"/>
                  <a:pt x="130" y="24"/>
                  <a:pt x="130" y="24"/>
                </a:cubicBezTo>
                <a:cubicBezTo>
                  <a:pt x="131" y="23"/>
                  <a:pt x="131" y="22"/>
                  <a:pt x="133" y="22"/>
                </a:cubicBezTo>
                <a:cubicBezTo>
                  <a:pt x="134" y="22"/>
                  <a:pt x="133" y="24"/>
                  <a:pt x="134" y="23"/>
                </a:cubicBezTo>
                <a:cubicBezTo>
                  <a:pt x="134" y="22"/>
                  <a:pt x="134" y="22"/>
                  <a:pt x="133" y="21"/>
                </a:cubicBezTo>
                <a:cubicBezTo>
                  <a:pt x="132" y="21"/>
                  <a:pt x="132" y="21"/>
                  <a:pt x="132" y="21"/>
                </a:cubicBezTo>
                <a:cubicBezTo>
                  <a:pt x="135" y="20"/>
                  <a:pt x="135" y="20"/>
                  <a:pt x="135" y="20"/>
                </a:cubicBezTo>
                <a:cubicBezTo>
                  <a:pt x="135" y="19"/>
                  <a:pt x="133" y="20"/>
                  <a:pt x="133" y="18"/>
                </a:cubicBezTo>
                <a:cubicBezTo>
                  <a:pt x="133" y="19"/>
                  <a:pt x="133" y="18"/>
                  <a:pt x="133" y="18"/>
                </a:cubicBezTo>
                <a:cubicBezTo>
                  <a:pt x="133" y="17"/>
                  <a:pt x="132" y="17"/>
                  <a:pt x="133" y="17"/>
                </a:cubicBezTo>
                <a:cubicBezTo>
                  <a:pt x="133" y="15"/>
                  <a:pt x="132" y="14"/>
                  <a:pt x="134" y="13"/>
                </a:cubicBezTo>
                <a:cubicBezTo>
                  <a:pt x="136" y="14"/>
                  <a:pt x="136" y="14"/>
                  <a:pt x="136" y="14"/>
                </a:cubicBezTo>
                <a:close/>
                <a:moveTo>
                  <a:pt x="183" y="15"/>
                </a:moveTo>
                <a:cubicBezTo>
                  <a:pt x="183" y="15"/>
                  <a:pt x="183" y="15"/>
                  <a:pt x="183" y="16"/>
                </a:cubicBezTo>
                <a:cubicBezTo>
                  <a:pt x="182" y="15"/>
                  <a:pt x="182" y="15"/>
                  <a:pt x="182" y="14"/>
                </a:cubicBezTo>
                <a:cubicBezTo>
                  <a:pt x="183" y="14"/>
                  <a:pt x="183" y="14"/>
                  <a:pt x="183" y="15"/>
                </a:cubicBezTo>
                <a:close/>
                <a:moveTo>
                  <a:pt x="188" y="17"/>
                </a:moveTo>
                <a:cubicBezTo>
                  <a:pt x="187" y="17"/>
                  <a:pt x="185" y="17"/>
                  <a:pt x="184" y="18"/>
                </a:cubicBezTo>
                <a:cubicBezTo>
                  <a:pt x="185" y="17"/>
                  <a:pt x="184" y="16"/>
                  <a:pt x="185" y="15"/>
                </a:cubicBezTo>
                <a:cubicBezTo>
                  <a:pt x="186" y="16"/>
                  <a:pt x="188" y="15"/>
                  <a:pt x="188" y="17"/>
                </a:cubicBezTo>
                <a:close/>
                <a:moveTo>
                  <a:pt x="178" y="17"/>
                </a:moveTo>
                <a:cubicBezTo>
                  <a:pt x="179" y="18"/>
                  <a:pt x="177" y="17"/>
                  <a:pt x="177" y="17"/>
                </a:cubicBezTo>
                <a:cubicBezTo>
                  <a:pt x="178" y="17"/>
                  <a:pt x="178" y="17"/>
                  <a:pt x="178" y="17"/>
                </a:cubicBezTo>
                <a:close/>
                <a:moveTo>
                  <a:pt x="127" y="18"/>
                </a:moveTo>
                <a:cubicBezTo>
                  <a:pt x="127" y="19"/>
                  <a:pt x="127" y="19"/>
                  <a:pt x="127" y="19"/>
                </a:cubicBezTo>
                <a:cubicBezTo>
                  <a:pt x="126" y="19"/>
                  <a:pt x="126" y="19"/>
                  <a:pt x="126" y="19"/>
                </a:cubicBezTo>
                <a:cubicBezTo>
                  <a:pt x="126" y="19"/>
                  <a:pt x="127" y="18"/>
                  <a:pt x="127" y="18"/>
                </a:cubicBezTo>
                <a:close/>
                <a:moveTo>
                  <a:pt x="193" y="21"/>
                </a:moveTo>
                <a:cubicBezTo>
                  <a:pt x="193" y="21"/>
                  <a:pt x="193" y="21"/>
                  <a:pt x="193" y="20"/>
                </a:cubicBezTo>
                <a:cubicBezTo>
                  <a:pt x="193" y="20"/>
                  <a:pt x="194" y="20"/>
                  <a:pt x="194" y="20"/>
                </a:cubicBezTo>
                <a:cubicBezTo>
                  <a:pt x="193" y="21"/>
                  <a:pt x="193" y="21"/>
                  <a:pt x="193" y="21"/>
                </a:cubicBezTo>
                <a:close/>
                <a:moveTo>
                  <a:pt x="196" y="22"/>
                </a:moveTo>
                <a:cubicBezTo>
                  <a:pt x="195" y="22"/>
                  <a:pt x="196" y="23"/>
                  <a:pt x="195" y="23"/>
                </a:cubicBezTo>
                <a:cubicBezTo>
                  <a:pt x="194" y="22"/>
                  <a:pt x="196" y="21"/>
                  <a:pt x="195" y="21"/>
                </a:cubicBezTo>
                <a:cubicBezTo>
                  <a:pt x="195" y="21"/>
                  <a:pt x="195" y="21"/>
                  <a:pt x="196" y="22"/>
                </a:cubicBezTo>
                <a:close/>
                <a:moveTo>
                  <a:pt x="152" y="25"/>
                </a:moveTo>
                <a:cubicBezTo>
                  <a:pt x="152" y="26"/>
                  <a:pt x="151" y="25"/>
                  <a:pt x="151" y="25"/>
                </a:cubicBezTo>
                <a:cubicBezTo>
                  <a:pt x="151" y="24"/>
                  <a:pt x="151" y="23"/>
                  <a:pt x="152" y="23"/>
                </a:cubicBezTo>
                <a:cubicBezTo>
                  <a:pt x="152" y="23"/>
                  <a:pt x="153" y="24"/>
                  <a:pt x="152" y="25"/>
                </a:cubicBezTo>
                <a:close/>
                <a:moveTo>
                  <a:pt x="141" y="24"/>
                </a:moveTo>
                <a:cubicBezTo>
                  <a:pt x="141" y="24"/>
                  <a:pt x="142" y="24"/>
                  <a:pt x="142" y="25"/>
                </a:cubicBezTo>
                <a:cubicBezTo>
                  <a:pt x="142" y="25"/>
                  <a:pt x="143" y="25"/>
                  <a:pt x="143" y="24"/>
                </a:cubicBezTo>
                <a:cubicBezTo>
                  <a:pt x="143" y="25"/>
                  <a:pt x="142" y="25"/>
                  <a:pt x="142" y="25"/>
                </a:cubicBezTo>
                <a:cubicBezTo>
                  <a:pt x="141" y="26"/>
                  <a:pt x="140" y="26"/>
                  <a:pt x="140" y="27"/>
                </a:cubicBezTo>
                <a:cubicBezTo>
                  <a:pt x="140" y="28"/>
                  <a:pt x="140" y="28"/>
                  <a:pt x="140" y="28"/>
                </a:cubicBezTo>
                <a:cubicBezTo>
                  <a:pt x="140" y="28"/>
                  <a:pt x="139" y="27"/>
                  <a:pt x="139" y="28"/>
                </a:cubicBezTo>
                <a:cubicBezTo>
                  <a:pt x="139" y="29"/>
                  <a:pt x="140" y="29"/>
                  <a:pt x="140" y="30"/>
                </a:cubicBezTo>
                <a:cubicBezTo>
                  <a:pt x="139" y="30"/>
                  <a:pt x="139" y="27"/>
                  <a:pt x="138" y="28"/>
                </a:cubicBezTo>
                <a:cubicBezTo>
                  <a:pt x="137" y="28"/>
                  <a:pt x="137" y="28"/>
                  <a:pt x="137" y="28"/>
                </a:cubicBezTo>
                <a:cubicBezTo>
                  <a:pt x="138" y="28"/>
                  <a:pt x="138" y="28"/>
                  <a:pt x="138" y="28"/>
                </a:cubicBezTo>
                <a:cubicBezTo>
                  <a:pt x="137" y="26"/>
                  <a:pt x="137" y="26"/>
                  <a:pt x="137" y="26"/>
                </a:cubicBezTo>
                <a:cubicBezTo>
                  <a:pt x="138" y="26"/>
                  <a:pt x="138" y="27"/>
                  <a:pt x="139" y="27"/>
                </a:cubicBezTo>
                <a:cubicBezTo>
                  <a:pt x="140" y="26"/>
                  <a:pt x="141" y="25"/>
                  <a:pt x="142" y="25"/>
                </a:cubicBezTo>
                <a:cubicBezTo>
                  <a:pt x="141" y="24"/>
                  <a:pt x="141" y="24"/>
                  <a:pt x="141" y="24"/>
                </a:cubicBezTo>
                <a:cubicBezTo>
                  <a:pt x="141" y="24"/>
                  <a:pt x="141" y="24"/>
                  <a:pt x="141" y="24"/>
                </a:cubicBezTo>
                <a:close/>
                <a:moveTo>
                  <a:pt x="99" y="27"/>
                </a:moveTo>
                <a:cubicBezTo>
                  <a:pt x="101" y="30"/>
                  <a:pt x="97" y="30"/>
                  <a:pt x="96" y="31"/>
                </a:cubicBezTo>
                <a:cubicBezTo>
                  <a:pt x="95" y="33"/>
                  <a:pt x="93" y="34"/>
                  <a:pt x="93" y="36"/>
                </a:cubicBezTo>
                <a:cubicBezTo>
                  <a:pt x="92" y="37"/>
                  <a:pt x="92" y="37"/>
                  <a:pt x="91" y="37"/>
                </a:cubicBezTo>
                <a:cubicBezTo>
                  <a:pt x="92" y="37"/>
                  <a:pt x="92" y="37"/>
                  <a:pt x="92" y="37"/>
                </a:cubicBezTo>
                <a:cubicBezTo>
                  <a:pt x="91" y="37"/>
                  <a:pt x="91" y="37"/>
                  <a:pt x="91" y="38"/>
                </a:cubicBezTo>
                <a:cubicBezTo>
                  <a:pt x="91" y="38"/>
                  <a:pt x="91" y="39"/>
                  <a:pt x="91" y="39"/>
                </a:cubicBezTo>
                <a:cubicBezTo>
                  <a:pt x="91" y="39"/>
                  <a:pt x="91" y="39"/>
                  <a:pt x="91" y="39"/>
                </a:cubicBezTo>
                <a:cubicBezTo>
                  <a:pt x="91" y="40"/>
                  <a:pt x="91" y="41"/>
                  <a:pt x="90" y="42"/>
                </a:cubicBezTo>
                <a:cubicBezTo>
                  <a:pt x="90" y="42"/>
                  <a:pt x="90" y="42"/>
                  <a:pt x="90" y="42"/>
                </a:cubicBezTo>
                <a:cubicBezTo>
                  <a:pt x="89" y="43"/>
                  <a:pt x="91" y="43"/>
                  <a:pt x="90" y="44"/>
                </a:cubicBezTo>
                <a:cubicBezTo>
                  <a:pt x="90" y="47"/>
                  <a:pt x="91" y="50"/>
                  <a:pt x="94" y="51"/>
                </a:cubicBezTo>
                <a:cubicBezTo>
                  <a:pt x="94" y="51"/>
                  <a:pt x="94" y="51"/>
                  <a:pt x="94" y="52"/>
                </a:cubicBezTo>
                <a:cubicBezTo>
                  <a:pt x="93" y="51"/>
                  <a:pt x="93" y="51"/>
                  <a:pt x="93" y="51"/>
                </a:cubicBezTo>
                <a:cubicBezTo>
                  <a:pt x="93" y="51"/>
                  <a:pt x="93" y="51"/>
                  <a:pt x="93" y="52"/>
                </a:cubicBezTo>
                <a:cubicBezTo>
                  <a:pt x="93" y="51"/>
                  <a:pt x="92" y="51"/>
                  <a:pt x="92" y="51"/>
                </a:cubicBezTo>
                <a:cubicBezTo>
                  <a:pt x="92" y="52"/>
                  <a:pt x="92" y="52"/>
                  <a:pt x="92" y="52"/>
                </a:cubicBezTo>
                <a:cubicBezTo>
                  <a:pt x="91" y="51"/>
                  <a:pt x="90" y="51"/>
                  <a:pt x="89" y="51"/>
                </a:cubicBezTo>
                <a:cubicBezTo>
                  <a:pt x="89" y="51"/>
                  <a:pt x="89" y="50"/>
                  <a:pt x="90" y="50"/>
                </a:cubicBezTo>
                <a:cubicBezTo>
                  <a:pt x="89" y="50"/>
                  <a:pt x="88" y="48"/>
                  <a:pt x="87" y="49"/>
                </a:cubicBezTo>
                <a:cubicBezTo>
                  <a:pt x="87" y="49"/>
                  <a:pt x="87" y="49"/>
                  <a:pt x="87" y="49"/>
                </a:cubicBezTo>
                <a:cubicBezTo>
                  <a:pt x="87" y="49"/>
                  <a:pt x="85" y="48"/>
                  <a:pt x="86" y="47"/>
                </a:cubicBezTo>
                <a:cubicBezTo>
                  <a:pt x="87" y="47"/>
                  <a:pt x="87" y="47"/>
                  <a:pt x="87" y="46"/>
                </a:cubicBezTo>
                <a:cubicBezTo>
                  <a:pt x="86" y="45"/>
                  <a:pt x="86" y="45"/>
                  <a:pt x="86" y="45"/>
                </a:cubicBezTo>
                <a:cubicBezTo>
                  <a:pt x="87" y="44"/>
                  <a:pt x="87" y="44"/>
                  <a:pt x="87" y="44"/>
                </a:cubicBezTo>
                <a:cubicBezTo>
                  <a:pt x="87" y="43"/>
                  <a:pt x="88" y="42"/>
                  <a:pt x="88" y="41"/>
                </a:cubicBezTo>
                <a:cubicBezTo>
                  <a:pt x="88" y="40"/>
                  <a:pt x="87" y="41"/>
                  <a:pt x="87" y="41"/>
                </a:cubicBezTo>
                <a:cubicBezTo>
                  <a:pt x="86" y="40"/>
                  <a:pt x="88" y="39"/>
                  <a:pt x="88" y="38"/>
                </a:cubicBezTo>
                <a:cubicBezTo>
                  <a:pt x="88" y="38"/>
                  <a:pt x="88" y="38"/>
                  <a:pt x="88" y="38"/>
                </a:cubicBezTo>
                <a:cubicBezTo>
                  <a:pt x="88" y="38"/>
                  <a:pt x="88" y="38"/>
                  <a:pt x="88" y="37"/>
                </a:cubicBezTo>
                <a:cubicBezTo>
                  <a:pt x="88" y="37"/>
                  <a:pt x="88" y="37"/>
                  <a:pt x="88" y="37"/>
                </a:cubicBezTo>
                <a:cubicBezTo>
                  <a:pt x="88" y="37"/>
                  <a:pt x="87" y="36"/>
                  <a:pt x="87" y="36"/>
                </a:cubicBezTo>
                <a:cubicBezTo>
                  <a:pt x="87" y="36"/>
                  <a:pt x="87" y="36"/>
                  <a:pt x="88" y="36"/>
                </a:cubicBezTo>
                <a:cubicBezTo>
                  <a:pt x="87" y="34"/>
                  <a:pt x="90" y="35"/>
                  <a:pt x="89" y="34"/>
                </a:cubicBezTo>
                <a:cubicBezTo>
                  <a:pt x="89" y="34"/>
                  <a:pt x="89" y="32"/>
                  <a:pt x="89" y="32"/>
                </a:cubicBezTo>
                <a:cubicBezTo>
                  <a:pt x="90" y="33"/>
                  <a:pt x="90" y="32"/>
                  <a:pt x="90" y="32"/>
                </a:cubicBezTo>
                <a:cubicBezTo>
                  <a:pt x="91" y="32"/>
                  <a:pt x="91" y="31"/>
                  <a:pt x="91" y="31"/>
                </a:cubicBezTo>
                <a:cubicBezTo>
                  <a:pt x="91" y="31"/>
                  <a:pt x="91" y="31"/>
                  <a:pt x="91" y="31"/>
                </a:cubicBezTo>
                <a:cubicBezTo>
                  <a:pt x="91" y="31"/>
                  <a:pt x="92" y="31"/>
                  <a:pt x="92" y="31"/>
                </a:cubicBezTo>
                <a:cubicBezTo>
                  <a:pt x="91" y="31"/>
                  <a:pt x="91" y="31"/>
                  <a:pt x="91" y="31"/>
                </a:cubicBezTo>
                <a:cubicBezTo>
                  <a:pt x="93" y="30"/>
                  <a:pt x="96" y="30"/>
                  <a:pt x="96" y="27"/>
                </a:cubicBezTo>
                <a:cubicBezTo>
                  <a:pt x="97" y="26"/>
                  <a:pt x="98" y="26"/>
                  <a:pt x="99" y="27"/>
                </a:cubicBezTo>
                <a:close/>
                <a:moveTo>
                  <a:pt x="189" y="27"/>
                </a:moveTo>
                <a:cubicBezTo>
                  <a:pt x="188" y="28"/>
                  <a:pt x="187" y="27"/>
                  <a:pt x="187" y="27"/>
                </a:cubicBezTo>
                <a:cubicBezTo>
                  <a:pt x="187" y="26"/>
                  <a:pt x="188" y="27"/>
                  <a:pt x="189" y="27"/>
                </a:cubicBezTo>
                <a:close/>
                <a:moveTo>
                  <a:pt x="147" y="33"/>
                </a:moveTo>
                <a:cubicBezTo>
                  <a:pt x="147" y="33"/>
                  <a:pt x="148" y="32"/>
                  <a:pt x="147" y="32"/>
                </a:cubicBezTo>
                <a:cubicBezTo>
                  <a:pt x="148" y="32"/>
                  <a:pt x="148" y="32"/>
                  <a:pt x="148" y="32"/>
                </a:cubicBezTo>
                <a:cubicBezTo>
                  <a:pt x="147" y="33"/>
                  <a:pt x="147" y="33"/>
                  <a:pt x="147" y="33"/>
                </a:cubicBezTo>
                <a:close/>
                <a:moveTo>
                  <a:pt x="117" y="40"/>
                </a:moveTo>
                <a:cubicBezTo>
                  <a:pt x="116" y="39"/>
                  <a:pt x="116" y="39"/>
                  <a:pt x="116" y="39"/>
                </a:cubicBezTo>
                <a:cubicBezTo>
                  <a:pt x="116" y="39"/>
                  <a:pt x="116" y="39"/>
                  <a:pt x="116" y="39"/>
                </a:cubicBezTo>
                <a:cubicBezTo>
                  <a:pt x="117" y="39"/>
                  <a:pt x="117" y="39"/>
                  <a:pt x="117" y="40"/>
                </a:cubicBezTo>
                <a:close/>
                <a:moveTo>
                  <a:pt x="107" y="40"/>
                </a:moveTo>
                <a:cubicBezTo>
                  <a:pt x="107" y="40"/>
                  <a:pt x="106" y="41"/>
                  <a:pt x="106" y="40"/>
                </a:cubicBezTo>
                <a:cubicBezTo>
                  <a:pt x="106" y="40"/>
                  <a:pt x="105" y="39"/>
                  <a:pt x="106" y="39"/>
                </a:cubicBezTo>
                <a:cubicBezTo>
                  <a:pt x="107" y="39"/>
                  <a:pt x="107" y="40"/>
                  <a:pt x="107" y="40"/>
                </a:cubicBezTo>
                <a:close/>
                <a:moveTo>
                  <a:pt x="125" y="48"/>
                </a:moveTo>
                <a:cubicBezTo>
                  <a:pt x="125" y="48"/>
                  <a:pt x="125" y="48"/>
                  <a:pt x="125" y="48"/>
                </a:cubicBezTo>
                <a:cubicBezTo>
                  <a:pt x="125" y="46"/>
                  <a:pt x="125" y="46"/>
                  <a:pt x="125" y="46"/>
                </a:cubicBezTo>
                <a:cubicBezTo>
                  <a:pt x="126" y="47"/>
                  <a:pt x="125" y="48"/>
                  <a:pt x="125" y="48"/>
                </a:cubicBezTo>
                <a:close/>
                <a:moveTo>
                  <a:pt x="128" y="49"/>
                </a:moveTo>
                <a:cubicBezTo>
                  <a:pt x="128" y="49"/>
                  <a:pt x="128" y="49"/>
                  <a:pt x="128" y="49"/>
                </a:cubicBezTo>
                <a:cubicBezTo>
                  <a:pt x="128" y="49"/>
                  <a:pt x="128" y="49"/>
                  <a:pt x="128" y="50"/>
                </a:cubicBezTo>
                <a:cubicBezTo>
                  <a:pt x="127" y="49"/>
                  <a:pt x="126" y="49"/>
                  <a:pt x="126" y="48"/>
                </a:cubicBezTo>
                <a:cubicBezTo>
                  <a:pt x="127" y="49"/>
                  <a:pt x="127" y="50"/>
                  <a:pt x="128" y="49"/>
                </a:cubicBezTo>
                <a:close/>
                <a:moveTo>
                  <a:pt x="89" y="50"/>
                </a:moveTo>
                <a:cubicBezTo>
                  <a:pt x="89" y="50"/>
                  <a:pt x="89" y="50"/>
                  <a:pt x="89" y="50"/>
                </a:cubicBezTo>
                <a:cubicBezTo>
                  <a:pt x="88" y="50"/>
                  <a:pt x="88" y="50"/>
                  <a:pt x="88" y="50"/>
                </a:cubicBezTo>
                <a:cubicBezTo>
                  <a:pt x="88" y="49"/>
                  <a:pt x="88" y="50"/>
                  <a:pt x="89" y="50"/>
                </a:cubicBezTo>
                <a:close/>
                <a:moveTo>
                  <a:pt x="86" y="57"/>
                </a:moveTo>
                <a:cubicBezTo>
                  <a:pt x="86" y="57"/>
                  <a:pt x="86" y="58"/>
                  <a:pt x="85" y="58"/>
                </a:cubicBezTo>
                <a:cubicBezTo>
                  <a:pt x="85" y="58"/>
                  <a:pt x="84" y="57"/>
                  <a:pt x="85" y="56"/>
                </a:cubicBezTo>
                <a:cubicBezTo>
                  <a:pt x="85" y="56"/>
                  <a:pt x="86" y="56"/>
                  <a:pt x="86" y="57"/>
                </a:cubicBezTo>
                <a:close/>
                <a:moveTo>
                  <a:pt x="60" y="58"/>
                </a:moveTo>
                <a:cubicBezTo>
                  <a:pt x="60" y="59"/>
                  <a:pt x="60" y="59"/>
                  <a:pt x="60" y="59"/>
                </a:cubicBezTo>
                <a:cubicBezTo>
                  <a:pt x="60" y="60"/>
                  <a:pt x="60" y="60"/>
                  <a:pt x="60" y="60"/>
                </a:cubicBezTo>
                <a:cubicBezTo>
                  <a:pt x="59" y="59"/>
                  <a:pt x="60" y="59"/>
                  <a:pt x="60" y="58"/>
                </a:cubicBezTo>
                <a:close/>
                <a:moveTo>
                  <a:pt x="248" y="59"/>
                </a:moveTo>
                <a:cubicBezTo>
                  <a:pt x="248" y="60"/>
                  <a:pt x="248" y="60"/>
                  <a:pt x="249" y="60"/>
                </a:cubicBezTo>
                <a:cubicBezTo>
                  <a:pt x="248" y="61"/>
                  <a:pt x="248" y="61"/>
                  <a:pt x="248" y="61"/>
                </a:cubicBezTo>
                <a:cubicBezTo>
                  <a:pt x="247" y="61"/>
                  <a:pt x="247" y="59"/>
                  <a:pt x="248" y="59"/>
                </a:cubicBezTo>
                <a:close/>
                <a:moveTo>
                  <a:pt x="45" y="61"/>
                </a:moveTo>
                <a:cubicBezTo>
                  <a:pt x="46" y="61"/>
                  <a:pt x="45" y="61"/>
                  <a:pt x="45" y="61"/>
                </a:cubicBezTo>
                <a:cubicBezTo>
                  <a:pt x="44" y="61"/>
                  <a:pt x="44" y="61"/>
                  <a:pt x="44" y="61"/>
                </a:cubicBezTo>
                <a:cubicBezTo>
                  <a:pt x="44" y="61"/>
                  <a:pt x="44" y="61"/>
                  <a:pt x="44" y="61"/>
                </a:cubicBezTo>
                <a:cubicBezTo>
                  <a:pt x="44" y="61"/>
                  <a:pt x="44" y="61"/>
                  <a:pt x="44" y="61"/>
                </a:cubicBezTo>
                <a:cubicBezTo>
                  <a:pt x="44" y="60"/>
                  <a:pt x="45" y="61"/>
                  <a:pt x="45" y="61"/>
                </a:cubicBezTo>
                <a:close/>
                <a:moveTo>
                  <a:pt x="67" y="63"/>
                </a:moveTo>
                <a:cubicBezTo>
                  <a:pt x="66" y="63"/>
                  <a:pt x="66" y="63"/>
                  <a:pt x="66" y="63"/>
                </a:cubicBezTo>
                <a:cubicBezTo>
                  <a:pt x="66" y="63"/>
                  <a:pt x="67" y="63"/>
                  <a:pt x="67" y="62"/>
                </a:cubicBezTo>
                <a:cubicBezTo>
                  <a:pt x="67" y="62"/>
                  <a:pt x="67" y="62"/>
                  <a:pt x="67" y="62"/>
                </a:cubicBezTo>
                <a:cubicBezTo>
                  <a:pt x="67" y="62"/>
                  <a:pt x="67" y="62"/>
                  <a:pt x="67" y="62"/>
                </a:cubicBezTo>
                <a:cubicBezTo>
                  <a:pt x="67" y="62"/>
                  <a:pt x="67" y="62"/>
                  <a:pt x="67" y="62"/>
                </a:cubicBezTo>
                <a:cubicBezTo>
                  <a:pt x="67" y="62"/>
                  <a:pt x="67" y="63"/>
                  <a:pt x="67" y="63"/>
                </a:cubicBezTo>
                <a:close/>
                <a:moveTo>
                  <a:pt x="171" y="64"/>
                </a:moveTo>
                <a:cubicBezTo>
                  <a:pt x="169" y="62"/>
                  <a:pt x="169" y="62"/>
                  <a:pt x="169" y="62"/>
                </a:cubicBezTo>
                <a:cubicBezTo>
                  <a:pt x="171" y="64"/>
                  <a:pt x="171" y="64"/>
                  <a:pt x="171" y="64"/>
                </a:cubicBezTo>
                <a:cubicBezTo>
                  <a:pt x="171" y="64"/>
                  <a:pt x="171" y="64"/>
                  <a:pt x="171" y="64"/>
                </a:cubicBezTo>
                <a:close/>
                <a:moveTo>
                  <a:pt x="172" y="67"/>
                </a:moveTo>
                <a:cubicBezTo>
                  <a:pt x="172" y="66"/>
                  <a:pt x="172" y="66"/>
                  <a:pt x="172" y="66"/>
                </a:cubicBezTo>
                <a:cubicBezTo>
                  <a:pt x="172" y="67"/>
                  <a:pt x="172" y="67"/>
                  <a:pt x="172" y="67"/>
                </a:cubicBezTo>
                <a:cubicBezTo>
                  <a:pt x="171" y="66"/>
                  <a:pt x="171" y="66"/>
                  <a:pt x="171" y="66"/>
                </a:cubicBezTo>
                <a:cubicBezTo>
                  <a:pt x="172" y="66"/>
                  <a:pt x="172" y="67"/>
                  <a:pt x="172" y="67"/>
                </a:cubicBezTo>
                <a:close/>
                <a:moveTo>
                  <a:pt x="49" y="69"/>
                </a:moveTo>
                <a:cubicBezTo>
                  <a:pt x="49" y="68"/>
                  <a:pt x="48" y="68"/>
                  <a:pt x="48" y="68"/>
                </a:cubicBezTo>
                <a:cubicBezTo>
                  <a:pt x="49" y="67"/>
                  <a:pt x="48" y="69"/>
                  <a:pt x="49" y="69"/>
                </a:cubicBezTo>
                <a:close/>
                <a:moveTo>
                  <a:pt x="67" y="69"/>
                </a:moveTo>
                <a:cubicBezTo>
                  <a:pt x="66" y="68"/>
                  <a:pt x="66" y="68"/>
                  <a:pt x="66" y="68"/>
                </a:cubicBezTo>
                <a:cubicBezTo>
                  <a:pt x="66" y="68"/>
                  <a:pt x="66" y="68"/>
                  <a:pt x="66" y="68"/>
                </a:cubicBezTo>
                <a:cubicBezTo>
                  <a:pt x="67" y="69"/>
                  <a:pt x="67" y="69"/>
                  <a:pt x="67" y="69"/>
                </a:cubicBezTo>
                <a:close/>
                <a:moveTo>
                  <a:pt x="258" y="72"/>
                </a:moveTo>
                <a:cubicBezTo>
                  <a:pt x="256" y="71"/>
                  <a:pt x="256" y="71"/>
                  <a:pt x="256" y="71"/>
                </a:cubicBezTo>
                <a:cubicBezTo>
                  <a:pt x="256" y="71"/>
                  <a:pt x="256" y="71"/>
                  <a:pt x="256" y="71"/>
                </a:cubicBezTo>
                <a:cubicBezTo>
                  <a:pt x="258" y="72"/>
                  <a:pt x="258" y="72"/>
                  <a:pt x="258" y="72"/>
                </a:cubicBezTo>
                <a:close/>
                <a:moveTo>
                  <a:pt x="62" y="72"/>
                </a:moveTo>
                <a:cubicBezTo>
                  <a:pt x="61" y="73"/>
                  <a:pt x="61" y="73"/>
                  <a:pt x="61" y="73"/>
                </a:cubicBezTo>
                <a:cubicBezTo>
                  <a:pt x="61" y="72"/>
                  <a:pt x="60" y="72"/>
                  <a:pt x="61" y="72"/>
                </a:cubicBezTo>
                <a:cubicBezTo>
                  <a:pt x="61" y="72"/>
                  <a:pt x="61" y="72"/>
                  <a:pt x="62" y="72"/>
                </a:cubicBezTo>
                <a:close/>
                <a:moveTo>
                  <a:pt x="71" y="74"/>
                </a:moveTo>
                <a:cubicBezTo>
                  <a:pt x="71" y="74"/>
                  <a:pt x="71" y="74"/>
                  <a:pt x="71" y="74"/>
                </a:cubicBezTo>
                <a:cubicBezTo>
                  <a:pt x="70" y="73"/>
                  <a:pt x="70" y="73"/>
                  <a:pt x="70" y="73"/>
                </a:cubicBezTo>
                <a:cubicBezTo>
                  <a:pt x="71" y="73"/>
                  <a:pt x="71" y="74"/>
                  <a:pt x="71" y="74"/>
                </a:cubicBezTo>
                <a:close/>
                <a:moveTo>
                  <a:pt x="40" y="74"/>
                </a:moveTo>
                <a:cubicBezTo>
                  <a:pt x="40" y="74"/>
                  <a:pt x="40" y="75"/>
                  <a:pt x="40" y="75"/>
                </a:cubicBezTo>
                <a:cubicBezTo>
                  <a:pt x="40" y="75"/>
                  <a:pt x="40" y="75"/>
                  <a:pt x="40" y="75"/>
                </a:cubicBezTo>
                <a:cubicBezTo>
                  <a:pt x="39" y="75"/>
                  <a:pt x="39" y="75"/>
                  <a:pt x="39" y="76"/>
                </a:cubicBezTo>
                <a:cubicBezTo>
                  <a:pt x="38" y="75"/>
                  <a:pt x="38" y="75"/>
                  <a:pt x="38" y="75"/>
                </a:cubicBezTo>
                <a:cubicBezTo>
                  <a:pt x="39" y="75"/>
                  <a:pt x="40" y="75"/>
                  <a:pt x="40" y="74"/>
                </a:cubicBezTo>
                <a:cubicBezTo>
                  <a:pt x="40" y="74"/>
                  <a:pt x="40" y="74"/>
                  <a:pt x="40" y="74"/>
                </a:cubicBezTo>
                <a:cubicBezTo>
                  <a:pt x="40" y="74"/>
                  <a:pt x="40" y="74"/>
                  <a:pt x="40" y="74"/>
                </a:cubicBezTo>
                <a:close/>
                <a:moveTo>
                  <a:pt x="65" y="75"/>
                </a:moveTo>
                <a:cubicBezTo>
                  <a:pt x="65" y="75"/>
                  <a:pt x="65" y="75"/>
                  <a:pt x="65" y="75"/>
                </a:cubicBezTo>
                <a:cubicBezTo>
                  <a:pt x="64" y="74"/>
                  <a:pt x="64" y="74"/>
                  <a:pt x="64" y="74"/>
                </a:cubicBezTo>
                <a:cubicBezTo>
                  <a:pt x="64" y="74"/>
                  <a:pt x="64" y="75"/>
                  <a:pt x="65" y="75"/>
                </a:cubicBezTo>
                <a:close/>
                <a:moveTo>
                  <a:pt x="63" y="77"/>
                </a:moveTo>
                <a:cubicBezTo>
                  <a:pt x="62" y="76"/>
                  <a:pt x="62" y="76"/>
                  <a:pt x="62" y="76"/>
                </a:cubicBezTo>
                <a:cubicBezTo>
                  <a:pt x="62" y="75"/>
                  <a:pt x="62" y="75"/>
                  <a:pt x="62" y="75"/>
                </a:cubicBezTo>
                <a:cubicBezTo>
                  <a:pt x="62" y="76"/>
                  <a:pt x="62" y="76"/>
                  <a:pt x="63" y="77"/>
                </a:cubicBezTo>
                <a:close/>
                <a:moveTo>
                  <a:pt x="61" y="76"/>
                </a:moveTo>
                <a:cubicBezTo>
                  <a:pt x="61" y="77"/>
                  <a:pt x="61" y="77"/>
                  <a:pt x="61" y="77"/>
                </a:cubicBezTo>
                <a:cubicBezTo>
                  <a:pt x="60" y="76"/>
                  <a:pt x="60" y="76"/>
                  <a:pt x="60" y="76"/>
                </a:cubicBezTo>
                <a:cubicBezTo>
                  <a:pt x="60" y="76"/>
                  <a:pt x="60" y="76"/>
                  <a:pt x="60" y="76"/>
                </a:cubicBezTo>
                <a:cubicBezTo>
                  <a:pt x="59" y="76"/>
                  <a:pt x="59" y="76"/>
                  <a:pt x="59" y="76"/>
                </a:cubicBezTo>
                <a:cubicBezTo>
                  <a:pt x="60" y="75"/>
                  <a:pt x="60" y="76"/>
                  <a:pt x="61" y="76"/>
                </a:cubicBezTo>
                <a:close/>
                <a:moveTo>
                  <a:pt x="72" y="77"/>
                </a:moveTo>
                <a:cubicBezTo>
                  <a:pt x="72" y="78"/>
                  <a:pt x="75" y="79"/>
                  <a:pt x="73" y="80"/>
                </a:cubicBezTo>
                <a:cubicBezTo>
                  <a:pt x="73" y="80"/>
                  <a:pt x="72" y="80"/>
                  <a:pt x="72" y="80"/>
                </a:cubicBezTo>
                <a:cubicBezTo>
                  <a:pt x="72" y="80"/>
                  <a:pt x="72" y="80"/>
                  <a:pt x="72" y="80"/>
                </a:cubicBezTo>
                <a:cubicBezTo>
                  <a:pt x="72" y="80"/>
                  <a:pt x="72" y="80"/>
                  <a:pt x="72" y="80"/>
                </a:cubicBezTo>
                <a:cubicBezTo>
                  <a:pt x="73" y="80"/>
                  <a:pt x="73" y="80"/>
                  <a:pt x="73" y="80"/>
                </a:cubicBezTo>
                <a:cubicBezTo>
                  <a:pt x="72" y="79"/>
                  <a:pt x="71" y="78"/>
                  <a:pt x="71" y="77"/>
                </a:cubicBezTo>
                <a:cubicBezTo>
                  <a:pt x="71" y="77"/>
                  <a:pt x="71" y="78"/>
                  <a:pt x="72" y="77"/>
                </a:cubicBezTo>
                <a:cubicBezTo>
                  <a:pt x="72" y="77"/>
                  <a:pt x="72" y="77"/>
                  <a:pt x="72" y="77"/>
                </a:cubicBezTo>
                <a:cubicBezTo>
                  <a:pt x="71" y="76"/>
                  <a:pt x="71" y="76"/>
                  <a:pt x="71" y="76"/>
                </a:cubicBezTo>
                <a:cubicBezTo>
                  <a:pt x="72" y="76"/>
                  <a:pt x="72" y="76"/>
                  <a:pt x="72" y="77"/>
                </a:cubicBezTo>
                <a:close/>
                <a:moveTo>
                  <a:pt x="63" y="77"/>
                </a:moveTo>
                <a:cubicBezTo>
                  <a:pt x="63" y="78"/>
                  <a:pt x="64" y="79"/>
                  <a:pt x="64" y="79"/>
                </a:cubicBezTo>
                <a:cubicBezTo>
                  <a:pt x="64" y="79"/>
                  <a:pt x="63" y="79"/>
                  <a:pt x="63" y="80"/>
                </a:cubicBezTo>
                <a:cubicBezTo>
                  <a:pt x="63" y="80"/>
                  <a:pt x="63" y="80"/>
                  <a:pt x="64" y="80"/>
                </a:cubicBezTo>
                <a:cubicBezTo>
                  <a:pt x="64" y="80"/>
                  <a:pt x="64" y="80"/>
                  <a:pt x="63" y="80"/>
                </a:cubicBezTo>
                <a:cubicBezTo>
                  <a:pt x="63" y="80"/>
                  <a:pt x="63" y="80"/>
                  <a:pt x="63" y="80"/>
                </a:cubicBezTo>
                <a:cubicBezTo>
                  <a:pt x="63" y="80"/>
                  <a:pt x="63" y="80"/>
                  <a:pt x="62" y="80"/>
                </a:cubicBezTo>
                <a:cubicBezTo>
                  <a:pt x="62" y="80"/>
                  <a:pt x="62" y="80"/>
                  <a:pt x="63" y="80"/>
                </a:cubicBezTo>
                <a:cubicBezTo>
                  <a:pt x="62" y="79"/>
                  <a:pt x="62" y="79"/>
                  <a:pt x="62" y="79"/>
                </a:cubicBezTo>
                <a:cubicBezTo>
                  <a:pt x="63" y="78"/>
                  <a:pt x="63" y="78"/>
                  <a:pt x="63" y="78"/>
                </a:cubicBezTo>
                <a:cubicBezTo>
                  <a:pt x="62" y="77"/>
                  <a:pt x="62" y="77"/>
                  <a:pt x="62" y="77"/>
                </a:cubicBezTo>
                <a:cubicBezTo>
                  <a:pt x="63" y="77"/>
                  <a:pt x="63" y="77"/>
                  <a:pt x="63" y="77"/>
                </a:cubicBezTo>
                <a:close/>
                <a:moveTo>
                  <a:pt x="60" y="80"/>
                </a:moveTo>
                <a:cubicBezTo>
                  <a:pt x="59" y="79"/>
                  <a:pt x="59" y="79"/>
                  <a:pt x="60" y="78"/>
                </a:cubicBezTo>
                <a:cubicBezTo>
                  <a:pt x="60" y="79"/>
                  <a:pt x="59" y="79"/>
                  <a:pt x="60" y="80"/>
                </a:cubicBezTo>
                <a:close/>
                <a:moveTo>
                  <a:pt x="58" y="78"/>
                </a:moveTo>
                <a:cubicBezTo>
                  <a:pt x="58" y="78"/>
                  <a:pt x="57" y="79"/>
                  <a:pt x="57" y="78"/>
                </a:cubicBezTo>
                <a:cubicBezTo>
                  <a:pt x="58" y="78"/>
                  <a:pt x="58" y="78"/>
                  <a:pt x="58" y="78"/>
                </a:cubicBezTo>
                <a:close/>
                <a:moveTo>
                  <a:pt x="69" y="81"/>
                </a:moveTo>
                <a:cubicBezTo>
                  <a:pt x="69" y="82"/>
                  <a:pt x="68" y="82"/>
                  <a:pt x="68" y="83"/>
                </a:cubicBezTo>
                <a:cubicBezTo>
                  <a:pt x="67" y="82"/>
                  <a:pt x="66" y="81"/>
                  <a:pt x="66" y="80"/>
                </a:cubicBezTo>
                <a:cubicBezTo>
                  <a:pt x="67" y="79"/>
                  <a:pt x="67" y="79"/>
                  <a:pt x="67" y="79"/>
                </a:cubicBezTo>
                <a:cubicBezTo>
                  <a:pt x="68" y="79"/>
                  <a:pt x="69" y="80"/>
                  <a:pt x="69" y="81"/>
                </a:cubicBezTo>
                <a:close/>
                <a:moveTo>
                  <a:pt x="57" y="80"/>
                </a:moveTo>
                <a:cubicBezTo>
                  <a:pt x="58" y="79"/>
                  <a:pt x="58" y="79"/>
                  <a:pt x="58" y="79"/>
                </a:cubicBezTo>
                <a:cubicBezTo>
                  <a:pt x="58" y="79"/>
                  <a:pt x="58" y="80"/>
                  <a:pt x="58" y="80"/>
                </a:cubicBezTo>
                <a:cubicBezTo>
                  <a:pt x="58" y="80"/>
                  <a:pt x="57" y="80"/>
                  <a:pt x="57" y="80"/>
                </a:cubicBezTo>
                <a:cubicBezTo>
                  <a:pt x="57" y="80"/>
                  <a:pt x="57" y="80"/>
                  <a:pt x="57" y="80"/>
                </a:cubicBezTo>
                <a:cubicBezTo>
                  <a:pt x="57" y="79"/>
                  <a:pt x="57" y="79"/>
                  <a:pt x="57" y="79"/>
                </a:cubicBezTo>
                <a:cubicBezTo>
                  <a:pt x="57" y="79"/>
                  <a:pt x="57" y="79"/>
                  <a:pt x="57" y="80"/>
                </a:cubicBezTo>
                <a:close/>
                <a:moveTo>
                  <a:pt x="217" y="80"/>
                </a:moveTo>
                <a:cubicBezTo>
                  <a:pt x="217" y="80"/>
                  <a:pt x="217" y="80"/>
                  <a:pt x="217" y="80"/>
                </a:cubicBezTo>
                <a:cubicBezTo>
                  <a:pt x="217" y="80"/>
                  <a:pt x="216" y="80"/>
                  <a:pt x="216" y="80"/>
                </a:cubicBezTo>
                <a:cubicBezTo>
                  <a:pt x="216" y="79"/>
                  <a:pt x="217" y="79"/>
                  <a:pt x="217" y="80"/>
                </a:cubicBezTo>
                <a:close/>
                <a:moveTo>
                  <a:pt x="166" y="80"/>
                </a:moveTo>
                <a:cubicBezTo>
                  <a:pt x="167" y="81"/>
                  <a:pt x="167" y="81"/>
                  <a:pt x="167" y="81"/>
                </a:cubicBezTo>
                <a:cubicBezTo>
                  <a:pt x="166" y="80"/>
                  <a:pt x="166" y="80"/>
                  <a:pt x="166" y="80"/>
                </a:cubicBezTo>
                <a:close/>
                <a:moveTo>
                  <a:pt x="227" y="84"/>
                </a:moveTo>
                <a:cubicBezTo>
                  <a:pt x="228" y="84"/>
                  <a:pt x="227" y="86"/>
                  <a:pt x="228" y="87"/>
                </a:cubicBezTo>
                <a:cubicBezTo>
                  <a:pt x="230" y="89"/>
                  <a:pt x="231" y="92"/>
                  <a:pt x="233" y="94"/>
                </a:cubicBezTo>
                <a:cubicBezTo>
                  <a:pt x="232" y="94"/>
                  <a:pt x="232" y="93"/>
                  <a:pt x="231" y="93"/>
                </a:cubicBezTo>
                <a:cubicBezTo>
                  <a:pt x="230" y="94"/>
                  <a:pt x="230" y="94"/>
                  <a:pt x="230" y="94"/>
                </a:cubicBezTo>
                <a:cubicBezTo>
                  <a:pt x="231" y="96"/>
                  <a:pt x="231" y="99"/>
                  <a:pt x="234" y="100"/>
                </a:cubicBezTo>
                <a:cubicBezTo>
                  <a:pt x="234" y="101"/>
                  <a:pt x="234" y="101"/>
                  <a:pt x="234" y="101"/>
                </a:cubicBezTo>
                <a:cubicBezTo>
                  <a:pt x="233" y="100"/>
                  <a:pt x="233" y="100"/>
                  <a:pt x="232" y="100"/>
                </a:cubicBezTo>
                <a:cubicBezTo>
                  <a:pt x="231" y="100"/>
                  <a:pt x="232" y="101"/>
                  <a:pt x="232" y="101"/>
                </a:cubicBezTo>
                <a:cubicBezTo>
                  <a:pt x="232" y="102"/>
                  <a:pt x="232" y="102"/>
                  <a:pt x="232" y="102"/>
                </a:cubicBezTo>
                <a:cubicBezTo>
                  <a:pt x="232" y="102"/>
                  <a:pt x="232" y="102"/>
                  <a:pt x="232" y="102"/>
                </a:cubicBezTo>
                <a:cubicBezTo>
                  <a:pt x="231" y="100"/>
                  <a:pt x="230" y="98"/>
                  <a:pt x="230" y="96"/>
                </a:cubicBezTo>
                <a:cubicBezTo>
                  <a:pt x="228" y="94"/>
                  <a:pt x="230" y="91"/>
                  <a:pt x="228" y="90"/>
                </a:cubicBezTo>
                <a:cubicBezTo>
                  <a:pt x="228" y="88"/>
                  <a:pt x="227" y="88"/>
                  <a:pt x="226" y="87"/>
                </a:cubicBezTo>
                <a:cubicBezTo>
                  <a:pt x="225" y="86"/>
                  <a:pt x="225" y="84"/>
                  <a:pt x="224" y="83"/>
                </a:cubicBezTo>
                <a:cubicBezTo>
                  <a:pt x="225" y="82"/>
                  <a:pt x="225" y="83"/>
                  <a:pt x="225" y="83"/>
                </a:cubicBezTo>
                <a:cubicBezTo>
                  <a:pt x="225" y="82"/>
                  <a:pt x="225" y="82"/>
                  <a:pt x="225" y="81"/>
                </a:cubicBezTo>
                <a:cubicBezTo>
                  <a:pt x="224" y="80"/>
                  <a:pt x="224" y="80"/>
                  <a:pt x="224" y="80"/>
                </a:cubicBezTo>
                <a:cubicBezTo>
                  <a:pt x="225" y="81"/>
                  <a:pt x="226" y="82"/>
                  <a:pt x="227" y="84"/>
                </a:cubicBezTo>
                <a:close/>
                <a:moveTo>
                  <a:pt x="35" y="81"/>
                </a:moveTo>
                <a:cubicBezTo>
                  <a:pt x="35" y="80"/>
                  <a:pt x="34" y="82"/>
                  <a:pt x="34" y="81"/>
                </a:cubicBezTo>
                <a:cubicBezTo>
                  <a:pt x="34" y="81"/>
                  <a:pt x="35" y="80"/>
                  <a:pt x="36" y="81"/>
                </a:cubicBezTo>
                <a:cubicBezTo>
                  <a:pt x="35" y="81"/>
                  <a:pt x="35" y="81"/>
                  <a:pt x="35" y="81"/>
                </a:cubicBezTo>
                <a:close/>
                <a:moveTo>
                  <a:pt x="101" y="83"/>
                </a:moveTo>
                <a:cubicBezTo>
                  <a:pt x="102" y="83"/>
                  <a:pt x="101" y="84"/>
                  <a:pt x="101" y="84"/>
                </a:cubicBezTo>
                <a:cubicBezTo>
                  <a:pt x="101" y="84"/>
                  <a:pt x="101" y="83"/>
                  <a:pt x="101" y="82"/>
                </a:cubicBezTo>
                <a:cubicBezTo>
                  <a:pt x="102" y="82"/>
                  <a:pt x="101" y="83"/>
                  <a:pt x="101" y="83"/>
                </a:cubicBezTo>
                <a:close/>
                <a:moveTo>
                  <a:pt x="205" y="83"/>
                </a:moveTo>
                <a:cubicBezTo>
                  <a:pt x="204" y="83"/>
                  <a:pt x="204" y="83"/>
                  <a:pt x="204" y="84"/>
                </a:cubicBezTo>
                <a:cubicBezTo>
                  <a:pt x="203" y="83"/>
                  <a:pt x="203" y="83"/>
                  <a:pt x="203" y="83"/>
                </a:cubicBezTo>
                <a:cubicBezTo>
                  <a:pt x="204" y="83"/>
                  <a:pt x="204" y="82"/>
                  <a:pt x="205" y="83"/>
                </a:cubicBezTo>
                <a:close/>
                <a:moveTo>
                  <a:pt x="168" y="85"/>
                </a:moveTo>
                <a:cubicBezTo>
                  <a:pt x="169" y="85"/>
                  <a:pt x="166" y="81"/>
                  <a:pt x="166" y="84"/>
                </a:cubicBezTo>
                <a:cubicBezTo>
                  <a:pt x="167" y="85"/>
                  <a:pt x="167" y="85"/>
                  <a:pt x="167" y="85"/>
                </a:cubicBezTo>
                <a:cubicBezTo>
                  <a:pt x="167" y="85"/>
                  <a:pt x="166" y="85"/>
                  <a:pt x="166" y="86"/>
                </a:cubicBezTo>
                <a:cubicBezTo>
                  <a:pt x="166" y="86"/>
                  <a:pt x="166" y="85"/>
                  <a:pt x="166" y="85"/>
                </a:cubicBezTo>
                <a:cubicBezTo>
                  <a:pt x="166" y="85"/>
                  <a:pt x="166" y="85"/>
                  <a:pt x="166" y="84"/>
                </a:cubicBezTo>
                <a:cubicBezTo>
                  <a:pt x="166" y="82"/>
                  <a:pt x="168" y="84"/>
                  <a:pt x="168" y="85"/>
                </a:cubicBezTo>
                <a:close/>
                <a:moveTo>
                  <a:pt x="178" y="88"/>
                </a:moveTo>
                <a:cubicBezTo>
                  <a:pt x="178" y="88"/>
                  <a:pt x="178" y="88"/>
                  <a:pt x="178" y="88"/>
                </a:cubicBezTo>
                <a:cubicBezTo>
                  <a:pt x="178" y="88"/>
                  <a:pt x="178" y="89"/>
                  <a:pt x="178" y="89"/>
                </a:cubicBezTo>
                <a:cubicBezTo>
                  <a:pt x="178" y="89"/>
                  <a:pt x="178" y="90"/>
                  <a:pt x="178" y="89"/>
                </a:cubicBezTo>
                <a:cubicBezTo>
                  <a:pt x="177" y="91"/>
                  <a:pt x="176" y="92"/>
                  <a:pt x="175" y="93"/>
                </a:cubicBezTo>
                <a:cubicBezTo>
                  <a:pt x="175" y="93"/>
                  <a:pt x="175" y="93"/>
                  <a:pt x="175" y="93"/>
                </a:cubicBezTo>
                <a:cubicBezTo>
                  <a:pt x="175" y="94"/>
                  <a:pt x="174" y="95"/>
                  <a:pt x="173" y="95"/>
                </a:cubicBezTo>
                <a:cubicBezTo>
                  <a:pt x="174" y="94"/>
                  <a:pt x="174" y="94"/>
                  <a:pt x="174" y="94"/>
                </a:cubicBezTo>
                <a:cubicBezTo>
                  <a:pt x="173" y="94"/>
                  <a:pt x="173" y="93"/>
                  <a:pt x="173" y="94"/>
                </a:cubicBezTo>
                <a:cubicBezTo>
                  <a:pt x="173" y="93"/>
                  <a:pt x="173" y="93"/>
                  <a:pt x="173" y="93"/>
                </a:cubicBezTo>
                <a:cubicBezTo>
                  <a:pt x="173" y="93"/>
                  <a:pt x="174" y="94"/>
                  <a:pt x="174" y="94"/>
                </a:cubicBezTo>
                <a:cubicBezTo>
                  <a:pt x="175" y="93"/>
                  <a:pt x="174" y="92"/>
                  <a:pt x="176" y="91"/>
                </a:cubicBezTo>
                <a:cubicBezTo>
                  <a:pt x="177" y="89"/>
                  <a:pt x="177" y="86"/>
                  <a:pt x="177" y="84"/>
                </a:cubicBezTo>
                <a:cubicBezTo>
                  <a:pt x="178" y="85"/>
                  <a:pt x="178" y="86"/>
                  <a:pt x="178" y="88"/>
                </a:cubicBezTo>
                <a:close/>
                <a:moveTo>
                  <a:pt x="49" y="85"/>
                </a:moveTo>
                <a:cubicBezTo>
                  <a:pt x="49" y="86"/>
                  <a:pt x="49" y="85"/>
                  <a:pt x="48" y="85"/>
                </a:cubicBezTo>
                <a:cubicBezTo>
                  <a:pt x="49" y="85"/>
                  <a:pt x="49" y="84"/>
                  <a:pt x="49" y="85"/>
                </a:cubicBezTo>
                <a:close/>
                <a:moveTo>
                  <a:pt x="78" y="87"/>
                </a:moveTo>
                <a:cubicBezTo>
                  <a:pt x="76" y="86"/>
                  <a:pt x="76" y="86"/>
                  <a:pt x="76" y="86"/>
                </a:cubicBezTo>
                <a:cubicBezTo>
                  <a:pt x="76" y="86"/>
                  <a:pt x="77" y="86"/>
                  <a:pt x="77" y="86"/>
                </a:cubicBezTo>
                <a:cubicBezTo>
                  <a:pt x="77" y="85"/>
                  <a:pt x="77" y="85"/>
                  <a:pt x="77" y="85"/>
                </a:cubicBezTo>
                <a:cubicBezTo>
                  <a:pt x="78" y="86"/>
                  <a:pt x="78" y="86"/>
                  <a:pt x="78" y="86"/>
                </a:cubicBezTo>
                <a:cubicBezTo>
                  <a:pt x="78" y="87"/>
                  <a:pt x="78" y="87"/>
                  <a:pt x="78" y="87"/>
                </a:cubicBezTo>
                <a:close/>
                <a:moveTo>
                  <a:pt x="45" y="86"/>
                </a:moveTo>
                <a:cubicBezTo>
                  <a:pt x="45" y="88"/>
                  <a:pt x="43" y="87"/>
                  <a:pt x="43" y="87"/>
                </a:cubicBezTo>
                <a:cubicBezTo>
                  <a:pt x="42" y="86"/>
                  <a:pt x="45" y="86"/>
                  <a:pt x="44" y="85"/>
                </a:cubicBezTo>
                <a:cubicBezTo>
                  <a:pt x="44" y="85"/>
                  <a:pt x="44" y="85"/>
                  <a:pt x="45" y="86"/>
                </a:cubicBezTo>
                <a:close/>
                <a:moveTo>
                  <a:pt x="63" y="86"/>
                </a:moveTo>
                <a:cubicBezTo>
                  <a:pt x="63" y="87"/>
                  <a:pt x="63" y="87"/>
                  <a:pt x="63" y="87"/>
                </a:cubicBezTo>
                <a:cubicBezTo>
                  <a:pt x="63" y="87"/>
                  <a:pt x="62" y="86"/>
                  <a:pt x="63" y="86"/>
                </a:cubicBezTo>
                <a:cubicBezTo>
                  <a:pt x="63" y="86"/>
                  <a:pt x="63" y="86"/>
                  <a:pt x="63" y="86"/>
                </a:cubicBezTo>
                <a:close/>
                <a:moveTo>
                  <a:pt x="45" y="88"/>
                </a:moveTo>
                <a:cubicBezTo>
                  <a:pt x="46" y="87"/>
                  <a:pt x="46" y="87"/>
                  <a:pt x="46" y="87"/>
                </a:cubicBezTo>
                <a:cubicBezTo>
                  <a:pt x="46" y="87"/>
                  <a:pt x="46" y="87"/>
                  <a:pt x="46" y="87"/>
                </a:cubicBezTo>
                <a:cubicBezTo>
                  <a:pt x="45" y="88"/>
                  <a:pt x="45" y="88"/>
                  <a:pt x="45" y="88"/>
                </a:cubicBezTo>
                <a:close/>
                <a:moveTo>
                  <a:pt x="57" y="87"/>
                </a:moveTo>
                <a:cubicBezTo>
                  <a:pt x="57" y="87"/>
                  <a:pt x="56" y="88"/>
                  <a:pt x="55" y="88"/>
                </a:cubicBezTo>
                <a:cubicBezTo>
                  <a:pt x="55" y="87"/>
                  <a:pt x="56" y="87"/>
                  <a:pt x="57" y="87"/>
                </a:cubicBezTo>
                <a:close/>
                <a:moveTo>
                  <a:pt x="247" y="89"/>
                </a:moveTo>
                <a:cubicBezTo>
                  <a:pt x="247" y="88"/>
                  <a:pt x="248" y="87"/>
                  <a:pt x="248" y="87"/>
                </a:cubicBezTo>
                <a:cubicBezTo>
                  <a:pt x="248" y="87"/>
                  <a:pt x="248" y="88"/>
                  <a:pt x="247" y="89"/>
                </a:cubicBezTo>
                <a:close/>
                <a:moveTo>
                  <a:pt x="22" y="87"/>
                </a:moveTo>
                <a:cubicBezTo>
                  <a:pt x="22" y="88"/>
                  <a:pt x="20" y="88"/>
                  <a:pt x="21" y="89"/>
                </a:cubicBezTo>
                <a:cubicBezTo>
                  <a:pt x="21" y="90"/>
                  <a:pt x="22" y="89"/>
                  <a:pt x="23" y="89"/>
                </a:cubicBezTo>
                <a:cubicBezTo>
                  <a:pt x="23" y="91"/>
                  <a:pt x="22" y="92"/>
                  <a:pt x="22" y="93"/>
                </a:cubicBezTo>
                <a:cubicBezTo>
                  <a:pt x="25" y="92"/>
                  <a:pt x="23" y="96"/>
                  <a:pt x="26" y="96"/>
                </a:cubicBezTo>
                <a:cubicBezTo>
                  <a:pt x="26" y="97"/>
                  <a:pt x="26" y="98"/>
                  <a:pt x="27" y="99"/>
                </a:cubicBezTo>
                <a:cubicBezTo>
                  <a:pt x="27" y="99"/>
                  <a:pt x="26" y="99"/>
                  <a:pt x="26" y="99"/>
                </a:cubicBezTo>
                <a:cubicBezTo>
                  <a:pt x="27" y="100"/>
                  <a:pt x="28" y="99"/>
                  <a:pt x="29" y="100"/>
                </a:cubicBezTo>
                <a:cubicBezTo>
                  <a:pt x="29" y="101"/>
                  <a:pt x="26" y="102"/>
                  <a:pt x="28" y="103"/>
                </a:cubicBezTo>
                <a:cubicBezTo>
                  <a:pt x="28" y="104"/>
                  <a:pt x="26" y="103"/>
                  <a:pt x="25" y="104"/>
                </a:cubicBezTo>
                <a:cubicBezTo>
                  <a:pt x="24" y="104"/>
                  <a:pt x="23" y="104"/>
                  <a:pt x="22" y="104"/>
                </a:cubicBezTo>
                <a:cubicBezTo>
                  <a:pt x="22" y="105"/>
                  <a:pt x="21" y="105"/>
                  <a:pt x="21" y="105"/>
                </a:cubicBezTo>
                <a:cubicBezTo>
                  <a:pt x="20" y="105"/>
                  <a:pt x="19" y="105"/>
                  <a:pt x="19" y="106"/>
                </a:cubicBezTo>
                <a:cubicBezTo>
                  <a:pt x="20" y="105"/>
                  <a:pt x="20" y="102"/>
                  <a:pt x="22" y="103"/>
                </a:cubicBezTo>
                <a:cubicBezTo>
                  <a:pt x="22" y="103"/>
                  <a:pt x="23" y="103"/>
                  <a:pt x="23" y="103"/>
                </a:cubicBezTo>
                <a:cubicBezTo>
                  <a:pt x="22" y="103"/>
                  <a:pt x="21" y="103"/>
                  <a:pt x="20" y="102"/>
                </a:cubicBezTo>
                <a:cubicBezTo>
                  <a:pt x="20" y="102"/>
                  <a:pt x="20" y="102"/>
                  <a:pt x="19" y="102"/>
                </a:cubicBezTo>
                <a:cubicBezTo>
                  <a:pt x="20" y="101"/>
                  <a:pt x="22" y="101"/>
                  <a:pt x="21" y="99"/>
                </a:cubicBezTo>
                <a:cubicBezTo>
                  <a:pt x="20" y="99"/>
                  <a:pt x="20" y="99"/>
                  <a:pt x="20" y="99"/>
                </a:cubicBezTo>
                <a:cubicBezTo>
                  <a:pt x="20" y="99"/>
                  <a:pt x="21" y="99"/>
                  <a:pt x="21" y="99"/>
                </a:cubicBezTo>
                <a:cubicBezTo>
                  <a:pt x="20" y="99"/>
                  <a:pt x="20" y="99"/>
                  <a:pt x="20" y="99"/>
                </a:cubicBezTo>
                <a:cubicBezTo>
                  <a:pt x="21" y="99"/>
                  <a:pt x="21" y="99"/>
                  <a:pt x="22" y="99"/>
                </a:cubicBezTo>
                <a:cubicBezTo>
                  <a:pt x="22" y="98"/>
                  <a:pt x="22" y="98"/>
                  <a:pt x="22" y="98"/>
                </a:cubicBezTo>
                <a:cubicBezTo>
                  <a:pt x="22" y="98"/>
                  <a:pt x="22" y="98"/>
                  <a:pt x="22" y="98"/>
                </a:cubicBezTo>
                <a:cubicBezTo>
                  <a:pt x="23" y="98"/>
                  <a:pt x="22" y="97"/>
                  <a:pt x="22" y="97"/>
                </a:cubicBezTo>
                <a:cubicBezTo>
                  <a:pt x="21" y="97"/>
                  <a:pt x="23" y="94"/>
                  <a:pt x="21" y="95"/>
                </a:cubicBezTo>
                <a:cubicBezTo>
                  <a:pt x="21" y="95"/>
                  <a:pt x="21" y="95"/>
                  <a:pt x="21" y="95"/>
                </a:cubicBezTo>
                <a:cubicBezTo>
                  <a:pt x="20" y="95"/>
                  <a:pt x="20" y="95"/>
                  <a:pt x="20" y="95"/>
                </a:cubicBezTo>
                <a:cubicBezTo>
                  <a:pt x="20" y="94"/>
                  <a:pt x="20" y="93"/>
                  <a:pt x="19" y="93"/>
                </a:cubicBezTo>
                <a:cubicBezTo>
                  <a:pt x="19" y="93"/>
                  <a:pt x="19" y="93"/>
                  <a:pt x="19" y="94"/>
                </a:cubicBezTo>
                <a:cubicBezTo>
                  <a:pt x="19" y="94"/>
                  <a:pt x="19" y="94"/>
                  <a:pt x="19" y="94"/>
                </a:cubicBezTo>
                <a:cubicBezTo>
                  <a:pt x="18" y="93"/>
                  <a:pt x="20" y="91"/>
                  <a:pt x="18" y="92"/>
                </a:cubicBezTo>
                <a:cubicBezTo>
                  <a:pt x="20" y="91"/>
                  <a:pt x="18" y="87"/>
                  <a:pt x="22" y="87"/>
                </a:cubicBezTo>
                <a:close/>
                <a:moveTo>
                  <a:pt x="84" y="88"/>
                </a:moveTo>
                <a:cubicBezTo>
                  <a:pt x="83" y="89"/>
                  <a:pt x="82" y="88"/>
                  <a:pt x="82" y="88"/>
                </a:cubicBezTo>
                <a:cubicBezTo>
                  <a:pt x="82" y="89"/>
                  <a:pt x="83" y="88"/>
                  <a:pt x="84" y="88"/>
                </a:cubicBezTo>
                <a:close/>
                <a:moveTo>
                  <a:pt x="51" y="89"/>
                </a:moveTo>
                <a:cubicBezTo>
                  <a:pt x="51" y="89"/>
                  <a:pt x="51" y="90"/>
                  <a:pt x="51" y="90"/>
                </a:cubicBezTo>
                <a:cubicBezTo>
                  <a:pt x="51" y="90"/>
                  <a:pt x="51" y="90"/>
                  <a:pt x="51" y="90"/>
                </a:cubicBezTo>
                <a:cubicBezTo>
                  <a:pt x="51" y="90"/>
                  <a:pt x="50" y="89"/>
                  <a:pt x="51" y="89"/>
                </a:cubicBezTo>
                <a:close/>
                <a:moveTo>
                  <a:pt x="18" y="90"/>
                </a:moveTo>
                <a:cubicBezTo>
                  <a:pt x="18" y="90"/>
                  <a:pt x="18" y="90"/>
                  <a:pt x="18" y="89"/>
                </a:cubicBezTo>
                <a:cubicBezTo>
                  <a:pt x="18" y="90"/>
                  <a:pt x="18" y="90"/>
                  <a:pt x="18" y="90"/>
                </a:cubicBezTo>
                <a:close/>
                <a:moveTo>
                  <a:pt x="134" y="91"/>
                </a:moveTo>
                <a:cubicBezTo>
                  <a:pt x="133" y="91"/>
                  <a:pt x="133" y="91"/>
                  <a:pt x="133" y="91"/>
                </a:cubicBezTo>
                <a:cubicBezTo>
                  <a:pt x="133" y="91"/>
                  <a:pt x="134" y="90"/>
                  <a:pt x="134" y="91"/>
                </a:cubicBezTo>
                <a:close/>
                <a:moveTo>
                  <a:pt x="89" y="91"/>
                </a:moveTo>
                <a:cubicBezTo>
                  <a:pt x="92" y="91"/>
                  <a:pt x="92" y="91"/>
                  <a:pt x="92" y="91"/>
                </a:cubicBezTo>
                <a:cubicBezTo>
                  <a:pt x="89" y="91"/>
                  <a:pt x="89" y="91"/>
                  <a:pt x="89" y="91"/>
                </a:cubicBezTo>
                <a:close/>
                <a:moveTo>
                  <a:pt x="43" y="93"/>
                </a:moveTo>
                <a:cubicBezTo>
                  <a:pt x="42" y="95"/>
                  <a:pt x="42" y="95"/>
                  <a:pt x="42" y="95"/>
                </a:cubicBezTo>
                <a:cubicBezTo>
                  <a:pt x="41" y="94"/>
                  <a:pt x="41" y="94"/>
                  <a:pt x="41" y="94"/>
                </a:cubicBezTo>
                <a:cubicBezTo>
                  <a:pt x="41" y="94"/>
                  <a:pt x="41" y="93"/>
                  <a:pt x="42" y="94"/>
                </a:cubicBezTo>
                <a:cubicBezTo>
                  <a:pt x="42" y="94"/>
                  <a:pt x="42" y="94"/>
                  <a:pt x="42" y="94"/>
                </a:cubicBezTo>
                <a:cubicBezTo>
                  <a:pt x="42" y="94"/>
                  <a:pt x="42" y="92"/>
                  <a:pt x="43" y="93"/>
                </a:cubicBezTo>
                <a:close/>
                <a:moveTo>
                  <a:pt x="17" y="95"/>
                </a:moveTo>
                <a:cubicBezTo>
                  <a:pt x="17" y="95"/>
                  <a:pt x="18" y="95"/>
                  <a:pt x="18" y="95"/>
                </a:cubicBezTo>
                <a:cubicBezTo>
                  <a:pt x="18" y="95"/>
                  <a:pt x="19" y="96"/>
                  <a:pt x="19" y="96"/>
                </a:cubicBezTo>
                <a:cubicBezTo>
                  <a:pt x="18" y="97"/>
                  <a:pt x="18" y="97"/>
                  <a:pt x="18" y="97"/>
                </a:cubicBezTo>
                <a:cubicBezTo>
                  <a:pt x="18" y="98"/>
                  <a:pt x="18" y="100"/>
                  <a:pt x="17" y="100"/>
                </a:cubicBezTo>
                <a:cubicBezTo>
                  <a:pt x="16" y="101"/>
                  <a:pt x="14" y="103"/>
                  <a:pt x="12" y="102"/>
                </a:cubicBezTo>
                <a:cubicBezTo>
                  <a:pt x="12" y="100"/>
                  <a:pt x="15" y="99"/>
                  <a:pt x="13" y="98"/>
                </a:cubicBezTo>
                <a:cubicBezTo>
                  <a:pt x="14" y="97"/>
                  <a:pt x="12" y="97"/>
                  <a:pt x="13" y="96"/>
                </a:cubicBezTo>
                <a:cubicBezTo>
                  <a:pt x="14" y="97"/>
                  <a:pt x="15" y="97"/>
                  <a:pt x="15" y="96"/>
                </a:cubicBezTo>
                <a:cubicBezTo>
                  <a:pt x="15" y="96"/>
                  <a:pt x="15" y="96"/>
                  <a:pt x="15" y="96"/>
                </a:cubicBezTo>
                <a:cubicBezTo>
                  <a:pt x="15" y="95"/>
                  <a:pt x="15" y="95"/>
                  <a:pt x="15" y="95"/>
                </a:cubicBezTo>
                <a:cubicBezTo>
                  <a:pt x="16" y="95"/>
                  <a:pt x="17" y="94"/>
                  <a:pt x="17" y="95"/>
                </a:cubicBezTo>
                <a:close/>
                <a:moveTo>
                  <a:pt x="94" y="95"/>
                </a:moveTo>
                <a:cubicBezTo>
                  <a:pt x="94" y="96"/>
                  <a:pt x="94" y="96"/>
                  <a:pt x="94" y="96"/>
                </a:cubicBezTo>
                <a:cubicBezTo>
                  <a:pt x="93" y="95"/>
                  <a:pt x="93" y="95"/>
                  <a:pt x="93" y="95"/>
                </a:cubicBezTo>
                <a:cubicBezTo>
                  <a:pt x="93" y="95"/>
                  <a:pt x="94" y="95"/>
                  <a:pt x="94" y="95"/>
                </a:cubicBezTo>
                <a:close/>
                <a:moveTo>
                  <a:pt x="42" y="96"/>
                </a:moveTo>
                <a:cubicBezTo>
                  <a:pt x="41" y="95"/>
                  <a:pt x="41" y="95"/>
                  <a:pt x="41" y="95"/>
                </a:cubicBezTo>
                <a:cubicBezTo>
                  <a:pt x="42" y="95"/>
                  <a:pt x="42" y="95"/>
                  <a:pt x="42" y="95"/>
                </a:cubicBezTo>
                <a:cubicBezTo>
                  <a:pt x="42" y="96"/>
                  <a:pt x="42" y="96"/>
                  <a:pt x="42" y="96"/>
                </a:cubicBezTo>
                <a:close/>
                <a:moveTo>
                  <a:pt x="168" y="98"/>
                </a:moveTo>
                <a:cubicBezTo>
                  <a:pt x="168" y="96"/>
                  <a:pt x="168" y="96"/>
                  <a:pt x="168" y="96"/>
                </a:cubicBezTo>
                <a:cubicBezTo>
                  <a:pt x="169" y="96"/>
                  <a:pt x="168" y="97"/>
                  <a:pt x="168" y="98"/>
                </a:cubicBezTo>
                <a:close/>
                <a:moveTo>
                  <a:pt x="94" y="97"/>
                </a:moveTo>
                <a:cubicBezTo>
                  <a:pt x="93" y="99"/>
                  <a:pt x="93" y="99"/>
                  <a:pt x="93" y="99"/>
                </a:cubicBezTo>
                <a:cubicBezTo>
                  <a:pt x="94" y="97"/>
                  <a:pt x="94" y="97"/>
                  <a:pt x="94" y="97"/>
                </a:cubicBezTo>
                <a:close/>
                <a:moveTo>
                  <a:pt x="194" y="98"/>
                </a:moveTo>
                <a:cubicBezTo>
                  <a:pt x="194" y="98"/>
                  <a:pt x="194" y="99"/>
                  <a:pt x="194" y="99"/>
                </a:cubicBezTo>
                <a:cubicBezTo>
                  <a:pt x="194" y="99"/>
                  <a:pt x="194" y="98"/>
                  <a:pt x="194" y="98"/>
                </a:cubicBezTo>
                <a:close/>
                <a:moveTo>
                  <a:pt x="158" y="99"/>
                </a:moveTo>
                <a:cubicBezTo>
                  <a:pt x="158" y="99"/>
                  <a:pt x="158" y="100"/>
                  <a:pt x="158" y="100"/>
                </a:cubicBezTo>
                <a:cubicBezTo>
                  <a:pt x="157" y="100"/>
                  <a:pt x="157" y="99"/>
                  <a:pt x="157" y="99"/>
                </a:cubicBezTo>
                <a:cubicBezTo>
                  <a:pt x="157" y="98"/>
                  <a:pt x="158" y="99"/>
                  <a:pt x="158" y="99"/>
                </a:cubicBezTo>
                <a:close/>
                <a:moveTo>
                  <a:pt x="243" y="101"/>
                </a:moveTo>
                <a:cubicBezTo>
                  <a:pt x="244" y="100"/>
                  <a:pt x="244" y="100"/>
                  <a:pt x="244" y="100"/>
                </a:cubicBezTo>
                <a:cubicBezTo>
                  <a:pt x="244" y="100"/>
                  <a:pt x="244" y="100"/>
                  <a:pt x="244" y="100"/>
                </a:cubicBezTo>
                <a:cubicBezTo>
                  <a:pt x="243" y="101"/>
                  <a:pt x="243" y="101"/>
                  <a:pt x="243" y="101"/>
                </a:cubicBezTo>
                <a:close/>
                <a:moveTo>
                  <a:pt x="91" y="101"/>
                </a:moveTo>
                <a:cubicBezTo>
                  <a:pt x="91" y="100"/>
                  <a:pt x="91" y="100"/>
                  <a:pt x="91" y="100"/>
                </a:cubicBezTo>
                <a:cubicBezTo>
                  <a:pt x="92" y="100"/>
                  <a:pt x="92" y="100"/>
                  <a:pt x="92" y="100"/>
                </a:cubicBezTo>
                <a:cubicBezTo>
                  <a:pt x="91" y="101"/>
                  <a:pt x="91" y="101"/>
                  <a:pt x="91" y="101"/>
                </a:cubicBezTo>
                <a:close/>
                <a:moveTo>
                  <a:pt x="145" y="103"/>
                </a:moveTo>
                <a:cubicBezTo>
                  <a:pt x="146" y="105"/>
                  <a:pt x="147" y="105"/>
                  <a:pt x="148" y="106"/>
                </a:cubicBezTo>
                <a:cubicBezTo>
                  <a:pt x="147" y="107"/>
                  <a:pt x="146" y="105"/>
                  <a:pt x="145" y="105"/>
                </a:cubicBezTo>
                <a:cubicBezTo>
                  <a:pt x="146" y="104"/>
                  <a:pt x="145" y="104"/>
                  <a:pt x="146" y="103"/>
                </a:cubicBezTo>
                <a:cubicBezTo>
                  <a:pt x="145" y="102"/>
                  <a:pt x="145" y="102"/>
                  <a:pt x="145" y="102"/>
                </a:cubicBezTo>
                <a:cubicBezTo>
                  <a:pt x="145" y="102"/>
                  <a:pt x="147" y="103"/>
                  <a:pt x="145" y="103"/>
                </a:cubicBezTo>
                <a:close/>
                <a:moveTo>
                  <a:pt x="240" y="104"/>
                </a:moveTo>
                <a:cubicBezTo>
                  <a:pt x="240" y="104"/>
                  <a:pt x="241" y="103"/>
                  <a:pt x="242" y="102"/>
                </a:cubicBezTo>
                <a:cubicBezTo>
                  <a:pt x="241" y="102"/>
                  <a:pt x="241" y="103"/>
                  <a:pt x="240" y="104"/>
                </a:cubicBezTo>
                <a:close/>
                <a:moveTo>
                  <a:pt x="69" y="102"/>
                </a:moveTo>
                <a:cubicBezTo>
                  <a:pt x="69" y="102"/>
                  <a:pt x="69" y="102"/>
                  <a:pt x="69" y="102"/>
                </a:cubicBezTo>
                <a:cubicBezTo>
                  <a:pt x="69" y="103"/>
                  <a:pt x="69" y="103"/>
                  <a:pt x="69" y="103"/>
                </a:cubicBezTo>
                <a:cubicBezTo>
                  <a:pt x="69" y="103"/>
                  <a:pt x="69" y="103"/>
                  <a:pt x="69" y="103"/>
                </a:cubicBezTo>
                <a:cubicBezTo>
                  <a:pt x="69" y="102"/>
                  <a:pt x="69" y="102"/>
                  <a:pt x="69" y="102"/>
                </a:cubicBezTo>
                <a:close/>
                <a:moveTo>
                  <a:pt x="238" y="106"/>
                </a:moveTo>
                <a:cubicBezTo>
                  <a:pt x="237" y="107"/>
                  <a:pt x="239" y="107"/>
                  <a:pt x="239" y="108"/>
                </a:cubicBezTo>
                <a:cubicBezTo>
                  <a:pt x="238" y="109"/>
                  <a:pt x="235" y="109"/>
                  <a:pt x="237" y="111"/>
                </a:cubicBezTo>
                <a:cubicBezTo>
                  <a:pt x="235" y="110"/>
                  <a:pt x="233" y="109"/>
                  <a:pt x="232" y="110"/>
                </a:cubicBezTo>
                <a:cubicBezTo>
                  <a:pt x="232" y="112"/>
                  <a:pt x="233" y="111"/>
                  <a:pt x="234" y="112"/>
                </a:cubicBezTo>
                <a:cubicBezTo>
                  <a:pt x="233" y="113"/>
                  <a:pt x="233" y="113"/>
                  <a:pt x="233" y="113"/>
                </a:cubicBezTo>
                <a:cubicBezTo>
                  <a:pt x="233" y="112"/>
                  <a:pt x="230" y="110"/>
                  <a:pt x="232" y="109"/>
                </a:cubicBezTo>
                <a:cubicBezTo>
                  <a:pt x="232" y="109"/>
                  <a:pt x="232" y="109"/>
                  <a:pt x="232" y="109"/>
                </a:cubicBezTo>
                <a:cubicBezTo>
                  <a:pt x="232" y="109"/>
                  <a:pt x="232" y="109"/>
                  <a:pt x="233" y="109"/>
                </a:cubicBezTo>
                <a:cubicBezTo>
                  <a:pt x="234" y="108"/>
                  <a:pt x="232" y="107"/>
                  <a:pt x="233" y="106"/>
                </a:cubicBezTo>
                <a:cubicBezTo>
                  <a:pt x="233" y="105"/>
                  <a:pt x="232" y="105"/>
                  <a:pt x="232" y="103"/>
                </a:cubicBezTo>
                <a:cubicBezTo>
                  <a:pt x="234" y="104"/>
                  <a:pt x="236" y="108"/>
                  <a:pt x="238" y="106"/>
                </a:cubicBezTo>
                <a:close/>
                <a:moveTo>
                  <a:pt x="158" y="105"/>
                </a:moveTo>
                <a:cubicBezTo>
                  <a:pt x="158" y="105"/>
                  <a:pt x="158" y="104"/>
                  <a:pt x="158" y="104"/>
                </a:cubicBezTo>
                <a:cubicBezTo>
                  <a:pt x="159" y="104"/>
                  <a:pt x="159" y="104"/>
                  <a:pt x="159" y="104"/>
                </a:cubicBezTo>
                <a:cubicBezTo>
                  <a:pt x="158" y="105"/>
                  <a:pt x="158" y="105"/>
                  <a:pt x="158" y="105"/>
                </a:cubicBezTo>
                <a:close/>
                <a:moveTo>
                  <a:pt x="219" y="106"/>
                </a:moveTo>
                <a:cubicBezTo>
                  <a:pt x="219" y="106"/>
                  <a:pt x="220" y="107"/>
                  <a:pt x="219" y="107"/>
                </a:cubicBezTo>
                <a:cubicBezTo>
                  <a:pt x="219" y="106"/>
                  <a:pt x="219" y="106"/>
                  <a:pt x="219" y="106"/>
                </a:cubicBezTo>
                <a:cubicBezTo>
                  <a:pt x="219" y="106"/>
                  <a:pt x="219" y="106"/>
                  <a:pt x="219" y="106"/>
                </a:cubicBezTo>
                <a:cubicBezTo>
                  <a:pt x="218" y="106"/>
                  <a:pt x="218" y="105"/>
                  <a:pt x="219" y="105"/>
                </a:cubicBezTo>
                <a:cubicBezTo>
                  <a:pt x="219" y="105"/>
                  <a:pt x="219" y="105"/>
                  <a:pt x="219" y="106"/>
                </a:cubicBezTo>
                <a:close/>
                <a:moveTo>
                  <a:pt x="239" y="106"/>
                </a:moveTo>
                <a:cubicBezTo>
                  <a:pt x="239" y="105"/>
                  <a:pt x="239" y="105"/>
                  <a:pt x="239" y="105"/>
                </a:cubicBezTo>
                <a:cubicBezTo>
                  <a:pt x="239" y="105"/>
                  <a:pt x="239" y="105"/>
                  <a:pt x="239" y="105"/>
                </a:cubicBezTo>
                <a:cubicBezTo>
                  <a:pt x="239" y="106"/>
                  <a:pt x="239" y="106"/>
                  <a:pt x="239" y="106"/>
                </a:cubicBezTo>
                <a:close/>
                <a:moveTo>
                  <a:pt x="73" y="106"/>
                </a:moveTo>
                <a:cubicBezTo>
                  <a:pt x="73" y="107"/>
                  <a:pt x="73" y="107"/>
                  <a:pt x="73" y="107"/>
                </a:cubicBezTo>
                <a:cubicBezTo>
                  <a:pt x="71" y="106"/>
                  <a:pt x="71" y="106"/>
                  <a:pt x="71" y="106"/>
                </a:cubicBezTo>
                <a:cubicBezTo>
                  <a:pt x="72" y="106"/>
                  <a:pt x="72" y="106"/>
                  <a:pt x="73" y="106"/>
                </a:cubicBezTo>
                <a:close/>
                <a:moveTo>
                  <a:pt x="86" y="109"/>
                </a:moveTo>
                <a:cubicBezTo>
                  <a:pt x="88" y="109"/>
                  <a:pt x="87" y="107"/>
                  <a:pt x="88" y="106"/>
                </a:cubicBezTo>
                <a:cubicBezTo>
                  <a:pt x="87" y="107"/>
                  <a:pt x="88" y="109"/>
                  <a:pt x="86" y="109"/>
                </a:cubicBezTo>
                <a:close/>
                <a:moveTo>
                  <a:pt x="135" y="109"/>
                </a:moveTo>
                <a:cubicBezTo>
                  <a:pt x="134" y="109"/>
                  <a:pt x="134" y="109"/>
                  <a:pt x="134" y="110"/>
                </a:cubicBezTo>
                <a:cubicBezTo>
                  <a:pt x="133" y="110"/>
                  <a:pt x="133" y="110"/>
                  <a:pt x="133" y="110"/>
                </a:cubicBezTo>
                <a:cubicBezTo>
                  <a:pt x="133" y="111"/>
                  <a:pt x="133" y="111"/>
                  <a:pt x="133" y="111"/>
                </a:cubicBezTo>
                <a:cubicBezTo>
                  <a:pt x="133" y="111"/>
                  <a:pt x="133" y="111"/>
                  <a:pt x="133" y="111"/>
                </a:cubicBezTo>
                <a:cubicBezTo>
                  <a:pt x="133" y="111"/>
                  <a:pt x="132" y="111"/>
                  <a:pt x="132" y="111"/>
                </a:cubicBezTo>
                <a:cubicBezTo>
                  <a:pt x="133" y="110"/>
                  <a:pt x="133" y="110"/>
                  <a:pt x="133" y="110"/>
                </a:cubicBezTo>
                <a:cubicBezTo>
                  <a:pt x="132" y="110"/>
                  <a:pt x="132" y="110"/>
                  <a:pt x="132" y="110"/>
                </a:cubicBezTo>
                <a:cubicBezTo>
                  <a:pt x="133" y="110"/>
                  <a:pt x="134" y="108"/>
                  <a:pt x="135" y="109"/>
                </a:cubicBezTo>
                <a:close/>
                <a:moveTo>
                  <a:pt x="102" y="111"/>
                </a:moveTo>
                <a:cubicBezTo>
                  <a:pt x="102" y="111"/>
                  <a:pt x="102" y="112"/>
                  <a:pt x="102" y="112"/>
                </a:cubicBezTo>
                <a:cubicBezTo>
                  <a:pt x="102" y="113"/>
                  <a:pt x="102" y="113"/>
                  <a:pt x="102" y="113"/>
                </a:cubicBezTo>
                <a:cubicBezTo>
                  <a:pt x="102" y="113"/>
                  <a:pt x="101" y="113"/>
                  <a:pt x="100" y="113"/>
                </a:cubicBezTo>
                <a:cubicBezTo>
                  <a:pt x="99" y="113"/>
                  <a:pt x="100" y="114"/>
                  <a:pt x="100" y="115"/>
                </a:cubicBezTo>
                <a:cubicBezTo>
                  <a:pt x="99" y="115"/>
                  <a:pt x="99" y="114"/>
                  <a:pt x="99" y="115"/>
                </a:cubicBezTo>
                <a:cubicBezTo>
                  <a:pt x="100" y="116"/>
                  <a:pt x="100" y="118"/>
                  <a:pt x="103" y="118"/>
                </a:cubicBezTo>
                <a:cubicBezTo>
                  <a:pt x="101" y="120"/>
                  <a:pt x="104" y="121"/>
                  <a:pt x="103" y="123"/>
                </a:cubicBezTo>
                <a:cubicBezTo>
                  <a:pt x="104" y="123"/>
                  <a:pt x="103" y="124"/>
                  <a:pt x="104" y="124"/>
                </a:cubicBezTo>
                <a:cubicBezTo>
                  <a:pt x="104" y="124"/>
                  <a:pt x="104" y="124"/>
                  <a:pt x="105" y="124"/>
                </a:cubicBezTo>
                <a:cubicBezTo>
                  <a:pt x="105" y="124"/>
                  <a:pt x="105" y="124"/>
                  <a:pt x="105" y="124"/>
                </a:cubicBezTo>
                <a:cubicBezTo>
                  <a:pt x="105" y="124"/>
                  <a:pt x="105" y="124"/>
                  <a:pt x="104" y="125"/>
                </a:cubicBezTo>
                <a:cubicBezTo>
                  <a:pt x="107" y="125"/>
                  <a:pt x="105" y="128"/>
                  <a:pt x="106" y="129"/>
                </a:cubicBezTo>
                <a:cubicBezTo>
                  <a:pt x="104" y="130"/>
                  <a:pt x="102" y="130"/>
                  <a:pt x="100" y="128"/>
                </a:cubicBezTo>
                <a:cubicBezTo>
                  <a:pt x="98" y="129"/>
                  <a:pt x="99" y="127"/>
                  <a:pt x="98" y="127"/>
                </a:cubicBezTo>
                <a:cubicBezTo>
                  <a:pt x="98" y="125"/>
                  <a:pt x="98" y="125"/>
                  <a:pt x="98" y="125"/>
                </a:cubicBezTo>
                <a:cubicBezTo>
                  <a:pt x="99" y="125"/>
                  <a:pt x="98" y="123"/>
                  <a:pt x="100" y="123"/>
                </a:cubicBezTo>
                <a:cubicBezTo>
                  <a:pt x="100" y="122"/>
                  <a:pt x="99" y="123"/>
                  <a:pt x="99" y="122"/>
                </a:cubicBezTo>
                <a:cubicBezTo>
                  <a:pt x="98" y="120"/>
                  <a:pt x="95" y="119"/>
                  <a:pt x="95" y="116"/>
                </a:cubicBezTo>
                <a:cubicBezTo>
                  <a:pt x="93" y="116"/>
                  <a:pt x="93" y="114"/>
                  <a:pt x="94" y="113"/>
                </a:cubicBezTo>
                <a:cubicBezTo>
                  <a:pt x="97" y="112"/>
                  <a:pt x="98" y="109"/>
                  <a:pt x="101" y="110"/>
                </a:cubicBezTo>
                <a:cubicBezTo>
                  <a:pt x="101" y="110"/>
                  <a:pt x="102" y="110"/>
                  <a:pt x="102" y="111"/>
                </a:cubicBezTo>
                <a:close/>
                <a:moveTo>
                  <a:pt x="80" y="112"/>
                </a:moveTo>
                <a:cubicBezTo>
                  <a:pt x="80" y="112"/>
                  <a:pt x="80" y="112"/>
                  <a:pt x="81" y="112"/>
                </a:cubicBezTo>
                <a:cubicBezTo>
                  <a:pt x="81" y="113"/>
                  <a:pt x="79" y="113"/>
                  <a:pt x="80" y="114"/>
                </a:cubicBezTo>
                <a:cubicBezTo>
                  <a:pt x="80" y="114"/>
                  <a:pt x="79" y="113"/>
                  <a:pt x="79" y="114"/>
                </a:cubicBezTo>
                <a:cubicBezTo>
                  <a:pt x="81" y="116"/>
                  <a:pt x="83" y="116"/>
                  <a:pt x="85" y="118"/>
                </a:cubicBezTo>
                <a:cubicBezTo>
                  <a:pt x="86" y="118"/>
                  <a:pt x="86" y="119"/>
                  <a:pt x="86" y="120"/>
                </a:cubicBezTo>
                <a:cubicBezTo>
                  <a:pt x="87" y="121"/>
                  <a:pt x="86" y="122"/>
                  <a:pt x="85" y="122"/>
                </a:cubicBezTo>
                <a:cubicBezTo>
                  <a:pt x="83" y="122"/>
                  <a:pt x="81" y="122"/>
                  <a:pt x="79" y="121"/>
                </a:cubicBezTo>
                <a:cubicBezTo>
                  <a:pt x="79" y="121"/>
                  <a:pt x="79" y="121"/>
                  <a:pt x="78" y="121"/>
                </a:cubicBezTo>
                <a:cubicBezTo>
                  <a:pt x="78" y="121"/>
                  <a:pt x="77" y="120"/>
                  <a:pt x="77" y="120"/>
                </a:cubicBezTo>
                <a:cubicBezTo>
                  <a:pt x="74" y="120"/>
                  <a:pt x="73" y="120"/>
                  <a:pt x="71" y="122"/>
                </a:cubicBezTo>
                <a:cubicBezTo>
                  <a:pt x="71" y="122"/>
                  <a:pt x="69" y="122"/>
                  <a:pt x="68" y="122"/>
                </a:cubicBezTo>
                <a:cubicBezTo>
                  <a:pt x="69" y="123"/>
                  <a:pt x="68" y="123"/>
                  <a:pt x="68" y="124"/>
                </a:cubicBezTo>
                <a:cubicBezTo>
                  <a:pt x="67" y="123"/>
                  <a:pt x="67" y="124"/>
                  <a:pt x="66" y="124"/>
                </a:cubicBezTo>
                <a:cubicBezTo>
                  <a:pt x="66" y="123"/>
                  <a:pt x="66" y="123"/>
                  <a:pt x="66" y="123"/>
                </a:cubicBezTo>
                <a:cubicBezTo>
                  <a:pt x="67" y="123"/>
                  <a:pt x="67" y="123"/>
                  <a:pt x="67" y="122"/>
                </a:cubicBezTo>
                <a:cubicBezTo>
                  <a:pt x="68" y="123"/>
                  <a:pt x="68" y="123"/>
                  <a:pt x="68" y="123"/>
                </a:cubicBezTo>
                <a:cubicBezTo>
                  <a:pt x="68" y="122"/>
                  <a:pt x="68" y="122"/>
                  <a:pt x="68" y="122"/>
                </a:cubicBezTo>
                <a:cubicBezTo>
                  <a:pt x="67" y="122"/>
                  <a:pt x="67" y="120"/>
                  <a:pt x="66" y="119"/>
                </a:cubicBezTo>
                <a:cubicBezTo>
                  <a:pt x="66" y="119"/>
                  <a:pt x="67" y="119"/>
                  <a:pt x="67" y="118"/>
                </a:cubicBezTo>
                <a:cubicBezTo>
                  <a:pt x="68" y="118"/>
                  <a:pt x="67" y="117"/>
                  <a:pt x="68" y="116"/>
                </a:cubicBezTo>
                <a:cubicBezTo>
                  <a:pt x="67" y="116"/>
                  <a:pt x="67" y="116"/>
                  <a:pt x="67" y="116"/>
                </a:cubicBezTo>
                <a:cubicBezTo>
                  <a:pt x="68" y="116"/>
                  <a:pt x="68" y="115"/>
                  <a:pt x="68" y="115"/>
                </a:cubicBezTo>
                <a:cubicBezTo>
                  <a:pt x="68" y="115"/>
                  <a:pt x="68" y="115"/>
                  <a:pt x="68" y="115"/>
                </a:cubicBezTo>
                <a:cubicBezTo>
                  <a:pt x="68" y="113"/>
                  <a:pt x="70" y="113"/>
                  <a:pt x="71" y="111"/>
                </a:cubicBezTo>
                <a:cubicBezTo>
                  <a:pt x="71" y="112"/>
                  <a:pt x="71" y="112"/>
                  <a:pt x="71" y="112"/>
                </a:cubicBezTo>
                <a:cubicBezTo>
                  <a:pt x="71" y="112"/>
                  <a:pt x="71" y="111"/>
                  <a:pt x="72" y="111"/>
                </a:cubicBezTo>
                <a:cubicBezTo>
                  <a:pt x="71" y="112"/>
                  <a:pt x="72" y="112"/>
                  <a:pt x="72" y="113"/>
                </a:cubicBezTo>
                <a:cubicBezTo>
                  <a:pt x="74" y="113"/>
                  <a:pt x="74" y="113"/>
                  <a:pt x="74" y="113"/>
                </a:cubicBezTo>
                <a:cubicBezTo>
                  <a:pt x="73" y="114"/>
                  <a:pt x="73" y="114"/>
                  <a:pt x="73" y="114"/>
                </a:cubicBezTo>
                <a:cubicBezTo>
                  <a:pt x="75" y="114"/>
                  <a:pt x="73" y="116"/>
                  <a:pt x="75" y="116"/>
                </a:cubicBezTo>
                <a:cubicBezTo>
                  <a:pt x="76" y="115"/>
                  <a:pt x="77" y="114"/>
                  <a:pt x="79" y="114"/>
                </a:cubicBezTo>
                <a:cubicBezTo>
                  <a:pt x="79" y="114"/>
                  <a:pt x="78" y="114"/>
                  <a:pt x="78" y="113"/>
                </a:cubicBezTo>
                <a:cubicBezTo>
                  <a:pt x="78" y="114"/>
                  <a:pt x="77" y="114"/>
                  <a:pt x="76" y="114"/>
                </a:cubicBezTo>
                <a:cubicBezTo>
                  <a:pt x="75" y="113"/>
                  <a:pt x="75" y="113"/>
                  <a:pt x="75" y="113"/>
                </a:cubicBezTo>
                <a:cubicBezTo>
                  <a:pt x="76" y="111"/>
                  <a:pt x="78" y="112"/>
                  <a:pt x="79" y="110"/>
                </a:cubicBezTo>
                <a:cubicBezTo>
                  <a:pt x="80" y="110"/>
                  <a:pt x="81" y="111"/>
                  <a:pt x="82" y="110"/>
                </a:cubicBezTo>
                <a:cubicBezTo>
                  <a:pt x="80" y="112"/>
                  <a:pt x="80" y="112"/>
                  <a:pt x="80" y="112"/>
                </a:cubicBezTo>
                <a:close/>
                <a:moveTo>
                  <a:pt x="114" y="113"/>
                </a:moveTo>
                <a:cubicBezTo>
                  <a:pt x="114" y="114"/>
                  <a:pt x="114" y="114"/>
                  <a:pt x="113" y="115"/>
                </a:cubicBezTo>
                <a:cubicBezTo>
                  <a:pt x="112" y="115"/>
                  <a:pt x="112" y="114"/>
                  <a:pt x="111" y="114"/>
                </a:cubicBezTo>
                <a:cubicBezTo>
                  <a:pt x="111" y="112"/>
                  <a:pt x="111" y="112"/>
                  <a:pt x="111" y="112"/>
                </a:cubicBezTo>
                <a:cubicBezTo>
                  <a:pt x="111" y="112"/>
                  <a:pt x="111" y="112"/>
                  <a:pt x="111" y="112"/>
                </a:cubicBezTo>
                <a:cubicBezTo>
                  <a:pt x="112" y="111"/>
                  <a:pt x="112" y="111"/>
                  <a:pt x="112" y="111"/>
                </a:cubicBezTo>
                <a:cubicBezTo>
                  <a:pt x="112" y="112"/>
                  <a:pt x="113" y="112"/>
                  <a:pt x="113" y="112"/>
                </a:cubicBezTo>
                <a:cubicBezTo>
                  <a:pt x="114" y="111"/>
                  <a:pt x="114" y="111"/>
                  <a:pt x="113" y="110"/>
                </a:cubicBezTo>
                <a:cubicBezTo>
                  <a:pt x="114" y="111"/>
                  <a:pt x="114" y="112"/>
                  <a:pt x="114" y="113"/>
                </a:cubicBezTo>
                <a:close/>
                <a:moveTo>
                  <a:pt x="234" y="114"/>
                </a:moveTo>
                <a:cubicBezTo>
                  <a:pt x="234" y="114"/>
                  <a:pt x="234" y="114"/>
                  <a:pt x="234" y="114"/>
                </a:cubicBezTo>
                <a:cubicBezTo>
                  <a:pt x="236" y="115"/>
                  <a:pt x="237" y="117"/>
                  <a:pt x="237" y="119"/>
                </a:cubicBezTo>
                <a:cubicBezTo>
                  <a:pt x="236" y="119"/>
                  <a:pt x="236" y="120"/>
                  <a:pt x="235" y="120"/>
                </a:cubicBezTo>
                <a:cubicBezTo>
                  <a:pt x="237" y="122"/>
                  <a:pt x="235" y="124"/>
                  <a:pt x="237" y="126"/>
                </a:cubicBezTo>
                <a:cubicBezTo>
                  <a:pt x="236" y="126"/>
                  <a:pt x="237" y="127"/>
                  <a:pt x="236" y="127"/>
                </a:cubicBezTo>
                <a:cubicBezTo>
                  <a:pt x="235" y="127"/>
                  <a:pt x="236" y="126"/>
                  <a:pt x="235" y="126"/>
                </a:cubicBezTo>
                <a:cubicBezTo>
                  <a:pt x="235" y="127"/>
                  <a:pt x="234" y="127"/>
                  <a:pt x="234" y="128"/>
                </a:cubicBezTo>
                <a:cubicBezTo>
                  <a:pt x="234" y="127"/>
                  <a:pt x="234" y="127"/>
                  <a:pt x="234" y="127"/>
                </a:cubicBezTo>
                <a:cubicBezTo>
                  <a:pt x="234" y="129"/>
                  <a:pt x="231" y="127"/>
                  <a:pt x="231" y="128"/>
                </a:cubicBezTo>
                <a:cubicBezTo>
                  <a:pt x="231" y="129"/>
                  <a:pt x="231" y="129"/>
                  <a:pt x="231" y="129"/>
                </a:cubicBezTo>
                <a:cubicBezTo>
                  <a:pt x="230" y="129"/>
                  <a:pt x="230" y="132"/>
                  <a:pt x="229" y="130"/>
                </a:cubicBezTo>
                <a:cubicBezTo>
                  <a:pt x="229" y="130"/>
                  <a:pt x="229" y="129"/>
                  <a:pt x="229" y="129"/>
                </a:cubicBezTo>
                <a:cubicBezTo>
                  <a:pt x="228" y="129"/>
                  <a:pt x="228" y="129"/>
                  <a:pt x="228" y="129"/>
                </a:cubicBezTo>
                <a:cubicBezTo>
                  <a:pt x="228" y="129"/>
                  <a:pt x="228" y="129"/>
                  <a:pt x="228" y="129"/>
                </a:cubicBezTo>
                <a:cubicBezTo>
                  <a:pt x="229" y="129"/>
                  <a:pt x="229" y="129"/>
                  <a:pt x="229" y="129"/>
                </a:cubicBezTo>
                <a:cubicBezTo>
                  <a:pt x="229" y="129"/>
                  <a:pt x="229" y="129"/>
                  <a:pt x="229" y="129"/>
                </a:cubicBezTo>
                <a:cubicBezTo>
                  <a:pt x="229" y="128"/>
                  <a:pt x="228" y="128"/>
                  <a:pt x="228" y="128"/>
                </a:cubicBezTo>
                <a:cubicBezTo>
                  <a:pt x="227" y="129"/>
                  <a:pt x="226" y="129"/>
                  <a:pt x="225" y="129"/>
                </a:cubicBezTo>
                <a:cubicBezTo>
                  <a:pt x="225" y="129"/>
                  <a:pt x="225" y="129"/>
                  <a:pt x="225" y="129"/>
                </a:cubicBezTo>
                <a:cubicBezTo>
                  <a:pt x="225" y="129"/>
                  <a:pt x="224" y="130"/>
                  <a:pt x="224" y="130"/>
                </a:cubicBezTo>
                <a:cubicBezTo>
                  <a:pt x="224" y="130"/>
                  <a:pt x="223" y="130"/>
                  <a:pt x="223" y="131"/>
                </a:cubicBezTo>
                <a:cubicBezTo>
                  <a:pt x="223" y="131"/>
                  <a:pt x="224" y="131"/>
                  <a:pt x="224" y="131"/>
                </a:cubicBezTo>
                <a:cubicBezTo>
                  <a:pt x="224" y="131"/>
                  <a:pt x="224" y="131"/>
                  <a:pt x="224" y="132"/>
                </a:cubicBezTo>
                <a:cubicBezTo>
                  <a:pt x="226" y="132"/>
                  <a:pt x="223" y="134"/>
                  <a:pt x="224" y="135"/>
                </a:cubicBezTo>
                <a:cubicBezTo>
                  <a:pt x="224" y="135"/>
                  <a:pt x="224" y="136"/>
                  <a:pt x="224" y="136"/>
                </a:cubicBezTo>
                <a:cubicBezTo>
                  <a:pt x="224" y="136"/>
                  <a:pt x="224" y="135"/>
                  <a:pt x="223" y="135"/>
                </a:cubicBezTo>
                <a:cubicBezTo>
                  <a:pt x="223" y="135"/>
                  <a:pt x="223" y="136"/>
                  <a:pt x="223" y="136"/>
                </a:cubicBezTo>
                <a:cubicBezTo>
                  <a:pt x="223" y="135"/>
                  <a:pt x="222" y="134"/>
                  <a:pt x="223" y="133"/>
                </a:cubicBezTo>
                <a:cubicBezTo>
                  <a:pt x="223" y="133"/>
                  <a:pt x="223" y="132"/>
                  <a:pt x="222" y="132"/>
                </a:cubicBezTo>
                <a:cubicBezTo>
                  <a:pt x="222" y="132"/>
                  <a:pt x="222" y="132"/>
                  <a:pt x="222" y="132"/>
                </a:cubicBezTo>
                <a:cubicBezTo>
                  <a:pt x="222" y="132"/>
                  <a:pt x="222" y="132"/>
                  <a:pt x="222" y="132"/>
                </a:cubicBezTo>
                <a:cubicBezTo>
                  <a:pt x="222" y="133"/>
                  <a:pt x="222" y="133"/>
                  <a:pt x="222" y="133"/>
                </a:cubicBezTo>
                <a:cubicBezTo>
                  <a:pt x="222" y="133"/>
                  <a:pt x="222" y="133"/>
                  <a:pt x="222" y="133"/>
                </a:cubicBezTo>
                <a:cubicBezTo>
                  <a:pt x="221" y="131"/>
                  <a:pt x="224" y="131"/>
                  <a:pt x="223" y="129"/>
                </a:cubicBezTo>
                <a:cubicBezTo>
                  <a:pt x="224" y="129"/>
                  <a:pt x="224" y="128"/>
                  <a:pt x="225" y="127"/>
                </a:cubicBezTo>
                <a:cubicBezTo>
                  <a:pt x="226" y="127"/>
                  <a:pt x="228" y="126"/>
                  <a:pt x="229" y="127"/>
                </a:cubicBezTo>
                <a:cubicBezTo>
                  <a:pt x="229" y="126"/>
                  <a:pt x="230" y="126"/>
                  <a:pt x="230" y="126"/>
                </a:cubicBezTo>
                <a:cubicBezTo>
                  <a:pt x="229" y="125"/>
                  <a:pt x="230" y="123"/>
                  <a:pt x="230" y="122"/>
                </a:cubicBezTo>
                <a:cubicBezTo>
                  <a:pt x="230" y="123"/>
                  <a:pt x="230" y="123"/>
                  <a:pt x="230" y="123"/>
                </a:cubicBezTo>
                <a:cubicBezTo>
                  <a:pt x="230" y="124"/>
                  <a:pt x="231" y="123"/>
                  <a:pt x="232" y="123"/>
                </a:cubicBezTo>
                <a:cubicBezTo>
                  <a:pt x="233" y="122"/>
                  <a:pt x="233" y="120"/>
                  <a:pt x="234" y="118"/>
                </a:cubicBezTo>
                <a:cubicBezTo>
                  <a:pt x="234" y="117"/>
                  <a:pt x="233" y="117"/>
                  <a:pt x="233" y="116"/>
                </a:cubicBezTo>
                <a:cubicBezTo>
                  <a:pt x="233" y="116"/>
                  <a:pt x="233" y="116"/>
                  <a:pt x="233" y="116"/>
                </a:cubicBezTo>
                <a:cubicBezTo>
                  <a:pt x="233" y="115"/>
                  <a:pt x="233" y="115"/>
                  <a:pt x="233" y="114"/>
                </a:cubicBezTo>
                <a:cubicBezTo>
                  <a:pt x="233" y="114"/>
                  <a:pt x="233" y="114"/>
                  <a:pt x="234" y="114"/>
                </a:cubicBezTo>
                <a:close/>
                <a:moveTo>
                  <a:pt x="40" y="120"/>
                </a:moveTo>
                <a:cubicBezTo>
                  <a:pt x="39" y="122"/>
                  <a:pt x="39" y="122"/>
                  <a:pt x="39" y="122"/>
                </a:cubicBezTo>
                <a:cubicBezTo>
                  <a:pt x="39" y="121"/>
                  <a:pt x="38" y="120"/>
                  <a:pt x="39" y="119"/>
                </a:cubicBezTo>
                <a:cubicBezTo>
                  <a:pt x="40" y="119"/>
                  <a:pt x="40" y="120"/>
                  <a:pt x="40" y="120"/>
                </a:cubicBezTo>
                <a:close/>
                <a:moveTo>
                  <a:pt x="125" y="121"/>
                </a:moveTo>
                <a:cubicBezTo>
                  <a:pt x="125" y="121"/>
                  <a:pt x="125" y="121"/>
                  <a:pt x="125" y="121"/>
                </a:cubicBezTo>
                <a:cubicBezTo>
                  <a:pt x="124" y="121"/>
                  <a:pt x="124" y="121"/>
                  <a:pt x="124" y="121"/>
                </a:cubicBezTo>
                <a:cubicBezTo>
                  <a:pt x="124" y="121"/>
                  <a:pt x="125" y="121"/>
                  <a:pt x="125" y="121"/>
                </a:cubicBezTo>
                <a:close/>
                <a:moveTo>
                  <a:pt x="40" y="123"/>
                </a:moveTo>
                <a:cubicBezTo>
                  <a:pt x="40" y="124"/>
                  <a:pt x="40" y="125"/>
                  <a:pt x="40" y="126"/>
                </a:cubicBezTo>
                <a:cubicBezTo>
                  <a:pt x="39" y="126"/>
                  <a:pt x="39" y="126"/>
                  <a:pt x="39" y="126"/>
                </a:cubicBezTo>
                <a:cubicBezTo>
                  <a:pt x="39" y="125"/>
                  <a:pt x="37" y="123"/>
                  <a:pt x="39" y="122"/>
                </a:cubicBezTo>
                <a:cubicBezTo>
                  <a:pt x="40" y="122"/>
                  <a:pt x="40" y="123"/>
                  <a:pt x="40" y="123"/>
                </a:cubicBezTo>
                <a:close/>
                <a:moveTo>
                  <a:pt x="59" y="128"/>
                </a:moveTo>
                <a:cubicBezTo>
                  <a:pt x="60" y="128"/>
                  <a:pt x="60" y="128"/>
                  <a:pt x="60" y="128"/>
                </a:cubicBezTo>
                <a:cubicBezTo>
                  <a:pt x="59" y="128"/>
                  <a:pt x="59" y="128"/>
                  <a:pt x="59" y="128"/>
                </a:cubicBezTo>
                <a:close/>
                <a:moveTo>
                  <a:pt x="228" y="130"/>
                </a:moveTo>
                <a:cubicBezTo>
                  <a:pt x="228" y="131"/>
                  <a:pt x="228" y="131"/>
                  <a:pt x="228" y="131"/>
                </a:cubicBezTo>
                <a:cubicBezTo>
                  <a:pt x="228" y="131"/>
                  <a:pt x="227" y="131"/>
                  <a:pt x="227" y="131"/>
                </a:cubicBezTo>
                <a:cubicBezTo>
                  <a:pt x="227" y="131"/>
                  <a:pt x="226" y="131"/>
                  <a:pt x="226" y="132"/>
                </a:cubicBezTo>
                <a:cubicBezTo>
                  <a:pt x="226" y="132"/>
                  <a:pt x="226" y="132"/>
                  <a:pt x="226" y="132"/>
                </a:cubicBezTo>
                <a:cubicBezTo>
                  <a:pt x="225" y="132"/>
                  <a:pt x="226" y="131"/>
                  <a:pt x="225" y="131"/>
                </a:cubicBezTo>
                <a:cubicBezTo>
                  <a:pt x="225" y="129"/>
                  <a:pt x="227" y="131"/>
                  <a:pt x="227" y="129"/>
                </a:cubicBezTo>
                <a:cubicBezTo>
                  <a:pt x="228" y="130"/>
                  <a:pt x="228" y="130"/>
                  <a:pt x="228" y="130"/>
                </a:cubicBezTo>
                <a:close/>
                <a:moveTo>
                  <a:pt x="65" y="133"/>
                </a:moveTo>
                <a:cubicBezTo>
                  <a:pt x="64" y="134"/>
                  <a:pt x="63" y="133"/>
                  <a:pt x="61" y="133"/>
                </a:cubicBezTo>
                <a:cubicBezTo>
                  <a:pt x="62" y="133"/>
                  <a:pt x="62" y="133"/>
                  <a:pt x="62" y="133"/>
                </a:cubicBezTo>
                <a:cubicBezTo>
                  <a:pt x="63" y="133"/>
                  <a:pt x="64" y="133"/>
                  <a:pt x="65" y="133"/>
                </a:cubicBezTo>
                <a:close/>
                <a:moveTo>
                  <a:pt x="77" y="133"/>
                </a:moveTo>
                <a:cubicBezTo>
                  <a:pt x="77" y="134"/>
                  <a:pt x="76" y="134"/>
                  <a:pt x="75" y="134"/>
                </a:cubicBezTo>
                <a:cubicBezTo>
                  <a:pt x="75" y="134"/>
                  <a:pt x="75" y="134"/>
                  <a:pt x="74" y="134"/>
                </a:cubicBezTo>
                <a:cubicBezTo>
                  <a:pt x="75" y="133"/>
                  <a:pt x="76" y="133"/>
                  <a:pt x="77" y="133"/>
                </a:cubicBezTo>
                <a:close/>
                <a:moveTo>
                  <a:pt x="206" y="133"/>
                </a:moveTo>
                <a:cubicBezTo>
                  <a:pt x="205" y="133"/>
                  <a:pt x="205" y="133"/>
                  <a:pt x="205" y="133"/>
                </a:cubicBezTo>
                <a:cubicBezTo>
                  <a:pt x="206" y="133"/>
                  <a:pt x="206" y="133"/>
                  <a:pt x="205" y="133"/>
                </a:cubicBezTo>
                <a:cubicBezTo>
                  <a:pt x="206" y="133"/>
                  <a:pt x="206" y="133"/>
                  <a:pt x="206" y="133"/>
                </a:cubicBezTo>
                <a:cubicBezTo>
                  <a:pt x="206" y="133"/>
                  <a:pt x="206" y="133"/>
                  <a:pt x="206" y="133"/>
                </a:cubicBezTo>
                <a:close/>
                <a:moveTo>
                  <a:pt x="208" y="137"/>
                </a:moveTo>
                <a:cubicBezTo>
                  <a:pt x="208" y="137"/>
                  <a:pt x="208" y="137"/>
                  <a:pt x="208" y="137"/>
                </a:cubicBezTo>
                <a:cubicBezTo>
                  <a:pt x="208" y="137"/>
                  <a:pt x="207" y="137"/>
                  <a:pt x="208" y="136"/>
                </a:cubicBezTo>
                <a:cubicBezTo>
                  <a:pt x="208" y="136"/>
                  <a:pt x="208" y="137"/>
                  <a:pt x="208" y="137"/>
                </a:cubicBezTo>
                <a:close/>
                <a:moveTo>
                  <a:pt x="203" y="141"/>
                </a:moveTo>
                <a:cubicBezTo>
                  <a:pt x="203" y="141"/>
                  <a:pt x="203" y="142"/>
                  <a:pt x="203" y="142"/>
                </a:cubicBezTo>
                <a:cubicBezTo>
                  <a:pt x="202" y="140"/>
                  <a:pt x="202" y="140"/>
                  <a:pt x="202" y="140"/>
                </a:cubicBezTo>
                <a:cubicBezTo>
                  <a:pt x="202" y="141"/>
                  <a:pt x="203" y="141"/>
                  <a:pt x="203" y="141"/>
                </a:cubicBezTo>
                <a:close/>
                <a:moveTo>
                  <a:pt x="197" y="142"/>
                </a:moveTo>
                <a:cubicBezTo>
                  <a:pt x="197" y="142"/>
                  <a:pt x="196" y="142"/>
                  <a:pt x="196" y="141"/>
                </a:cubicBezTo>
                <a:cubicBezTo>
                  <a:pt x="196" y="141"/>
                  <a:pt x="196" y="141"/>
                  <a:pt x="196" y="141"/>
                </a:cubicBezTo>
                <a:cubicBezTo>
                  <a:pt x="196" y="141"/>
                  <a:pt x="196" y="142"/>
                  <a:pt x="197" y="141"/>
                </a:cubicBezTo>
                <a:cubicBezTo>
                  <a:pt x="197" y="141"/>
                  <a:pt x="197" y="141"/>
                  <a:pt x="197" y="141"/>
                </a:cubicBezTo>
                <a:cubicBezTo>
                  <a:pt x="197" y="142"/>
                  <a:pt x="197" y="142"/>
                  <a:pt x="197" y="142"/>
                </a:cubicBezTo>
                <a:close/>
                <a:moveTo>
                  <a:pt x="196" y="158"/>
                </a:moveTo>
                <a:cubicBezTo>
                  <a:pt x="196" y="159"/>
                  <a:pt x="196" y="160"/>
                  <a:pt x="195" y="160"/>
                </a:cubicBezTo>
                <a:cubicBezTo>
                  <a:pt x="194" y="160"/>
                  <a:pt x="193" y="160"/>
                  <a:pt x="193" y="159"/>
                </a:cubicBezTo>
                <a:cubicBezTo>
                  <a:pt x="193" y="158"/>
                  <a:pt x="195" y="157"/>
                  <a:pt x="196" y="158"/>
                </a:cubicBezTo>
                <a:close/>
                <a:moveTo>
                  <a:pt x="110" y="170"/>
                </a:moveTo>
                <a:cubicBezTo>
                  <a:pt x="110" y="170"/>
                  <a:pt x="110" y="170"/>
                  <a:pt x="110" y="170"/>
                </a:cubicBezTo>
                <a:cubicBezTo>
                  <a:pt x="110" y="170"/>
                  <a:pt x="110" y="171"/>
                  <a:pt x="109" y="171"/>
                </a:cubicBezTo>
                <a:cubicBezTo>
                  <a:pt x="109" y="170"/>
                  <a:pt x="109" y="170"/>
                  <a:pt x="109" y="170"/>
                </a:cubicBezTo>
                <a:cubicBezTo>
                  <a:pt x="109" y="170"/>
                  <a:pt x="109" y="170"/>
                  <a:pt x="110" y="170"/>
                </a:cubicBezTo>
                <a:close/>
                <a:moveTo>
                  <a:pt x="34" y="174"/>
                </a:moveTo>
                <a:cubicBezTo>
                  <a:pt x="34" y="175"/>
                  <a:pt x="34" y="175"/>
                  <a:pt x="34" y="175"/>
                </a:cubicBezTo>
                <a:cubicBezTo>
                  <a:pt x="33" y="175"/>
                  <a:pt x="33" y="175"/>
                  <a:pt x="33" y="175"/>
                </a:cubicBezTo>
                <a:cubicBezTo>
                  <a:pt x="33" y="174"/>
                  <a:pt x="33" y="174"/>
                  <a:pt x="33" y="174"/>
                </a:cubicBezTo>
                <a:cubicBezTo>
                  <a:pt x="34" y="174"/>
                  <a:pt x="34" y="174"/>
                  <a:pt x="34" y="174"/>
                </a:cubicBezTo>
                <a:cubicBezTo>
                  <a:pt x="34" y="174"/>
                  <a:pt x="34" y="174"/>
                  <a:pt x="34" y="174"/>
                </a:cubicBezTo>
                <a:close/>
                <a:moveTo>
                  <a:pt x="222" y="176"/>
                </a:moveTo>
                <a:cubicBezTo>
                  <a:pt x="221" y="177"/>
                  <a:pt x="223" y="178"/>
                  <a:pt x="222" y="179"/>
                </a:cubicBezTo>
                <a:cubicBezTo>
                  <a:pt x="222" y="179"/>
                  <a:pt x="221" y="179"/>
                  <a:pt x="221" y="178"/>
                </a:cubicBezTo>
                <a:cubicBezTo>
                  <a:pt x="220" y="179"/>
                  <a:pt x="220" y="179"/>
                  <a:pt x="221" y="180"/>
                </a:cubicBezTo>
                <a:cubicBezTo>
                  <a:pt x="221" y="180"/>
                  <a:pt x="221" y="181"/>
                  <a:pt x="220" y="181"/>
                </a:cubicBezTo>
                <a:cubicBezTo>
                  <a:pt x="220" y="181"/>
                  <a:pt x="220" y="181"/>
                  <a:pt x="220" y="181"/>
                </a:cubicBezTo>
                <a:cubicBezTo>
                  <a:pt x="220" y="181"/>
                  <a:pt x="219" y="181"/>
                  <a:pt x="219" y="180"/>
                </a:cubicBezTo>
                <a:cubicBezTo>
                  <a:pt x="217" y="180"/>
                  <a:pt x="220" y="178"/>
                  <a:pt x="218" y="178"/>
                </a:cubicBezTo>
                <a:cubicBezTo>
                  <a:pt x="217" y="178"/>
                  <a:pt x="216" y="179"/>
                  <a:pt x="216" y="178"/>
                </a:cubicBezTo>
                <a:cubicBezTo>
                  <a:pt x="216" y="178"/>
                  <a:pt x="215" y="178"/>
                  <a:pt x="215" y="179"/>
                </a:cubicBezTo>
                <a:cubicBezTo>
                  <a:pt x="215" y="179"/>
                  <a:pt x="215" y="179"/>
                  <a:pt x="215" y="179"/>
                </a:cubicBezTo>
                <a:cubicBezTo>
                  <a:pt x="215" y="177"/>
                  <a:pt x="217" y="178"/>
                  <a:pt x="217" y="176"/>
                </a:cubicBezTo>
                <a:cubicBezTo>
                  <a:pt x="217" y="178"/>
                  <a:pt x="219" y="177"/>
                  <a:pt x="219" y="176"/>
                </a:cubicBezTo>
                <a:cubicBezTo>
                  <a:pt x="219" y="176"/>
                  <a:pt x="219" y="176"/>
                  <a:pt x="219" y="176"/>
                </a:cubicBezTo>
                <a:cubicBezTo>
                  <a:pt x="220" y="176"/>
                  <a:pt x="220" y="175"/>
                  <a:pt x="220" y="175"/>
                </a:cubicBezTo>
                <a:cubicBezTo>
                  <a:pt x="221" y="175"/>
                  <a:pt x="221" y="175"/>
                  <a:pt x="222" y="176"/>
                </a:cubicBezTo>
                <a:close/>
                <a:moveTo>
                  <a:pt x="211" y="182"/>
                </a:moveTo>
                <a:cubicBezTo>
                  <a:pt x="210" y="182"/>
                  <a:pt x="209" y="182"/>
                  <a:pt x="209" y="183"/>
                </a:cubicBezTo>
                <a:cubicBezTo>
                  <a:pt x="209" y="183"/>
                  <a:pt x="209" y="183"/>
                  <a:pt x="209" y="183"/>
                </a:cubicBezTo>
                <a:cubicBezTo>
                  <a:pt x="209" y="184"/>
                  <a:pt x="209" y="184"/>
                  <a:pt x="209" y="184"/>
                </a:cubicBezTo>
                <a:cubicBezTo>
                  <a:pt x="208" y="183"/>
                  <a:pt x="208" y="183"/>
                  <a:pt x="208" y="183"/>
                </a:cubicBezTo>
                <a:cubicBezTo>
                  <a:pt x="208" y="184"/>
                  <a:pt x="208" y="184"/>
                  <a:pt x="208" y="185"/>
                </a:cubicBezTo>
                <a:cubicBezTo>
                  <a:pt x="208" y="186"/>
                  <a:pt x="209" y="187"/>
                  <a:pt x="208" y="187"/>
                </a:cubicBezTo>
                <a:cubicBezTo>
                  <a:pt x="210" y="189"/>
                  <a:pt x="210" y="189"/>
                  <a:pt x="210" y="189"/>
                </a:cubicBezTo>
                <a:cubicBezTo>
                  <a:pt x="207" y="188"/>
                  <a:pt x="208" y="192"/>
                  <a:pt x="206" y="193"/>
                </a:cubicBezTo>
                <a:cubicBezTo>
                  <a:pt x="207" y="195"/>
                  <a:pt x="205" y="195"/>
                  <a:pt x="206" y="196"/>
                </a:cubicBezTo>
                <a:cubicBezTo>
                  <a:pt x="206" y="196"/>
                  <a:pt x="206" y="196"/>
                  <a:pt x="206" y="196"/>
                </a:cubicBezTo>
                <a:cubicBezTo>
                  <a:pt x="203" y="199"/>
                  <a:pt x="202" y="193"/>
                  <a:pt x="200" y="196"/>
                </a:cubicBezTo>
                <a:cubicBezTo>
                  <a:pt x="199" y="196"/>
                  <a:pt x="200" y="195"/>
                  <a:pt x="199" y="195"/>
                </a:cubicBezTo>
                <a:cubicBezTo>
                  <a:pt x="199" y="195"/>
                  <a:pt x="198" y="195"/>
                  <a:pt x="197" y="195"/>
                </a:cubicBezTo>
                <a:cubicBezTo>
                  <a:pt x="198" y="194"/>
                  <a:pt x="196" y="193"/>
                  <a:pt x="197" y="193"/>
                </a:cubicBezTo>
                <a:cubicBezTo>
                  <a:pt x="197" y="192"/>
                  <a:pt x="197" y="192"/>
                  <a:pt x="197" y="192"/>
                </a:cubicBezTo>
                <a:cubicBezTo>
                  <a:pt x="196" y="192"/>
                  <a:pt x="196" y="192"/>
                  <a:pt x="196" y="192"/>
                </a:cubicBezTo>
                <a:cubicBezTo>
                  <a:pt x="196" y="191"/>
                  <a:pt x="195" y="189"/>
                  <a:pt x="196" y="188"/>
                </a:cubicBezTo>
                <a:cubicBezTo>
                  <a:pt x="197" y="188"/>
                  <a:pt x="199" y="189"/>
                  <a:pt x="199" y="186"/>
                </a:cubicBezTo>
                <a:cubicBezTo>
                  <a:pt x="202" y="186"/>
                  <a:pt x="202" y="182"/>
                  <a:pt x="205" y="182"/>
                </a:cubicBezTo>
                <a:cubicBezTo>
                  <a:pt x="205" y="182"/>
                  <a:pt x="205" y="182"/>
                  <a:pt x="205" y="182"/>
                </a:cubicBezTo>
                <a:cubicBezTo>
                  <a:pt x="207" y="182"/>
                  <a:pt x="206" y="178"/>
                  <a:pt x="208" y="180"/>
                </a:cubicBezTo>
                <a:cubicBezTo>
                  <a:pt x="208" y="182"/>
                  <a:pt x="210" y="181"/>
                  <a:pt x="211" y="182"/>
                </a:cubicBezTo>
                <a:close/>
                <a:moveTo>
                  <a:pt x="178" y="184"/>
                </a:moveTo>
                <a:cubicBezTo>
                  <a:pt x="180" y="184"/>
                  <a:pt x="181" y="186"/>
                  <a:pt x="183" y="187"/>
                </a:cubicBezTo>
                <a:cubicBezTo>
                  <a:pt x="183" y="188"/>
                  <a:pt x="183" y="188"/>
                  <a:pt x="183" y="188"/>
                </a:cubicBezTo>
                <a:cubicBezTo>
                  <a:pt x="184" y="187"/>
                  <a:pt x="184" y="187"/>
                  <a:pt x="184" y="187"/>
                </a:cubicBezTo>
                <a:cubicBezTo>
                  <a:pt x="184" y="188"/>
                  <a:pt x="184" y="188"/>
                  <a:pt x="184" y="188"/>
                </a:cubicBezTo>
                <a:cubicBezTo>
                  <a:pt x="185" y="188"/>
                  <a:pt x="185" y="188"/>
                  <a:pt x="185" y="188"/>
                </a:cubicBezTo>
                <a:cubicBezTo>
                  <a:pt x="185" y="188"/>
                  <a:pt x="186" y="189"/>
                  <a:pt x="186" y="189"/>
                </a:cubicBezTo>
                <a:cubicBezTo>
                  <a:pt x="186" y="189"/>
                  <a:pt x="186" y="190"/>
                  <a:pt x="186" y="190"/>
                </a:cubicBezTo>
                <a:cubicBezTo>
                  <a:pt x="187" y="190"/>
                  <a:pt x="187" y="190"/>
                  <a:pt x="187" y="190"/>
                </a:cubicBezTo>
                <a:cubicBezTo>
                  <a:pt x="187" y="191"/>
                  <a:pt x="187" y="191"/>
                  <a:pt x="187" y="191"/>
                </a:cubicBezTo>
                <a:cubicBezTo>
                  <a:pt x="187" y="190"/>
                  <a:pt x="187" y="191"/>
                  <a:pt x="186" y="191"/>
                </a:cubicBezTo>
                <a:cubicBezTo>
                  <a:pt x="187" y="191"/>
                  <a:pt x="187" y="191"/>
                  <a:pt x="187" y="191"/>
                </a:cubicBezTo>
                <a:cubicBezTo>
                  <a:pt x="186" y="192"/>
                  <a:pt x="186" y="192"/>
                  <a:pt x="186" y="192"/>
                </a:cubicBezTo>
                <a:cubicBezTo>
                  <a:pt x="188" y="192"/>
                  <a:pt x="188" y="194"/>
                  <a:pt x="190" y="194"/>
                </a:cubicBezTo>
                <a:cubicBezTo>
                  <a:pt x="191" y="196"/>
                  <a:pt x="190" y="197"/>
                  <a:pt x="190" y="199"/>
                </a:cubicBezTo>
                <a:cubicBezTo>
                  <a:pt x="190" y="199"/>
                  <a:pt x="190" y="199"/>
                  <a:pt x="189" y="199"/>
                </a:cubicBezTo>
                <a:cubicBezTo>
                  <a:pt x="189" y="199"/>
                  <a:pt x="189" y="199"/>
                  <a:pt x="189" y="199"/>
                </a:cubicBezTo>
                <a:cubicBezTo>
                  <a:pt x="189" y="199"/>
                  <a:pt x="188" y="199"/>
                  <a:pt x="188" y="199"/>
                </a:cubicBezTo>
                <a:cubicBezTo>
                  <a:pt x="186" y="197"/>
                  <a:pt x="182" y="195"/>
                  <a:pt x="182" y="192"/>
                </a:cubicBezTo>
                <a:cubicBezTo>
                  <a:pt x="181" y="190"/>
                  <a:pt x="179" y="190"/>
                  <a:pt x="180" y="188"/>
                </a:cubicBezTo>
                <a:cubicBezTo>
                  <a:pt x="178" y="186"/>
                  <a:pt x="176" y="184"/>
                  <a:pt x="174" y="182"/>
                </a:cubicBezTo>
                <a:cubicBezTo>
                  <a:pt x="174" y="182"/>
                  <a:pt x="174" y="182"/>
                  <a:pt x="174" y="182"/>
                </a:cubicBezTo>
                <a:cubicBezTo>
                  <a:pt x="175" y="181"/>
                  <a:pt x="176" y="182"/>
                  <a:pt x="177" y="182"/>
                </a:cubicBezTo>
                <a:cubicBezTo>
                  <a:pt x="178" y="184"/>
                  <a:pt x="178" y="184"/>
                  <a:pt x="178" y="184"/>
                </a:cubicBezTo>
                <a:close/>
                <a:moveTo>
                  <a:pt x="226" y="188"/>
                </a:moveTo>
                <a:cubicBezTo>
                  <a:pt x="226" y="189"/>
                  <a:pt x="225" y="189"/>
                  <a:pt x="225" y="189"/>
                </a:cubicBezTo>
                <a:cubicBezTo>
                  <a:pt x="225" y="190"/>
                  <a:pt x="225" y="190"/>
                  <a:pt x="225" y="190"/>
                </a:cubicBezTo>
                <a:cubicBezTo>
                  <a:pt x="225" y="190"/>
                  <a:pt x="224" y="189"/>
                  <a:pt x="224" y="190"/>
                </a:cubicBezTo>
                <a:cubicBezTo>
                  <a:pt x="224" y="191"/>
                  <a:pt x="224" y="191"/>
                  <a:pt x="224" y="191"/>
                </a:cubicBezTo>
                <a:cubicBezTo>
                  <a:pt x="224" y="191"/>
                  <a:pt x="224" y="191"/>
                  <a:pt x="224" y="191"/>
                </a:cubicBezTo>
                <a:cubicBezTo>
                  <a:pt x="224" y="190"/>
                  <a:pt x="223" y="188"/>
                  <a:pt x="224" y="187"/>
                </a:cubicBezTo>
                <a:cubicBezTo>
                  <a:pt x="225" y="188"/>
                  <a:pt x="225" y="188"/>
                  <a:pt x="225" y="188"/>
                </a:cubicBezTo>
                <a:cubicBezTo>
                  <a:pt x="226" y="188"/>
                  <a:pt x="226" y="188"/>
                  <a:pt x="226" y="188"/>
                </a:cubicBezTo>
                <a:close/>
                <a:moveTo>
                  <a:pt x="220" y="189"/>
                </a:moveTo>
                <a:cubicBezTo>
                  <a:pt x="218" y="191"/>
                  <a:pt x="217" y="189"/>
                  <a:pt x="215" y="190"/>
                </a:cubicBezTo>
                <a:cubicBezTo>
                  <a:pt x="214" y="189"/>
                  <a:pt x="213" y="190"/>
                  <a:pt x="213" y="189"/>
                </a:cubicBezTo>
                <a:cubicBezTo>
                  <a:pt x="212" y="190"/>
                  <a:pt x="212" y="191"/>
                  <a:pt x="212" y="191"/>
                </a:cubicBezTo>
                <a:cubicBezTo>
                  <a:pt x="213" y="192"/>
                  <a:pt x="212" y="193"/>
                  <a:pt x="214" y="193"/>
                </a:cubicBezTo>
                <a:cubicBezTo>
                  <a:pt x="214" y="191"/>
                  <a:pt x="216" y="192"/>
                  <a:pt x="218" y="192"/>
                </a:cubicBezTo>
                <a:cubicBezTo>
                  <a:pt x="217" y="192"/>
                  <a:pt x="217" y="192"/>
                  <a:pt x="217" y="192"/>
                </a:cubicBezTo>
                <a:cubicBezTo>
                  <a:pt x="217" y="192"/>
                  <a:pt x="217" y="192"/>
                  <a:pt x="217" y="192"/>
                </a:cubicBezTo>
                <a:cubicBezTo>
                  <a:pt x="216" y="192"/>
                  <a:pt x="215" y="193"/>
                  <a:pt x="214" y="193"/>
                </a:cubicBezTo>
                <a:cubicBezTo>
                  <a:pt x="216" y="194"/>
                  <a:pt x="215" y="197"/>
                  <a:pt x="217" y="197"/>
                </a:cubicBezTo>
                <a:cubicBezTo>
                  <a:pt x="216" y="197"/>
                  <a:pt x="215" y="197"/>
                  <a:pt x="215" y="198"/>
                </a:cubicBezTo>
                <a:cubicBezTo>
                  <a:pt x="215" y="197"/>
                  <a:pt x="213" y="196"/>
                  <a:pt x="214" y="195"/>
                </a:cubicBezTo>
                <a:cubicBezTo>
                  <a:pt x="213" y="195"/>
                  <a:pt x="213" y="194"/>
                  <a:pt x="213" y="195"/>
                </a:cubicBezTo>
                <a:cubicBezTo>
                  <a:pt x="213" y="195"/>
                  <a:pt x="212" y="195"/>
                  <a:pt x="212" y="196"/>
                </a:cubicBezTo>
                <a:cubicBezTo>
                  <a:pt x="212" y="196"/>
                  <a:pt x="212" y="198"/>
                  <a:pt x="212" y="199"/>
                </a:cubicBezTo>
                <a:cubicBezTo>
                  <a:pt x="212" y="199"/>
                  <a:pt x="211" y="199"/>
                  <a:pt x="211" y="199"/>
                </a:cubicBezTo>
                <a:cubicBezTo>
                  <a:pt x="211" y="198"/>
                  <a:pt x="212" y="196"/>
                  <a:pt x="210" y="196"/>
                </a:cubicBezTo>
                <a:cubicBezTo>
                  <a:pt x="210" y="194"/>
                  <a:pt x="211" y="193"/>
                  <a:pt x="211" y="192"/>
                </a:cubicBezTo>
                <a:cubicBezTo>
                  <a:pt x="212" y="192"/>
                  <a:pt x="211" y="190"/>
                  <a:pt x="212" y="190"/>
                </a:cubicBezTo>
                <a:cubicBezTo>
                  <a:pt x="213" y="190"/>
                  <a:pt x="214" y="187"/>
                  <a:pt x="215" y="189"/>
                </a:cubicBezTo>
                <a:cubicBezTo>
                  <a:pt x="216" y="189"/>
                  <a:pt x="216" y="190"/>
                  <a:pt x="217" y="189"/>
                </a:cubicBezTo>
                <a:cubicBezTo>
                  <a:pt x="217" y="189"/>
                  <a:pt x="218" y="189"/>
                  <a:pt x="219" y="189"/>
                </a:cubicBezTo>
                <a:cubicBezTo>
                  <a:pt x="220" y="188"/>
                  <a:pt x="220" y="188"/>
                  <a:pt x="220" y="188"/>
                </a:cubicBezTo>
                <a:cubicBezTo>
                  <a:pt x="220" y="188"/>
                  <a:pt x="220" y="189"/>
                  <a:pt x="220" y="189"/>
                </a:cubicBezTo>
                <a:close/>
                <a:moveTo>
                  <a:pt x="178" y="189"/>
                </a:moveTo>
                <a:cubicBezTo>
                  <a:pt x="177" y="188"/>
                  <a:pt x="177" y="188"/>
                  <a:pt x="177" y="188"/>
                </a:cubicBezTo>
                <a:cubicBezTo>
                  <a:pt x="177" y="188"/>
                  <a:pt x="177" y="188"/>
                  <a:pt x="177" y="188"/>
                </a:cubicBezTo>
                <a:cubicBezTo>
                  <a:pt x="178" y="188"/>
                  <a:pt x="178" y="189"/>
                  <a:pt x="178" y="189"/>
                </a:cubicBezTo>
                <a:close/>
                <a:moveTo>
                  <a:pt x="230" y="191"/>
                </a:moveTo>
                <a:cubicBezTo>
                  <a:pt x="228" y="191"/>
                  <a:pt x="228" y="191"/>
                  <a:pt x="228" y="191"/>
                </a:cubicBezTo>
                <a:cubicBezTo>
                  <a:pt x="229" y="190"/>
                  <a:pt x="229" y="191"/>
                  <a:pt x="230" y="191"/>
                </a:cubicBezTo>
                <a:cubicBezTo>
                  <a:pt x="230" y="191"/>
                  <a:pt x="230" y="191"/>
                  <a:pt x="230" y="191"/>
                </a:cubicBezTo>
                <a:close/>
                <a:moveTo>
                  <a:pt x="234" y="192"/>
                </a:moveTo>
                <a:cubicBezTo>
                  <a:pt x="234" y="193"/>
                  <a:pt x="233" y="195"/>
                  <a:pt x="235" y="195"/>
                </a:cubicBezTo>
                <a:cubicBezTo>
                  <a:pt x="236" y="196"/>
                  <a:pt x="236" y="196"/>
                  <a:pt x="236" y="196"/>
                </a:cubicBezTo>
                <a:cubicBezTo>
                  <a:pt x="236" y="194"/>
                  <a:pt x="239" y="195"/>
                  <a:pt x="239" y="193"/>
                </a:cubicBezTo>
                <a:cubicBezTo>
                  <a:pt x="244" y="194"/>
                  <a:pt x="248" y="195"/>
                  <a:pt x="252" y="198"/>
                </a:cubicBezTo>
                <a:cubicBezTo>
                  <a:pt x="251" y="200"/>
                  <a:pt x="253" y="199"/>
                  <a:pt x="254" y="200"/>
                </a:cubicBezTo>
                <a:cubicBezTo>
                  <a:pt x="254" y="200"/>
                  <a:pt x="255" y="200"/>
                  <a:pt x="255" y="200"/>
                </a:cubicBezTo>
                <a:cubicBezTo>
                  <a:pt x="255" y="201"/>
                  <a:pt x="254" y="201"/>
                  <a:pt x="254" y="201"/>
                </a:cubicBezTo>
                <a:cubicBezTo>
                  <a:pt x="254" y="203"/>
                  <a:pt x="256" y="203"/>
                  <a:pt x="256" y="205"/>
                </a:cubicBezTo>
                <a:cubicBezTo>
                  <a:pt x="257" y="205"/>
                  <a:pt x="257" y="205"/>
                  <a:pt x="257" y="205"/>
                </a:cubicBezTo>
                <a:cubicBezTo>
                  <a:pt x="257" y="205"/>
                  <a:pt x="257" y="205"/>
                  <a:pt x="257" y="205"/>
                </a:cubicBezTo>
                <a:cubicBezTo>
                  <a:pt x="258" y="206"/>
                  <a:pt x="258" y="207"/>
                  <a:pt x="259" y="207"/>
                </a:cubicBezTo>
                <a:cubicBezTo>
                  <a:pt x="257" y="206"/>
                  <a:pt x="254" y="207"/>
                  <a:pt x="253" y="204"/>
                </a:cubicBezTo>
                <a:cubicBezTo>
                  <a:pt x="252" y="203"/>
                  <a:pt x="251" y="203"/>
                  <a:pt x="250" y="202"/>
                </a:cubicBezTo>
                <a:cubicBezTo>
                  <a:pt x="249" y="203"/>
                  <a:pt x="246" y="203"/>
                  <a:pt x="248" y="205"/>
                </a:cubicBezTo>
                <a:cubicBezTo>
                  <a:pt x="247" y="206"/>
                  <a:pt x="245" y="204"/>
                  <a:pt x="244" y="205"/>
                </a:cubicBezTo>
                <a:cubicBezTo>
                  <a:pt x="243" y="203"/>
                  <a:pt x="241" y="203"/>
                  <a:pt x="239" y="203"/>
                </a:cubicBezTo>
                <a:cubicBezTo>
                  <a:pt x="240" y="203"/>
                  <a:pt x="240" y="202"/>
                  <a:pt x="241" y="202"/>
                </a:cubicBezTo>
                <a:cubicBezTo>
                  <a:pt x="241" y="202"/>
                  <a:pt x="241" y="202"/>
                  <a:pt x="241" y="202"/>
                </a:cubicBezTo>
                <a:cubicBezTo>
                  <a:pt x="241" y="201"/>
                  <a:pt x="240" y="199"/>
                  <a:pt x="239" y="198"/>
                </a:cubicBezTo>
                <a:cubicBezTo>
                  <a:pt x="237" y="197"/>
                  <a:pt x="235" y="197"/>
                  <a:pt x="233" y="196"/>
                </a:cubicBezTo>
                <a:cubicBezTo>
                  <a:pt x="233" y="196"/>
                  <a:pt x="233" y="196"/>
                  <a:pt x="233" y="197"/>
                </a:cubicBezTo>
                <a:cubicBezTo>
                  <a:pt x="232" y="197"/>
                  <a:pt x="232" y="197"/>
                  <a:pt x="232" y="197"/>
                </a:cubicBezTo>
                <a:cubicBezTo>
                  <a:pt x="232" y="196"/>
                  <a:pt x="231" y="195"/>
                  <a:pt x="231" y="195"/>
                </a:cubicBezTo>
                <a:cubicBezTo>
                  <a:pt x="232" y="195"/>
                  <a:pt x="233" y="194"/>
                  <a:pt x="234" y="194"/>
                </a:cubicBezTo>
                <a:cubicBezTo>
                  <a:pt x="233" y="193"/>
                  <a:pt x="232" y="194"/>
                  <a:pt x="231" y="194"/>
                </a:cubicBezTo>
                <a:cubicBezTo>
                  <a:pt x="231" y="193"/>
                  <a:pt x="230" y="192"/>
                  <a:pt x="229" y="192"/>
                </a:cubicBezTo>
                <a:cubicBezTo>
                  <a:pt x="229" y="192"/>
                  <a:pt x="229" y="192"/>
                  <a:pt x="229" y="192"/>
                </a:cubicBezTo>
                <a:cubicBezTo>
                  <a:pt x="229" y="192"/>
                  <a:pt x="229" y="192"/>
                  <a:pt x="229" y="192"/>
                </a:cubicBezTo>
                <a:cubicBezTo>
                  <a:pt x="230" y="191"/>
                  <a:pt x="231" y="191"/>
                  <a:pt x="232" y="191"/>
                </a:cubicBezTo>
                <a:cubicBezTo>
                  <a:pt x="233" y="192"/>
                  <a:pt x="233" y="192"/>
                  <a:pt x="234" y="192"/>
                </a:cubicBezTo>
                <a:close/>
                <a:moveTo>
                  <a:pt x="180" y="193"/>
                </a:moveTo>
                <a:cubicBezTo>
                  <a:pt x="180" y="193"/>
                  <a:pt x="180" y="193"/>
                  <a:pt x="180" y="193"/>
                </a:cubicBezTo>
                <a:cubicBezTo>
                  <a:pt x="179" y="192"/>
                  <a:pt x="179" y="192"/>
                  <a:pt x="179" y="192"/>
                </a:cubicBezTo>
                <a:cubicBezTo>
                  <a:pt x="180" y="192"/>
                  <a:pt x="180" y="193"/>
                  <a:pt x="180" y="193"/>
                </a:cubicBezTo>
                <a:close/>
                <a:moveTo>
                  <a:pt x="191" y="195"/>
                </a:moveTo>
                <a:cubicBezTo>
                  <a:pt x="190" y="195"/>
                  <a:pt x="191" y="193"/>
                  <a:pt x="190" y="193"/>
                </a:cubicBezTo>
                <a:cubicBezTo>
                  <a:pt x="191" y="192"/>
                  <a:pt x="191" y="195"/>
                  <a:pt x="191" y="195"/>
                </a:cubicBezTo>
                <a:close/>
                <a:moveTo>
                  <a:pt x="194" y="195"/>
                </a:moveTo>
                <a:cubicBezTo>
                  <a:pt x="194" y="195"/>
                  <a:pt x="193" y="195"/>
                  <a:pt x="193" y="195"/>
                </a:cubicBezTo>
                <a:cubicBezTo>
                  <a:pt x="193" y="195"/>
                  <a:pt x="193" y="195"/>
                  <a:pt x="193" y="195"/>
                </a:cubicBezTo>
                <a:cubicBezTo>
                  <a:pt x="193" y="195"/>
                  <a:pt x="194" y="195"/>
                  <a:pt x="194" y="195"/>
                </a:cubicBezTo>
                <a:close/>
                <a:moveTo>
                  <a:pt x="261" y="195"/>
                </a:moveTo>
                <a:cubicBezTo>
                  <a:pt x="260" y="195"/>
                  <a:pt x="260" y="195"/>
                  <a:pt x="260" y="195"/>
                </a:cubicBezTo>
                <a:cubicBezTo>
                  <a:pt x="261" y="195"/>
                  <a:pt x="261" y="195"/>
                  <a:pt x="261" y="195"/>
                </a:cubicBezTo>
                <a:cubicBezTo>
                  <a:pt x="261" y="195"/>
                  <a:pt x="261" y="195"/>
                  <a:pt x="261" y="195"/>
                </a:cubicBezTo>
                <a:close/>
                <a:moveTo>
                  <a:pt x="228" y="196"/>
                </a:moveTo>
                <a:cubicBezTo>
                  <a:pt x="228" y="196"/>
                  <a:pt x="228" y="196"/>
                  <a:pt x="228" y="196"/>
                </a:cubicBezTo>
                <a:cubicBezTo>
                  <a:pt x="228" y="196"/>
                  <a:pt x="227" y="196"/>
                  <a:pt x="226" y="195"/>
                </a:cubicBezTo>
                <a:cubicBezTo>
                  <a:pt x="226" y="196"/>
                  <a:pt x="225" y="196"/>
                  <a:pt x="225" y="196"/>
                </a:cubicBezTo>
                <a:cubicBezTo>
                  <a:pt x="225" y="195"/>
                  <a:pt x="225" y="195"/>
                  <a:pt x="225" y="195"/>
                </a:cubicBezTo>
                <a:cubicBezTo>
                  <a:pt x="224" y="196"/>
                  <a:pt x="224" y="196"/>
                  <a:pt x="224" y="196"/>
                </a:cubicBezTo>
                <a:cubicBezTo>
                  <a:pt x="225" y="195"/>
                  <a:pt x="227" y="195"/>
                  <a:pt x="228" y="195"/>
                </a:cubicBezTo>
                <a:cubicBezTo>
                  <a:pt x="228" y="195"/>
                  <a:pt x="228" y="196"/>
                  <a:pt x="228" y="196"/>
                </a:cubicBezTo>
                <a:close/>
                <a:moveTo>
                  <a:pt x="223" y="196"/>
                </a:moveTo>
                <a:cubicBezTo>
                  <a:pt x="223" y="196"/>
                  <a:pt x="222" y="196"/>
                  <a:pt x="222" y="196"/>
                </a:cubicBezTo>
                <a:cubicBezTo>
                  <a:pt x="221" y="196"/>
                  <a:pt x="221" y="196"/>
                  <a:pt x="221" y="196"/>
                </a:cubicBezTo>
                <a:cubicBezTo>
                  <a:pt x="222" y="196"/>
                  <a:pt x="223" y="195"/>
                  <a:pt x="223" y="196"/>
                </a:cubicBezTo>
                <a:close/>
                <a:moveTo>
                  <a:pt x="263" y="197"/>
                </a:moveTo>
                <a:cubicBezTo>
                  <a:pt x="263" y="196"/>
                  <a:pt x="263" y="196"/>
                  <a:pt x="263" y="196"/>
                </a:cubicBezTo>
                <a:cubicBezTo>
                  <a:pt x="263" y="197"/>
                  <a:pt x="263" y="197"/>
                  <a:pt x="263" y="197"/>
                </a:cubicBezTo>
                <a:cubicBezTo>
                  <a:pt x="263" y="197"/>
                  <a:pt x="263" y="197"/>
                  <a:pt x="263" y="197"/>
                </a:cubicBezTo>
                <a:close/>
                <a:moveTo>
                  <a:pt x="262" y="197"/>
                </a:moveTo>
                <a:cubicBezTo>
                  <a:pt x="262" y="197"/>
                  <a:pt x="262" y="197"/>
                  <a:pt x="262" y="197"/>
                </a:cubicBezTo>
                <a:cubicBezTo>
                  <a:pt x="262" y="198"/>
                  <a:pt x="261" y="198"/>
                  <a:pt x="261" y="199"/>
                </a:cubicBezTo>
                <a:cubicBezTo>
                  <a:pt x="262" y="199"/>
                  <a:pt x="262" y="199"/>
                  <a:pt x="262" y="199"/>
                </a:cubicBezTo>
                <a:cubicBezTo>
                  <a:pt x="261" y="199"/>
                  <a:pt x="260" y="200"/>
                  <a:pt x="260" y="200"/>
                </a:cubicBezTo>
                <a:cubicBezTo>
                  <a:pt x="258" y="200"/>
                  <a:pt x="257" y="200"/>
                  <a:pt x="256" y="199"/>
                </a:cubicBezTo>
                <a:cubicBezTo>
                  <a:pt x="258" y="198"/>
                  <a:pt x="261" y="200"/>
                  <a:pt x="261" y="197"/>
                </a:cubicBezTo>
                <a:cubicBezTo>
                  <a:pt x="261" y="197"/>
                  <a:pt x="261" y="197"/>
                  <a:pt x="261" y="197"/>
                </a:cubicBezTo>
                <a:cubicBezTo>
                  <a:pt x="262" y="197"/>
                  <a:pt x="262" y="197"/>
                  <a:pt x="262" y="197"/>
                </a:cubicBezTo>
                <a:close/>
                <a:moveTo>
                  <a:pt x="234" y="201"/>
                </a:moveTo>
                <a:cubicBezTo>
                  <a:pt x="234" y="200"/>
                  <a:pt x="234" y="200"/>
                  <a:pt x="234" y="200"/>
                </a:cubicBezTo>
                <a:cubicBezTo>
                  <a:pt x="234" y="199"/>
                  <a:pt x="234" y="199"/>
                  <a:pt x="234" y="199"/>
                </a:cubicBezTo>
                <a:cubicBezTo>
                  <a:pt x="234" y="199"/>
                  <a:pt x="234" y="199"/>
                  <a:pt x="234" y="199"/>
                </a:cubicBezTo>
                <a:cubicBezTo>
                  <a:pt x="234" y="201"/>
                  <a:pt x="234" y="201"/>
                  <a:pt x="234" y="201"/>
                </a:cubicBezTo>
                <a:cubicBezTo>
                  <a:pt x="234" y="201"/>
                  <a:pt x="234" y="201"/>
                  <a:pt x="234" y="201"/>
                </a:cubicBezTo>
                <a:close/>
                <a:moveTo>
                  <a:pt x="267" y="201"/>
                </a:moveTo>
                <a:cubicBezTo>
                  <a:pt x="267" y="201"/>
                  <a:pt x="266" y="200"/>
                  <a:pt x="266" y="199"/>
                </a:cubicBezTo>
                <a:cubicBezTo>
                  <a:pt x="266" y="200"/>
                  <a:pt x="268" y="200"/>
                  <a:pt x="267" y="201"/>
                </a:cubicBezTo>
                <a:close/>
                <a:moveTo>
                  <a:pt x="192" y="200"/>
                </a:moveTo>
                <a:cubicBezTo>
                  <a:pt x="192" y="199"/>
                  <a:pt x="193" y="200"/>
                  <a:pt x="194" y="200"/>
                </a:cubicBezTo>
                <a:cubicBezTo>
                  <a:pt x="194" y="202"/>
                  <a:pt x="196" y="201"/>
                  <a:pt x="197" y="202"/>
                </a:cubicBezTo>
                <a:cubicBezTo>
                  <a:pt x="197" y="201"/>
                  <a:pt x="198" y="201"/>
                  <a:pt x="198" y="201"/>
                </a:cubicBezTo>
                <a:cubicBezTo>
                  <a:pt x="199" y="201"/>
                  <a:pt x="200" y="202"/>
                  <a:pt x="201" y="203"/>
                </a:cubicBezTo>
                <a:cubicBezTo>
                  <a:pt x="202" y="203"/>
                  <a:pt x="202" y="203"/>
                  <a:pt x="202" y="203"/>
                </a:cubicBezTo>
                <a:cubicBezTo>
                  <a:pt x="203" y="203"/>
                  <a:pt x="204" y="203"/>
                  <a:pt x="205" y="203"/>
                </a:cubicBezTo>
                <a:cubicBezTo>
                  <a:pt x="205" y="204"/>
                  <a:pt x="205" y="204"/>
                  <a:pt x="205" y="204"/>
                </a:cubicBezTo>
                <a:cubicBezTo>
                  <a:pt x="204" y="204"/>
                  <a:pt x="203" y="203"/>
                  <a:pt x="203" y="204"/>
                </a:cubicBezTo>
                <a:cubicBezTo>
                  <a:pt x="203" y="204"/>
                  <a:pt x="203" y="204"/>
                  <a:pt x="203" y="204"/>
                </a:cubicBezTo>
                <a:cubicBezTo>
                  <a:pt x="202" y="204"/>
                  <a:pt x="201" y="203"/>
                  <a:pt x="200" y="204"/>
                </a:cubicBezTo>
                <a:cubicBezTo>
                  <a:pt x="198" y="204"/>
                  <a:pt x="196" y="203"/>
                  <a:pt x="194" y="202"/>
                </a:cubicBezTo>
                <a:cubicBezTo>
                  <a:pt x="193" y="203"/>
                  <a:pt x="193" y="201"/>
                  <a:pt x="191" y="202"/>
                </a:cubicBezTo>
                <a:cubicBezTo>
                  <a:pt x="191" y="202"/>
                  <a:pt x="191" y="201"/>
                  <a:pt x="190" y="201"/>
                </a:cubicBezTo>
                <a:cubicBezTo>
                  <a:pt x="190" y="201"/>
                  <a:pt x="190" y="201"/>
                  <a:pt x="190" y="201"/>
                </a:cubicBezTo>
                <a:cubicBezTo>
                  <a:pt x="191" y="201"/>
                  <a:pt x="190" y="199"/>
                  <a:pt x="192" y="200"/>
                </a:cubicBezTo>
                <a:close/>
                <a:moveTo>
                  <a:pt x="270" y="202"/>
                </a:moveTo>
                <a:cubicBezTo>
                  <a:pt x="269" y="201"/>
                  <a:pt x="269" y="201"/>
                  <a:pt x="269" y="201"/>
                </a:cubicBezTo>
                <a:cubicBezTo>
                  <a:pt x="269" y="201"/>
                  <a:pt x="269" y="201"/>
                  <a:pt x="269" y="201"/>
                </a:cubicBezTo>
                <a:cubicBezTo>
                  <a:pt x="270" y="202"/>
                  <a:pt x="270" y="202"/>
                  <a:pt x="270" y="202"/>
                </a:cubicBezTo>
                <a:close/>
                <a:moveTo>
                  <a:pt x="202" y="202"/>
                </a:moveTo>
                <a:cubicBezTo>
                  <a:pt x="202" y="202"/>
                  <a:pt x="201" y="202"/>
                  <a:pt x="201" y="202"/>
                </a:cubicBezTo>
                <a:cubicBezTo>
                  <a:pt x="202" y="202"/>
                  <a:pt x="202" y="202"/>
                  <a:pt x="202" y="202"/>
                </a:cubicBezTo>
                <a:close/>
                <a:moveTo>
                  <a:pt x="230" y="202"/>
                </a:moveTo>
                <a:cubicBezTo>
                  <a:pt x="230" y="202"/>
                  <a:pt x="230" y="203"/>
                  <a:pt x="229" y="203"/>
                </a:cubicBezTo>
                <a:cubicBezTo>
                  <a:pt x="229" y="202"/>
                  <a:pt x="229" y="202"/>
                  <a:pt x="230" y="202"/>
                </a:cubicBezTo>
                <a:close/>
                <a:moveTo>
                  <a:pt x="222" y="203"/>
                </a:moveTo>
                <a:cubicBezTo>
                  <a:pt x="222" y="203"/>
                  <a:pt x="221" y="203"/>
                  <a:pt x="221" y="203"/>
                </a:cubicBezTo>
                <a:cubicBezTo>
                  <a:pt x="222" y="203"/>
                  <a:pt x="222" y="203"/>
                  <a:pt x="222" y="203"/>
                </a:cubicBezTo>
                <a:close/>
                <a:moveTo>
                  <a:pt x="273" y="203"/>
                </a:moveTo>
                <a:cubicBezTo>
                  <a:pt x="272" y="203"/>
                  <a:pt x="272" y="203"/>
                  <a:pt x="272" y="203"/>
                </a:cubicBezTo>
                <a:cubicBezTo>
                  <a:pt x="272" y="203"/>
                  <a:pt x="273" y="203"/>
                  <a:pt x="273" y="203"/>
                </a:cubicBezTo>
                <a:close/>
                <a:moveTo>
                  <a:pt x="210" y="204"/>
                </a:moveTo>
                <a:cubicBezTo>
                  <a:pt x="210" y="204"/>
                  <a:pt x="210" y="204"/>
                  <a:pt x="210" y="204"/>
                </a:cubicBezTo>
                <a:cubicBezTo>
                  <a:pt x="209" y="204"/>
                  <a:pt x="208" y="204"/>
                  <a:pt x="207" y="205"/>
                </a:cubicBezTo>
                <a:cubicBezTo>
                  <a:pt x="207" y="204"/>
                  <a:pt x="207" y="204"/>
                  <a:pt x="207" y="204"/>
                </a:cubicBezTo>
                <a:cubicBezTo>
                  <a:pt x="208" y="204"/>
                  <a:pt x="208" y="205"/>
                  <a:pt x="209" y="204"/>
                </a:cubicBezTo>
                <a:cubicBezTo>
                  <a:pt x="208" y="203"/>
                  <a:pt x="208" y="203"/>
                  <a:pt x="208" y="203"/>
                </a:cubicBezTo>
                <a:cubicBezTo>
                  <a:pt x="209" y="204"/>
                  <a:pt x="210" y="203"/>
                  <a:pt x="210" y="204"/>
                </a:cubicBezTo>
                <a:close/>
                <a:moveTo>
                  <a:pt x="216" y="203"/>
                </a:moveTo>
                <a:cubicBezTo>
                  <a:pt x="216" y="205"/>
                  <a:pt x="213" y="204"/>
                  <a:pt x="212" y="204"/>
                </a:cubicBezTo>
                <a:cubicBezTo>
                  <a:pt x="212" y="204"/>
                  <a:pt x="212" y="204"/>
                  <a:pt x="211" y="204"/>
                </a:cubicBezTo>
                <a:cubicBezTo>
                  <a:pt x="213" y="203"/>
                  <a:pt x="215" y="205"/>
                  <a:pt x="216" y="203"/>
                </a:cubicBezTo>
                <a:close/>
                <a:moveTo>
                  <a:pt x="206" y="204"/>
                </a:moveTo>
                <a:cubicBezTo>
                  <a:pt x="206" y="204"/>
                  <a:pt x="206" y="204"/>
                  <a:pt x="206" y="204"/>
                </a:cubicBezTo>
                <a:cubicBezTo>
                  <a:pt x="205" y="204"/>
                  <a:pt x="205" y="204"/>
                  <a:pt x="205" y="204"/>
                </a:cubicBezTo>
                <a:cubicBezTo>
                  <a:pt x="206" y="204"/>
                  <a:pt x="206" y="204"/>
                  <a:pt x="206" y="204"/>
                </a:cubicBezTo>
                <a:cubicBezTo>
                  <a:pt x="206" y="204"/>
                  <a:pt x="206" y="204"/>
                  <a:pt x="206" y="204"/>
                </a:cubicBezTo>
                <a:close/>
                <a:moveTo>
                  <a:pt x="276" y="206"/>
                </a:moveTo>
                <a:cubicBezTo>
                  <a:pt x="276" y="205"/>
                  <a:pt x="275" y="205"/>
                  <a:pt x="275" y="204"/>
                </a:cubicBezTo>
                <a:cubicBezTo>
                  <a:pt x="275" y="205"/>
                  <a:pt x="276" y="205"/>
                  <a:pt x="276" y="206"/>
                </a:cubicBezTo>
                <a:close/>
                <a:moveTo>
                  <a:pt x="223" y="204"/>
                </a:moveTo>
                <a:cubicBezTo>
                  <a:pt x="221" y="205"/>
                  <a:pt x="219" y="206"/>
                  <a:pt x="217" y="207"/>
                </a:cubicBezTo>
                <a:cubicBezTo>
                  <a:pt x="218" y="204"/>
                  <a:pt x="220" y="204"/>
                  <a:pt x="223" y="204"/>
                </a:cubicBezTo>
                <a:close/>
                <a:moveTo>
                  <a:pt x="213" y="206"/>
                </a:moveTo>
                <a:cubicBezTo>
                  <a:pt x="212" y="207"/>
                  <a:pt x="212" y="207"/>
                  <a:pt x="212" y="207"/>
                </a:cubicBezTo>
                <a:cubicBezTo>
                  <a:pt x="211" y="206"/>
                  <a:pt x="211" y="206"/>
                  <a:pt x="210" y="206"/>
                </a:cubicBezTo>
                <a:cubicBezTo>
                  <a:pt x="211" y="205"/>
                  <a:pt x="212" y="205"/>
                  <a:pt x="213" y="206"/>
                </a:cubicBezTo>
                <a:close/>
                <a:moveTo>
                  <a:pt x="275" y="206"/>
                </a:moveTo>
                <a:cubicBezTo>
                  <a:pt x="275" y="206"/>
                  <a:pt x="275" y="206"/>
                  <a:pt x="275" y="206"/>
                </a:cubicBezTo>
                <a:cubicBezTo>
                  <a:pt x="274" y="206"/>
                  <a:pt x="273" y="206"/>
                  <a:pt x="273" y="205"/>
                </a:cubicBezTo>
                <a:cubicBezTo>
                  <a:pt x="274" y="205"/>
                  <a:pt x="274" y="206"/>
                  <a:pt x="275" y="206"/>
                </a:cubicBezTo>
                <a:close/>
                <a:moveTo>
                  <a:pt x="277" y="208"/>
                </a:moveTo>
                <a:cubicBezTo>
                  <a:pt x="276" y="207"/>
                  <a:pt x="276" y="207"/>
                  <a:pt x="276" y="207"/>
                </a:cubicBezTo>
                <a:cubicBezTo>
                  <a:pt x="277" y="207"/>
                  <a:pt x="277" y="207"/>
                  <a:pt x="277" y="207"/>
                </a:cubicBezTo>
                <a:cubicBezTo>
                  <a:pt x="277" y="208"/>
                  <a:pt x="277" y="208"/>
                  <a:pt x="277" y="208"/>
                </a:cubicBezTo>
                <a:close/>
                <a:moveTo>
                  <a:pt x="247" y="208"/>
                </a:moveTo>
                <a:cubicBezTo>
                  <a:pt x="247" y="210"/>
                  <a:pt x="247" y="212"/>
                  <a:pt x="248" y="214"/>
                </a:cubicBezTo>
                <a:cubicBezTo>
                  <a:pt x="248" y="214"/>
                  <a:pt x="249" y="213"/>
                  <a:pt x="249" y="214"/>
                </a:cubicBezTo>
                <a:cubicBezTo>
                  <a:pt x="251" y="215"/>
                  <a:pt x="249" y="217"/>
                  <a:pt x="251" y="219"/>
                </a:cubicBezTo>
                <a:cubicBezTo>
                  <a:pt x="251" y="220"/>
                  <a:pt x="251" y="221"/>
                  <a:pt x="251" y="221"/>
                </a:cubicBezTo>
                <a:cubicBezTo>
                  <a:pt x="251" y="222"/>
                  <a:pt x="252" y="223"/>
                  <a:pt x="253" y="223"/>
                </a:cubicBezTo>
                <a:cubicBezTo>
                  <a:pt x="252" y="224"/>
                  <a:pt x="255" y="224"/>
                  <a:pt x="254" y="225"/>
                </a:cubicBezTo>
                <a:cubicBezTo>
                  <a:pt x="256" y="226"/>
                  <a:pt x="254" y="227"/>
                  <a:pt x="256" y="228"/>
                </a:cubicBezTo>
                <a:cubicBezTo>
                  <a:pt x="256" y="228"/>
                  <a:pt x="256" y="228"/>
                  <a:pt x="256" y="228"/>
                </a:cubicBezTo>
                <a:cubicBezTo>
                  <a:pt x="256" y="228"/>
                  <a:pt x="256" y="228"/>
                  <a:pt x="256" y="228"/>
                </a:cubicBezTo>
                <a:cubicBezTo>
                  <a:pt x="257" y="228"/>
                  <a:pt x="257" y="228"/>
                  <a:pt x="257" y="228"/>
                </a:cubicBezTo>
                <a:cubicBezTo>
                  <a:pt x="256" y="231"/>
                  <a:pt x="259" y="231"/>
                  <a:pt x="260" y="234"/>
                </a:cubicBezTo>
                <a:cubicBezTo>
                  <a:pt x="260" y="233"/>
                  <a:pt x="260" y="233"/>
                  <a:pt x="260" y="233"/>
                </a:cubicBezTo>
                <a:cubicBezTo>
                  <a:pt x="259" y="235"/>
                  <a:pt x="260" y="237"/>
                  <a:pt x="259" y="238"/>
                </a:cubicBezTo>
                <a:cubicBezTo>
                  <a:pt x="260" y="238"/>
                  <a:pt x="260" y="240"/>
                  <a:pt x="259" y="241"/>
                </a:cubicBezTo>
                <a:cubicBezTo>
                  <a:pt x="258" y="243"/>
                  <a:pt x="258" y="246"/>
                  <a:pt x="256" y="247"/>
                </a:cubicBezTo>
                <a:cubicBezTo>
                  <a:pt x="257" y="248"/>
                  <a:pt x="256" y="248"/>
                  <a:pt x="256" y="248"/>
                </a:cubicBezTo>
                <a:cubicBezTo>
                  <a:pt x="254" y="251"/>
                  <a:pt x="251" y="254"/>
                  <a:pt x="250" y="257"/>
                </a:cubicBezTo>
                <a:cubicBezTo>
                  <a:pt x="249" y="258"/>
                  <a:pt x="250" y="260"/>
                  <a:pt x="249" y="260"/>
                </a:cubicBezTo>
                <a:cubicBezTo>
                  <a:pt x="248" y="259"/>
                  <a:pt x="247" y="260"/>
                  <a:pt x="246" y="260"/>
                </a:cubicBezTo>
                <a:cubicBezTo>
                  <a:pt x="245" y="261"/>
                  <a:pt x="244" y="261"/>
                  <a:pt x="243" y="262"/>
                </a:cubicBezTo>
                <a:cubicBezTo>
                  <a:pt x="243" y="262"/>
                  <a:pt x="243" y="262"/>
                  <a:pt x="243" y="261"/>
                </a:cubicBezTo>
                <a:cubicBezTo>
                  <a:pt x="243" y="261"/>
                  <a:pt x="243" y="261"/>
                  <a:pt x="243" y="261"/>
                </a:cubicBezTo>
                <a:cubicBezTo>
                  <a:pt x="243" y="260"/>
                  <a:pt x="242" y="261"/>
                  <a:pt x="242" y="261"/>
                </a:cubicBezTo>
                <a:cubicBezTo>
                  <a:pt x="242" y="260"/>
                  <a:pt x="243" y="260"/>
                  <a:pt x="242" y="260"/>
                </a:cubicBezTo>
                <a:cubicBezTo>
                  <a:pt x="242" y="260"/>
                  <a:pt x="242" y="259"/>
                  <a:pt x="242" y="259"/>
                </a:cubicBezTo>
                <a:cubicBezTo>
                  <a:pt x="241" y="261"/>
                  <a:pt x="240" y="261"/>
                  <a:pt x="239" y="262"/>
                </a:cubicBezTo>
                <a:cubicBezTo>
                  <a:pt x="238" y="259"/>
                  <a:pt x="234" y="260"/>
                  <a:pt x="235" y="257"/>
                </a:cubicBezTo>
                <a:cubicBezTo>
                  <a:pt x="235" y="256"/>
                  <a:pt x="235" y="255"/>
                  <a:pt x="235" y="255"/>
                </a:cubicBezTo>
                <a:cubicBezTo>
                  <a:pt x="235" y="254"/>
                  <a:pt x="235" y="254"/>
                  <a:pt x="235" y="254"/>
                </a:cubicBezTo>
                <a:cubicBezTo>
                  <a:pt x="235" y="254"/>
                  <a:pt x="235" y="254"/>
                  <a:pt x="235" y="254"/>
                </a:cubicBezTo>
                <a:cubicBezTo>
                  <a:pt x="234" y="253"/>
                  <a:pt x="234" y="254"/>
                  <a:pt x="233" y="254"/>
                </a:cubicBezTo>
                <a:cubicBezTo>
                  <a:pt x="234" y="253"/>
                  <a:pt x="234" y="252"/>
                  <a:pt x="234" y="251"/>
                </a:cubicBezTo>
                <a:cubicBezTo>
                  <a:pt x="233" y="251"/>
                  <a:pt x="233" y="253"/>
                  <a:pt x="231" y="253"/>
                </a:cubicBezTo>
                <a:cubicBezTo>
                  <a:pt x="233" y="252"/>
                  <a:pt x="233" y="250"/>
                  <a:pt x="234" y="248"/>
                </a:cubicBezTo>
                <a:cubicBezTo>
                  <a:pt x="234" y="248"/>
                  <a:pt x="234" y="248"/>
                  <a:pt x="233" y="248"/>
                </a:cubicBezTo>
                <a:cubicBezTo>
                  <a:pt x="232" y="250"/>
                  <a:pt x="231" y="250"/>
                  <a:pt x="230" y="252"/>
                </a:cubicBezTo>
                <a:cubicBezTo>
                  <a:pt x="229" y="251"/>
                  <a:pt x="230" y="250"/>
                  <a:pt x="229" y="249"/>
                </a:cubicBezTo>
                <a:cubicBezTo>
                  <a:pt x="229" y="248"/>
                  <a:pt x="229" y="248"/>
                  <a:pt x="228" y="248"/>
                </a:cubicBezTo>
                <a:cubicBezTo>
                  <a:pt x="229" y="247"/>
                  <a:pt x="228" y="247"/>
                  <a:pt x="228" y="247"/>
                </a:cubicBezTo>
                <a:cubicBezTo>
                  <a:pt x="228" y="246"/>
                  <a:pt x="227" y="246"/>
                  <a:pt x="226" y="245"/>
                </a:cubicBezTo>
                <a:cubicBezTo>
                  <a:pt x="226" y="246"/>
                  <a:pt x="226" y="246"/>
                  <a:pt x="226" y="246"/>
                </a:cubicBezTo>
                <a:cubicBezTo>
                  <a:pt x="224" y="244"/>
                  <a:pt x="224" y="244"/>
                  <a:pt x="224" y="244"/>
                </a:cubicBezTo>
                <a:cubicBezTo>
                  <a:pt x="223" y="245"/>
                  <a:pt x="223" y="244"/>
                  <a:pt x="222" y="244"/>
                </a:cubicBezTo>
                <a:cubicBezTo>
                  <a:pt x="220" y="244"/>
                  <a:pt x="218" y="247"/>
                  <a:pt x="216" y="245"/>
                </a:cubicBezTo>
                <a:cubicBezTo>
                  <a:pt x="214" y="247"/>
                  <a:pt x="212" y="246"/>
                  <a:pt x="211" y="249"/>
                </a:cubicBezTo>
                <a:cubicBezTo>
                  <a:pt x="209" y="248"/>
                  <a:pt x="206" y="248"/>
                  <a:pt x="205" y="250"/>
                </a:cubicBezTo>
                <a:cubicBezTo>
                  <a:pt x="204" y="249"/>
                  <a:pt x="203" y="250"/>
                  <a:pt x="202" y="251"/>
                </a:cubicBezTo>
                <a:cubicBezTo>
                  <a:pt x="200" y="251"/>
                  <a:pt x="200" y="250"/>
                  <a:pt x="199" y="249"/>
                </a:cubicBezTo>
                <a:cubicBezTo>
                  <a:pt x="199" y="248"/>
                  <a:pt x="200" y="247"/>
                  <a:pt x="200" y="246"/>
                </a:cubicBezTo>
                <a:cubicBezTo>
                  <a:pt x="200" y="243"/>
                  <a:pt x="201" y="240"/>
                  <a:pt x="200" y="238"/>
                </a:cubicBezTo>
                <a:cubicBezTo>
                  <a:pt x="200" y="236"/>
                  <a:pt x="199" y="235"/>
                  <a:pt x="198" y="234"/>
                </a:cubicBezTo>
                <a:cubicBezTo>
                  <a:pt x="199" y="234"/>
                  <a:pt x="199" y="235"/>
                  <a:pt x="199" y="235"/>
                </a:cubicBezTo>
                <a:cubicBezTo>
                  <a:pt x="200" y="234"/>
                  <a:pt x="199" y="234"/>
                  <a:pt x="199" y="233"/>
                </a:cubicBezTo>
                <a:cubicBezTo>
                  <a:pt x="200" y="234"/>
                  <a:pt x="200" y="234"/>
                  <a:pt x="200" y="234"/>
                </a:cubicBezTo>
                <a:cubicBezTo>
                  <a:pt x="200" y="233"/>
                  <a:pt x="199" y="232"/>
                  <a:pt x="199" y="230"/>
                </a:cubicBezTo>
                <a:cubicBezTo>
                  <a:pt x="200" y="229"/>
                  <a:pt x="200" y="227"/>
                  <a:pt x="201" y="226"/>
                </a:cubicBezTo>
                <a:cubicBezTo>
                  <a:pt x="201" y="226"/>
                  <a:pt x="201" y="227"/>
                  <a:pt x="201" y="227"/>
                </a:cubicBezTo>
                <a:cubicBezTo>
                  <a:pt x="202" y="227"/>
                  <a:pt x="201" y="226"/>
                  <a:pt x="202" y="226"/>
                </a:cubicBezTo>
                <a:cubicBezTo>
                  <a:pt x="203" y="226"/>
                  <a:pt x="204" y="225"/>
                  <a:pt x="205" y="224"/>
                </a:cubicBezTo>
                <a:cubicBezTo>
                  <a:pt x="206" y="224"/>
                  <a:pt x="208" y="224"/>
                  <a:pt x="209" y="223"/>
                </a:cubicBezTo>
                <a:cubicBezTo>
                  <a:pt x="209" y="223"/>
                  <a:pt x="211" y="223"/>
                  <a:pt x="212" y="223"/>
                </a:cubicBezTo>
                <a:cubicBezTo>
                  <a:pt x="213" y="221"/>
                  <a:pt x="215" y="220"/>
                  <a:pt x="214" y="218"/>
                </a:cubicBezTo>
                <a:cubicBezTo>
                  <a:pt x="215" y="217"/>
                  <a:pt x="215" y="217"/>
                  <a:pt x="215" y="217"/>
                </a:cubicBezTo>
                <a:cubicBezTo>
                  <a:pt x="216" y="219"/>
                  <a:pt x="216" y="219"/>
                  <a:pt x="216" y="219"/>
                </a:cubicBezTo>
                <a:cubicBezTo>
                  <a:pt x="216" y="218"/>
                  <a:pt x="217" y="218"/>
                  <a:pt x="216" y="217"/>
                </a:cubicBezTo>
                <a:cubicBezTo>
                  <a:pt x="217" y="217"/>
                  <a:pt x="218" y="218"/>
                  <a:pt x="218" y="217"/>
                </a:cubicBezTo>
                <a:cubicBezTo>
                  <a:pt x="218" y="216"/>
                  <a:pt x="218" y="216"/>
                  <a:pt x="218" y="216"/>
                </a:cubicBezTo>
                <a:cubicBezTo>
                  <a:pt x="219" y="215"/>
                  <a:pt x="219" y="215"/>
                  <a:pt x="219" y="215"/>
                </a:cubicBezTo>
                <a:cubicBezTo>
                  <a:pt x="219" y="215"/>
                  <a:pt x="219" y="215"/>
                  <a:pt x="219" y="215"/>
                </a:cubicBezTo>
                <a:cubicBezTo>
                  <a:pt x="219" y="215"/>
                  <a:pt x="219" y="215"/>
                  <a:pt x="219" y="215"/>
                </a:cubicBezTo>
                <a:cubicBezTo>
                  <a:pt x="219" y="214"/>
                  <a:pt x="219" y="214"/>
                  <a:pt x="219" y="214"/>
                </a:cubicBezTo>
                <a:cubicBezTo>
                  <a:pt x="219" y="214"/>
                  <a:pt x="219" y="214"/>
                  <a:pt x="220" y="214"/>
                </a:cubicBezTo>
                <a:cubicBezTo>
                  <a:pt x="220" y="214"/>
                  <a:pt x="220" y="214"/>
                  <a:pt x="220" y="214"/>
                </a:cubicBezTo>
                <a:cubicBezTo>
                  <a:pt x="221" y="213"/>
                  <a:pt x="221" y="213"/>
                  <a:pt x="221" y="213"/>
                </a:cubicBezTo>
                <a:cubicBezTo>
                  <a:pt x="221" y="214"/>
                  <a:pt x="222" y="213"/>
                  <a:pt x="222" y="213"/>
                </a:cubicBezTo>
                <a:cubicBezTo>
                  <a:pt x="223" y="214"/>
                  <a:pt x="223" y="214"/>
                  <a:pt x="223" y="214"/>
                </a:cubicBezTo>
                <a:cubicBezTo>
                  <a:pt x="223" y="215"/>
                  <a:pt x="223" y="215"/>
                  <a:pt x="223" y="215"/>
                </a:cubicBezTo>
                <a:cubicBezTo>
                  <a:pt x="223" y="215"/>
                  <a:pt x="223" y="215"/>
                  <a:pt x="223" y="215"/>
                </a:cubicBezTo>
                <a:cubicBezTo>
                  <a:pt x="224" y="215"/>
                  <a:pt x="224" y="215"/>
                  <a:pt x="224" y="214"/>
                </a:cubicBezTo>
                <a:cubicBezTo>
                  <a:pt x="225" y="215"/>
                  <a:pt x="226" y="215"/>
                  <a:pt x="226" y="215"/>
                </a:cubicBezTo>
                <a:cubicBezTo>
                  <a:pt x="226" y="214"/>
                  <a:pt x="226" y="213"/>
                  <a:pt x="226" y="212"/>
                </a:cubicBezTo>
                <a:cubicBezTo>
                  <a:pt x="227" y="212"/>
                  <a:pt x="227" y="210"/>
                  <a:pt x="229" y="210"/>
                </a:cubicBezTo>
                <a:cubicBezTo>
                  <a:pt x="230" y="210"/>
                  <a:pt x="231" y="211"/>
                  <a:pt x="231" y="210"/>
                </a:cubicBezTo>
                <a:cubicBezTo>
                  <a:pt x="231" y="209"/>
                  <a:pt x="231" y="209"/>
                  <a:pt x="230" y="208"/>
                </a:cubicBezTo>
                <a:cubicBezTo>
                  <a:pt x="230" y="208"/>
                  <a:pt x="231" y="209"/>
                  <a:pt x="232" y="209"/>
                </a:cubicBezTo>
                <a:cubicBezTo>
                  <a:pt x="232" y="210"/>
                  <a:pt x="233" y="209"/>
                  <a:pt x="234" y="210"/>
                </a:cubicBezTo>
                <a:cubicBezTo>
                  <a:pt x="234" y="209"/>
                  <a:pt x="235" y="211"/>
                  <a:pt x="235" y="210"/>
                </a:cubicBezTo>
                <a:cubicBezTo>
                  <a:pt x="236" y="212"/>
                  <a:pt x="236" y="209"/>
                  <a:pt x="238" y="210"/>
                </a:cubicBezTo>
                <a:cubicBezTo>
                  <a:pt x="237" y="212"/>
                  <a:pt x="235" y="211"/>
                  <a:pt x="236" y="213"/>
                </a:cubicBezTo>
                <a:cubicBezTo>
                  <a:pt x="235" y="214"/>
                  <a:pt x="235" y="215"/>
                  <a:pt x="236" y="216"/>
                </a:cubicBezTo>
                <a:cubicBezTo>
                  <a:pt x="238" y="217"/>
                  <a:pt x="239" y="218"/>
                  <a:pt x="241" y="219"/>
                </a:cubicBezTo>
                <a:cubicBezTo>
                  <a:pt x="241" y="220"/>
                  <a:pt x="242" y="220"/>
                  <a:pt x="243" y="219"/>
                </a:cubicBezTo>
                <a:cubicBezTo>
                  <a:pt x="244" y="218"/>
                  <a:pt x="244" y="216"/>
                  <a:pt x="245" y="214"/>
                </a:cubicBezTo>
                <a:cubicBezTo>
                  <a:pt x="245" y="214"/>
                  <a:pt x="245" y="214"/>
                  <a:pt x="245" y="214"/>
                </a:cubicBezTo>
                <a:cubicBezTo>
                  <a:pt x="245" y="214"/>
                  <a:pt x="245" y="213"/>
                  <a:pt x="245" y="213"/>
                </a:cubicBezTo>
                <a:cubicBezTo>
                  <a:pt x="245" y="211"/>
                  <a:pt x="245" y="210"/>
                  <a:pt x="246" y="208"/>
                </a:cubicBezTo>
                <a:cubicBezTo>
                  <a:pt x="247" y="208"/>
                  <a:pt x="247" y="208"/>
                  <a:pt x="247" y="208"/>
                </a:cubicBezTo>
                <a:close/>
                <a:moveTo>
                  <a:pt x="229" y="208"/>
                </a:moveTo>
                <a:cubicBezTo>
                  <a:pt x="229" y="209"/>
                  <a:pt x="229" y="209"/>
                  <a:pt x="228" y="209"/>
                </a:cubicBezTo>
                <a:cubicBezTo>
                  <a:pt x="228" y="209"/>
                  <a:pt x="228" y="209"/>
                  <a:pt x="227" y="209"/>
                </a:cubicBezTo>
                <a:cubicBezTo>
                  <a:pt x="228" y="208"/>
                  <a:pt x="228" y="208"/>
                  <a:pt x="228" y="208"/>
                </a:cubicBezTo>
                <a:cubicBezTo>
                  <a:pt x="228" y="209"/>
                  <a:pt x="229" y="209"/>
                  <a:pt x="229" y="208"/>
                </a:cubicBezTo>
                <a:close/>
                <a:moveTo>
                  <a:pt x="284" y="216"/>
                </a:moveTo>
                <a:cubicBezTo>
                  <a:pt x="283" y="216"/>
                  <a:pt x="283" y="216"/>
                  <a:pt x="283" y="216"/>
                </a:cubicBezTo>
                <a:cubicBezTo>
                  <a:pt x="283" y="215"/>
                  <a:pt x="283" y="215"/>
                  <a:pt x="283" y="215"/>
                </a:cubicBezTo>
                <a:cubicBezTo>
                  <a:pt x="283" y="215"/>
                  <a:pt x="284" y="215"/>
                  <a:pt x="284" y="216"/>
                </a:cubicBezTo>
                <a:close/>
                <a:moveTo>
                  <a:pt x="284" y="218"/>
                </a:moveTo>
                <a:cubicBezTo>
                  <a:pt x="284" y="217"/>
                  <a:pt x="284" y="217"/>
                  <a:pt x="284" y="217"/>
                </a:cubicBezTo>
                <a:cubicBezTo>
                  <a:pt x="284" y="218"/>
                  <a:pt x="284" y="218"/>
                  <a:pt x="284" y="218"/>
                </a:cubicBezTo>
                <a:cubicBezTo>
                  <a:pt x="284" y="218"/>
                  <a:pt x="284" y="218"/>
                  <a:pt x="284" y="218"/>
                </a:cubicBezTo>
                <a:close/>
                <a:moveTo>
                  <a:pt x="303" y="218"/>
                </a:moveTo>
                <a:cubicBezTo>
                  <a:pt x="303" y="218"/>
                  <a:pt x="303" y="218"/>
                  <a:pt x="303" y="218"/>
                </a:cubicBezTo>
                <a:cubicBezTo>
                  <a:pt x="302" y="219"/>
                  <a:pt x="302" y="218"/>
                  <a:pt x="301" y="219"/>
                </a:cubicBezTo>
                <a:cubicBezTo>
                  <a:pt x="301" y="218"/>
                  <a:pt x="303" y="218"/>
                  <a:pt x="303" y="218"/>
                </a:cubicBezTo>
                <a:cubicBezTo>
                  <a:pt x="303" y="218"/>
                  <a:pt x="303" y="218"/>
                  <a:pt x="303" y="218"/>
                </a:cubicBezTo>
                <a:close/>
                <a:moveTo>
                  <a:pt x="301" y="221"/>
                </a:moveTo>
                <a:cubicBezTo>
                  <a:pt x="300" y="220"/>
                  <a:pt x="300" y="222"/>
                  <a:pt x="299" y="221"/>
                </a:cubicBezTo>
                <a:cubicBezTo>
                  <a:pt x="299" y="220"/>
                  <a:pt x="299" y="220"/>
                  <a:pt x="300" y="219"/>
                </a:cubicBezTo>
                <a:cubicBezTo>
                  <a:pt x="301" y="220"/>
                  <a:pt x="301" y="220"/>
                  <a:pt x="301" y="221"/>
                </a:cubicBezTo>
                <a:close/>
                <a:moveTo>
                  <a:pt x="282" y="228"/>
                </a:moveTo>
                <a:cubicBezTo>
                  <a:pt x="280" y="228"/>
                  <a:pt x="279" y="226"/>
                  <a:pt x="278" y="225"/>
                </a:cubicBezTo>
                <a:cubicBezTo>
                  <a:pt x="282" y="228"/>
                  <a:pt x="282" y="228"/>
                  <a:pt x="282" y="228"/>
                </a:cubicBezTo>
                <a:close/>
                <a:moveTo>
                  <a:pt x="232" y="254"/>
                </a:moveTo>
                <a:cubicBezTo>
                  <a:pt x="232" y="255"/>
                  <a:pt x="231" y="254"/>
                  <a:pt x="231" y="254"/>
                </a:cubicBezTo>
                <a:cubicBezTo>
                  <a:pt x="231" y="254"/>
                  <a:pt x="231" y="254"/>
                  <a:pt x="231" y="254"/>
                </a:cubicBezTo>
                <a:cubicBezTo>
                  <a:pt x="231" y="254"/>
                  <a:pt x="232" y="254"/>
                  <a:pt x="232" y="254"/>
                </a:cubicBezTo>
                <a:close/>
                <a:moveTo>
                  <a:pt x="288" y="258"/>
                </a:moveTo>
                <a:cubicBezTo>
                  <a:pt x="288" y="259"/>
                  <a:pt x="286" y="261"/>
                  <a:pt x="289" y="262"/>
                </a:cubicBezTo>
                <a:cubicBezTo>
                  <a:pt x="289" y="262"/>
                  <a:pt x="289" y="262"/>
                  <a:pt x="289" y="262"/>
                </a:cubicBezTo>
                <a:cubicBezTo>
                  <a:pt x="289" y="262"/>
                  <a:pt x="289" y="262"/>
                  <a:pt x="289" y="262"/>
                </a:cubicBezTo>
                <a:cubicBezTo>
                  <a:pt x="289" y="261"/>
                  <a:pt x="289" y="261"/>
                  <a:pt x="289" y="261"/>
                </a:cubicBezTo>
                <a:cubicBezTo>
                  <a:pt x="289" y="262"/>
                  <a:pt x="289" y="264"/>
                  <a:pt x="290" y="264"/>
                </a:cubicBezTo>
                <a:cubicBezTo>
                  <a:pt x="291" y="264"/>
                  <a:pt x="292" y="264"/>
                  <a:pt x="292" y="263"/>
                </a:cubicBezTo>
                <a:cubicBezTo>
                  <a:pt x="293" y="264"/>
                  <a:pt x="292" y="265"/>
                  <a:pt x="292" y="266"/>
                </a:cubicBezTo>
                <a:cubicBezTo>
                  <a:pt x="291" y="266"/>
                  <a:pt x="291" y="266"/>
                  <a:pt x="291" y="266"/>
                </a:cubicBezTo>
                <a:cubicBezTo>
                  <a:pt x="291" y="267"/>
                  <a:pt x="291" y="267"/>
                  <a:pt x="291" y="267"/>
                </a:cubicBezTo>
                <a:cubicBezTo>
                  <a:pt x="290" y="267"/>
                  <a:pt x="290" y="267"/>
                  <a:pt x="290" y="267"/>
                </a:cubicBezTo>
                <a:cubicBezTo>
                  <a:pt x="288" y="267"/>
                  <a:pt x="289" y="269"/>
                  <a:pt x="289" y="269"/>
                </a:cubicBezTo>
                <a:cubicBezTo>
                  <a:pt x="287" y="270"/>
                  <a:pt x="286" y="274"/>
                  <a:pt x="284" y="272"/>
                </a:cubicBezTo>
                <a:cubicBezTo>
                  <a:pt x="285" y="271"/>
                  <a:pt x="286" y="270"/>
                  <a:pt x="286" y="269"/>
                </a:cubicBezTo>
                <a:cubicBezTo>
                  <a:pt x="285" y="268"/>
                  <a:pt x="284" y="268"/>
                  <a:pt x="284" y="267"/>
                </a:cubicBezTo>
                <a:cubicBezTo>
                  <a:pt x="285" y="266"/>
                  <a:pt x="285" y="266"/>
                  <a:pt x="286" y="266"/>
                </a:cubicBezTo>
                <a:cubicBezTo>
                  <a:pt x="286" y="265"/>
                  <a:pt x="288" y="263"/>
                  <a:pt x="287" y="261"/>
                </a:cubicBezTo>
                <a:cubicBezTo>
                  <a:pt x="288" y="260"/>
                  <a:pt x="286" y="258"/>
                  <a:pt x="286" y="256"/>
                </a:cubicBezTo>
                <a:cubicBezTo>
                  <a:pt x="287" y="256"/>
                  <a:pt x="286" y="256"/>
                  <a:pt x="286" y="255"/>
                </a:cubicBezTo>
                <a:cubicBezTo>
                  <a:pt x="286" y="255"/>
                  <a:pt x="286" y="255"/>
                  <a:pt x="286" y="255"/>
                </a:cubicBezTo>
                <a:cubicBezTo>
                  <a:pt x="286" y="256"/>
                  <a:pt x="287" y="257"/>
                  <a:pt x="288" y="258"/>
                </a:cubicBezTo>
                <a:close/>
                <a:moveTo>
                  <a:pt x="239" y="264"/>
                </a:moveTo>
                <a:cubicBezTo>
                  <a:pt x="239" y="263"/>
                  <a:pt x="239" y="263"/>
                  <a:pt x="239" y="263"/>
                </a:cubicBezTo>
                <a:cubicBezTo>
                  <a:pt x="239" y="264"/>
                  <a:pt x="239" y="264"/>
                  <a:pt x="239" y="264"/>
                </a:cubicBezTo>
                <a:cubicBezTo>
                  <a:pt x="239" y="264"/>
                  <a:pt x="239" y="264"/>
                  <a:pt x="239" y="264"/>
                </a:cubicBezTo>
                <a:close/>
                <a:moveTo>
                  <a:pt x="242" y="268"/>
                </a:moveTo>
                <a:cubicBezTo>
                  <a:pt x="243" y="267"/>
                  <a:pt x="244" y="267"/>
                  <a:pt x="245" y="267"/>
                </a:cubicBezTo>
                <a:cubicBezTo>
                  <a:pt x="245" y="268"/>
                  <a:pt x="244" y="269"/>
                  <a:pt x="244" y="270"/>
                </a:cubicBezTo>
                <a:cubicBezTo>
                  <a:pt x="243" y="270"/>
                  <a:pt x="244" y="271"/>
                  <a:pt x="243" y="272"/>
                </a:cubicBezTo>
                <a:cubicBezTo>
                  <a:pt x="243" y="272"/>
                  <a:pt x="243" y="272"/>
                  <a:pt x="243" y="272"/>
                </a:cubicBezTo>
                <a:cubicBezTo>
                  <a:pt x="243" y="272"/>
                  <a:pt x="243" y="272"/>
                  <a:pt x="243" y="272"/>
                </a:cubicBezTo>
                <a:cubicBezTo>
                  <a:pt x="243" y="272"/>
                  <a:pt x="242" y="272"/>
                  <a:pt x="242" y="272"/>
                </a:cubicBezTo>
                <a:cubicBezTo>
                  <a:pt x="241" y="273"/>
                  <a:pt x="241" y="274"/>
                  <a:pt x="240" y="273"/>
                </a:cubicBezTo>
                <a:cubicBezTo>
                  <a:pt x="239" y="271"/>
                  <a:pt x="240" y="269"/>
                  <a:pt x="240" y="266"/>
                </a:cubicBezTo>
                <a:cubicBezTo>
                  <a:pt x="241" y="266"/>
                  <a:pt x="241" y="267"/>
                  <a:pt x="242" y="268"/>
                </a:cubicBezTo>
                <a:close/>
                <a:moveTo>
                  <a:pt x="283" y="271"/>
                </a:moveTo>
                <a:cubicBezTo>
                  <a:pt x="284" y="272"/>
                  <a:pt x="282" y="273"/>
                  <a:pt x="283" y="273"/>
                </a:cubicBezTo>
                <a:cubicBezTo>
                  <a:pt x="282" y="275"/>
                  <a:pt x="280" y="276"/>
                  <a:pt x="279" y="278"/>
                </a:cubicBezTo>
                <a:cubicBezTo>
                  <a:pt x="280" y="278"/>
                  <a:pt x="280" y="278"/>
                  <a:pt x="280" y="278"/>
                </a:cubicBezTo>
                <a:cubicBezTo>
                  <a:pt x="279" y="278"/>
                  <a:pt x="279" y="278"/>
                  <a:pt x="279" y="278"/>
                </a:cubicBezTo>
                <a:cubicBezTo>
                  <a:pt x="278" y="277"/>
                  <a:pt x="278" y="279"/>
                  <a:pt x="277" y="279"/>
                </a:cubicBezTo>
                <a:cubicBezTo>
                  <a:pt x="276" y="280"/>
                  <a:pt x="275" y="282"/>
                  <a:pt x="274" y="284"/>
                </a:cubicBezTo>
                <a:cubicBezTo>
                  <a:pt x="273" y="284"/>
                  <a:pt x="272" y="285"/>
                  <a:pt x="271" y="285"/>
                </a:cubicBezTo>
                <a:cubicBezTo>
                  <a:pt x="270" y="285"/>
                  <a:pt x="270" y="283"/>
                  <a:pt x="269" y="284"/>
                </a:cubicBezTo>
                <a:cubicBezTo>
                  <a:pt x="268" y="283"/>
                  <a:pt x="268" y="283"/>
                  <a:pt x="268" y="283"/>
                </a:cubicBezTo>
                <a:cubicBezTo>
                  <a:pt x="269" y="281"/>
                  <a:pt x="271" y="278"/>
                  <a:pt x="274" y="278"/>
                </a:cubicBezTo>
                <a:cubicBezTo>
                  <a:pt x="275" y="276"/>
                  <a:pt x="278" y="276"/>
                  <a:pt x="279" y="273"/>
                </a:cubicBezTo>
                <a:cubicBezTo>
                  <a:pt x="280" y="273"/>
                  <a:pt x="280" y="271"/>
                  <a:pt x="281" y="270"/>
                </a:cubicBezTo>
                <a:cubicBezTo>
                  <a:pt x="282" y="271"/>
                  <a:pt x="282" y="273"/>
                  <a:pt x="283" y="271"/>
                </a:cubicBezTo>
                <a:close/>
                <a:moveTo>
                  <a:pt x="269" y="285"/>
                </a:moveTo>
                <a:cubicBezTo>
                  <a:pt x="269" y="286"/>
                  <a:pt x="269" y="286"/>
                  <a:pt x="269" y="286"/>
                </a:cubicBezTo>
                <a:cubicBezTo>
                  <a:pt x="268" y="286"/>
                  <a:pt x="268" y="286"/>
                  <a:pt x="268" y="286"/>
                </a:cubicBezTo>
                <a:cubicBezTo>
                  <a:pt x="269" y="286"/>
                  <a:pt x="269" y="285"/>
                  <a:pt x="269" y="285"/>
                </a:cubicBezTo>
                <a:close/>
                <a:moveTo>
                  <a:pt x="212" y="151"/>
                </a:moveTo>
                <a:cubicBezTo>
                  <a:pt x="212" y="152"/>
                  <a:pt x="210" y="153"/>
                  <a:pt x="211" y="154"/>
                </a:cubicBezTo>
                <a:cubicBezTo>
                  <a:pt x="210" y="153"/>
                  <a:pt x="209" y="151"/>
                  <a:pt x="210" y="150"/>
                </a:cubicBezTo>
                <a:cubicBezTo>
                  <a:pt x="211" y="148"/>
                  <a:pt x="211" y="148"/>
                  <a:pt x="211" y="148"/>
                </a:cubicBezTo>
                <a:cubicBezTo>
                  <a:pt x="213" y="148"/>
                  <a:pt x="212" y="150"/>
                  <a:pt x="212" y="151"/>
                </a:cubicBezTo>
                <a:close/>
                <a:moveTo>
                  <a:pt x="214" y="160"/>
                </a:moveTo>
                <a:cubicBezTo>
                  <a:pt x="213" y="161"/>
                  <a:pt x="216" y="162"/>
                  <a:pt x="214" y="164"/>
                </a:cubicBezTo>
                <a:cubicBezTo>
                  <a:pt x="213" y="164"/>
                  <a:pt x="213" y="166"/>
                  <a:pt x="213" y="167"/>
                </a:cubicBezTo>
                <a:cubicBezTo>
                  <a:pt x="214" y="167"/>
                  <a:pt x="214" y="167"/>
                  <a:pt x="215" y="167"/>
                </a:cubicBezTo>
                <a:cubicBezTo>
                  <a:pt x="216" y="167"/>
                  <a:pt x="216" y="168"/>
                  <a:pt x="217" y="168"/>
                </a:cubicBezTo>
                <a:cubicBezTo>
                  <a:pt x="217" y="168"/>
                  <a:pt x="217" y="168"/>
                  <a:pt x="217" y="168"/>
                </a:cubicBezTo>
                <a:cubicBezTo>
                  <a:pt x="218" y="170"/>
                  <a:pt x="218" y="170"/>
                  <a:pt x="218" y="170"/>
                </a:cubicBezTo>
                <a:cubicBezTo>
                  <a:pt x="217" y="169"/>
                  <a:pt x="217" y="168"/>
                  <a:pt x="215" y="167"/>
                </a:cubicBezTo>
                <a:cubicBezTo>
                  <a:pt x="215" y="168"/>
                  <a:pt x="215" y="168"/>
                  <a:pt x="215" y="168"/>
                </a:cubicBezTo>
                <a:cubicBezTo>
                  <a:pt x="215" y="168"/>
                  <a:pt x="215" y="168"/>
                  <a:pt x="215" y="168"/>
                </a:cubicBezTo>
                <a:cubicBezTo>
                  <a:pt x="215" y="168"/>
                  <a:pt x="215" y="168"/>
                  <a:pt x="214" y="167"/>
                </a:cubicBezTo>
                <a:cubicBezTo>
                  <a:pt x="214" y="168"/>
                  <a:pt x="213" y="168"/>
                  <a:pt x="212" y="167"/>
                </a:cubicBezTo>
                <a:cubicBezTo>
                  <a:pt x="212" y="167"/>
                  <a:pt x="212" y="167"/>
                  <a:pt x="213" y="166"/>
                </a:cubicBezTo>
                <a:cubicBezTo>
                  <a:pt x="212" y="166"/>
                  <a:pt x="212" y="166"/>
                  <a:pt x="212" y="166"/>
                </a:cubicBezTo>
                <a:cubicBezTo>
                  <a:pt x="211" y="166"/>
                  <a:pt x="211" y="165"/>
                  <a:pt x="211" y="164"/>
                </a:cubicBezTo>
                <a:cubicBezTo>
                  <a:pt x="211" y="164"/>
                  <a:pt x="211" y="164"/>
                  <a:pt x="211" y="163"/>
                </a:cubicBezTo>
                <a:cubicBezTo>
                  <a:pt x="211" y="163"/>
                  <a:pt x="211" y="161"/>
                  <a:pt x="212" y="161"/>
                </a:cubicBezTo>
                <a:cubicBezTo>
                  <a:pt x="212" y="159"/>
                  <a:pt x="213" y="161"/>
                  <a:pt x="214" y="160"/>
                </a:cubicBezTo>
                <a:close/>
                <a:moveTo>
                  <a:pt x="213" y="169"/>
                </a:moveTo>
                <a:cubicBezTo>
                  <a:pt x="213" y="170"/>
                  <a:pt x="213" y="170"/>
                  <a:pt x="213" y="170"/>
                </a:cubicBezTo>
                <a:cubicBezTo>
                  <a:pt x="212" y="170"/>
                  <a:pt x="213" y="169"/>
                  <a:pt x="212" y="168"/>
                </a:cubicBezTo>
                <a:cubicBezTo>
                  <a:pt x="213" y="168"/>
                  <a:pt x="213" y="169"/>
                  <a:pt x="213" y="169"/>
                </a:cubicBezTo>
                <a:close/>
                <a:moveTo>
                  <a:pt x="220" y="170"/>
                </a:moveTo>
                <a:cubicBezTo>
                  <a:pt x="220" y="172"/>
                  <a:pt x="220" y="172"/>
                  <a:pt x="220" y="172"/>
                </a:cubicBezTo>
                <a:cubicBezTo>
                  <a:pt x="220" y="172"/>
                  <a:pt x="219" y="171"/>
                  <a:pt x="219" y="172"/>
                </a:cubicBezTo>
                <a:cubicBezTo>
                  <a:pt x="220" y="174"/>
                  <a:pt x="220" y="174"/>
                  <a:pt x="220" y="174"/>
                </a:cubicBezTo>
                <a:cubicBezTo>
                  <a:pt x="219" y="174"/>
                  <a:pt x="219" y="172"/>
                  <a:pt x="219" y="172"/>
                </a:cubicBezTo>
                <a:cubicBezTo>
                  <a:pt x="219" y="172"/>
                  <a:pt x="219" y="172"/>
                  <a:pt x="219" y="172"/>
                </a:cubicBezTo>
                <a:cubicBezTo>
                  <a:pt x="220" y="171"/>
                  <a:pt x="219" y="171"/>
                  <a:pt x="218" y="170"/>
                </a:cubicBezTo>
                <a:cubicBezTo>
                  <a:pt x="219" y="170"/>
                  <a:pt x="220" y="170"/>
                  <a:pt x="220" y="170"/>
                </a:cubicBezTo>
                <a:close/>
                <a:moveTo>
                  <a:pt x="218" y="171"/>
                </a:moveTo>
                <a:cubicBezTo>
                  <a:pt x="217" y="170"/>
                  <a:pt x="217" y="170"/>
                  <a:pt x="217" y="170"/>
                </a:cubicBezTo>
                <a:cubicBezTo>
                  <a:pt x="218" y="170"/>
                  <a:pt x="218" y="170"/>
                  <a:pt x="218" y="170"/>
                </a:cubicBezTo>
                <a:cubicBezTo>
                  <a:pt x="218" y="171"/>
                  <a:pt x="218" y="171"/>
                  <a:pt x="218" y="171"/>
                </a:cubicBezTo>
                <a:close/>
                <a:moveTo>
                  <a:pt x="216" y="172"/>
                </a:moveTo>
                <a:cubicBezTo>
                  <a:pt x="216" y="172"/>
                  <a:pt x="215" y="172"/>
                  <a:pt x="216" y="173"/>
                </a:cubicBezTo>
                <a:cubicBezTo>
                  <a:pt x="215" y="173"/>
                  <a:pt x="215" y="173"/>
                  <a:pt x="215" y="173"/>
                </a:cubicBezTo>
                <a:cubicBezTo>
                  <a:pt x="215" y="171"/>
                  <a:pt x="215" y="171"/>
                  <a:pt x="215" y="171"/>
                </a:cubicBezTo>
                <a:cubicBezTo>
                  <a:pt x="215" y="171"/>
                  <a:pt x="216" y="171"/>
                  <a:pt x="216" y="172"/>
                </a:cubicBezTo>
                <a:close/>
                <a:moveTo>
                  <a:pt x="211" y="173"/>
                </a:moveTo>
                <a:cubicBezTo>
                  <a:pt x="210" y="174"/>
                  <a:pt x="210" y="176"/>
                  <a:pt x="208" y="176"/>
                </a:cubicBezTo>
                <a:cubicBezTo>
                  <a:pt x="209" y="175"/>
                  <a:pt x="210" y="174"/>
                  <a:pt x="211" y="173"/>
                </a:cubicBezTo>
                <a:cubicBezTo>
                  <a:pt x="211" y="173"/>
                  <a:pt x="211" y="173"/>
                  <a:pt x="211" y="173"/>
                </a:cubicBezTo>
                <a:close/>
                <a:moveTo>
                  <a:pt x="217" y="175"/>
                </a:moveTo>
                <a:cubicBezTo>
                  <a:pt x="216" y="175"/>
                  <a:pt x="215" y="175"/>
                  <a:pt x="216" y="174"/>
                </a:cubicBezTo>
                <a:cubicBezTo>
                  <a:pt x="216" y="174"/>
                  <a:pt x="216" y="173"/>
                  <a:pt x="217" y="173"/>
                </a:cubicBezTo>
                <a:cubicBezTo>
                  <a:pt x="217" y="173"/>
                  <a:pt x="216" y="174"/>
                  <a:pt x="217" y="175"/>
                </a:cubicBezTo>
                <a:close/>
                <a:moveTo>
                  <a:pt x="218" y="173"/>
                </a:moveTo>
                <a:cubicBezTo>
                  <a:pt x="218" y="174"/>
                  <a:pt x="218" y="174"/>
                  <a:pt x="218" y="174"/>
                </a:cubicBezTo>
                <a:cubicBezTo>
                  <a:pt x="218" y="173"/>
                  <a:pt x="218" y="173"/>
                  <a:pt x="218" y="173"/>
                </a:cubicBezTo>
                <a:close/>
                <a:moveTo>
                  <a:pt x="125" y="276"/>
                </a:moveTo>
                <a:cubicBezTo>
                  <a:pt x="125" y="276"/>
                  <a:pt x="125" y="276"/>
                  <a:pt x="125" y="277"/>
                </a:cubicBezTo>
                <a:cubicBezTo>
                  <a:pt x="124" y="276"/>
                  <a:pt x="124" y="276"/>
                  <a:pt x="123" y="276"/>
                </a:cubicBezTo>
                <a:cubicBezTo>
                  <a:pt x="123" y="275"/>
                  <a:pt x="123" y="275"/>
                  <a:pt x="123" y="275"/>
                </a:cubicBezTo>
                <a:cubicBezTo>
                  <a:pt x="124" y="276"/>
                  <a:pt x="125" y="276"/>
                  <a:pt x="125" y="276"/>
                </a:cubicBezTo>
                <a:close/>
                <a:moveTo>
                  <a:pt x="153" y="179"/>
                </a:moveTo>
                <a:cubicBezTo>
                  <a:pt x="153" y="180"/>
                  <a:pt x="152" y="180"/>
                  <a:pt x="152" y="181"/>
                </a:cubicBezTo>
                <a:cubicBezTo>
                  <a:pt x="150" y="181"/>
                  <a:pt x="150" y="180"/>
                  <a:pt x="150" y="179"/>
                </a:cubicBezTo>
                <a:cubicBezTo>
                  <a:pt x="150" y="177"/>
                  <a:pt x="150" y="176"/>
                  <a:pt x="150" y="175"/>
                </a:cubicBezTo>
                <a:cubicBezTo>
                  <a:pt x="152" y="176"/>
                  <a:pt x="153" y="178"/>
                  <a:pt x="153" y="179"/>
                </a:cubicBezTo>
                <a:close/>
                <a:moveTo>
                  <a:pt x="27" y="179"/>
                </a:moveTo>
                <a:cubicBezTo>
                  <a:pt x="27" y="178"/>
                  <a:pt x="27" y="178"/>
                  <a:pt x="27" y="178"/>
                </a:cubicBezTo>
                <a:cubicBezTo>
                  <a:pt x="27" y="178"/>
                  <a:pt x="27" y="178"/>
                  <a:pt x="27" y="178"/>
                </a:cubicBezTo>
                <a:cubicBezTo>
                  <a:pt x="25" y="176"/>
                  <a:pt x="25" y="176"/>
                  <a:pt x="25" y="176"/>
                </a:cubicBezTo>
                <a:cubicBezTo>
                  <a:pt x="26" y="176"/>
                  <a:pt x="26" y="176"/>
                  <a:pt x="26" y="176"/>
                </a:cubicBezTo>
                <a:cubicBezTo>
                  <a:pt x="26" y="177"/>
                  <a:pt x="28" y="177"/>
                  <a:pt x="27" y="179"/>
                </a:cubicBezTo>
                <a:close/>
                <a:moveTo>
                  <a:pt x="74" y="188"/>
                </a:moveTo>
                <a:cubicBezTo>
                  <a:pt x="74" y="188"/>
                  <a:pt x="74" y="188"/>
                  <a:pt x="74" y="188"/>
                </a:cubicBezTo>
                <a:cubicBezTo>
                  <a:pt x="75" y="187"/>
                  <a:pt x="75" y="187"/>
                  <a:pt x="75" y="187"/>
                </a:cubicBezTo>
                <a:cubicBezTo>
                  <a:pt x="75" y="187"/>
                  <a:pt x="74" y="188"/>
                  <a:pt x="74" y="188"/>
                </a:cubicBezTo>
                <a:close/>
                <a:moveTo>
                  <a:pt x="78" y="188"/>
                </a:moveTo>
                <a:cubicBezTo>
                  <a:pt x="78" y="188"/>
                  <a:pt x="78" y="188"/>
                  <a:pt x="78" y="188"/>
                </a:cubicBezTo>
                <a:cubicBezTo>
                  <a:pt x="78" y="188"/>
                  <a:pt x="77" y="188"/>
                  <a:pt x="77" y="188"/>
                </a:cubicBezTo>
                <a:cubicBezTo>
                  <a:pt x="77" y="187"/>
                  <a:pt x="78" y="187"/>
                  <a:pt x="78" y="188"/>
                </a:cubicBezTo>
                <a:close/>
                <a:moveTo>
                  <a:pt x="80" y="191"/>
                </a:moveTo>
                <a:cubicBezTo>
                  <a:pt x="79" y="191"/>
                  <a:pt x="79" y="192"/>
                  <a:pt x="78" y="193"/>
                </a:cubicBezTo>
                <a:cubicBezTo>
                  <a:pt x="78" y="193"/>
                  <a:pt x="78" y="194"/>
                  <a:pt x="78" y="193"/>
                </a:cubicBezTo>
                <a:cubicBezTo>
                  <a:pt x="76" y="194"/>
                  <a:pt x="76" y="194"/>
                  <a:pt x="76" y="194"/>
                </a:cubicBezTo>
                <a:cubicBezTo>
                  <a:pt x="75" y="193"/>
                  <a:pt x="76" y="192"/>
                  <a:pt x="76" y="191"/>
                </a:cubicBezTo>
                <a:cubicBezTo>
                  <a:pt x="76" y="191"/>
                  <a:pt x="76" y="190"/>
                  <a:pt x="76" y="190"/>
                </a:cubicBezTo>
                <a:cubicBezTo>
                  <a:pt x="77" y="191"/>
                  <a:pt x="79" y="189"/>
                  <a:pt x="79" y="191"/>
                </a:cubicBezTo>
                <a:cubicBezTo>
                  <a:pt x="80" y="191"/>
                  <a:pt x="80" y="191"/>
                  <a:pt x="80" y="191"/>
                </a:cubicBezTo>
                <a:close/>
                <a:moveTo>
                  <a:pt x="72" y="199"/>
                </a:moveTo>
                <a:cubicBezTo>
                  <a:pt x="72" y="200"/>
                  <a:pt x="74" y="200"/>
                  <a:pt x="74" y="201"/>
                </a:cubicBezTo>
                <a:cubicBezTo>
                  <a:pt x="73" y="202"/>
                  <a:pt x="74" y="202"/>
                  <a:pt x="74" y="203"/>
                </a:cubicBezTo>
                <a:cubicBezTo>
                  <a:pt x="73" y="204"/>
                  <a:pt x="74" y="202"/>
                  <a:pt x="73" y="202"/>
                </a:cubicBezTo>
                <a:cubicBezTo>
                  <a:pt x="73" y="201"/>
                  <a:pt x="72" y="200"/>
                  <a:pt x="72" y="199"/>
                </a:cubicBezTo>
                <a:cubicBezTo>
                  <a:pt x="72" y="198"/>
                  <a:pt x="71" y="197"/>
                  <a:pt x="71" y="195"/>
                </a:cubicBezTo>
                <a:cubicBezTo>
                  <a:pt x="72" y="196"/>
                  <a:pt x="72" y="198"/>
                  <a:pt x="72" y="199"/>
                </a:cubicBezTo>
                <a:close/>
                <a:moveTo>
                  <a:pt x="71" y="204"/>
                </a:moveTo>
                <a:cubicBezTo>
                  <a:pt x="71" y="204"/>
                  <a:pt x="71" y="205"/>
                  <a:pt x="70" y="204"/>
                </a:cubicBezTo>
                <a:cubicBezTo>
                  <a:pt x="70" y="204"/>
                  <a:pt x="71" y="204"/>
                  <a:pt x="71" y="204"/>
                </a:cubicBezTo>
                <a:close/>
                <a:moveTo>
                  <a:pt x="80" y="208"/>
                </a:moveTo>
                <a:cubicBezTo>
                  <a:pt x="80" y="209"/>
                  <a:pt x="79" y="211"/>
                  <a:pt x="80" y="212"/>
                </a:cubicBezTo>
                <a:cubicBezTo>
                  <a:pt x="79" y="212"/>
                  <a:pt x="79" y="211"/>
                  <a:pt x="79" y="210"/>
                </a:cubicBezTo>
                <a:cubicBezTo>
                  <a:pt x="79" y="208"/>
                  <a:pt x="80" y="206"/>
                  <a:pt x="79" y="205"/>
                </a:cubicBezTo>
                <a:cubicBezTo>
                  <a:pt x="79" y="205"/>
                  <a:pt x="79" y="205"/>
                  <a:pt x="79" y="205"/>
                </a:cubicBezTo>
                <a:cubicBezTo>
                  <a:pt x="80" y="206"/>
                  <a:pt x="79" y="207"/>
                  <a:pt x="80" y="208"/>
                </a:cubicBezTo>
                <a:close/>
                <a:moveTo>
                  <a:pt x="103" y="215"/>
                </a:moveTo>
                <a:cubicBezTo>
                  <a:pt x="103" y="214"/>
                  <a:pt x="103" y="214"/>
                  <a:pt x="103" y="214"/>
                </a:cubicBezTo>
                <a:cubicBezTo>
                  <a:pt x="102" y="220"/>
                  <a:pt x="99" y="224"/>
                  <a:pt x="98" y="229"/>
                </a:cubicBezTo>
                <a:cubicBezTo>
                  <a:pt x="97" y="230"/>
                  <a:pt x="96" y="229"/>
                  <a:pt x="95" y="230"/>
                </a:cubicBezTo>
                <a:cubicBezTo>
                  <a:pt x="94" y="230"/>
                  <a:pt x="93" y="230"/>
                  <a:pt x="92" y="228"/>
                </a:cubicBezTo>
                <a:cubicBezTo>
                  <a:pt x="93" y="227"/>
                  <a:pt x="91" y="225"/>
                  <a:pt x="92" y="224"/>
                </a:cubicBezTo>
                <a:cubicBezTo>
                  <a:pt x="94" y="221"/>
                  <a:pt x="94" y="221"/>
                  <a:pt x="94" y="221"/>
                </a:cubicBezTo>
                <a:cubicBezTo>
                  <a:pt x="94" y="219"/>
                  <a:pt x="93" y="217"/>
                  <a:pt x="94" y="216"/>
                </a:cubicBezTo>
                <a:cubicBezTo>
                  <a:pt x="95" y="215"/>
                  <a:pt x="96" y="215"/>
                  <a:pt x="97" y="215"/>
                </a:cubicBezTo>
                <a:cubicBezTo>
                  <a:pt x="97" y="215"/>
                  <a:pt x="97" y="215"/>
                  <a:pt x="97" y="215"/>
                </a:cubicBezTo>
                <a:cubicBezTo>
                  <a:pt x="98" y="216"/>
                  <a:pt x="98" y="213"/>
                  <a:pt x="99" y="214"/>
                </a:cubicBezTo>
                <a:cubicBezTo>
                  <a:pt x="99" y="213"/>
                  <a:pt x="99" y="213"/>
                  <a:pt x="100" y="213"/>
                </a:cubicBezTo>
                <a:cubicBezTo>
                  <a:pt x="100" y="212"/>
                  <a:pt x="100" y="212"/>
                  <a:pt x="100" y="212"/>
                </a:cubicBezTo>
                <a:cubicBezTo>
                  <a:pt x="100" y="212"/>
                  <a:pt x="100" y="212"/>
                  <a:pt x="100" y="211"/>
                </a:cubicBezTo>
                <a:cubicBezTo>
                  <a:pt x="100" y="212"/>
                  <a:pt x="100" y="212"/>
                  <a:pt x="100" y="212"/>
                </a:cubicBezTo>
                <a:cubicBezTo>
                  <a:pt x="101" y="211"/>
                  <a:pt x="102" y="211"/>
                  <a:pt x="102" y="210"/>
                </a:cubicBezTo>
                <a:cubicBezTo>
                  <a:pt x="101" y="210"/>
                  <a:pt x="101" y="210"/>
                  <a:pt x="101" y="210"/>
                </a:cubicBezTo>
                <a:cubicBezTo>
                  <a:pt x="102" y="209"/>
                  <a:pt x="102" y="209"/>
                  <a:pt x="102" y="209"/>
                </a:cubicBezTo>
                <a:cubicBezTo>
                  <a:pt x="103" y="211"/>
                  <a:pt x="103" y="213"/>
                  <a:pt x="103" y="215"/>
                </a:cubicBezTo>
                <a:close/>
                <a:moveTo>
                  <a:pt x="74" y="214"/>
                </a:moveTo>
                <a:cubicBezTo>
                  <a:pt x="75" y="214"/>
                  <a:pt x="75" y="214"/>
                  <a:pt x="75" y="214"/>
                </a:cubicBezTo>
                <a:cubicBezTo>
                  <a:pt x="74" y="214"/>
                  <a:pt x="74" y="214"/>
                  <a:pt x="74" y="214"/>
                </a:cubicBezTo>
                <a:close/>
                <a:moveTo>
                  <a:pt x="68" y="217"/>
                </a:moveTo>
                <a:cubicBezTo>
                  <a:pt x="70" y="216"/>
                  <a:pt x="70" y="216"/>
                  <a:pt x="70" y="216"/>
                </a:cubicBezTo>
                <a:cubicBezTo>
                  <a:pt x="70" y="216"/>
                  <a:pt x="70" y="216"/>
                  <a:pt x="70" y="216"/>
                </a:cubicBezTo>
                <a:cubicBezTo>
                  <a:pt x="68" y="217"/>
                  <a:pt x="68" y="217"/>
                  <a:pt x="68" y="217"/>
                </a:cubicBezTo>
                <a:close/>
                <a:moveTo>
                  <a:pt x="66" y="238"/>
                </a:moveTo>
                <a:cubicBezTo>
                  <a:pt x="65" y="239"/>
                  <a:pt x="65" y="239"/>
                  <a:pt x="64" y="239"/>
                </a:cubicBezTo>
                <a:cubicBezTo>
                  <a:pt x="65" y="239"/>
                  <a:pt x="65" y="238"/>
                  <a:pt x="66" y="238"/>
                </a:cubicBezTo>
                <a:close/>
              </a:path>
            </a:pathLst>
          </a:custGeom>
          <a:solidFill>
            <a:srgbClr val="59ACB4"/>
          </a:solidFill>
          <a:ln>
            <a:noFill/>
          </a:ln>
        </p:spPr>
        <p:txBody>
          <a:bodyPr vert="horz" wrap="square" lIns="91440" tIns="45720" rIns="91440" bIns="45720" numCol="1" anchor="t" anchorCtr="0" compatLnSpc="1"/>
          <a:lstStyle/>
          <a:p>
            <a:endParaRPr lang="zh-CN" altLang="en-US"/>
          </a:p>
        </p:txBody>
      </p:sp>
      <p:sp>
        <p:nvSpPr>
          <p:cNvPr id="36" name="Freeform 14"/>
          <p:cNvSpPr>
            <a:spLocks noEditPoints="1"/>
          </p:cNvSpPr>
          <p:nvPr/>
        </p:nvSpPr>
        <p:spPr bwMode="auto">
          <a:xfrm>
            <a:off x="1705907" y="2367285"/>
            <a:ext cx="1203895" cy="1579690"/>
          </a:xfrm>
          <a:custGeom>
            <a:avLst/>
            <a:gdLst>
              <a:gd name="T0" fmla="*/ 144 w 226"/>
              <a:gd name="T1" fmla="*/ 180 h 297"/>
              <a:gd name="T2" fmla="*/ 170 w 226"/>
              <a:gd name="T3" fmla="*/ 229 h 297"/>
              <a:gd name="T4" fmla="*/ 147 w 226"/>
              <a:gd name="T5" fmla="*/ 295 h 297"/>
              <a:gd name="T6" fmla="*/ 188 w 226"/>
              <a:gd name="T7" fmla="*/ 291 h 297"/>
              <a:gd name="T8" fmla="*/ 85 w 226"/>
              <a:gd name="T9" fmla="*/ 44 h 297"/>
              <a:gd name="T10" fmla="*/ 123 w 226"/>
              <a:gd name="T11" fmla="*/ 54 h 297"/>
              <a:gd name="T12" fmla="*/ 131 w 226"/>
              <a:gd name="T13" fmla="*/ 65 h 297"/>
              <a:gd name="T14" fmla="*/ 133 w 226"/>
              <a:gd name="T15" fmla="*/ 86 h 297"/>
              <a:gd name="T16" fmla="*/ 158 w 226"/>
              <a:gd name="T17" fmla="*/ 99 h 297"/>
              <a:gd name="T18" fmla="*/ 127 w 226"/>
              <a:gd name="T19" fmla="*/ 130 h 297"/>
              <a:gd name="T20" fmla="*/ 92 w 226"/>
              <a:gd name="T21" fmla="*/ 166 h 297"/>
              <a:gd name="T22" fmla="*/ 138 w 226"/>
              <a:gd name="T23" fmla="*/ 180 h 297"/>
              <a:gd name="T24" fmla="*/ 160 w 226"/>
              <a:gd name="T25" fmla="*/ 247 h 297"/>
              <a:gd name="T26" fmla="*/ 137 w 226"/>
              <a:gd name="T27" fmla="*/ 288 h 297"/>
              <a:gd name="T28" fmla="*/ 130 w 226"/>
              <a:gd name="T29" fmla="*/ 258 h 297"/>
              <a:gd name="T30" fmla="*/ 77 w 226"/>
              <a:gd name="T31" fmla="*/ 159 h 297"/>
              <a:gd name="T32" fmla="*/ 59 w 226"/>
              <a:gd name="T33" fmla="*/ 98 h 297"/>
              <a:gd name="T34" fmla="*/ 51 w 226"/>
              <a:gd name="T35" fmla="*/ 72 h 297"/>
              <a:gd name="T36" fmla="*/ 20 w 226"/>
              <a:gd name="T37" fmla="*/ 76 h 297"/>
              <a:gd name="T38" fmla="*/ 24 w 226"/>
              <a:gd name="T39" fmla="*/ 53 h 297"/>
              <a:gd name="T40" fmla="*/ 208 w 226"/>
              <a:gd name="T41" fmla="*/ 8 h 297"/>
              <a:gd name="T42" fmla="*/ 218 w 226"/>
              <a:gd name="T43" fmla="*/ 24 h 297"/>
              <a:gd name="T44" fmla="*/ 210 w 226"/>
              <a:gd name="T45" fmla="*/ 52 h 297"/>
              <a:gd name="T46" fmla="*/ 189 w 226"/>
              <a:gd name="T47" fmla="*/ 74 h 297"/>
              <a:gd name="T48" fmla="*/ 172 w 226"/>
              <a:gd name="T49" fmla="*/ 76 h 297"/>
              <a:gd name="T50" fmla="*/ 173 w 226"/>
              <a:gd name="T51" fmla="*/ 55 h 297"/>
              <a:gd name="T52" fmla="*/ 165 w 226"/>
              <a:gd name="T53" fmla="*/ 27 h 297"/>
              <a:gd name="T54" fmla="*/ 194 w 226"/>
              <a:gd name="T55" fmla="*/ 13 h 297"/>
              <a:gd name="T56" fmla="*/ 182 w 226"/>
              <a:gd name="T57" fmla="*/ 5 h 297"/>
              <a:gd name="T58" fmla="*/ 156 w 226"/>
              <a:gd name="T59" fmla="*/ 26 h 297"/>
              <a:gd name="T60" fmla="*/ 149 w 226"/>
              <a:gd name="T61" fmla="*/ 24 h 297"/>
              <a:gd name="T62" fmla="*/ 154 w 226"/>
              <a:gd name="T63" fmla="*/ 7 h 297"/>
              <a:gd name="T64" fmla="*/ 151 w 226"/>
              <a:gd name="T65" fmla="*/ 19 h 297"/>
              <a:gd name="T66" fmla="*/ 150 w 226"/>
              <a:gd name="T67" fmla="*/ 7 h 297"/>
              <a:gd name="T68" fmla="*/ 120 w 226"/>
              <a:gd name="T69" fmla="*/ 14 h 297"/>
              <a:gd name="T70" fmla="*/ 132 w 226"/>
              <a:gd name="T71" fmla="*/ 19 h 297"/>
              <a:gd name="T72" fmla="*/ 110 w 226"/>
              <a:gd name="T73" fmla="*/ 23 h 297"/>
              <a:gd name="T74" fmla="*/ 127 w 226"/>
              <a:gd name="T75" fmla="*/ 28 h 297"/>
              <a:gd name="T76" fmla="*/ 136 w 226"/>
              <a:gd name="T77" fmla="*/ 35 h 297"/>
              <a:gd name="T78" fmla="*/ 123 w 226"/>
              <a:gd name="T79" fmla="*/ 29 h 297"/>
              <a:gd name="T80" fmla="*/ 103 w 226"/>
              <a:gd name="T81" fmla="*/ 52 h 297"/>
              <a:gd name="T82" fmla="*/ 119 w 226"/>
              <a:gd name="T83" fmla="*/ 41 h 297"/>
              <a:gd name="T84" fmla="*/ 147 w 226"/>
              <a:gd name="T85" fmla="*/ 48 h 297"/>
              <a:gd name="T86" fmla="*/ 158 w 226"/>
              <a:gd name="T87" fmla="*/ 66 h 297"/>
              <a:gd name="T88" fmla="*/ 139 w 226"/>
              <a:gd name="T89" fmla="*/ 69 h 297"/>
              <a:gd name="T90" fmla="*/ 141 w 226"/>
              <a:gd name="T91" fmla="*/ 40 h 297"/>
              <a:gd name="T92" fmla="*/ 88 w 226"/>
              <a:gd name="T93" fmla="*/ 59 h 297"/>
              <a:gd name="T94" fmla="*/ 93 w 226"/>
              <a:gd name="T95" fmla="*/ 62 h 297"/>
              <a:gd name="T96" fmla="*/ 174 w 226"/>
              <a:gd name="T97" fmla="*/ 67 h 297"/>
              <a:gd name="T98" fmla="*/ 86 w 226"/>
              <a:gd name="T99" fmla="*/ 68 h 297"/>
              <a:gd name="T100" fmla="*/ 114 w 226"/>
              <a:gd name="T101" fmla="*/ 75 h 297"/>
              <a:gd name="T102" fmla="*/ 92 w 226"/>
              <a:gd name="T103" fmla="*/ 80 h 297"/>
              <a:gd name="T104" fmla="*/ 97 w 226"/>
              <a:gd name="T105" fmla="*/ 90 h 297"/>
              <a:gd name="T106" fmla="*/ 130 w 226"/>
              <a:gd name="T107" fmla="*/ 93 h 297"/>
              <a:gd name="T108" fmla="*/ 139 w 226"/>
              <a:gd name="T109" fmla="*/ 97 h 297"/>
              <a:gd name="T110" fmla="*/ 125 w 226"/>
              <a:gd name="T111" fmla="*/ 101 h 297"/>
              <a:gd name="T112" fmla="*/ 113 w 226"/>
              <a:gd name="T113" fmla="*/ 106 h 297"/>
              <a:gd name="T114" fmla="*/ 116 w 226"/>
              <a:gd name="T115" fmla="*/ 116 h 297"/>
              <a:gd name="T116" fmla="*/ 148 w 226"/>
              <a:gd name="T117" fmla="*/ 117 h 297"/>
              <a:gd name="T118" fmla="*/ 31 w 226"/>
              <a:gd name="T119" fmla="*/ 72 h 297"/>
              <a:gd name="T120" fmla="*/ 200 w 226"/>
              <a:gd name="T121" fmla="*/ 9 h 297"/>
              <a:gd name="T122" fmla="*/ 213 w 226"/>
              <a:gd name="T123" fmla="*/ 8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297">
                <a:moveTo>
                  <a:pt x="125" y="164"/>
                </a:moveTo>
                <a:cubicBezTo>
                  <a:pt x="125" y="164"/>
                  <a:pt x="125" y="164"/>
                  <a:pt x="125" y="164"/>
                </a:cubicBezTo>
                <a:cubicBezTo>
                  <a:pt x="124" y="164"/>
                  <a:pt x="123" y="165"/>
                  <a:pt x="122" y="164"/>
                </a:cubicBezTo>
                <a:cubicBezTo>
                  <a:pt x="122" y="165"/>
                  <a:pt x="121" y="164"/>
                  <a:pt x="121" y="164"/>
                </a:cubicBezTo>
                <a:cubicBezTo>
                  <a:pt x="121" y="163"/>
                  <a:pt x="121" y="163"/>
                  <a:pt x="121" y="163"/>
                </a:cubicBezTo>
                <a:cubicBezTo>
                  <a:pt x="121" y="162"/>
                  <a:pt x="119" y="163"/>
                  <a:pt x="119" y="162"/>
                </a:cubicBezTo>
                <a:cubicBezTo>
                  <a:pt x="118" y="161"/>
                  <a:pt x="117" y="161"/>
                  <a:pt x="116" y="161"/>
                </a:cubicBezTo>
                <a:cubicBezTo>
                  <a:pt x="115" y="161"/>
                  <a:pt x="115" y="160"/>
                  <a:pt x="114" y="160"/>
                </a:cubicBezTo>
                <a:cubicBezTo>
                  <a:pt x="114" y="160"/>
                  <a:pt x="114" y="160"/>
                  <a:pt x="114" y="160"/>
                </a:cubicBezTo>
                <a:cubicBezTo>
                  <a:pt x="114" y="159"/>
                  <a:pt x="113" y="160"/>
                  <a:pt x="113" y="160"/>
                </a:cubicBezTo>
                <a:cubicBezTo>
                  <a:pt x="112" y="161"/>
                  <a:pt x="110" y="160"/>
                  <a:pt x="110" y="161"/>
                </a:cubicBezTo>
                <a:cubicBezTo>
                  <a:pt x="110" y="159"/>
                  <a:pt x="112" y="159"/>
                  <a:pt x="113" y="159"/>
                </a:cubicBezTo>
                <a:cubicBezTo>
                  <a:pt x="117" y="160"/>
                  <a:pt x="122" y="162"/>
                  <a:pt x="125" y="164"/>
                </a:cubicBezTo>
                <a:close/>
                <a:moveTo>
                  <a:pt x="127" y="165"/>
                </a:moveTo>
                <a:cubicBezTo>
                  <a:pt x="128" y="164"/>
                  <a:pt x="129" y="166"/>
                  <a:pt x="130" y="164"/>
                </a:cubicBezTo>
                <a:cubicBezTo>
                  <a:pt x="132" y="164"/>
                  <a:pt x="132" y="166"/>
                  <a:pt x="134" y="167"/>
                </a:cubicBezTo>
                <a:cubicBezTo>
                  <a:pt x="133" y="167"/>
                  <a:pt x="132" y="166"/>
                  <a:pt x="131" y="167"/>
                </a:cubicBezTo>
                <a:cubicBezTo>
                  <a:pt x="131" y="167"/>
                  <a:pt x="131" y="167"/>
                  <a:pt x="130" y="167"/>
                </a:cubicBezTo>
                <a:cubicBezTo>
                  <a:pt x="130" y="167"/>
                  <a:pt x="129" y="167"/>
                  <a:pt x="129" y="168"/>
                </a:cubicBezTo>
                <a:cubicBezTo>
                  <a:pt x="129" y="167"/>
                  <a:pt x="127" y="167"/>
                  <a:pt x="126" y="167"/>
                </a:cubicBezTo>
                <a:cubicBezTo>
                  <a:pt x="126" y="167"/>
                  <a:pt x="126" y="167"/>
                  <a:pt x="125" y="167"/>
                </a:cubicBezTo>
                <a:cubicBezTo>
                  <a:pt x="125" y="167"/>
                  <a:pt x="125" y="167"/>
                  <a:pt x="125" y="167"/>
                </a:cubicBezTo>
                <a:cubicBezTo>
                  <a:pt x="126" y="167"/>
                  <a:pt x="127" y="167"/>
                  <a:pt x="128" y="167"/>
                </a:cubicBezTo>
                <a:cubicBezTo>
                  <a:pt x="128" y="166"/>
                  <a:pt x="128" y="165"/>
                  <a:pt x="127" y="164"/>
                </a:cubicBezTo>
                <a:cubicBezTo>
                  <a:pt x="127" y="165"/>
                  <a:pt x="127" y="165"/>
                  <a:pt x="127" y="165"/>
                </a:cubicBezTo>
                <a:close/>
                <a:moveTo>
                  <a:pt x="122" y="167"/>
                </a:moveTo>
                <a:cubicBezTo>
                  <a:pt x="121" y="167"/>
                  <a:pt x="120" y="168"/>
                  <a:pt x="120" y="168"/>
                </a:cubicBezTo>
                <a:cubicBezTo>
                  <a:pt x="119" y="167"/>
                  <a:pt x="119" y="167"/>
                  <a:pt x="119" y="167"/>
                </a:cubicBezTo>
                <a:cubicBezTo>
                  <a:pt x="120" y="167"/>
                  <a:pt x="121" y="166"/>
                  <a:pt x="122" y="167"/>
                </a:cubicBezTo>
                <a:close/>
                <a:moveTo>
                  <a:pt x="138" y="167"/>
                </a:moveTo>
                <a:cubicBezTo>
                  <a:pt x="138" y="168"/>
                  <a:pt x="137" y="167"/>
                  <a:pt x="136" y="168"/>
                </a:cubicBezTo>
                <a:cubicBezTo>
                  <a:pt x="136" y="166"/>
                  <a:pt x="138" y="167"/>
                  <a:pt x="138" y="167"/>
                </a:cubicBezTo>
                <a:close/>
                <a:moveTo>
                  <a:pt x="109" y="178"/>
                </a:moveTo>
                <a:cubicBezTo>
                  <a:pt x="108" y="179"/>
                  <a:pt x="108" y="179"/>
                  <a:pt x="108" y="179"/>
                </a:cubicBezTo>
                <a:cubicBezTo>
                  <a:pt x="107" y="177"/>
                  <a:pt x="107" y="177"/>
                  <a:pt x="107" y="177"/>
                </a:cubicBezTo>
                <a:cubicBezTo>
                  <a:pt x="108" y="177"/>
                  <a:pt x="108" y="178"/>
                  <a:pt x="109" y="178"/>
                </a:cubicBezTo>
                <a:close/>
                <a:moveTo>
                  <a:pt x="145" y="179"/>
                </a:moveTo>
                <a:cubicBezTo>
                  <a:pt x="145" y="180"/>
                  <a:pt x="145" y="180"/>
                  <a:pt x="144" y="180"/>
                </a:cubicBezTo>
                <a:cubicBezTo>
                  <a:pt x="144" y="180"/>
                  <a:pt x="144" y="180"/>
                  <a:pt x="144" y="180"/>
                </a:cubicBezTo>
                <a:cubicBezTo>
                  <a:pt x="144" y="180"/>
                  <a:pt x="144" y="180"/>
                  <a:pt x="144" y="179"/>
                </a:cubicBezTo>
                <a:cubicBezTo>
                  <a:pt x="145" y="179"/>
                  <a:pt x="145" y="179"/>
                  <a:pt x="145" y="179"/>
                </a:cubicBezTo>
                <a:close/>
                <a:moveTo>
                  <a:pt x="129" y="182"/>
                </a:moveTo>
                <a:cubicBezTo>
                  <a:pt x="128" y="182"/>
                  <a:pt x="128" y="181"/>
                  <a:pt x="128" y="181"/>
                </a:cubicBezTo>
                <a:cubicBezTo>
                  <a:pt x="129" y="180"/>
                  <a:pt x="129" y="180"/>
                  <a:pt x="129" y="180"/>
                </a:cubicBezTo>
                <a:cubicBezTo>
                  <a:pt x="129" y="180"/>
                  <a:pt x="130" y="181"/>
                  <a:pt x="129" y="182"/>
                </a:cubicBezTo>
                <a:close/>
                <a:moveTo>
                  <a:pt x="154" y="188"/>
                </a:moveTo>
                <a:cubicBezTo>
                  <a:pt x="153" y="188"/>
                  <a:pt x="153" y="188"/>
                  <a:pt x="153" y="188"/>
                </a:cubicBezTo>
                <a:cubicBezTo>
                  <a:pt x="153" y="188"/>
                  <a:pt x="153" y="188"/>
                  <a:pt x="154" y="188"/>
                </a:cubicBezTo>
                <a:cubicBezTo>
                  <a:pt x="154" y="188"/>
                  <a:pt x="154" y="188"/>
                  <a:pt x="154" y="188"/>
                </a:cubicBezTo>
                <a:close/>
                <a:moveTo>
                  <a:pt x="99" y="198"/>
                </a:moveTo>
                <a:cubicBezTo>
                  <a:pt x="98" y="198"/>
                  <a:pt x="98" y="198"/>
                  <a:pt x="98" y="198"/>
                </a:cubicBezTo>
                <a:cubicBezTo>
                  <a:pt x="99" y="197"/>
                  <a:pt x="98" y="197"/>
                  <a:pt x="98" y="197"/>
                </a:cubicBezTo>
                <a:cubicBezTo>
                  <a:pt x="98" y="197"/>
                  <a:pt x="99" y="197"/>
                  <a:pt x="99" y="198"/>
                </a:cubicBezTo>
                <a:close/>
                <a:moveTo>
                  <a:pt x="163" y="199"/>
                </a:moveTo>
                <a:cubicBezTo>
                  <a:pt x="163" y="200"/>
                  <a:pt x="163" y="199"/>
                  <a:pt x="162" y="199"/>
                </a:cubicBezTo>
                <a:cubicBezTo>
                  <a:pt x="162" y="199"/>
                  <a:pt x="162" y="199"/>
                  <a:pt x="162" y="199"/>
                </a:cubicBezTo>
                <a:cubicBezTo>
                  <a:pt x="162" y="199"/>
                  <a:pt x="163" y="198"/>
                  <a:pt x="163" y="199"/>
                </a:cubicBezTo>
                <a:cubicBezTo>
                  <a:pt x="163" y="199"/>
                  <a:pt x="163" y="199"/>
                  <a:pt x="163" y="199"/>
                </a:cubicBezTo>
                <a:close/>
                <a:moveTo>
                  <a:pt x="163" y="204"/>
                </a:moveTo>
                <a:cubicBezTo>
                  <a:pt x="163" y="203"/>
                  <a:pt x="162" y="203"/>
                  <a:pt x="163" y="202"/>
                </a:cubicBezTo>
                <a:cubicBezTo>
                  <a:pt x="163" y="203"/>
                  <a:pt x="163" y="203"/>
                  <a:pt x="163" y="204"/>
                </a:cubicBezTo>
                <a:close/>
                <a:moveTo>
                  <a:pt x="133" y="222"/>
                </a:moveTo>
                <a:cubicBezTo>
                  <a:pt x="132" y="221"/>
                  <a:pt x="132" y="221"/>
                  <a:pt x="132" y="221"/>
                </a:cubicBezTo>
                <a:cubicBezTo>
                  <a:pt x="132" y="220"/>
                  <a:pt x="132" y="220"/>
                  <a:pt x="132" y="220"/>
                </a:cubicBezTo>
                <a:cubicBezTo>
                  <a:pt x="134" y="222"/>
                  <a:pt x="134" y="222"/>
                  <a:pt x="134" y="222"/>
                </a:cubicBezTo>
                <a:cubicBezTo>
                  <a:pt x="133" y="222"/>
                  <a:pt x="133" y="222"/>
                  <a:pt x="133" y="222"/>
                </a:cubicBezTo>
                <a:close/>
                <a:moveTo>
                  <a:pt x="165" y="225"/>
                </a:moveTo>
                <a:cubicBezTo>
                  <a:pt x="163" y="225"/>
                  <a:pt x="163" y="225"/>
                  <a:pt x="163" y="225"/>
                </a:cubicBezTo>
                <a:cubicBezTo>
                  <a:pt x="164" y="225"/>
                  <a:pt x="164" y="224"/>
                  <a:pt x="165" y="225"/>
                </a:cubicBezTo>
                <a:close/>
                <a:moveTo>
                  <a:pt x="161" y="228"/>
                </a:moveTo>
                <a:cubicBezTo>
                  <a:pt x="160" y="229"/>
                  <a:pt x="160" y="229"/>
                  <a:pt x="160" y="229"/>
                </a:cubicBezTo>
                <a:cubicBezTo>
                  <a:pt x="161" y="228"/>
                  <a:pt x="161" y="228"/>
                  <a:pt x="161" y="228"/>
                </a:cubicBezTo>
                <a:close/>
                <a:moveTo>
                  <a:pt x="170" y="229"/>
                </a:moveTo>
                <a:cubicBezTo>
                  <a:pt x="170" y="229"/>
                  <a:pt x="170" y="229"/>
                  <a:pt x="170" y="229"/>
                </a:cubicBezTo>
                <a:cubicBezTo>
                  <a:pt x="169" y="228"/>
                  <a:pt x="169" y="228"/>
                  <a:pt x="169" y="228"/>
                </a:cubicBezTo>
                <a:cubicBezTo>
                  <a:pt x="169" y="229"/>
                  <a:pt x="169" y="229"/>
                  <a:pt x="169" y="229"/>
                </a:cubicBezTo>
                <a:cubicBezTo>
                  <a:pt x="169" y="228"/>
                  <a:pt x="169" y="228"/>
                  <a:pt x="169" y="228"/>
                </a:cubicBezTo>
                <a:cubicBezTo>
                  <a:pt x="169" y="229"/>
                  <a:pt x="169" y="228"/>
                  <a:pt x="170" y="229"/>
                </a:cubicBezTo>
                <a:close/>
                <a:moveTo>
                  <a:pt x="160" y="229"/>
                </a:moveTo>
                <a:cubicBezTo>
                  <a:pt x="160" y="230"/>
                  <a:pt x="159" y="231"/>
                  <a:pt x="159" y="231"/>
                </a:cubicBezTo>
                <a:cubicBezTo>
                  <a:pt x="159" y="231"/>
                  <a:pt x="160" y="230"/>
                  <a:pt x="159" y="229"/>
                </a:cubicBezTo>
                <a:cubicBezTo>
                  <a:pt x="160" y="229"/>
                  <a:pt x="160" y="229"/>
                  <a:pt x="160" y="229"/>
                </a:cubicBezTo>
                <a:close/>
                <a:moveTo>
                  <a:pt x="162" y="232"/>
                </a:moveTo>
                <a:cubicBezTo>
                  <a:pt x="160" y="232"/>
                  <a:pt x="160" y="232"/>
                  <a:pt x="160" y="232"/>
                </a:cubicBezTo>
                <a:cubicBezTo>
                  <a:pt x="162" y="232"/>
                  <a:pt x="162" y="232"/>
                  <a:pt x="162" y="232"/>
                </a:cubicBezTo>
                <a:cubicBezTo>
                  <a:pt x="162" y="232"/>
                  <a:pt x="162" y="232"/>
                  <a:pt x="162" y="232"/>
                </a:cubicBezTo>
                <a:close/>
                <a:moveTo>
                  <a:pt x="157" y="234"/>
                </a:moveTo>
                <a:cubicBezTo>
                  <a:pt x="158" y="232"/>
                  <a:pt x="158" y="232"/>
                  <a:pt x="158" y="232"/>
                </a:cubicBezTo>
                <a:cubicBezTo>
                  <a:pt x="158" y="233"/>
                  <a:pt x="158" y="233"/>
                  <a:pt x="158" y="233"/>
                </a:cubicBezTo>
                <a:cubicBezTo>
                  <a:pt x="157" y="234"/>
                  <a:pt x="157" y="234"/>
                  <a:pt x="157" y="234"/>
                </a:cubicBezTo>
                <a:close/>
                <a:moveTo>
                  <a:pt x="145" y="246"/>
                </a:moveTo>
                <a:cubicBezTo>
                  <a:pt x="145" y="246"/>
                  <a:pt x="145" y="246"/>
                  <a:pt x="144" y="246"/>
                </a:cubicBezTo>
                <a:cubicBezTo>
                  <a:pt x="145" y="245"/>
                  <a:pt x="145" y="245"/>
                  <a:pt x="145" y="246"/>
                </a:cubicBezTo>
                <a:close/>
                <a:moveTo>
                  <a:pt x="136" y="282"/>
                </a:moveTo>
                <a:cubicBezTo>
                  <a:pt x="135" y="281"/>
                  <a:pt x="135" y="281"/>
                  <a:pt x="135" y="281"/>
                </a:cubicBezTo>
                <a:cubicBezTo>
                  <a:pt x="136" y="282"/>
                  <a:pt x="136" y="282"/>
                  <a:pt x="136" y="282"/>
                </a:cubicBezTo>
                <a:cubicBezTo>
                  <a:pt x="136" y="282"/>
                  <a:pt x="136" y="282"/>
                  <a:pt x="136" y="282"/>
                </a:cubicBezTo>
                <a:close/>
                <a:moveTo>
                  <a:pt x="137" y="284"/>
                </a:moveTo>
                <a:cubicBezTo>
                  <a:pt x="137" y="285"/>
                  <a:pt x="136" y="285"/>
                  <a:pt x="136" y="285"/>
                </a:cubicBezTo>
                <a:cubicBezTo>
                  <a:pt x="136" y="285"/>
                  <a:pt x="136" y="284"/>
                  <a:pt x="137" y="284"/>
                </a:cubicBezTo>
                <a:close/>
                <a:moveTo>
                  <a:pt x="134" y="286"/>
                </a:moveTo>
                <a:cubicBezTo>
                  <a:pt x="133" y="287"/>
                  <a:pt x="133" y="287"/>
                  <a:pt x="133" y="287"/>
                </a:cubicBezTo>
                <a:cubicBezTo>
                  <a:pt x="134" y="287"/>
                  <a:pt x="134" y="287"/>
                  <a:pt x="134" y="287"/>
                </a:cubicBezTo>
                <a:cubicBezTo>
                  <a:pt x="133" y="287"/>
                  <a:pt x="133" y="287"/>
                  <a:pt x="133" y="287"/>
                </a:cubicBezTo>
                <a:cubicBezTo>
                  <a:pt x="134" y="287"/>
                  <a:pt x="133" y="286"/>
                  <a:pt x="133" y="286"/>
                </a:cubicBezTo>
                <a:cubicBezTo>
                  <a:pt x="133" y="286"/>
                  <a:pt x="133" y="286"/>
                  <a:pt x="134" y="286"/>
                </a:cubicBezTo>
                <a:close/>
                <a:moveTo>
                  <a:pt x="157" y="286"/>
                </a:moveTo>
                <a:cubicBezTo>
                  <a:pt x="155" y="287"/>
                  <a:pt x="155" y="287"/>
                  <a:pt x="155" y="287"/>
                </a:cubicBezTo>
                <a:cubicBezTo>
                  <a:pt x="155" y="287"/>
                  <a:pt x="157" y="286"/>
                  <a:pt x="156" y="286"/>
                </a:cubicBezTo>
                <a:cubicBezTo>
                  <a:pt x="157" y="286"/>
                  <a:pt x="157" y="286"/>
                  <a:pt x="157" y="286"/>
                </a:cubicBezTo>
                <a:close/>
                <a:moveTo>
                  <a:pt x="155" y="286"/>
                </a:moveTo>
                <a:cubicBezTo>
                  <a:pt x="155" y="287"/>
                  <a:pt x="154" y="287"/>
                  <a:pt x="154" y="287"/>
                </a:cubicBezTo>
                <a:cubicBezTo>
                  <a:pt x="154" y="286"/>
                  <a:pt x="154" y="286"/>
                  <a:pt x="155" y="286"/>
                </a:cubicBezTo>
                <a:close/>
                <a:moveTo>
                  <a:pt x="143" y="290"/>
                </a:moveTo>
                <a:cubicBezTo>
                  <a:pt x="143" y="291"/>
                  <a:pt x="145" y="292"/>
                  <a:pt x="145" y="293"/>
                </a:cubicBezTo>
                <a:cubicBezTo>
                  <a:pt x="146" y="293"/>
                  <a:pt x="147" y="294"/>
                  <a:pt x="148" y="294"/>
                </a:cubicBezTo>
                <a:cubicBezTo>
                  <a:pt x="148" y="294"/>
                  <a:pt x="148" y="294"/>
                  <a:pt x="147" y="295"/>
                </a:cubicBezTo>
                <a:cubicBezTo>
                  <a:pt x="147" y="294"/>
                  <a:pt x="146" y="294"/>
                  <a:pt x="146" y="294"/>
                </a:cubicBezTo>
                <a:cubicBezTo>
                  <a:pt x="146" y="295"/>
                  <a:pt x="146" y="295"/>
                  <a:pt x="146" y="295"/>
                </a:cubicBezTo>
                <a:cubicBezTo>
                  <a:pt x="146" y="295"/>
                  <a:pt x="146" y="295"/>
                  <a:pt x="146" y="295"/>
                </a:cubicBezTo>
                <a:cubicBezTo>
                  <a:pt x="145" y="296"/>
                  <a:pt x="145" y="294"/>
                  <a:pt x="144" y="295"/>
                </a:cubicBezTo>
                <a:cubicBezTo>
                  <a:pt x="145" y="296"/>
                  <a:pt x="145" y="296"/>
                  <a:pt x="145" y="296"/>
                </a:cubicBezTo>
                <a:cubicBezTo>
                  <a:pt x="144" y="295"/>
                  <a:pt x="143" y="297"/>
                  <a:pt x="143" y="296"/>
                </a:cubicBezTo>
                <a:cubicBezTo>
                  <a:pt x="142" y="295"/>
                  <a:pt x="144" y="295"/>
                  <a:pt x="143" y="294"/>
                </a:cubicBezTo>
                <a:cubicBezTo>
                  <a:pt x="142" y="294"/>
                  <a:pt x="142" y="294"/>
                  <a:pt x="141" y="295"/>
                </a:cubicBezTo>
                <a:cubicBezTo>
                  <a:pt x="141" y="295"/>
                  <a:pt x="141" y="295"/>
                  <a:pt x="141" y="295"/>
                </a:cubicBezTo>
                <a:cubicBezTo>
                  <a:pt x="141" y="295"/>
                  <a:pt x="141" y="295"/>
                  <a:pt x="141" y="295"/>
                </a:cubicBezTo>
                <a:cubicBezTo>
                  <a:pt x="141" y="295"/>
                  <a:pt x="141" y="294"/>
                  <a:pt x="140" y="294"/>
                </a:cubicBezTo>
                <a:cubicBezTo>
                  <a:pt x="140" y="294"/>
                  <a:pt x="140" y="294"/>
                  <a:pt x="140" y="294"/>
                </a:cubicBezTo>
                <a:cubicBezTo>
                  <a:pt x="141" y="294"/>
                  <a:pt x="142" y="294"/>
                  <a:pt x="143" y="293"/>
                </a:cubicBezTo>
                <a:cubicBezTo>
                  <a:pt x="141" y="292"/>
                  <a:pt x="141" y="292"/>
                  <a:pt x="141" y="292"/>
                </a:cubicBezTo>
                <a:cubicBezTo>
                  <a:pt x="143" y="291"/>
                  <a:pt x="143" y="291"/>
                  <a:pt x="143" y="291"/>
                </a:cubicBezTo>
                <a:cubicBezTo>
                  <a:pt x="142" y="291"/>
                  <a:pt x="142" y="292"/>
                  <a:pt x="141" y="291"/>
                </a:cubicBezTo>
                <a:cubicBezTo>
                  <a:pt x="141" y="290"/>
                  <a:pt x="141" y="290"/>
                  <a:pt x="142" y="289"/>
                </a:cubicBezTo>
                <a:cubicBezTo>
                  <a:pt x="142" y="289"/>
                  <a:pt x="143" y="289"/>
                  <a:pt x="143" y="290"/>
                </a:cubicBezTo>
                <a:close/>
                <a:moveTo>
                  <a:pt x="138" y="290"/>
                </a:moveTo>
                <a:cubicBezTo>
                  <a:pt x="138" y="290"/>
                  <a:pt x="138" y="290"/>
                  <a:pt x="138" y="290"/>
                </a:cubicBezTo>
                <a:cubicBezTo>
                  <a:pt x="138" y="290"/>
                  <a:pt x="138" y="290"/>
                  <a:pt x="138" y="290"/>
                </a:cubicBezTo>
                <a:cubicBezTo>
                  <a:pt x="139" y="290"/>
                  <a:pt x="138" y="290"/>
                  <a:pt x="137" y="290"/>
                </a:cubicBezTo>
                <a:cubicBezTo>
                  <a:pt x="137" y="290"/>
                  <a:pt x="137" y="290"/>
                  <a:pt x="137" y="290"/>
                </a:cubicBezTo>
                <a:cubicBezTo>
                  <a:pt x="137" y="290"/>
                  <a:pt x="137" y="290"/>
                  <a:pt x="137" y="290"/>
                </a:cubicBezTo>
                <a:cubicBezTo>
                  <a:pt x="137" y="290"/>
                  <a:pt x="138" y="290"/>
                  <a:pt x="138" y="290"/>
                </a:cubicBezTo>
                <a:close/>
                <a:moveTo>
                  <a:pt x="139" y="290"/>
                </a:moveTo>
                <a:cubicBezTo>
                  <a:pt x="139" y="291"/>
                  <a:pt x="139" y="291"/>
                  <a:pt x="139" y="291"/>
                </a:cubicBezTo>
                <a:cubicBezTo>
                  <a:pt x="139" y="291"/>
                  <a:pt x="139" y="291"/>
                  <a:pt x="139" y="291"/>
                </a:cubicBezTo>
                <a:cubicBezTo>
                  <a:pt x="138" y="291"/>
                  <a:pt x="138" y="291"/>
                  <a:pt x="138" y="291"/>
                </a:cubicBezTo>
                <a:cubicBezTo>
                  <a:pt x="138" y="291"/>
                  <a:pt x="139" y="291"/>
                  <a:pt x="139" y="290"/>
                </a:cubicBezTo>
                <a:close/>
                <a:moveTo>
                  <a:pt x="138" y="292"/>
                </a:moveTo>
                <a:cubicBezTo>
                  <a:pt x="138" y="293"/>
                  <a:pt x="138" y="293"/>
                  <a:pt x="138" y="293"/>
                </a:cubicBezTo>
                <a:cubicBezTo>
                  <a:pt x="136" y="293"/>
                  <a:pt x="137" y="291"/>
                  <a:pt x="135" y="291"/>
                </a:cubicBezTo>
                <a:cubicBezTo>
                  <a:pt x="135" y="291"/>
                  <a:pt x="135" y="291"/>
                  <a:pt x="135" y="291"/>
                </a:cubicBezTo>
                <a:cubicBezTo>
                  <a:pt x="136" y="291"/>
                  <a:pt x="137" y="292"/>
                  <a:pt x="138" y="292"/>
                </a:cubicBezTo>
                <a:close/>
                <a:moveTo>
                  <a:pt x="188" y="291"/>
                </a:moveTo>
                <a:cubicBezTo>
                  <a:pt x="187" y="291"/>
                  <a:pt x="187" y="291"/>
                  <a:pt x="187" y="291"/>
                </a:cubicBezTo>
                <a:cubicBezTo>
                  <a:pt x="187" y="291"/>
                  <a:pt x="187" y="291"/>
                  <a:pt x="187" y="291"/>
                </a:cubicBezTo>
                <a:cubicBezTo>
                  <a:pt x="188" y="291"/>
                  <a:pt x="188" y="291"/>
                  <a:pt x="188" y="291"/>
                </a:cubicBezTo>
                <a:close/>
                <a:moveTo>
                  <a:pt x="140" y="293"/>
                </a:moveTo>
                <a:cubicBezTo>
                  <a:pt x="139" y="293"/>
                  <a:pt x="139" y="293"/>
                  <a:pt x="139" y="293"/>
                </a:cubicBezTo>
                <a:cubicBezTo>
                  <a:pt x="140" y="293"/>
                  <a:pt x="140" y="293"/>
                  <a:pt x="140" y="293"/>
                </a:cubicBezTo>
                <a:cubicBezTo>
                  <a:pt x="140" y="293"/>
                  <a:pt x="140" y="293"/>
                  <a:pt x="140" y="293"/>
                </a:cubicBezTo>
                <a:close/>
                <a:moveTo>
                  <a:pt x="54" y="26"/>
                </a:moveTo>
                <a:cubicBezTo>
                  <a:pt x="53" y="27"/>
                  <a:pt x="52" y="26"/>
                  <a:pt x="52" y="27"/>
                </a:cubicBezTo>
                <a:cubicBezTo>
                  <a:pt x="52" y="27"/>
                  <a:pt x="53" y="28"/>
                  <a:pt x="53" y="28"/>
                </a:cubicBezTo>
                <a:cubicBezTo>
                  <a:pt x="54" y="27"/>
                  <a:pt x="54" y="27"/>
                  <a:pt x="54" y="27"/>
                </a:cubicBezTo>
                <a:cubicBezTo>
                  <a:pt x="54" y="27"/>
                  <a:pt x="54" y="27"/>
                  <a:pt x="54" y="28"/>
                </a:cubicBezTo>
                <a:cubicBezTo>
                  <a:pt x="54" y="28"/>
                  <a:pt x="56" y="28"/>
                  <a:pt x="56" y="28"/>
                </a:cubicBezTo>
                <a:cubicBezTo>
                  <a:pt x="55" y="29"/>
                  <a:pt x="56" y="30"/>
                  <a:pt x="57" y="31"/>
                </a:cubicBezTo>
                <a:cubicBezTo>
                  <a:pt x="57" y="31"/>
                  <a:pt x="56" y="32"/>
                  <a:pt x="57" y="32"/>
                </a:cubicBezTo>
                <a:cubicBezTo>
                  <a:pt x="57" y="31"/>
                  <a:pt x="58" y="31"/>
                  <a:pt x="59" y="31"/>
                </a:cubicBezTo>
                <a:cubicBezTo>
                  <a:pt x="59" y="31"/>
                  <a:pt x="59" y="31"/>
                  <a:pt x="59" y="31"/>
                </a:cubicBezTo>
                <a:cubicBezTo>
                  <a:pt x="59" y="32"/>
                  <a:pt x="59" y="32"/>
                  <a:pt x="59" y="32"/>
                </a:cubicBezTo>
                <a:cubicBezTo>
                  <a:pt x="60" y="34"/>
                  <a:pt x="62" y="33"/>
                  <a:pt x="64" y="35"/>
                </a:cubicBezTo>
                <a:cubicBezTo>
                  <a:pt x="64" y="35"/>
                  <a:pt x="65" y="35"/>
                  <a:pt x="65" y="35"/>
                </a:cubicBezTo>
                <a:cubicBezTo>
                  <a:pt x="66" y="38"/>
                  <a:pt x="70" y="38"/>
                  <a:pt x="70" y="42"/>
                </a:cubicBezTo>
                <a:cubicBezTo>
                  <a:pt x="71" y="42"/>
                  <a:pt x="71" y="43"/>
                  <a:pt x="72" y="43"/>
                </a:cubicBezTo>
                <a:cubicBezTo>
                  <a:pt x="72" y="43"/>
                  <a:pt x="73" y="42"/>
                  <a:pt x="72" y="42"/>
                </a:cubicBezTo>
                <a:cubicBezTo>
                  <a:pt x="72" y="42"/>
                  <a:pt x="72" y="42"/>
                  <a:pt x="72" y="42"/>
                </a:cubicBezTo>
                <a:cubicBezTo>
                  <a:pt x="73" y="41"/>
                  <a:pt x="73" y="41"/>
                  <a:pt x="73" y="41"/>
                </a:cubicBezTo>
                <a:cubicBezTo>
                  <a:pt x="73" y="41"/>
                  <a:pt x="73" y="41"/>
                  <a:pt x="73" y="41"/>
                </a:cubicBezTo>
                <a:cubicBezTo>
                  <a:pt x="74" y="41"/>
                  <a:pt x="74" y="41"/>
                  <a:pt x="74" y="41"/>
                </a:cubicBezTo>
                <a:cubicBezTo>
                  <a:pt x="74" y="41"/>
                  <a:pt x="75" y="41"/>
                  <a:pt x="75" y="40"/>
                </a:cubicBezTo>
                <a:cubicBezTo>
                  <a:pt x="75" y="41"/>
                  <a:pt x="75" y="41"/>
                  <a:pt x="75" y="41"/>
                </a:cubicBezTo>
                <a:cubicBezTo>
                  <a:pt x="75" y="41"/>
                  <a:pt x="74" y="41"/>
                  <a:pt x="74" y="42"/>
                </a:cubicBezTo>
                <a:cubicBezTo>
                  <a:pt x="75" y="42"/>
                  <a:pt x="76" y="41"/>
                  <a:pt x="76" y="42"/>
                </a:cubicBezTo>
                <a:cubicBezTo>
                  <a:pt x="77" y="40"/>
                  <a:pt x="79" y="41"/>
                  <a:pt x="80" y="40"/>
                </a:cubicBezTo>
                <a:cubicBezTo>
                  <a:pt x="81" y="40"/>
                  <a:pt x="81" y="41"/>
                  <a:pt x="82" y="40"/>
                </a:cubicBezTo>
                <a:cubicBezTo>
                  <a:pt x="82" y="41"/>
                  <a:pt x="81" y="41"/>
                  <a:pt x="81" y="41"/>
                </a:cubicBezTo>
                <a:cubicBezTo>
                  <a:pt x="81" y="41"/>
                  <a:pt x="80" y="41"/>
                  <a:pt x="80" y="41"/>
                </a:cubicBezTo>
                <a:cubicBezTo>
                  <a:pt x="81" y="42"/>
                  <a:pt x="81" y="41"/>
                  <a:pt x="82" y="41"/>
                </a:cubicBezTo>
                <a:cubicBezTo>
                  <a:pt x="82" y="42"/>
                  <a:pt x="82" y="42"/>
                  <a:pt x="82" y="42"/>
                </a:cubicBezTo>
                <a:cubicBezTo>
                  <a:pt x="83" y="42"/>
                  <a:pt x="83" y="41"/>
                  <a:pt x="84" y="41"/>
                </a:cubicBezTo>
                <a:cubicBezTo>
                  <a:pt x="85" y="39"/>
                  <a:pt x="85" y="39"/>
                  <a:pt x="85" y="39"/>
                </a:cubicBezTo>
                <a:cubicBezTo>
                  <a:pt x="85" y="41"/>
                  <a:pt x="83" y="43"/>
                  <a:pt x="85" y="45"/>
                </a:cubicBezTo>
                <a:cubicBezTo>
                  <a:pt x="86" y="45"/>
                  <a:pt x="86" y="45"/>
                  <a:pt x="86" y="44"/>
                </a:cubicBezTo>
                <a:cubicBezTo>
                  <a:pt x="85" y="44"/>
                  <a:pt x="85" y="44"/>
                  <a:pt x="85" y="44"/>
                </a:cubicBezTo>
                <a:cubicBezTo>
                  <a:pt x="86" y="43"/>
                  <a:pt x="87" y="43"/>
                  <a:pt x="88" y="42"/>
                </a:cubicBezTo>
                <a:cubicBezTo>
                  <a:pt x="88" y="43"/>
                  <a:pt x="87" y="43"/>
                  <a:pt x="87" y="44"/>
                </a:cubicBezTo>
                <a:cubicBezTo>
                  <a:pt x="87" y="45"/>
                  <a:pt x="87" y="45"/>
                  <a:pt x="87" y="45"/>
                </a:cubicBezTo>
                <a:cubicBezTo>
                  <a:pt x="87" y="45"/>
                  <a:pt x="88" y="45"/>
                  <a:pt x="88" y="45"/>
                </a:cubicBezTo>
                <a:cubicBezTo>
                  <a:pt x="89" y="44"/>
                  <a:pt x="90" y="44"/>
                  <a:pt x="91" y="45"/>
                </a:cubicBezTo>
                <a:cubicBezTo>
                  <a:pt x="91" y="47"/>
                  <a:pt x="93" y="48"/>
                  <a:pt x="95" y="49"/>
                </a:cubicBezTo>
                <a:cubicBezTo>
                  <a:pt x="96" y="48"/>
                  <a:pt x="97" y="50"/>
                  <a:pt x="97" y="50"/>
                </a:cubicBezTo>
                <a:cubicBezTo>
                  <a:pt x="97" y="52"/>
                  <a:pt x="97" y="52"/>
                  <a:pt x="97" y="52"/>
                </a:cubicBezTo>
                <a:cubicBezTo>
                  <a:pt x="97" y="51"/>
                  <a:pt x="96" y="51"/>
                  <a:pt x="95" y="52"/>
                </a:cubicBezTo>
                <a:cubicBezTo>
                  <a:pt x="95" y="52"/>
                  <a:pt x="95" y="52"/>
                  <a:pt x="94" y="53"/>
                </a:cubicBezTo>
                <a:cubicBezTo>
                  <a:pt x="96" y="54"/>
                  <a:pt x="98" y="55"/>
                  <a:pt x="101" y="54"/>
                </a:cubicBezTo>
                <a:cubicBezTo>
                  <a:pt x="101" y="54"/>
                  <a:pt x="101" y="54"/>
                  <a:pt x="101" y="54"/>
                </a:cubicBezTo>
                <a:cubicBezTo>
                  <a:pt x="101" y="55"/>
                  <a:pt x="102" y="55"/>
                  <a:pt x="102" y="56"/>
                </a:cubicBezTo>
                <a:cubicBezTo>
                  <a:pt x="102" y="59"/>
                  <a:pt x="102" y="59"/>
                  <a:pt x="102" y="59"/>
                </a:cubicBezTo>
                <a:cubicBezTo>
                  <a:pt x="103" y="59"/>
                  <a:pt x="103" y="58"/>
                  <a:pt x="103" y="59"/>
                </a:cubicBezTo>
                <a:cubicBezTo>
                  <a:pt x="104" y="57"/>
                  <a:pt x="103" y="55"/>
                  <a:pt x="105" y="54"/>
                </a:cubicBezTo>
                <a:cubicBezTo>
                  <a:pt x="106" y="55"/>
                  <a:pt x="107" y="53"/>
                  <a:pt x="108" y="53"/>
                </a:cubicBezTo>
                <a:cubicBezTo>
                  <a:pt x="108" y="51"/>
                  <a:pt x="106" y="54"/>
                  <a:pt x="105" y="53"/>
                </a:cubicBezTo>
                <a:cubicBezTo>
                  <a:pt x="105" y="54"/>
                  <a:pt x="105" y="54"/>
                  <a:pt x="105" y="54"/>
                </a:cubicBezTo>
                <a:cubicBezTo>
                  <a:pt x="105" y="54"/>
                  <a:pt x="104" y="53"/>
                  <a:pt x="104" y="53"/>
                </a:cubicBezTo>
                <a:cubicBezTo>
                  <a:pt x="106" y="53"/>
                  <a:pt x="108" y="51"/>
                  <a:pt x="108" y="53"/>
                </a:cubicBezTo>
                <a:cubicBezTo>
                  <a:pt x="108" y="53"/>
                  <a:pt x="108" y="54"/>
                  <a:pt x="108" y="54"/>
                </a:cubicBezTo>
                <a:cubicBezTo>
                  <a:pt x="109" y="55"/>
                  <a:pt x="109" y="55"/>
                  <a:pt x="109" y="55"/>
                </a:cubicBezTo>
                <a:cubicBezTo>
                  <a:pt x="108" y="55"/>
                  <a:pt x="108" y="55"/>
                  <a:pt x="108" y="55"/>
                </a:cubicBezTo>
                <a:cubicBezTo>
                  <a:pt x="110" y="55"/>
                  <a:pt x="111" y="59"/>
                  <a:pt x="113" y="57"/>
                </a:cubicBezTo>
                <a:cubicBezTo>
                  <a:pt x="114" y="57"/>
                  <a:pt x="115" y="59"/>
                  <a:pt x="116" y="58"/>
                </a:cubicBezTo>
                <a:cubicBezTo>
                  <a:pt x="116" y="57"/>
                  <a:pt x="116" y="57"/>
                  <a:pt x="116" y="57"/>
                </a:cubicBezTo>
                <a:cubicBezTo>
                  <a:pt x="116" y="57"/>
                  <a:pt x="117" y="56"/>
                  <a:pt x="117" y="56"/>
                </a:cubicBezTo>
                <a:cubicBezTo>
                  <a:pt x="117" y="56"/>
                  <a:pt x="117" y="56"/>
                  <a:pt x="117" y="56"/>
                </a:cubicBezTo>
                <a:cubicBezTo>
                  <a:pt x="118" y="56"/>
                  <a:pt x="118" y="56"/>
                  <a:pt x="118" y="56"/>
                </a:cubicBezTo>
                <a:cubicBezTo>
                  <a:pt x="118" y="56"/>
                  <a:pt x="118" y="58"/>
                  <a:pt x="119" y="57"/>
                </a:cubicBezTo>
                <a:cubicBezTo>
                  <a:pt x="119" y="58"/>
                  <a:pt x="118" y="58"/>
                  <a:pt x="118" y="59"/>
                </a:cubicBezTo>
                <a:cubicBezTo>
                  <a:pt x="118" y="60"/>
                  <a:pt x="119" y="60"/>
                  <a:pt x="118" y="61"/>
                </a:cubicBezTo>
                <a:cubicBezTo>
                  <a:pt x="118" y="61"/>
                  <a:pt x="118" y="61"/>
                  <a:pt x="119" y="61"/>
                </a:cubicBezTo>
                <a:cubicBezTo>
                  <a:pt x="120" y="60"/>
                  <a:pt x="119" y="57"/>
                  <a:pt x="121" y="58"/>
                </a:cubicBezTo>
                <a:cubicBezTo>
                  <a:pt x="122" y="57"/>
                  <a:pt x="124" y="57"/>
                  <a:pt x="123" y="55"/>
                </a:cubicBezTo>
                <a:cubicBezTo>
                  <a:pt x="122" y="55"/>
                  <a:pt x="122" y="55"/>
                  <a:pt x="122" y="55"/>
                </a:cubicBezTo>
                <a:cubicBezTo>
                  <a:pt x="122" y="55"/>
                  <a:pt x="122" y="55"/>
                  <a:pt x="122" y="55"/>
                </a:cubicBezTo>
                <a:cubicBezTo>
                  <a:pt x="123" y="54"/>
                  <a:pt x="123" y="54"/>
                  <a:pt x="123" y="54"/>
                </a:cubicBezTo>
                <a:cubicBezTo>
                  <a:pt x="124" y="54"/>
                  <a:pt x="124" y="54"/>
                  <a:pt x="124" y="54"/>
                </a:cubicBezTo>
                <a:cubicBezTo>
                  <a:pt x="124" y="54"/>
                  <a:pt x="124" y="54"/>
                  <a:pt x="124" y="53"/>
                </a:cubicBezTo>
                <a:cubicBezTo>
                  <a:pt x="123" y="53"/>
                  <a:pt x="123" y="52"/>
                  <a:pt x="122" y="52"/>
                </a:cubicBezTo>
                <a:cubicBezTo>
                  <a:pt x="120" y="49"/>
                  <a:pt x="124" y="50"/>
                  <a:pt x="122" y="48"/>
                </a:cubicBezTo>
                <a:cubicBezTo>
                  <a:pt x="123" y="47"/>
                  <a:pt x="123" y="47"/>
                  <a:pt x="124" y="46"/>
                </a:cubicBezTo>
                <a:cubicBezTo>
                  <a:pt x="125" y="47"/>
                  <a:pt x="125" y="47"/>
                  <a:pt x="125" y="47"/>
                </a:cubicBezTo>
                <a:cubicBezTo>
                  <a:pt x="125" y="46"/>
                  <a:pt x="125" y="46"/>
                  <a:pt x="125" y="45"/>
                </a:cubicBezTo>
                <a:cubicBezTo>
                  <a:pt x="126" y="45"/>
                  <a:pt x="126" y="44"/>
                  <a:pt x="127" y="45"/>
                </a:cubicBezTo>
                <a:cubicBezTo>
                  <a:pt x="128" y="47"/>
                  <a:pt x="126" y="48"/>
                  <a:pt x="127" y="50"/>
                </a:cubicBezTo>
                <a:cubicBezTo>
                  <a:pt x="127" y="50"/>
                  <a:pt x="127" y="50"/>
                  <a:pt x="127" y="51"/>
                </a:cubicBezTo>
                <a:cubicBezTo>
                  <a:pt x="128" y="51"/>
                  <a:pt x="128" y="51"/>
                  <a:pt x="128" y="51"/>
                </a:cubicBezTo>
                <a:cubicBezTo>
                  <a:pt x="127" y="52"/>
                  <a:pt x="125" y="51"/>
                  <a:pt x="126" y="52"/>
                </a:cubicBezTo>
                <a:cubicBezTo>
                  <a:pt x="126" y="52"/>
                  <a:pt x="126" y="53"/>
                  <a:pt x="125" y="53"/>
                </a:cubicBezTo>
                <a:cubicBezTo>
                  <a:pt x="125" y="53"/>
                  <a:pt x="126" y="54"/>
                  <a:pt x="126" y="54"/>
                </a:cubicBezTo>
                <a:cubicBezTo>
                  <a:pt x="126" y="54"/>
                  <a:pt x="127" y="54"/>
                  <a:pt x="127" y="54"/>
                </a:cubicBezTo>
                <a:cubicBezTo>
                  <a:pt x="127" y="54"/>
                  <a:pt x="127" y="54"/>
                  <a:pt x="127" y="54"/>
                </a:cubicBezTo>
                <a:cubicBezTo>
                  <a:pt x="127" y="54"/>
                  <a:pt x="127" y="55"/>
                  <a:pt x="126" y="55"/>
                </a:cubicBezTo>
                <a:cubicBezTo>
                  <a:pt x="127" y="56"/>
                  <a:pt x="127" y="57"/>
                  <a:pt x="126" y="58"/>
                </a:cubicBezTo>
                <a:cubicBezTo>
                  <a:pt x="126" y="58"/>
                  <a:pt x="127" y="58"/>
                  <a:pt x="127" y="57"/>
                </a:cubicBezTo>
                <a:cubicBezTo>
                  <a:pt x="128" y="57"/>
                  <a:pt x="128" y="56"/>
                  <a:pt x="129" y="55"/>
                </a:cubicBezTo>
                <a:cubicBezTo>
                  <a:pt x="129" y="56"/>
                  <a:pt x="130" y="57"/>
                  <a:pt x="129" y="58"/>
                </a:cubicBezTo>
                <a:cubicBezTo>
                  <a:pt x="129" y="58"/>
                  <a:pt x="129" y="59"/>
                  <a:pt x="128" y="59"/>
                </a:cubicBezTo>
                <a:cubicBezTo>
                  <a:pt x="128" y="60"/>
                  <a:pt x="129" y="61"/>
                  <a:pt x="129" y="62"/>
                </a:cubicBezTo>
                <a:cubicBezTo>
                  <a:pt x="130" y="61"/>
                  <a:pt x="132" y="59"/>
                  <a:pt x="133" y="58"/>
                </a:cubicBezTo>
                <a:cubicBezTo>
                  <a:pt x="133" y="58"/>
                  <a:pt x="133" y="58"/>
                  <a:pt x="133" y="58"/>
                </a:cubicBezTo>
                <a:cubicBezTo>
                  <a:pt x="134" y="57"/>
                  <a:pt x="134" y="57"/>
                  <a:pt x="134" y="57"/>
                </a:cubicBezTo>
                <a:cubicBezTo>
                  <a:pt x="134" y="56"/>
                  <a:pt x="134" y="55"/>
                  <a:pt x="135" y="54"/>
                </a:cubicBezTo>
                <a:cubicBezTo>
                  <a:pt x="135" y="54"/>
                  <a:pt x="135" y="54"/>
                  <a:pt x="136" y="55"/>
                </a:cubicBezTo>
                <a:cubicBezTo>
                  <a:pt x="136" y="55"/>
                  <a:pt x="137" y="55"/>
                  <a:pt x="137" y="55"/>
                </a:cubicBezTo>
                <a:cubicBezTo>
                  <a:pt x="137" y="56"/>
                  <a:pt x="138" y="57"/>
                  <a:pt x="139" y="57"/>
                </a:cubicBezTo>
                <a:cubicBezTo>
                  <a:pt x="139" y="58"/>
                  <a:pt x="137" y="58"/>
                  <a:pt x="138" y="59"/>
                </a:cubicBezTo>
                <a:cubicBezTo>
                  <a:pt x="138" y="59"/>
                  <a:pt x="137" y="59"/>
                  <a:pt x="136" y="59"/>
                </a:cubicBezTo>
                <a:cubicBezTo>
                  <a:pt x="136" y="60"/>
                  <a:pt x="137" y="62"/>
                  <a:pt x="136" y="63"/>
                </a:cubicBezTo>
                <a:cubicBezTo>
                  <a:pt x="135" y="63"/>
                  <a:pt x="134" y="65"/>
                  <a:pt x="133" y="65"/>
                </a:cubicBezTo>
                <a:cubicBezTo>
                  <a:pt x="132" y="65"/>
                  <a:pt x="133" y="63"/>
                  <a:pt x="132" y="63"/>
                </a:cubicBezTo>
                <a:cubicBezTo>
                  <a:pt x="131" y="63"/>
                  <a:pt x="131" y="63"/>
                  <a:pt x="131" y="63"/>
                </a:cubicBezTo>
                <a:cubicBezTo>
                  <a:pt x="132" y="64"/>
                  <a:pt x="132" y="65"/>
                  <a:pt x="132" y="65"/>
                </a:cubicBezTo>
                <a:cubicBezTo>
                  <a:pt x="132" y="65"/>
                  <a:pt x="132" y="65"/>
                  <a:pt x="131" y="65"/>
                </a:cubicBezTo>
                <a:cubicBezTo>
                  <a:pt x="131" y="65"/>
                  <a:pt x="131" y="65"/>
                  <a:pt x="131" y="65"/>
                </a:cubicBezTo>
                <a:cubicBezTo>
                  <a:pt x="131" y="64"/>
                  <a:pt x="130" y="64"/>
                  <a:pt x="129" y="64"/>
                </a:cubicBezTo>
                <a:cubicBezTo>
                  <a:pt x="129" y="64"/>
                  <a:pt x="129" y="65"/>
                  <a:pt x="129" y="65"/>
                </a:cubicBezTo>
                <a:cubicBezTo>
                  <a:pt x="129" y="65"/>
                  <a:pt x="129" y="65"/>
                  <a:pt x="129" y="65"/>
                </a:cubicBezTo>
                <a:cubicBezTo>
                  <a:pt x="129" y="66"/>
                  <a:pt x="128" y="67"/>
                  <a:pt x="127" y="68"/>
                </a:cubicBezTo>
                <a:cubicBezTo>
                  <a:pt x="125" y="68"/>
                  <a:pt x="125" y="65"/>
                  <a:pt x="124" y="66"/>
                </a:cubicBezTo>
                <a:cubicBezTo>
                  <a:pt x="124" y="67"/>
                  <a:pt x="124" y="67"/>
                  <a:pt x="125" y="68"/>
                </a:cubicBezTo>
                <a:cubicBezTo>
                  <a:pt x="126" y="68"/>
                  <a:pt x="126" y="68"/>
                  <a:pt x="127" y="68"/>
                </a:cubicBezTo>
                <a:cubicBezTo>
                  <a:pt x="125" y="69"/>
                  <a:pt x="124" y="73"/>
                  <a:pt x="122" y="71"/>
                </a:cubicBezTo>
                <a:cubicBezTo>
                  <a:pt x="121" y="71"/>
                  <a:pt x="121" y="72"/>
                  <a:pt x="120" y="72"/>
                </a:cubicBezTo>
                <a:cubicBezTo>
                  <a:pt x="120" y="71"/>
                  <a:pt x="119" y="71"/>
                  <a:pt x="119" y="71"/>
                </a:cubicBezTo>
                <a:cubicBezTo>
                  <a:pt x="119" y="71"/>
                  <a:pt x="118" y="71"/>
                  <a:pt x="118" y="72"/>
                </a:cubicBezTo>
                <a:cubicBezTo>
                  <a:pt x="119" y="72"/>
                  <a:pt x="119" y="72"/>
                  <a:pt x="120" y="73"/>
                </a:cubicBezTo>
                <a:cubicBezTo>
                  <a:pt x="120" y="74"/>
                  <a:pt x="119" y="74"/>
                  <a:pt x="119" y="74"/>
                </a:cubicBezTo>
                <a:cubicBezTo>
                  <a:pt x="118" y="74"/>
                  <a:pt x="118" y="73"/>
                  <a:pt x="117" y="73"/>
                </a:cubicBezTo>
                <a:cubicBezTo>
                  <a:pt x="117" y="74"/>
                  <a:pt x="118" y="75"/>
                  <a:pt x="117" y="75"/>
                </a:cubicBezTo>
                <a:cubicBezTo>
                  <a:pt x="114" y="76"/>
                  <a:pt x="114" y="79"/>
                  <a:pt x="112" y="80"/>
                </a:cubicBezTo>
                <a:cubicBezTo>
                  <a:pt x="111" y="82"/>
                  <a:pt x="110" y="84"/>
                  <a:pt x="111" y="86"/>
                </a:cubicBezTo>
                <a:cubicBezTo>
                  <a:pt x="111" y="85"/>
                  <a:pt x="111" y="85"/>
                  <a:pt x="111" y="85"/>
                </a:cubicBezTo>
                <a:cubicBezTo>
                  <a:pt x="112" y="85"/>
                  <a:pt x="112" y="85"/>
                  <a:pt x="112" y="85"/>
                </a:cubicBezTo>
                <a:cubicBezTo>
                  <a:pt x="112" y="85"/>
                  <a:pt x="112" y="86"/>
                  <a:pt x="112" y="86"/>
                </a:cubicBezTo>
                <a:cubicBezTo>
                  <a:pt x="113" y="86"/>
                  <a:pt x="112" y="87"/>
                  <a:pt x="112" y="87"/>
                </a:cubicBezTo>
                <a:cubicBezTo>
                  <a:pt x="112" y="87"/>
                  <a:pt x="112" y="87"/>
                  <a:pt x="112" y="87"/>
                </a:cubicBezTo>
                <a:cubicBezTo>
                  <a:pt x="113" y="88"/>
                  <a:pt x="112" y="88"/>
                  <a:pt x="112" y="89"/>
                </a:cubicBezTo>
                <a:cubicBezTo>
                  <a:pt x="111" y="90"/>
                  <a:pt x="111" y="90"/>
                  <a:pt x="111" y="90"/>
                </a:cubicBezTo>
                <a:cubicBezTo>
                  <a:pt x="112" y="90"/>
                  <a:pt x="113" y="89"/>
                  <a:pt x="114" y="89"/>
                </a:cubicBezTo>
                <a:cubicBezTo>
                  <a:pt x="117" y="89"/>
                  <a:pt x="117" y="93"/>
                  <a:pt x="120" y="94"/>
                </a:cubicBezTo>
                <a:cubicBezTo>
                  <a:pt x="121" y="96"/>
                  <a:pt x="123" y="95"/>
                  <a:pt x="125" y="95"/>
                </a:cubicBezTo>
                <a:cubicBezTo>
                  <a:pt x="125" y="97"/>
                  <a:pt x="123" y="97"/>
                  <a:pt x="124" y="99"/>
                </a:cubicBezTo>
                <a:cubicBezTo>
                  <a:pt x="123" y="100"/>
                  <a:pt x="123" y="101"/>
                  <a:pt x="124" y="103"/>
                </a:cubicBezTo>
                <a:cubicBezTo>
                  <a:pt x="126" y="103"/>
                  <a:pt x="124" y="105"/>
                  <a:pt x="126" y="105"/>
                </a:cubicBezTo>
                <a:cubicBezTo>
                  <a:pt x="126" y="105"/>
                  <a:pt x="127" y="104"/>
                  <a:pt x="127" y="105"/>
                </a:cubicBezTo>
                <a:cubicBezTo>
                  <a:pt x="127" y="104"/>
                  <a:pt x="129" y="103"/>
                  <a:pt x="128" y="102"/>
                </a:cubicBezTo>
                <a:cubicBezTo>
                  <a:pt x="128" y="102"/>
                  <a:pt x="128" y="101"/>
                  <a:pt x="128" y="101"/>
                </a:cubicBezTo>
                <a:cubicBezTo>
                  <a:pt x="128" y="100"/>
                  <a:pt x="129" y="98"/>
                  <a:pt x="128" y="97"/>
                </a:cubicBezTo>
                <a:cubicBezTo>
                  <a:pt x="130" y="96"/>
                  <a:pt x="132" y="96"/>
                  <a:pt x="133" y="94"/>
                </a:cubicBezTo>
                <a:cubicBezTo>
                  <a:pt x="133" y="94"/>
                  <a:pt x="133" y="94"/>
                  <a:pt x="133" y="94"/>
                </a:cubicBezTo>
                <a:cubicBezTo>
                  <a:pt x="134" y="94"/>
                  <a:pt x="134" y="94"/>
                  <a:pt x="134" y="94"/>
                </a:cubicBezTo>
                <a:cubicBezTo>
                  <a:pt x="133" y="93"/>
                  <a:pt x="134" y="92"/>
                  <a:pt x="134" y="91"/>
                </a:cubicBezTo>
                <a:cubicBezTo>
                  <a:pt x="135" y="89"/>
                  <a:pt x="131" y="88"/>
                  <a:pt x="133" y="86"/>
                </a:cubicBezTo>
                <a:cubicBezTo>
                  <a:pt x="133" y="86"/>
                  <a:pt x="134" y="86"/>
                  <a:pt x="134" y="85"/>
                </a:cubicBezTo>
                <a:cubicBezTo>
                  <a:pt x="135" y="85"/>
                  <a:pt x="135" y="84"/>
                  <a:pt x="135" y="84"/>
                </a:cubicBezTo>
                <a:cubicBezTo>
                  <a:pt x="135" y="83"/>
                  <a:pt x="136" y="82"/>
                  <a:pt x="135" y="82"/>
                </a:cubicBezTo>
                <a:cubicBezTo>
                  <a:pt x="137" y="81"/>
                  <a:pt x="134" y="78"/>
                  <a:pt x="137" y="77"/>
                </a:cubicBezTo>
                <a:cubicBezTo>
                  <a:pt x="138" y="77"/>
                  <a:pt x="139" y="79"/>
                  <a:pt x="140" y="78"/>
                </a:cubicBezTo>
                <a:cubicBezTo>
                  <a:pt x="141" y="79"/>
                  <a:pt x="142" y="77"/>
                  <a:pt x="143" y="79"/>
                </a:cubicBezTo>
                <a:cubicBezTo>
                  <a:pt x="142" y="80"/>
                  <a:pt x="143" y="80"/>
                  <a:pt x="143" y="81"/>
                </a:cubicBezTo>
                <a:cubicBezTo>
                  <a:pt x="143" y="81"/>
                  <a:pt x="143" y="81"/>
                  <a:pt x="143" y="81"/>
                </a:cubicBezTo>
                <a:cubicBezTo>
                  <a:pt x="143" y="82"/>
                  <a:pt x="145" y="81"/>
                  <a:pt x="145" y="83"/>
                </a:cubicBezTo>
                <a:cubicBezTo>
                  <a:pt x="146" y="83"/>
                  <a:pt x="146" y="83"/>
                  <a:pt x="146" y="83"/>
                </a:cubicBezTo>
                <a:cubicBezTo>
                  <a:pt x="145" y="83"/>
                  <a:pt x="146" y="84"/>
                  <a:pt x="145" y="85"/>
                </a:cubicBezTo>
                <a:cubicBezTo>
                  <a:pt x="145" y="85"/>
                  <a:pt x="145" y="86"/>
                  <a:pt x="145" y="87"/>
                </a:cubicBezTo>
                <a:cubicBezTo>
                  <a:pt x="145" y="87"/>
                  <a:pt x="145" y="88"/>
                  <a:pt x="145" y="88"/>
                </a:cubicBezTo>
                <a:cubicBezTo>
                  <a:pt x="146" y="88"/>
                  <a:pt x="146" y="88"/>
                  <a:pt x="146" y="88"/>
                </a:cubicBezTo>
                <a:cubicBezTo>
                  <a:pt x="145" y="89"/>
                  <a:pt x="147" y="89"/>
                  <a:pt x="147" y="90"/>
                </a:cubicBezTo>
                <a:cubicBezTo>
                  <a:pt x="147" y="89"/>
                  <a:pt x="149" y="90"/>
                  <a:pt x="149" y="89"/>
                </a:cubicBezTo>
                <a:cubicBezTo>
                  <a:pt x="149" y="89"/>
                  <a:pt x="149" y="89"/>
                  <a:pt x="149" y="89"/>
                </a:cubicBezTo>
                <a:cubicBezTo>
                  <a:pt x="150" y="88"/>
                  <a:pt x="151" y="86"/>
                  <a:pt x="152" y="85"/>
                </a:cubicBezTo>
                <a:cubicBezTo>
                  <a:pt x="152" y="85"/>
                  <a:pt x="152" y="87"/>
                  <a:pt x="152" y="87"/>
                </a:cubicBezTo>
                <a:cubicBezTo>
                  <a:pt x="153" y="88"/>
                  <a:pt x="153" y="88"/>
                  <a:pt x="153" y="89"/>
                </a:cubicBezTo>
                <a:cubicBezTo>
                  <a:pt x="153" y="89"/>
                  <a:pt x="153" y="89"/>
                  <a:pt x="153" y="89"/>
                </a:cubicBezTo>
                <a:cubicBezTo>
                  <a:pt x="153" y="89"/>
                  <a:pt x="152" y="89"/>
                  <a:pt x="152" y="90"/>
                </a:cubicBezTo>
                <a:cubicBezTo>
                  <a:pt x="152" y="90"/>
                  <a:pt x="152" y="90"/>
                  <a:pt x="152" y="90"/>
                </a:cubicBezTo>
                <a:cubicBezTo>
                  <a:pt x="153" y="90"/>
                  <a:pt x="153" y="90"/>
                  <a:pt x="153" y="90"/>
                </a:cubicBezTo>
                <a:cubicBezTo>
                  <a:pt x="153" y="90"/>
                  <a:pt x="153" y="90"/>
                  <a:pt x="153" y="90"/>
                </a:cubicBezTo>
                <a:cubicBezTo>
                  <a:pt x="153" y="90"/>
                  <a:pt x="153" y="90"/>
                  <a:pt x="153" y="90"/>
                </a:cubicBezTo>
                <a:cubicBezTo>
                  <a:pt x="153" y="91"/>
                  <a:pt x="153" y="91"/>
                  <a:pt x="153" y="91"/>
                </a:cubicBezTo>
                <a:cubicBezTo>
                  <a:pt x="153" y="91"/>
                  <a:pt x="153" y="91"/>
                  <a:pt x="153" y="91"/>
                </a:cubicBezTo>
                <a:cubicBezTo>
                  <a:pt x="153" y="91"/>
                  <a:pt x="153" y="91"/>
                  <a:pt x="154" y="91"/>
                </a:cubicBezTo>
                <a:cubicBezTo>
                  <a:pt x="154" y="91"/>
                  <a:pt x="154" y="91"/>
                  <a:pt x="154" y="91"/>
                </a:cubicBezTo>
                <a:cubicBezTo>
                  <a:pt x="154" y="92"/>
                  <a:pt x="154" y="92"/>
                  <a:pt x="154" y="92"/>
                </a:cubicBezTo>
                <a:cubicBezTo>
                  <a:pt x="154" y="92"/>
                  <a:pt x="153" y="92"/>
                  <a:pt x="153" y="92"/>
                </a:cubicBezTo>
                <a:cubicBezTo>
                  <a:pt x="154" y="92"/>
                  <a:pt x="154" y="93"/>
                  <a:pt x="154" y="94"/>
                </a:cubicBezTo>
                <a:cubicBezTo>
                  <a:pt x="154" y="94"/>
                  <a:pt x="152" y="94"/>
                  <a:pt x="153" y="95"/>
                </a:cubicBezTo>
                <a:cubicBezTo>
                  <a:pt x="155" y="97"/>
                  <a:pt x="155" y="97"/>
                  <a:pt x="155" y="97"/>
                </a:cubicBezTo>
                <a:cubicBezTo>
                  <a:pt x="155" y="97"/>
                  <a:pt x="155" y="97"/>
                  <a:pt x="155" y="98"/>
                </a:cubicBezTo>
                <a:cubicBezTo>
                  <a:pt x="155" y="98"/>
                  <a:pt x="156" y="98"/>
                  <a:pt x="157" y="98"/>
                </a:cubicBezTo>
                <a:cubicBezTo>
                  <a:pt x="157" y="98"/>
                  <a:pt x="157" y="99"/>
                  <a:pt x="157" y="99"/>
                </a:cubicBezTo>
                <a:cubicBezTo>
                  <a:pt x="157" y="99"/>
                  <a:pt x="158" y="99"/>
                  <a:pt x="158" y="99"/>
                </a:cubicBezTo>
                <a:cubicBezTo>
                  <a:pt x="158" y="99"/>
                  <a:pt x="158" y="99"/>
                  <a:pt x="159" y="100"/>
                </a:cubicBezTo>
                <a:cubicBezTo>
                  <a:pt x="157" y="100"/>
                  <a:pt x="154" y="100"/>
                  <a:pt x="154" y="102"/>
                </a:cubicBezTo>
                <a:cubicBezTo>
                  <a:pt x="156" y="102"/>
                  <a:pt x="157" y="100"/>
                  <a:pt x="159" y="101"/>
                </a:cubicBezTo>
                <a:cubicBezTo>
                  <a:pt x="159" y="101"/>
                  <a:pt x="158" y="101"/>
                  <a:pt x="158" y="102"/>
                </a:cubicBezTo>
                <a:cubicBezTo>
                  <a:pt x="159" y="102"/>
                  <a:pt x="159" y="102"/>
                  <a:pt x="159" y="102"/>
                </a:cubicBezTo>
                <a:cubicBezTo>
                  <a:pt x="159" y="101"/>
                  <a:pt x="159" y="101"/>
                  <a:pt x="159" y="101"/>
                </a:cubicBezTo>
                <a:cubicBezTo>
                  <a:pt x="161" y="102"/>
                  <a:pt x="159" y="104"/>
                  <a:pt x="160" y="105"/>
                </a:cubicBezTo>
                <a:cubicBezTo>
                  <a:pt x="159" y="107"/>
                  <a:pt x="155" y="105"/>
                  <a:pt x="154" y="108"/>
                </a:cubicBezTo>
                <a:cubicBezTo>
                  <a:pt x="151" y="108"/>
                  <a:pt x="148" y="108"/>
                  <a:pt x="145" y="108"/>
                </a:cubicBezTo>
                <a:cubicBezTo>
                  <a:pt x="144" y="108"/>
                  <a:pt x="143" y="110"/>
                  <a:pt x="142" y="110"/>
                </a:cubicBezTo>
                <a:cubicBezTo>
                  <a:pt x="140" y="111"/>
                  <a:pt x="138" y="113"/>
                  <a:pt x="137" y="115"/>
                </a:cubicBezTo>
                <a:cubicBezTo>
                  <a:pt x="137" y="115"/>
                  <a:pt x="137" y="115"/>
                  <a:pt x="137" y="115"/>
                </a:cubicBezTo>
                <a:cubicBezTo>
                  <a:pt x="139" y="112"/>
                  <a:pt x="142" y="111"/>
                  <a:pt x="146" y="111"/>
                </a:cubicBezTo>
                <a:cubicBezTo>
                  <a:pt x="146" y="111"/>
                  <a:pt x="147" y="112"/>
                  <a:pt x="146" y="112"/>
                </a:cubicBezTo>
                <a:cubicBezTo>
                  <a:pt x="145" y="113"/>
                  <a:pt x="145" y="112"/>
                  <a:pt x="144" y="113"/>
                </a:cubicBezTo>
                <a:cubicBezTo>
                  <a:pt x="144" y="113"/>
                  <a:pt x="145" y="114"/>
                  <a:pt x="145" y="113"/>
                </a:cubicBezTo>
                <a:cubicBezTo>
                  <a:pt x="145" y="114"/>
                  <a:pt x="145" y="115"/>
                  <a:pt x="145" y="116"/>
                </a:cubicBezTo>
                <a:cubicBezTo>
                  <a:pt x="146" y="117"/>
                  <a:pt x="147" y="118"/>
                  <a:pt x="149" y="118"/>
                </a:cubicBezTo>
                <a:cubicBezTo>
                  <a:pt x="149" y="117"/>
                  <a:pt x="149" y="118"/>
                  <a:pt x="150" y="118"/>
                </a:cubicBezTo>
                <a:cubicBezTo>
                  <a:pt x="149" y="119"/>
                  <a:pt x="147" y="119"/>
                  <a:pt x="146" y="120"/>
                </a:cubicBezTo>
                <a:cubicBezTo>
                  <a:pt x="146" y="120"/>
                  <a:pt x="146" y="120"/>
                  <a:pt x="146" y="120"/>
                </a:cubicBezTo>
                <a:cubicBezTo>
                  <a:pt x="145" y="120"/>
                  <a:pt x="145" y="121"/>
                  <a:pt x="143" y="122"/>
                </a:cubicBezTo>
                <a:cubicBezTo>
                  <a:pt x="143" y="122"/>
                  <a:pt x="142" y="121"/>
                  <a:pt x="143" y="120"/>
                </a:cubicBezTo>
                <a:cubicBezTo>
                  <a:pt x="143" y="119"/>
                  <a:pt x="145" y="119"/>
                  <a:pt x="145" y="118"/>
                </a:cubicBezTo>
                <a:cubicBezTo>
                  <a:pt x="144" y="118"/>
                  <a:pt x="142" y="118"/>
                  <a:pt x="141" y="119"/>
                </a:cubicBezTo>
                <a:cubicBezTo>
                  <a:pt x="142" y="119"/>
                  <a:pt x="142" y="119"/>
                  <a:pt x="142" y="119"/>
                </a:cubicBezTo>
                <a:cubicBezTo>
                  <a:pt x="139" y="120"/>
                  <a:pt x="139" y="120"/>
                  <a:pt x="136" y="121"/>
                </a:cubicBezTo>
                <a:cubicBezTo>
                  <a:pt x="135" y="124"/>
                  <a:pt x="135" y="124"/>
                  <a:pt x="135" y="124"/>
                </a:cubicBezTo>
                <a:cubicBezTo>
                  <a:pt x="135" y="124"/>
                  <a:pt x="135" y="125"/>
                  <a:pt x="136" y="125"/>
                </a:cubicBezTo>
                <a:cubicBezTo>
                  <a:pt x="136" y="125"/>
                  <a:pt x="136" y="125"/>
                  <a:pt x="136" y="125"/>
                </a:cubicBezTo>
                <a:cubicBezTo>
                  <a:pt x="136" y="125"/>
                  <a:pt x="136" y="125"/>
                  <a:pt x="136" y="125"/>
                </a:cubicBezTo>
                <a:cubicBezTo>
                  <a:pt x="135" y="125"/>
                  <a:pt x="135" y="126"/>
                  <a:pt x="134" y="125"/>
                </a:cubicBezTo>
                <a:cubicBezTo>
                  <a:pt x="134" y="126"/>
                  <a:pt x="134" y="126"/>
                  <a:pt x="133" y="126"/>
                </a:cubicBezTo>
                <a:cubicBezTo>
                  <a:pt x="132" y="125"/>
                  <a:pt x="132" y="126"/>
                  <a:pt x="131" y="126"/>
                </a:cubicBezTo>
                <a:cubicBezTo>
                  <a:pt x="130" y="127"/>
                  <a:pt x="130" y="127"/>
                  <a:pt x="130" y="127"/>
                </a:cubicBezTo>
                <a:cubicBezTo>
                  <a:pt x="131" y="127"/>
                  <a:pt x="132" y="127"/>
                  <a:pt x="132" y="127"/>
                </a:cubicBezTo>
                <a:cubicBezTo>
                  <a:pt x="132" y="127"/>
                  <a:pt x="130" y="127"/>
                  <a:pt x="129" y="127"/>
                </a:cubicBezTo>
                <a:cubicBezTo>
                  <a:pt x="130" y="128"/>
                  <a:pt x="129" y="129"/>
                  <a:pt x="129" y="129"/>
                </a:cubicBezTo>
                <a:cubicBezTo>
                  <a:pt x="129" y="130"/>
                  <a:pt x="128" y="130"/>
                  <a:pt x="127" y="130"/>
                </a:cubicBezTo>
                <a:cubicBezTo>
                  <a:pt x="128" y="131"/>
                  <a:pt x="127" y="132"/>
                  <a:pt x="126" y="133"/>
                </a:cubicBezTo>
                <a:cubicBezTo>
                  <a:pt x="127" y="132"/>
                  <a:pt x="125" y="132"/>
                  <a:pt x="126" y="131"/>
                </a:cubicBezTo>
                <a:cubicBezTo>
                  <a:pt x="126" y="131"/>
                  <a:pt x="126" y="130"/>
                  <a:pt x="126" y="130"/>
                </a:cubicBezTo>
                <a:cubicBezTo>
                  <a:pt x="125" y="132"/>
                  <a:pt x="126" y="133"/>
                  <a:pt x="125" y="135"/>
                </a:cubicBezTo>
                <a:cubicBezTo>
                  <a:pt x="126" y="135"/>
                  <a:pt x="126" y="135"/>
                  <a:pt x="126" y="135"/>
                </a:cubicBezTo>
                <a:cubicBezTo>
                  <a:pt x="126" y="135"/>
                  <a:pt x="126" y="136"/>
                  <a:pt x="125" y="136"/>
                </a:cubicBezTo>
                <a:cubicBezTo>
                  <a:pt x="125" y="136"/>
                  <a:pt x="124" y="136"/>
                  <a:pt x="124" y="136"/>
                </a:cubicBezTo>
                <a:cubicBezTo>
                  <a:pt x="125" y="137"/>
                  <a:pt x="125" y="136"/>
                  <a:pt x="126" y="137"/>
                </a:cubicBezTo>
                <a:cubicBezTo>
                  <a:pt x="126" y="138"/>
                  <a:pt x="123" y="137"/>
                  <a:pt x="125" y="138"/>
                </a:cubicBezTo>
                <a:cubicBezTo>
                  <a:pt x="123" y="139"/>
                  <a:pt x="121" y="140"/>
                  <a:pt x="120" y="142"/>
                </a:cubicBezTo>
                <a:cubicBezTo>
                  <a:pt x="118" y="142"/>
                  <a:pt x="117" y="143"/>
                  <a:pt x="116" y="145"/>
                </a:cubicBezTo>
                <a:cubicBezTo>
                  <a:pt x="115" y="147"/>
                  <a:pt x="117" y="149"/>
                  <a:pt x="117" y="152"/>
                </a:cubicBezTo>
                <a:cubicBezTo>
                  <a:pt x="118" y="152"/>
                  <a:pt x="117" y="153"/>
                  <a:pt x="117" y="154"/>
                </a:cubicBezTo>
                <a:cubicBezTo>
                  <a:pt x="116" y="155"/>
                  <a:pt x="116" y="155"/>
                  <a:pt x="116" y="155"/>
                </a:cubicBezTo>
                <a:cubicBezTo>
                  <a:pt x="115" y="155"/>
                  <a:pt x="115" y="154"/>
                  <a:pt x="114" y="153"/>
                </a:cubicBezTo>
                <a:cubicBezTo>
                  <a:pt x="115" y="153"/>
                  <a:pt x="115" y="153"/>
                  <a:pt x="115" y="153"/>
                </a:cubicBezTo>
                <a:cubicBezTo>
                  <a:pt x="113" y="153"/>
                  <a:pt x="114" y="151"/>
                  <a:pt x="114" y="150"/>
                </a:cubicBezTo>
                <a:cubicBezTo>
                  <a:pt x="114" y="151"/>
                  <a:pt x="114" y="151"/>
                  <a:pt x="113" y="151"/>
                </a:cubicBezTo>
                <a:cubicBezTo>
                  <a:pt x="115" y="149"/>
                  <a:pt x="113" y="148"/>
                  <a:pt x="112" y="147"/>
                </a:cubicBezTo>
                <a:cubicBezTo>
                  <a:pt x="111" y="146"/>
                  <a:pt x="111" y="148"/>
                  <a:pt x="110" y="147"/>
                </a:cubicBezTo>
                <a:cubicBezTo>
                  <a:pt x="110" y="146"/>
                  <a:pt x="109" y="146"/>
                  <a:pt x="108" y="146"/>
                </a:cubicBezTo>
                <a:cubicBezTo>
                  <a:pt x="108" y="146"/>
                  <a:pt x="107" y="146"/>
                  <a:pt x="106" y="146"/>
                </a:cubicBezTo>
                <a:cubicBezTo>
                  <a:pt x="106" y="145"/>
                  <a:pt x="104" y="146"/>
                  <a:pt x="103" y="146"/>
                </a:cubicBezTo>
                <a:cubicBezTo>
                  <a:pt x="103" y="147"/>
                  <a:pt x="103" y="147"/>
                  <a:pt x="103" y="147"/>
                </a:cubicBezTo>
                <a:cubicBezTo>
                  <a:pt x="103" y="147"/>
                  <a:pt x="103" y="147"/>
                  <a:pt x="103" y="147"/>
                </a:cubicBezTo>
                <a:cubicBezTo>
                  <a:pt x="103" y="147"/>
                  <a:pt x="103" y="148"/>
                  <a:pt x="103" y="148"/>
                </a:cubicBezTo>
                <a:cubicBezTo>
                  <a:pt x="104" y="148"/>
                  <a:pt x="104" y="148"/>
                  <a:pt x="104" y="148"/>
                </a:cubicBezTo>
                <a:cubicBezTo>
                  <a:pt x="103" y="148"/>
                  <a:pt x="103" y="147"/>
                  <a:pt x="103" y="148"/>
                </a:cubicBezTo>
                <a:cubicBezTo>
                  <a:pt x="103" y="148"/>
                  <a:pt x="103" y="148"/>
                  <a:pt x="103" y="148"/>
                </a:cubicBezTo>
                <a:cubicBezTo>
                  <a:pt x="102" y="148"/>
                  <a:pt x="102" y="148"/>
                  <a:pt x="102" y="148"/>
                </a:cubicBezTo>
                <a:cubicBezTo>
                  <a:pt x="101" y="149"/>
                  <a:pt x="101" y="147"/>
                  <a:pt x="100" y="147"/>
                </a:cubicBezTo>
                <a:cubicBezTo>
                  <a:pt x="99" y="148"/>
                  <a:pt x="97" y="147"/>
                  <a:pt x="96" y="147"/>
                </a:cubicBezTo>
                <a:cubicBezTo>
                  <a:pt x="96" y="147"/>
                  <a:pt x="96" y="147"/>
                  <a:pt x="96" y="147"/>
                </a:cubicBezTo>
                <a:cubicBezTo>
                  <a:pt x="95" y="148"/>
                  <a:pt x="95" y="149"/>
                  <a:pt x="94" y="149"/>
                </a:cubicBezTo>
                <a:cubicBezTo>
                  <a:pt x="93" y="148"/>
                  <a:pt x="93" y="150"/>
                  <a:pt x="92" y="150"/>
                </a:cubicBezTo>
                <a:cubicBezTo>
                  <a:pt x="92" y="150"/>
                  <a:pt x="92" y="150"/>
                  <a:pt x="91" y="151"/>
                </a:cubicBezTo>
                <a:cubicBezTo>
                  <a:pt x="91" y="152"/>
                  <a:pt x="91" y="153"/>
                  <a:pt x="91" y="155"/>
                </a:cubicBezTo>
                <a:cubicBezTo>
                  <a:pt x="90" y="155"/>
                  <a:pt x="90" y="157"/>
                  <a:pt x="90" y="158"/>
                </a:cubicBezTo>
                <a:cubicBezTo>
                  <a:pt x="90" y="160"/>
                  <a:pt x="90" y="164"/>
                  <a:pt x="92" y="166"/>
                </a:cubicBezTo>
                <a:cubicBezTo>
                  <a:pt x="94" y="168"/>
                  <a:pt x="96" y="167"/>
                  <a:pt x="98" y="167"/>
                </a:cubicBezTo>
                <a:cubicBezTo>
                  <a:pt x="98" y="167"/>
                  <a:pt x="98" y="167"/>
                  <a:pt x="98" y="167"/>
                </a:cubicBezTo>
                <a:cubicBezTo>
                  <a:pt x="100" y="167"/>
                  <a:pt x="100" y="165"/>
                  <a:pt x="101" y="164"/>
                </a:cubicBezTo>
                <a:cubicBezTo>
                  <a:pt x="101" y="163"/>
                  <a:pt x="101" y="163"/>
                  <a:pt x="101" y="162"/>
                </a:cubicBezTo>
                <a:cubicBezTo>
                  <a:pt x="103" y="162"/>
                  <a:pt x="105" y="161"/>
                  <a:pt x="106" y="162"/>
                </a:cubicBezTo>
                <a:cubicBezTo>
                  <a:pt x="106" y="163"/>
                  <a:pt x="104" y="164"/>
                  <a:pt x="105" y="166"/>
                </a:cubicBezTo>
                <a:cubicBezTo>
                  <a:pt x="105" y="166"/>
                  <a:pt x="105" y="166"/>
                  <a:pt x="105" y="167"/>
                </a:cubicBezTo>
                <a:cubicBezTo>
                  <a:pt x="104" y="167"/>
                  <a:pt x="104" y="167"/>
                  <a:pt x="104" y="167"/>
                </a:cubicBezTo>
                <a:cubicBezTo>
                  <a:pt x="104" y="167"/>
                  <a:pt x="104" y="166"/>
                  <a:pt x="104" y="166"/>
                </a:cubicBezTo>
                <a:cubicBezTo>
                  <a:pt x="103" y="167"/>
                  <a:pt x="103" y="167"/>
                  <a:pt x="103" y="167"/>
                </a:cubicBezTo>
                <a:cubicBezTo>
                  <a:pt x="104" y="168"/>
                  <a:pt x="104" y="169"/>
                  <a:pt x="103" y="170"/>
                </a:cubicBezTo>
                <a:cubicBezTo>
                  <a:pt x="103" y="170"/>
                  <a:pt x="103" y="170"/>
                  <a:pt x="103" y="171"/>
                </a:cubicBezTo>
                <a:cubicBezTo>
                  <a:pt x="104" y="172"/>
                  <a:pt x="107" y="170"/>
                  <a:pt x="109" y="171"/>
                </a:cubicBezTo>
                <a:cubicBezTo>
                  <a:pt x="109" y="171"/>
                  <a:pt x="109" y="171"/>
                  <a:pt x="110" y="171"/>
                </a:cubicBezTo>
                <a:cubicBezTo>
                  <a:pt x="110" y="171"/>
                  <a:pt x="110" y="171"/>
                  <a:pt x="110" y="171"/>
                </a:cubicBezTo>
                <a:cubicBezTo>
                  <a:pt x="110" y="172"/>
                  <a:pt x="110" y="172"/>
                  <a:pt x="110" y="172"/>
                </a:cubicBezTo>
                <a:cubicBezTo>
                  <a:pt x="110" y="173"/>
                  <a:pt x="112" y="171"/>
                  <a:pt x="111" y="173"/>
                </a:cubicBezTo>
                <a:cubicBezTo>
                  <a:pt x="111" y="174"/>
                  <a:pt x="111" y="174"/>
                  <a:pt x="111" y="175"/>
                </a:cubicBezTo>
                <a:cubicBezTo>
                  <a:pt x="110" y="175"/>
                  <a:pt x="110" y="175"/>
                  <a:pt x="110" y="175"/>
                </a:cubicBezTo>
                <a:cubicBezTo>
                  <a:pt x="111" y="176"/>
                  <a:pt x="110" y="176"/>
                  <a:pt x="110" y="177"/>
                </a:cubicBezTo>
                <a:cubicBezTo>
                  <a:pt x="110" y="177"/>
                  <a:pt x="110" y="177"/>
                  <a:pt x="110" y="177"/>
                </a:cubicBezTo>
                <a:cubicBezTo>
                  <a:pt x="110" y="178"/>
                  <a:pt x="110" y="178"/>
                  <a:pt x="110" y="178"/>
                </a:cubicBezTo>
                <a:cubicBezTo>
                  <a:pt x="110" y="179"/>
                  <a:pt x="111" y="181"/>
                  <a:pt x="113" y="182"/>
                </a:cubicBezTo>
                <a:cubicBezTo>
                  <a:pt x="115" y="183"/>
                  <a:pt x="116" y="180"/>
                  <a:pt x="118" y="181"/>
                </a:cubicBezTo>
                <a:cubicBezTo>
                  <a:pt x="119" y="181"/>
                  <a:pt x="120" y="183"/>
                  <a:pt x="121" y="184"/>
                </a:cubicBezTo>
                <a:cubicBezTo>
                  <a:pt x="121" y="183"/>
                  <a:pt x="121" y="183"/>
                  <a:pt x="121" y="183"/>
                </a:cubicBezTo>
                <a:cubicBezTo>
                  <a:pt x="121" y="183"/>
                  <a:pt x="121" y="183"/>
                  <a:pt x="121" y="182"/>
                </a:cubicBezTo>
                <a:cubicBezTo>
                  <a:pt x="121" y="181"/>
                  <a:pt x="123" y="181"/>
                  <a:pt x="122" y="180"/>
                </a:cubicBezTo>
                <a:cubicBezTo>
                  <a:pt x="123" y="180"/>
                  <a:pt x="123" y="179"/>
                  <a:pt x="124" y="179"/>
                </a:cubicBezTo>
                <a:cubicBezTo>
                  <a:pt x="125" y="179"/>
                  <a:pt x="125" y="179"/>
                  <a:pt x="125" y="179"/>
                </a:cubicBezTo>
                <a:cubicBezTo>
                  <a:pt x="125" y="179"/>
                  <a:pt x="125" y="179"/>
                  <a:pt x="125" y="178"/>
                </a:cubicBezTo>
                <a:cubicBezTo>
                  <a:pt x="127" y="179"/>
                  <a:pt x="128" y="176"/>
                  <a:pt x="129" y="177"/>
                </a:cubicBezTo>
                <a:cubicBezTo>
                  <a:pt x="130" y="178"/>
                  <a:pt x="127" y="178"/>
                  <a:pt x="129" y="179"/>
                </a:cubicBezTo>
                <a:cubicBezTo>
                  <a:pt x="129" y="179"/>
                  <a:pt x="131" y="178"/>
                  <a:pt x="132" y="178"/>
                </a:cubicBezTo>
                <a:cubicBezTo>
                  <a:pt x="132" y="178"/>
                  <a:pt x="131" y="177"/>
                  <a:pt x="131" y="177"/>
                </a:cubicBezTo>
                <a:cubicBezTo>
                  <a:pt x="131" y="177"/>
                  <a:pt x="131" y="177"/>
                  <a:pt x="131" y="177"/>
                </a:cubicBezTo>
                <a:cubicBezTo>
                  <a:pt x="131" y="178"/>
                  <a:pt x="132" y="178"/>
                  <a:pt x="133" y="178"/>
                </a:cubicBezTo>
                <a:cubicBezTo>
                  <a:pt x="134" y="178"/>
                  <a:pt x="134" y="179"/>
                  <a:pt x="134" y="180"/>
                </a:cubicBezTo>
                <a:cubicBezTo>
                  <a:pt x="136" y="180"/>
                  <a:pt x="137" y="178"/>
                  <a:pt x="138" y="180"/>
                </a:cubicBezTo>
                <a:cubicBezTo>
                  <a:pt x="140" y="180"/>
                  <a:pt x="141" y="179"/>
                  <a:pt x="143" y="179"/>
                </a:cubicBezTo>
                <a:cubicBezTo>
                  <a:pt x="142" y="180"/>
                  <a:pt x="142" y="180"/>
                  <a:pt x="142" y="180"/>
                </a:cubicBezTo>
                <a:cubicBezTo>
                  <a:pt x="142" y="181"/>
                  <a:pt x="146" y="180"/>
                  <a:pt x="144" y="182"/>
                </a:cubicBezTo>
                <a:cubicBezTo>
                  <a:pt x="146" y="182"/>
                  <a:pt x="147" y="183"/>
                  <a:pt x="149" y="184"/>
                </a:cubicBezTo>
                <a:cubicBezTo>
                  <a:pt x="149" y="185"/>
                  <a:pt x="148" y="185"/>
                  <a:pt x="149" y="186"/>
                </a:cubicBezTo>
                <a:cubicBezTo>
                  <a:pt x="149" y="186"/>
                  <a:pt x="149" y="185"/>
                  <a:pt x="150" y="185"/>
                </a:cubicBezTo>
                <a:cubicBezTo>
                  <a:pt x="151" y="187"/>
                  <a:pt x="151" y="187"/>
                  <a:pt x="151" y="187"/>
                </a:cubicBezTo>
                <a:cubicBezTo>
                  <a:pt x="154" y="186"/>
                  <a:pt x="156" y="187"/>
                  <a:pt x="158" y="188"/>
                </a:cubicBezTo>
                <a:cubicBezTo>
                  <a:pt x="160" y="189"/>
                  <a:pt x="160" y="191"/>
                  <a:pt x="161" y="193"/>
                </a:cubicBezTo>
                <a:cubicBezTo>
                  <a:pt x="161" y="193"/>
                  <a:pt x="161" y="193"/>
                  <a:pt x="161" y="193"/>
                </a:cubicBezTo>
                <a:cubicBezTo>
                  <a:pt x="161" y="193"/>
                  <a:pt x="162" y="193"/>
                  <a:pt x="162" y="193"/>
                </a:cubicBezTo>
                <a:cubicBezTo>
                  <a:pt x="162" y="196"/>
                  <a:pt x="158" y="196"/>
                  <a:pt x="160" y="198"/>
                </a:cubicBezTo>
                <a:cubicBezTo>
                  <a:pt x="161" y="198"/>
                  <a:pt x="161" y="196"/>
                  <a:pt x="163" y="197"/>
                </a:cubicBezTo>
                <a:cubicBezTo>
                  <a:pt x="163" y="196"/>
                  <a:pt x="164" y="197"/>
                  <a:pt x="164" y="197"/>
                </a:cubicBezTo>
                <a:cubicBezTo>
                  <a:pt x="164" y="197"/>
                  <a:pt x="164" y="197"/>
                  <a:pt x="164" y="198"/>
                </a:cubicBezTo>
                <a:cubicBezTo>
                  <a:pt x="163" y="198"/>
                  <a:pt x="163" y="198"/>
                  <a:pt x="163" y="198"/>
                </a:cubicBezTo>
                <a:cubicBezTo>
                  <a:pt x="163" y="199"/>
                  <a:pt x="164" y="198"/>
                  <a:pt x="164" y="198"/>
                </a:cubicBezTo>
                <a:cubicBezTo>
                  <a:pt x="164" y="197"/>
                  <a:pt x="166" y="197"/>
                  <a:pt x="167" y="198"/>
                </a:cubicBezTo>
                <a:cubicBezTo>
                  <a:pt x="168" y="199"/>
                  <a:pt x="171" y="198"/>
                  <a:pt x="170" y="201"/>
                </a:cubicBezTo>
                <a:cubicBezTo>
                  <a:pt x="171" y="200"/>
                  <a:pt x="172" y="200"/>
                  <a:pt x="173" y="200"/>
                </a:cubicBezTo>
                <a:cubicBezTo>
                  <a:pt x="175" y="200"/>
                  <a:pt x="176" y="201"/>
                  <a:pt x="178" y="201"/>
                </a:cubicBezTo>
                <a:cubicBezTo>
                  <a:pt x="180" y="202"/>
                  <a:pt x="181" y="205"/>
                  <a:pt x="184" y="204"/>
                </a:cubicBezTo>
                <a:cubicBezTo>
                  <a:pt x="184" y="206"/>
                  <a:pt x="186" y="207"/>
                  <a:pt x="185" y="208"/>
                </a:cubicBezTo>
                <a:cubicBezTo>
                  <a:pt x="185" y="209"/>
                  <a:pt x="185" y="210"/>
                  <a:pt x="184" y="211"/>
                </a:cubicBezTo>
                <a:cubicBezTo>
                  <a:pt x="183" y="212"/>
                  <a:pt x="181" y="214"/>
                  <a:pt x="180" y="216"/>
                </a:cubicBezTo>
                <a:cubicBezTo>
                  <a:pt x="180" y="216"/>
                  <a:pt x="180" y="215"/>
                  <a:pt x="179" y="216"/>
                </a:cubicBezTo>
                <a:cubicBezTo>
                  <a:pt x="179" y="216"/>
                  <a:pt x="179" y="216"/>
                  <a:pt x="179" y="216"/>
                </a:cubicBezTo>
                <a:cubicBezTo>
                  <a:pt x="179" y="216"/>
                  <a:pt x="179" y="217"/>
                  <a:pt x="179" y="217"/>
                </a:cubicBezTo>
                <a:cubicBezTo>
                  <a:pt x="179" y="220"/>
                  <a:pt x="179" y="223"/>
                  <a:pt x="178" y="225"/>
                </a:cubicBezTo>
                <a:cubicBezTo>
                  <a:pt x="179" y="227"/>
                  <a:pt x="177" y="228"/>
                  <a:pt x="176" y="230"/>
                </a:cubicBezTo>
                <a:cubicBezTo>
                  <a:pt x="177" y="230"/>
                  <a:pt x="177" y="230"/>
                  <a:pt x="177" y="231"/>
                </a:cubicBezTo>
                <a:cubicBezTo>
                  <a:pt x="175" y="231"/>
                  <a:pt x="174" y="233"/>
                  <a:pt x="173" y="232"/>
                </a:cubicBezTo>
                <a:cubicBezTo>
                  <a:pt x="173" y="232"/>
                  <a:pt x="171" y="231"/>
                  <a:pt x="171" y="233"/>
                </a:cubicBezTo>
                <a:cubicBezTo>
                  <a:pt x="169" y="234"/>
                  <a:pt x="167" y="235"/>
                  <a:pt x="165" y="237"/>
                </a:cubicBezTo>
                <a:cubicBezTo>
                  <a:pt x="165" y="238"/>
                  <a:pt x="165" y="239"/>
                  <a:pt x="166" y="240"/>
                </a:cubicBezTo>
                <a:cubicBezTo>
                  <a:pt x="164" y="243"/>
                  <a:pt x="164" y="246"/>
                  <a:pt x="161" y="248"/>
                </a:cubicBezTo>
                <a:cubicBezTo>
                  <a:pt x="162" y="247"/>
                  <a:pt x="163" y="246"/>
                  <a:pt x="163" y="245"/>
                </a:cubicBezTo>
                <a:cubicBezTo>
                  <a:pt x="162" y="244"/>
                  <a:pt x="162" y="244"/>
                  <a:pt x="162" y="244"/>
                </a:cubicBezTo>
                <a:cubicBezTo>
                  <a:pt x="162" y="246"/>
                  <a:pt x="161" y="246"/>
                  <a:pt x="160" y="247"/>
                </a:cubicBezTo>
                <a:cubicBezTo>
                  <a:pt x="161" y="248"/>
                  <a:pt x="160" y="248"/>
                  <a:pt x="160" y="249"/>
                </a:cubicBezTo>
                <a:cubicBezTo>
                  <a:pt x="160" y="249"/>
                  <a:pt x="159" y="249"/>
                  <a:pt x="159" y="250"/>
                </a:cubicBezTo>
                <a:cubicBezTo>
                  <a:pt x="159" y="250"/>
                  <a:pt x="159" y="250"/>
                  <a:pt x="160" y="250"/>
                </a:cubicBezTo>
                <a:cubicBezTo>
                  <a:pt x="160" y="250"/>
                  <a:pt x="160" y="250"/>
                  <a:pt x="160" y="250"/>
                </a:cubicBezTo>
                <a:cubicBezTo>
                  <a:pt x="160" y="251"/>
                  <a:pt x="159" y="252"/>
                  <a:pt x="158" y="253"/>
                </a:cubicBezTo>
                <a:cubicBezTo>
                  <a:pt x="156" y="254"/>
                  <a:pt x="155" y="253"/>
                  <a:pt x="153" y="253"/>
                </a:cubicBezTo>
                <a:cubicBezTo>
                  <a:pt x="152" y="252"/>
                  <a:pt x="152" y="252"/>
                  <a:pt x="152" y="252"/>
                </a:cubicBezTo>
                <a:cubicBezTo>
                  <a:pt x="152" y="252"/>
                  <a:pt x="152" y="252"/>
                  <a:pt x="152" y="253"/>
                </a:cubicBezTo>
                <a:cubicBezTo>
                  <a:pt x="152" y="253"/>
                  <a:pt x="153" y="253"/>
                  <a:pt x="154" y="254"/>
                </a:cubicBezTo>
                <a:cubicBezTo>
                  <a:pt x="154" y="255"/>
                  <a:pt x="153" y="256"/>
                  <a:pt x="154" y="256"/>
                </a:cubicBezTo>
                <a:cubicBezTo>
                  <a:pt x="155" y="256"/>
                  <a:pt x="155" y="256"/>
                  <a:pt x="155" y="256"/>
                </a:cubicBezTo>
                <a:cubicBezTo>
                  <a:pt x="154" y="258"/>
                  <a:pt x="155" y="260"/>
                  <a:pt x="152" y="260"/>
                </a:cubicBezTo>
                <a:cubicBezTo>
                  <a:pt x="151" y="262"/>
                  <a:pt x="146" y="258"/>
                  <a:pt x="147" y="262"/>
                </a:cubicBezTo>
                <a:cubicBezTo>
                  <a:pt x="147" y="263"/>
                  <a:pt x="148" y="264"/>
                  <a:pt x="147" y="265"/>
                </a:cubicBezTo>
                <a:cubicBezTo>
                  <a:pt x="145" y="266"/>
                  <a:pt x="144" y="263"/>
                  <a:pt x="143" y="265"/>
                </a:cubicBezTo>
                <a:cubicBezTo>
                  <a:pt x="144" y="266"/>
                  <a:pt x="143" y="267"/>
                  <a:pt x="145" y="268"/>
                </a:cubicBezTo>
                <a:cubicBezTo>
                  <a:pt x="145" y="268"/>
                  <a:pt x="145" y="267"/>
                  <a:pt x="146" y="267"/>
                </a:cubicBezTo>
                <a:cubicBezTo>
                  <a:pt x="146" y="267"/>
                  <a:pt x="146" y="267"/>
                  <a:pt x="146" y="267"/>
                </a:cubicBezTo>
                <a:cubicBezTo>
                  <a:pt x="146" y="268"/>
                  <a:pt x="146" y="268"/>
                  <a:pt x="146" y="268"/>
                </a:cubicBezTo>
                <a:cubicBezTo>
                  <a:pt x="146" y="268"/>
                  <a:pt x="146" y="268"/>
                  <a:pt x="146" y="268"/>
                </a:cubicBezTo>
                <a:cubicBezTo>
                  <a:pt x="146" y="269"/>
                  <a:pt x="146" y="269"/>
                  <a:pt x="146" y="269"/>
                </a:cubicBezTo>
                <a:cubicBezTo>
                  <a:pt x="145" y="268"/>
                  <a:pt x="145" y="268"/>
                  <a:pt x="145" y="268"/>
                </a:cubicBezTo>
                <a:cubicBezTo>
                  <a:pt x="144" y="268"/>
                  <a:pt x="144" y="269"/>
                  <a:pt x="145" y="269"/>
                </a:cubicBezTo>
                <a:cubicBezTo>
                  <a:pt x="144" y="269"/>
                  <a:pt x="144" y="270"/>
                  <a:pt x="144" y="270"/>
                </a:cubicBezTo>
                <a:cubicBezTo>
                  <a:pt x="144" y="271"/>
                  <a:pt x="145" y="272"/>
                  <a:pt x="144" y="273"/>
                </a:cubicBezTo>
                <a:cubicBezTo>
                  <a:pt x="144" y="273"/>
                  <a:pt x="144" y="273"/>
                  <a:pt x="144" y="273"/>
                </a:cubicBezTo>
                <a:cubicBezTo>
                  <a:pt x="143" y="273"/>
                  <a:pt x="141" y="274"/>
                  <a:pt x="141" y="275"/>
                </a:cubicBezTo>
                <a:cubicBezTo>
                  <a:pt x="141" y="276"/>
                  <a:pt x="143" y="277"/>
                  <a:pt x="143" y="277"/>
                </a:cubicBezTo>
                <a:cubicBezTo>
                  <a:pt x="144" y="277"/>
                  <a:pt x="144" y="277"/>
                  <a:pt x="144" y="277"/>
                </a:cubicBezTo>
                <a:cubicBezTo>
                  <a:pt x="145" y="278"/>
                  <a:pt x="144" y="279"/>
                  <a:pt x="145" y="279"/>
                </a:cubicBezTo>
                <a:cubicBezTo>
                  <a:pt x="144" y="280"/>
                  <a:pt x="142" y="281"/>
                  <a:pt x="143" y="283"/>
                </a:cubicBezTo>
                <a:cubicBezTo>
                  <a:pt x="142" y="283"/>
                  <a:pt x="141" y="284"/>
                  <a:pt x="141" y="285"/>
                </a:cubicBezTo>
                <a:cubicBezTo>
                  <a:pt x="142" y="286"/>
                  <a:pt x="141" y="288"/>
                  <a:pt x="143" y="288"/>
                </a:cubicBezTo>
                <a:cubicBezTo>
                  <a:pt x="141" y="288"/>
                  <a:pt x="141" y="289"/>
                  <a:pt x="140" y="290"/>
                </a:cubicBezTo>
                <a:cubicBezTo>
                  <a:pt x="140" y="292"/>
                  <a:pt x="140" y="292"/>
                  <a:pt x="140" y="292"/>
                </a:cubicBezTo>
                <a:cubicBezTo>
                  <a:pt x="138" y="292"/>
                  <a:pt x="137" y="291"/>
                  <a:pt x="136" y="290"/>
                </a:cubicBezTo>
                <a:cubicBezTo>
                  <a:pt x="136" y="290"/>
                  <a:pt x="136" y="290"/>
                  <a:pt x="136" y="290"/>
                </a:cubicBezTo>
                <a:cubicBezTo>
                  <a:pt x="135" y="290"/>
                  <a:pt x="136" y="289"/>
                  <a:pt x="136" y="289"/>
                </a:cubicBezTo>
                <a:cubicBezTo>
                  <a:pt x="136" y="289"/>
                  <a:pt x="137" y="288"/>
                  <a:pt x="137" y="288"/>
                </a:cubicBezTo>
                <a:cubicBezTo>
                  <a:pt x="137" y="286"/>
                  <a:pt x="136" y="289"/>
                  <a:pt x="135" y="288"/>
                </a:cubicBezTo>
                <a:cubicBezTo>
                  <a:pt x="136" y="287"/>
                  <a:pt x="134" y="287"/>
                  <a:pt x="135" y="286"/>
                </a:cubicBezTo>
                <a:cubicBezTo>
                  <a:pt x="133" y="285"/>
                  <a:pt x="133" y="284"/>
                  <a:pt x="132" y="283"/>
                </a:cubicBezTo>
                <a:cubicBezTo>
                  <a:pt x="132" y="283"/>
                  <a:pt x="132" y="282"/>
                  <a:pt x="132" y="282"/>
                </a:cubicBezTo>
                <a:cubicBezTo>
                  <a:pt x="132" y="282"/>
                  <a:pt x="132" y="282"/>
                  <a:pt x="132" y="282"/>
                </a:cubicBezTo>
                <a:cubicBezTo>
                  <a:pt x="132" y="281"/>
                  <a:pt x="132" y="281"/>
                  <a:pt x="132" y="281"/>
                </a:cubicBezTo>
                <a:cubicBezTo>
                  <a:pt x="132" y="281"/>
                  <a:pt x="131" y="281"/>
                  <a:pt x="131" y="281"/>
                </a:cubicBezTo>
                <a:cubicBezTo>
                  <a:pt x="131" y="281"/>
                  <a:pt x="131" y="281"/>
                  <a:pt x="131" y="281"/>
                </a:cubicBezTo>
                <a:cubicBezTo>
                  <a:pt x="130" y="280"/>
                  <a:pt x="132" y="280"/>
                  <a:pt x="132" y="280"/>
                </a:cubicBezTo>
                <a:cubicBezTo>
                  <a:pt x="132" y="280"/>
                  <a:pt x="132" y="280"/>
                  <a:pt x="132" y="281"/>
                </a:cubicBezTo>
                <a:cubicBezTo>
                  <a:pt x="132" y="281"/>
                  <a:pt x="132" y="281"/>
                  <a:pt x="132" y="281"/>
                </a:cubicBezTo>
                <a:cubicBezTo>
                  <a:pt x="132" y="281"/>
                  <a:pt x="132" y="281"/>
                  <a:pt x="132" y="281"/>
                </a:cubicBezTo>
                <a:cubicBezTo>
                  <a:pt x="132" y="282"/>
                  <a:pt x="133" y="281"/>
                  <a:pt x="133" y="281"/>
                </a:cubicBezTo>
                <a:cubicBezTo>
                  <a:pt x="134" y="281"/>
                  <a:pt x="132" y="280"/>
                  <a:pt x="133" y="280"/>
                </a:cubicBezTo>
                <a:cubicBezTo>
                  <a:pt x="132" y="279"/>
                  <a:pt x="132" y="279"/>
                  <a:pt x="133" y="278"/>
                </a:cubicBezTo>
                <a:cubicBezTo>
                  <a:pt x="133" y="278"/>
                  <a:pt x="132" y="277"/>
                  <a:pt x="132" y="277"/>
                </a:cubicBezTo>
                <a:cubicBezTo>
                  <a:pt x="132" y="277"/>
                  <a:pt x="131" y="277"/>
                  <a:pt x="131" y="277"/>
                </a:cubicBezTo>
                <a:cubicBezTo>
                  <a:pt x="130" y="277"/>
                  <a:pt x="130" y="277"/>
                  <a:pt x="130" y="277"/>
                </a:cubicBezTo>
                <a:cubicBezTo>
                  <a:pt x="130" y="277"/>
                  <a:pt x="130" y="277"/>
                  <a:pt x="130" y="277"/>
                </a:cubicBezTo>
                <a:cubicBezTo>
                  <a:pt x="130" y="278"/>
                  <a:pt x="130" y="277"/>
                  <a:pt x="130" y="277"/>
                </a:cubicBezTo>
                <a:cubicBezTo>
                  <a:pt x="131" y="277"/>
                  <a:pt x="131" y="276"/>
                  <a:pt x="131" y="275"/>
                </a:cubicBezTo>
                <a:cubicBezTo>
                  <a:pt x="131" y="275"/>
                  <a:pt x="131" y="275"/>
                  <a:pt x="132" y="275"/>
                </a:cubicBezTo>
                <a:cubicBezTo>
                  <a:pt x="132" y="276"/>
                  <a:pt x="132" y="276"/>
                  <a:pt x="132" y="276"/>
                </a:cubicBezTo>
                <a:cubicBezTo>
                  <a:pt x="133" y="275"/>
                  <a:pt x="132" y="274"/>
                  <a:pt x="134" y="273"/>
                </a:cubicBezTo>
                <a:cubicBezTo>
                  <a:pt x="134" y="273"/>
                  <a:pt x="134" y="273"/>
                  <a:pt x="133" y="272"/>
                </a:cubicBezTo>
                <a:cubicBezTo>
                  <a:pt x="133" y="273"/>
                  <a:pt x="133" y="273"/>
                  <a:pt x="133" y="273"/>
                </a:cubicBezTo>
                <a:cubicBezTo>
                  <a:pt x="133" y="272"/>
                  <a:pt x="133" y="272"/>
                  <a:pt x="133" y="272"/>
                </a:cubicBezTo>
                <a:cubicBezTo>
                  <a:pt x="133" y="272"/>
                  <a:pt x="133" y="272"/>
                  <a:pt x="133" y="272"/>
                </a:cubicBezTo>
                <a:cubicBezTo>
                  <a:pt x="133" y="272"/>
                  <a:pt x="133" y="272"/>
                  <a:pt x="133" y="272"/>
                </a:cubicBezTo>
                <a:cubicBezTo>
                  <a:pt x="133" y="270"/>
                  <a:pt x="134" y="268"/>
                  <a:pt x="133" y="266"/>
                </a:cubicBezTo>
                <a:cubicBezTo>
                  <a:pt x="132" y="267"/>
                  <a:pt x="132" y="267"/>
                  <a:pt x="131" y="267"/>
                </a:cubicBezTo>
                <a:cubicBezTo>
                  <a:pt x="132" y="268"/>
                  <a:pt x="132" y="269"/>
                  <a:pt x="131" y="270"/>
                </a:cubicBezTo>
                <a:cubicBezTo>
                  <a:pt x="131" y="269"/>
                  <a:pt x="130" y="268"/>
                  <a:pt x="131" y="268"/>
                </a:cubicBezTo>
                <a:cubicBezTo>
                  <a:pt x="132" y="267"/>
                  <a:pt x="132" y="267"/>
                  <a:pt x="132" y="267"/>
                </a:cubicBezTo>
                <a:cubicBezTo>
                  <a:pt x="130" y="266"/>
                  <a:pt x="131" y="265"/>
                  <a:pt x="130" y="264"/>
                </a:cubicBezTo>
                <a:cubicBezTo>
                  <a:pt x="132" y="263"/>
                  <a:pt x="131" y="262"/>
                  <a:pt x="131" y="262"/>
                </a:cubicBezTo>
                <a:cubicBezTo>
                  <a:pt x="130" y="261"/>
                  <a:pt x="130" y="260"/>
                  <a:pt x="130" y="258"/>
                </a:cubicBezTo>
                <a:cubicBezTo>
                  <a:pt x="130" y="259"/>
                  <a:pt x="130" y="258"/>
                  <a:pt x="131" y="258"/>
                </a:cubicBezTo>
                <a:cubicBezTo>
                  <a:pt x="130" y="258"/>
                  <a:pt x="130" y="258"/>
                  <a:pt x="130" y="258"/>
                </a:cubicBezTo>
                <a:cubicBezTo>
                  <a:pt x="131" y="256"/>
                  <a:pt x="131" y="254"/>
                  <a:pt x="132" y="252"/>
                </a:cubicBezTo>
                <a:cubicBezTo>
                  <a:pt x="132" y="250"/>
                  <a:pt x="131" y="247"/>
                  <a:pt x="132" y="245"/>
                </a:cubicBezTo>
                <a:cubicBezTo>
                  <a:pt x="131" y="242"/>
                  <a:pt x="132" y="239"/>
                  <a:pt x="132" y="237"/>
                </a:cubicBezTo>
                <a:cubicBezTo>
                  <a:pt x="132" y="233"/>
                  <a:pt x="132" y="233"/>
                  <a:pt x="132" y="233"/>
                </a:cubicBezTo>
                <a:cubicBezTo>
                  <a:pt x="133" y="233"/>
                  <a:pt x="131" y="232"/>
                  <a:pt x="132" y="231"/>
                </a:cubicBezTo>
                <a:cubicBezTo>
                  <a:pt x="132" y="229"/>
                  <a:pt x="132" y="228"/>
                  <a:pt x="132" y="226"/>
                </a:cubicBezTo>
                <a:cubicBezTo>
                  <a:pt x="129" y="222"/>
                  <a:pt x="124" y="222"/>
                  <a:pt x="122" y="218"/>
                </a:cubicBezTo>
                <a:cubicBezTo>
                  <a:pt x="122" y="217"/>
                  <a:pt x="121" y="216"/>
                  <a:pt x="120" y="215"/>
                </a:cubicBezTo>
                <a:cubicBezTo>
                  <a:pt x="119" y="213"/>
                  <a:pt x="118" y="210"/>
                  <a:pt x="117" y="208"/>
                </a:cubicBezTo>
                <a:cubicBezTo>
                  <a:pt x="116" y="207"/>
                  <a:pt x="115" y="206"/>
                  <a:pt x="114" y="206"/>
                </a:cubicBezTo>
                <a:cubicBezTo>
                  <a:pt x="115" y="205"/>
                  <a:pt x="114" y="204"/>
                  <a:pt x="114" y="203"/>
                </a:cubicBezTo>
                <a:cubicBezTo>
                  <a:pt x="114" y="202"/>
                  <a:pt x="117" y="202"/>
                  <a:pt x="115" y="200"/>
                </a:cubicBezTo>
                <a:cubicBezTo>
                  <a:pt x="115" y="200"/>
                  <a:pt x="115" y="200"/>
                  <a:pt x="115" y="200"/>
                </a:cubicBezTo>
                <a:cubicBezTo>
                  <a:pt x="115" y="200"/>
                  <a:pt x="114" y="200"/>
                  <a:pt x="114" y="200"/>
                </a:cubicBezTo>
                <a:cubicBezTo>
                  <a:pt x="115" y="199"/>
                  <a:pt x="114" y="199"/>
                  <a:pt x="114" y="198"/>
                </a:cubicBezTo>
                <a:cubicBezTo>
                  <a:pt x="114" y="198"/>
                  <a:pt x="114" y="198"/>
                  <a:pt x="114" y="198"/>
                </a:cubicBezTo>
                <a:cubicBezTo>
                  <a:pt x="116" y="197"/>
                  <a:pt x="115" y="194"/>
                  <a:pt x="117" y="194"/>
                </a:cubicBezTo>
                <a:cubicBezTo>
                  <a:pt x="117" y="192"/>
                  <a:pt x="120" y="192"/>
                  <a:pt x="120" y="190"/>
                </a:cubicBezTo>
                <a:cubicBezTo>
                  <a:pt x="119" y="189"/>
                  <a:pt x="120" y="188"/>
                  <a:pt x="120" y="187"/>
                </a:cubicBezTo>
                <a:cubicBezTo>
                  <a:pt x="120" y="185"/>
                  <a:pt x="118" y="184"/>
                  <a:pt x="119" y="183"/>
                </a:cubicBezTo>
                <a:cubicBezTo>
                  <a:pt x="118" y="182"/>
                  <a:pt x="117" y="182"/>
                  <a:pt x="117" y="182"/>
                </a:cubicBezTo>
                <a:cubicBezTo>
                  <a:pt x="116" y="182"/>
                  <a:pt x="116" y="182"/>
                  <a:pt x="115" y="183"/>
                </a:cubicBezTo>
                <a:cubicBezTo>
                  <a:pt x="115" y="184"/>
                  <a:pt x="116" y="184"/>
                  <a:pt x="115" y="184"/>
                </a:cubicBezTo>
                <a:cubicBezTo>
                  <a:pt x="115" y="184"/>
                  <a:pt x="115" y="184"/>
                  <a:pt x="115" y="184"/>
                </a:cubicBezTo>
                <a:cubicBezTo>
                  <a:pt x="114" y="184"/>
                  <a:pt x="114" y="184"/>
                  <a:pt x="114" y="184"/>
                </a:cubicBezTo>
                <a:cubicBezTo>
                  <a:pt x="114" y="184"/>
                  <a:pt x="114" y="184"/>
                  <a:pt x="114" y="184"/>
                </a:cubicBezTo>
                <a:cubicBezTo>
                  <a:pt x="114" y="184"/>
                  <a:pt x="113" y="183"/>
                  <a:pt x="112" y="183"/>
                </a:cubicBezTo>
                <a:cubicBezTo>
                  <a:pt x="112" y="183"/>
                  <a:pt x="111" y="183"/>
                  <a:pt x="110" y="183"/>
                </a:cubicBezTo>
                <a:cubicBezTo>
                  <a:pt x="111" y="182"/>
                  <a:pt x="109" y="181"/>
                  <a:pt x="109" y="180"/>
                </a:cubicBezTo>
                <a:cubicBezTo>
                  <a:pt x="108" y="180"/>
                  <a:pt x="108" y="180"/>
                  <a:pt x="108" y="181"/>
                </a:cubicBezTo>
                <a:cubicBezTo>
                  <a:pt x="108" y="180"/>
                  <a:pt x="107" y="181"/>
                  <a:pt x="107" y="180"/>
                </a:cubicBezTo>
                <a:cubicBezTo>
                  <a:pt x="108" y="178"/>
                  <a:pt x="105" y="177"/>
                  <a:pt x="104" y="175"/>
                </a:cubicBezTo>
                <a:cubicBezTo>
                  <a:pt x="103" y="176"/>
                  <a:pt x="101" y="174"/>
                  <a:pt x="100" y="174"/>
                </a:cubicBezTo>
                <a:cubicBezTo>
                  <a:pt x="99" y="175"/>
                  <a:pt x="99" y="174"/>
                  <a:pt x="99" y="174"/>
                </a:cubicBezTo>
                <a:cubicBezTo>
                  <a:pt x="97" y="173"/>
                  <a:pt x="95" y="171"/>
                  <a:pt x="93" y="170"/>
                </a:cubicBezTo>
                <a:cubicBezTo>
                  <a:pt x="92" y="172"/>
                  <a:pt x="89" y="171"/>
                  <a:pt x="88" y="170"/>
                </a:cubicBezTo>
                <a:cubicBezTo>
                  <a:pt x="86" y="169"/>
                  <a:pt x="84" y="169"/>
                  <a:pt x="83" y="167"/>
                </a:cubicBezTo>
                <a:cubicBezTo>
                  <a:pt x="80" y="168"/>
                  <a:pt x="80" y="165"/>
                  <a:pt x="78" y="165"/>
                </a:cubicBezTo>
                <a:cubicBezTo>
                  <a:pt x="76" y="163"/>
                  <a:pt x="80" y="161"/>
                  <a:pt x="77" y="159"/>
                </a:cubicBezTo>
                <a:cubicBezTo>
                  <a:pt x="76" y="157"/>
                  <a:pt x="75" y="155"/>
                  <a:pt x="73" y="154"/>
                </a:cubicBezTo>
                <a:cubicBezTo>
                  <a:pt x="75" y="152"/>
                  <a:pt x="71" y="152"/>
                  <a:pt x="71" y="150"/>
                </a:cubicBezTo>
                <a:cubicBezTo>
                  <a:pt x="69" y="148"/>
                  <a:pt x="68" y="146"/>
                  <a:pt x="68" y="143"/>
                </a:cubicBezTo>
                <a:cubicBezTo>
                  <a:pt x="66" y="142"/>
                  <a:pt x="66" y="142"/>
                  <a:pt x="66" y="142"/>
                </a:cubicBezTo>
                <a:cubicBezTo>
                  <a:pt x="65" y="143"/>
                  <a:pt x="66" y="145"/>
                  <a:pt x="66" y="146"/>
                </a:cubicBezTo>
                <a:cubicBezTo>
                  <a:pt x="67" y="148"/>
                  <a:pt x="68" y="150"/>
                  <a:pt x="69" y="152"/>
                </a:cubicBezTo>
                <a:cubicBezTo>
                  <a:pt x="70" y="153"/>
                  <a:pt x="70" y="155"/>
                  <a:pt x="70" y="156"/>
                </a:cubicBezTo>
                <a:cubicBezTo>
                  <a:pt x="71" y="157"/>
                  <a:pt x="72" y="158"/>
                  <a:pt x="72" y="158"/>
                </a:cubicBezTo>
                <a:cubicBezTo>
                  <a:pt x="71" y="158"/>
                  <a:pt x="69" y="156"/>
                  <a:pt x="68" y="155"/>
                </a:cubicBezTo>
                <a:cubicBezTo>
                  <a:pt x="69" y="153"/>
                  <a:pt x="68" y="153"/>
                  <a:pt x="67" y="152"/>
                </a:cubicBezTo>
                <a:cubicBezTo>
                  <a:pt x="66" y="152"/>
                  <a:pt x="65" y="151"/>
                  <a:pt x="65" y="150"/>
                </a:cubicBezTo>
                <a:cubicBezTo>
                  <a:pt x="65" y="150"/>
                  <a:pt x="65" y="150"/>
                  <a:pt x="66" y="150"/>
                </a:cubicBezTo>
                <a:cubicBezTo>
                  <a:pt x="66" y="150"/>
                  <a:pt x="66" y="149"/>
                  <a:pt x="66" y="148"/>
                </a:cubicBezTo>
                <a:cubicBezTo>
                  <a:pt x="66" y="147"/>
                  <a:pt x="64" y="146"/>
                  <a:pt x="64" y="145"/>
                </a:cubicBezTo>
                <a:cubicBezTo>
                  <a:pt x="64" y="145"/>
                  <a:pt x="64" y="145"/>
                  <a:pt x="64" y="145"/>
                </a:cubicBezTo>
                <a:cubicBezTo>
                  <a:pt x="63" y="143"/>
                  <a:pt x="63" y="141"/>
                  <a:pt x="62" y="139"/>
                </a:cubicBezTo>
                <a:cubicBezTo>
                  <a:pt x="62" y="138"/>
                  <a:pt x="61" y="138"/>
                  <a:pt x="60" y="138"/>
                </a:cubicBezTo>
                <a:cubicBezTo>
                  <a:pt x="60" y="137"/>
                  <a:pt x="59" y="137"/>
                  <a:pt x="58" y="137"/>
                </a:cubicBezTo>
                <a:cubicBezTo>
                  <a:pt x="58" y="135"/>
                  <a:pt x="57" y="133"/>
                  <a:pt x="57" y="132"/>
                </a:cubicBezTo>
                <a:cubicBezTo>
                  <a:pt x="55" y="131"/>
                  <a:pt x="59" y="129"/>
                  <a:pt x="57" y="129"/>
                </a:cubicBezTo>
                <a:cubicBezTo>
                  <a:pt x="56" y="128"/>
                  <a:pt x="55" y="127"/>
                  <a:pt x="56" y="126"/>
                </a:cubicBezTo>
                <a:cubicBezTo>
                  <a:pt x="55" y="126"/>
                  <a:pt x="55" y="126"/>
                  <a:pt x="55" y="126"/>
                </a:cubicBezTo>
                <a:cubicBezTo>
                  <a:pt x="56" y="126"/>
                  <a:pt x="56" y="125"/>
                  <a:pt x="55" y="124"/>
                </a:cubicBezTo>
                <a:cubicBezTo>
                  <a:pt x="55" y="124"/>
                  <a:pt x="55" y="124"/>
                  <a:pt x="55" y="123"/>
                </a:cubicBezTo>
                <a:cubicBezTo>
                  <a:pt x="56" y="123"/>
                  <a:pt x="56" y="122"/>
                  <a:pt x="56" y="121"/>
                </a:cubicBezTo>
                <a:cubicBezTo>
                  <a:pt x="55" y="118"/>
                  <a:pt x="58" y="116"/>
                  <a:pt x="59" y="112"/>
                </a:cubicBezTo>
                <a:cubicBezTo>
                  <a:pt x="60" y="110"/>
                  <a:pt x="59" y="108"/>
                  <a:pt x="60" y="105"/>
                </a:cubicBezTo>
                <a:cubicBezTo>
                  <a:pt x="60" y="106"/>
                  <a:pt x="62" y="106"/>
                  <a:pt x="62" y="107"/>
                </a:cubicBezTo>
                <a:cubicBezTo>
                  <a:pt x="63" y="106"/>
                  <a:pt x="63" y="106"/>
                  <a:pt x="63" y="106"/>
                </a:cubicBezTo>
                <a:cubicBezTo>
                  <a:pt x="62" y="105"/>
                  <a:pt x="64" y="105"/>
                  <a:pt x="62" y="104"/>
                </a:cubicBezTo>
                <a:cubicBezTo>
                  <a:pt x="62" y="103"/>
                  <a:pt x="63" y="103"/>
                  <a:pt x="62" y="103"/>
                </a:cubicBezTo>
                <a:cubicBezTo>
                  <a:pt x="62" y="103"/>
                  <a:pt x="62" y="103"/>
                  <a:pt x="62" y="103"/>
                </a:cubicBezTo>
                <a:cubicBezTo>
                  <a:pt x="62" y="102"/>
                  <a:pt x="62" y="102"/>
                  <a:pt x="62" y="102"/>
                </a:cubicBezTo>
                <a:cubicBezTo>
                  <a:pt x="61" y="101"/>
                  <a:pt x="61" y="101"/>
                  <a:pt x="61" y="101"/>
                </a:cubicBezTo>
                <a:cubicBezTo>
                  <a:pt x="61" y="101"/>
                  <a:pt x="61" y="101"/>
                  <a:pt x="61" y="101"/>
                </a:cubicBezTo>
                <a:cubicBezTo>
                  <a:pt x="61" y="100"/>
                  <a:pt x="60" y="100"/>
                  <a:pt x="59" y="100"/>
                </a:cubicBezTo>
                <a:cubicBezTo>
                  <a:pt x="60" y="100"/>
                  <a:pt x="60" y="100"/>
                  <a:pt x="60" y="100"/>
                </a:cubicBezTo>
                <a:cubicBezTo>
                  <a:pt x="59" y="99"/>
                  <a:pt x="59" y="98"/>
                  <a:pt x="58" y="99"/>
                </a:cubicBezTo>
                <a:cubicBezTo>
                  <a:pt x="58" y="99"/>
                  <a:pt x="58" y="99"/>
                  <a:pt x="59" y="98"/>
                </a:cubicBezTo>
                <a:cubicBezTo>
                  <a:pt x="59" y="98"/>
                  <a:pt x="59" y="98"/>
                  <a:pt x="58" y="98"/>
                </a:cubicBezTo>
                <a:cubicBezTo>
                  <a:pt x="58" y="98"/>
                  <a:pt x="58" y="98"/>
                  <a:pt x="58" y="98"/>
                </a:cubicBezTo>
                <a:cubicBezTo>
                  <a:pt x="59" y="97"/>
                  <a:pt x="59" y="97"/>
                  <a:pt x="59" y="97"/>
                </a:cubicBezTo>
                <a:cubicBezTo>
                  <a:pt x="58" y="97"/>
                  <a:pt x="58" y="97"/>
                  <a:pt x="58" y="97"/>
                </a:cubicBezTo>
                <a:cubicBezTo>
                  <a:pt x="58" y="97"/>
                  <a:pt x="58" y="97"/>
                  <a:pt x="58" y="97"/>
                </a:cubicBezTo>
                <a:cubicBezTo>
                  <a:pt x="58" y="97"/>
                  <a:pt x="58" y="97"/>
                  <a:pt x="58" y="97"/>
                </a:cubicBezTo>
                <a:cubicBezTo>
                  <a:pt x="58" y="96"/>
                  <a:pt x="59" y="96"/>
                  <a:pt x="59" y="95"/>
                </a:cubicBezTo>
                <a:cubicBezTo>
                  <a:pt x="58" y="94"/>
                  <a:pt x="58" y="94"/>
                  <a:pt x="58" y="94"/>
                </a:cubicBezTo>
                <a:cubicBezTo>
                  <a:pt x="58" y="94"/>
                  <a:pt x="59" y="94"/>
                  <a:pt x="59" y="94"/>
                </a:cubicBezTo>
                <a:cubicBezTo>
                  <a:pt x="58" y="93"/>
                  <a:pt x="58" y="93"/>
                  <a:pt x="57" y="93"/>
                </a:cubicBezTo>
                <a:cubicBezTo>
                  <a:pt x="57" y="93"/>
                  <a:pt x="57" y="93"/>
                  <a:pt x="57" y="93"/>
                </a:cubicBezTo>
                <a:cubicBezTo>
                  <a:pt x="58" y="93"/>
                  <a:pt x="58" y="93"/>
                  <a:pt x="58" y="93"/>
                </a:cubicBezTo>
                <a:cubicBezTo>
                  <a:pt x="58" y="92"/>
                  <a:pt x="58" y="92"/>
                  <a:pt x="58" y="92"/>
                </a:cubicBezTo>
                <a:cubicBezTo>
                  <a:pt x="58" y="92"/>
                  <a:pt x="58" y="92"/>
                  <a:pt x="59" y="92"/>
                </a:cubicBezTo>
                <a:cubicBezTo>
                  <a:pt x="58" y="91"/>
                  <a:pt x="58" y="91"/>
                  <a:pt x="58" y="91"/>
                </a:cubicBezTo>
                <a:cubicBezTo>
                  <a:pt x="59" y="91"/>
                  <a:pt x="59" y="91"/>
                  <a:pt x="59" y="91"/>
                </a:cubicBezTo>
                <a:cubicBezTo>
                  <a:pt x="58" y="91"/>
                  <a:pt x="57" y="92"/>
                  <a:pt x="56" y="92"/>
                </a:cubicBezTo>
                <a:cubicBezTo>
                  <a:pt x="56" y="92"/>
                  <a:pt x="56" y="91"/>
                  <a:pt x="56" y="91"/>
                </a:cubicBezTo>
                <a:cubicBezTo>
                  <a:pt x="56" y="92"/>
                  <a:pt x="56" y="92"/>
                  <a:pt x="56" y="92"/>
                </a:cubicBezTo>
                <a:cubicBezTo>
                  <a:pt x="58" y="91"/>
                  <a:pt x="56" y="88"/>
                  <a:pt x="58" y="88"/>
                </a:cubicBezTo>
                <a:cubicBezTo>
                  <a:pt x="58" y="88"/>
                  <a:pt x="58" y="88"/>
                  <a:pt x="58" y="87"/>
                </a:cubicBezTo>
                <a:cubicBezTo>
                  <a:pt x="58" y="86"/>
                  <a:pt x="57" y="88"/>
                  <a:pt x="57" y="88"/>
                </a:cubicBezTo>
                <a:cubicBezTo>
                  <a:pt x="57" y="87"/>
                  <a:pt x="58" y="86"/>
                  <a:pt x="57" y="86"/>
                </a:cubicBezTo>
                <a:cubicBezTo>
                  <a:pt x="57" y="86"/>
                  <a:pt x="57" y="86"/>
                  <a:pt x="57" y="86"/>
                </a:cubicBezTo>
                <a:cubicBezTo>
                  <a:pt x="57" y="86"/>
                  <a:pt x="56" y="85"/>
                  <a:pt x="57" y="85"/>
                </a:cubicBezTo>
                <a:cubicBezTo>
                  <a:pt x="57" y="85"/>
                  <a:pt x="57" y="85"/>
                  <a:pt x="57" y="85"/>
                </a:cubicBezTo>
                <a:cubicBezTo>
                  <a:pt x="57" y="85"/>
                  <a:pt x="58" y="85"/>
                  <a:pt x="58" y="85"/>
                </a:cubicBezTo>
                <a:cubicBezTo>
                  <a:pt x="57" y="84"/>
                  <a:pt x="57" y="85"/>
                  <a:pt x="56" y="85"/>
                </a:cubicBezTo>
                <a:cubicBezTo>
                  <a:pt x="56" y="85"/>
                  <a:pt x="56" y="85"/>
                  <a:pt x="56" y="85"/>
                </a:cubicBezTo>
                <a:cubicBezTo>
                  <a:pt x="57" y="85"/>
                  <a:pt x="57" y="82"/>
                  <a:pt x="56" y="81"/>
                </a:cubicBezTo>
                <a:cubicBezTo>
                  <a:pt x="56" y="80"/>
                  <a:pt x="58" y="78"/>
                  <a:pt x="55" y="77"/>
                </a:cubicBezTo>
                <a:cubicBezTo>
                  <a:pt x="55" y="76"/>
                  <a:pt x="56" y="75"/>
                  <a:pt x="55" y="74"/>
                </a:cubicBezTo>
                <a:cubicBezTo>
                  <a:pt x="55" y="75"/>
                  <a:pt x="55" y="76"/>
                  <a:pt x="55" y="77"/>
                </a:cubicBezTo>
                <a:cubicBezTo>
                  <a:pt x="53" y="77"/>
                  <a:pt x="54" y="74"/>
                  <a:pt x="53" y="75"/>
                </a:cubicBezTo>
                <a:cubicBezTo>
                  <a:pt x="53" y="75"/>
                  <a:pt x="53" y="76"/>
                  <a:pt x="53" y="76"/>
                </a:cubicBezTo>
                <a:cubicBezTo>
                  <a:pt x="52" y="77"/>
                  <a:pt x="52" y="75"/>
                  <a:pt x="51" y="75"/>
                </a:cubicBezTo>
                <a:cubicBezTo>
                  <a:pt x="52" y="74"/>
                  <a:pt x="51" y="74"/>
                  <a:pt x="52" y="74"/>
                </a:cubicBezTo>
                <a:cubicBezTo>
                  <a:pt x="51" y="73"/>
                  <a:pt x="50" y="73"/>
                  <a:pt x="50" y="72"/>
                </a:cubicBezTo>
                <a:cubicBezTo>
                  <a:pt x="50" y="72"/>
                  <a:pt x="50" y="72"/>
                  <a:pt x="51" y="72"/>
                </a:cubicBezTo>
                <a:cubicBezTo>
                  <a:pt x="51" y="70"/>
                  <a:pt x="49" y="72"/>
                  <a:pt x="49" y="71"/>
                </a:cubicBezTo>
                <a:cubicBezTo>
                  <a:pt x="49" y="70"/>
                  <a:pt x="49" y="70"/>
                  <a:pt x="49" y="70"/>
                </a:cubicBezTo>
                <a:cubicBezTo>
                  <a:pt x="47" y="70"/>
                  <a:pt x="47" y="69"/>
                  <a:pt x="45" y="69"/>
                </a:cubicBezTo>
                <a:cubicBezTo>
                  <a:pt x="45" y="69"/>
                  <a:pt x="45" y="69"/>
                  <a:pt x="45" y="68"/>
                </a:cubicBezTo>
                <a:cubicBezTo>
                  <a:pt x="45" y="68"/>
                  <a:pt x="45" y="68"/>
                  <a:pt x="44" y="68"/>
                </a:cubicBezTo>
                <a:cubicBezTo>
                  <a:pt x="44" y="68"/>
                  <a:pt x="45" y="68"/>
                  <a:pt x="44" y="67"/>
                </a:cubicBezTo>
                <a:cubicBezTo>
                  <a:pt x="44" y="68"/>
                  <a:pt x="44" y="68"/>
                  <a:pt x="44" y="68"/>
                </a:cubicBezTo>
                <a:cubicBezTo>
                  <a:pt x="43" y="67"/>
                  <a:pt x="42" y="66"/>
                  <a:pt x="43" y="65"/>
                </a:cubicBezTo>
                <a:cubicBezTo>
                  <a:pt x="43" y="65"/>
                  <a:pt x="43" y="65"/>
                  <a:pt x="43" y="65"/>
                </a:cubicBezTo>
                <a:cubicBezTo>
                  <a:pt x="43" y="65"/>
                  <a:pt x="42" y="65"/>
                  <a:pt x="42" y="65"/>
                </a:cubicBezTo>
                <a:cubicBezTo>
                  <a:pt x="42" y="65"/>
                  <a:pt x="42" y="65"/>
                  <a:pt x="42" y="65"/>
                </a:cubicBezTo>
                <a:cubicBezTo>
                  <a:pt x="41" y="65"/>
                  <a:pt x="41" y="65"/>
                  <a:pt x="41" y="65"/>
                </a:cubicBezTo>
                <a:cubicBezTo>
                  <a:pt x="41" y="65"/>
                  <a:pt x="41" y="65"/>
                  <a:pt x="41" y="64"/>
                </a:cubicBezTo>
                <a:cubicBezTo>
                  <a:pt x="40" y="65"/>
                  <a:pt x="40" y="65"/>
                  <a:pt x="40" y="66"/>
                </a:cubicBezTo>
                <a:cubicBezTo>
                  <a:pt x="40" y="66"/>
                  <a:pt x="40" y="66"/>
                  <a:pt x="40" y="66"/>
                </a:cubicBezTo>
                <a:cubicBezTo>
                  <a:pt x="40" y="66"/>
                  <a:pt x="40" y="66"/>
                  <a:pt x="40" y="66"/>
                </a:cubicBezTo>
                <a:cubicBezTo>
                  <a:pt x="41" y="67"/>
                  <a:pt x="39" y="67"/>
                  <a:pt x="39" y="68"/>
                </a:cubicBezTo>
                <a:cubicBezTo>
                  <a:pt x="39" y="69"/>
                  <a:pt x="38" y="68"/>
                  <a:pt x="38" y="68"/>
                </a:cubicBezTo>
                <a:cubicBezTo>
                  <a:pt x="37" y="68"/>
                  <a:pt x="36" y="69"/>
                  <a:pt x="35" y="69"/>
                </a:cubicBezTo>
                <a:cubicBezTo>
                  <a:pt x="35" y="69"/>
                  <a:pt x="34" y="69"/>
                  <a:pt x="33" y="70"/>
                </a:cubicBezTo>
                <a:cubicBezTo>
                  <a:pt x="33" y="70"/>
                  <a:pt x="33" y="69"/>
                  <a:pt x="33" y="69"/>
                </a:cubicBezTo>
                <a:cubicBezTo>
                  <a:pt x="34" y="69"/>
                  <a:pt x="35" y="69"/>
                  <a:pt x="35" y="68"/>
                </a:cubicBezTo>
                <a:cubicBezTo>
                  <a:pt x="35" y="68"/>
                  <a:pt x="35" y="68"/>
                  <a:pt x="35" y="68"/>
                </a:cubicBezTo>
                <a:cubicBezTo>
                  <a:pt x="34" y="68"/>
                  <a:pt x="34" y="68"/>
                  <a:pt x="34" y="68"/>
                </a:cubicBezTo>
                <a:cubicBezTo>
                  <a:pt x="34" y="68"/>
                  <a:pt x="34" y="68"/>
                  <a:pt x="34" y="68"/>
                </a:cubicBezTo>
                <a:cubicBezTo>
                  <a:pt x="35" y="67"/>
                  <a:pt x="35" y="64"/>
                  <a:pt x="37" y="64"/>
                </a:cubicBezTo>
                <a:cubicBezTo>
                  <a:pt x="38" y="65"/>
                  <a:pt x="38" y="65"/>
                  <a:pt x="39" y="65"/>
                </a:cubicBezTo>
                <a:cubicBezTo>
                  <a:pt x="39" y="64"/>
                  <a:pt x="40" y="63"/>
                  <a:pt x="38" y="63"/>
                </a:cubicBezTo>
                <a:cubicBezTo>
                  <a:pt x="36" y="63"/>
                  <a:pt x="35" y="65"/>
                  <a:pt x="33" y="66"/>
                </a:cubicBezTo>
                <a:cubicBezTo>
                  <a:pt x="33" y="67"/>
                  <a:pt x="33" y="67"/>
                  <a:pt x="33" y="67"/>
                </a:cubicBezTo>
                <a:cubicBezTo>
                  <a:pt x="33" y="67"/>
                  <a:pt x="33" y="67"/>
                  <a:pt x="32" y="67"/>
                </a:cubicBezTo>
                <a:cubicBezTo>
                  <a:pt x="32" y="68"/>
                  <a:pt x="30" y="67"/>
                  <a:pt x="30" y="68"/>
                </a:cubicBezTo>
                <a:cubicBezTo>
                  <a:pt x="30" y="69"/>
                  <a:pt x="31" y="69"/>
                  <a:pt x="31" y="70"/>
                </a:cubicBezTo>
                <a:cubicBezTo>
                  <a:pt x="30" y="71"/>
                  <a:pt x="28" y="70"/>
                  <a:pt x="28" y="72"/>
                </a:cubicBezTo>
                <a:cubicBezTo>
                  <a:pt x="27" y="72"/>
                  <a:pt x="25" y="73"/>
                  <a:pt x="24" y="74"/>
                </a:cubicBezTo>
                <a:cubicBezTo>
                  <a:pt x="24" y="74"/>
                  <a:pt x="24" y="74"/>
                  <a:pt x="24" y="74"/>
                </a:cubicBezTo>
                <a:cubicBezTo>
                  <a:pt x="23" y="74"/>
                  <a:pt x="22" y="75"/>
                  <a:pt x="22" y="75"/>
                </a:cubicBezTo>
                <a:cubicBezTo>
                  <a:pt x="21" y="75"/>
                  <a:pt x="21" y="75"/>
                  <a:pt x="21" y="75"/>
                </a:cubicBezTo>
                <a:cubicBezTo>
                  <a:pt x="20" y="76"/>
                  <a:pt x="20" y="76"/>
                  <a:pt x="20" y="76"/>
                </a:cubicBezTo>
                <a:cubicBezTo>
                  <a:pt x="20" y="77"/>
                  <a:pt x="20" y="77"/>
                  <a:pt x="20" y="77"/>
                </a:cubicBezTo>
                <a:cubicBezTo>
                  <a:pt x="19" y="77"/>
                  <a:pt x="18" y="77"/>
                  <a:pt x="17" y="78"/>
                </a:cubicBezTo>
                <a:cubicBezTo>
                  <a:pt x="18" y="78"/>
                  <a:pt x="18" y="78"/>
                  <a:pt x="18" y="78"/>
                </a:cubicBezTo>
                <a:cubicBezTo>
                  <a:pt x="17" y="77"/>
                  <a:pt x="16" y="78"/>
                  <a:pt x="15" y="78"/>
                </a:cubicBezTo>
                <a:cubicBezTo>
                  <a:pt x="15" y="78"/>
                  <a:pt x="15" y="77"/>
                  <a:pt x="15" y="77"/>
                </a:cubicBezTo>
                <a:cubicBezTo>
                  <a:pt x="14" y="78"/>
                  <a:pt x="14" y="79"/>
                  <a:pt x="13" y="79"/>
                </a:cubicBezTo>
                <a:cubicBezTo>
                  <a:pt x="13" y="79"/>
                  <a:pt x="13" y="79"/>
                  <a:pt x="13" y="79"/>
                </a:cubicBezTo>
                <a:cubicBezTo>
                  <a:pt x="12" y="79"/>
                  <a:pt x="12" y="79"/>
                  <a:pt x="12" y="79"/>
                </a:cubicBezTo>
                <a:cubicBezTo>
                  <a:pt x="13" y="78"/>
                  <a:pt x="14" y="76"/>
                  <a:pt x="16" y="77"/>
                </a:cubicBezTo>
                <a:cubicBezTo>
                  <a:pt x="16" y="77"/>
                  <a:pt x="16" y="77"/>
                  <a:pt x="16" y="77"/>
                </a:cubicBezTo>
                <a:cubicBezTo>
                  <a:pt x="17" y="77"/>
                  <a:pt x="16" y="76"/>
                  <a:pt x="17" y="76"/>
                </a:cubicBezTo>
                <a:cubicBezTo>
                  <a:pt x="18" y="75"/>
                  <a:pt x="19" y="75"/>
                  <a:pt x="20" y="74"/>
                </a:cubicBezTo>
                <a:cubicBezTo>
                  <a:pt x="20" y="75"/>
                  <a:pt x="20" y="75"/>
                  <a:pt x="20" y="75"/>
                </a:cubicBezTo>
                <a:cubicBezTo>
                  <a:pt x="22" y="73"/>
                  <a:pt x="23" y="72"/>
                  <a:pt x="24" y="70"/>
                </a:cubicBezTo>
                <a:cubicBezTo>
                  <a:pt x="25" y="69"/>
                  <a:pt x="26" y="69"/>
                  <a:pt x="26" y="68"/>
                </a:cubicBezTo>
                <a:cubicBezTo>
                  <a:pt x="25" y="68"/>
                  <a:pt x="24" y="70"/>
                  <a:pt x="23" y="68"/>
                </a:cubicBezTo>
                <a:cubicBezTo>
                  <a:pt x="22" y="69"/>
                  <a:pt x="22" y="69"/>
                  <a:pt x="22" y="69"/>
                </a:cubicBezTo>
                <a:cubicBezTo>
                  <a:pt x="22" y="69"/>
                  <a:pt x="23" y="68"/>
                  <a:pt x="22" y="68"/>
                </a:cubicBezTo>
                <a:cubicBezTo>
                  <a:pt x="22" y="68"/>
                  <a:pt x="22" y="68"/>
                  <a:pt x="22" y="68"/>
                </a:cubicBezTo>
                <a:cubicBezTo>
                  <a:pt x="22" y="68"/>
                  <a:pt x="22" y="67"/>
                  <a:pt x="21" y="67"/>
                </a:cubicBezTo>
                <a:cubicBezTo>
                  <a:pt x="20" y="68"/>
                  <a:pt x="20" y="68"/>
                  <a:pt x="20" y="68"/>
                </a:cubicBezTo>
                <a:cubicBezTo>
                  <a:pt x="20" y="67"/>
                  <a:pt x="20" y="67"/>
                  <a:pt x="20" y="67"/>
                </a:cubicBezTo>
                <a:cubicBezTo>
                  <a:pt x="19" y="66"/>
                  <a:pt x="21" y="64"/>
                  <a:pt x="21" y="63"/>
                </a:cubicBezTo>
                <a:cubicBezTo>
                  <a:pt x="21" y="63"/>
                  <a:pt x="21" y="62"/>
                  <a:pt x="21" y="62"/>
                </a:cubicBezTo>
                <a:cubicBezTo>
                  <a:pt x="21" y="62"/>
                  <a:pt x="21" y="62"/>
                  <a:pt x="21" y="62"/>
                </a:cubicBezTo>
                <a:cubicBezTo>
                  <a:pt x="20" y="62"/>
                  <a:pt x="20" y="63"/>
                  <a:pt x="19" y="63"/>
                </a:cubicBezTo>
                <a:cubicBezTo>
                  <a:pt x="19" y="63"/>
                  <a:pt x="18" y="64"/>
                  <a:pt x="18" y="63"/>
                </a:cubicBezTo>
                <a:cubicBezTo>
                  <a:pt x="19" y="62"/>
                  <a:pt x="17" y="60"/>
                  <a:pt x="18" y="60"/>
                </a:cubicBezTo>
                <a:cubicBezTo>
                  <a:pt x="19" y="60"/>
                  <a:pt x="20" y="62"/>
                  <a:pt x="20" y="60"/>
                </a:cubicBezTo>
                <a:cubicBezTo>
                  <a:pt x="20" y="59"/>
                  <a:pt x="19" y="60"/>
                  <a:pt x="18" y="59"/>
                </a:cubicBezTo>
                <a:cubicBezTo>
                  <a:pt x="16" y="57"/>
                  <a:pt x="20" y="56"/>
                  <a:pt x="21" y="54"/>
                </a:cubicBezTo>
                <a:cubicBezTo>
                  <a:pt x="21" y="54"/>
                  <a:pt x="22" y="54"/>
                  <a:pt x="22" y="54"/>
                </a:cubicBezTo>
                <a:cubicBezTo>
                  <a:pt x="22" y="54"/>
                  <a:pt x="22" y="54"/>
                  <a:pt x="22" y="54"/>
                </a:cubicBezTo>
                <a:cubicBezTo>
                  <a:pt x="22" y="54"/>
                  <a:pt x="23" y="54"/>
                  <a:pt x="23" y="54"/>
                </a:cubicBezTo>
                <a:cubicBezTo>
                  <a:pt x="24" y="54"/>
                  <a:pt x="23" y="53"/>
                  <a:pt x="24" y="52"/>
                </a:cubicBezTo>
                <a:cubicBezTo>
                  <a:pt x="23" y="52"/>
                  <a:pt x="23" y="52"/>
                  <a:pt x="23" y="52"/>
                </a:cubicBezTo>
                <a:cubicBezTo>
                  <a:pt x="23" y="52"/>
                  <a:pt x="24" y="52"/>
                  <a:pt x="24" y="52"/>
                </a:cubicBezTo>
                <a:cubicBezTo>
                  <a:pt x="24" y="52"/>
                  <a:pt x="24" y="52"/>
                  <a:pt x="24" y="52"/>
                </a:cubicBezTo>
                <a:cubicBezTo>
                  <a:pt x="24" y="53"/>
                  <a:pt x="24" y="53"/>
                  <a:pt x="24" y="53"/>
                </a:cubicBezTo>
                <a:cubicBezTo>
                  <a:pt x="24" y="53"/>
                  <a:pt x="25" y="53"/>
                  <a:pt x="26" y="53"/>
                </a:cubicBezTo>
                <a:cubicBezTo>
                  <a:pt x="27" y="51"/>
                  <a:pt x="29" y="53"/>
                  <a:pt x="30" y="51"/>
                </a:cubicBezTo>
                <a:cubicBezTo>
                  <a:pt x="29" y="50"/>
                  <a:pt x="31" y="49"/>
                  <a:pt x="30" y="48"/>
                </a:cubicBezTo>
                <a:cubicBezTo>
                  <a:pt x="31" y="48"/>
                  <a:pt x="31" y="48"/>
                  <a:pt x="32" y="48"/>
                </a:cubicBezTo>
                <a:cubicBezTo>
                  <a:pt x="32" y="48"/>
                  <a:pt x="32" y="47"/>
                  <a:pt x="31" y="47"/>
                </a:cubicBezTo>
                <a:cubicBezTo>
                  <a:pt x="29" y="47"/>
                  <a:pt x="28" y="49"/>
                  <a:pt x="26" y="47"/>
                </a:cubicBezTo>
                <a:cubicBezTo>
                  <a:pt x="26" y="48"/>
                  <a:pt x="25" y="47"/>
                  <a:pt x="24" y="47"/>
                </a:cubicBezTo>
                <a:cubicBezTo>
                  <a:pt x="23" y="46"/>
                  <a:pt x="25" y="45"/>
                  <a:pt x="24" y="44"/>
                </a:cubicBezTo>
                <a:cubicBezTo>
                  <a:pt x="25" y="45"/>
                  <a:pt x="25" y="44"/>
                  <a:pt x="26" y="44"/>
                </a:cubicBezTo>
                <a:cubicBezTo>
                  <a:pt x="25" y="43"/>
                  <a:pt x="24" y="43"/>
                  <a:pt x="24" y="42"/>
                </a:cubicBezTo>
                <a:cubicBezTo>
                  <a:pt x="25" y="42"/>
                  <a:pt x="27" y="40"/>
                  <a:pt x="28" y="41"/>
                </a:cubicBezTo>
                <a:cubicBezTo>
                  <a:pt x="29" y="40"/>
                  <a:pt x="29" y="40"/>
                  <a:pt x="29" y="40"/>
                </a:cubicBezTo>
                <a:cubicBezTo>
                  <a:pt x="30" y="41"/>
                  <a:pt x="31" y="39"/>
                  <a:pt x="31" y="40"/>
                </a:cubicBezTo>
                <a:cubicBezTo>
                  <a:pt x="31" y="41"/>
                  <a:pt x="30" y="41"/>
                  <a:pt x="31" y="42"/>
                </a:cubicBezTo>
                <a:cubicBezTo>
                  <a:pt x="32" y="42"/>
                  <a:pt x="33" y="44"/>
                  <a:pt x="34" y="42"/>
                </a:cubicBezTo>
                <a:cubicBezTo>
                  <a:pt x="34" y="43"/>
                  <a:pt x="34" y="43"/>
                  <a:pt x="34" y="43"/>
                </a:cubicBezTo>
                <a:cubicBezTo>
                  <a:pt x="35" y="43"/>
                  <a:pt x="35" y="42"/>
                  <a:pt x="35" y="42"/>
                </a:cubicBezTo>
                <a:cubicBezTo>
                  <a:pt x="35" y="42"/>
                  <a:pt x="34" y="41"/>
                  <a:pt x="34" y="41"/>
                </a:cubicBezTo>
                <a:cubicBezTo>
                  <a:pt x="34" y="41"/>
                  <a:pt x="34" y="41"/>
                  <a:pt x="34" y="41"/>
                </a:cubicBezTo>
                <a:cubicBezTo>
                  <a:pt x="35" y="42"/>
                  <a:pt x="35" y="42"/>
                  <a:pt x="36" y="42"/>
                </a:cubicBezTo>
                <a:cubicBezTo>
                  <a:pt x="37" y="42"/>
                  <a:pt x="37" y="42"/>
                  <a:pt x="37" y="42"/>
                </a:cubicBezTo>
                <a:cubicBezTo>
                  <a:pt x="37" y="41"/>
                  <a:pt x="36" y="41"/>
                  <a:pt x="35" y="41"/>
                </a:cubicBezTo>
                <a:cubicBezTo>
                  <a:pt x="35" y="41"/>
                  <a:pt x="35" y="41"/>
                  <a:pt x="35" y="41"/>
                </a:cubicBezTo>
                <a:cubicBezTo>
                  <a:pt x="35" y="41"/>
                  <a:pt x="35" y="40"/>
                  <a:pt x="35" y="40"/>
                </a:cubicBezTo>
                <a:cubicBezTo>
                  <a:pt x="34" y="40"/>
                  <a:pt x="34" y="40"/>
                  <a:pt x="34" y="40"/>
                </a:cubicBezTo>
                <a:cubicBezTo>
                  <a:pt x="34" y="40"/>
                  <a:pt x="34" y="40"/>
                  <a:pt x="34" y="40"/>
                </a:cubicBezTo>
                <a:cubicBezTo>
                  <a:pt x="34" y="40"/>
                  <a:pt x="35" y="40"/>
                  <a:pt x="35" y="40"/>
                </a:cubicBezTo>
                <a:cubicBezTo>
                  <a:pt x="35" y="40"/>
                  <a:pt x="35" y="40"/>
                  <a:pt x="35" y="39"/>
                </a:cubicBezTo>
                <a:cubicBezTo>
                  <a:pt x="35" y="38"/>
                  <a:pt x="33" y="39"/>
                  <a:pt x="33" y="38"/>
                </a:cubicBezTo>
                <a:cubicBezTo>
                  <a:pt x="36" y="35"/>
                  <a:pt x="30" y="32"/>
                  <a:pt x="35" y="30"/>
                </a:cubicBezTo>
                <a:cubicBezTo>
                  <a:pt x="36" y="31"/>
                  <a:pt x="38" y="31"/>
                  <a:pt x="39" y="31"/>
                </a:cubicBezTo>
                <a:cubicBezTo>
                  <a:pt x="41" y="29"/>
                  <a:pt x="43" y="27"/>
                  <a:pt x="45" y="27"/>
                </a:cubicBezTo>
                <a:cubicBezTo>
                  <a:pt x="47" y="28"/>
                  <a:pt x="47" y="26"/>
                  <a:pt x="48" y="26"/>
                </a:cubicBezTo>
                <a:cubicBezTo>
                  <a:pt x="50" y="26"/>
                  <a:pt x="52" y="26"/>
                  <a:pt x="53" y="25"/>
                </a:cubicBezTo>
                <a:cubicBezTo>
                  <a:pt x="53" y="25"/>
                  <a:pt x="54" y="26"/>
                  <a:pt x="54" y="26"/>
                </a:cubicBezTo>
                <a:close/>
                <a:moveTo>
                  <a:pt x="207" y="5"/>
                </a:moveTo>
                <a:cubicBezTo>
                  <a:pt x="209" y="5"/>
                  <a:pt x="210" y="6"/>
                  <a:pt x="211" y="6"/>
                </a:cubicBezTo>
                <a:cubicBezTo>
                  <a:pt x="212" y="7"/>
                  <a:pt x="214" y="6"/>
                  <a:pt x="214" y="8"/>
                </a:cubicBezTo>
                <a:cubicBezTo>
                  <a:pt x="213" y="9"/>
                  <a:pt x="210" y="6"/>
                  <a:pt x="208" y="8"/>
                </a:cubicBezTo>
                <a:cubicBezTo>
                  <a:pt x="208" y="8"/>
                  <a:pt x="208" y="8"/>
                  <a:pt x="208" y="8"/>
                </a:cubicBezTo>
                <a:cubicBezTo>
                  <a:pt x="208" y="8"/>
                  <a:pt x="209" y="8"/>
                  <a:pt x="208" y="7"/>
                </a:cubicBezTo>
                <a:cubicBezTo>
                  <a:pt x="208" y="7"/>
                  <a:pt x="208" y="7"/>
                  <a:pt x="208" y="7"/>
                </a:cubicBezTo>
                <a:cubicBezTo>
                  <a:pt x="208" y="8"/>
                  <a:pt x="207" y="8"/>
                  <a:pt x="206" y="8"/>
                </a:cubicBezTo>
                <a:cubicBezTo>
                  <a:pt x="206" y="8"/>
                  <a:pt x="205" y="9"/>
                  <a:pt x="205" y="9"/>
                </a:cubicBezTo>
                <a:cubicBezTo>
                  <a:pt x="205" y="10"/>
                  <a:pt x="205" y="10"/>
                  <a:pt x="205" y="10"/>
                </a:cubicBezTo>
                <a:cubicBezTo>
                  <a:pt x="206" y="10"/>
                  <a:pt x="207" y="8"/>
                  <a:pt x="208" y="9"/>
                </a:cubicBezTo>
                <a:cubicBezTo>
                  <a:pt x="210" y="9"/>
                  <a:pt x="211" y="8"/>
                  <a:pt x="213" y="9"/>
                </a:cubicBezTo>
                <a:cubicBezTo>
                  <a:pt x="214" y="10"/>
                  <a:pt x="216" y="7"/>
                  <a:pt x="215" y="10"/>
                </a:cubicBezTo>
                <a:cubicBezTo>
                  <a:pt x="215" y="10"/>
                  <a:pt x="214" y="10"/>
                  <a:pt x="214" y="11"/>
                </a:cubicBezTo>
                <a:cubicBezTo>
                  <a:pt x="215" y="12"/>
                  <a:pt x="216" y="11"/>
                  <a:pt x="217" y="11"/>
                </a:cubicBezTo>
                <a:cubicBezTo>
                  <a:pt x="218" y="11"/>
                  <a:pt x="218" y="12"/>
                  <a:pt x="219" y="12"/>
                </a:cubicBezTo>
                <a:cubicBezTo>
                  <a:pt x="217" y="15"/>
                  <a:pt x="213" y="15"/>
                  <a:pt x="210" y="14"/>
                </a:cubicBezTo>
                <a:cubicBezTo>
                  <a:pt x="209" y="14"/>
                  <a:pt x="207" y="15"/>
                  <a:pt x="206" y="16"/>
                </a:cubicBezTo>
                <a:cubicBezTo>
                  <a:pt x="206" y="16"/>
                  <a:pt x="206" y="17"/>
                  <a:pt x="206" y="17"/>
                </a:cubicBezTo>
                <a:cubicBezTo>
                  <a:pt x="208" y="15"/>
                  <a:pt x="211" y="15"/>
                  <a:pt x="214" y="15"/>
                </a:cubicBezTo>
                <a:cubicBezTo>
                  <a:pt x="214" y="16"/>
                  <a:pt x="214" y="16"/>
                  <a:pt x="213" y="16"/>
                </a:cubicBezTo>
                <a:cubicBezTo>
                  <a:pt x="213" y="16"/>
                  <a:pt x="212" y="17"/>
                  <a:pt x="212" y="17"/>
                </a:cubicBezTo>
                <a:cubicBezTo>
                  <a:pt x="212" y="17"/>
                  <a:pt x="212" y="17"/>
                  <a:pt x="212" y="18"/>
                </a:cubicBezTo>
                <a:cubicBezTo>
                  <a:pt x="214" y="17"/>
                  <a:pt x="216" y="19"/>
                  <a:pt x="216" y="16"/>
                </a:cubicBezTo>
                <a:cubicBezTo>
                  <a:pt x="216" y="16"/>
                  <a:pt x="217" y="16"/>
                  <a:pt x="217" y="16"/>
                </a:cubicBezTo>
                <a:cubicBezTo>
                  <a:pt x="217" y="16"/>
                  <a:pt x="217" y="16"/>
                  <a:pt x="217" y="16"/>
                </a:cubicBezTo>
                <a:cubicBezTo>
                  <a:pt x="218" y="17"/>
                  <a:pt x="217" y="18"/>
                  <a:pt x="217" y="19"/>
                </a:cubicBezTo>
                <a:cubicBezTo>
                  <a:pt x="214" y="19"/>
                  <a:pt x="213" y="22"/>
                  <a:pt x="212" y="23"/>
                </a:cubicBezTo>
                <a:cubicBezTo>
                  <a:pt x="212" y="23"/>
                  <a:pt x="212" y="23"/>
                  <a:pt x="212" y="23"/>
                </a:cubicBezTo>
                <a:cubicBezTo>
                  <a:pt x="214" y="20"/>
                  <a:pt x="217" y="21"/>
                  <a:pt x="219" y="18"/>
                </a:cubicBezTo>
                <a:cubicBezTo>
                  <a:pt x="219" y="18"/>
                  <a:pt x="219" y="19"/>
                  <a:pt x="219" y="19"/>
                </a:cubicBezTo>
                <a:cubicBezTo>
                  <a:pt x="219" y="19"/>
                  <a:pt x="220" y="19"/>
                  <a:pt x="220" y="19"/>
                </a:cubicBezTo>
                <a:cubicBezTo>
                  <a:pt x="220" y="19"/>
                  <a:pt x="220" y="19"/>
                  <a:pt x="220" y="19"/>
                </a:cubicBezTo>
                <a:cubicBezTo>
                  <a:pt x="221" y="18"/>
                  <a:pt x="221" y="17"/>
                  <a:pt x="223" y="17"/>
                </a:cubicBezTo>
                <a:cubicBezTo>
                  <a:pt x="224" y="17"/>
                  <a:pt x="226" y="18"/>
                  <a:pt x="226" y="20"/>
                </a:cubicBezTo>
                <a:cubicBezTo>
                  <a:pt x="225" y="20"/>
                  <a:pt x="225" y="21"/>
                  <a:pt x="224" y="21"/>
                </a:cubicBezTo>
                <a:cubicBezTo>
                  <a:pt x="224" y="21"/>
                  <a:pt x="224" y="21"/>
                  <a:pt x="223" y="21"/>
                </a:cubicBezTo>
                <a:cubicBezTo>
                  <a:pt x="223" y="22"/>
                  <a:pt x="223" y="22"/>
                  <a:pt x="223" y="22"/>
                </a:cubicBezTo>
                <a:cubicBezTo>
                  <a:pt x="223" y="22"/>
                  <a:pt x="223" y="22"/>
                  <a:pt x="223" y="22"/>
                </a:cubicBezTo>
                <a:cubicBezTo>
                  <a:pt x="222" y="24"/>
                  <a:pt x="221" y="22"/>
                  <a:pt x="219" y="23"/>
                </a:cubicBezTo>
                <a:cubicBezTo>
                  <a:pt x="220" y="24"/>
                  <a:pt x="222" y="23"/>
                  <a:pt x="222" y="24"/>
                </a:cubicBezTo>
                <a:cubicBezTo>
                  <a:pt x="221" y="25"/>
                  <a:pt x="220" y="25"/>
                  <a:pt x="219" y="24"/>
                </a:cubicBezTo>
                <a:cubicBezTo>
                  <a:pt x="219" y="24"/>
                  <a:pt x="218" y="24"/>
                  <a:pt x="218" y="24"/>
                </a:cubicBezTo>
                <a:cubicBezTo>
                  <a:pt x="218" y="24"/>
                  <a:pt x="218" y="24"/>
                  <a:pt x="218" y="24"/>
                </a:cubicBezTo>
                <a:cubicBezTo>
                  <a:pt x="218" y="25"/>
                  <a:pt x="218" y="25"/>
                  <a:pt x="218" y="25"/>
                </a:cubicBezTo>
                <a:cubicBezTo>
                  <a:pt x="218" y="25"/>
                  <a:pt x="218" y="25"/>
                  <a:pt x="218" y="25"/>
                </a:cubicBezTo>
                <a:cubicBezTo>
                  <a:pt x="218" y="24"/>
                  <a:pt x="218" y="24"/>
                  <a:pt x="218" y="24"/>
                </a:cubicBezTo>
                <a:cubicBezTo>
                  <a:pt x="217" y="25"/>
                  <a:pt x="217" y="25"/>
                  <a:pt x="217" y="25"/>
                </a:cubicBezTo>
                <a:cubicBezTo>
                  <a:pt x="217" y="26"/>
                  <a:pt x="217" y="26"/>
                  <a:pt x="217" y="26"/>
                </a:cubicBezTo>
                <a:cubicBezTo>
                  <a:pt x="217" y="26"/>
                  <a:pt x="217" y="26"/>
                  <a:pt x="217" y="26"/>
                </a:cubicBezTo>
                <a:cubicBezTo>
                  <a:pt x="218" y="26"/>
                  <a:pt x="219" y="25"/>
                  <a:pt x="220" y="26"/>
                </a:cubicBezTo>
                <a:cubicBezTo>
                  <a:pt x="218" y="28"/>
                  <a:pt x="217" y="31"/>
                  <a:pt x="217" y="34"/>
                </a:cubicBezTo>
                <a:cubicBezTo>
                  <a:pt x="216" y="33"/>
                  <a:pt x="216" y="33"/>
                  <a:pt x="216" y="33"/>
                </a:cubicBezTo>
                <a:cubicBezTo>
                  <a:pt x="215" y="34"/>
                  <a:pt x="216" y="34"/>
                  <a:pt x="215" y="34"/>
                </a:cubicBezTo>
                <a:cubicBezTo>
                  <a:pt x="217" y="36"/>
                  <a:pt x="217" y="36"/>
                  <a:pt x="217" y="36"/>
                </a:cubicBezTo>
                <a:cubicBezTo>
                  <a:pt x="217" y="36"/>
                  <a:pt x="217" y="36"/>
                  <a:pt x="217" y="36"/>
                </a:cubicBezTo>
                <a:cubicBezTo>
                  <a:pt x="217" y="36"/>
                  <a:pt x="216" y="36"/>
                  <a:pt x="216" y="36"/>
                </a:cubicBezTo>
                <a:cubicBezTo>
                  <a:pt x="216" y="36"/>
                  <a:pt x="216" y="36"/>
                  <a:pt x="216" y="37"/>
                </a:cubicBezTo>
                <a:cubicBezTo>
                  <a:pt x="217" y="38"/>
                  <a:pt x="217" y="38"/>
                  <a:pt x="217" y="38"/>
                </a:cubicBezTo>
                <a:cubicBezTo>
                  <a:pt x="217" y="37"/>
                  <a:pt x="217" y="37"/>
                  <a:pt x="218" y="37"/>
                </a:cubicBezTo>
                <a:cubicBezTo>
                  <a:pt x="218" y="38"/>
                  <a:pt x="217" y="39"/>
                  <a:pt x="217" y="39"/>
                </a:cubicBezTo>
                <a:cubicBezTo>
                  <a:pt x="216" y="38"/>
                  <a:pt x="215" y="39"/>
                  <a:pt x="214" y="40"/>
                </a:cubicBezTo>
                <a:cubicBezTo>
                  <a:pt x="214" y="40"/>
                  <a:pt x="214" y="40"/>
                  <a:pt x="213" y="41"/>
                </a:cubicBezTo>
                <a:cubicBezTo>
                  <a:pt x="214" y="42"/>
                  <a:pt x="215" y="41"/>
                  <a:pt x="216" y="42"/>
                </a:cubicBezTo>
                <a:cubicBezTo>
                  <a:pt x="215" y="42"/>
                  <a:pt x="215" y="42"/>
                  <a:pt x="215" y="42"/>
                </a:cubicBezTo>
                <a:cubicBezTo>
                  <a:pt x="216" y="42"/>
                  <a:pt x="216" y="44"/>
                  <a:pt x="216" y="45"/>
                </a:cubicBezTo>
                <a:cubicBezTo>
                  <a:pt x="215" y="45"/>
                  <a:pt x="215" y="45"/>
                  <a:pt x="215" y="45"/>
                </a:cubicBezTo>
                <a:cubicBezTo>
                  <a:pt x="215" y="45"/>
                  <a:pt x="215" y="45"/>
                  <a:pt x="215" y="45"/>
                </a:cubicBezTo>
                <a:cubicBezTo>
                  <a:pt x="213" y="45"/>
                  <a:pt x="214" y="46"/>
                  <a:pt x="214" y="47"/>
                </a:cubicBezTo>
                <a:cubicBezTo>
                  <a:pt x="215" y="47"/>
                  <a:pt x="215" y="47"/>
                  <a:pt x="216" y="48"/>
                </a:cubicBezTo>
                <a:cubicBezTo>
                  <a:pt x="215" y="48"/>
                  <a:pt x="216" y="49"/>
                  <a:pt x="215" y="48"/>
                </a:cubicBezTo>
                <a:cubicBezTo>
                  <a:pt x="215" y="48"/>
                  <a:pt x="215" y="48"/>
                  <a:pt x="215" y="48"/>
                </a:cubicBezTo>
                <a:cubicBezTo>
                  <a:pt x="214" y="49"/>
                  <a:pt x="214" y="49"/>
                  <a:pt x="213" y="48"/>
                </a:cubicBezTo>
                <a:cubicBezTo>
                  <a:pt x="213" y="48"/>
                  <a:pt x="213" y="48"/>
                  <a:pt x="213" y="48"/>
                </a:cubicBezTo>
                <a:cubicBezTo>
                  <a:pt x="212" y="49"/>
                  <a:pt x="212" y="49"/>
                  <a:pt x="212" y="49"/>
                </a:cubicBezTo>
                <a:cubicBezTo>
                  <a:pt x="212" y="50"/>
                  <a:pt x="213" y="50"/>
                  <a:pt x="214" y="50"/>
                </a:cubicBezTo>
                <a:cubicBezTo>
                  <a:pt x="215" y="52"/>
                  <a:pt x="212" y="50"/>
                  <a:pt x="212" y="52"/>
                </a:cubicBezTo>
                <a:cubicBezTo>
                  <a:pt x="211" y="52"/>
                  <a:pt x="211" y="51"/>
                  <a:pt x="210" y="50"/>
                </a:cubicBezTo>
                <a:cubicBezTo>
                  <a:pt x="210" y="50"/>
                  <a:pt x="210" y="50"/>
                  <a:pt x="210" y="50"/>
                </a:cubicBezTo>
                <a:cubicBezTo>
                  <a:pt x="210" y="49"/>
                  <a:pt x="210" y="49"/>
                  <a:pt x="210" y="49"/>
                </a:cubicBezTo>
                <a:cubicBezTo>
                  <a:pt x="210" y="50"/>
                  <a:pt x="209" y="50"/>
                  <a:pt x="208" y="51"/>
                </a:cubicBezTo>
                <a:cubicBezTo>
                  <a:pt x="209" y="52"/>
                  <a:pt x="210" y="51"/>
                  <a:pt x="210" y="52"/>
                </a:cubicBezTo>
                <a:cubicBezTo>
                  <a:pt x="210" y="52"/>
                  <a:pt x="210" y="52"/>
                  <a:pt x="210" y="52"/>
                </a:cubicBezTo>
                <a:cubicBezTo>
                  <a:pt x="211" y="53"/>
                  <a:pt x="212" y="52"/>
                  <a:pt x="212" y="53"/>
                </a:cubicBezTo>
                <a:cubicBezTo>
                  <a:pt x="212" y="53"/>
                  <a:pt x="211" y="53"/>
                  <a:pt x="211" y="53"/>
                </a:cubicBezTo>
                <a:cubicBezTo>
                  <a:pt x="212" y="54"/>
                  <a:pt x="212" y="54"/>
                  <a:pt x="212" y="54"/>
                </a:cubicBezTo>
                <a:cubicBezTo>
                  <a:pt x="211" y="54"/>
                  <a:pt x="211" y="54"/>
                  <a:pt x="211" y="54"/>
                </a:cubicBezTo>
                <a:cubicBezTo>
                  <a:pt x="210" y="54"/>
                  <a:pt x="211" y="55"/>
                  <a:pt x="211" y="55"/>
                </a:cubicBezTo>
                <a:cubicBezTo>
                  <a:pt x="211" y="55"/>
                  <a:pt x="210" y="54"/>
                  <a:pt x="210" y="54"/>
                </a:cubicBezTo>
                <a:cubicBezTo>
                  <a:pt x="209" y="53"/>
                  <a:pt x="210" y="52"/>
                  <a:pt x="209" y="52"/>
                </a:cubicBezTo>
                <a:cubicBezTo>
                  <a:pt x="209" y="53"/>
                  <a:pt x="208" y="53"/>
                  <a:pt x="207" y="53"/>
                </a:cubicBezTo>
                <a:cubicBezTo>
                  <a:pt x="208" y="53"/>
                  <a:pt x="209" y="53"/>
                  <a:pt x="208" y="54"/>
                </a:cubicBezTo>
                <a:cubicBezTo>
                  <a:pt x="208" y="54"/>
                  <a:pt x="208" y="54"/>
                  <a:pt x="208" y="54"/>
                </a:cubicBezTo>
                <a:cubicBezTo>
                  <a:pt x="210" y="55"/>
                  <a:pt x="211" y="56"/>
                  <a:pt x="211" y="57"/>
                </a:cubicBezTo>
                <a:cubicBezTo>
                  <a:pt x="211" y="57"/>
                  <a:pt x="211" y="58"/>
                  <a:pt x="211" y="58"/>
                </a:cubicBezTo>
                <a:cubicBezTo>
                  <a:pt x="211" y="58"/>
                  <a:pt x="211" y="58"/>
                  <a:pt x="211" y="58"/>
                </a:cubicBezTo>
                <a:cubicBezTo>
                  <a:pt x="211" y="58"/>
                  <a:pt x="211" y="58"/>
                  <a:pt x="211" y="58"/>
                </a:cubicBezTo>
                <a:cubicBezTo>
                  <a:pt x="212" y="59"/>
                  <a:pt x="212" y="60"/>
                  <a:pt x="211" y="61"/>
                </a:cubicBezTo>
                <a:cubicBezTo>
                  <a:pt x="212" y="61"/>
                  <a:pt x="212" y="61"/>
                  <a:pt x="212" y="61"/>
                </a:cubicBezTo>
                <a:cubicBezTo>
                  <a:pt x="211" y="61"/>
                  <a:pt x="211" y="60"/>
                  <a:pt x="211" y="60"/>
                </a:cubicBezTo>
                <a:cubicBezTo>
                  <a:pt x="210" y="60"/>
                  <a:pt x="210" y="61"/>
                  <a:pt x="210" y="61"/>
                </a:cubicBezTo>
                <a:cubicBezTo>
                  <a:pt x="209" y="61"/>
                  <a:pt x="209" y="60"/>
                  <a:pt x="208" y="59"/>
                </a:cubicBezTo>
                <a:cubicBezTo>
                  <a:pt x="209" y="58"/>
                  <a:pt x="208" y="58"/>
                  <a:pt x="207" y="58"/>
                </a:cubicBezTo>
                <a:cubicBezTo>
                  <a:pt x="206" y="59"/>
                  <a:pt x="209" y="61"/>
                  <a:pt x="206" y="61"/>
                </a:cubicBezTo>
                <a:cubicBezTo>
                  <a:pt x="205" y="61"/>
                  <a:pt x="205" y="60"/>
                  <a:pt x="205" y="61"/>
                </a:cubicBezTo>
                <a:cubicBezTo>
                  <a:pt x="206" y="63"/>
                  <a:pt x="208" y="61"/>
                  <a:pt x="210" y="62"/>
                </a:cubicBezTo>
                <a:cubicBezTo>
                  <a:pt x="211" y="62"/>
                  <a:pt x="211" y="62"/>
                  <a:pt x="211" y="62"/>
                </a:cubicBezTo>
                <a:cubicBezTo>
                  <a:pt x="209" y="63"/>
                  <a:pt x="207" y="65"/>
                  <a:pt x="206" y="65"/>
                </a:cubicBezTo>
                <a:cubicBezTo>
                  <a:pt x="204" y="66"/>
                  <a:pt x="202" y="66"/>
                  <a:pt x="201" y="67"/>
                </a:cubicBezTo>
                <a:cubicBezTo>
                  <a:pt x="201" y="67"/>
                  <a:pt x="201" y="67"/>
                  <a:pt x="201" y="67"/>
                </a:cubicBezTo>
                <a:cubicBezTo>
                  <a:pt x="200" y="68"/>
                  <a:pt x="199" y="67"/>
                  <a:pt x="199" y="67"/>
                </a:cubicBezTo>
                <a:cubicBezTo>
                  <a:pt x="199" y="67"/>
                  <a:pt x="198" y="67"/>
                  <a:pt x="198" y="66"/>
                </a:cubicBezTo>
                <a:cubicBezTo>
                  <a:pt x="198" y="67"/>
                  <a:pt x="198" y="68"/>
                  <a:pt x="197" y="68"/>
                </a:cubicBezTo>
                <a:cubicBezTo>
                  <a:pt x="196" y="70"/>
                  <a:pt x="195" y="71"/>
                  <a:pt x="194" y="72"/>
                </a:cubicBezTo>
                <a:cubicBezTo>
                  <a:pt x="193" y="72"/>
                  <a:pt x="193" y="72"/>
                  <a:pt x="193" y="72"/>
                </a:cubicBezTo>
                <a:cubicBezTo>
                  <a:pt x="193" y="72"/>
                  <a:pt x="192" y="73"/>
                  <a:pt x="191" y="73"/>
                </a:cubicBezTo>
                <a:cubicBezTo>
                  <a:pt x="191" y="73"/>
                  <a:pt x="191" y="73"/>
                  <a:pt x="191" y="73"/>
                </a:cubicBezTo>
                <a:cubicBezTo>
                  <a:pt x="190" y="73"/>
                  <a:pt x="190" y="73"/>
                  <a:pt x="190" y="74"/>
                </a:cubicBezTo>
                <a:cubicBezTo>
                  <a:pt x="190" y="74"/>
                  <a:pt x="190" y="74"/>
                  <a:pt x="190" y="74"/>
                </a:cubicBezTo>
                <a:cubicBezTo>
                  <a:pt x="190" y="73"/>
                  <a:pt x="191" y="72"/>
                  <a:pt x="190" y="71"/>
                </a:cubicBezTo>
                <a:cubicBezTo>
                  <a:pt x="190" y="72"/>
                  <a:pt x="189" y="73"/>
                  <a:pt x="189" y="74"/>
                </a:cubicBezTo>
                <a:cubicBezTo>
                  <a:pt x="189" y="73"/>
                  <a:pt x="188" y="74"/>
                  <a:pt x="187" y="73"/>
                </a:cubicBezTo>
                <a:cubicBezTo>
                  <a:pt x="186" y="74"/>
                  <a:pt x="187" y="74"/>
                  <a:pt x="187" y="75"/>
                </a:cubicBezTo>
                <a:cubicBezTo>
                  <a:pt x="186" y="75"/>
                  <a:pt x="186" y="75"/>
                  <a:pt x="186" y="75"/>
                </a:cubicBezTo>
                <a:cubicBezTo>
                  <a:pt x="185" y="75"/>
                  <a:pt x="185" y="75"/>
                  <a:pt x="185" y="75"/>
                </a:cubicBezTo>
                <a:cubicBezTo>
                  <a:pt x="185" y="75"/>
                  <a:pt x="186" y="76"/>
                  <a:pt x="186" y="76"/>
                </a:cubicBezTo>
                <a:cubicBezTo>
                  <a:pt x="185" y="76"/>
                  <a:pt x="185" y="76"/>
                  <a:pt x="184" y="77"/>
                </a:cubicBezTo>
                <a:cubicBezTo>
                  <a:pt x="185" y="77"/>
                  <a:pt x="185" y="77"/>
                  <a:pt x="185" y="77"/>
                </a:cubicBezTo>
                <a:cubicBezTo>
                  <a:pt x="185" y="79"/>
                  <a:pt x="184" y="79"/>
                  <a:pt x="183" y="80"/>
                </a:cubicBezTo>
                <a:cubicBezTo>
                  <a:pt x="184" y="80"/>
                  <a:pt x="184" y="80"/>
                  <a:pt x="184" y="80"/>
                </a:cubicBezTo>
                <a:cubicBezTo>
                  <a:pt x="183" y="81"/>
                  <a:pt x="182" y="80"/>
                  <a:pt x="182" y="81"/>
                </a:cubicBezTo>
                <a:cubicBezTo>
                  <a:pt x="182" y="81"/>
                  <a:pt x="182" y="81"/>
                  <a:pt x="182" y="81"/>
                </a:cubicBezTo>
                <a:cubicBezTo>
                  <a:pt x="182" y="82"/>
                  <a:pt x="183" y="82"/>
                  <a:pt x="182" y="82"/>
                </a:cubicBezTo>
                <a:cubicBezTo>
                  <a:pt x="183" y="83"/>
                  <a:pt x="180" y="84"/>
                  <a:pt x="181" y="85"/>
                </a:cubicBezTo>
                <a:cubicBezTo>
                  <a:pt x="181" y="86"/>
                  <a:pt x="181" y="86"/>
                  <a:pt x="181" y="86"/>
                </a:cubicBezTo>
                <a:cubicBezTo>
                  <a:pt x="181" y="86"/>
                  <a:pt x="181" y="86"/>
                  <a:pt x="181" y="86"/>
                </a:cubicBezTo>
                <a:cubicBezTo>
                  <a:pt x="181" y="86"/>
                  <a:pt x="180" y="86"/>
                  <a:pt x="180" y="87"/>
                </a:cubicBezTo>
                <a:cubicBezTo>
                  <a:pt x="180" y="87"/>
                  <a:pt x="180" y="87"/>
                  <a:pt x="180" y="87"/>
                </a:cubicBezTo>
                <a:cubicBezTo>
                  <a:pt x="180" y="87"/>
                  <a:pt x="180" y="87"/>
                  <a:pt x="180" y="87"/>
                </a:cubicBezTo>
                <a:cubicBezTo>
                  <a:pt x="180" y="87"/>
                  <a:pt x="179" y="87"/>
                  <a:pt x="179" y="87"/>
                </a:cubicBezTo>
                <a:cubicBezTo>
                  <a:pt x="178" y="87"/>
                  <a:pt x="178" y="87"/>
                  <a:pt x="178" y="87"/>
                </a:cubicBezTo>
                <a:cubicBezTo>
                  <a:pt x="179" y="86"/>
                  <a:pt x="178" y="86"/>
                  <a:pt x="177" y="86"/>
                </a:cubicBezTo>
                <a:cubicBezTo>
                  <a:pt x="178" y="85"/>
                  <a:pt x="178" y="85"/>
                  <a:pt x="178" y="85"/>
                </a:cubicBezTo>
                <a:cubicBezTo>
                  <a:pt x="178" y="84"/>
                  <a:pt x="178" y="84"/>
                  <a:pt x="178" y="84"/>
                </a:cubicBezTo>
                <a:cubicBezTo>
                  <a:pt x="178" y="85"/>
                  <a:pt x="178" y="85"/>
                  <a:pt x="178" y="85"/>
                </a:cubicBezTo>
                <a:cubicBezTo>
                  <a:pt x="178" y="84"/>
                  <a:pt x="178" y="84"/>
                  <a:pt x="177" y="84"/>
                </a:cubicBezTo>
                <a:cubicBezTo>
                  <a:pt x="177" y="85"/>
                  <a:pt x="176" y="85"/>
                  <a:pt x="175" y="85"/>
                </a:cubicBezTo>
                <a:cubicBezTo>
                  <a:pt x="175" y="85"/>
                  <a:pt x="175" y="85"/>
                  <a:pt x="175" y="85"/>
                </a:cubicBezTo>
                <a:cubicBezTo>
                  <a:pt x="174" y="84"/>
                  <a:pt x="174" y="84"/>
                  <a:pt x="174" y="84"/>
                </a:cubicBezTo>
                <a:cubicBezTo>
                  <a:pt x="174" y="83"/>
                  <a:pt x="174" y="83"/>
                  <a:pt x="174" y="83"/>
                </a:cubicBezTo>
                <a:cubicBezTo>
                  <a:pt x="174" y="83"/>
                  <a:pt x="174" y="83"/>
                  <a:pt x="173" y="83"/>
                </a:cubicBezTo>
                <a:cubicBezTo>
                  <a:pt x="174" y="83"/>
                  <a:pt x="173" y="82"/>
                  <a:pt x="174" y="82"/>
                </a:cubicBezTo>
                <a:cubicBezTo>
                  <a:pt x="172" y="81"/>
                  <a:pt x="174" y="80"/>
                  <a:pt x="172" y="79"/>
                </a:cubicBezTo>
                <a:cubicBezTo>
                  <a:pt x="172" y="79"/>
                  <a:pt x="173" y="79"/>
                  <a:pt x="173" y="79"/>
                </a:cubicBezTo>
                <a:cubicBezTo>
                  <a:pt x="172" y="78"/>
                  <a:pt x="172" y="78"/>
                  <a:pt x="172" y="78"/>
                </a:cubicBezTo>
                <a:cubicBezTo>
                  <a:pt x="172" y="79"/>
                  <a:pt x="172" y="79"/>
                  <a:pt x="172" y="79"/>
                </a:cubicBezTo>
                <a:cubicBezTo>
                  <a:pt x="172" y="78"/>
                  <a:pt x="172" y="78"/>
                  <a:pt x="173" y="78"/>
                </a:cubicBezTo>
                <a:cubicBezTo>
                  <a:pt x="172" y="77"/>
                  <a:pt x="172" y="77"/>
                  <a:pt x="172" y="77"/>
                </a:cubicBezTo>
                <a:cubicBezTo>
                  <a:pt x="172" y="78"/>
                  <a:pt x="172" y="78"/>
                  <a:pt x="172" y="78"/>
                </a:cubicBezTo>
                <a:cubicBezTo>
                  <a:pt x="172" y="76"/>
                  <a:pt x="172" y="76"/>
                  <a:pt x="172" y="76"/>
                </a:cubicBezTo>
                <a:cubicBezTo>
                  <a:pt x="173" y="76"/>
                  <a:pt x="173" y="75"/>
                  <a:pt x="174" y="75"/>
                </a:cubicBezTo>
                <a:cubicBezTo>
                  <a:pt x="173" y="74"/>
                  <a:pt x="173" y="75"/>
                  <a:pt x="172" y="75"/>
                </a:cubicBezTo>
                <a:cubicBezTo>
                  <a:pt x="172" y="76"/>
                  <a:pt x="172" y="76"/>
                  <a:pt x="172" y="76"/>
                </a:cubicBezTo>
                <a:cubicBezTo>
                  <a:pt x="171" y="75"/>
                  <a:pt x="172" y="74"/>
                  <a:pt x="171" y="73"/>
                </a:cubicBezTo>
                <a:cubicBezTo>
                  <a:pt x="172" y="73"/>
                  <a:pt x="170" y="72"/>
                  <a:pt x="171" y="71"/>
                </a:cubicBezTo>
                <a:cubicBezTo>
                  <a:pt x="171" y="71"/>
                  <a:pt x="171" y="71"/>
                  <a:pt x="171" y="71"/>
                </a:cubicBezTo>
                <a:cubicBezTo>
                  <a:pt x="171" y="71"/>
                  <a:pt x="171" y="71"/>
                  <a:pt x="171" y="71"/>
                </a:cubicBezTo>
                <a:cubicBezTo>
                  <a:pt x="171" y="71"/>
                  <a:pt x="171" y="71"/>
                  <a:pt x="170" y="71"/>
                </a:cubicBezTo>
                <a:cubicBezTo>
                  <a:pt x="170" y="70"/>
                  <a:pt x="170" y="70"/>
                  <a:pt x="170" y="70"/>
                </a:cubicBezTo>
                <a:cubicBezTo>
                  <a:pt x="171" y="70"/>
                  <a:pt x="171" y="70"/>
                  <a:pt x="171" y="70"/>
                </a:cubicBezTo>
                <a:cubicBezTo>
                  <a:pt x="171" y="70"/>
                  <a:pt x="171" y="70"/>
                  <a:pt x="171" y="70"/>
                </a:cubicBezTo>
                <a:cubicBezTo>
                  <a:pt x="171" y="69"/>
                  <a:pt x="171" y="69"/>
                  <a:pt x="171" y="69"/>
                </a:cubicBezTo>
                <a:cubicBezTo>
                  <a:pt x="171" y="69"/>
                  <a:pt x="171" y="69"/>
                  <a:pt x="171" y="69"/>
                </a:cubicBezTo>
                <a:cubicBezTo>
                  <a:pt x="171" y="70"/>
                  <a:pt x="171" y="70"/>
                  <a:pt x="171" y="70"/>
                </a:cubicBezTo>
                <a:cubicBezTo>
                  <a:pt x="172" y="69"/>
                  <a:pt x="172" y="69"/>
                  <a:pt x="172" y="69"/>
                </a:cubicBezTo>
                <a:cubicBezTo>
                  <a:pt x="171" y="68"/>
                  <a:pt x="171" y="68"/>
                  <a:pt x="171" y="68"/>
                </a:cubicBezTo>
                <a:cubicBezTo>
                  <a:pt x="172" y="68"/>
                  <a:pt x="172" y="68"/>
                  <a:pt x="172" y="68"/>
                </a:cubicBezTo>
                <a:cubicBezTo>
                  <a:pt x="171" y="67"/>
                  <a:pt x="171" y="67"/>
                  <a:pt x="171" y="67"/>
                </a:cubicBezTo>
                <a:cubicBezTo>
                  <a:pt x="172" y="67"/>
                  <a:pt x="172" y="66"/>
                  <a:pt x="173" y="65"/>
                </a:cubicBezTo>
                <a:cubicBezTo>
                  <a:pt x="172" y="65"/>
                  <a:pt x="172" y="65"/>
                  <a:pt x="172" y="65"/>
                </a:cubicBezTo>
                <a:cubicBezTo>
                  <a:pt x="173" y="65"/>
                  <a:pt x="174" y="66"/>
                  <a:pt x="175" y="65"/>
                </a:cubicBezTo>
                <a:cubicBezTo>
                  <a:pt x="175" y="65"/>
                  <a:pt x="175" y="65"/>
                  <a:pt x="175" y="65"/>
                </a:cubicBezTo>
                <a:cubicBezTo>
                  <a:pt x="175" y="64"/>
                  <a:pt x="175" y="64"/>
                  <a:pt x="175" y="64"/>
                </a:cubicBezTo>
                <a:cubicBezTo>
                  <a:pt x="174" y="63"/>
                  <a:pt x="174" y="65"/>
                  <a:pt x="173" y="64"/>
                </a:cubicBezTo>
                <a:cubicBezTo>
                  <a:pt x="173" y="63"/>
                  <a:pt x="176" y="65"/>
                  <a:pt x="175" y="63"/>
                </a:cubicBezTo>
                <a:cubicBezTo>
                  <a:pt x="176" y="63"/>
                  <a:pt x="176" y="63"/>
                  <a:pt x="176" y="63"/>
                </a:cubicBezTo>
                <a:cubicBezTo>
                  <a:pt x="176" y="63"/>
                  <a:pt x="177" y="63"/>
                  <a:pt x="177" y="62"/>
                </a:cubicBezTo>
                <a:cubicBezTo>
                  <a:pt x="176" y="62"/>
                  <a:pt x="176" y="62"/>
                  <a:pt x="176" y="62"/>
                </a:cubicBezTo>
                <a:cubicBezTo>
                  <a:pt x="177" y="61"/>
                  <a:pt x="177" y="60"/>
                  <a:pt x="177" y="60"/>
                </a:cubicBezTo>
                <a:cubicBezTo>
                  <a:pt x="177" y="59"/>
                  <a:pt x="177" y="59"/>
                  <a:pt x="177" y="59"/>
                </a:cubicBezTo>
                <a:cubicBezTo>
                  <a:pt x="175" y="60"/>
                  <a:pt x="174" y="58"/>
                  <a:pt x="173" y="58"/>
                </a:cubicBezTo>
                <a:cubicBezTo>
                  <a:pt x="173" y="57"/>
                  <a:pt x="172" y="57"/>
                  <a:pt x="173" y="57"/>
                </a:cubicBezTo>
                <a:cubicBezTo>
                  <a:pt x="175" y="56"/>
                  <a:pt x="175" y="59"/>
                  <a:pt x="177" y="58"/>
                </a:cubicBezTo>
                <a:cubicBezTo>
                  <a:pt x="176" y="57"/>
                  <a:pt x="176" y="56"/>
                  <a:pt x="176" y="56"/>
                </a:cubicBezTo>
                <a:cubicBezTo>
                  <a:pt x="176" y="55"/>
                  <a:pt x="176" y="55"/>
                  <a:pt x="176" y="55"/>
                </a:cubicBezTo>
                <a:cubicBezTo>
                  <a:pt x="176" y="55"/>
                  <a:pt x="176" y="55"/>
                  <a:pt x="176" y="55"/>
                </a:cubicBezTo>
                <a:cubicBezTo>
                  <a:pt x="177" y="54"/>
                  <a:pt x="177" y="54"/>
                  <a:pt x="177" y="54"/>
                </a:cubicBezTo>
                <a:cubicBezTo>
                  <a:pt x="176" y="54"/>
                  <a:pt x="175" y="53"/>
                  <a:pt x="174" y="53"/>
                </a:cubicBezTo>
                <a:cubicBezTo>
                  <a:pt x="174" y="54"/>
                  <a:pt x="174" y="55"/>
                  <a:pt x="173" y="55"/>
                </a:cubicBezTo>
                <a:cubicBezTo>
                  <a:pt x="173" y="54"/>
                  <a:pt x="172" y="54"/>
                  <a:pt x="172" y="53"/>
                </a:cubicBezTo>
                <a:cubicBezTo>
                  <a:pt x="173" y="53"/>
                  <a:pt x="173" y="53"/>
                  <a:pt x="173" y="53"/>
                </a:cubicBezTo>
                <a:cubicBezTo>
                  <a:pt x="173" y="52"/>
                  <a:pt x="173" y="52"/>
                  <a:pt x="173" y="52"/>
                </a:cubicBezTo>
                <a:cubicBezTo>
                  <a:pt x="173" y="52"/>
                  <a:pt x="174" y="52"/>
                  <a:pt x="174" y="52"/>
                </a:cubicBezTo>
                <a:cubicBezTo>
                  <a:pt x="174" y="51"/>
                  <a:pt x="174" y="51"/>
                  <a:pt x="174" y="51"/>
                </a:cubicBezTo>
                <a:cubicBezTo>
                  <a:pt x="173" y="51"/>
                  <a:pt x="173" y="51"/>
                  <a:pt x="173" y="51"/>
                </a:cubicBezTo>
                <a:cubicBezTo>
                  <a:pt x="174" y="51"/>
                  <a:pt x="174" y="51"/>
                  <a:pt x="174" y="50"/>
                </a:cubicBezTo>
                <a:cubicBezTo>
                  <a:pt x="174" y="50"/>
                  <a:pt x="175" y="49"/>
                  <a:pt x="174" y="49"/>
                </a:cubicBezTo>
                <a:cubicBezTo>
                  <a:pt x="174" y="48"/>
                  <a:pt x="174" y="48"/>
                  <a:pt x="174" y="48"/>
                </a:cubicBezTo>
                <a:cubicBezTo>
                  <a:pt x="174" y="44"/>
                  <a:pt x="174" y="44"/>
                  <a:pt x="174" y="44"/>
                </a:cubicBezTo>
                <a:cubicBezTo>
                  <a:pt x="174" y="44"/>
                  <a:pt x="175" y="43"/>
                  <a:pt x="174" y="43"/>
                </a:cubicBezTo>
                <a:cubicBezTo>
                  <a:pt x="174" y="42"/>
                  <a:pt x="174" y="42"/>
                  <a:pt x="174" y="42"/>
                </a:cubicBezTo>
                <a:cubicBezTo>
                  <a:pt x="174" y="42"/>
                  <a:pt x="174" y="41"/>
                  <a:pt x="173" y="41"/>
                </a:cubicBezTo>
                <a:cubicBezTo>
                  <a:pt x="173" y="40"/>
                  <a:pt x="174" y="39"/>
                  <a:pt x="174" y="39"/>
                </a:cubicBezTo>
                <a:cubicBezTo>
                  <a:pt x="172" y="38"/>
                  <a:pt x="171" y="35"/>
                  <a:pt x="169" y="35"/>
                </a:cubicBezTo>
                <a:cubicBezTo>
                  <a:pt x="168" y="36"/>
                  <a:pt x="168" y="36"/>
                  <a:pt x="168" y="36"/>
                </a:cubicBezTo>
                <a:cubicBezTo>
                  <a:pt x="168" y="35"/>
                  <a:pt x="168" y="35"/>
                  <a:pt x="168" y="35"/>
                </a:cubicBezTo>
                <a:cubicBezTo>
                  <a:pt x="167" y="36"/>
                  <a:pt x="167" y="36"/>
                  <a:pt x="167" y="36"/>
                </a:cubicBezTo>
                <a:cubicBezTo>
                  <a:pt x="167" y="36"/>
                  <a:pt x="167" y="35"/>
                  <a:pt x="167" y="35"/>
                </a:cubicBezTo>
                <a:cubicBezTo>
                  <a:pt x="166" y="36"/>
                  <a:pt x="166" y="36"/>
                  <a:pt x="166" y="36"/>
                </a:cubicBezTo>
                <a:cubicBezTo>
                  <a:pt x="167" y="36"/>
                  <a:pt x="166" y="35"/>
                  <a:pt x="165" y="35"/>
                </a:cubicBezTo>
                <a:cubicBezTo>
                  <a:pt x="165" y="35"/>
                  <a:pt x="165" y="35"/>
                  <a:pt x="165" y="35"/>
                </a:cubicBezTo>
                <a:cubicBezTo>
                  <a:pt x="165" y="35"/>
                  <a:pt x="164" y="35"/>
                  <a:pt x="165" y="36"/>
                </a:cubicBezTo>
                <a:cubicBezTo>
                  <a:pt x="163" y="36"/>
                  <a:pt x="163" y="35"/>
                  <a:pt x="163" y="34"/>
                </a:cubicBezTo>
                <a:cubicBezTo>
                  <a:pt x="163" y="33"/>
                  <a:pt x="164" y="34"/>
                  <a:pt x="164" y="33"/>
                </a:cubicBezTo>
                <a:cubicBezTo>
                  <a:pt x="164" y="32"/>
                  <a:pt x="162" y="33"/>
                  <a:pt x="163" y="31"/>
                </a:cubicBezTo>
                <a:cubicBezTo>
                  <a:pt x="163" y="31"/>
                  <a:pt x="163" y="31"/>
                  <a:pt x="163" y="31"/>
                </a:cubicBezTo>
                <a:cubicBezTo>
                  <a:pt x="162" y="32"/>
                  <a:pt x="162" y="32"/>
                  <a:pt x="162" y="32"/>
                </a:cubicBezTo>
                <a:cubicBezTo>
                  <a:pt x="162" y="32"/>
                  <a:pt x="162" y="31"/>
                  <a:pt x="162" y="31"/>
                </a:cubicBezTo>
                <a:cubicBezTo>
                  <a:pt x="163" y="29"/>
                  <a:pt x="164" y="31"/>
                  <a:pt x="165" y="30"/>
                </a:cubicBezTo>
                <a:cubicBezTo>
                  <a:pt x="166" y="30"/>
                  <a:pt x="167" y="31"/>
                  <a:pt x="168" y="30"/>
                </a:cubicBezTo>
                <a:cubicBezTo>
                  <a:pt x="168" y="29"/>
                  <a:pt x="167" y="29"/>
                  <a:pt x="167" y="29"/>
                </a:cubicBezTo>
                <a:cubicBezTo>
                  <a:pt x="167" y="29"/>
                  <a:pt x="166" y="29"/>
                  <a:pt x="166" y="29"/>
                </a:cubicBezTo>
                <a:cubicBezTo>
                  <a:pt x="165" y="29"/>
                  <a:pt x="165" y="29"/>
                  <a:pt x="165" y="29"/>
                </a:cubicBezTo>
                <a:cubicBezTo>
                  <a:pt x="165" y="29"/>
                  <a:pt x="165" y="29"/>
                  <a:pt x="165" y="29"/>
                </a:cubicBezTo>
                <a:cubicBezTo>
                  <a:pt x="165" y="29"/>
                  <a:pt x="164" y="29"/>
                  <a:pt x="164" y="29"/>
                </a:cubicBezTo>
                <a:cubicBezTo>
                  <a:pt x="164" y="29"/>
                  <a:pt x="164" y="29"/>
                  <a:pt x="164" y="29"/>
                </a:cubicBezTo>
                <a:cubicBezTo>
                  <a:pt x="164" y="28"/>
                  <a:pt x="164" y="28"/>
                  <a:pt x="164" y="28"/>
                </a:cubicBezTo>
                <a:cubicBezTo>
                  <a:pt x="165" y="27"/>
                  <a:pt x="165" y="27"/>
                  <a:pt x="165" y="27"/>
                </a:cubicBezTo>
                <a:cubicBezTo>
                  <a:pt x="164" y="27"/>
                  <a:pt x="164" y="27"/>
                  <a:pt x="163" y="27"/>
                </a:cubicBezTo>
                <a:cubicBezTo>
                  <a:pt x="163" y="27"/>
                  <a:pt x="162" y="26"/>
                  <a:pt x="163" y="25"/>
                </a:cubicBezTo>
                <a:cubicBezTo>
                  <a:pt x="164" y="23"/>
                  <a:pt x="167" y="24"/>
                  <a:pt x="168" y="23"/>
                </a:cubicBezTo>
                <a:cubicBezTo>
                  <a:pt x="169" y="23"/>
                  <a:pt x="170" y="22"/>
                  <a:pt x="171" y="23"/>
                </a:cubicBezTo>
                <a:cubicBezTo>
                  <a:pt x="173" y="21"/>
                  <a:pt x="173" y="21"/>
                  <a:pt x="173" y="21"/>
                </a:cubicBezTo>
                <a:cubicBezTo>
                  <a:pt x="173" y="21"/>
                  <a:pt x="173" y="21"/>
                  <a:pt x="173" y="21"/>
                </a:cubicBezTo>
                <a:cubicBezTo>
                  <a:pt x="174" y="20"/>
                  <a:pt x="174" y="20"/>
                  <a:pt x="174" y="20"/>
                </a:cubicBezTo>
                <a:cubicBezTo>
                  <a:pt x="174" y="19"/>
                  <a:pt x="174" y="19"/>
                  <a:pt x="174" y="19"/>
                </a:cubicBezTo>
                <a:cubicBezTo>
                  <a:pt x="174" y="19"/>
                  <a:pt x="174" y="19"/>
                  <a:pt x="174" y="19"/>
                </a:cubicBezTo>
                <a:cubicBezTo>
                  <a:pt x="174" y="19"/>
                  <a:pt x="173" y="19"/>
                  <a:pt x="172" y="19"/>
                </a:cubicBezTo>
                <a:cubicBezTo>
                  <a:pt x="172" y="18"/>
                  <a:pt x="172" y="18"/>
                  <a:pt x="172" y="18"/>
                </a:cubicBezTo>
                <a:cubicBezTo>
                  <a:pt x="172" y="16"/>
                  <a:pt x="175" y="16"/>
                  <a:pt x="176" y="15"/>
                </a:cubicBezTo>
                <a:cubicBezTo>
                  <a:pt x="176" y="15"/>
                  <a:pt x="177" y="14"/>
                  <a:pt x="177" y="15"/>
                </a:cubicBezTo>
                <a:cubicBezTo>
                  <a:pt x="177" y="15"/>
                  <a:pt x="177" y="15"/>
                  <a:pt x="177" y="14"/>
                </a:cubicBezTo>
                <a:cubicBezTo>
                  <a:pt x="178" y="14"/>
                  <a:pt x="178" y="14"/>
                  <a:pt x="178" y="14"/>
                </a:cubicBezTo>
                <a:cubicBezTo>
                  <a:pt x="178" y="15"/>
                  <a:pt x="178" y="15"/>
                  <a:pt x="178" y="15"/>
                </a:cubicBezTo>
                <a:cubicBezTo>
                  <a:pt x="179" y="15"/>
                  <a:pt x="179" y="14"/>
                  <a:pt x="180" y="13"/>
                </a:cubicBezTo>
                <a:cubicBezTo>
                  <a:pt x="180" y="13"/>
                  <a:pt x="181" y="12"/>
                  <a:pt x="180" y="12"/>
                </a:cubicBezTo>
                <a:cubicBezTo>
                  <a:pt x="180" y="11"/>
                  <a:pt x="181" y="11"/>
                  <a:pt x="181" y="11"/>
                </a:cubicBezTo>
                <a:cubicBezTo>
                  <a:pt x="182" y="12"/>
                  <a:pt x="181" y="13"/>
                  <a:pt x="182" y="14"/>
                </a:cubicBezTo>
                <a:cubicBezTo>
                  <a:pt x="183" y="13"/>
                  <a:pt x="182" y="11"/>
                  <a:pt x="183" y="10"/>
                </a:cubicBezTo>
                <a:cubicBezTo>
                  <a:pt x="184" y="11"/>
                  <a:pt x="185" y="10"/>
                  <a:pt x="186" y="10"/>
                </a:cubicBezTo>
                <a:cubicBezTo>
                  <a:pt x="186" y="11"/>
                  <a:pt x="186" y="11"/>
                  <a:pt x="186" y="11"/>
                </a:cubicBezTo>
                <a:cubicBezTo>
                  <a:pt x="186" y="11"/>
                  <a:pt x="186" y="10"/>
                  <a:pt x="187" y="10"/>
                </a:cubicBezTo>
                <a:cubicBezTo>
                  <a:pt x="187" y="10"/>
                  <a:pt x="187" y="10"/>
                  <a:pt x="187" y="10"/>
                </a:cubicBezTo>
                <a:cubicBezTo>
                  <a:pt x="187" y="10"/>
                  <a:pt x="188" y="9"/>
                  <a:pt x="188" y="9"/>
                </a:cubicBezTo>
                <a:cubicBezTo>
                  <a:pt x="189" y="11"/>
                  <a:pt x="187" y="12"/>
                  <a:pt x="187" y="14"/>
                </a:cubicBezTo>
                <a:cubicBezTo>
                  <a:pt x="187" y="14"/>
                  <a:pt x="187" y="14"/>
                  <a:pt x="187" y="15"/>
                </a:cubicBezTo>
                <a:cubicBezTo>
                  <a:pt x="187" y="15"/>
                  <a:pt x="187" y="15"/>
                  <a:pt x="187" y="15"/>
                </a:cubicBezTo>
                <a:cubicBezTo>
                  <a:pt x="188" y="14"/>
                  <a:pt x="188" y="13"/>
                  <a:pt x="189" y="12"/>
                </a:cubicBezTo>
                <a:cubicBezTo>
                  <a:pt x="189" y="13"/>
                  <a:pt x="189" y="13"/>
                  <a:pt x="189" y="13"/>
                </a:cubicBezTo>
                <a:cubicBezTo>
                  <a:pt x="190" y="12"/>
                  <a:pt x="189" y="11"/>
                  <a:pt x="189" y="10"/>
                </a:cubicBezTo>
                <a:cubicBezTo>
                  <a:pt x="190" y="10"/>
                  <a:pt x="189" y="11"/>
                  <a:pt x="189" y="12"/>
                </a:cubicBezTo>
                <a:cubicBezTo>
                  <a:pt x="189" y="12"/>
                  <a:pt x="190" y="13"/>
                  <a:pt x="190" y="13"/>
                </a:cubicBezTo>
                <a:cubicBezTo>
                  <a:pt x="189" y="13"/>
                  <a:pt x="189" y="13"/>
                  <a:pt x="189" y="13"/>
                </a:cubicBezTo>
                <a:cubicBezTo>
                  <a:pt x="189" y="13"/>
                  <a:pt x="190" y="14"/>
                  <a:pt x="190" y="14"/>
                </a:cubicBezTo>
                <a:cubicBezTo>
                  <a:pt x="190" y="14"/>
                  <a:pt x="191" y="13"/>
                  <a:pt x="191" y="14"/>
                </a:cubicBezTo>
                <a:cubicBezTo>
                  <a:pt x="193" y="13"/>
                  <a:pt x="191" y="11"/>
                  <a:pt x="192" y="10"/>
                </a:cubicBezTo>
                <a:cubicBezTo>
                  <a:pt x="194" y="10"/>
                  <a:pt x="193" y="12"/>
                  <a:pt x="194" y="13"/>
                </a:cubicBezTo>
                <a:cubicBezTo>
                  <a:pt x="193" y="13"/>
                  <a:pt x="194" y="14"/>
                  <a:pt x="194" y="15"/>
                </a:cubicBezTo>
                <a:cubicBezTo>
                  <a:pt x="195" y="15"/>
                  <a:pt x="195" y="15"/>
                  <a:pt x="195" y="15"/>
                </a:cubicBezTo>
                <a:cubicBezTo>
                  <a:pt x="195" y="15"/>
                  <a:pt x="195" y="15"/>
                  <a:pt x="195" y="15"/>
                </a:cubicBezTo>
                <a:cubicBezTo>
                  <a:pt x="195" y="15"/>
                  <a:pt x="195" y="15"/>
                  <a:pt x="195" y="15"/>
                </a:cubicBezTo>
                <a:cubicBezTo>
                  <a:pt x="195" y="14"/>
                  <a:pt x="195" y="14"/>
                  <a:pt x="195" y="14"/>
                </a:cubicBezTo>
                <a:cubicBezTo>
                  <a:pt x="196" y="15"/>
                  <a:pt x="194" y="16"/>
                  <a:pt x="195" y="16"/>
                </a:cubicBezTo>
                <a:cubicBezTo>
                  <a:pt x="196" y="15"/>
                  <a:pt x="196" y="15"/>
                  <a:pt x="196" y="15"/>
                </a:cubicBezTo>
                <a:cubicBezTo>
                  <a:pt x="196" y="15"/>
                  <a:pt x="196" y="16"/>
                  <a:pt x="197" y="16"/>
                </a:cubicBezTo>
                <a:cubicBezTo>
                  <a:pt x="197" y="15"/>
                  <a:pt x="197" y="14"/>
                  <a:pt x="196" y="14"/>
                </a:cubicBezTo>
                <a:cubicBezTo>
                  <a:pt x="195" y="9"/>
                  <a:pt x="195" y="9"/>
                  <a:pt x="195" y="9"/>
                </a:cubicBezTo>
                <a:cubicBezTo>
                  <a:pt x="196" y="9"/>
                  <a:pt x="197" y="10"/>
                  <a:pt x="197" y="10"/>
                </a:cubicBezTo>
                <a:cubicBezTo>
                  <a:pt x="197" y="9"/>
                  <a:pt x="199" y="10"/>
                  <a:pt x="198" y="8"/>
                </a:cubicBezTo>
                <a:cubicBezTo>
                  <a:pt x="199" y="8"/>
                  <a:pt x="198" y="7"/>
                  <a:pt x="198" y="7"/>
                </a:cubicBezTo>
                <a:cubicBezTo>
                  <a:pt x="199" y="7"/>
                  <a:pt x="199" y="7"/>
                  <a:pt x="199" y="7"/>
                </a:cubicBezTo>
                <a:cubicBezTo>
                  <a:pt x="199" y="7"/>
                  <a:pt x="200" y="6"/>
                  <a:pt x="200" y="7"/>
                </a:cubicBezTo>
                <a:cubicBezTo>
                  <a:pt x="201" y="7"/>
                  <a:pt x="201" y="7"/>
                  <a:pt x="201" y="7"/>
                </a:cubicBezTo>
                <a:cubicBezTo>
                  <a:pt x="201" y="7"/>
                  <a:pt x="202" y="7"/>
                  <a:pt x="203" y="8"/>
                </a:cubicBezTo>
                <a:cubicBezTo>
                  <a:pt x="203" y="8"/>
                  <a:pt x="203" y="7"/>
                  <a:pt x="203" y="7"/>
                </a:cubicBezTo>
                <a:cubicBezTo>
                  <a:pt x="204" y="7"/>
                  <a:pt x="204" y="7"/>
                  <a:pt x="204" y="7"/>
                </a:cubicBezTo>
                <a:cubicBezTo>
                  <a:pt x="205" y="7"/>
                  <a:pt x="204" y="5"/>
                  <a:pt x="205" y="5"/>
                </a:cubicBezTo>
                <a:cubicBezTo>
                  <a:pt x="206" y="6"/>
                  <a:pt x="206" y="6"/>
                  <a:pt x="206" y="6"/>
                </a:cubicBezTo>
                <a:cubicBezTo>
                  <a:pt x="206" y="5"/>
                  <a:pt x="207" y="5"/>
                  <a:pt x="207" y="5"/>
                </a:cubicBezTo>
                <a:close/>
                <a:moveTo>
                  <a:pt x="169" y="1"/>
                </a:moveTo>
                <a:cubicBezTo>
                  <a:pt x="169" y="1"/>
                  <a:pt x="169" y="1"/>
                  <a:pt x="169" y="1"/>
                </a:cubicBezTo>
                <a:cubicBezTo>
                  <a:pt x="169" y="2"/>
                  <a:pt x="169" y="2"/>
                  <a:pt x="169" y="2"/>
                </a:cubicBezTo>
                <a:cubicBezTo>
                  <a:pt x="170" y="2"/>
                  <a:pt x="170" y="1"/>
                  <a:pt x="170" y="0"/>
                </a:cubicBezTo>
                <a:cubicBezTo>
                  <a:pt x="171" y="1"/>
                  <a:pt x="173" y="0"/>
                  <a:pt x="173" y="2"/>
                </a:cubicBezTo>
                <a:cubicBezTo>
                  <a:pt x="173" y="2"/>
                  <a:pt x="175" y="1"/>
                  <a:pt x="175" y="2"/>
                </a:cubicBezTo>
                <a:cubicBezTo>
                  <a:pt x="176" y="2"/>
                  <a:pt x="176" y="2"/>
                  <a:pt x="177" y="2"/>
                </a:cubicBezTo>
                <a:cubicBezTo>
                  <a:pt x="177" y="2"/>
                  <a:pt x="177" y="2"/>
                  <a:pt x="177" y="2"/>
                </a:cubicBezTo>
                <a:cubicBezTo>
                  <a:pt x="177" y="3"/>
                  <a:pt x="177" y="3"/>
                  <a:pt x="178" y="3"/>
                </a:cubicBezTo>
                <a:cubicBezTo>
                  <a:pt x="178" y="4"/>
                  <a:pt x="179" y="3"/>
                  <a:pt x="180" y="4"/>
                </a:cubicBezTo>
                <a:cubicBezTo>
                  <a:pt x="178" y="5"/>
                  <a:pt x="178" y="5"/>
                  <a:pt x="178" y="5"/>
                </a:cubicBezTo>
                <a:cubicBezTo>
                  <a:pt x="178" y="6"/>
                  <a:pt x="179" y="5"/>
                  <a:pt x="180" y="5"/>
                </a:cubicBezTo>
                <a:cubicBezTo>
                  <a:pt x="180" y="4"/>
                  <a:pt x="180" y="4"/>
                  <a:pt x="180" y="4"/>
                </a:cubicBezTo>
                <a:cubicBezTo>
                  <a:pt x="180" y="5"/>
                  <a:pt x="180" y="5"/>
                  <a:pt x="180" y="5"/>
                </a:cubicBezTo>
                <a:cubicBezTo>
                  <a:pt x="181" y="5"/>
                  <a:pt x="181" y="5"/>
                  <a:pt x="181" y="5"/>
                </a:cubicBezTo>
                <a:cubicBezTo>
                  <a:pt x="181" y="5"/>
                  <a:pt x="181" y="5"/>
                  <a:pt x="181" y="5"/>
                </a:cubicBezTo>
                <a:cubicBezTo>
                  <a:pt x="181" y="6"/>
                  <a:pt x="181" y="5"/>
                  <a:pt x="182" y="5"/>
                </a:cubicBezTo>
                <a:cubicBezTo>
                  <a:pt x="181" y="6"/>
                  <a:pt x="181" y="7"/>
                  <a:pt x="181" y="7"/>
                </a:cubicBezTo>
                <a:cubicBezTo>
                  <a:pt x="182" y="7"/>
                  <a:pt x="182" y="7"/>
                  <a:pt x="182" y="7"/>
                </a:cubicBezTo>
                <a:cubicBezTo>
                  <a:pt x="183" y="8"/>
                  <a:pt x="183" y="9"/>
                  <a:pt x="182" y="9"/>
                </a:cubicBezTo>
                <a:cubicBezTo>
                  <a:pt x="181" y="9"/>
                  <a:pt x="180" y="11"/>
                  <a:pt x="178" y="11"/>
                </a:cubicBezTo>
                <a:cubicBezTo>
                  <a:pt x="178" y="12"/>
                  <a:pt x="177" y="10"/>
                  <a:pt x="176" y="11"/>
                </a:cubicBezTo>
                <a:cubicBezTo>
                  <a:pt x="176" y="11"/>
                  <a:pt x="175" y="11"/>
                  <a:pt x="175" y="11"/>
                </a:cubicBezTo>
                <a:cubicBezTo>
                  <a:pt x="175" y="11"/>
                  <a:pt x="174" y="11"/>
                  <a:pt x="174" y="11"/>
                </a:cubicBezTo>
                <a:cubicBezTo>
                  <a:pt x="175" y="12"/>
                  <a:pt x="175" y="11"/>
                  <a:pt x="176" y="11"/>
                </a:cubicBezTo>
                <a:cubicBezTo>
                  <a:pt x="175" y="12"/>
                  <a:pt x="174" y="12"/>
                  <a:pt x="173" y="13"/>
                </a:cubicBezTo>
                <a:cubicBezTo>
                  <a:pt x="174" y="14"/>
                  <a:pt x="175" y="12"/>
                  <a:pt x="177" y="12"/>
                </a:cubicBezTo>
                <a:cubicBezTo>
                  <a:pt x="176" y="14"/>
                  <a:pt x="175" y="14"/>
                  <a:pt x="174" y="14"/>
                </a:cubicBezTo>
                <a:cubicBezTo>
                  <a:pt x="172" y="15"/>
                  <a:pt x="171" y="15"/>
                  <a:pt x="170" y="16"/>
                </a:cubicBezTo>
                <a:cubicBezTo>
                  <a:pt x="169" y="16"/>
                  <a:pt x="169" y="17"/>
                  <a:pt x="169" y="17"/>
                </a:cubicBezTo>
                <a:cubicBezTo>
                  <a:pt x="168" y="17"/>
                  <a:pt x="167" y="17"/>
                  <a:pt x="167" y="17"/>
                </a:cubicBezTo>
                <a:cubicBezTo>
                  <a:pt x="167" y="17"/>
                  <a:pt x="167" y="17"/>
                  <a:pt x="167" y="17"/>
                </a:cubicBezTo>
                <a:cubicBezTo>
                  <a:pt x="168" y="18"/>
                  <a:pt x="168" y="18"/>
                  <a:pt x="168" y="18"/>
                </a:cubicBezTo>
                <a:cubicBezTo>
                  <a:pt x="167" y="18"/>
                  <a:pt x="167" y="18"/>
                  <a:pt x="167" y="18"/>
                </a:cubicBezTo>
                <a:cubicBezTo>
                  <a:pt x="167" y="19"/>
                  <a:pt x="167" y="19"/>
                  <a:pt x="167" y="19"/>
                </a:cubicBezTo>
                <a:cubicBezTo>
                  <a:pt x="167" y="19"/>
                  <a:pt x="166" y="19"/>
                  <a:pt x="165" y="19"/>
                </a:cubicBezTo>
                <a:cubicBezTo>
                  <a:pt x="165" y="18"/>
                  <a:pt x="165" y="18"/>
                  <a:pt x="164" y="18"/>
                </a:cubicBezTo>
                <a:cubicBezTo>
                  <a:pt x="164" y="18"/>
                  <a:pt x="164" y="18"/>
                  <a:pt x="164" y="18"/>
                </a:cubicBezTo>
                <a:cubicBezTo>
                  <a:pt x="164" y="18"/>
                  <a:pt x="165" y="18"/>
                  <a:pt x="165" y="19"/>
                </a:cubicBezTo>
                <a:cubicBezTo>
                  <a:pt x="164" y="19"/>
                  <a:pt x="164" y="19"/>
                  <a:pt x="164" y="19"/>
                </a:cubicBezTo>
                <a:cubicBezTo>
                  <a:pt x="164" y="19"/>
                  <a:pt x="164" y="19"/>
                  <a:pt x="164" y="19"/>
                </a:cubicBezTo>
                <a:cubicBezTo>
                  <a:pt x="164" y="19"/>
                  <a:pt x="164" y="19"/>
                  <a:pt x="163" y="19"/>
                </a:cubicBezTo>
                <a:cubicBezTo>
                  <a:pt x="163" y="19"/>
                  <a:pt x="163" y="19"/>
                  <a:pt x="163" y="19"/>
                </a:cubicBezTo>
                <a:cubicBezTo>
                  <a:pt x="163" y="20"/>
                  <a:pt x="162" y="19"/>
                  <a:pt x="162" y="19"/>
                </a:cubicBezTo>
                <a:cubicBezTo>
                  <a:pt x="162" y="19"/>
                  <a:pt x="161" y="19"/>
                  <a:pt x="162" y="19"/>
                </a:cubicBezTo>
                <a:cubicBezTo>
                  <a:pt x="161" y="19"/>
                  <a:pt x="160" y="19"/>
                  <a:pt x="160" y="19"/>
                </a:cubicBezTo>
                <a:cubicBezTo>
                  <a:pt x="160" y="20"/>
                  <a:pt x="161" y="20"/>
                  <a:pt x="161" y="20"/>
                </a:cubicBezTo>
                <a:cubicBezTo>
                  <a:pt x="160" y="20"/>
                  <a:pt x="160" y="21"/>
                  <a:pt x="159" y="20"/>
                </a:cubicBezTo>
                <a:cubicBezTo>
                  <a:pt x="159" y="20"/>
                  <a:pt x="159" y="20"/>
                  <a:pt x="159" y="21"/>
                </a:cubicBezTo>
                <a:cubicBezTo>
                  <a:pt x="160" y="21"/>
                  <a:pt x="161" y="22"/>
                  <a:pt x="162" y="22"/>
                </a:cubicBezTo>
                <a:cubicBezTo>
                  <a:pt x="160" y="23"/>
                  <a:pt x="160" y="26"/>
                  <a:pt x="158" y="24"/>
                </a:cubicBezTo>
                <a:cubicBezTo>
                  <a:pt x="158" y="25"/>
                  <a:pt x="158" y="25"/>
                  <a:pt x="158" y="25"/>
                </a:cubicBezTo>
                <a:cubicBezTo>
                  <a:pt x="158" y="25"/>
                  <a:pt x="159" y="25"/>
                  <a:pt x="159" y="25"/>
                </a:cubicBezTo>
                <a:cubicBezTo>
                  <a:pt x="159" y="26"/>
                  <a:pt x="159" y="26"/>
                  <a:pt x="159" y="26"/>
                </a:cubicBezTo>
                <a:cubicBezTo>
                  <a:pt x="158" y="25"/>
                  <a:pt x="157" y="26"/>
                  <a:pt x="157" y="25"/>
                </a:cubicBezTo>
                <a:cubicBezTo>
                  <a:pt x="156" y="26"/>
                  <a:pt x="156" y="26"/>
                  <a:pt x="156" y="26"/>
                </a:cubicBezTo>
                <a:cubicBezTo>
                  <a:pt x="156" y="27"/>
                  <a:pt x="156" y="27"/>
                  <a:pt x="156" y="27"/>
                </a:cubicBezTo>
                <a:cubicBezTo>
                  <a:pt x="156" y="28"/>
                  <a:pt x="155" y="27"/>
                  <a:pt x="154" y="28"/>
                </a:cubicBezTo>
                <a:cubicBezTo>
                  <a:pt x="154" y="28"/>
                  <a:pt x="154" y="28"/>
                  <a:pt x="154" y="28"/>
                </a:cubicBezTo>
                <a:cubicBezTo>
                  <a:pt x="153" y="28"/>
                  <a:pt x="153" y="28"/>
                  <a:pt x="153" y="28"/>
                </a:cubicBezTo>
                <a:cubicBezTo>
                  <a:pt x="154" y="29"/>
                  <a:pt x="152" y="30"/>
                  <a:pt x="154" y="30"/>
                </a:cubicBezTo>
                <a:cubicBezTo>
                  <a:pt x="154" y="30"/>
                  <a:pt x="154" y="30"/>
                  <a:pt x="154" y="30"/>
                </a:cubicBezTo>
                <a:cubicBezTo>
                  <a:pt x="154" y="31"/>
                  <a:pt x="154" y="31"/>
                  <a:pt x="153" y="32"/>
                </a:cubicBezTo>
                <a:cubicBezTo>
                  <a:pt x="153" y="31"/>
                  <a:pt x="152" y="32"/>
                  <a:pt x="151" y="32"/>
                </a:cubicBezTo>
                <a:cubicBezTo>
                  <a:pt x="150" y="32"/>
                  <a:pt x="150" y="32"/>
                  <a:pt x="150" y="32"/>
                </a:cubicBezTo>
                <a:cubicBezTo>
                  <a:pt x="150" y="32"/>
                  <a:pt x="150" y="32"/>
                  <a:pt x="151" y="31"/>
                </a:cubicBezTo>
                <a:cubicBezTo>
                  <a:pt x="150" y="31"/>
                  <a:pt x="150" y="31"/>
                  <a:pt x="150" y="31"/>
                </a:cubicBezTo>
                <a:cubicBezTo>
                  <a:pt x="150" y="30"/>
                  <a:pt x="150" y="30"/>
                  <a:pt x="150" y="30"/>
                </a:cubicBezTo>
                <a:cubicBezTo>
                  <a:pt x="149" y="30"/>
                  <a:pt x="149" y="30"/>
                  <a:pt x="149" y="30"/>
                </a:cubicBezTo>
                <a:cubicBezTo>
                  <a:pt x="149" y="30"/>
                  <a:pt x="149" y="31"/>
                  <a:pt x="149" y="31"/>
                </a:cubicBezTo>
                <a:cubicBezTo>
                  <a:pt x="148" y="31"/>
                  <a:pt x="148" y="31"/>
                  <a:pt x="148" y="30"/>
                </a:cubicBezTo>
                <a:cubicBezTo>
                  <a:pt x="148" y="31"/>
                  <a:pt x="148" y="31"/>
                  <a:pt x="148" y="31"/>
                </a:cubicBezTo>
                <a:cubicBezTo>
                  <a:pt x="147" y="30"/>
                  <a:pt x="147" y="30"/>
                  <a:pt x="147" y="30"/>
                </a:cubicBezTo>
                <a:cubicBezTo>
                  <a:pt x="147" y="30"/>
                  <a:pt x="147" y="30"/>
                  <a:pt x="147" y="30"/>
                </a:cubicBezTo>
                <a:cubicBezTo>
                  <a:pt x="146" y="30"/>
                  <a:pt x="146" y="30"/>
                  <a:pt x="146" y="30"/>
                </a:cubicBezTo>
                <a:cubicBezTo>
                  <a:pt x="146" y="30"/>
                  <a:pt x="146" y="30"/>
                  <a:pt x="146" y="30"/>
                </a:cubicBezTo>
                <a:cubicBezTo>
                  <a:pt x="145" y="30"/>
                  <a:pt x="146" y="31"/>
                  <a:pt x="146" y="31"/>
                </a:cubicBezTo>
                <a:cubicBezTo>
                  <a:pt x="145" y="31"/>
                  <a:pt x="144" y="30"/>
                  <a:pt x="144" y="30"/>
                </a:cubicBezTo>
                <a:cubicBezTo>
                  <a:pt x="144" y="30"/>
                  <a:pt x="144" y="30"/>
                  <a:pt x="144" y="30"/>
                </a:cubicBezTo>
                <a:cubicBezTo>
                  <a:pt x="143" y="29"/>
                  <a:pt x="143" y="29"/>
                  <a:pt x="143" y="29"/>
                </a:cubicBezTo>
                <a:cubicBezTo>
                  <a:pt x="143" y="30"/>
                  <a:pt x="143" y="30"/>
                  <a:pt x="143" y="30"/>
                </a:cubicBezTo>
                <a:cubicBezTo>
                  <a:pt x="142" y="29"/>
                  <a:pt x="142" y="29"/>
                  <a:pt x="142" y="29"/>
                </a:cubicBezTo>
                <a:cubicBezTo>
                  <a:pt x="142" y="29"/>
                  <a:pt x="142" y="29"/>
                  <a:pt x="142" y="29"/>
                </a:cubicBezTo>
                <a:cubicBezTo>
                  <a:pt x="141" y="29"/>
                  <a:pt x="141" y="29"/>
                  <a:pt x="141" y="29"/>
                </a:cubicBezTo>
                <a:cubicBezTo>
                  <a:pt x="142" y="27"/>
                  <a:pt x="143" y="27"/>
                  <a:pt x="144" y="26"/>
                </a:cubicBezTo>
                <a:cubicBezTo>
                  <a:pt x="144" y="27"/>
                  <a:pt x="145" y="27"/>
                  <a:pt x="146" y="27"/>
                </a:cubicBezTo>
                <a:cubicBezTo>
                  <a:pt x="146" y="27"/>
                  <a:pt x="146" y="27"/>
                  <a:pt x="146" y="27"/>
                </a:cubicBezTo>
                <a:cubicBezTo>
                  <a:pt x="147" y="27"/>
                  <a:pt x="146" y="26"/>
                  <a:pt x="146" y="26"/>
                </a:cubicBezTo>
                <a:cubicBezTo>
                  <a:pt x="146" y="25"/>
                  <a:pt x="146" y="25"/>
                  <a:pt x="146" y="25"/>
                </a:cubicBezTo>
                <a:cubicBezTo>
                  <a:pt x="146" y="25"/>
                  <a:pt x="146" y="25"/>
                  <a:pt x="146" y="25"/>
                </a:cubicBezTo>
                <a:cubicBezTo>
                  <a:pt x="146" y="24"/>
                  <a:pt x="146" y="24"/>
                  <a:pt x="146" y="23"/>
                </a:cubicBezTo>
                <a:cubicBezTo>
                  <a:pt x="147" y="23"/>
                  <a:pt x="147" y="23"/>
                  <a:pt x="148" y="24"/>
                </a:cubicBezTo>
                <a:cubicBezTo>
                  <a:pt x="148" y="25"/>
                  <a:pt x="147" y="26"/>
                  <a:pt x="148" y="26"/>
                </a:cubicBezTo>
                <a:cubicBezTo>
                  <a:pt x="149" y="26"/>
                  <a:pt x="150" y="27"/>
                  <a:pt x="150" y="26"/>
                </a:cubicBezTo>
                <a:cubicBezTo>
                  <a:pt x="150" y="26"/>
                  <a:pt x="149" y="26"/>
                  <a:pt x="149" y="24"/>
                </a:cubicBezTo>
                <a:cubicBezTo>
                  <a:pt x="149" y="24"/>
                  <a:pt x="149" y="24"/>
                  <a:pt x="149" y="24"/>
                </a:cubicBezTo>
                <a:cubicBezTo>
                  <a:pt x="149" y="24"/>
                  <a:pt x="149" y="24"/>
                  <a:pt x="149" y="24"/>
                </a:cubicBezTo>
                <a:cubicBezTo>
                  <a:pt x="149" y="24"/>
                  <a:pt x="150" y="24"/>
                  <a:pt x="150" y="23"/>
                </a:cubicBezTo>
                <a:cubicBezTo>
                  <a:pt x="150" y="23"/>
                  <a:pt x="150" y="23"/>
                  <a:pt x="150" y="23"/>
                </a:cubicBezTo>
                <a:cubicBezTo>
                  <a:pt x="149" y="23"/>
                  <a:pt x="149" y="23"/>
                  <a:pt x="149" y="23"/>
                </a:cubicBezTo>
                <a:cubicBezTo>
                  <a:pt x="149" y="23"/>
                  <a:pt x="148" y="22"/>
                  <a:pt x="148" y="23"/>
                </a:cubicBezTo>
                <a:cubicBezTo>
                  <a:pt x="147" y="23"/>
                  <a:pt x="147" y="23"/>
                  <a:pt x="147" y="23"/>
                </a:cubicBezTo>
                <a:cubicBezTo>
                  <a:pt x="147" y="21"/>
                  <a:pt x="149" y="21"/>
                  <a:pt x="150" y="20"/>
                </a:cubicBezTo>
                <a:cubicBezTo>
                  <a:pt x="151" y="20"/>
                  <a:pt x="152" y="19"/>
                  <a:pt x="152" y="20"/>
                </a:cubicBezTo>
                <a:cubicBezTo>
                  <a:pt x="154" y="21"/>
                  <a:pt x="154" y="21"/>
                  <a:pt x="154" y="21"/>
                </a:cubicBezTo>
                <a:cubicBezTo>
                  <a:pt x="154" y="21"/>
                  <a:pt x="154" y="21"/>
                  <a:pt x="154" y="21"/>
                </a:cubicBezTo>
                <a:cubicBezTo>
                  <a:pt x="154" y="21"/>
                  <a:pt x="154" y="21"/>
                  <a:pt x="154" y="20"/>
                </a:cubicBezTo>
                <a:cubicBezTo>
                  <a:pt x="154" y="20"/>
                  <a:pt x="154" y="20"/>
                  <a:pt x="154" y="20"/>
                </a:cubicBezTo>
                <a:cubicBezTo>
                  <a:pt x="153" y="20"/>
                  <a:pt x="153" y="19"/>
                  <a:pt x="152" y="19"/>
                </a:cubicBezTo>
                <a:cubicBezTo>
                  <a:pt x="152" y="19"/>
                  <a:pt x="152" y="19"/>
                  <a:pt x="152" y="19"/>
                </a:cubicBezTo>
                <a:cubicBezTo>
                  <a:pt x="152" y="19"/>
                  <a:pt x="153" y="19"/>
                  <a:pt x="153" y="19"/>
                </a:cubicBezTo>
                <a:cubicBezTo>
                  <a:pt x="153" y="18"/>
                  <a:pt x="153" y="17"/>
                  <a:pt x="153" y="16"/>
                </a:cubicBezTo>
                <a:cubicBezTo>
                  <a:pt x="153" y="16"/>
                  <a:pt x="153" y="15"/>
                  <a:pt x="153" y="15"/>
                </a:cubicBezTo>
                <a:cubicBezTo>
                  <a:pt x="153" y="14"/>
                  <a:pt x="153" y="15"/>
                  <a:pt x="153" y="15"/>
                </a:cubicBezTo>
                <a:cubicBezTo>
                  <a:pt x="153" y="14"/>
                  <a:pt x="153" y="13"/>
                  <a:pt x="154" y="12"/>
                </a:cubicBezTo>
                <a:cubicBezTo>
                  <a:pt x="155" y="13"/>
                  <a:pt x="156" y="13"/>
                  <a:pt x="156" y="15"/>
                </a:cubicBezTo>
                <a:cubicBezTo>
                  <a:pt x="157" y="15"/>
                  <a:pt x="156" y="16"/>
                  <a:pt x="157" y="16"/>
                </a:cubicBezTo>
                <a:cubicBezTo>
                  <a:pt x="158" y="16"/>
                  <a:pt x="157" y="15"/>
                  <a:pt x="157" y="15"/>
                </a:cubicBezTo>
                <a:cubicBezTo>
                  <a:pt x="157" y="14"/>
                  <a:pt x="157" y="14"/>
                  <a:pt x="157" y="14"/>
                </a:cubicBezTo>
                <a:cubicBezTo>
                  <a:pt x="159" y="14"/>
                  <a:pt x="161" y="14"/>
                  <a:pt x="162" y="13"/>
                </a:cubicBezTo>
                <a:cubicBezTo>
                  <a:pt x="163" y="12"/>
                  <a:pt x="164" y="14"/>
                  <a:pt x="165" y="13"/>
                </a:cubicBezTo>
                <a:cubicBezTo>
                  <a:pt x="164" y="12"/>
                  <a:pt x="164" y="12"/>
                  <a:pt x="163" y="12"/>
                </a:cubicBezTo>
                <a:cubicBezTo>
                  <a:pt x="164" y="11"/>
                  <a:pt x="164" y="11"/>
                  <a:pt x="164" y="11"/>
                </a:cubicBezTo>
                <a:cubicBezTo>
                  <a:pt x="162" y="11"/>
                  <a:pt x="162" y="13"/>
                  <a:pt x="160" y="13"/>
                </a:cubicBezTo>
                <a:cubicBezTo>
                  <a:pt x="158" y="12"/>
                  <a:pt x="158" y="12"/>
                  <a:pt x="158" y="12"/>
                </a:cubicBezTo>
                <a:cubicBezTo>
                  <a:pt x="159" y="12"/>
                  <a:pt x="159" y="12"/>
                  <a:pt x="159" y="12"/>
                </a:cubicBezTo>
                <a:cubicBezTo>
                  <a:pt x="158" y="10"/>
                  <a:pt x="156" y="14"/>
                  <a:pt x="155" y="11"/>
                </a:cubicBezTo>
                <a:cubicBezTo>
                  <a:pt x="156" y="10"/>
                  <a:pt x="156" y="10"/>
                  <a:pt x="156" y="10"/>
                </a:cubicBezTo>
                <a:cubicBezTo>
                  <a:pt x="155" y="9"/>
                  <a:pt x="154" y="12"/>
                  <a:pt x="153" y="10"/>
                </a:cubicBezTo>
                <a:cubicBezTo>
                  <a:pt x="153" y="9"/>
                  <a:pt x="153" y="9"/>
                  <a:pt x="153" y="9"/>
                </a:cubicBezTo>
                <a:cubicBezTo>
                  <a:pt x="154" y="8"/>
                  <a:pt x="156" y="10"/>
                  <a:pt x="157" y="8"/>
                </a:cubicBezTo>
                <a:cubicBezTo>
                  <a:pt x="157" y="8"/>
                  <a:pt x="156" y="9"/>
                  <a:pt x="156" y="8"/>
                </a:cubicBezTo>
                <a:cubicBezTo>
                  <a:pt x="155" y="8"/>
                  <a:pt x="154" y="8"/>
                  <a:pt x="153" y="8"/>
                </a:cubicBezTo>
                <a:cubicBezTo>
                  <a:pt x="154" y="7"/>
                  <a:pt x="154" y="7"/>
                  <a:pt x="154" y="7"/>
                </a:cubicBezTo>
                <a:cubicBezTo>
                  <a:pt x="154" y="7"/>
                  <a:pt x="154" y="7"/>
                  <a:pt x="154" y="7"/>
                </a:cubicBezTo>
                <a:cubicBezTo>
                  <a:pt x="155" y="6"/>
                  <a:pt x="155" y="6"/>
                  <a:pt x="155" y="6"/>
                </a:cubicBezTo>
                <a:cubicBezTo>
                  <a:pt x="154" y="6"/>
                  <a:pt x="154" y="6"/>
                  <a:pt x="154" y="6"/>
                </a:cubicBezTo>
                <a:cubicBezTo>
                  <a:pt x="154" y="5"/>
                  <a:pt x="155" y="5"/>
                  <a:pt x="154" y="5"/>
                </a:cubicBezTo>
                <a:cubicBezTo>
                  <a:pt x="153" y="5"/>
                  <a:pt x="153" y="5"/>
                  <a:pt x="153" y="5"/>
                </a:cubicBezTo>
                <a:cubicBezTo>
                  <a:pt x="153" y="4"/>
                  <a:pt x="154" y="4"/>
                  <a:pt x="155" y="4"/>
                </a:cubicBezTo>
                <a:cubicBezTo>
                  <a:pt x="156" y="4"/>
                  <a:pt x="156" y="4"/>
                  <a:pt x="156" y="4"/>
                </a:cubicBezTo>
                <a:cubicBezTo>
                  <a:pt x="156" y="4"/>
                  <a:pt x="156" y="4"/>
                  <a:pt x="156" y="4"/>
                </a:cubicBezTo>
                <a:cubicBezTo>
                  <a:pt x="157" y="4"/>
                  <a:pt x="157" y="3"/>
                  <a:pt x="157" y="3"/>
                </a:cubicBezTo>
                <a:cubicBezTo>
                  <a:pt x="158" y="4"/>
                  <a:pt x="158" y="4"/>
                  <a:pt x="158" y="4"/>
                </a:cubicBezTo>
                <a:cubicBezTo>
                  <a:pt x="159" y="5"/>
                  <a:pt x="158" y="3"/>
                  <a:pt x="159" y="4"/>
                </a:cubicBezTo>
                <a:cubicBezTo>
                  <a:pt x="159" y="4"/>
                  <a:pt x="159" y="4"/>
                  <a:pt x="159" y="5"/>
                </a:cubicBezTo>
                <a:cubicBezTo>
                  <a:pt x="159" y="5"/>
                  <a:pt x="159" y="5"/>
                  <a:pt x="159" y="5"/>
                </a:cubicBezTo>
                <a:cubicBezTo>
                  <a:pt x="159" y="5"/>
                  <a:pt x="159" y="5"/>
                  <a:pt x="159" y="5"/>
                </a:cubicBezTo>
                <a:cubicBezTo>
                  <a:pt x="160" y="5"/>
                  <a:pt x="160" y="5"/>
                  <a:pt x="160" y="5"/>
                </a:cubicBezTo>
                <a:cubicBezTo>
                  <a:pt x="161" y="4"/>
                  <a:pt x="159" y="4"/>
                  <a:pt x="159" y="3"/>
                </a:cubicBezTo>
                <a:cubicBezTo>
                  <a:pt x="160" y="3"/>
                  <a:pt x="161" y="3"/>
                  <a:pt x="160" y="2"/>
                </a:cubicBezTo>
                <a:cubicBezTo>
                  <a:pt x="162" y="1"/>
                  <a:pt x="161" y="6"/>
                  <a:pt x="163" y="3"/>
                </a:cubicBezTo>
                <a:cubicBezTo>
                  <a:pt x="163" y="2"/>
                  <a:pt x="163" y="2"/>
                  <a:pt x="163" y="2"/>
                </a:cubicBezTo>
                <a:cubicBezTo>
                  <a:pt x="164" y="2"/>
                  <a:pt x="164" y="3"/>
                  <a:pt x="164" y="3"/>
                </a:cubicBezTo>
                <a:cubicBezTo>
                  <a:pt x="165" y="2"/>
                  <a:pt x="164" y="2"/>
                  <a:pt x="164" y="1"/>
                </a:cubicBezTo>
                <a:cubicBezTo>
                  <a:pt x="165" y="1"/>
                  <a:pt x="164" y="3"/>
                  <a:pt x="165" y="3"/>
                </a:cubicBezTo>
                <a:cubicBezTo>
                  <a:pt x="165" y="3"/>
                  <a:pt x="165" y="2"/>
                  <a:pt x="165" y="1"/>
                </a:cubicBezTo>
                <a:cubicBezTo>
                  <a:pt x="165" y="1"/>
                  <a:pt x="165" y="1"/>
                  <a:pt x="165" y="1"/>
                </a:cubicBezTo>
                <a:cubicBezTo>
                  <a:pt x="166" y="1"/>
                  <a:pt x="166" y="2"/>
                  <a:pt x="167" y="3"/>
                </a:cubicBezTo>
                <a:cubicBezTo>
                  <a:pt x="168" y="2"/>
                  <a:pt x="166" y="1"/>
                  <a:pt x="167" y="0"/>
                </a:cubicBezTo>
                <a:cubicBezTo>
                  <a:pt x="168" y="1"/>
                  <a:pt x="168" y="1"/>
                  <a:pt x="169" y="1"/>
                </a:cubicBezTo>
                <a:close/>
                <a:moveTo>
                  <a:pt x="150" y="5"/>
                </a:moveTo>
                <a:cubicBezTo>
                  <a:pt x="150" y="5"/>
                  <a:pt x="150" y="5"/>
                  <a:pt x="150" y="5"/>
                </a:cubicBezTo>
                <a:cubicBezTo>
                  <a:pt x="153" y="6"/>
                  <a:pt x="149" y="9"/>
                  <a:pt x="151" y="11"/>
                </a:cubicBezTo>
                <a:cubicBezTo>
                  <a:pt x="151" y="11"/>
                  <a:pt x="151" y="10"/>
                  <a:pt x="152" y="11"/>
                </a:cubicBezTo>
                <a:cubicBezTo>
                  <a:pt x="152" y="11"/>
                  <a:pt x="151" y="12"/>
                  <a:pt x="152" y="13"/>
                </a:cubicBezTo>
                <a:cubicBezTo>
                  <a:pt x="152" y="12"/>
                  <a:pt x="152" y="12"/>
                  <a:pt x="152" y="11"/>
                </a:cubicBezTo>
                <a:cubicBezTo>
                  <a:pt x="153" y="11"/>
                  <a:pt x="153" y="11"/>
                  <a:pt x="153" y="11"/>
                </a:cubicBezTo>
                <a:cubicBezTo>
                  <a:pt x="152" y="13"/>
                  <a:pt x="153" y="15"/>
                  <a:pt x="151" y="15"/>
                </a:cubicBezTo>
                <a:cubicBezTo>
                  <a:pt x="151" y="15"/>
                  <a:pt x="151" y="15"/>
                  <a:pt x="151" y="15"/>
                </a:cubicBezTo>
                <a:cubicBezTo>
                  <a:pt x="151" y="15"/>
                  <a:pt x="151" y="15"/>
                  <a:pt x="151" y="15"/>
                </a:cubicBezTo>
                <a:cubicBezTo>
                  <a:pt x="152" y="16"/>
                  <a:pt x="152" y="16"/>
                  <a:pt x="152" y="17"/>
                </a:cubicBezTo>
                <a:cubicBezTo>
                  <a:pt x="152" y="18"/>
                  <a:pt x="150" y="17"/>
                  <a:pt x="151" y="19"/>
                </a:cubicBezTo>
                <a:cubicBezTo>
                  <a:pt x="150" y="19"/>
                  <a:pt x="150" y="19"/>
                  <a:pt x="150" y="19"/>
                </a:cubicBezTo>
                <a:cubicBezTo>
                  <a:pt x="151" y="18"/>
                  <a:pt x="151" y="18"/>
                  <a:pt x="151" y="18"/>
                </a:cubicBezTo>
                <a:cubicBezTo>
                  <a:pt x="151" y="18"/>
                  <a:pt x="150" y="18"/>
                  <a:pt x="150" y="18"/>
                </a:cubicBezTo>
                <a:cubicBezTo>
                  <a:pt x="150" y="18"/>
                  <a:pt x="150" y="18"/>
                  <a:pt x="150" y="18"/>
                </a:cubicBezTo>
                <a:cubicBezTo>
                  <a:pt x="150" y="18"/>
                  <a:pt x="150" y="18"/>
                  <a:pt x="150" y="18"/>
                </a:cubicBezTo>
                <a:cubicBezTo>
                  <a:pt x="149" y="19"/>
                  <a:pt x="149" y="19"/>
                  <a:pt x="148" y="20"/>
                </a:cubicBezTo>
                <a:cubicBezTo>
                  <a:pt x="148" y="20"/>
                  <a:pt x="148" y="20"/>
                  <a:pt x="148" y="20"/>
                </a:cubicBezTo>
                <a:cubicBezTo>
                  <a:pt x="147" y="21"/>
                  <a:pt x="147" y="21"/>
                  <a:pt x="147" y="21"/>
                </a:cubicBezTo>
                <a:cubicBezTo>
                  <a:pt x="147" y="20"/>
                  <a:pt x="147" y="20"/>
                  <a:pt x="147" y="20"/>
                </a:cubicBezTo>
                <a:cubicBezTo>
                  <a:pt x="147" y="21"/>
                  <a:pt x="146" y="21"/>
                  <a:pt x="146" y="22"/>
                </a:cubicBezTo>
                <a:cubicBezTo>
                  <a:pt x="145" y="21"/>
                  <a:pt x="145" y="21"/>
                  <a:pt x="145" y="21"/>
                </a:cubicBezTo>
                <a:cubicBezTo>
                  <a:pt x="145" y="21"/>
                  <a:pt x="145" y="21"/>
                  <a:pt x="145" y="21"/>
                </a:cubicBezTo>
                <a:cubicBezTo>
                  <a:pt x="145" y="21"/>
                  <a:pt x="145" y="21"/>
                  <a:pt x="145" y="21"/>
                </a:cubicBezTo>
                <a:cubicBezTo>
                  <a:pt x="145" y="21"/>
                  <a:pt x="144" y="21"/>
                  <a:pt x="144" y="21"/>
                </a:cubicBezTo>
                <a:cubicBezTo>
                  <a:pt x="144" y="21"/>
                  <a:pt x="143" y="21"/>
                  <a:pt x="143" y="20"/>
                </a:cubicBezTo>
                <a:cubicBezTo>
                  <a:pt x="143" y="20"/>
                  <a:pt x="143" y="20"/>
                  <a:pt x="143" y="19"/>
                </a:cubicBezTo>
                <a:cubicBezTo>
                  <a:pt x="143" y="19"/>
                  <a:pt x="143" y="19"/>
                  <a:pt x="143" y="19"/>
                </a:cubicBezTo>
                <a:cubicBezTo>
                  <a:pt x="143" y="19"/>
                  <a:pt x="143" y="19"/>
                  <a:pt x="143" y="19"/>
                </a:cubicBezTo>
                <a:cubicBezTo>
                  <a:pt x="143" y="18"/>
                  <a:pt x="143" y="18"/>
                  <a:pt x="143" y="17"/>
                </a:cubicBezTo>
                <a:cubicBezTo>
                  <a:pt x="143" y="16"/>
                  <a:pt x="144" y="17"/>
                  <a:pt x="144" y="16"/>
                </a:cubicBezTo>
                <a:cubicBezTo>
                  <a:pt x="145" y="17"/>
                  <a:pt x="145" y="17"/>
                  <a:pt x="145" y="17"/>
                </a:cubicBezTo>
                <a:cubicBezTo>
                  <a:pt x="145" y="16"/>
                  <a:pt x="145" y="16"/>
                  <a:pt x="145" y="16"/>
                </a:cubicBezTo>
                <a:cubicBezTo>
                  <a:pt x="146" y="17"/>
                  <a:pt x="146" y="17"/>
                  <a:pt x="146" y="17"/>
                </a:cubicBezTo>
                <a:cubicBezTo>
                  <a:pt x="146" y="16"/>
                  <a:pt x="146" y="16"/>
                  <a:pt x="146" y="16"/>
                </a:cubicBezTo>
                <a:cubicBezTo>
                  <a:pt x="145" y="16"/>
                  <a:pt x="145" y="15"/>
                  <a:pt x="144" y="15"/>
                </a:cubicBezTo>
                <a:cubicBezTo>
                  <a:pt x="144" y="15"/>
                  <a:pt x="144" y="15"/>
                  <a:pt x="144" y="15"/>
                </a:cubicBezTo>
                <a:cubicBezTo>
                  <a:pt x="144" y="15"/>
                  <a:pt x="144" y="15"/>
                  <a:pt x="143" y="15"/>
                </a:cubicBezTo>
                <a:cubicBezTo>
                  <a:pt x="143" y="14"/>
                  <a:pt x="144" y="14"/>
                  <a:pt x="144" y="13"/>
                </a:cubicBezTo>
                <a:cubicBezTo>
                  <a:pt x="144" y="13"/>
                  <a:pt x="145" y="12"/>
                  <a:pt x="145" y="11"/>
                </a:cubicBezTo>
                <a:cubicBezTo>
                  <a:pt x="145" y="12"/>
                  <a:pt x="146" y="12"/>
                  <a:pt x="147" y="12"/>
                </a:cubicBezTo>
                <a:cubicBezTo>
                  <a:pt x="147" y="12"/>
                  <a:pt x="147" y="12"/>
                  <a:pt x="147" y="11"/>
                </a:cubicBezTo>
                <a:cubicBezTo>
                  <a:pt x="146" y="11"/>
                  <a:pt x="146" y="10"/>
                  <a:pt x="145" y="10"/>
                </a:cubicBezTo>
                <a:cubicBezTo>
                  <a:pt x="145" y="9"/>
                  <a:pt x="145" y="9"/>
                  <a:pt x="145" y="9"/>
                </a:cubicBezTo>
                <a:cubicBezTo>
                  <a:pt x="146" y="10"/>
                  <a:pt x="147" y="9"/>
                  <a:pt x="148" y="9"/>
                </a:cubicBezTo>
                <a:cubicBezTo>
                  <a:pt x="148" y="8"/>
                  <a:pt x="147" y="8"/>
                  <a:pt x="148" y="7"/>
                </a:cubicBezTo>
                <a:cubicBezTo>
                  <a:pt x="148" y="7"/>
                  <a:pt x="148" y="7"/>
                  <a:pt x="149" y="7"/>
                </a:cubicBezTo>
                <a:cubicBezTo>
                  <a:pt x="149" y="7"/>
                  <a:pt x="149" y="7"/>
                  <a:pt x="149" y="7"/>
                </a:cubicBezTo>
                <a:cubicBezTo>
                  <a:pt x="149" y="7"/>
                  <a:pt x="149" y="7"/>
                  <a:pt x="150" y="7"/>
                </a:cubicBezTo>
                <a:cubicBezTo>
                  <a:pt x="150" y="7"/>
                  <a:pt x="150" y="7"/>
                  <a:pt x="150" y="7"/>
                </a:cubicBezTo>
                <a:cubicBezTo>
                  <a:pt x="150" y="6"/>
                  <a:pt x="150" y="5"/>
                  <a:pt x="149" y="6"/>
                </a:cubicBezTo>
                <a:cubicBezTo>
                  <a:pt x="149" y="5"/>
                  <a:pt x="149" y="5"/>
                  <a:pt x="149" y="5"/>
                </a:cubicBezTo>
                <a:cubicBezTo>
                  <a:pt x="149" y="5"/>
                  <a:pt x="149" y="5"/>
                  <a:pt x="150" y="5"/>
                </a:cubicBezTo>
                <a:close/>
                <a:moveTo>
                  <a:pt x="155" y="6"/>
                </a:moveTo>
                <a:cubicBezTo>
                  <a:pt x="156" y="6"/>
                  <a:pt x="156" y="6"/>
                  <a:pt x="156" y="6"/>
                </a:cubicBezTo>
                <a:cubicBezTo>
                  <a:pt x="155" y="6"/>
                  <a:pt x="155" y="6"/>
                  <a:pt x="155" y="6"/>
                </a:cubicBezTo>
                <a:close/>
                <a:moveTo>
                  <a:pt x="142" y="10"/>
                </a:moveTo>
                <a:cubicBezTo>
                  <a:pt x="141" y="10"/>
                  <a:pt x="141" y="11"/>
                  <a:pt x="141" y="11"/>
                </a:cubicBezTo>
                <a:cubicBezTo>
                  <a:pt x="141" y="11"/>
                  <a:pt x="141" y="11"/>
                  <a:pt x="141" y="10"/>
                </a:cubicBezTo>
                <a:cubicBezTo>
                  <a:pt x="141" y="10"/>
                  <a:pt x="142" y="10"/>
                  <a:pt x="142" y="10"/>
                </a:cubicBezTo>
                <a:close/>
                <a:moveTo>
                  <a:pt x="133" y="12"/>
                </a:moveTo>
                <a:cubicBezTo>
                  <a:pt x="134" y="11"/>
                  <a:pt x="134" y="11"/>
                  <a:pt x="135" y="11"/>
                </a:cubicBezTo>
                <a:cubicBezTo>
                  <a:pt x="135" y="12"/>
                  <a:pt x="135" y="12"/>
                  <a:pt x="135" y="13"/>
                </a:cubicBezTo>
                <a:cubicBezTo>
                  <a:pt x="135" y="14"/>
                  <a:pt x="135" y="14"/>
                  <a:pt x="135" y="14"/>
                </a:cubicBezTo>
                <a:cubicBezTo>
                  <a:pt x="135" y="14"/>
                  <a:pt x="136" y="12"/>
                  <a:pt x="136" y="14"/>
                </a:cubicBezTo>
                <a:cubicBezTo>
                  <a:pt x="135" y="15"/>
                  <a:pt x="138" y="15"/>
                  <a:pt x="137" y="16"/>
                </a:cubicBezTo>
                <a:cubicBezTo>
                  <a:pt x="135" y="17"/>
                  <a:pt x="136" y="21"/>
                  <a:pt x="133" y="20"/>
                </a:cubicBezTo>
                <a:cubicBezTo>
                  <a:pt x="135" y="19"/>
                  <a:pt x="133" y="17"/>
                  <a:pt x="132" y="16"/>
                </a:cubicBezTo>
                <a:cubicBezTo>
                  <a:pt x="131" y="16"/>
                  <a:pt x="131" y="16"/>
                  <a:pt x="131" y="16"/>
                </a:cubicBezTo>
                <a:cubicBezTo>
                  <a:pt x="131" y="16"/>
                  <a:pt x="131" y="15"/>
                  <a:pt x="131" y="15"/>
                </a:cubicBezTo>
                <a:cubicBezTo>
                  <a:pt x="132" y="15"/>
                  <a:pt x="132" y="16"/>
                  <a:pt x="132" y="16"/>
                </a:cubicBezTo>
                <a:cubicBezTo>
                  <a:pt x="133" y="15"/>
                  <a:pt x="133" y="15"/>
                  <a:pt x="133" y="15"/>
                </a:cubicBezTo>
                <a:cubicBezTo>
                  <a:pt x="133" y="15"/>
                  <a:pt x="133" y="15"/>
                  <a:pt x="133" y="15"/>
                </a:cubicBezTo>
                <a:cubicBezTo>
                  <a:pt x="133" y="14"/>
                  <a:pt x="133" y="14"/>
                  <a:pt x="133" y="13"/>
                </a:cubicBezTo>
                <a:cubicBezTo>
                  <a:pt x="133" y="13"/>
                  <a:pt x="133" y="13"/>
                  <a:pt x="133" y="13"/>
                </a:cubicBezTo>
                <a:cubicBezTo>
                  <a:pt x="132" y="14"/>
                  <a:pt x="132" y="14"/>
                  <a:pt x="132" y="14"/>
                </a:cubicBezTo>
                <a:cubicBezTo>
                  <a:pt x="133" y="13"/>
                  <a:pt x="133" y="13"/>
                  <a:pt x="133" y="13"/>
                </a:cubicBezTo>
                <a:cubicBezTo>
                  <a:pt x="133" y="13"/>
                  <a:pt x="133" y="12"/>
                  <a:pt x="132" y="12"/>
                </a:cubicBezTo>
                <a:cubicBezTo>
                  <a:pt x="132" y="12"/>
                  <a:pt x="133" y="11"/>
                  <a:pt x="133" y="12"/>
                </a:cubicBezTo>
                <a:close/>
                <a:moveTo>
                  <a:pt x="126" y="12"/>
                </a:moveTo>
                <a:cubicBezTo>
                  <a:pt x="126" y="13"/>
                  <a:pt x="126" y="14"/>
                  <a:pt x="125" y="15"/>
                </a:cubicBezTo>
                <a:cubicBezTo>
                  <a:pt x="124" y="15"/>
                  <a:pt x="124" y="14"/>
                  <a:pt x="124" y="14"/>
                </a:cubicBezTo>
                <a:cubicBezTo>
                  <a:pt x="124" y="14"/>
                  <a:pt x="124" y="14"/>
                  <a:pt x="124" y="14"/>
                </a:cubicBezTo>
                <a:cubicBezTo>
                  <a:pt x="123" y="13"/>
                  <a:pt x="123" y="13"/>
                  <a:pt x="122" y="13"/>
                </a:cubicBezTo>
                <a:cubicBezTo>
                  <a:pt x="123" y="12"/>
                  <a:pt x="125" y="13"/>
                  <a:pt x="126" y="12"/>
                </a:cubicBezTo>
                <a:close/>
                <a:moveTo>
                  <a:pt x="120" y="15"/>
                </a:moveTo>
                <a:cubicBezTo>
                  <a:pt x="119" y="15"/>
                  <a:pt x="119" y="15"/>
                  <a:pt x="119" y="15"/>
                </a:cubicBezTo>
                <a:cubicBezTo>
                  <a:pt x="119" y="15"/>
                  <a:pt x="119" y="14"/>
                  <a:pt x="119" y="14"/>
                </a:cubicBezTo>
                <a:cubicBezTo>
                  <a:pt x="120" y="14"/>
                  <a:pt x="120" y="14"/>
                  <a:pt x="120" y="14"/>
                </a:cubicBezTo>
                <a:cubicBezTo>
                  <a:pt x="120" y="15"/>
                  <a:pt x="120" y="15"/>
                  <a:pt x="120" y="15"/>
                </a:cubicBezTo>
                <a:close/>
                <a:moveTo>
                  <a:pt x="124" y="15"/>
                </a:moveTo>
                <a:cubicBezTo>
                  <a:pt x="124" y="16"/>
                  <a:pt x="122" y="16"/>
                  <a:pt x="123" y="17"/>
                </a:cubicBezTo>
                <a:cubicBezTo>
                  <a:pt x="122" y="18"/>
                  <a:pt x="121" y="18"/>
                  <a:pt x="120" y="18"/>
                </a:cubicBezTo>
                <a:cubicBezTo>
                  <a:pt x="120" y="18"/>
                  <a:pt x="120" y="17"/>
                  <a:pt x="119" y="17"/>
                </a:cubicBezTo>
                <a:cubicBezTo>
                  <a:pt x="120" y="16"/>
                  <a:pt x="120" y="15"/>
                  <a:pt x="121" y="15"/>
                </a:cubicBezTo>
                <a:cubicBezTo>
                  <a:pt x="122" y="15"/>
                  <a:pt x="123" y="15"/>
                  <a:pt x="124" y="15"/>
                </a:cubicBezTo>
                <a:close/>
                <a:moveTo>
                  <a:pt x="115" y="16"/>
                </a:moveTo>
                <a:cubicBezTo>
                  <a:pt x="115" y="16"/>
                  <a:pt x="115" y="16"/>
                  <a:pt x="115" y="16"/>
                </a:cubicBezTo>
                <a:cubicBezTo>
                  <a:pt x="115" y="15"/>
                  <a:pt x="115" y="15"/>
                  <a:pt x="115" y="15"/>
                </a:cubicBezTo>
                <a:cubicBezTo>
                  <a:pt x="116" y="15"/>
                  <a:pt x="116" y="15"/>
                  <a:pt x="116" y="15"/>
                </a:cubicBezTo>
                <a:cubicBezTo>
                  <a:pt x="117" y="17"/>
                  <a:pt x="114" y="16"/>
                  <a:pt x="115" y="18"/>
                </a:cubicBezTo>
                <a:cubicBezTo>
                  <a:pt x="114" y="20"/>
                  <a:pt x="112" y="18"/>
                  <a:pt x="111" y="21"/>
                </a:cubicBezTo>
                <a:cubicBezTo>
                  <a:pt x="110" y="19"/>
                  <a:pt x="114" y="18"/>
                  <a:pt x="111" y="18"/>
                </a:cubicBezTo>
                <a:cubicBezTo>
                  <a:pt x="109" y="20"/>
                  <a:pt x="109" y="20"/>
                  <a:pt x="109" y="20"/>
                </a:cubicBezTo>
                <a:cubicBezTo>
                  <a:pt x="109" y="20"/>
                  <a:pt x="109" y="20"/>
                  <a:pt x="109" y="20"/>
                </a:cubicBezTo>
                <a:cubicBezTo>
                  <a:pt x="108" y="20"/>
                  <a:pt x="108" y="21"/>
                  <a:pt x="107" y="21"/>
                </a:cubicBezTo>
                <a:cubicBezTo>
                  <a:pt x="107" y="20"/>
                  <a:pt x="108" y="20"/>
                  <a:pt x="107" y="19"/>
                </a:cubicBezTo>
                <a:cubicBezTo>
                  <a:pt x="106" y="20"/>
                  <a:pt x="106" y="20"/>
                  <a:pt x="106" y="20"/>
                </a:cubicBezTo>
                <a:cubicBezTo>
                  <a:pt x="106" y="20"/>
                  <a:pt x="106" y="20"/>
                  <a:pt x="106" y="19"/>
                </a:cubicBezTo>
                <a:cubicBezTo>
                  <a:pt x="105" y="20"/>
                  <a:pt x="105" y="20"/>
                  <a:pt x="105" y="20"/>
                </a:cubicBezTo>
                <a:cubicBezTo>
                  <a:pt x="105" y="19"/>
                  <a:pt x="106" y="19"/>
                  <a:pt x="106" y="18"/>
                </a:cubicBezTo>
                <a:cubicBezTo>
                  <a:pt x="108" y="18"/>
                  <a:pt x="108" y="17"/>
                  <a:pt x="109" y="17"/>
                </a:cubicBezTo>
                <a:cubicBezTo>
                  <a:pt x="110" y="16"/>
                  <a:pt x="112" y="16"/>
                  <a:pt x="112" y="15"/>
                </a:cubicBezTo>
                <a:cubicBezTo>
                  <a:pt x="113" y="15"/>
                  <a:pt x="115" y="15"/>
                  <a:pt x="115" y="16"/>
                </a:cubicBezTo>
                <a:close/>
                <a:moveTo>
                  <a:pt x="140" y="19"/>
                </a:moveTo>
                <a:cubicBezTo>
                  <a:pt x="140" y="21"/>
                  <a:pt x="140" y="21"/>
                  <a:pt x="140" y="21"/>
                </a:cubicBezTo>
                <a:cubicBezTo>
                  <a:pt x="139" y="21"/>
                  <a:pt x="137" y="21"/>
                  <a:pt x="137" y="19"/>
                </a:cubicBezTo>
                <a:cubicBezTo>
                  <a:pt x="137" y="19"/>
                  <a:pt x="138" y="19"/>
                  <a:pt x="138" y="19"/>
                </a:cubicBezTo>
                <a:cubicBezTo>
                  <a:pt x="137" y="18"/>
                  <a:pt x="138" y="17"/>
                  <a:pt x="139" y="16"/>
                </a:cubicBezTo>
                <a:cubicBezTo>
                  <a:pt x="140" y="16"/>
                  <a:pt x="139" y="18"/>
                  <a:pt x="140" y="19"/>
                </a:cubicBezTo>
                <a:close/>
                <a:moveTo>
                  <a:pt x="127" y="21"/>
                </a:moveTo>
                <a:cubicBezTo>
                  <a:pt x="127" y="21"/>
                  <a:pt x="127" y="21"/>
                  <a:pt x="127" y="21"/>
                </a:cubicBezTo>
                <a:cubicBezTo>
                  <a:pt x="127" y="20"/>
                  <a:pt x="128" y="19"/>
                  <a:pt x="128" y="18"/>
                </a:cubicBezTo>
                <a:cubicBezTo>
                  <a:pt x="128" y="19"/>
                  <a:pt x="128" y="20"/>
                  <a:pt x="127" y="21"/>
                </a:cubicBezTo>
                <a:close/>
                <a:moveTo>
                  <a:pt x="132" y="19"/>
                </a:moveTo>
                <a:cubicBezTo>
                  <a:pt x="132" y="20"/>
                  <a:pt x="132" y="20"/>
                  <a:pt x="132" y="20"/>
                </a:cubicBezTo>
                <a:cubicBezTo>
                  <a:pt x="132" y="20"/>
                  <a:pt x="131" y="19"/>
                  <a:pt x="131" y="19"/>
                </a:cubicBezTo>
                <a:cubicBezTo>
                  <a:pt x="131" y="19"/>
                  <a:pt x="132" y="19"/>
                  <a:pt x="132" y="19"/>
                </a:cubicBezTo>
                <a:close/>
                <a:moveTo>
                  <a:pt x="163" y="20"/>
                </a:moveTo>
                <a:cubicBezTo>
                  <a:pt x="163" y="21"/>
                  <a:pt x="163" y="21"/>
                  <a:pt x="163" y="21"/>
                </a:cubicBezTo>
                <a:cubicBezTo>
                  <a:pt x="162" y="21"/>
                  <a:pt x="162" y="21"/>
                  <a:pt x="162" y="21"/>
                </a:cubicBezTo>
                <a:cubicBezTo>
                  <a:pt x="162" y="20"/>
                  <a:pt x="162" y="20"/>
                  <a:pt x="162" y="20"/>
                </a:cubicBezTo>
                <a:cubicBezTo>
                  <a:pt x="162" y="21"/>
                  <a:pt x="162" y="20"/>
                  <a:pt x="163" y="20"/>
                </a:cubicBezTo>
                <a:close/>
                <a:moveTo>
                  <a:pt x="115" y="21"/>
                </a:moveTo>
                <a:cubicBezTo>
                  <a:pt x="114" y="22"/>
                  <a:pt x="114" y="22"/>
                  <a:pt x="114" y="22"/>
                </a:cubicBezTo>
                <a:cubicBezTo>
                  <a:pt x="116" y="22"/>
                  <a:pt x="116" y="23"/>
                  <a:pt x="116" y="24"/>
                </a:cubicBezTo>
                <a:cubicBezTo>
                  <a:pt x="115" y="24"/>
                  <a:pt x="115" y="24"/>
                  <a:pt x="115" y="24"/>
                </a:cubicBezTo>
                <a:cubicBezTo>
                  <a:pt x="117" y="25"/>
                  <a:pt x="115" y="26"/>
                  <a:pt x="116" y="26"/>
                </a:cubicBezTo>
                <a:cubicBezTo>
                  <a:pt x="117" y="26"/>
                  <a:pt x="118" y="27"/>
                  <a:pt x="118" y="26"/>
                </a:cubicBezTo>
                <a:cubicBezTo>
                  <a:pt x="118" y="25"/>
                  <a:pt x="119" y="25"/>
                  <a:pt x="119" y="24"/>
                </a:cubicBezTo>
                <a:cubicBezTo>
                  <a:pt x="119" y="23"/>
                  <a:pt x="119" y="23"/>
                  <a:pt x="119" y="22"/>
                </a:cubicBezTo>
                <a:cubicBezTo>
                  <a:pt x="120" y="22"/>
                  <a:pt x="120" y="22"/>
                  <a:pt x="121" y="21"/>
                </a:cubicBezTo>
                <a:cubicBezTo>
                  <a:pt x="121" y="22"/>
                  <a:pt x="120" y="23"/>
                  <a:pt x="121" y="23"/>
                </a:cubicBezTo>
                <a:cubicBezTo>
                  <a:pt x="121" y="24"/>
                  <a:pt x="120" y="24"/>
                  <a:pt x="120" y="24"/>
                </a:cubicBezTo>
                <a:cubicBezTo>
                  <a:pt x="120" y="25"/>
                  <a:pt x="120" y="25"/>
                  <a:pt x="121" y="25"/>
                </a:cubicBezTo>
                <a:cubicBezTo>
                  <a:pt x="120" y="26"/>
                  <a:pt x="120" y="26"/>
                  <a:pt x="120" y="26"/>
                </a:cubicBezTo>
                <a:cubicBezTo>
                  <a:pt x="120" y="26"/>
                  <a:pt x="121" y="25"/>
                  <a:pt x="121" y="26"/>
                </a:cubicBezTo>
                <a:cubicBezTo>
                  <a:pt x="121" y="26"/>
                  <a:pt x="121" y="26"/>
                  <a:pt x="121" y="26"/>
                </a:cubicBezTo>
                <a:cubicBezTo>
                  <a:pt x="121" y="26"/>
                  <a:pt x="121" y="26"/>
                  <a:pt x="121" y="26"/>
                </a:cubicBezTo>
                <a:cubicBezTo>
                  <a:pt x="122" y="26"/>
                  <a:pt x="122" y="26"/>
                  <a:pt x="122" y="25"/>
                </a:cubicBezTo>
                <a:cubicBezTo>
                  <a:pt x="123" y="25"/>
                  <a:pt x="123" y="26"/>
                  <a:pt x="123" y="26"/>
                </a:cubicBezTo>
                <a:cubicBezTo>
                  <a:pt x="122" y="27"/>
                  <a:pt x="121" y="30"/>
                  <a:pt x="118" y="29"/>
                </a:cubicBezTo>
                <a:cubicBezTo>
                  <a:pt x="119" y="29"/>
                  <a:pt x="118" y="29"/>
                  <a:pt x="118" y="29"/>
                </a:cubicBezTo>
                <a:cubicBezTo>
                  <a:pt x="118" y="29"/>
                  <a:pt x="118" y="29"/>
                  <a:pt x="118" y="29"/>
                </a:cubicBezTo>
                <a:cubicBezTo>
                  <a:pt x="117" y="28"/>
                  <a:pt x="116" y="29"/>
                  <a:pt x="115" y="29"/>
                </a:cubicBezTo>
                <a:cubicBezTo>
                  <a:pt x="114" y="30"/>
                  <a:pt x="112" y="29"/>
                  <a:pt x="111" y="30"/>
                </a:cubicBezTo>
                <a:cubicBezTo>
                  <a:pt x="111" y="29"/>
                  <a:pt x="110" y="29"/>
                  <a:pt x="110" y="28"/>
                </a:cubicBezTo>
                <a:cubicBezTo>
                  <a:pt x="112" y="28"/>
                  <a:pt x="114" y="28"/>
                  <a:pt x="115" y="27"/>
                </a:cubicBezTo>
                <a:cubicBezTo>
                  <a:pt x="114" y="27"/>
                  <a:pt x="113" y="27"/>
                  <a:pt x="112" y="27"/>
                </a:cubicBezTo>
                <a:cubicBezTo>
                  <a:pt x="112" y="27"/>
                  <a:pt x="112" y="26"/>
                  <a:pt x="112" y="26"/>
                </a:cubicBezTo>
                <a:cubicBezTo>
                  <a:pt x="111" y="26"/>
                  <a:pt x="111" y="27"/>
                  <a:pt x="110" y="27"/>
                </a:cubicBezTo>
                <a:cubicBezTo>
                  <a:pt x="110" y="26"/>
                  <a:pt x="110" y="26"/>
                  <a:pt x="110" y="26"/>
                </a:cubicBezTo>
                <a:cubicBezTo>
                  <a:pt x="110" y="27"/>
                  <a:pt x="110" y="27"/>
                  <a:pt x="110" y="27"/>
                </a:cubicBezTo>
                <a:cubicBezTo>
                  <a:pt x="109" y="26"/>
                  <a:pt x="108" y="26"/>
                  <a:pt x="108" y="25"/>
                </a:cubicBezTo>
                <a:cubicBezTo>
                  <a:pt x="109" y="24"/>
                  <a:pt x="111" y="26"/>
                  <a:pt x="111" y="24"/>
                </a:cubicBezTo>
                <a:cubicBezTo>
                  <a:pt x="111" y="24"/>
                  <a:pt x="110" y="24"/>
                  <a:pt x="110" y="24"/>
                </a:cubicBezTo>
                <a:cubicBezTo>
                  <a:pt x="110" y="23"/>
                  <a:pt x="110" y="23"/>
                  <a:pt x="110" y="23"/>
                </a:cubicBezTo>
                <a:cubicBezTo>
                  <a:pt x="111" y="23"/>
                  <a:pt x="112" y="23"/>
                  <a:pt x="112" y="23"/>
                </a:cubicBezTo>
                <a:cubicBezTo>
                  <a:pt x="111" y="22"/>
                  <a:pt x="111" y="22"/>
                  <a:pt x="111" y="22"/>
                </a:cubicBezTo>
                <a:cubicBezTo>
                  <a:pt x="111" y="21"/>
                  <a:pt x="112" y="21"/>
                  <a:pt x="113" y="22"/>
                </a:cubicBezTo>
                <a:cubicBezTo>
                  <a:pt x="113" y="20"/>
                  <a:pt x="114" y="21"/>
                  <a:pt x="115" y="21"/>
                </a:cubicBezTo>
                <a:close/>
                <a:moveTo>
                  <a:pt x="110" y="21"/>
                </a:moveTo>
                <a:cubicBezTo>
                  <a:pt x="109" y="22"/>
                  <a:pt x="108" y="23"/>
                  <a:pt x="107" y="23"/>
                </a:cubicBezTo>
                <a:cubicBezTo>
                  <a:pt x="108" y="22"/>
                  <a:pt x="109" y="22"/>
                  <a:pt x="110" y="21"/>
                </a:cubicBezTo>
                <a:close/>
                <a:moveTo>
                  <a:pt x="140" y="23"/>
                </a:moveTo>
                <a:cubicBezTo>
                  <a:pt x="139" y="24"/>
                  <a:pt x="138" y="23"/>
                  <a:pt x="137" y="23"/>
                </a:cubicBezTo>
                <a:cubicBezTo>
                  <a:pt x="137" y="21"/>
                  <a:pt x="140" y="22"/>
                  <a:pt x="140" y="23"/>
                </a:cubicBezTo>
                <a:close/>
                <a:moveTo>
                  <a:pt x="126" y="24"/>
                </a:moveTo>
                <a:cubicBezTo>
                  <a:pt x="126" y="25"/>
                  <a:pt x="126" y="25"/>
                  <a:pt x="126" y="25"/>
                </a:cubicBezTo>
                <a:cubicBezTo>
                  <a:pt x="126" y="25"/>
                  <a:pt x="126" y="24"/>
                  <a:pt x="126" y="23"/>
                </a:cubicBezTo>
                <a:cubicBezTo>
                  <a:pt x="126" y="23"/>
                  <a:pt x="126" y="24"/>
                  <a:pt x="126" y="24"/>
                </a:cubicBezTo>
                <a:close/>
                <a:moveTo>
                  <a:pt x="130" y="24"/>
                </a:moveTo>
                <a:cubicBezTo>
                  <a:pt x="130" y="24"/>
                  <a:pt x="129" y="24"/>
                  <a:pt x="129" y="24"/>
                </a:cubicBezTo>
                <a:cubicBezTo>
                  <a:pt x="129" y="24"/>
                  <a:pt x="130" y="24"/>
                  <a:pt x="130" y="24"/>
                </a:cubicBezTo>
                <a:close/>
                <a:moveTo>
                  <a:pt x="143" y="24"/>
                </a:moveTo>
                <a:cubicBezTo>
                  <a:pt x="142" y="24"/>
                  <a:pt x="143" y="25"/>
                  <a:pt x="143" y="25"/>
                </a:cubicBezTo>
                <a:cubicBezTo>
                  <a:pt x="143" y="25"/>
                  <a:pt x="142" y="25"/>
                  <a:pt x="143" y="25"/>
                </a:cubicBezTo>
                <a:cubicBezTo>
                  <a:pt x="142" y="25"/>
                  <a:pt x="142" y="25"/>
                  <a:pt x="142" y="25"/>
                </a:cubicBezTo>
                <a:cubicBezTo>
                  <a:pt x="142" y="25"/>
                  <a:pt x="142" y="24"/>
                  <a:pt x="143" y="24"/>
                </a:cubicBezTo>
                <a:close/>
                <a:moveTo>
                  <a:pt x="131" y="26"/>
                </a:moveTo>
                <a:cubicBezTo>
                  <a:pt x="132" y="26"/>
                  <a:pt x="132" y="25"/>
                  <a:pt x="132" y="25"/>
                </a:cubicBezTo>
                <a:cubicBezTo>
                  <a:pt x="133" y="27"/>
                  <a:pt x="131" y="28"/>
                  <a:pt x="130" y="29"/>
                </a:cubicBezTo>
                <a:cubicBezTo>
                  <a:pt x="131" y="30"/>
                  <a:pt x="131" y="30"/>
                  <a:pt x="131" y="30"/>
                </a:cubicBezTo>
                <a:cubicBezTo>
                  <a:pt x="130" y="30"/>
                  <a:pt x="130" y="30"/>
                  <a:pt x="129" y="30"/>
                </a:cubicBezTo>
                <a:cubicBezTo>
                  <a:pt x="130" y="31"/>
                  <a:pt x="129" y="31"/>
                  <a:pt x="129" y="31"/>
                </a:cubicBezTo>
                <a:cubicBezTo>
                  <a:pt x="128" y="31"/>
                  <a:pt x="127" y="31"/>
                  <a:pt x="126" y="31"/>
                </a:cubicBezTo>
                <a:cubicBezTo>
                  <a:pt x="127" y="31"/>
                  <a:pt x="127" y="30"/>
                  <a:pt x="127" y="30"/>
                </a:cubicBezTo>
                <a:cubicBezTo>
                  <a:pt x="129" y="29"/>
                  <a:pt x="129" y="29"/>
                  <a:pt x="129" y="29"/>
                </a:cubicBezTo>
                <a:cubicBezTo>
                  <a:pt x="128" y="28"/>
                  <a:pt x="127" y="29"/>
                  <a:pt x="126" y="28"/>
                </a:cubicBezTo>
                <a:cubicBezTo>
                  <a:pt x="126" y="27"/>
                  <a:pt x="126" y="27"/>
                  <a:pt x="126" y="27"/>
                </a:cubicBezTo>
                <a:cubicBezTo>
                  <a:pt x="126" y="27"/>
                  <a:pt x="126" y="27"/>
                  <a:pt x="126" y="27"/>
                </a:cubicBezTo>
                <a:cubicBezTo>
                  <a:pt x="125" y="27"/>
                  <a:pt x="125" y="27"/>
                  <a:pt x="125" y="27"/>
                </a:cubicBezTo>
                <a:cubicBezTo>
                  <a:pt x="126" y="26"/>
                  <a:pt x="126" y="26"/>
                  <a:pt x="126" y="26"/>
                </a:cubicBezTo>
                <a:cubicBezTo>
                  <a:pt x="125" y="26"/>
                  <a:pt x="125" y="26"/>
                  <a:pt x="125" y="26"/>
                </a:cubicBezTo>
                <a:cubicBezTo>
                  <a:pt x="125" y="25"/>
                  <a:pt x="126" y="25"/>
                  <a:pt x="126" y="25"/>
                </a:cubicBezTo>
                <a:cubicBezTo>
                  <a:pt x="127" y="26"/>
                  <a:pt x="125" y="27"/>
                  <a:pt x="127" y="28"/>
                </a:cubicBezTo>
                <a:cubicBezTo>
                  <a:pt x="127" y="27"/>
                  <a:pt x="128" y="26"/>
                  <a:pt x="128" y="25"/>
                </a:cubicBezTo>
                <a:cubicBezTo>
                  <a:pt x="129" y="26"/>
                  <a:pt x="129" y="27"/>
                  <a:pt x="129" y="28"/>
                </a:cubicBezTo>
                <a:cubicBezTo>
                  <a:pt x="130" y="27"/>
                  <a:pt x="128" y="25"/>
                  <a:pt x="130" y="24"/>
                </a:cubicBezTo>
                <a:cubicBezTo>
                  <a:pt x="131" y="26"/>
                  <a:pt x="131" y="26"/>
                  <a:pt x="131" y="26"/>
                </a:cubicBezTo>
                <a:close/>
                <a:moveTo>
                  <a:pt x="137" y="26"/>
                </a:moveTo>
                <a:cubicBezTo>
                  <a:pt x="138" y="26"/>
                  <a:pt x="137" y="28"/>
                  <a:pt x="139" y="27"/>
                </a:cubicBezTo>
                <a:cubicBezTo>
                  <a:pt x="139" y="27"/>
                  <a:pt x="140" y="27"/>
                  <a:pt x="140" y="28"/>
                </a:cubicBezTo>
                <a:cubicBezTo>
                  <a:pt x="140" y="28"/>
                  <a:pt x="140" y="28"/>
                  <a:pt x="140" y="28"/>
                </a:cubicBezTo>
                <a:cubicBezTo>
                  <a:pt x="141" y="30"/>
                  <a:pt x="141" y="30"/>
                  <a:pt x="141" y="30"/>
                </a:cubicBezTo>
                <a:cubicBezTo>
                  <a:pt x="140" y="30"/>
                  <a:pt x="140" y="29"/>
                  <a:pt x="139" y="29"/>
                </a:cubicBezTo>
                <a:cubicBezTo>
                  <a:pt x="139" y="29"/>
                  <a:pt x="139" y="29"/>
                  <a:pt x="139" y="30"/>
                </a:cubicBezTo>
                <a:cubicBezTo>
                  <a:pt x="139" y="30"/>
                  <a:pt x="139" y="30"/>
                  <a:pt x="139" y="30"/>
                </a:cubicBezTo>
                <a:cubicBezTo>
                  <a:pt x="139" y="30"/>
                  <a:pt x="138" y="30"/>
                  <a:pt x="138" y="30"/>
                </a:cubicBezTo>
                <a:cubicBezTo>
                  <a:pt x="138" y="30"/>
                  <a:pt x="138" y="31"/>
                  <a:pt x="139" y="31"/>
                </a:cubicBezTo>
                <a:cubicBezTo>
                  <a:pt x="140" y="31"/>
                  <a:pt x="140" y="31"/>
                  <a:pt x="140" y="31"/>
                </a:cubicBezTo>
                <a:cubicBezTo>
                  <a:pt x="140" y="31"/>
                  <a:pt x="139" y="32"/>
                  <a:pt x="140" y="33"/>
                </a:cubicBezTo>
                <a:cubicBezTo>
                  <a:pt x="140" y="32"/>
                  <a:pt x="140" y="32"/>
                  <a:pt x="140" y="32"/>
                </a:cubicBezTo>
                <a:cubicBezTo>
                  <a:pt x="141" y="33"/>
                  <a:pt x="142" y="33"/>
                  <a:pt x="143" y="34"/>
                </a:cubicBezTo>
                <a:cubicBezTo>
                  <a:pt x="143" y="33"/>
                  <a:pt x="143" y="33"/>
                  <a:pt x="143" y="33"/>
                </a:cubicBezTo>
                <a:cubicBezTo>
                  <a:pt x="144" y="33"/>
                  <a:pt x="145" y="33"/>
                  <a:pt x="146" y="33"/>
                </a:cubicBezTo>
                <a:cubicBezTo>
                  <a:pt x="146" y="34"/>
                  <a:pt x="147" y="33"/>
                  <a:pt x="148" y="33"/>
                </a:cubicBezTo>
                <a:cubicBezTo>
                  <a:pt x="149" y="34"/>
                  <a:pt x="150" y="34"/>
                  <a:pt x="150" y="36"/>
                </a:cubicBezTo>
                <a:cubicBezTo>
                  <a:pt x="149" y="36"/>
                  <a:pt x="149" y="36"/>
                  <a:pt x="148" y="37"/>
                </a:cubicBezTo>
                <a:cubicBezTo>
                  <a:pt x="149" y="37"/>
                  <a:pt x="149" y="37"/>
                  <a:pt x="149" y="37"/>
                </a:cubicBezTo>
                <a:cubicBezTo>
                  <a:pt x="149" y="37"/>
                  <a:pt x="149" y="37"/>
                  <a:pt x="149" y="37"/>
                </a:cubicBezTo>
                <a:cubicBezTo>
                  <a:pt x="148" y="37"/>
                  <a:pt x="148" y="37"/>
                  <a:pt x="148" y="37"/>
                </a:cubicBezTo>
                <a:cubicBezTo>
                  <a:pt x="148" y="38"/>
                  <a:pt x="147" y="39"/>
                  <a:pt x="147" y="38"/>
                </a:cubicBezTo>
                <a:cubicBezTo>
                  <a:pt x="146" y="38"/>
                  <a:pt x="145" y="38"/>
                  <a:pt x="145" y="38"/>
                </a:cubicBezTo>
                <a:cubicBezTo>
                  <a:pt x="145" y="38"/>
                  <a:pt x="145" y="38"/>
                  <a:pt x="145" y="38"/>
                </a:cubicBezTo>
                <a:cubicBezTo>
                  <a:pt x="145" y="37"/>
                  <a:pt x="145" y="37"/>
                  <a:pt x="145" y="37"/>
                </a:cubicBezTo>
                <a:cubicBezTo>
                  <a:pt x="145" y="36"/>
                  <a:pt x="145" y="36"/>
                  <a:pt x="145" y="36"/>
                </a:cubicBezTo>
                <a:cubicBezTo>
                  <a:pt x="144" y="37"/>
                  <a:pt x="145" y="37"/>
                  <a:pt x="144" y="38"/>
                </a:cubicBezTo>
                <a:cubicBezTo>
                  <a:pt x="143" y="37"/>
                  <a:pt x="141" y="37"/>
                  <a:pt x="140" y="37"/>
                </a:cubicBezTo>
                <a:cubicBezTo>
                  <a:pt x="140" y="37"/>
                  <a:pt x="140" y="37"/>
                  <a:pt x="140" y="37"/>
                </a:cubicBezTo>
                <a:cubicBezTo>
                  <a:pt x="139" y="37"/>
                  <a:pt x="139" y="37"/>
                  <a:pt x="139" y="37"/>
                </a:cubicBezTo>
                <a:cubicBezTo>
                  <a:pt x="139" y="36"/>
                  <a:pt x="139" y="37"/>
                  <a:pt x="139" y="37"/>
                </a:cubicBezTo>
                <a:cubicBezTo>
                  <a:pt x="138" y="36"/>
                  <a:pt x="139" y="36"/>
                  <a:pt x="139" y="35"/>
                </a:cubicBezTo>
                <a:cubicBezTo>
                  <a:pt x="138" y="35"/>
                  <a:pt x="136" y="36"/>
                  <a:pt x="136" y="35"/>
                </a:cubicBezTo>
                <a:cubicBezTo>
                  <a:pt x="136" y="35"/>
                  <a:pt x="136" y="35"/>
                  <a:pt x="136" y="35"/>
                </a:cubicBezTo>
                <a:cubicBezTo>
                  <a:pt x="135" y="34"/>
                  <a:pt x="136" y="33"/>
                  <a:pt x="136" y="32"/>
                </a:cubicBezTo>
                <a:cubicBezTo>
                  <a:pt x="138" y="31"/>
                  <a:pt x="137" y="30"/>
                  <a:pt x="137" y="28"/>
                </a:cubicBezTo>
                <a:cubicBezTo>
                  <a:pt x="137" y="28"/>
                  <a:pt x="137" y="28"/>
                  <a:pt x="137" y="28"/>
                </a:cubicBezTo>
                <a:cubicBezTo>
                  <a:pt x="137" y="28"/>
                  <a:pt x="137" y="28"/>
                  <a:pt x="137" y="28"/>
                </a:cubicBezTo>
                <a:cubicBezTo>
                  <a:pt x="136" y="28"/>
                  <a:pt x="136" y="27"/>
                  <a:pt x="135" y="27"/>
                </a:cubicBezTo>
                <a:cubicBezTo>
                  <a:pt x="136" y="27"/>
                  <a:pt x="135" y="27"/>
                  <a:pt x="135" y="26"/>
                </a:cubicBezTo>
                <a:cubicBezTo>
                  <a:pt x="134" y="25"/>
                  <a:pt x="135" y="25"/>
                  <a:pt x="135" y="24"/>
                </a:cubicBezTo>
                <a:cubicBezTo>
                  <a:pt x="136" y="24"/>
                  <a:pt x="137" y="25"/>
                  <a:pt x="137" y="26"/>
                </a:cubicBezTo>
                <a:close/>
                <a:moveTo>
                  <a:pt x="152" y="26"/>
                </a:moveTo>
                <a:cubicBezTo>
                  <a:pt x="151" y="27"/>
                  <a:pt x="152" y="28"/>
                  <a:pt x="152" y="28"/>
                </a:cubicBezTo>
                <a:cubicBezTo>
                  <a:pt x="152" y="27"/>
                  <a:pt x="152" y="27"/>
                  <a:pt x="152" y="27"/>
                </a:cubicBezTo>
                <a:cubicBezTo>
                  <a:pt x="151" y="28"/>
                  <a:pt x="151" y="28"/>
                  <a:pt x="151" y="28"/>
                </a:cubicBezTo>
                <a:cubicBezTo>
                  <a:pt x="151" y="28"/>
                  <a:pt x="151" y="28"/>
                  <a:pt x="151" y="28"/>
                </a:cubicBezTo>
                <a:cubicBezTo>
                  <a:pt x="152" y="28"/>
                  <a:pt x="151" y="26"/>
                  <a:pt x="152" y="26"/>
                </a:cubicBezTo>
                <a:close/>
                <a:moveTo>
                  <a:pt x="105" y="29"/>
                </a:moveTo>
                <a:cubicBezTo>
                  <a:pt x="105" y="29"/>
                  <a:pt x="106" y="30"/>
                  <a:pt x="106" y="30"/>
                </a:cubicBezTo>
                <a:cubicBezTo>
                  <a:pt x="106" y="31"/>
                  <a:pt x="107" y="33"/>
                  <a:pt x="105" y="33"/>
                </a:cubicBezTo>
                <a:cubicBezTo>
                  <a:pt x="103" y="34"/>
                  <a:pt x="100" y="33"/>
                  <a:pt x="98" y="36"/>
                </a:cubicBezTo>
                <a:cubicBezTo>
                  <a:pt x="98" y="36"/>
                  <a:pt x="98" y="36"/>
                  <a:pt x="98" y="35"/>
                </a:cubicBezTo>
                <a:cubicBezTo>
                  <a:pt x="96" y="36"/>
                  <a:pt x="96" y="39"/>
                  <a:pt x="94" y="38"/>
                </a:cubicBezTo>
                <a:cubicBezTo>
                  <a:pt x="95" y="38"/>
                  <a:pt x="95" y="38"/>
                  <a:pt x="95" y="38"/>
                </a:cubicBezTo>
                <a:cubicBezTo>
                  <a:pt x="94" y="38"/>
                  <a:pt x="93" y="38"/>
                  <a:pt x="92" y="38"/>
                </a:cubicBezTo>
                <a:cubicBezTo>
                  <a:pt x="92" y="38"/>
                  <a:pt x="92" y="38"/>
                  <a:pt x="92" y="37"/>
                </a:cubicBezTo>
                <a:cubicBezTo>
                  <a:pt x="92" y="37"/>
                  <a:pt x="92" y="37"/>
                  <a:pt x="92" y="37"/>
                </a:cubicBezTo>
                <a:cubicBezTo>
                  <a:pt x="93" y="36"/>
                  <a:pt x="92" y="36"/>
                  <a:pt x="92" y="35"/>
                </a:cubicBezTo>
                <a:cubicBezTo>
                  <a:pt x="91" y="35"/>
                  <a:pt x="91" y="35"/>
                  <a:pt x="91" y="35"/>
                </a:cubicBezTo>
                <a:cubicBezTo>
                  <a:pt x="92" y="34"/>
                  <a:pt x="93" y="34"/>
                  <a:pt x="94" y="32"/>
                </a:cubicBezTo>
                <a:cubicBezTo>
                  <a:pt x="94" y="33"/>
                  <a:pt x="94" y="33"/>
                  <a:pt x="94" y="33"/>
                </a:cubicBezTo>
                <a:cubicBezTo>
                  <a:pt x="95" y="32"/>
                  <a:pt x="95" y="32"/>
                  <a:pt x="95" y="31"/>
                </a:cubicBezTo>
                <a:cubicBezTo>
                  <a:pt x="99" y="31"/>
                  <a:pt x="96" y="25"/>
                  <a:pt x="101" y="27"/>
                </a:cubicBezTo>
                <a:cubicBezTo>
                  <a:pt x="102" y="27"/>
                  <a:pt x="103" y="30"/>
                  <a:pt x="105" y="29"/>
                </a:cubicBezTo>
                <a:close/>
                <a:moveTo>
                  <a:pt x="141" y="29"/>
                </a:moveTo>
                <a:cubicBezTo>
                  <a:pt x="141" y="28"/>
                  <a:pt x="141" y="28"/>
                  <a:pt x="141" y="27"/>
                </a:cubicBezTo>
                <a:cubicBezTo>
                  <a:pt x="141" y="27"/>
                  <a:pt x="141" y="27"/>
                  <a:pt x="141" y="27"/>
                </a:cubicBezTo>
                <a:cubicBezTo>
                  <a:pt x="141" y="27"/>
                  <a:pt x="141" y="28"/>
                  <a:pt x="141" y="29"/>
                </a:cubicBezTo>
                <a:close/>
                <a:moveTo>
                  <a:pt x="123" y="29"/>
                </a:moveTo>
                <a:cubicBezTo>
                  <a:pt x="123" y="29"/>
                  <a:pt x="123" y="29"/>
                  <a:pt x="123" y="30"/>
                </a:cubicBezTo>
                <a:cubicBezTo>
                  <a:pt x="122" y="30"/>
                  <a:pt x="122" y="29"/>
                  <a:pt x="122" y="29"/>
                </a:cubicBezTo>
                <a:cubicBezTo>
                  <a:pt x="122" y="29"/>
                  <a:pt x="123" y="29"/>
                  <a:pt x="123" y="29"/>
                </a:cubicBezTo>
                <a:close/>
                <a:moveTo>
                  <a:pt x="134" y="32"/>
                </a:moveTo>
                <a:cubicBezTo>
                  <a:pt x="134" y="33"/>
                  <a:pt x="134" y="34"/>
                  <a:pt x="133" y="34"/>
                </a:cubicBezTo>
                <a:cubicBezTo>
                  <a:pt x="132" y="34"/>
                  <a:pt x="131" y="33"/>
                  <a:pt x="131" y="32"/>
                </a:cubicBezTo>
                <a:cubicBezTo>
                  <a:pt x="132" y="32"/>
                  <a:pt x="133" y="29"/>
                  <a:pt x="134" y="32"/>
                </a:cubicBezTo>
                <a:close/>
                <a:moveTo>
                  <a:pt x="106" y="34"/>
                </a:moveTo>
                <a:cubicBezTo>
                  <a:pt x="106" y="35"/>
                  <a:pt x="106" y="36"/>
                  <a:pt x="105" y="36"/>
                </a:cubicBezTo>
                <a:cubicBezTo>
                  <a:pt x="106" y="37"/>
                  <a:pt x="106" y="35"/>
                  <a:pt x="107" y="35"/>
                </a:cubicBezTo>
                <a:cubicBezTo>
                  <a:pt x="109" y="37"/>
                  <a:pt x="109" y="37"/>
                  <a:pt x="109" y="37"/>
                </a:cubicBezTo>
                <a:cubicBezTo>
                  <a:pt x="108" y="38"/>
                  <a:pt x="107" y="37"/>
                  <a:pt x="107" y="38"/>
                </a:cubicBezTo>
                <a:cubicBezTo>
                  <a:pt x="108" y="38"/>
                  <a:pt x="109" y="38"/>
                  <a:pt x="110" y="38"/>
                </a:cubicBezTo>
                <a:cubicBezTo>
                  <a:pt x="110" y="38"/>
                  <a:pt x="111" y="37"/>
                  <a:pt x="110" y="36"/>
                </a:cubicBezTo>
                <a:cubicBezTo>
                  <a:pt x="111" y="37"/>
                  <a:pt x="111" y="37"/>
                  <a:pt x="111" y="38"/>
                </a:cubicBezTo>
                <a:cubicBezTo>
                  <a:pt x="111" y="38"/>
                  <a:pt x="111" y="38"/>
                  <a:pt x="111" y="38"/>
                </a:cubicBezTo>
                <a:cubicBezTo>
                  <a:pt x="111" y="39"/>
                  <a:pt x="111" y="39"/>
                  <a:pt x="111" y="39"/>
                </a:cubicBezTo>
                <a:cubicBezTo>
                  <a:pt x="111" y="40"/>
                  <a:pt x="110" y="41"/>
                  <a:pt x="110" y="42"/>
                </a:cubicBezTo>
                <a:cubicBezTo>
                  <a:pt x="110" y="43"/>
                  <a:pt x="111" y="42"/>
                  <a:pt x="111" y="42"/>
                </a:cubicBezTo>
                <a:cubicBezTo>
                  <a:pt x="111" y="40"/>
                  <a:pt x="113" y="39"/>
                  <a:pt x="113" y="37"/>
                </a:cubicBezTo>
                <a:cubicBezTo>
                  <a:pt x="113" y="36"/>
                  <a:pt x="114" y="36"/>
                  <a:pt x="114" y="36"/>
                </a:cubicBezTo>
                <a:cubicBezTo>
                  <a:pt x="114" y="36"/>
                  <a:pt x="114" y="36"/>
                  <a:pt x="115" y="36"/>
                </a:cubicBezTo>
                <a:cubicBezTo>
                  <a:pt x="115" y="36"/>
                  <a:pt x="115" y="36"/>
                  <a:pt x="115" y="36"/>
                </a:cubicBezTo>
                <a:cubicBezTo>
                  <a:pt x="117" y="38"/>
                  <a:pt x="114" y="41"/>
                  <a:pt x="114" y="44"/>
                </a:cubicBezTo>
                <a:cubicBezTo>
                  <a:pt x="112" y="44"/>
                  <a:pt x="114" y="45"/>
                  <a:pt x="114" y="46"/>
                </a:cubicBezTo>
                <a:cubicBezTo>
                  <a:pt x="114" y="47"/>
                  <a:pt x="114" y="47"/>
                  <a:pt x="115" y="47"/>
                </a:cubicBezTo>
                <a:cubicBezTo>
                  <a:pt x="114" y="48"/>
                  <a:pt x="117" y="49"/>
                  <a:pt x="115" y="51"/>
                </a:cubicBezTo>
                <a:cubicBezTo>
                  <a:pt x="115" y="50"/>
                  <a:pt x="115" y="50"/>
                  <a:pt x="114" y="50"/>
                </a:cubicBezTo>
                <a:cubicBezTo>
                  <a:pt x="113" y="50"/>
                  <a:pt x="113" y="50"/>
                  <a:pt x="113" y="50"/>
                </a:cubicBezTo>
                <a:cubicBezTo>
                  <a:pt x="112" y="50"/>
                  <a:pt x="112" y="50"/>
                  <a:pt x="112" y="50"/>
                </a:cubicBezTo>
                <a:cubicBezTo>
                  <a:pt x="112" y="50"/>
                  <a:pt x="112" y="51"/>
                  <a:pt x="112" y="51"/>
                </a:cubicBezTo>
                <a:cubicBezTo>
                  <a:pt x="112" y="52"/>
                  <a:pt x="113" y="51"/>
                  <a:pt x="113" y="51"/>
                </a:cubicBezTo>
                <a:cubicBezTo>
                  <a:pt x="113" y="51"/>
                  <a:pt x="113" y="51"/>
                  <a:pt x="113" y="52"/>
                </a:cubicBezTo>
                <a:cubicBezTo>
                  <a:pt x="114" y="52"/>
                  <a:pt x="113" y="52"/>
                  <a:pt x="113" y="53"/>
                </a:cubicBezTo>
                <a:cubicBezTo>
                  <a:pt x="112" y="53"/>
                  <a:pt x="111" y="53"/>
                  <a:pt x="110" y="52"/>
                </a:cubicBezTo>
                <a:cubicBezTo>
                  <a:pt x="109" y="52"/>
                  <a:pt x="109" y="52"/>
                  <a:pt x="109" y="52"/>
                </a:cubicBezTo>
                <a:cubicBezTo>
                  <a:pt x="109" y="52"/>
                  <a:pt x="109" y="52"/>
                  <a:pt x="109" y="52"/>
                </a:cubicBezTo>
                <a:cubicBezTo>
                  <a:pt x="109" y="52"/>
                  <a:pt x="109" y="52"/>
                  <a:pt x="109" y="52"/>
                </a:cubicBezTo>
                <a:cubicBezTo>
                  <a:pt x="108" y="51"/>
                  <a:pt x="108" y="51"/>
                  <a:pt x="108" y="51"/>
                </a:cubicBezTo>
                <a:cubicBezTo>
                  <a:pt x="108" y="51"/>
                  <a:pt x="108" y="50"/>
                  <a:pt x="108" y="50"/>
                </a:cubicBezTo>
                <a:cubicBezTo>
                  <a:pt x="107" y="50"/>
                  <a:pt x="107" y="51"/>
                  <a:pt x="106" y="51"/>
                </a:cubicBezTo>
                <a:cubicBezTo>
                  <a:pt x="105" y="51"/>
                  <a:pt x="104" y="51"/>
                  <a:pt x="103" y="52"/>
                </a:cubicBezTo>
                <a:cubicBezTo>
                  <a:pt x="102" y="51"/>
                  <a:pt x="100" y="52"/>
                  <a:pt x="99" y="52"/>
                </a:cubicBezTo>
                <a:cubicBezTo>
                  <a:pt x="97" y="50"/>
                  <a:pt x="101" y="49"/>
                  <a:pt x="98" y="48"/>
                </a:cubicBezTo>
                <a:cubicBezTo>
                  <a:pt x="97" y="48"/>
                  <a:pt x="97" y="48"/>
                  <a:pt x="96" y="47"/>
                </a:cubicBezTo>
                <a:cubicBezTo>
                  <a:pt x="96" y="46"/>
                  <a:pt x="96" y="45"/>
                  <a:pt x="96" y="45"/>
                </a:cubicBezTo>
                <a:cubicBezTo>
                  <a:pt x="99" y="44"/>
                  <a:pt x="101" y="46"/>
                  <a:pt x="104" y="46"/>
                </a:cubicBezTo>
                <a:cubicBezTo>
                  <a:pt x="103" y="42"/>
                  <a:pt x="99" y="44"/>
                  <a:pt x="97" y="42"/>
                </a:cubicBezTo>
                <a:cubicBezTo>
                  <a:pt x="97" y="41"/>
                  <a:pt x="97" y="40"/>
                  <a:pt x="98" y="40"/>
                </a:cubicBezTo>
                <a:cubicBezTo>
                  <a:pt x="99" y="40"/>
                  <a:pt x="101" y="40"/>
                  <a:pt x="101" y="40"/>
                </a:cubicBezTo>
                <a:cubicBezTo>
                  <a:pt x="101" y="40"/>
                  <a:pt x="102" y="40"/>
                  <a:pt x="102" y="40"/>
                </a:cubicBezTo>
                <a:cubicBezTo>
                  <a:pt x="100" y="39"/>
                  <a:pt x="99" y="40"/>
                  <a:pt x="98" y="39"/>
                </a:cubicBezTo>
                <a:cubicBezTo>
                  <a:pt x="98" y="39"/>
                  <a:pt x="98" y="39"/>
                  <a:pt x="98" y="39"/>
                </a:cubicBezTo>
                <a:cubicBezTo>
                  <a:pt x="98" y="39"/>
                  <a:pt x="98" y="39"/>
                  <a:pt x="98" y="39"/>
                </a:cubicBezTo>
                <a:cubicBezTo>
                  <a:pt x="99" y="39"/>
                  <a:pt x="99" y="39"/>
                  <a:pt x="99" y="39"/>
                </a:cubicBezTo>
                <a:cubicBezTo>
                  <a:pt x="98" y="38"/>
                  <a:pt x="98" y="38"/>
                  <a:pt x="98" y="38"/>
                </a:cubicBezTo>
                <a:cubicBezTo>
                  <a:pt x="100" y="37"/>
                  <a:pt x="101" y="35"/>
                  <a:pt x="103" y="34"/>
                </a:cubicBezTo>
                <a:cubicBezTo>
                  <a:pt x="104" y="34"/>
                  <a:pt x="105" y="33"/>
                  <a:pt x="106" y="34"/>
                </a:cubicBezTo>
                <a:close/>
                <a:moveTo>
                  <a:pt x="118" y="35"/>
                </a:moveTo>
                <a:cubicBezTo>
                  <a:pt x="119" y="37"/>
                  <a:pt x="117" y="37"/>
                  <a:pt x="117" y="38"/>
                </a:cubicBezTo>
                <a:cubicBezTo>
                  <a:pt x="115" y="37"/>
                  <a:pt x="117" y="36"/>
                  <a:pt x="115" y="35"/>
                </a:cubicBezTo>
                <a:cubicBezTo>
                  <a:pt x="116" y="34"/>
                  <a:pt x="117" y="34"/>
                  <a:pt x="118" y="35"/>
                </a:cubicBezTo>
                <a:cubicBezTo>
                  <a:pt x="118" y="35"/>
                  <a:pt x="118" y="35"/>
                  <a:pt x="118" y="35"/>
                </a:cubicBezTo>
                <a:close/>
                <a:moveTo>
                  <a:pt x="127" y="35"/>
                </a:moveTo>
                <a:cubicBezTo>
                  <a:pt x="127" y="36"/>
                  <a:pt x="126" y="36"/>
                  <a:pt x="126" y="36"/>
                </a:cubicBezTo>
                <a:cubicBezTo>
                  <a:pt x="125" y="36"/>
                  <a:pt x="125" y="36"/>
                  <a:pt x="125" y="36"/>
                </a:cubicBezTo>
                <a:cubicBezTo>
                  <a:pt x="126" y="35"/>
                  <a:pt x="126" y="35"/>
                  <a:pt x="126" y="35"/>
                </a:cubicBezTo>
                <a:cubicBezTo>
                  <a:pt x="126" y="36"/>
                  <a:pt x="127" y="35"/>
                  <a:pt x="127" y="35"/>
                </a:cubicBezTo>
                <a:close/>
                <a:moveTo>
                  <a:pt x="125" y="37"/>
                </a:moveTo>
                <a:cubicBezTo>
                  <a:pt x="126" y="37"/>
                  <a:pt x="127" y="36"/>
                  <a:pt x="127" y="37"/>
                </a:cubicBezTo>
                <a:cubicBezTo>
                  <a:pt x="127" y="37"/>
                  <a:pt x="127" y="37"/>
                  <a:pt x="127" y="37"/>
                </a:cubicBezTo>
                <a:cubicBezTo>
                  <a:pt x="127" y="37"/>
                  <a:pt x="127" y="37"/>
                  <a:pt x="126" y="38"/>
                </a:cubicBezTo>
                <a:cubicBezTo>
                  <a:pt x="127" y="39"/>
                  <a:pt x="125" y="39"/>
                  <a:pt x="124" y="39"/>
                </a:cubicBezTo>
                <a:cubicBezTo>
                  <a:pt x="126" y="40"/>
                  <a:pt x="126" y="40"/>
                  <a:pt x="126" y="40"/>
                </a:cubicBezTo>
                <a:cubicBezTo>
                  <a:pt x="126" y="41"/>
                  <a:pt x="125" y="41"/>
                  <a:pt x="126" y="41"/>
                </a:cubicBezTo>
                <a:cubicBezTo>
                  <a:pt x="126" y="41"/>
                  <a:pt x="126" y="41"/>
                  <a:pt x="126" y="41"/>
                </a:cubicBezTo>
                <a:cubicBezTo>
                  <a:pt x="126" y="41"/>
                  <a:pt x="126" y="41"/>
                  <a:pt x="126" y="41"/>
                </a:cubicBezTo>
                <a:cubicBezTo>
                  <a:pt x="126" y="42"/>
                  <a:pt x="125" y="43"/>
                  <a:pt x="125" y="44"/>
                </a:cubicBezTo>
                <a:cubicBezTo>
                  <a:pt x="124" y="44"/>
                  <a:pt x="123" y="45"/>
                  <a:pt x="122" y="45"/>
                </a:cubicBezTo>
                <a:cubicBezTo>
                  <a:pt x="122" y="45"/>
                  <a:pt x="122" y="45"/>
                  <a:pt x="121" y="46"/>
                </a:cubicBezTo>
                <a:cubicBezTo>
                  <a:pt x="121" y="44"/>
                  <a:pt x="121" y="42"/>
                  <a:pt x="119" y="41"/>
                </a:cubicBezTo>
                <a:cubicBezTo>
                  <a:pt x="120" y="40"/>
                  <a:pt x="119" y="38"/>
                  <a:pt x="121" y="38"/>
                </a:cubicBezTo>
                <a:cubicBezTo>
                  <a:pt x="121" y="39"/>
                  <a:pt x="121" y="40"/>
                  <a:pt x="122" y="41"/>
                </a:cubicBezTo>
                <a:cubicBezTo>
                  <a:pt x="122" y="40"/>
                  <a:pt x="123" y="39"/>
                  <a:pt x="122" y="39"/>
                </a:cubicBezTo>
                <a:cubicBezTo>
                  <a:pt x="123" y="39"/>
                  <a:pt x="123" y="39"/>
                  <a:pt x="123" y="38"/>
                </a:cubicBezTo>
                <a:cubicBezTo>
                  <a:pt x="123" y="38"/>
                  <a:pt x="122" y="38"/>
                  <a:pt x="122" y="37"/>
                </a:cubicBezTo>
                <a:cubicBezTo>
                  <a:pt x="123" y="37"/>
                  <a:pt x="123" y="38"/>
                  <a:pt x="123" y="37"/>
                </a:cubicBezTo>
                <a:cubicBezTo>
                  <a:pt x="123" y="37"/>
                  <a:pt x="123" y="36"/>
                  <a:pt x="123" y="36"/>
                </a:cubicBezTo>
                <a:cubicBezTo>
                  <a:pt x="124" y="36"/>
                  <a:pt x="125" y="36"/>
                  <a:pt x="125" y="37"/>
                </a:cubicBezTo>
                <a:close/>
                <a:moveTo>
                  <a:pt x="135" y="38"/>
                </a:moveTo>
                <a:cubicBezTo>
                  <a:pt x="133" y="39"/>
                  <a:pt x="132" y="44"/>
                  <a:pt x="129" y="41"/>
                </a:cubicBezTo>
                <a:cubicBezTo>
                  <a:pt x="129" y="41"/>
                  <a:pt x="129" y="41"/>
                  <a:pt x="129" y="42"/>
                </a:cubicBezTo>
                <a:cubicBezTo>
                  <a:pt x="129" y="42"/>
                  <a:pt x="129" y="43"/>
                  <a:pt x="129" y="43"/>
                </a:cubicBezTo>
                <a:cubicBezTo>
                  <a:pt x="128" y="43"/>
                  <a:pt x="127" y="45"/>
                  <a:pt x="126" y="44"/>
                </a:cubicBezTo>
                <a:cubicBezTo>
                  <a:pt x="127" y="42"/>
                  <a:pt x="128" y="39"/>
                  <a:pt x="129" y="38"/>
                </a:cubicBezTo>
                <a:cubicBezTo>
                  <a:pt x="130" y="38"/>
                  <a:pt x="130" y="38"/>
                  <a:pt x="130" y="38"/>
                </a:cubicBezTo>
                <a:cubicBezTo>
                  <a:pt x="129" y="36"/>
                  <a:pt x="132" y="36"/>
                  <a:pt x="133" y="37"/>
                </a:cubicBezTo>
                <a:cubicBezTo>
                  <a:pt x="133" y="38"/>
                  <a:pt x="134" y="37"/>
                  <a:pt x="135" y="38"/>
                </a:cubicBezTo>
                <a:close/>
                <a:moveTo>
                  <a:pt x="141" y="40"/>
                </a:moveTo>
                <a:cubicBezTo>
                  <a:pt x="140" y="41"/>
                  <a:pt x="138" y="43"/>
                  <a:pt x="137" y="44"/>
                </a:cubicBezTo>
                <a:cubicBezTo>
                  <a:pt x="138" y="45"/>
                  <a:pt x="135" y="46"/>
                  <a:pt x="136" y="48"/>
                </a:cubicBezTo>
                <a:cubicBezTo>
                  <a:pt x="137" y="48"/>
                  <a:pt x="137" y="49"/>
                  <a:pt x="136" y="49"/>
                </a:cubicBezTo>
                <a:cubicBezTo>
                  <a:pt x="136" y="50"/>
                  <a:pt x="137" y="50"/>
                  <a:pt x="137" y="50"/>
                </a:cubicBezTo>
                <a:cubicBezTo>
                  <a:pt x="140" y="49"/>
                  <a:pt x="135" y="46"/>
                  <a:pt x="139" y="46"/>
                </a:cubicBezTo>
                <a:cubicBezTo>
                  <a:pt x="139" y="46"/>
                  <a:pt x="139" y="46"/>
                  <a:pt x="139" y="45"/>
                </a:cubicBezTo>
                <a:cubicBezTo>
                  <a:pt x="139" y="45"/>
                  <a:pt x="139" y="45"/>
                  <a:pt x="139" y="45"/>
                </a:cubicBezTo>
                <a:cubicBezTo>
                  <a:pt x="139" y="45"/>
                  <a:pt x="139" y="45"/>
                  <a:pt x="139" y="45"/>
                </a:cubicBezTo>
                <a:cubicBezTo>
                  <a:pt x="138" y="43"/>
                  <a:pt x="140" y="43"/>
                  <a:pt x="140" y="42"/>
                </a:cubicBezTo>
                <a:cubicBezTo>
                  <a:pt x="141" y="42"/>
                  <a:pt x="141" y="42"/>
                  <a:pt x="141" y="42"/>
                </a:cubicBezTo>
                <a:cubicBezTo>
                  <a:pt x="141" y="42"/>
                  <a:pt x="141" y="42"/>
                  <a:pt x="141" y="42"/>
                </a:cubicBezTo>
                <a:cubicBezTo>
                  <a:pt x="142" y="42"/>
                  <a:pt x="142" y="42"/>
                  <a:pt x="142" y="42"/>
                </a:cubicBezTo>
                <a:cubicBezTo>
                  <a:pt x="142" y="42"/>
                  <a:pt x="142" y="42"/>
                  <a:pt x="142" y="42"/>
                </a:cubicBezTo>
                <a:cubicBezTo>
                  <a:pt x="143" y="42"/>
                  <a:pt x="143" y="41"/>
                  <a:pt x="144" y="41"/>
                </a:cubicBezTo>
                <a:cubicBezTo>
                  <a:pt x="144" y="42"/>
                  <a:pt x="145" y="41"/>
                  <a:pt x="145" y="41"/>
                </a:cubicBezTo>
                <a:cubicBezTo>
                  <a:pt x="144" y="43"/>
                  <a:pt x="145" y="44"/>
                  <a:pt x="144" y="45"/>
                </a:cubicBezTo>
                <a:cubicBezTo>
                  <a:pt x="144" y="45"/>
                  <a:pt x="144" y="47"/>
                  <a:pt x="143" y="47"/>
                </a:cubicBezTo>
                <a:cubicBezTo>
                  <a:pt x="143" y="48"/>
                  <a:pt x="143" y="48"/>
                  <a:pt x="143" y="48"/>
                </a:cubicBezTo>
                <a:cubicBezTo>
                  <a:pt x="144" y="47"/>
                  <a:pt x="145" y="46"/>
                  <a:pt x="146" y="47"/>
                </a:cubicBezTo>
                <a:cubicBezTo>
                  <a:pt x="146" y="47"/>
                  <a:pt x="147" y="48"/>
                  <a:pt x="147" y="48"/>
                </a:cubicBezTo>
                <a:cubicBezTo>
                  <a:pt x="147" y="48"/>
                  <a:pt x="147" y="48"/>
                  <a:pt x="147" y="48"/>
                </a:cubicBezTo>
                <a:cubicBezTo>
                  <a:pt x="147" y="47"/>
                  <a:pt x="147" y="47"/>
                  <a:pt x="147" y="47"/>
                </a:cubicBezTo>
                <a:cubicBezTo>
                  <a:pt x="147" y="46"/>
                  <a:pt x="148" y="46"/>
                  <a:pt x="148" y="46"/>
                </a:cubicBezTo>
                <a:cubicBezTo>
                  <a:pt x="149" y="47"/>
                  <a:pt x="150" y="47"/>
                  <a:pt x="150" y="48"/>
                </a:cubicBezTo>
                <a:cubicBezTo>
                  <a:pt x="150" y="49"/>
                  <a:pt x="150" y="49"/>
                  <a:pt x="150" y="49"/>
                </a:cubicBezTo>
                <a:cubicBezTo>
                  <a:pt x="151" y="49"/>
                  <a:pt x="151" y="49"/>
                  <a:pt x="151" y="49"/>
                </a:cubicBezTo>
                <a:cubicBezTo>
                  <a:pt x="151" y="50"/>
                  <a:pt x="149" y="49"/>
                  <a:pt x="149" y="50"/>
                </a:cubicBezTo>
                <a:cubicBezTo>
                  <a:pt x="150" y="51"/>
                  <a:pt x="150" y="50"/>
                  <a:pt x="151" y="50"/>
                </a:cubicBezTo>
                <a:cubicBezTo>
                  <a:pt x="151" y="50"/>
                  <a:pt x="151" y="51"/>
                  <a:pt x="151" y="51"/>
                </a:cubicBezTo>
                <a:cubicBezTo>
                  <a:pt x="151" y="51"/>
                  <a:pt x="151" y="51"/>
                  <a:pt x="151" y="51"/>
                </a:cubicBezTo>
                <a:cubicBezTo>
                  <a:pt x="151" y="52"/>
                  <a:pt x="151" y="52"/>
                  <a:pt x="151" y="52"/>
                </a:cubicBezTo>
                <a:cubicBezTo>
                  <a:pt x="151" y="52"/>
                  <a:pt x="151" y="52"/>
                  <a:pt x="151" y="52"/>
                </a:cubicBezTo>
                <a:cubicBezTo>
                  <a:pt x="152" y="51"/>
                  <a:pt x="152" y="51"/>
                  <a:pt x="152" y="51"/>
                </a:cubicBezTo>
                <a:cubicBezTo>
                  <a:pt x="153" y="51"/>
                  <a:pt x="153" y="52"/>
                  <a:pt x="153" y="53"/>
                </a:cubicBezTo>
                <a:cubicBezTo>
                  <a:pt x="153" y="53"/>
                  <a:pt x="153" y="53"/>
                  <a:pt x="153" y="53"/>
                </a:cubicBezTo>
                <a:cubicBezTo>
                  <a:pt x="153" y="53"/>
                  <a:pt x="153" y="54"/>
                  <a:pt x="153" y="54"/>
                </a:cubicBezTo>
                <a:cubicBezTo>
                  <a:pt x="153" y="54"/>
                  <a:pt x="153" y="53"/>
                  <a:pt x="154" y="53"/>
                </a:cubicBezTo>
                <a:cubicBezTo>
                  <a:pt x="154" y="54"/>
                  <a:pt x="153" y="54"/>
                  <a:pt x="154" y="54"/>
                </a:cubicBezTo>
                <a:cubicBezTo>
                  <a:pt x="154" y="54"/>
                  <a:pt x="154" y="54"/>
                  <a:pt x="154" y="54"/>
                </a:cubicBezTo>
                <a:cubicBezTo>
                  <a:pt x="154" y="54"/>
                  <a:pt x="154" y="54"/>
                  <a:pt x="154" y="54"/>
                </a:cubicBezTo>
                <a:cubicBezTo>
                  <a:pt x="155" y="54"/>
                  <a:pt x="155" y="54"/>
                  <a:pt x="155" y="54"/>
                </a:cubicBezTo>
                <a:cubicBezTo>
                  <a:pt x="156" y="55"/>
                  <a:pt x="156" y="55"/>
                  <a:pt x="156" y="55"/>
                </a:cubicBezTo>
                <a:cubicBezTo>
                  <a:pt x="154" y="56"/>
                  <a:pt x="154" y="56"/>
                  <a:pt x="154" y="56"/>
                </a:cubicBezTo>
                <a:cubicBezTo>
                  <a:pt x="155" y="56"/>
                  <a:pt x="155" y="56"/>
                  <a:pt x="155" y="56"/>
                </a:cubicBezTo>
                <a:cubicBezTo>
                  <a:pt x="155" y="57"/>
                  <a:pt x="155" y="57"/>
                  <a:pt x="155" y="57"/>
                </a:cubicBezTo>
                <a:cubicBezTo>
                  <a:pt x="155" y="57"/>
                  <a:pt x="155" y="57"/>
                  <a:pt x="155" y="57"/>
                </a:cubicBezTo>
                <a:cubicBezTo>
                  <a:pt x="155" y="57"/>
                  <a:pt x="156" y="57"/>
                  <a:pt x="156" y="56"/>
                </a:cubicBezTo>
                <a:cubicBezTo>
                  <a:pt x="156" y="57"/>
                  <a:pt x="157" y="57"/>
                  <a:pt x="156" y="58"/>
                </a:cubicBezTo>
                <a:cubicBezTo>
                  <a:pt x="156" y="58"/>
                  <a:pt x="155" y="58"/>
                  <a:pt x="155" y="58"/>
                </a:cubicBezTo>
                <a:cubicBezTo>
                  <a:pt x="155" y="59"/>
                  <a:pt x="156" y="59"/>
                  <a:pt x="157" y="60"/>
                </a:cubicBezTo>
                <a:cubicBezTo>
                  <a:pt x="156" y="60"/>
                  <a:pt x="155" y="60"/>
                  <a:pt x="155" y="59"/>
                </a:cubicBezTo>
                <a:cubicBezTo>
                  <a:pt x="155" y="60"/>
                  <a:pt x="155" y="60"/>
                  <a:pt x="155" y="60"/>
                </a:cubicBezTo>
                <a:cubicBezTo>
                  <a:pt x="155" y="60"/>
                  <a:pt x="155" y="60"/>
                  <a:pt x="155" y="61"/>
                </a:cubicBezTo>
                <a:cubicBezTo>
                  <a:pt x="154" y="60"/>
                  <a:pt x="154" y="61"/>
                  <a:pt x="154" y="61"/>
                </a:cubicBezTo>
                <a:cubicBezTo>
                  <a:pt x="154" y="62"/>
                  <a:pt x="155" y="62"/>
                  <a:pt x="155" y="62"/>
                </a:cubicBezTo>
                <a:cubicBezTo>
                  <a:pt x="155" y="62"/>
                  <a:pt x="155" y="62"/>
                  <a:pt x="155" y="63"/>
                </a:cubicBezTo>
                <a:cubicBezTo>
                  <a:pt x="156" y="63"/>
                  <a:pt x="156" y="65"/>
                  <a:pt x="157" y="64"/>
                </a:cubicBezTo>
                <a:cubicBezTo>
                  <a:pt x="157" y="64"/>
                  <a:pt x="157" y="64"/>
                  <a:pt x="157" y="64"/>
                </a:cubicBezTo>
                <a:cubicBezTo>
                  <a:pt x="157" y="65"/>
                  <a:pt x="158" y="65"/>
                  <a:pt x="158" y="65"/>
                </a:cubicBezTo>
                <a:cubicBezTo>
                  <a:pt x="158" y="65"/>
                  <a:pt x="158" y="66"/>
                  <a:pt x="158" y="66"/>
                </a:cubicBezTo>
                <a:cubicBezTo>
                  <a:pt x="158" y="67"/>
                  <a:pt x="158" y="66"/>
                  <a:pt x="159" y="66"/>
                </a:cubicBezTo>
                <a:cubicBezTo>
                  <a:pt x="158" y="67"/>
                  <a:pt x="159" y="67"/>
                  <a:pt x="159" y="67"/>
                </a:cubicBezTo>
                <a:cubicBezTo>
                  <a:pt x="160" y="67"/>
                  <a:pt x="160" y="67"/>
                  <a:pt x="161" y="68"/>
                </a:cubicBezTo>
                <a:cubicBezTo>
                  <a:pt x="161" y="68"/>
                  <a:pt x="161" y="68"/>
                  <a:pt x="161" y="68"/>
                </a:cubicBezTo>
                <a:cubicBezTo>
                  <a:pt x="160" y="68"/>
                  <a:pt x="160" y="68"/>
                  <a:pt x="160" y="68"/>
                </a:cubicBezTo>
                <a:cubicBezTo>
                  <a:pt x="160" y="68"/>
                  <a:pt x="160" y="69"/>
                  <a:pt x="160" y="69"/>
                </a:cubicBezTo>
                <a:cubicBezTo>
                  <a:pt x="160" y="69"/>
                  <a:pt x="160" y="69"/>
                  <a:pt x="159" y="69"/>
                </a:cubicBezTo>
                <a:cubicBezTo>
                  <a:pt x="159" y="69"/>
                  <a:pt x="159" y="69"/>
                  <a:pt x="159" y="69"/>
                </a:cubicBezTo>
                <a:cubicBezTo>
                  <a:pt x="159" y="69"/>
                  <a:pt x="159" y="69"/>
                  <a:pt x="159" y="69"/>
                </a:cubicBezTo>
                <a:cubicBezTo>
                  <a:pt x="159" y="70"/>
                  <a:pt x="158" y="70"/>
                  <a:pt x="158" y="71"/>
                </a:cubicBezTo>
                <a:cubicBezTo>
                  <a:pt x="158" y="70"/>
                  <a:pt x="158" y="70"/>
                  <a:pt x="158" y="70"/>
                </a:cubicBezTo>
                <a:cubicBezTo>
                  <a:pt x="157" y="71"/>
                  <a:pt x="157" y="72"/>
                  <a:pt x="157" y="72"/>
                </a:cubicBezTo>
                <a:cubicBezTo>
                  <a:pt x="156" y="73"/>
                  <a:pt x="156" y="72"/>
                  <a:pt x="155" y="72"/>
                </a:cubicBezTo>
                <a:cubicBezTo>
                  <a:pt x="156" y="71"/>
                  <a:pt x="154" y="69"/>
                  <a:pt x="156" y="69"/>
                </a:cubicBezTo>
                <a:cubicBezTo>
                  <a:pt x="156" y="69"/>
                  <a:pt x="155" y="69"/>
                  <a:pt x="155" y="69"/>
                </a:cubicBezTo>
                <a:cubicBezTo>
                  <a:pt x="154" y="67"/>
                  <a:pt x="154" y="67"/>
                  <a:pt x="154" y="67"/>
                </a:cubicBezTo>
                <a:cubicBezTo>
                  <a:pt x="152" y="68"/>
                  <a:pt x="152" y="68"/>
                  <a:pt x="152" y="68"/>
                </a:cubicBezTo>
                <a:cubicBezTo>
                  <a:pt x="153" y="69"/>
                  <a:pt x="153" y="69"/>
                  <a:pt x="153" y="69"/>
                </a:cubicBezTo>
                <a:cubicBezTo>
                  <a:pt x="152" y="69"/>
                  <a:pt x="152" y="69"/>
                  <a:pt x="152" y="69"/>
                </a:cubicBezTo>
                <a:cubicBezTo>
                  <a:pt x="152" y="69"/>
                  <a:pt x="152" y="69"/>
                  <a:pt x="152" y="68"/>
                </a:cubicBezTo>
                <a:cubicBezTo>
                  <a:pt x="152" y="68"/>
                  <a:pt x="152" y="69"/>
                  <a:pt x="151" y="69"/>
                </a:cubicBezTo>
                <a:cubicBezTo>
                  <a:pt x="152" y="70"/>
                  <a:pt x="152" y="72"/>
                  <a:pt x="154" y="73"/>
                </a:cubicBezTo>
                <a:cubicBezTo>
                  <a:pt x="154" y="73"/>
                  <a:pt x="154" y="73"/>
                  <a:pt x="154" y="73"/>
                </a:cubicBezTo>
                <a:cubicBezTo>
                  <a:pt x="154" y="73"/>
                  <a:pt x="154" y="73"/>
                  <a:pt x="154" y="74"/>
                </a:cubicBezTo>
                <a:cubicBezTo>
                  <a:pt x="154" y="74"/>
                  <a:pt x="154" y="74"/>
                  <a:pt x="154" y="74"/>
                </a:cubicBezTo>
                <a:cubicBezTo>
                  <a:pt x="154" y="75"/>
                  <a:pt x="155" y="76"/>
                  <a:pt x="154" y="77"/>
                </a:cubicBezTo>
                <a:cubicBezTo>
                  <a:pt x="154" y="77"/>
                  <a:pt x="153" y="78"/>
                  <a:pt x="153" y="79"/>
                </a:cubicBezTo>
                <a:cubicBezTo>
                  <a:pt x="152" y="77"/>
                  <a:pt x="151" y="76"/>
                  <a:pt x="149" y="75"/>
                </a:cubicBezTo>
                <a:cubicBezTo>
                  <a:pt x="149" y="76"/>
                  <a:pt x="150" y="77"/>
                  <a:pt x="151" y="78"/>
                </a:cubicBezTo>
                <a:cubicBezTo>
                  <a:pt x="150" y="79"/>
                  <a:pt x="152" y="79"/>
                  <a:pt x="151" y="80"/>
                </a:cubicBezTo>
                <a:cubicBezTo>
                  <a:pt x="151" y="80"/>
                  <a:pt x="151" y="80"/>
                  <a:pt x="151" y="80"/>
                </a:cubicBezTo>
                <a:cubicBezTo>
                  <a:pt x="149" y="79"/>
                  <a:pt x="147" y="78"/>
                  <a:pt x="146" y="77"/>
                </a:cubicBezTo>
                <a:cubicBezTo>
                  <a:pt x="143" y="76"/>
                  <a:pt x="147" y="75"/>
                  <a:pt x="145" y="74"/>
                </a:cubicBezTo>
                <a:cubicBezTo>
                  <a:pt x="144" y="74"/>
                  <a:pt x="144" y="72"/>
                  <a:pt x="143" y="72"/>
                </a:cubicBezTo>
                <a:cubicBezTo>
                  <a:pt x="142" y="73"/>
                  <a:pt x="144" y="72"/>
                  <a:pt x="143" y="72"/>
                </a:cubicBezTo>
                <a:cubicBezTo>
                  <a:pt x="142" y="72"/>
                  <a:pt x="141" y="73"/>
                  <a:pt x="141" y="72"/>
                </a:cubicBezTo>
                <a:cubicBezTo>
                  <a:pt x="140" y="72"/>
                  <a:pt x="140" y="73"/>
                  <a:pt x="139" y="72"/>
                </a:cubicBezTo>
                <a:cubicBezTo>
                  <a:pt x="138" y="72"/>
                  <a:pt x="137" y="71"/>
                  <a:pt x="138" y="71"/>
                </a:cubicBezTo>
                <a:cubicBezTo>
                  <a:pt x="138" y="70"/>
                  <a:pt x="140" y="70"/>
                  <a:pt x="139" y="69"/>
                </a:cubicBezTo>
                <a:cubicBezTo>
                  <a:pt x="140" y="70"/>
                  <a:pt x="142" y="71"/>
                  <a:pt x="143" y="70"/>
                </a:cubicBezTo>
                <a:cubicBezTo>
                  <a:pt x="143" y="70"/>
                  <a:pt x="143" y="70"/>
                  <a:pt x="143" y="70"/>
                </a:cubicBezTo>
                <a:cubicBezTo>
                  <a:pt x="144" y="69"/>
                  <a:pt x="144" y="69"/>
                  <a:pt x="144" y="69"/>
                </a:cubicBezTo>
                <a:cubicBezTo>
                  <a:pt x="144" y="70"/>
                  <a:pt x="144" y="70"/>
                  <a:pt x="144" y="70"/>
                </a:cubicBezTo>
                <a:cubicBezTo>
                  <a:pt x="145" y="69"/>
                  <a:pt x="144" y="69"/>
                  <a:pt x="144" y="68"/>
                </a:cubicBezTo>
                <a:cubicBezTo>
                  <a:pt x="146" y="67"/>
                  <a:pt x="146" y="66"/>
                  <a:pt x="148" y="65"/>
                </a:cubicBezTo>
                <a:cubicBezTo>
                  <a:pt x="148" y="64"/>
                  <a:pt x="148" y="63"/>
                  <a:pt x="148" y="62"/>
                </a:cubicBezTo>
                <a:cubicBezTo>
                  <a:pt x="147" y="61"/>
                  <a:pt x="147" y="61"/>
                  <a:pt x="147" y="60"/>
                </a:cubicBezTo>
                <a:cubicBezTo>
                  <a:pt x="147" y="60"/>
                  <a:pt x="147" y="60"/>
                  <a:pt x="147" y="60"/>
                </a:cubicBezTo>
                <a:cubicBezTo>
                  <a:pt x="146" y="60"/>
                  <a:pt x="146" y="60"/>
                  <a:pt x="146" y="60"/>
                </a:cubicBezTo>
                <a:cubicBezTo>
                  <a:pt x="146" y="60"/>
                  <a:pt x="147" y="60"/>
                  <a:pt x="147" y="60"/>
                </a:cubicBezTo>
                <a:cubicBezTo>
                  <a:pt x="146" y="59"/>
                  <a:pt x="146" y="59"/>
                  <a:pt x="146" y="59"/>
                </a:cubicBezTo>
                <a:cubicBezTo>
                  <a:pt x="146" y="59"/>
                  <a:pt x="147" y="59"/>
                  <a:pt x="147" y="59"/>
                </a:cubicBezTo>
                <a:cubicBezTo>
                  <a:pt x="146" y="59"/>
                  <a:pt x="146" y="59"/>
                  <a:pt x="146" y="59"/>
                </a:cubicBezTo>
                <a:cubicBezTo>
                  <a:pt x="146" y="59"/>
                  <a:pt x="146" y="59"/>
                  <a:pt x="146" y="59"/>
                </a:cubicBezTo>
                <a:cubicBezTo>
                  <a:pt x="145" y="59"/>
                  <a:pt x="145" y="59"/>
                  <a:pt x="144" y="59"/>
                </a:cubicBezTo>
                <a:cubicBezTo>
                  <a:pt x="144" y="59"/>
                  <a:pt x="144" y="59"/>
                  <a:pt x="144" y="59"/>
                </a:cubicBezTo>
                <a:cubicBezTo>
                  <a:pt x="145" y="59"/>
                  <a:pt x="145" y="59"/>
                  <a:pt x="146" y="58"/>
                </a:cubicBezTo>
                <a:cubicBezTo>
                  <a:pt x="144" y="57"/>
                  <a:pt x="144" y="57"/>
                  <a:pt x="144" y="57"/>
                </a:cubicBezTo>
                <a:cubicBezTo>
                  <a:pt x="145" y="57"/>
                  <a:pt x="145" y="57"/>
                  <a:pt x="145" y="56"/>
                </a:cubicBezTo>
                <a:cubicBezTo>
                  <a:pt x="145" y="56"/>
                  <a:pt x="145" y="56"/>
                  <a:pt x="144" y="56"/>
                </a:cubicBezTo>
                <a:cubicBezTo>
                  <a:pt x="144" y="55"/>
                  <a:pt x="144" y="55"/>
                  <a:pt x="145" y="54"/>
                </a:cubicBezTo>
                <a:cubicBezTo>
                  <a:pt x="144" y="54"/>
                  <a:pt x="144" y="54"/>
                  <a:pt x="144" y="54"/>
                </a:cubicBezTo>
                <a:cubicBezTo>
                  <a:pt x="144" y="54"/>
                  <a:pt x="144" y="54"/>
                  <a:pt x="144" y="54"/>
                </a:cubicBezTo>
                <a:cubicBezTo>
                  <a:pt x="143" y="53"/>
                  <a:pt x="143" y="53"/>
                  <a:pt x="143" y="53"/>
                </a:cubicBezTo>
                <a:cubicBezTo>
                  <a:pt x="143" y="53"/>
                  <a:pt x="143" y="53"/>
                  <a:pt x="143" y="52"/>
                </a:cubicBezTo>
                <a:cubicBezTo>
                  <a:pt x="143" y="52"/>
                  <a:pt x="143" y="52"/>
                  <a:pt x="143" y="52"/>
                </a:cubicBezTo>
                <a:cubicBezTo>
                  <a:pt x="141" y="53"/>
                  <a:pt x="145" y="55"/>
                  <a:pt x="141" y="55"/>
                </a:cubicBezTo>
                <a:cubicBezTo>
                  <a:pt x="141" y="54"/>
                  <a:pt x="141" y="54"/>
                  <a:pt x="140" y="54"/>
                </a:cubicBezTo>
                <a:cubicBezTo>
                  <a:pt x="140" y="54"/>
                  <a:pt x="140" y="55"/>
                  <a:pt x="140" y="55"/>
                </a:cubicBezTo>
                <a:cubicBezTo>
                  <a:pt x="139" y="54"/>
                  <a:pt x="139" y="54"/>
                  <a:pt x="139" y="54"/>
                </a:cubicBezTo>
                <a:cubicBezTo>
                  <a:pt x="138" y="54"/>
                  <a:pt x="136" y="54"/>
                  <a:pt x="135" y="53"/>
                </a:cubicBezTo>
                <a:cubicBezTo>
                  <a:pt x="134" y="54"/>
                  <a:pt x="134" y="51"/>
                  <a:pt x="133" y="52"/>
                </a:cubicBezTo>
                <a:cubicBezTo>
                  <a:pt x="132" y="52"/>
                  <a:pt x="132" y="51"/>
                  <a:pt x="131" y="51"/>
                </a:cubicBezTo>
                <a:cubicBezTo>
                  <a:pt x="131" y="49"/>
                  <a:pt x="131" y="49"/>
                  <a:pt x="131" y="49"/>
                </a:cubicBezTo>
                <a:cubicBezTo>
                  <a:pt x="132" y="49"/>
                  <a:pt x="133" y="51"/>
                  <a:pt x="134" y="50"/>
                </a:cubicBezTo>
                <a:cubicBezTo>
                  <a:pt x="134" y="48"/>
                  <a:pt x="132" y="49"/>
                  <a:pt x="131" y="48"/>
                </a:cubicBezTo>
                <a:cubicBezTo>
                  <a:pt x="133" y="45"/>
                  <a:pt x="135" y="42"/>
                  <a:pt x="138" y="40"/>
                </a:cubicBezTo>
                <a:cubicBezTo>
                  <a:pt x="139" y="40"/>
                  <a:pt x="140" y="39"/>
                  <a:pt x="141" y="40"/>
                </a:cubicBezTo>
                <a:close/>
                <a:moveTo>
                  <a:pt x="150" y="45"/>
                </a:moveTo>
                <a:cubicBezTo>
                  <a:pt x="150" y="45"/>
                  <a:pt x="149" y="45"/>
                  <a:pt x="150" y="46"/>
                </a:cubicBezTo>
                <a:cubicBezTo>
                  <a:pt x="149" y="44"/>
                  <a:pt x="144" y="47"/>
                  <a:pt x="146" y="44"/>
                </a:cubicBezTo>
                <a:cubicBezTo>
                  <a:pt x="144" y="43"/>
                  <a:pt x="146" y="42"/>
                  <a:pt x="146" y="41"/>
                </a:cubicBezTo>
                <a:cubicBezTo>
                  <a:pt x="147" y="42"/>
                  <a:pt x="150" y="42"/>
                  <a:pt x="150" y="45"/>
                </a:cubicBezTo>
                <a:close/>
                <a:moveTo>
                  <a:pt x="80" y="42"/>
                </a:moveTo>
                <a:cubicBezTo>
                  <a:pt x="80" y="42"/>
                  <a:pt x="79" y="43"/>
                  <a:pt x="79" y="42"/>
                </a:cubicBezTo>
                <a:cubicBezTo>
                  <a:pt x="77" y="42"/>
                  <a:pt x="76" y="43"/>
                  <a:pt x="75" y="44"/>
                </a:cubicBezTo>
                <a:cubicBezTo>
                  <a:pt x="76" y="42"/>
                  <a:pt x="78" y="42"/>
                  <a:pt x="80" y="42"/>
                </a:cubicBezTo>
                <a:close/>
                <a:moveTo>
                  <a:pt x="73" y="42"/>
                </a:moveTo>
                <a:cubicBezTo>
                  <a:pt x="73" y="43"/>
                  <a:pt x="73" y="44"/>
                  <a:pt x="73" y="44"/>
                </a:cubicBezTo>
                <a:cubicBezTo>
                  <a:pt x="73" y="44"/>
                  <a:pt x="73" y="44"/>
                  <a:pt x="73" y="44"/>
                </a:cubicBezTo>
                <a:cubicBezTo>
                  <a:pt x="73" y="44"/>
                  <a:pt x="73" y="44"/>
                  <a:pt x="73" y="44"/>
                </a:cubicBezTo>
                <a:cubicBezTo>
                  <a:pt x="72" y="43"/>
                  <a:pt x="73" y="42"/>
                  <a:pt x="73" y="42"/>
                </a:cubicBezTo>
                <a:close/>
                <a:moveTo>
                  <a:pt x="71" y="48"/>
                </a:moveTo>
                <a:cubicBezTo>
                  <a:pt x="71" y="48"/>
                  <a:pt x="71" y="47"/>
                  <a:pt x="71" y="47"/>
                </a:cubicBezTo>
                <a:cubicBezTo>
                  <a:pt x="71" y="48"/>
                  <a:pt x="71" y="48"/>
                  <a:pt x="71" y="48"/>
                </a:cubicBezTo>
                <a:close/>
                <a:moveTo>
                  <a:pt x="145" y="48"/>
                </a:moveTo>
                <a:cubicBezTo>
                  <a:pt x="145" y="47"/>
                  <a:pt x="145" y="47"/>
                  <a:pt x="145" y="47"/>
                </a:cubicBezTo>
                <a:cubicBezTo>
                  <a:pt x="146" y="47"/>
                  <a:pt x="146" y="47"/>
                  <a:pt x="146" y="47"/>
                </a:cubicBezTo>
                <a:cubicBezTo>
                  <a:pt x="145" y="48"/>
                  <a:pt x="145" y="48"/>
                  <a:pt x="145" y="48"/>
                </a:cubicBezTo>
                <a:close/>
                <a:moveTo>
                  <a:pt x="110" y="50"/>
                </a:moveTo>
                <a:cubicBezTo>
                  <a:pt x="110" y="51"/>
                  <a:pt x="109" y="50"/>
                  <a:pt x="109" y="50"/>
                </a:cubicBezTo>
                <a:cubicBezTo>
                  <a:pt x="109" y="50"/>
                  <a:pt x="110" y="51"/>
                  <a:pt x="110" y="50"/>
                </a:cubicBezTo>
                <a:close/>
                <a:moveTo>
                  <a:pt x="121" y="55"/>
                </a:moveTo>
                <a:cubicBezTo>
                  <a:pt x="121" y="55"/>
                  <a:pt x="121" y="55"/>
                  <a:pt x="121" y="55"/>
                </a:cubicBezTo>
                <a:cubicBezTo>
                  <a:pt x="120" y="56"/>
                  <a:pt x="119" y="56"/>
                  <a:pt x="118" y="56"/>
                </a:cubicBezTo>
                <a:cubicBezTo>
                  <a:pt x="117" y="54"/>
                  <a:pt x="117" y="54"/>
                  <a:pt x="117" y="54"/>
                </a:cubicBezTo>
                <a:cubicBezTo>
                  <a:pt x="117" y="54"/>
                  <a:pt x="117" y="54"/>
                  <a:pt x="117" y="54"/>
                </a:cubicBezTo>
                <a:cubicBezTo>
                  <a:pt x="116" y="54"/>
                  <a:pt x="116" y="54"/>
                  <a:pt x="116" y="54"/>
                </a:cubicBezTo>
                <a:cubicBezTo>
                  <a:pt x="116" y="53"/>
                  <a:pt x="117" y="53"/>
                  <a:pt x="118" y="53"/>
                </a:cubicBezTo>
                <a:cubicBezTo>
                  <a:pt x="120" y="51"/>
                  <a:pt x="120" y="51"/>
                  <a:pt x="120" y="51"/>
                </a:cubicBezTo>
                <a:cubicBezTo>
                  <a:pt x="120" y="52"/>
                  <a:pt x="121" y="54"/>
                  <a:pt x="121" y="55"/>
                </a:cubicBezTo>
                <a:close/>
                <a:moveTo>
                  <a:pt x="88" y="55"/>
                </a:moveTo>
                <a:cubicBezTo>
                  <a:pt x="88" y="55"/>
                  <a:pt x="86" y="55"/>
                  <a:pt x="86" y="56"/>
                </a:cubicBezTo>
                <a:cubicBezTo>
                  <a:pt x="87" y="57"/>
                  <a:pt x="87" y="57"/>
                  <a:pt x="88" y="57"/>
                </a:cubicBezTo>
                <a:cubicBezTo>
                  <a:pt x="89" y="56"/>
                  <a:pt x="89" y="56"/>
                  <a:pt x="90" y="56"/>
                </a:cubicBezTo>
                <a:cubicBezTo>
                  <a:pt x="88" y="59"/>
                  <a:pt x="88" y="59"/>
                  <a:pt x="88" y="59"/>
                </a:cubicBezTo>
                <a:cubicBezTo>
                  <a:pt x="88" y="59"/>
                  <a:pt x="88" y="59"/>
                  <a:pt x="88" y="59"/>
                </a:cubicBezTo>
                <a:cubicBezTo>
                  <a:pt x="88" y="59"/>
                  <a:pt x="88" y="59"/>
                  <a:pt x="87" y="59"/>
                </a:cubicBezTo>
                <a:cubicBezTo>
                  <a:pt x="87" y="58"/>
                  <a:pt x="86" y="58"/>
                  <a:pt x="85" y="59"/>
                </a:cubicBezTo>
                <a:cubicBezTo>
                  <a:pt x="85" y="59"/>
                  <a:pt x="85" y="59"/>
                  <a:pt x="85" y="59"/>
                </a:cubicBezTo>
                <a:cubicBezTo>
                  <a:pt x="85" y="60"/>
                  <a:pt x="85" y="60"/>
                  <a:pt x="85" y="60"/>
                </a:cubicBezTo>
                <a:cubicBezTo>
                  <a:pt x="84" y="60"/>
                  <a:pt x="83" y="60"/>
                  <a:pt x="83" y="61"/>
                </a:cubicBezTo>
                <a:cubicBezTo>
                  <a:pt x="82" y="61"/>
                  <a:pt x="82" y="61"/>
                  <a:pt x="82" y="61"/>
                </a:cubicBezTo>
                <a:cubicBezTo>
                  <a:pt x="83" y="60"/>
                  <a:pt x="84" y="60"/>
                  <a:pt x="84" y="59"/>
                </a:cubicBezTo>
                <a:cubicBezTo>
                  <a:pt x="83" y="58"/>
                  <a:pt x="82" y="61"/>
                  <a:pt x="80" y="60"/>
                </a:cubicBezTo>
                <a:cubicBezTo>
                  <a:pt x="81" y="60"/>
                  <a:pt x="81" y="58"/>
                  <a:pt x="82" y="58"/>
                </a:cubicBezTo>
                <a:cubicBezTo>
                  <a:pt x="83" y="57"/>
                  <a:pt x="83" y="57"/>
                  <a:pt x="83" y="57"/>
                </a:cubicBezTo>
                <a:cubicBezTo>
                  <a:pt x="83" y="57"/>
                  <a:pt x="82" y="57"/>
                  <a:pt x="83" y="57"/>
                </a:cubicBezTo>
                <a:cubicBezTo>
                  <a:pt x="83" y="57"/>
                  <a:pt x="84" y="58"/>
                  <a:pt x="84" y="57"/>
                </a:cubicBezTo>
                <a:cubicBezTo>
                  <a:pt x="84" y="56"/>
                  <a:pt x="83" y="56"/>
                  <a:pt x="83" y="56"/>
                </a:cubicBezTo>
                <a:cubicBezTo>
                  <a:pt x="82" y="57"/>
                  <a:pt x="81" y="55"/>
                  <a:pt x="80" y="56"/>
                </a:cubicBezTo>
                <a:cubicBezTo>
                  <a:pt x="80" y="56"/>
                  <a:pt x="80" y="55"/>
                  <a:pt x="80" y="55"/>
                </a:cubicBezTo>
                <a:cubicBezTo>
                  <a:pt x="82" y="56"/>
                  <a:pt x="84" y="55"/>
                  <a:pt x="86" y="55"/>
                </a:cubicBezTo>
                <a:cubicBezTo>
                  <a:pt x="87" y="55"/>
                  <a:pt x="88" y="54"/>
                  <a:pt x="88" y="55"/>
                </a:cubicBezTo>
                <a:close/>
                <a:moveTo>
                  <a:pt x="141" y="58"/>
                </a:moveTo>
                <a:cubicBezTo>
                  <a:pt x="143" y="57"/>
                  <a:pt x="143" y="57"/>
                  <a:pt x="143" y="57"/>
                </a:cubicBezTo>
                <a:cubicBezTo>
                  <a:pt x="141" y="59"/>
                  <a:pt x="141" y="59"/>
                  <a:pt x="141" y="59"/>
                </a:cubicBezTo>
                <a:cubicBezTo>
                  <a:pt x="141" y="58"/>
                  <a:pt x="141" y="58"/>
                  <a:pt x="141" y="58"/>
                </a:cubicBezTo>
                <a:close/>
                <a:moveTo>
                  <a:pt x="95" y="59"/>
                </a:moveTo>
                <a:cubicBezTo>
                  <a:pt x="94" y="59"/>
                  <a:pt x="94" y="59"/>
                  <a:pt x="94" y="59"/>
                </a:cubicBezTo>
                <a:cubicBezTo>
                  <a:pt x="95" y="58"/>
                  <a:pt x="95" y="58"/>
                  <a:pt x="95" y="58"/>
                </a:cubicBezTo>
                <a:cubicBezTo>
                  <a:pt x="96" y="58"/>
                  <a:pt x="95" y="59"/>
                  <a:pt x="95" y="59"/>
                </a:cubicBezTo>
                <a:close/>
                <a:moveTo>
                  <a:pt x="175" y="61"/>
                </a:moveTo>
                <a:cubicBezTo>
                  <a:pt x="175" y="61"/>
                  <a:pt x="173" y="61"/>
                  <a:pt x="173" y="61"/>
                </a:cubicBezTo>
                <a:cubicBezTo>
                  <a:pt x="173" y="61"/>
                  <a:pt x="171" y="60"/>
                  <a:pt x="172" y="59"/>
                </a:cubicBezTo>
                <a:cubicBezTo>
                  <a:pt x="172" y="59"/>
                  <a:pt x="172" y="58"/>
                  <a:pt x="172" y="58"/>
                </a:cubicBezTo>
                <a:cubicBezTo>
                  <a:pt x="174" y="58"/>
                  <a:pt x="174" y="60"/>
                  <a:pt x="175" y="61"/>
                </a:cubicBezTo>
                <a:close/>
                <a:moveTo>
                  <a:pt x="130" y="60"/>
                </a:moveTo>
                <a:cubicBezTo>
                  <a:pt x="130" y="59"/>
                  <a:pt x="130" y="59"/>
                  <a:pt x="130" y="59"/>
                </a:cubicBezTo>
                <a:cubicBezTo>
                  <a:pt x="131" y="59"/>
                  <a:pt x="131" y="59"/>
                  <a:pt x="131" y="59"/>
                </a:cubicBezTo>
                <a:cubicBezTo>
                  <a:pt x="130" y="60"/>
                  <a:pt x="130" y="60"/>
                  <a:pt x="130" y="60"/>
                </a:cubicBezTo>
                <a:close/>
                <a:moveTo>
                  <a:pt x="86" y="62"/>
                </a:moveTo>
                <a:cubicBezTo>
                  <a:pt x="86" y="60"/>
                  <a:pt x="86" y="60"/>
                  <a:pt x="86" y="60"/>
                </a:cubicBezTo>
                <a:cubicBezTo>
                  <a:pt x="87" y="60"/>
                  <a:pt x="87" y="60"/>
                  <a:pt x="87" y="60"/>
                </a:cubicBezTo>
                <a:cubicBezTo>
                  <a:pt x="86" y="62"/>
                  <a:pt x="86" y="62"/>
                  <a:pt x="86" y="62"/>
                </a:cubicBezTo>
                <a:close/>
                <a:moveTo>
                  <a:pt x="93" y="62"/>
                </a:moveTo>
                <a:cubicBezTo>
                  <a:pt x="92" y="62"/>
                  <a:pt x="93" y="61"/>
                  <a:pt x="92" y="61"/>
                </a:cubicBezTo>
                <a:cubicBezTo>
                  <a:pt x="92" y="60"/>
                  <a:pt x="92" y="60"/>
                  <a:pt x="92" y="60"/>
                </a:cubicBezTo>
                <a:cubicBezTo>
                  <a:pt x="92" y="61"/>
                  <a:pt x="93" y="62"/>
                  <a:pt x="93" y="62"/>
                </a:cubicBezTo>
                <a:close/>
                <a:moveTo>
                  <a:pt x="98" y="63"/>
                </a:moveTo>
                <a:cubicBezTo>
                  <a:pt x="97" y="63"/>
                  <a:pt x="98" y="62"/>
                  <a:pt x="97" y="60"/>
                </a:cubicBezTo>
                <a:cubicBezTo>
                  <a:pt x="98" y="63"/>
                  <a:pt x="98" y="63"/>
                  <a:pt x="98" y="63"/>
                </a:cubicBezTo>
                <a:close/>
                <a:moveTo>
                  <a:pt x="145" y="61"/>
                </a:moveTo>
                <a:cubicBezTo>
                  <a:pt x="145" y="62"/>
                  <a:pt x="144" y="63"/>
                  <a:pt x="143" y="64"/>
                </a:cubicBezTo>
                <a:cubicBezTo>
                  <a:pt x="142" y="64"/>
                  <a:pt x="142" y="64"/>
                  <a:pt x="142" y="64"/>
                </a:cubicBezTo>
                <a:cubicBezTo>
                  <a:pt x="141" y="62"/>
                  <a:pt x="143" y="62"/>
                  <a:pt x="143" y="61"/>
                </a:cubicBezTo>
                <a:cubicBezTo>
                  <a:pt x="144" y="61"/>
                  <a:pt x="145" y="60"/>
                  <a:pt x="145" y="61"/>
                </a:cubicBezTo>
                <a:close/>
                <a:moveTo>
                  <a:pt x="147" y="63"/>
                </a:moveTo>
                <a:cubicBezTo>
                  <a:pt x="146" y="63"/>
                  <a:pt x="146" y="63"/>
                  <a:pt x="146" y="63"/>
                </a:cubicBezTo>
                <a:cubicBezTo>
                  <a:pt x="146" y="62"/>
                  <a:pt x="146" y="62"/>
                  <a:pt x="146" y="62"/>
                </a:cubicBezTo>
                <a:cubicBezTo>
                  <a:pt x="146" y="62"/>
                  <a:pt x="147" y="62"/>
                  <a:pt x="147" y="63"/>
                </a:cubicBezTo>
                <a:close/>
                <a:moveTo>
                  <a:pt x="111" y="63"/>
                </a:moveTo>
                <a:cubicBezTo>
                  <a:pt x="111" y="63"/>
                  <a:pt x="111" y="63"/>
                  <a:pt x="111" y="63"/>
                </a:cubicBezTo>
                <a:cubicBezTo>
                  <a:pt x="113" y="63"/>
                  <a:pt x="113" y="63"/>
                  <a:pt x="113" y="63"/>
                </a:cubicBezTo>
                <a:cubicBezTo>
                  <a:pt x="113" y="63"/>
                  <a:pt x="113" y="63"/>
                  <a:pt x="113" y="63"/>
                </a:cubicBezTo>
                <a:cubicBezTo>
                  <a:pt x="112" y="63"/>
                  <a:pt x="110" y="63"/>
                  <a:pt x="109" y="63"/>
                </a:cubicBezTo>
                <a:cubicBezTo>
                  <a:pt x="110" y="63"/>
                  <a:pt x="111" y="63"/>
                  <a:pt x="111" y="63"/>
                </a:cubicBezTo>
                <a:close/>
                <a:moveTo>
                  <a:pt x="86" y="65"/>
                </a:moveTo>
                <a:cubicBezTo>
                  <a:pt x="86" y="65"/>
                  <a:pt x="86" y="65"/>
                  <a:pt x="86" y="65"/>
                </a:cubicBezTo>
                <a:cubicBezTo>
                  <a:pt x="86" y="64"/>
                  <a:pt x="87" y="63"/>
                  <a:pt x="86" y="63"/>
                </a:cubicBezTo>
                <a:cubicBezTo>
                  <a:pt x="87" y="63"/>
                  <a:pt x="86" y="64"/>
                  <a:pt x="86" y="65"/>
                </a:cubicBezTo>
                <a:close/>
                <a:moveTo>
                  <a:pt x="96" y="64"/>
                </a:moveTo>
                <a:cubicBezTo>
                  <a:pt x="96" y="65"/>
                  <a:pt x="96" y="65"/>
                  <a:pt x="96" y="65"/>
                </a:cubicBezTo>
                <a:cubicBezTo>
                  <a:pt x="95" y="64"/>
                  <a:pt x="95" y="64"/>
                  <a:pt x="95" y="64"/>
                </a:cubicBezTo>
                <a:cubicBezTo>
                  <a:pt x="96" y="64"/>
                  <a:pt x="96" y="64"/>
                  <a:pt x="96" y="64"/>
                </a:cubicBezTo>
                <a:close/>
                <a:moveTo>
                  <a:pt x="85" y="67"/>
                </a:moveTo>
                <a:cubicBezTo>
                  <a:pt x="84" y="67"/>
                  <a:pt x="84" y="66"/>
                  <a:pt x="84" y="66"/>
                </a:cubicBezTo>
                <a:cubicBezTo>
                  <a:pt x="84" y="65"/>
                  <a:pt x="85" y="66"/>
                  <a:pt x="85" y="67"/>
                </a:cubicBezTo>
                <a:close/>
                <a:moveTo>
                  <a:pt x="99" y="67"/>
                </a:moveTo>
                <a:cubicBezTo>
                  <a:pt x="100" y="67"/>
                  <a:pt x="99" y="67"/>
                  <a:pt x="99" y="67"/>
                </a:cubicBezTo>
                <a:cubicBezTo>
                  <a:pt x="99" y="67"/>
                  <a:pt x="98" y="66"/>
                  <a:pt x="97" y="67"/>
                </a:cubicBezTo>
                <a:cubicBezTo>
                  <a:pt x="98" y="66"/>
                  <a:pt x="98" y="66"/>
                  <a:pt x="98" y="66"/>
                </a:cubicBezTo>
                <a:cubicBezTo>
                  <a:pt x="98" y="67"/>
                  <a:pt x="99" y="67"/>
                  <a:pt x="99" y="67"/>
                </a:cubicBezTo>
                <a:close/>
                <a:moveTo>
                  <a:pt x="174" y="67"/>
                </a:moveTo>
                <a:cubicBezTo>
                  <a:pt x="174" y="67"/>
                  <a:pt x="174" y="67"/>
                  <a:pt x="174" y="67"/>
                </a:cubicBezTo>
                <a:cubicBezTo>
                  <a:pt x="174" y="67"/>
                  <a:pt x="174" y="66"/>
                  <a:pt x="174" y="66"/>
                </a:cubicBezTo>
                <a:cubicBezTo>
                  <a:pt x="174" y="67"/>
                  <a:pt x="174" y="67"/>
                  <a:pt x="174" y="67"/>
                </a:cubicBezTo>
                <a:close/>
                <a:moveTo>
                  <a:pt x="130" y="67"/>
                </a:moveTo>
                <a:cubicBezTo>
                  <a:pt x="129" y="67"/>
                  <a:pt x="130" y="68"/>
                  <a:pt x="129" y="68"/>
                </a:cubicBezTo>
                <a:cubicBezTo>
                  <a:pt x="130" y="68"/>
                  <a:pt x="130" y="68"/>
                  <a:pt x="130" y="68"/>
                </a:cubicBezTo>
                <a:cubicBezTo>
                  <a:pt x="130" y="68"/>
                  <a:pt x="130" y="68"/>
                  <a:pt x="130" y="68"/>
                </a:cubicBezTo>
                <a:cubicBezTo>
                  <a:pt x="131" y="69"/>
                  <a:pt x="133" y="71"/>
                  <a:pt x="132" y="72"/>
                </a:cubicBezTo>
                <a:cubicBezTo>
                  <a:pt x="133" y="73"/>
                  <a:pt x="133" y="73"/>
                  <a:pt x="134" y="73"/>
                </a:cubicBezTo>
                <a:cubicBezTo>
                  <a:pt x="134" y="73"/>
                  <a:pt x="133" y="73"/>
                  <a:pt x="133" y="74"/>
                </a:cubicBezTo>
                <a:cubicBezTo>
                  <a:pt x="132" y="74"/>
                  <a:pt x="132" y="73"/>
                  <a:pt x="132" y="73"/>
                </a:cubicBezTo>
                <a:cubicBezTo>
                  <a:pt x="132" y="73"/>
                  <a:pt x="132" y="73"/>
                  <a:pt x="132" y="73"/>
                </a:cubicBezTo>
                <a:cubicBezTo>
                  <a:pt x="131" y="73"/>
                  <a:pt x="131" y="71"/>
                  <a:pt x="130" y="72"/>
                </a:cubicBezTo>
                <a:cubicBezTo>
                  <a:pt x="130" y="73"/>
                  <a:pt x="128" y="74"/>
                  <a:pt x="127" y="74"/>
                </a:cubicBezTo>
                <a:cubicBezTo>
                  <a:pt x="127" y="74"/>
                  <a:pt x="127" y="73"/>
                  <a:pt x="127" y="73"/>
                </a:cubicBezTo>
                <a:cubicBezTo>
                  <a:pt x="127" y="73"/>
                  <a:pt x="126" y="73"/>
                  <a:pt x="126" y="72"/>
                </a:cubicBezTo>
                <a:cubicBezTo>
                  <a:pt x="126" y="71"/>
                  <a:pt x="128" y="72"/>
                  <a:pt x="127" y="70"/>
                </a:cubicBezTo>
                <a:cubicBezTo>
                  <a:pt x="129" y="67"/>
                  <a:pt x="129" y="67"/>
                  <a:pt x="129" y="67"/>
                </a:cubicBezTo>
                <a:cubicBezTo>
                  <a:pt x="130" y="67"/>
                  <a:pt x="130" y="67"/>
                  <a:pt x="130" y="67"/>
                </a:cubicBezTo>
                <a:close/>
                <a:moveTo>
                  <a:pt x="111" y="67"/>
                </a:moveTo>
                <a:cubicBezTo>
                  <a:pt x="111" y="69"/>
                  <a:pt x="110" y="67"/>
                  <a:pt x="109" y="67"/>
                </a:cubicBezTo>
                <a:cubicBezTo>
                  <a:pt x="110" y="67"/>
                  <a:pt x="111" y="68"/>
                  <a:pt x="111" y="67"/>
                </a:cubicBezTo>
                <a:close/>
                <a:moveTo>
                  <a:pt x="114" y="67"/>
                </a:moveTo>
                <a:cubicBezTo>
                  <a:pt x="113" y="68"/>
                  <a:pt x="113" y="67"/>
                  <a:pt x="112" y="67"/>
                </a:cubicBezTo>
                <a:cubicBezTo>
                  <a:pt x="113" y="67"/>
                  <a:pt x="113" y="67"/>
                  <a:pt x="114" y="67"/>
                </a:cubicBezTo>
                <a:close/>
                <a:moveTo>
                  <a:pt x="86" y="69"/>
                </a:moveTo>
                <a:cubicBezTo>
                  <a:pt x="88" y="70"/>
                  <a:pt x="88" y="73"/>
                  <a:pt x="90" y="72"/>
                </a:cubicBezTo>
                <a:cubicBezTo>
                  <a:pt x="92" y="71"/>
                  <a:pt x="93" y="69"/>
                  <a:pt x="95" y="70"/>
                </a:cubicBezTo>
                <a:cubicBezTo>
                  <a:pt x="95" y="70"/>
                  <a:pt x="95" y="70"/>
                  <a:pt x="95" y="70"/>
                </a:cubicBezTo>
                <a:cubicBezTo>
                  <a:pt x="95" y="70"/>
                  <a:pt x="95" y="70"/>
                  <a:pt x="94" y="70"/>
                </a:cubicBezTo>
                <a:cubicBezTo>
                  <a:pt x="94" y="70"/>
                  <a:pt x="94" y="70"/>
                  <a:pt x="94" y="71"/>
                </a:cubicBezTo>
                <a:cubicBezTo>
                  <a:pt x="94" y="71"/>
                  <a:pt x="93" y="71"/>
                  <a:pt x="93" y="71"/>
                </a:cubicBezTo>
                <a:cubicBezTo>
                  <a:pt x="92" y="71"/>
                  <a:pt x="90" y="73"/>
                  <a:pt x="88" y="73"/>
                </a:cubicBezTo>
                <a:cubicBezTo>
                  <a:pt x="87" y="75"/>
                  <a:pt x="86" y="74"/>
                  <a:pt x="85" y="75"/>
                </a:cubicBezTo>
                <a:cubicBezTo>
                  <a:pt x="83" y="74"/>
                  <a:pt x="82" y="73"/>
                  <a:pt x="81" y="72"/>
                </a:cubicBezTo>
                <a:cubicBezTo>
                  <a:pt x="83" y="73"/>
                  <a:pt x="83" y="73"/>
                  <a:pt x="83" y="73"/>
                </a:cubicBezTo>
                <a:cubicBezTo>
                  <a:pt x="83" y="73"/>
                  <a:pt x="84" y="73"/>
                  <a:pt x="84" y="74"/>
                </a:cubicBezTo>
                <a:cubicBezTo>
                  <a:pt x="85" y="73"/>
                  <a:pt x="85" y="71"/>
                  <a:pt x="87" y="72"/>
                </a:cubicBezTo>
                <a:cubicBezTo>
                  <a:pt x="87" y="72"/>
                  <a:pt x="87" y="70"/>
                  <a:pt x="87" y="70"/>
                </a:cubicBezTo>
                <a:cubicBezTo>
                  <a:pt x="87" y="69"/>
                  <a:pt x="85" y="69"/>
                  <a:pt x="86" y="68"/>
                </a:cubicBezTo>
                <a:cubicBezTo>
                  <a:pt x="86" y="68"/>
                  <a:pt x="86" y="68"/>
                  <a:pt x="86" y="68"/>
                </a:cubicBezTo>
                <a:cubicBezTo>
                  <a:pt x="87" y="68"/>
                  <a:pt x="87" y="68"/>
                  <a:pt x="87" y="68"/>
                </a:cubicBezTo>
                <a:cubicBezTo>
                  <a:pt x="87" y="68"/>
                  <a:pt x="86" y="68"/>
                  <a:pt x="86" y="69"/>
                </a:cubicBezTo>
                <a:close/>
                <a:moveTo>
                  <a:pt x="116" y="70"/>
                </a:moveTo>
                <a:cubicBezTo>
                  <a:pt x="116" y="69"/>
                  <a:pt x="114" y="70"/>
                  <a:pt x="114" y="69"/>
                </a:cubicBezTo>
                <a:cubicBezTo>
                  <a:pt x="115" y="69"/>
                  <a:pt x="116" y="69"/>
                  <a:pt x="116" y="70"/>
                </a:cubicBezTo>
                <a:close/>
                <a:moveTo>
                  <a:pt x="111" y="70"/>
                </a:moveTo>
                <a:cubicBezTo>
                  <a:pt x="111" y="70"/>
                  <a:pt x="111" y="69"/>
                  <a:pt x="110" y="69"/>
                </a:cubicBezTo>
                <a:cubicBezTo>
                  <a:pt x="110" y="70"/>
                  <a:pt x="110" y="70"/>
                  <a:pt x="110" y="70"/>
                </a:cubicBezTo>
                <a:cubicBezTo>
                  <a:pt x="109" y="69"/>
                  <a:pt x="111" y="70"/>
                  <a:pt x="111" y="69"/>
                </a:cubicBezTo>
                <a:cubicBezTo>
                  <a:pt x="111" y="70"/>
                  <a:pt x="111" y="70"/>
                  <a:pt x="111" y="70"/>
                </a:cubicBezTo>
                <a:close/>
                <a:moveTo>
                  <a:pt x="107" y="70"/>
                </a:moveTo>
                <a:cubicBezTo>
                  <a:pt x="106" y="71"/>
                  <a:pt x="107" y="72"/>
                  <a:pt x="106" y="73"/>
                </a:cubicBezTo>
                <a:cubicBezTo>
                  <a:pt x="105" y="72"/>
                  <a:pt x="105" y="71"/>
                  <a:pt x="106" y="71"/>
                </a:cubicBezTo>
                <a:cubicBezTo>
                  <a:pt x="106" y="70"/>
                  <a:pt x="107" y="70"/>
                  <a:pt x="107" y="70"/>
                </a:cubicBezTo>
                <a:close/>
                <a:moveTo>
                  <a:pt x="148" y="72"/>
                </a:moveTo>
                <a:cubicBezTo>
                  <a:pt x="147" y="72"/>
                  <a:pt x="147" y="72"/>
                  <a:pt x="146" y="72"/>
                </a:cubicBezTo>
                <a:cubicBezTo>
                  <a:pt x="146" y="72"/>
                  <a:pt x="147" y="71"/>
                  <a:pt x="147" y="71"/>
                </a:cubicBezTo>
                <a:cubicBezTo>
                  <a:pt x="147" y="71"/>
                  <a:pt x="148" y="72"/>
                  <a:pt x="148" y="72"/>
                </a:cubicBezTo>
                <a:close/>
                <a:moveTo>
                  <a:pt x="114" y="72"/>
                </a:moveTo>
                <a:cubicBezTo>
                  <a:pt x="114" y="72"/>
                  <a:pt x="114" y="73"/>
                  <a:pt x="113" y="73"/>
                </a:cubicBezTo>
                <a:cubicBezTo>
                  <a:pt x="112" y="73"/>
                  <a:pt x="112" y="73"/>
                  <a:pt x="112" y="73"/>
                </a:cubicBezTo>
                <a:cubicBezTo>
                  <a:pt x="112" y="73"/>
                  <a:pt x="113" y="73"/>
                  <a:pt x="113" y="73"/>
                </a:cubicBezTo>
                <a:cubicBezTo>
                  <a:pt x="113" y="73"/>
                  <a:pt x="114" y="72"/>
                  <a:pt x="114" y="72"/>
                </a:cubicBezTo>
                <a:close/>
                <a:moveTo>
                  <a:pt x="110" y="73"/>
                </a:moveTo>
                <a:cubicBezTo>
                  <a:pt x="110" y="73"/>
                  <a:pt x="110" y="74"/>
                  <a:pt x="111" y="74"/>
                </a:cubicBezTo>
                <a:cubicBezTo>
                  <a:pt x="110" y="73"/>
                  <a:pt x="110" y="73"/>
                  <a:pt x="110" y="73"/>
                </a:cubicBezTo>
                <a:cubicBezTo>
                  <a:pt x="110" y="73"/>
                  <a:pt x="110" y="73"/>
                  <a:pt x="110" y="73"/>
                </a:cubicBezTo>
                <a:close/>
                <a:moveTo>
                  <a:pt x="105" y="74"/>
                </a:moveTo>
                <a:cubicBezTo>
                  <a:pt x="105" y="74"/>
                  <a:pt x="105" y="73"/>
                  <a:pt x="104" y="74"/>
                </a:cubicBezTo>
                <a:cubicBezTo>
                  <a:pt x="104" y="73"/>
                  <a:pt x="104" y="73"/>
                  <a:pt x="104" y="73"/>
                </a:cubicBezTo>
                <a:cubicBezTo>
                  <a:pt x="105" y="74"/>
                  <a:pt x="105" y="74"/>
                  <a:pt x="105" y="74"/>
                </a:cubicBezTo>
                <a:close/>
                <a:moveTo>
                  <a:pt x="137" y="75"/>
                </a:moveTo>
                <a:cubicBezTo>
                  <a:pt x="137" y="75"/>
                  <a:pt x="137" y="75"/>
                  <a:pt x="137" y="75"/>
                </a:cubicBezTo>
                <a:cubicBezTo>
                  <a:pt x="136" y="75"/>
                  <a:pt x="136" y="75"/>
                  <a:pt x="136" y="75"/>
                </a:cubicBezTo>
                <a:cubicBezTo>
                  <a:pt x="137" y="74"/>
                  <a:pt x="137" y="75"/>
                  <a:pt x="137" y="75"/>
                </a:cubicBezTo>
                <a:close/>
                <a:moveTo>
                  <a:pt x="114" y="75"/>
                </a:moveTo>
                <a:cubicBezTo>
                  <a:pt x="114" y="75"/>
                  <a:pt x="113" y="75"/>
                  <a:pt x="113" y="75"/>
                </a:cubicBezTo>
                <a:cubicBezTo>
                  <a:pt x="113" y="75"/>
                  <a:pt x="113" y="75"/>
                  <a:pt x="114" y="75"/>
                </a:cubicBezTo>
                <a:close/>
                <a:moveTo>
                  <a:pt x="131" y="76"/>
                </a:moveTo>
                <a:cubicBezTo>
                  <a:pt x="130" y="76"/>
                  <a:pt x="130" y="77"/>
                  <a:pt x="128" y="77"/>
                </a:cubicBezTo>
                <a:cubicBezTo>
                  <a:pt x="128" y="76"/>
                  <a:pt x="129" y="76"/>
                  <a:pt x="129" y="75"/>
                </a:cubicBezTo>
                <a:cubicBezTo>
                  <a:pt x="130" y="76"/>
                  <a:pt x="130" y="75"/>
                  <a:pt x="131" y="76"/>
                </a:cubicBezTo>
                <a:close/>
                <a:moveTo>
                  <a:pt x="110" y="77"/>
                </a:moveTo>
                <a:cubicBezTo>
                  <a:pt x="109" y="78"/>
                  <a:pt x="110" y="76"/>
                  <a:pt x="109" y="76"/>
                </a:cubicBezTo>
                <a:cubicBezTo>
                  <a:pt x="110" y="76"/>
                  <a:pt x="110" y="76"/>
                  <a:pt x="110" y="76"/>
                </a:cubicBezTo>
                <a:cubicBezTo>
                  <a:pt x="110" y="77"/>
                  <a:pt x="110" y="77"/>
                  <a:pt x="110" y="77"/>
                </a:cubicBezTo>
                <a:close/>
                <a:moveTo>
                  <a:pt x="100" y="77"/>
                </a:moveTo>
                <a:cubicBezTo>
                  <a:pt x="100" y="77"/>
                  <a:pt x="100" y="78"/>
                  <a:pt x="99" y="78"/>
                </a:cubicBezTo>
                <a:cubicBezTo>
                  <a:pt x="100" y="78"/>
                  <a:pt x="99" y="77"/>
                  <a:pt x="100" y="77"/>
                </a:cubicBezTo>
                <a:close/>
                <a:moveTo>
                  <a:pt x="104" y="77"/>
                </a:moveTo>
                <a:cubicBezTo>
                  <a:pt x="104" y="77"/>
                  <a:pt x="104" y="78"/>
                  <a:pt x="104" y="78"/>
                </a:cubicBezTo>
                <a:cubicBezTo>
                  <a:pt x="103" y="78"/>
                  <a:pt x="103" y="78"/>
                  <a:pt x="103" y="78"/>
                </a:cubicBezTo>
                <a:cubicBezTo>
                  <a:pt x="104" y="78"/>
                  <a:pt x="103" y="77"/>
                  <a:pt x="104" y="77"/>
                </a:cubicBezTo>
                <a:close/>
                <a:moveTo>
                  <a:pt x="134" y="77"/>
                </a:moveTo>
                <a:cubicBezTo>
                  <a:pt x="134" y="78"/>
                  <a:pt x="133" y="78"/>
                  <a:pt x="133" y="79"/>
                </a:cubicBezTo>
                <a:cubicBezTo>
                  <a:pt x="132" y="79"/>
                  <a:pt x="133" y="78"/>
                  <a:pt x="133" y="78"/>
                </a:cubicBezTo>
                <a:cubicBezTo>
                  <a:pt x="133" y="77"/>
                  <a:pt x="133" y="77"/>
                  <a:pt x="133" y="77"/>
                </a:cubicBezTo>
                <a:cubicBezTo>
                  <a:pt x="134" y="77"/>
                  <a:pt x="134" y="77"/>
                  <a:pt x="134" y="77"/>
                </a:cubicBezTo>
                <a:close/>
                <a:moveTo>
                  <a:pt x="54" y="78"/>
                </a:moveTo>
                <a:cubicBezTo>
                  <a:pt x="54" y="79"/>
                  <a:pt x="54" y="79"/>
                  <a:pt x="54" y="79"/>
                </a:cubicBezTo>
                <a:cubicBezTo>
                  <a:pt x="54" y="79"/>
                  <a:pt x="54" y="79"/>
                  <a:pt x="54" y="79"/>
                </a:cubicBezTo>
                <a:cubicBezTo>
                  <a:pt x="53" y="79"/>
                  <a:pt x="53" y="79"/>
                  <a:pt x="53" y="79"/>
                </a:cubicBezTo>
                <a:cubicBezTo>
                  <a:pt x="53" y="79"/>
                  <a:pt x="53" y="79"/>
                  <a:pt x="53" y="79"/>
                </a:cubicBezTo>
                <a:cubicBezTo>
                  <a:pt x="52" y="79"/>
                  <a:pt x="53" y="78"/>
                  <a:pt x="53" y="77"/>
                </a:cubicBezTo>
                <a:cubicBezTo>
                  <a:pt x="54" y="77"/>
                  <a:pt x="54" y="78"/>
                  <a:pt x="54" y="78"/>
                </a:cubicBezTo>
                <a:close/>
                <a:moveTo>
                  <a:pt x="55" y="80"/>
                </a:moveTo>
                <a:cubicBezTo>
                  <a:pt x="55" y="80"/>
                  <a:pt x="55" y="80"/>
                  <a:pt x="54" y="80"/>
                </a:cubicBezTo>
                <a:cubicBezTo>
                  <a:pt x="55" y="79"/>
                  <a:pt x="54" y="79"/>
                  <a:pt x="55" y="78"/>
                </a:cubicBezTo>
                <a:cubicBezTo>
                  <a:pt x="56" y="78"/>
                  <a:pt x="56" y="79"/>
                  <a:pt x="55" y="80"/>
                </a:cubicBezTo>
                <a:close/>
                <a:moveTo>
                  <a:pt x="102" y="79"/>
                </a:moveTo>
                <a:cubicBezTo>
                  <a:pt x="102" y="78"/>
                  <a:pt x="102" y="78"/>
                  <a:pt x="102" y="78"/>
                </a:cubicBezTo>
                <a:cubicBezTo>
                  <a:pt x="102" y="79"/>
                  <a:pt x="102" y="79"/>
                  <a:pt x="102" y="79"/>
                </a:cubicBezTo>
                <a:cubicBezTo>
                  <a:pt x="102" y="79"/>
                  <a:pt x="102" y="79"/>
                  <a:pt x="102" y="79"/>
                </a:cubicBezTo>
                <a:close/>
                <a:moveTo>
                  <a:pt x="104" y="81"/>
                </a:moveTo>
                <a:cubicBezTo>
                  <a:pt x="105" y="80"/>
                  <a:pt x="105" y="79"/>
                  <a:pt x="106" y="79"/>
                </a:cubicBezTo>
                <a:cubicBezTo>
                  <a:pt x="105" y="80"/>
                  <a:pt x="105" y="80"/>
                  <a:pt x="104" y="81"/>
                </a:cubicBezTo>
                <a:close/>
                <a:moveTo>
                  <a:pt x="92" y="80"/>
                </a:moveTo>
                <a:cubicBezTo>
                  <a:pt x="93" y="80"/>
                  <a:pt x="93" y="81"/>
                  <a:pt x="93" y="80"/>
                </a:cubicBezTo>
                <a:cubicBezTo>
                  <a:pt x="92" y="82"/>
                  <a:pt x="90" y="79"/>
                  <a:pt x="89" y="82"/>
                </a:cubicBezTo>
                <a:cubicBezTo>
                  <a:pt x="89" y="82"/>
                  <a:pt x="88" y="82"/>
                  <a:pt x="88" y="82"/>
                </a:cubicBezTo>
                <a:cubicBezTo>
                  <a:pt x="89" y="82"/>
                  <a:pt x="91" y="78"/>
                  <a:pt x="92" y="80"/>
                </a:cubicBezTo>
                <a:cubicBezTo>
                  <a:pt x="92" y="80"/>
                  <a:pt x="92" y="80"/>
                  <a:pt x="92" y="80"/>
                </a:cubicBezTo>
                <a:close/>
                <a:moveTo>
                  <a:pt x="54" y="80"/>
                </a:moveTo>
                <a:cubicBezTo>
                  <a:pt x="54" y="81"/>
                  <a:pt x="53" y="82"/>
                  <a:pt x="53" y="83"/>
                </a:cubicBezTo>
                <a:cubicBezTo>
                  <a:pt x="53" y="82"/>
                  <a:pt x="53" y="81"/>
                  <a:pt x="54" y="80"/>
                </a:cubicBezTo>
                <a:close/>
                <a:moveTo>
                  <a:pt x="56" y="83"/>
                </a:moveTo>
                <a:cubicBezTo>
                  <a:pt x="55" y="82"/>
                  <a:pt x="55" y="82"/>
                  <a:pt x="55" y="82"/>
                </a:cubicBezTo>
                <a:cubicBezTo>
                  <a:pt x="55" y="82"/>
                  <a:pt x="55" y="82"/>
                  <a:pt x="55" y="83"/>
                </a:cubicBezTo>
                <a:cubicBezTo>
                  <a:pt x="55" y="83"/>
                  <a:pt x="55" y="83"/>
                  <a:pt x="54" y="82"/>
                </a:cubicBezTo>
                <a:cubicBezTo>
                  <a:pt x="54" y="83"/>
                  <a:pt x="54" y="83"/>
                  <a:pt x="54" y="83"/>
                </a:cubicBezTo>
                <a:cubicBezTo>
                  <a:pt x="54" y="83"/>
                  <a:pt x="54" y="82"/>
                  <a:pt x="54" y="82"/>
                </a:cubicBezTo>
                <a:cubicBezTo>
                  <a:pt x="54" y="82"/>
                  <a:pt x="54" y="82"/>
                  <a:pt x="54" y="82"/>
                </a:cubicBezTo>
                <a:cubicBezTo>
                  <a:pt x="54" y="82"/>
                  <a:pt x="55" y="82"/>
                  <a:pt x="55" y="82"/>
                </a:cubicBezTo>
                <a:cubicBezTo>
                  <a:pt x="55" y="81"/>
                  <a:pt x="55" y="81"/>
                  <a:pt x="55" y="81"/>
                </a:cubicBezTo>
                <a:cubicBezTo>
                  <a:pt x="56" y="81"/>
                  <a:pt x="56" y="82"/>
                  <a:pt x="56" y="83"/>
                </a:cubicBezTo>
                <a:close/>
                <a:moveTo>
                  <a:pt x="87" y="82"/>
                </a:moveTo>
                <a:cubicBezTo>
                  <a:pt x="87" y="82"/>
                  <a:pt x="87" y="82"/>
                  <a:pt x="87" y="82"/>
                </a:cubicBezTo>
                <a:cubicBezTo>
                  <a:pt x="86" y="81"/>
                  <a:pt x="86" y="81"/>
                  <a:pt x="86" y="81"/>
                </a:cubicBezTo>
                <a:cubicBezTo>
                  <a:pt x="87" y="81"/>
                  <a:pt x="87" y="81"/>
                  <a:pt x="87" y="82"/>
                </a:cubicBezTo>
                <a:close/>
                <a:moveTo>
                  <a:pt x="55" y="83"/>
                </a:moveTo>
                <a:cubicBezTo>
                  <a:pt x="56" y="84"/>
                  <a:pt x="56" y="84"/>
                  <a:pt x="56" y="84"/>
                </a:cubicBezTo>
                <a:cubicBezTo>
                  <a:pt x="55" y="83"/>
                  <a:pt x="55" y="83"/>
                  <a:pt x="55" y="83"/>
                </a:cubicBezTo>
                <a:close/>
                <a:moveTo>
                  <a:pt x="99" y="84"/>
                </a:moveTo>
                <a:cubicBezTo>
                  <a:pt x="99" y="85"/>
                  <a:pt x="98" y="85"/>
                  <a:pt x="98" y="86"/>
                </a:cubicBezTo>
                <a:cubicBezTo>
                  <a:pt x="97" y="85"/>
                  <a:pt x="98" y="84"/>
                  <a:pt x="99" y="84"/>
                </a:cubicBezTo>
                <a:close/>
                <a:moveTo>
                  <a:pt x="55" y="85"/>
                </a:moveTo>
                <a:cubicBezTo>
                  <a:pt x="55" y="85"/>
                  <a:pt x="55" y="85"/>
                  <a:pt x="55" y="86"/>
                </a:cubicBezTo>
                <a:cubicBezTo>
                  <a:pt x="56" y="86"/>
                  <a:pt x="55" y="87"/>
                  <a:pt x="55" y="87"/>
                </a:cubicBezTo>
                <a:cubicBezTo>
                  <a:pt x="54" y="87"/>
                  <a:pt x="55" y="86"/>
                  <a:pt x="54" y="86"/>
                </a:cubicBezTo>
                <a:cubicBezTo>
                  <a:pt x="54" y="86"/>
                  <a:pt x="54" y="84"/>
                  <a:pt x="55" y="85"/>
                </a:cubicBezTo>
                <a:close/>
                <a:moveTo>
                  <a:pt x="68" y="86"/>
                </a:moveTo>
                <a:cubicBezTo>
                  <a:pt x="67" y="86"/>
                  <a:pt x="67" y="86"/>
                  <a:pt x="67" y="85"/>
                </a:cubicBezTo>
                <a:cubicBezTo>
                  <a:pt x="67" y="86"/>
                  <a:pt x="67" y="86"/>
                  <a:pt x="68" y="86"/>
                </a:cubicBezTo>
                <a:close/>
                <a:moveTo>
                  <a:pt x="100" y="85"/>
                </a:moveTo>
                <a:cubicBezTo>
                  <a:pt x="100" y="87"/>
                  <a:pt x="98" y="87"/>
                  <a:pt x="99" y="88"/>
                </a:cubicBezTo>
                <a:cubicBezTo>
                  <a:pt x="98" y="89"/>
                  <a:pt x="97" y="89"/>
                  <a:pt x="97" y="90"/>
                </a:cubicBezTo>
                <a:cubicBezTo>
                  <a:pt x="96" y="89"/>
                  <a:pt x="97" y="89"/>
                  <a:pt x="98" y="89"/>
                </a:cubicBezTo>
                <a:cubicBezTo>
                  <a:pt x="98" y="87"/>
                  <a:pt x="98" y="86"/>
                  <a:pt x="100" y="85"/>
                </a:cubicBezTo>
                <a:close/>
                <a:moveTo>
                  <a:pt x="94" y="86"/>
                </a:moveTo>
                <a:cubicBezTo>
                  <a:pt x="94" y="86"/>
                  <a:pt x="93" y="86"/>
                  <a:pt x="93" y="86"/>
                </a:cubicBezTo>
                <a:cubicBezTo>
                  <a:pt x="92" y="86"/>
                  <a:pt x="92" y="86"/>
                  <a:pt x="92" y="86"/>
                </a:cubicBezTo>
                <a:cubicBezTo>
                  <a:pt x="92" y="86"/>
                  <a:pt x="93" y="86"/>
                  <a:pt x="94" y="86"/>
                </a:cubicBezTo>
                <a:close/>
                <a:moveTo>
                  <a:pt x="104" y="88"/>
                </a:moveTo>
                <a:cubicBezTo>
                  <a:pt x="103" y="88"/>
                  <a:pt x="103" y="90"/>
                  <a:pt x="102" y="89"/>
                </a:cubicBezTo>
                <a:cubicBezTo>
                  <a:pt x="102" y="88"/>
                  <a:pt x="104" y="89"/>
                  <a:pt x="104" y="87"/>
                </a:cubicBezTo>
                <a:cubicBezTo>
                  <a:pt x="104" y="88"/>
                  <a:pt x="104" y="88"/>
                  <a:pt x="104" y="88"/>
                </a:cubicBezTo>
                <a:close/>
                <a:moveTo>
                  <a:pt x="89" y="90"/>
                </a:moveTo>
                <a:cubicBezTo>
                  <a:pt x="89" y="89"/>
                  <a:pt x="89" y="89"/>
                  <a:pt x="89" y="89"/>
                </a:cubicBezTo>
                <a:cubicBezTo>
                  <a:pt x="89" y="90"/>
                  <a:pt x="89" y="90"/>
                  <a:pt x="89" y="90"/>
                </a:cubicBezTo>
                <a:cubicBezTo>
                  <a:pt x="88" y="89"/>
                  <a:pt x="88" y="89"/>
                  <a:pt x="88" y="89"/>
                </a:cubicBezTo>
                <a:cubicBezTo>
                  <a:pt x="89" y="90"/>
                  <a:pt x="89" y="90"/>
                  <a:pt x="89" y="90"/>
                </a:cubicBezTo>
                <a:close/>
                <a:moveTo>
                  <a:pt x="54" y="90"/>
                </a:moveTo>
                <a:cubicBezTo>
                  <a:pt x="54" y="90"/>
                  <a:pt x="53" y="91"/>
                  <a:pt x="54" y="92"/>
                </a:cubicBezTo>
                <a:cubicBezTo>
                  <a:pt x="53" y="92"/>
                  <a:pt x="53" y="94"/>
                  <a:pt x="53" y="94"/>
                </a:cubicBezTo>
                <a:cubicBezTo>
                  <a:pt x="54" y="94"/>
                  <a:pt x="54" y="94"/>
                  <a:pt x="54" y="94"/>
                </a:cubicBezTo>
                <a:cubicBezTo>
                  <a:pt x="53" y="94"/>
                  <a:pt x="53" y="93"/>
                  <a:pt x="53" y="93"/>
                </a:cubicBezTo>
                <a:cubicBezTo>
                  <a:pt x="53" y="92"/>
                  <a:pt x="52" y="90"/>
                  <a:pt x="53" y="89"/>
                </a:cubicBezTo>
                <a:cubicBezTo>
                  <a:pt x="53" y="90"/>
                  <a:pt x="54" y="90"/>
                  <a:pt x="54" y="90"/>
                </a:cubicBezTo>
                <a:close/>
                <a:moveTo>
                  <a:pt x="80" y="89"/>
                </a:moveTo>
                <a:cubicBezTo>
                  <a:pt x="80" y="90"/>
                  <a:pt x="80" y="90"/>
                  <a:pt x="80" y="90"/>
                </a:cubicBezTo>
                <a:cubicBezTo>
                  <a:pt x="78" y="89"/>
                  <a:pt x="78" y="89"/>
                  <a:pt x="78" y="89"/>
                </a:cubicBezTo>
                <a:cubicBezTo>
                  <a:pt x="79" y="89"/>
                  <a:pt x="79" y="89"/>
                  <a:pt x="80" y="89"/>
                </a:cubicBezTo>
                <a:close/>
                <a:moveTo>
                  <a:pt x="101" y="90"/>
                </a:moveTo>
                <a:cubicBezTo>
                  <a:pt x="101" y="90"/>
                  <a:pt x="101" y="90"/>
                  <a:pt x="100" y="90"/>
                </a:cubicBezTo>
                <a:cubicBezTo>
                  <a:pt x="100" y="90"/>
                  <a:pt x="100" y="90"/>
                  <a:pt x="100" y="90"/>
                </a:cubicBezTo>
                <a:cubicBezTo>
                  <a:pt x="100" y="90"/>
                  <a:pt x="101" y="90"/>
                  <a:pt x="101" y="90"/>
                </a:cubicBezTo>
                <a:close/>
                <a:moveTo>
                  <a:pt x="94" y="92"/>
                </a:moveTo>
                <a:cubicBezTo>
                  <a:pt x="94" y="92"/>
                  <a:pt x="93" y="92"/>
                  <a:pt x="93" y="93"/>
                </a:cubicBezTo>
                <a:cubicBezTo>
                  <a:pt x="93" y="93"/>
                  <a:pt x="93" y="93"/>
                  <a:pt x="92" y="92"/>
                </a:cubicBezTo>
                <a:cubicBezTo>
                  <a:pt x="93" y="92"/>
                  <a:pt x="93" y="92"/>
                  <a:pt x="94" y="92"/>
                </a:cubicBezTo>
                <a:close/>
                <a:moveTo>
                  <a:pt x="90" y="93"/>
                </a:moveTo>
                <a:cubicBezTo>
                  <a:pt x="89" y="93"/>
                  <a:pt x="89" y="93"/>
                  <a:pt x="89" y="93"/>
                </a:cubicBezTo>
                <a:cubicBezTo>
                  <a:pt x="90" y="93"/>
                  <a:pt x="90" y="93"/>
                  <a:pt x="90" y="93"/>
                </a:cubicBezTo>
                <a:cubicBezTo>
                  <a:pt x="90" y="93"/>
                  <a:pt x="90" y="93"/>
                  <a:pt x="90" y="93"/>
                </a:cubicBezTo>
                <a:close/>
                <a:moveTo>
                  <a:pt x="130" y="93"/>
                </a:moveTo>
                <a:cubicBezTo>
                  <a:pt x="130" y="93"/>
                  <a:pt x="129" y="94"/>
                  <a:pt x="129" y="94"/>
                </a:cubicBezTo>
                <a:cubicBezTo>
                  <a:pt x="129" y="94"/>
                  <a:pt x="129" y="94"/>
                  <a:pt x="129" y="94"/>
                </a:cubicBezTo>
                <a:cubicBezTo>
                  <a:pt x="129" y="93"/>
                  <a:pt x="129" y="93"/>
                  <a:pt x="130" y="93"/>
                </a:cubicBezTo>
                <a:close/>
                <a:moveTo>
                  <a:pt x="60" y="94"/>
                </a:moveTo>
                <a:cubicBezTo>
                  <a:pt x="60" y="95"/>
                  <a:pt x="59" y="95"/>
                  <a:pt x="59" y="95"/>
                </a:cubicBezTo>
                <a:cubicBezTo>
                  <a:pt x="60" y="95"/>
                  <a:pt x="60" y="95"/>
                  <a:pt x="60" y="95"/>
                </a:cubicBezTo>
                <a:cubicBezTo>
                  <a:pt x="59" y="95"/>
                  <a:pt x="59" y="95"/>
                  <a:pt x="59" y="95"/>
                </a:cubicBezTo>
                <a:cubicBezTo>
                  <a:pt x="59" y="95"/>
                  <a:pt x="59" y="94"/>
                  <a:pt x="60" y="94"/>
                </a:cubicBezTo>
                <a:close/>
                <a:moveTo>
                  <a:pt x="108" y="95"/>
                </a:moveTo>
                <a:cubicBezTo>
                  <a:pt x="108" y="95"/>
                  <a:pt x="108" y="95"/>
                  <a:pt x="107" y="95"/>
                </a:cubicBezTo>
                <a:cubicBezTo>
                  <a:pt x="107" y="95"/>
                  <a:pt x="108" y="94"/>
                  <a:pt x="108" y="95"/>
                </a:cubicBezTo>
                <a:close/>
                <a:moveTo>
                  <a:pt x="99" y="95"/>
                </a:moveTo>
                <a:cubicBezTo>
                  <a:pt x="99" y="95"/>
                  <a:pt x="99" y="96"/>
                  <a:pt x="99" y="96"/>
                </a:cubicBezTo>
                <a:cubicBezTo>
                  <a:pt x="99" y="96"/>
                  <a:pt x="99" y="96"/>
                  <a:pt x="100" y="96"/>
                </a:cubicBezTo>
                <a:cubicBezTo>
                  <a:pt x="99" y="96"/>
                  <a:pt x="99" y="97"/>
                  <a:pt x="99" y="97"/>
                </a:cubicBezTo>
                <a:cubicBezTo>
                  <a:pt x="99" y="98"/>
                  <a:pt x="100" y="98"/>
                  <a:pt x="100" y="98"/>
                </a:cubicBezTo>
                <a:cubicBezTo>
                  <a:pt x="101" y="97"/>
                  <a:pt x="101" y="97"/>
                  <a:pt x="101" y="97"/>
                </a:cubicBezTo>
                <a:cubicBezTo>
                  <a:pt x="101" y="97"/>
                  <a:pt x="102" y="97"/>
                  <a:pt x="102" y="97"/>
                </a:cubicBezTo>
                <a:cubicBezTo>
                  <a:pt x="102" y="96"/>
                  <a:pt x="102" y="95"/>
                  <a:pt x="102" y="95"/>
                </a:cubicBezTo>
                <a:cubicBezTo>
                  <a:pt x="102" y="95"/>
                  <a:pt x="102" y="95"/>
                  <a:pt x="102" y="95"/>
                </a:cubicBezTo>
                <a:cubicBezTo>
                  <a:pt x="102" y="96"/>
                  <a:pt x="102" y="96"/>
                  <a:pt x="102" y="96"/>
                </a:cubicBezTo>
                <a:cubicBezTo>
                  <a:pt x="102" y="96"/>
                  <a:pt x="102" y="96"/>
                  <a:pt x="102" y="96"/>
                </a:cubicBezTo>
                <a:cubicBezTo>
                  <a:pt x="102" y="97"/>
                  <a:pt x="102" y="97"/>
                  <a:pt x="102" y="97"/>
                </a:cubicBezTo>
                <a:cubicBezTo>
                  <a:pt x="103" y="98"/>
                  <a:pt x="102" y="100"/>
                  <a:pt x="102" y="102"/>
                </a:cubicBezTo>
                <a:cubicBezTo>
                  <a:pt x="102" y="102"/>
                  <a:pt x="102" y="102"/>
                  <a:pt x="102" y="102"/>
                </a:cubicBezTo>
                <a:cubicBezTo>
                  <a:pt x="101" y="102"/>
                  <a:pt x="102" y="102"/>
                  <a:pt x="102" y="101"/>
                </a:cubicBezTo>
                <a:cubicBezTo>
                  <a:pt x="100" y="101"/>
                  <a:pt x="101" y="100"/>
                  <a:pt x="100" y="99"/>
                </a:cubicBezTo>
                <a:cubicBezTo>
                  <a:pt x="100" y="99"/>
                  <a:pt x="101" y="99"/>
                  <a:pt x="100" y="98"/>
                </a:cubicBezTo>
                <a:cubicBezTo>
                  <a:pt x="100" y="98"/>
                  <a:pt x="99" y="98"/>
                  <a:pt x="99" y="98"/>
                </a:cubicBezTo>
                <a:cubicBezTo>
                  <a:pt x="99" y="99"/>
                  <a:pt x="99" y="100"/>
                  <a:pt x="98" y="101"/>
                </a:cubicBezTo>
                <a:cubicBezTo>
                  <a:pt x="98" y="101"/>
                  <a:pt x="98" y="101"/>
                  <a:pt x="98" y="101"/>
                </a:cubicBezTo>
                <a:cubicBezTo>
                  <a:pt x="98" y="101"/>
                  <a:pt x="98" y="100"/>
                  <a:pt x="98" y="100"/>
                </a:cubicBezTo>
                <a:cubicBezTo>
                  <a:pt x="98" y="100"/>
                  <a:pt x="98" y="99"/>
                  <a:pt x="98" y="99"/>
                </a:cubicBezTo>
                <a:cubicBezTo>
                  <a:pt x="98" y="98"/>
                  <a:pt x="98" y="98"/>
                  <a:pt x="98" y="98"/>
                </a:cubicBezTo>
                <a:cubicBezTo>
                  <a:pt x="98" y="98"/>
                  <a:pt x="98" y="99"/>
                  <a:pt x="97" y="98"/>
                </a:cubicBezTo>
                <a:cubicBezTo>
                  <a:pt x="97" y="98"/>
                  <a:pt x="97" y="98"/>
                  <a:pt x="97" y="98"/>
                </a:cubicBezTo>
                <a:cubicBezTo>
                  <a:pt x="98" y="98"/>
                  <a:pt x="98" y="98"/>
                  <a:pt x="98" y="98"/>
                </a:cubicBezTo>
                <a:cubicBezTo>
                  <a:pt x="97" y="97"/>
                  <a:pt x="98" y="95"/>
                  <a:pt x="99" y="95"/>
                </a:cubicBezTo>
                <a:close/>
                <a:moveTo>
                  <a:pt x="139" y="97"/>
                </a:moveTo>
                <a:cubicBezTo>
                  <a:pt x="138" y="97"/>
                  <a:pt x="138" y="97"/>
                  <a:pt x="137" y="97"/>
                </a:cubicBezTo>
                <a:cubicBezTo>
                  <a:pt x="138" y="97"/>
                  <a:pt x="138" y="96"/>
                  <a:pt x="139" y="97"/>
                </a:cubicBezTo>
                <a:close/>
                <a:moveTo>
                  <a:pt x="107" y="97"/>
                </a:moveTo>
                <a:cubicBezTo>
                  <a:pt x="106" y="97"/>
                  <a:pt x="106" y="97"/>
                  <a:pt x="106" y="97"/>
                </a:cubicBezTo>
                <a:cubicBezTo>
                  <a:pt x="107" y="97"/>
                  <a:pt x="107" y="97"/>
                  <a:pt x="107" y="97"/>
                </a:cubicBezTo>
                <a:cubicBezTo>
                  <a:pt x="107" y="97"/>
                  <a:pt x="107" y="97"/>
                  <a:pt x="107" y="97"/>
                </a:cubicBezTo>
                <a:close/>
                <a:moveTo>
                  <a:pt x="143" y="98"/>
                </a:moveTo>
                <a:cubicBezTo>
                  <a:pt x="143" y="99"/>
                  <a:pt x="143" y="99"/>
                  <a:pt x="143" y="99"/>
                </a:cubicBezTo>
                <a:cubicBezTo>
                  <a:pt x="143" y="98"/>
                  <a:pt x="142" y="98"/>
                  <a:pt x="142" y="98"/>
                </a:cubicBezTo>
                <a:cubicBezTo>
                  <a:pt x="142" y="98"/>
                  <a:pt x="142" y="98"/>
                  <a:pt x="142" y="98"/>
                </a:cubicBezTo>
                <a:cubicBezTo>
                  <a:pt x="142" y="98"/>
                  <a:pt x="142" y="98"/>
                  <a:pt x="142" y="98"/>
                </a:cubicBezTo>
                <a:cubicBezTo>
                  <a:pt x="141" y="99"/>
                  <a:pt x="142" y="99"/>
                  <a:pt x="142" y="100"/>
                </a:cubicBezTo>
                <a:cubicBezTo>
                  <a:pt x="141" y="99"/>
                  <a:pt x="141" y="99"/>
                  <a:pt x="141" y="99"/>
                </a:cubicBezTo>
                <a:cubicBezTo>
                  <a:pt x="142" y="98"/>
                  <a:pt x="142" y="98"/>
                  <a:pt x="142" y="98"/>
                </a:cubicBezTo>
                <a:cubicBezTo>
                  <a:pt x="142" y="98"/>
                  <a:pt x="143" y="98"/>
                  <a:pt x="143" y="98"/>
                </a:cubicBezTo>
                <a:close/>
                <a:moveTo>
                  <a:pt x="118" y="98"/>
                </a:moveTo>
                <a:cubicBezTo>
                  <a:pt x="118" y="99"/>
                  <a:pt x="117" y="99"/>
                  <a:pt x="117" y="99"/>
                </a:cubicBezTo>
                <a:cubicBezTo>
                  <a:pt x="117" y="99"/>
                  <a:pt x="117" y="99"/>
                  <a:pt x="117" y="99"/>
                </a:cubicBezTo>
                <a:cubicBezTo>
                  <a:pt x="117" y="99"/>
                  <a:pt x="117" y="98"/>
                  <a:pt x="118" y="98"/>
                </a:cubicBezTo>
                <a:close/>
                <a:moveTo>
                  <a:pt x="109" y="99"/>
                </a:moveTo>
                <a:cubicBezTo>
                  <a:pt x="109" y="99"/>
                  <a:pt x="108" y="100"/>
                  <a:pt x="108" y="99"/>
                </a:cubicBezTo>
                <a:cubicBezTo>
                  <a:pt x="108" y="99"/>
                  <a:pt x="109" y="99"/>
                  <a:pt x="109" y="99"/>
                </a:cubicBezTo>
                <a:close/>
                <a:moveTo>
                  <a:pt x="59" y="101"/>
                </a:moveTo>
                <a:cubicBezTo>
                  <a:pt x="60" y="102"/>
                  <a:pt x="62" y="103"/>
                  <a:pt x="61" y="105"/>
                </a:cubicBezTo>
                <a:cubicBezTo>
                  <a:pt x="61" y="105"/>
                  <a:pt x="60" y="105"/>
                  <a:pt x="59" y="104"/>
                </a:cubicBezTo>
                <a:cubicBezTo>
                  <a:pt x="60" y="104"/>
                  <a:pt x="60" y="104"/>
                  <a:pt x="60" y="104"/>
                </a:cubicBezTo>
                <a:cubicBezTo>
                  <a:pt x="58" y="104"/>
                  <a:pt x="59" y="102"/>
                  <a:pt x="58" y="102"/>
                </a:cubicBezTo>
                <a:cubicBezTo>
                  <a:pt x="58" y="102"/>
                  <a:pt x="58" y="102"/>
                  <a:pt x="58" y="102"/>
                </a:cubicBezTo>
                <a:cubicBezTo>
                  <a:pt x="58" y="101"/>
                  <a:pt x="56" y="101"/>
                  <a:pt x="57" y="100"/>
                </a:cubicBezTo>
                <a:cubicBezTo>
                  <a:pt x="56" y="99"/>
                  <a:pt x="56" y="99"/>
                  <a:pt x="56" y="99"/>
                </a:cubicBezTo>
                <a:cubicBezTo>
                  <a:pt x="58" y="99"/>
                  <a:pt x="58" y="101"/>
                  <a:pt x="59" y="101"/>
                </a:cubicBezTo>
                <a:close/>
                <a:moveTo>
                  <a:pt x="150" y="100"/>
                </a:moveTo>
                <a:cubicBezTo>
                  <a:pt x="150" y="100"/>
                  <a:pt x="150" y="100"/>
                  <a:pt x="150" y="100"/>
                </a:cubicBezTo>
                <a:cubicBezTo>
                  <a:pt x="151" y="100"/>
                  <a:pt x="151" y="100"/>
                  <a:pt x="151" y="100"/>
                </a:cubicBezTo>
                <a:cubicBezTo>
                  <a:pt x="150" y="101"/>
                  <a:pt x="149" y="99"/>
                  <a:pt x="148" y="101"/>
                </a:cubicBezTo>
                <a:cubicBezTo>
                  <a:pt x="147" y="101"/>
                  <a:pt x="148" y="100"/>
                  <a:pt x="147" y="100"/>
                </a:cubicBezTo>
                <a:cubicBezTo>
                  <a:pt x="148" y="101"/>
                  <a:pt x="149" y="98"/>
                  <a:pt x="150" y="100"/>
                </a:cubicBezTo>
                <a:close/>
                <a:moveTo>
                  <a:pt x="125" y="101"/>
                </a:moveTo>
                <a:cubicBezTo>
                  <a:pt x="126" y="101"/>
                  <a:pt x="125" y="101"/>
                  <a:pt x="125" y="101"/>
                </a:cubicBezTo>
                <a:cubicBezTo>
                  <a:pt x="125" y="101"/>
                  <a:pt x="124" y="101"/>
                  <a:pt x="124" y="101"/>
                </a:cubicBezTo>
                <a:cubicBezTo>
                  <a:pt x="124" y="100"/>
                  <a:pt x="125" y="100"/>
                  <a:pt x="125" y="101"/>
                </a:cubicBezTo>
                <a:close/>
                <a:moveTo>
                  <a:pt x="88" y="101"/>
                </a:moveTo>
                <a:cubicBezTo>
                  <a:pt x="87" y="102"/>
                  <a:pt x="87" y="103"/>
                  <a:pt x="85" y="102"/>
                </a:cubicBezTo>
                <a:cubicBezTo>
                  <a:pt x="87" y="103"/>
                  <a:pt x="87" y="102"/>
                  <a:pt x="88" y="101"/>
                </a:cubicBezTo>
                <a:close/>
                <a:moveTo>
                  <a:pt x="99" y="102"/>
                </a:moveTo>
                <a:cubicBezTo>
                  <a:pt x="98" y="103"/>
                  <a:pt x="100" y="104"/>
                  <a:pt x="99" y="105"/>
                </a:cubicBezTo>
                <a:cubicBezTo>
                  <a:pt x="99" y="105"/>
                  <a:pt x="99" y="105"/>
                  <a:pt x="99" y="104"/>
                </a:cubicBezTo>
                <a:cubicBezTo>
                  <a:pt x="99" y="104"/>
                  <a:pt x="99" y="102"/>
                  <a:pt x="99" y="101"/>
                </a:cubicBezTo>
                <a:cubicBezTo>
                  <a:pt x="99" y="101"/>
                  <a:pt x="99" y="102"/>
                  <a:pt x="99" y="102"/>
                </a:cubicBezTo>
                <a:close/>
                <a:moveTo>
                  <a:pt x="102" y="104"/>
                </a:moveTo>
                <a:cubicBezTo>
                  <a:pt x="102" y="104"/>
                  <a:pt x="102" y="105"/>
                  <a:pt x="101" y="105"/>
                </a:cubicBezTo>
                <a:cubicBezTo>
                  <a:pt x="102" y="102"/>
                  <a:pt x="102" y="102"/>
                  <a:pt x="102" y="102"/>
                </a:cubicBezTo>
                <a:cubicBezTo>
                  <a:pt x="102" y="102"/>
                  <a:pt x="102" y="104"/>
                  <a:pt x="102" y="104"/>
                </a:cubicBezTo>
                <a:close/>
                <a:moveTo>
                  <a:pt x="109" y="103"/>
                </a:moveTo>
                <a:cubicBezTo>
                  <a:pt x="109" y="102"/>
                  <a:pt x="109" y="102"/>
                  <a:pt x="109" y="102"/>
                </a:cubicBezTo>
                <a:cubicBezTo>
                  <a:pt x="109" y="102"/>
                  <a:pt x="109" y="102"/>
                  <a:pt x="109" y="102"/>
                </a:cubicBezTo>
                <a:cubicBezTo>
                  <a:pt x="109" y="103"/>
                  <a:pt x="109" y="103"/>
                  <a:pt x="109" y="103"/>
                </a:cubicBezTo>
                <a:close/>
                <a:moveTo>
                  <a:pt x="110" y="104"/>
                </a:moveTo>
                <a:cubicBezTo>
                  <a:pt x="110" y="104"/>
                  <a:pt x="111" y="104"/>
                  <a:pt x="111" y="104"/>
                </a:cubicBezTo>
                <a:cubicBezTo>
                  <a:pt x="111" y="104"/>
                  <a:pt x="110" y="104"/>
                  <a:pt x="110" y="104"/>
                </a:cubicBezTo>
                <a:cubicBezTo>
                  <a:pt x="110" y="104"/>
                  <a:pt x="110" y="104"/>
                  <a:pt x="110" y="104"/>
                </a:cubicBezTo>
                <a:close/>
                <a:moveTo>
                  <a:pt x="109" y="105"/>
                </a:moveTo>
                <a:cubicBezTo>
                  <a:pt x="109" y="106"/>
                  <a:pt x="108" y="106"/>
                  <a:pt x="108" y="106"/>
                </a:cubicBezTo>
                <a:cubicBezTo>
                  <a:pt x="108" y="106"/>
                  <a:pt x="108" y="106"/>
                  <a:pt x="108" y="106"/>
                </a:cubicBezTo>
                <a:cubicBezTo>
                  <a:pt x="107" y="105"/>
                  <a:pt x="107" y="105"/>
                  <a:pt x="107" y="105"/>
                </a:cubicBezTo>
                <a:cubicBezTo>
                  <a:pt x="107" y="105"/>
                  <a:pt x="108" y="106"/>
                  <a:pt x="109" y="105"/>
                </a:cubicBezTo>
                <a:close/>
                <a:moveTo>
                  <a:pt x="113" y="105"/>
                </a:moveTo>
                <a:cubicBezTo>
                  <a:pt x="112" y="105"/>
                  <a:pt x="112" y="105"/>
                  <a:pt x="112" y="105"/>
                </a:cubicBezTo>
                <a:cubicBezTo>
                  <a:pt x="112" y="105"/>
                  <a:pt x="112" y="105"/>
                  <a:pt x="112" y="105"/>
                </a:cubicBezTo>
                <a:cubicBezTo>
                  <a:pt x="111" y="105"/>
                  <a:pt x="111" y="105"/>
                  <a:pt x="111" y="105"/>
                </a:cubicBezTo>
                <a:cubicBezTo>
                  <a:pt x="112" y="105"/>
                  <a:pt x="112" y="105"/>
                  <a:pt x="113" y="105"/>
                </a:cubicBezTo>
                <a:close/>
                <a:moveTo>
                  <a:pt x="136" y="105"/>
                </a:moveTo>
                <a:cubicBezTo>
                  <a:pt x="136" y="106"/>
                  <a:pt x="135" y="106"/>
                  <a:pt x="134" y="106"/>
                </a:cubicBezTo>
                <a:cubicBezTo>
                  <a:pt x="135" y="106"/>
                  <a:pt x="135" y="106"/>
                  <a:pt x="136" y="105"/>
                </a:cubicBezTo>
                <a:close/>
                <a:moveTo>
                  <a:pt x="113" y="106"/>
                </a:moveTo>
                <a:cubicBezTo>
                  <a:pt x="113" y="107"/>
                  <a:pt x="113" y="108"/>
                  <a:pt x="113" y="108"/>
                </a:cubicBezTo>
                <a:cubicBezTo>
                  <a:pt x="112" y="107"/>
                  <a:pt x="113" y="107"/>
                  <a:pt x="113" y="106"/>
                </a:cubicBezTo>
                <a:cubicBezTo>
                  <a:pt x="113" y="106"/>
                  <a:pt x="113" y="106"/>
                  <a:pt x="113" y="106"/>
                </a:cubicBezTo>
                <a:close/>
                <a:moveTo>
                  <a:pt x="160" y="106"/>
                </a:moveTo>
                <a:cubicBezTo>
                  <a:pt x="160" y="107"/>
                  <a:pt x="158" y="108"/>
                  <a:pt x="158" y="110"/>
                </a:cubicBezTo>
                <a:cubicBezTo>
                  <a:pt x="158" y="111"/>
                  <a:pt x="158" y="109"/>
                  <a:pt x="159" y="109"/>
                </a:cubicBezTo>
                <a:cubicBezTo>
                  <a:pt x="159" y="110"/>
                  <a:pt x="159" y="110"/>
                  <a:pt x="159" y="110"/>
                </a:cubicBezTo>
                <a:cubicBezTo>
                  <a:pt x="160" y="112"/>
                  <a:pt x="161" y="110"/>
                  <a:pt x="162" y="111"/>
                </a:cubicBezTo>
                <a:cubicBezTo>
                  <a:pt x="162" y="111"/>
                  <a:pt x="161" y="112"/>
                  <a:pt x="161" y="113"/>
                </a:cubicBezTo>
                <a:cubicBezTo>
                  <a:pt x="162" y="113"/>
                  <a:pt x="162" y="112"/>
                  <a:pt x="163" y="112"/>
                </a:cubicBezTo>
                <a:cubicBezTo>
                  <a:pt x="162" y="113"/>
                  <a:pt x="162" y="113"/>
                  <a:pt x="161" y="113"/>
                </a:cubicBezTo>
                <a:cubicBezTo>
                  <a:pt x="161" y="114"/>
                  <a:pt x="161" y="114"/>
                  <a:pt x="162" y="115"/>
                </a:cubicBezTo>
                <a:cubicBezTo>
                  <a:pt x="162" y="114"/>
                  <a:pt x="162" y="114"/>
                  <a:pt x="162" y="114"/>
                </a:cubicBezTo>
                <a:cubicBezTo>
                  <a:pt x="162" y="114"/>
                  <a:pt x="162" y="114"/>
                  <a:pt x="162" y="115"/>
                </a:cubicBezTo>
                <a:cubicBezTo>
                  <a:pt x="162" y="115"/>
                  <a:pt x="162" y="115"/>
                  <a:pt x="162" y="115"/>
                </a:cubicBezTo>
                <a:cubicBezTo>
                  <a:pt x="163" y="115"/>
                  <a:pt x="163" y="114"/>
                  <a:pt x="163" y="115"/>
                </a:cubicBezTo>
                <a:cubicBezTo>
                  <a:pt x="162" y="115"/>
                  <a:pt x="163" y="117"/>
                  <a:pt x="162" y="116"/>
                </a:cubicBezTo>
                <a:cubicBezTo>
                  <a:pt x="162" y="116"/>
                  <a:pt x="162" y="116"/>
                  <a:pt x="161" y="115"/>
                </a:cubicBezTo>
                <a:cubicBezTo>
                  <a:pt x="161" y="116"/>
                  <a:pt x="161" y="116"/>
                  <a:pt x="161" y="116"/>
                </a:cubicBezTo>
                <a:cubicBezTo>
                  <a:pt x="161" y="115"/>
                  <a:pt x="162" y="114"/>
                  <a:pt x="161" y="114"/>
                </a:cubicBezTo>
                <a:cubicBezTo>
                  <a:pt x="160" y="114"/>
                  <a:pt x="159" y="116"/>
                  <a:pt x="158" y="116"/>
                </a:cubicBezTo>
                <a:cubicBezTo>
                  <a:pt x="159" y="115"/>
                  <a:pt x="159" y="115"/>
                  <a:pt x="160" y="115"/>
                </a:cubicBezTo>
                <a:cubicBezTo>
                  <a:pt x="160" y="114"/>
                  <a:pt x="159" y="114"/>
                  <a:pt x="159" y="114"/>
                </a:cubicBezTo>
                <a:cubicBezTo>
                  <a:pt x="159" y="114"/>
                  <a:pt x="158" y="114"/>
                  <a:pt x="158" y="114"/>
                </a:cubicBezTo>
                <a:cubicBezTo>
                  <a:pt x="157" y="115"/>
                  <a:pt x="155" y="113"/>
                  <a:pt x="154" y="114"/>
                </a:cubicBezTo>
                <a:cubicBezTo>
                  <a:pt x="154" y="114"/>
                  <a:pt x="154" y="114"/>
                  <a:pt x="154" y="114"/>
                </a:cubicBezTo>
                <a:cubicBezTo>
                  <a:pt x="156" y="112"/>
                  <a:pt x="157" y="108"/>
                  <a:pt x="160" y="106"/>
                </a:cubicBezTo>
                <a:cubicBezTo>
                  <a:pt x="160" y="106"/>
                  <a:pt x="160" y="106"/>
                  <a:pt x="160" y="106"/>
                </a:cubicBezTo>
                <a:close/>
                <a:moveTo>
                  <a:pt x="104" y="107"/>
                </a:moveTo>
                <a:cubicBezTo>
                  <a:pt x="104" y="107"/>
                  <a:pt x="104" y="108"/>
                  <a:pt x="104" y="108"/>
                </a:cubicBezTo>
                <a:cubicBezTo>
                  <a:pt x="104" y="108"/>
                  <a:pt x="104" y="108"/>
                  <a:pt x="104" y="108"/>
                </a:cubicBezTo>
                <a:cubicBezTo>
                  <a:pt x="104" y="108"/>
                  <a:pt x="103" y="108"/>
                  <a:pt x="103" y="108"/>
                </a:cubicBezTo>
                <a:cubicBezTo>
                  <a:pt x="104" y="108"/>
                  <a:pt x="103" y="107"/>
                  <a:pt x="104" y="107"/>
                </a:cubicBezTo>
                <a:close/>
                <a:moveTo>
                  <a:pt x="117" y="112"/>
                </a:moveTo>
                <a:cubicBezTo>
                  <a:pt x="116" y="112"/>
                  <a:pt x="117" y="114"/>
                  <a:pt x="117" y="114"/>
                </a:cubicBezTo>
                <a:cubicBezTo>
                  <a:pt x="118" y="116"/>
                  <a:pt x="123" y="115"/>
                  <a:pt x="123" y="118"/>
                </a:cubicBezTo>
                <a:cubicBezTo>
                  <a:pt x="123" y="120"/>
                  <a:pt x="121" y="118"/>
                  <a:pt x="121" y="117"/>
                </a:cubicBezTo>
                <a:cubicBezTo>
                  <a:pt x="120" y="119"/>
                  <a:pt x="120" y="121"/>
                  <a:pt x="119" y="122"/>
                </a:cubicBezTo>
                <a:cubicBezTo>
                  <a:pt x="119" y="121"/>
                  <a:pt x="119" y="120"/>
                  <a:pt x="118" y="120"/>
                </a:cubicBezTo>
                <a:cubicBezTo>
                  <a:pt x="118" y="119"/>
                  <a:pt x="117" y="120"/>
                  <a:pt x="117" y="120"/>
                </a:cubicBezTo>
                <a:cubicBezTo>
                  <a:pt x="117" y="120"/>
                  <a:pt x="118" y="119"/>
                  <a:pt x="118" y="117"/>
                </a:cubicBezTo>
                <a:cubicBezTo>
                  <a:pt x="117" y="117"/>
                  <a:pt x="117" y="116"/>
                  <a:pt x="116" y="116"/>
                </a:cubicBezTo>
                <a:cubicBezTo>
                  <a:pt x="116" y="117"/>
                  <a:pt x="115" y="117"/>
                  <a:pt x="115" y="117"/>
                </a:cubicBezTo>
                <a:cubicBezTo>
                  <a:pt x="115" y="118"/>
                  <a:pt x="115" y="117"/>
                  <a:pt x="114" y="117"/>
                </a:cubicBezTo>
                <a:cubicBezTo>
                  <a:pt x="112" y="119"/>
                  <a:pt x="115" y="123"/>
                  <a:pt x="111" y="124"/>
                </a:cubicBezTo>
                <a:cubicBezTo>
                  <a:pt x="110" y="123"/>
                  <a:pt x="111" y="121"/>
                  <a:pt x="111" y="120"/>
                </a:cubicBezTo>
                <a:cubicBezTo>
                  <a:pt x="111" y="119"/>
                  <a:pt x="112" y="119"/>
                  <a:pt x="112" y="118"/>
                </a:cubicBezTo>
                <a:cubicBezTo>
                  <a:pt x="112" y="118"/>
                  <a:pt x="112" y="118"/>
                  <a:pt x="111" y="118"/>
                </a:cubicBezTo>
                <a:cubicBezTo>
                  <a:pt x="111" y="118"/>
                  <a:pt x="112" y="117"/>
                  <a:pt x="112" y="117"/>
                </a:cubicBezTo>
                <a:cubicBezTo>
                  <a:pt x="113" y="115"/>
                  <a:pt x="116" y="116"/>
                  <a:pt x="117" y="116"/>
                </a:cubicBezTo>
                <a:cubicBezTo>
                  <a:pt x="118" y="115"/>
                  <a:pt x="118" y="115"/>
                  <a:pt x="118" y="115"/>
                </a:cubicBezTo>
                <a:cubicBezTo>
                  <a:pt x="117" y="114"/>
                  <a:pt x="115" y="114"/>
                  <a:pt x="113" y="114"/>
                </a:cubicBezTo>
                <a:cubicBezTo>
                  <a:pt x="113" y="114"/>
                  <a:pt x="113" y="113"/>
                  <a:pt x="112" y="113"/>
                </a:cubicBezTo>
                <a:cubicBezTo>
                  <a:pt x="112" y="113"/>
                  <a:pt x="112" y="113"/>
                  <a:pt x="112" y="113"/>
                </a:cubicBezTo>
                <a:cubicBezTo>
                  <a:pt x="113" y="112"/>
                  <a:pt x="113" y="112"/>
                  <a:pt x="113" y="112"/>
                </a:cubicBezTo>
                <a:cubicBezTo>
                  <a:pt x="112" y="112"/>
                  <a:pt x="111" y="113"/>
                  <a:pt x="110" y="113"/>
                </a:cubicBezTo>
                <a:cubicBezTo>
                  <a:pt x="108" y="115"/>
                  <a:pt x="108" y="111"/>
                  <a:pt x="106" y="113"/>
                </a:cubicBezTo>
                <a:cubicBezTo>
                  <a:pt x="107" y="112"/>
                  <a:pt x="110" y="112"/>
                  <a:pt x="111" y="110"/>
                </a:cubicBezTo>
                <a:cubicBezTo>
                  <a:pt x="112" y="110"/>
                  <a:pt x="112" y="110"/>
                  <a:pt x="112" y="110"/>
                </a:cubicBezTo>
                <a:cubicBezTo>
                  <a:pt x="112" y="110"/>
                  <a:pt x="112" y="110"/>
                  <a:pt x="112" y="110"/>
                </a:cubicBezTo>
                <a:cubicBezTo>
                  <a:pt x="112" y="109"/>
                  <a:pt x="112" y="109"/>
                  <a:pt x="112" y="109"/>
                </a:cubicBezTo>
                <a:cubicBezTo>
                  <a:pt x="112" y="109"/>
                  <a:pt x="112" y="109"/>
                  <a:pt x="112" y="109"/>
                </a:cubicBezTo>
                <a:cubicBezTo>
                  <a:pt x="112" y="110"/>
                  <a:pt x="112" y="110"/>
                  <a:pt x="113" y="110"/>
                </a:cubicBezTo>
                <a:cubicBezTo>
                  <a:pt x="113" y="109"/>
                  <a:pt x="113" y="109"/>
                  <a:pt x="113" y="109"/>
                </a:cubicBezTo>
                <a:cubicBezTo>
                  <a:pt x="115" y="109"/>
                  <a:pt x="115" y="111"/>
                  <a:pt x="117" y="112"/>
                </a:cubicBezTo>
                <a:close/>
                <a:moveTo>
                  <a:pt x="151" y="111"/>
                </a:moveTo>
                <a:cubicBezTo>
                  <a:pt x="150" y="111"/>
                  <a:pt x="149" y="110"/>
                  <a:pt x="148" y="110"/>
                </a:cubicBezTo>
                <a:cubicBezTo>
                  <a:pt x="147" y="109"/>
                  <a:pt x="147" y="109"/>
                  <a:pt x="147" y="109"/>
                </a:cubicBezTo>
                <a:cubicBezTo>
                  <a:pt x="149" y="109"/>
                  <a:pt x="150" y="110"/>
                  <a:pt x="151" y="111"/>
                </a:cubicBezTo>
                <a:close/>
                <a:moveTo>
                  <a:pt x="125" y="110"/>
                </a:moveTo>
                <a:cubicBezTo>
                  <a:pt x="125" y="110"/>
                  <a:pt x="125" y="110"/>
                  <a:pt x="125" y="110"/>
                </a:cubicBezTo>
                <a:cubicBezTo>
                  <a:pt x="124" y="110"/>
                  <a:pt x="124" y="110"/>
                  <a:pt x="124" y="110"/>
                </a:cubicBezTo>
                <a:cubicBezTo>
                  <a:pt x="125" y="110"/>
                  <a:pt x="125" y="110"/>
                  <a:pt x="125" y="110"/>
                </a:cubicBezTo>
                <a:cubicBezTo>
                  <a:pt x="125" y="110"/>
                  <a:pt x="125" y="110"/>
                  <a:pt x="125" y="110"/>
                </a:cubicBezTo>
                <a:close/>
                <a:moveTo>
                  <a:pt x="132" y="111"/>
                </a:moveTo>
                <a:cubicBezTo>
                  <a:pt x="132" y="111"/>
                  <a:pt x="132" y="111"/>
                  <a:pt x="132" y="111"/>
                </a:cubicBezTo>
                <a:cubicBezTo>
                  <a:pt x="131" y="111"/>
                  <a:pt x="131" y="111"/>
                  <a:pt x="131" y="111"/>
                </a:cubicBezTo>
                <a:cubicBezTo>
                  <a:pt x="132" y="111"/>
                  <a:pt x="132" y="111"/>
                  <a:pt x="132" y="111"/>
                </a:cubicBezTo>
                <a:close/>
                <a:moveTo>
                  <a:pt x="148" y="116"/>
                </a:moveTo>
                <a:cubicBezTo>
                  <a:pt x="148" y="116"/>
                  <a:pt x="148" y="116"/>
                  <a:pt x="148" y="116"/>
                </a:cubicBezTo>
                <a:cubicBezTo>
                  <a:pt x="148" y="117"/>
                  <a:pt x="149" y="117"/>
                  <a:pt x="148" y="117"/>
                </a:cubicBezTo>
                <a:cubicBezTo>
                  <a:pt x="148" y="116"/>
                  <a:pt x="146" y="116"/>
                  <a:pt x="146" y="115"/>
                </a:cubicBezTo>
                <a:cubicBezTo>
                  <a:pt x="146" y="116"/>
                  <a:pt x="147" y="116"/>
                  <a:pt x="148" y="116"/>
                </a:cubicBezTo>
                <a:close/>
                <a:moveTo>
                  <a:pt x="152" y="116"/>
                </a:moveTo>
                <a:cubicBezTo>
                  <a:pt x="151" y="116"/>
                  <a:pt x="151" y="117"/>
                  <a:pt x="151" y="117"/>
                </a:cubicBezTo>
                <a:cubicBezTo>
                  <a:pt x="152" y="117"/>
                  <a:pt x="152" y="117"/>
                  <a:pt x="152" y="117"/>
                </a:cubicBezTo>
                <a:cubicBezTo>
                  <a:pt x="152" y="118"/>
                  <a:pt x="151" y="118"/>
                  <a:pt x="150" y="118"/>
                </a:cubicBezTo>
                <a:cubicBezTo>
                  <a:pt x="150" y="117"/>
                  <a:pt x="151" y="117"/>
                  <a:pt x="151" y="116"/>
                </a:cubicBezTo>
                <a:cubicBezTo>
                  <a:pt x="151" y="116"/>
                  <a:pt x="151" y="116"/>
                  <a:pt x="151" y="116"/>
                </a:cubicBezTo>
                <a:cubicBezTo>
                  <a:pt x="152" y="116"/>
                  <a:pt x="152" y="116"/>
                  <a:pt x="152" y="116"/>
                </a:cubicBezTo>
                <a:close/>
                <a:moveTo>
                  <a:pt x="128" y="120"/>
                </a:moveTo>
                <a:cubicBezTo>
                  <a:pt x="128" y="121"/>
                  <a:pt x="128" y="121"/>
                  <a:pt x="127" y="122"/>
                </a:cubicBezTo>
                <a:cubicBezTo>
                  <a:pt x="126" y="122"/>
                  <a:pt x="124" y="121"/>
                  <a:pt x="123" y="122"/>
                </a:cubicBezTo>
                <a:cubicBezTo>
                  <a:pt x="123" y="121"/>
                  <a:pt x="124" y="121"/>
                  <a:pt x="125" y="120"/>
                </a:cubicBezTo>
                <a:cubicBezTo>
                  <a:pt x="125" y="121"/>
                  <a:pt x="126" y="120"/>
                  <a:pt x="126" y="121"/>
                </a:cubicBezTo>
                <a:cubicBezTo>
                  <a:pt x="127" y="120"/>
                  <a:pt x="127" y="120"/>
                  <a:pt x="128" y="120"/>
                </a:cubicBezTo>
                <a:close/>
                <a:moveTo>
                  <a:pt x="123" y="123"/>
                </a:moveTo>
                <a:cubicBezTo>
                  <a:pt x="122" y="124"/>
                  <a:pt x="119" y="126"/>
                  <a:pt x="117" y="125"/>
                </a:cubicBezTo>
                <a:cubicBezTo>
                  <a:pt x="117" y="123"/>
                  <a:pt x="119" y="124"/>
                  <a:pt x="120" y="123"/>
                </a:cubicBezTo>
                <a:cubicBezTo>
                  <a:pt x="121" y="124"/>
                  <a:pt x="122" y="122"/>
                  <a:pt x="123" y="123"/>
                </a:cubicBezTo>
                <a:close/>
                <a:moveTo>
                  <a:pt x="17" y="49"/>
                </a:moveTo>
                <a:cubicBezTo>
                  <a:pt x="18" y="50"/>
                  <a:pt x="18" y="50"/>
                  <a:pt x="18" y="50"/>
                </a:cubicBezTo>
                <a:cubicBezTo>
                  <a:pt x="16" y="50"/>
                  <a:pt x="16" y="50"/>
                  <a:pt x="16" y="50"/>
                </a:cubicBezTo>
                <a:cubicBezTo>
                  <a:pt x="16" y="50"/>
                  <a:pt x="17" y="49"/>
                  <a:pt x="16" y="48"/>
                </a:cubicBezTo>
                <a:cubicBezTo>
                  <a:pt x="14" y="49"/>
                  <a:pt x="14" y="49"/>
                  <a:pt x="14" y="49"/>
                </a:cubicBezTo>
                <a:cubicBezTo>
                  <a:pt x="15" y="47"/>
                  <a:pt x="15" y="47"/>
                  <a:pt x="15" y="47"/>
                </a:cubicBezTo>
                <a:cubicBezTo>
                  <a:pt x="15" y="49"/>
                  <a:pt x="18" y="47"/>
                  <a:pt x="17" y="49"/>
                </a:cubicBezTo>
                <a:close/>
                <a:moveTo>
                  <a:pt x="23" y="53"/>
                </a:moveTo>
                <a:cubicBezTo>
                  <a:pt x="23" y="53"/>
                  <a:pt x="23" y="53"/>
                  <a:pt x="23" y="53"/>
                </a:cubicBezTo>
                <a:cubicBezTo>
                  <a:pt x="22" y="53"/>
                  <a:pt x="22" y="53"/>
                  <a:pt x="22" y="53"/>
                </a:cubicBezTo>
                <a:cubicBezTo>
                  <a:pt x="23" y="52"/>
                  <a:pt x="23" y="52"/>
                  <a:pt x="23" y="52"/>
                </a:cubicBezTo>
                <a:cubicBezTo>
                  <a:pt x="23" y="53"/>
                  <a:pt x="23" y="53"/>
                  <a:pt x="23" y="53"/>
                </a:cubicBezTo>
                <a:close/>
                <a:moveTo>
                  <a:pt x="16" y="62"/>
                </a:moveTo>
                <a:cubicBezTo>
                  <a:pt x="15" y="62"/>
                  <a:pt x="15" y="62"/>
                  <a:pt x="14" y="62"/>
                </a:cubicBezTo>
                <a:cubicBezTo>
                  <a:pt x="14" y="61"/>
                  <a:pt x="14" y="61"/>
                  <a:pt x="14" y="61"/>
                </a:cubicBezTo>
                <a:cubicBezTo>
                  <a:pt x="15" y="61"/>
                  <a:pt x="17" y="61"/>
                  <a:pt x="16" y="62"/>
                </a:cubicBezTo>
                <a:close/>
                <a:moveTo>
                  <a:pt x="41" y="68"/>
                </a:moveTo>
                <a:cubicBezTo>
                  <a:pt x="41" y="68"/>
                  <a:pt x="40" y="69"/>
                  <a:pt x="40" y="69"/>
                </a:cubicBezTo>
                <a:cubicBezTo>
                  <a:pt x="40" y="69"/>
                  <a:pt x="41" y="68"/>
                  <a:pt x="41" y="68"/>
                </a:cubicBezTo>
                <a:close/>
                <a:moveTo>
                  <a:pt x="31" y="72"/>
                </a:moveTo>
                <a:cubicBezTo>
                  <a:pt x="31" y="72"/>
                  <a:pt x="31" y="72"/>
                  <a:pt x="31" y="72"/>
                </a:cubicBezTo>
                <a:cubicBezTo>
                  <a:pt x="31" y="72"/>
                  <a:pt x="30" y="72"/>
                  <a:pt x="30" y="72"/>
                </a:cubicBezTo>
                <a:cubicBezTo>
                  <a:pt x="31" y="72"/>
                  <a:pt x="31" y="71"/>
                  <a:pt x="31" y="72"/>
                </a:cubicBezTo>
                <a:close/>
                <a:moveTo>
                  <a:pt x="29" y="73"/>
                </a:moveTo>
                <a:cubicBezTo>
                  <a:pt x="29" y="73"/>
                  <a:pt x="30" y="73"/>
                  <a:pt x="29" y="73"/>
                </a:cubicBezTo>
                <a:cubicBezTo>
                  <a:pt x="30" y="73"/>
                  <a:pt x="30" y="73"/>
                  <a:pt x="31" y="73"/>
                </a:cubicBezTo>
                <a:cubicBezTo>
                  <a:pt x="30" y="73"/>
                  <a:pt x="30" y="73"/>
                  <a:pt x="30" y="74"/>
                </a:cubicBezTo>
                <a:cubicBezTo>
                  <a:pt x="30" y="74"/>
                  <a:pt x="29" y="74"/>
                  <a:pt x="29" y="74"/>
                </a:cubicBezTo>
                <a:cubicBezTo>
                  <a:pt x="29" y="74"/>
                  <a:pt x="29" y="74"/>
                  <a:pt x="29" y="74"/>
                </a:cubicBezTo>
                <a:cubicBezTo>
                  <a:pt x="28" y="74"/>
                  <a:pt x="28" y="75"/>
                  <a:pt x="27" y="76"/>
                </a:cubicBezTo>
                <a:cubicBezTo>
                  <a:pt x="27" y="75"/>
                  <a:pt x="27" y="75"/>
                  <a:pt x="27" y="75"/>
                </a:cubicBezTo>
                <a:cubicBezTo>
                  <a:pt x="27" y="75"/>
                  <a:pt x="27" y="75"/>
                  <a:pt x="27" y="75"/>
                </a:cubicBezTo>
                <a:cubicBezTo>
                  <a:pt x="27" y="75"/>
                  <a:pt x="26" y="75"/>
                  <a:pt x="26" y="75"/>
                </a:cubicBezTo>
                <a:cubicBezTo>
                  <a:pt x="27" y="74"/>
                  <a:pt x="27" y="74"/>
                  <a:pt x="28" y="73"/>
                </a:cubicBezTo>
                <a:cubicBezTo>
                  <a:pt x="28" y="74"/>
                  <a:pt x="28" y="74"/>
                  <a:pt x="28" y="74"/>
                </a:cubicBezTo>
                <a:cubicBezTo>
                  <a:pt x="28" y="74"/>
                  <a:pt x="29" y="73"/>
                  <a:pt x="28" y="73"/>
                </a:cubicBezTo>
                <a:cubicBezTo>
                  <a:pt x="29" y="73"/>
                  <a:pt x="29" y="73"/>
                  <a:pt x="29" y="73"/>
                </a:cubicBezTo>
                <a:close/>
                <a:moveTo>
                  <a:pt x="11" y="79"/>
                </a:moveTo>
                <a:cubicBezTo>
                  <a:pt x="11" y="79"/>
                  <a:pt x="11" y="79"/>
                  <a:pt x="11" y="79"/>
                </a:cubicBezTo>
                <a:cubicBezTo>
                  <a:pt x="10" y="80"/>
                  <a:pt x="9" y="80"/>
                  <a:pt x="9" y="80"/>
                </a:cubicBezTo>
                <a:cubicBezTo>
                  <a:pt x="9" y="79"/>
                  <a:pt x="10" y="79"/>
                  <a:pt x="11" y="79"/>
                </a:cubicBezTo>
                <a:close/>
                <a:moveTo>
                  <a:pt x="6" y="81"/>
                </a:moveTo>
                <a:cubicBezTo>
                  <a:pt x="6" y="83"/>
                  <a:pt x="4" y="82"/>
                  <a:pt x="3" y="83"/>
                </a:cubicBezTo>
                <a:cubicBezTo>
                  <a:pt x="5" y="83"/>
                  <a:pt x="5" y="81"/>
                  <a:pt x="6" y="81"/>
                </a:cubicBezTo>
                <a:close/>
                <a:moveTo>
                  <a:pt x="3" y="82"/>
                </a:moveTo>
                <a:cubicBezTo>
                  <a:pt x="2" y="83"/>
                  <a:pt x="2" y="83"/>
                  <a:pt x="1" y="83"/>
                </a:cubicBezTo>
                <a:cubicBezTo>
                  <a:pt x="1" y="84"/>
                  <a:pt x="2" y="82"/>
                  <a:pt x="3" y="82"/>
                </a:cubicBezTo>
                <a:close/>
                <a:moveTo>
                  <a:pt x="2" y="164"/>
                </a:moveTo>
                <a:cubicBezTo>
                  <a:pt x="2" y="165"/>
                  <a:pt x="1" y="164"/>
                  <a:pt x="1" y="165"/>
                </a:cubicBezTo>
                <a:cubicBezTo>
                  <a:pt x="1" y="164"/>
                  <a:pt x="0" y="164"/>
                  <a:pt x="1" y="163"/>
                </a:cubicBezTo>
                <a:cubicBezTo>
                  <a:pt x="1" y="163"/>
                  <a:pt x="2" y="163"/>
                  <a:pt x="2" y="164"/>
                </a:cubicBezTo>
                <a:close/>
                <a:moveTo>
                  <a:pt x="198" y="8"/>
                </a:moveTo>
                <a:cubicBezTo>
                  <a:pt x="197" y="8"/>
                  <a:pt x="197" y="8"/>
                  <a:pt x="197" y="8"/>
                </a:cubicBezTo>
                <a:cubicBezTo>
                  <a:pt x="197" y="8"/>
                  <a:pt x="197" y="7"/>
                  <a:pt x="198" y="8"/>
                </a:cubicBezTo>
                <a:cubicBezTo>
                  <a:pt x="198" y="8"/>
                  <a:pt x="198" y="8"/>
                  <a:pt x="198" y="8"/>
                </a:cubicBezTo>
                <a:close/>
                <a:moveTo>
                  <a:pt x="200" y="9"/>
                </a:moveTo>
                <a:cubicBezTo>
                  <a:pt x="200" y="10"/>
                  <a:pt x="200" y="10"/>
                  <a:pt x="200" y="10"/>
                </a:cubicBezTo>
                <a:cubicBezTo>
                  <a:pt x="199" y="9"/>
                  <a:pt x="199" y="9"/>
                  <a:pt x="199" y="9"/>
                </a:cubicBezTo>
                <a:cubicBezTo>
                  <a:pt x="199" y="9"/>
                  <a:pt x="200" y="9"/>
                  <a:pt x="200" y="9"/>
                </a:cubicBezTo>
                <a:close/>
                <a:moveTo>
                  <a:pt x="200" y="12"/>
                </a:moveTo>
                <a:cubicBezTo>
                  <a:pt x="200" y="12"/>
                  <a:pt x="200" y="11"/>
                  <a:pt x="200" y="11"/>
                </a:cubicBezTo>
                <a:cubicBezTo>
                  <a:pt x="200" y="11"/>
                  <a:pt x="200" y="12"/>
                  <a:pt x="200" y="12"/>
                </a:cubicBezTo>
                <a:close/>
                <a:moveTo>
                  <a:pt x="218" y="46"/>
                </a:moveTo>
                <a:cubicBezTo>
                  <a:pt x="217" y="46"/>
                  <a:pt x="217" y="46"/>
                  <a:pt x="217" y="46"/>
                </a:cubicBezTo>
                <a:cubicBezTo>
                  <a:pt x="216" y="45"/>
                  <a:pt x="217" y="44"/>
                  <a:pt x="217" y="45"/>
                </a:cubicBezTo>
                <a:cubicBezTo>
                  <a:pt x="218" y="46"/>
                  <a:pt x="218" y="46"/>
                  <a:pt x="218" y="46"/>
                </a:cubicBezTo>
                <a:close/>
                <a:moveTo>
                  <a:pt x="208" y="52"/>
                </a:moveTo>
                <a:cubicBezTo>
                  <a:pt x="207" y="52"/>
                  <a:pt x="207" y="52"/>
                  <a:pt x="207" y="52"/>
                </a:cubicBezTo>
                <a:cubicBezTo>
                  <a:pt x="207" y="51"/>
                  <a:pt x="207" y="51"/>
                  <a:pt x="207" y="51"/>
                </a:cubicBezTo>
                <a:cubicBezTo>
                  <a:pt x="207" y="52"/>
                  <a:pt x="208" y="52"/>
                  <a:pt x="208" y="52"/>
                </a:cubicBezTo>
                <a:close/>
                <a:moveTo>
                  <a:pt x="207" y="58"/>
                </a:moveTo>
                <a:cubicBezTo>
                  <a:pt x="206" y="57"/>
                  <a:pt x="205" y="57"/>
                  <a:pt x="205" y="56"/>
                </a:cubicBezTo>
                <a:cubicBezTo>
                  <a:pt x="205" y="57"/>
                  <a:pt x="207" y="57"/>
                  <a:pt x="207" y="58"/>
                </a:cubicBezTo>
                <a:close/>
                <a:moveTo>
                  <a:pt x="205" y="59"/>
                </a:moveTo>
                <a:cubicBezTo>
                  <a:pt x="205" y="60"/>
                  <a:pt x="204" y="60"/>
                  <a:pt x="204" y="61"/>
                </a:cubicBezTo>
                <a:cubicBezTo>
                  <a:pt x="204" y="60"/>
                  <a:pt x="203" y="61"/>
                  <a:pt x="203" y="61"/>
                </a:cubicBezTo>
                <a:cubicBezTo>
                  <a:pt x="204" y="61"/>
                  <a:pt x="204" y="60"/>
                  <a:pt x="204" y="60"/>
                </a:cubicBezTo>
                <a:cubicBezTo>
                  <a:pt x="204" y="59"/>
                  <a:pt x="204" y="59"/>
                  <a:pt x="204" y="59"/>
                </a:cubicBezTo>
                <a:cubicBezTo>
                  <a:pt x="205" y="59"/>
                  <a:pt x="205" y="59"/>
                  <a:pt x="205" y="59"/>
                </a:cubicBezTo>
                <a:close/>
                <a:moveTo>
                  <a:pt x="210" y="75"/>
                </a:moveTo>
                <a:cubicBezTo>
                  <a:pt x="210" y="75"/>
                  <a:pt x="210" y="76"/>
                  <a:pt x="211" y="76"/>
                </a:cubicBezTo>
                <a:cubicBezTo>
                  <a:pt x="211" y="75"/>
                  <a:pt x="212" y="75"/>
                  <a:pt x="212" y="74"/>
                </a:cubicBezTo>
                <a:cubicBezTo>
                  <a:pt x="213" y="75"/>
                  <a:pt x="213" y="75"/>
                  <a:pt x="213" y="75"/>
                </a:cubicBezTo>
                <a:cubicBezTo>
                  <a:pt x="214" y="74"/>
                  <a:pt x="214" y="74"/>
                  <a:pt x="214" y="74"/>
                </a:cubicBezTo>
                <a:cubicBezTo>
                  <a:pt x="214" y="75"/>
                  <a:pt x="214" y="75"/>
                  <a:pt x="214" y="75"/>
                </a:cubicBezTo>
                <a:cubicBezTo>
                  <a:pt x="215" y="74"/>
                  <a:pt x="215" y="74"/>
                  <a:pt x="215" y="74"/>
                </a:cubicBezTo>
                <a:cubicBezTo>
                  <a:pt x="215" y="74"/>
                  <a:pt x="216" y="74"/>
                  <a:pt x="217" y="74"/>
                </a:cubicBezTo>
                <a:cubicBezTo>
                  <a:pt x="217" y="73"/>
                  <a:pt x="217" y="73"/>
                  <a:pt x="217" y="73"/>
                </a:cubicBezTo>
                <a:cubicBezTo>
                  <a:pt x="218" y="74"/>
                  <a:pt x="218" y="74"/>
                  <a:pt x="218" y="74"/>
                </a:cubicBezTo>
                <a:cubicBezTo>
                  <a:pt x="218" y="74"/>
                  <a:pt x="218" y="73"/>
                  <a:pt x="219" y="73"/>
                </a:cubicBezTo>
                <a:cubicBezTo>
                  <a:pt x="217" y="74"/>
                  <a:pt x="220" y="74"/>
                  <a:pt x="219" y="75"/>
                </a:cubicBezTo>
                <a:cubicBezTo>
                  <a:pt x="219" y="75"/>
                  <a:pt x="219" y="75"/>
                  <a:pt x="220" y="75"/>
                </a:cubicBezTo>
                <a:cubicBezTo>
                  <a:pt x="220" y="76"/>
                  <a:pt x="220" y="76"/>
                  <a:pt x="219" y="76"/>
                </a:cubicBezTo>
                <a:cubicBezTo>
                  <a:pt x="220" y="77"/>
                  <a:pt x="218" y="77"/>
                  <a:pt x="218" y="78"/>
                </a:cubicBezTo>
                <a:cubicBezTo>
                  <a:pt x="217" y="78"/>
                  <a:pt x="217" y="80"/>
                  <a:pt x="216" y="79"/>
                </a:cubicBezTo>
                <a:cubicBezTo>
                  <a:pt x="215" y="80"/>
                  <a:pt x="215" y="80"/>
                  <a:pt x="215" y="80"/>
                </a:cubicBezTo>
                <a:cubicBezTo>
                  <a:pt x="215" y="80"/>
                  <a:pt x="215" y="80"/>
                  <a:pt x="215" y="80"/>
                </a:cubicBezTo>
                <a:cubicBezTo>
                  <a:pt x="214" y="80"/>
                  <a:pt x="214" y="81"/>
                  <a:pt x="213" y="81"/>
                </a:cubicBezTo>
                <a:cubicBezTo>
                  <a:pt x="212" y="80"/>
                  <a:pt x="212" y="80"/>
                  <a:pt x="211" y="80"/>
                </a:cubicBezTo>
                <a:cubicBezTo>
                  <a:pt x="211" y="79"/>
                  <a:pt x="210" y="80"/>
                  <a:pt x="210" y="79"/>
                </a:cubicBezTo>
                <a:cubicBezTo>
                  <a:pt x="210" y="80"/>
                  <a:pt x="209" y="80"/>
                  <a:pt x="208" y="80"/>
                </a:cubicBezTo>
                <a:cubicBezTo>
                  <a:pt x="208" y="79"/>
                  <a:pt x="208" y="79"/>
                  <a:pt x="208" y="79"/>
                </a:cubicBezTo>
                <a:cubicBezTo>
                  <a:pt x="209" y="79"/>
                  <a:pt x="209" y="79"/>
                  <a:pt x="210" y="79"/>
                </a:cubicBezTo>
                <a:cubicBezTo>
                  <a:pt x="209" y="77"/>
                  <a:pt x="208" y="77"/>
                  <a:pt x="207" y="77"/>
                </a:cubicBezTo>
                <a:cubicBezTo>
                  <a:pt x="210" y="76"/>
                  <a:pt x="210" y="76"/>
                  <a:pt x="210" y="76"/>
                </a:cubicBezTo>
                <a:cubicBezTo>
                  <a:pt x="210" y="76"/>
                  <a:pt x="210" y="76"/>
                  <a:pt x="209" y="76"/>
                </a:cubicBezTo>
                <a:cubicBezTo>
                  <a:pt x="210" y="75"/>
                  <a:pt x="210" y="75"/>
                  <a:pt x="210" y="75"/>
                </a:cubicBezTo>
                <a:cubicBezTo>
                  <a:pt x="209" y="74"/>
                  <a:pt x="208" y="75"/>
                  <a:pt x="207" y="75"/>
                </a:cubicBezTo>
                <a:cubicBezTo>
                  <a:pt x="208" y="75"/>
                  <a:pt x="208" y="74"/>
                  <a:pt x="208" y="73"/>
                </a:cubicBezTo>
                <a:cubicBezTo>
                  <a:pt x="209" y="74"/>
                  <a:pt x="209" y="74"/>
                  <a:pt x="209" y="74"/>
                </a:cubicBezTo>
                <a:cubicBezTo>
                  <a:pt x="210" y="73"/>
                  <a:pt x="209" y="73"/>
                  <a:pt x="209" y="73"/>
                </a:cubicBezTo>
                <a:cubicBezTo>
                  <a:pt x="210" y="73"/>
                  <a:pt x="211" y="74"/>
                  <a:pt x="210" y="75"/>
                </a:cubicBezTo>
                <a:close/>
                <a:moveTo>
                  <a:pt x="122" y="154"/>
                </a:moveTo>
                <a:cubicBezTo>
                  <a:pt x="122" y="153"/>
                  <a:pt x="122" y="153"/>
                  <a:pt x="122" y="153"/>
                </a:cubicBezTo>
                <a:cubicBezTo>
                  <a:pt x="122" y="153"/>
                  <a:pt x="122" y="153"/>
                  <a:pt x="122" y="153"/>
                </a:cubicBezTo>
                <a:cubicBezTo>
                  <a:pt x="122" y="154"/>
                  <a:pt x="122" y="154"/>
                  <a:pt x="122" y="154"/>
                </a:cubicBezTo>
                <a:close/>
              </a:path>
            </a:pathLst>
          </a:custGeom>
          <a:solidFill>
            <a:srgbClr val="59ACB4"/>
          </a:solidFill>
          <a:ln>
            <a:noFill/>
          </a:ln>
        </p:spPr>
        <p:txBody>
          <a:bodyPr vert="horz" wrap="square" lIns="91440" tIns="45720" rIns="91440" bIns="45720" numCol="1" anchor="t" anchorCtr="0" compatLnSpc="1"/>
          <a:lstStyle/>
          <a:p>
            <a:endParaRPr lang="zh-CN" altLang="en-US"/>
          </a:p>
        </p:txBody>
      </p:sp>
      <p:grpSp>
        <p:nvGrpSpPr>
          <p:cNvPr id="18" name="组合 17"/>
          <p:cNvGrpSpPr>
            <a:grpSpLocks noChangeAspect="1"/>
          </p:cNvGrpSpPr>
          <p:nvPr/>
        </p:nvGrpSpPr>
        <p:grpSpPr>
          <a:xfrm>
            <a:off x="2151191" y="2836267"/>
            <a:ext cx="126000" cy="175842"/>
            <a:chOff x="4998068" y="2197313"/>
            <a:chExt cx="769578" cy="1154538"/>
          </a:xfrm>
        </p:grpSpPr>
        <p:sp>
          <p:nvSpPr>
            <p:cNvPr id="59" name="椭圆 58"/>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1"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3" name="组合 62"/>
          <p:cNvGrpSpPr>
            <a:grpSpLocks noChangeAspect="1"/>
          </p:cNvGrpSpPr>
          <p:nvPr/>
        </p:nvGrpSpPr>
        <p:grpSpPr>
          <a:xfrm>
            <a:off x="3742932" y="3012485"/>
            <a:ext cx="126000" cy="175842"/>
            <a:chOff x="4998068" y="2197313"/>
            <a:chExt cx="769578" cy="1154538"/>
          </a:xfrm>
        </p:grpSpPr>
        <p:sp>
          <p:nvSpPr>
            <p:cNvPr id="64" name="椭圆 63"/>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6"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7" name="组合 66"/>
          <p:cNvGrpSpPr>
            <a:grpSpLocks noChangeAspect="1"/>
          </p:cNvGrpSpPr>
          <p:nvPr/>
        </p:nvGrpSpPr>
        <p:grpSpPr>
          <a:xfrm>
            <a:off x="4090591" y="3461222"/>
            <a:ext cx="126000" cy="175842"/>
            <a:chOff x="4998068" y="2197313"/>
            <a:chExt cx="769578" cy="1154538"/>
          </a:xfrm>
        </p:grpSpPr>
        <p:sp>
          <p:nvSpPr>
            <p:cNvPr id="68" name="椭圆 67"/>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0"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71" name="组合 70"/>
          <p:cNvGrpSpPr>
            <a:grpSpLocks noChangeAspect="1"/>
          </p:cNvGrpSpPr>
          <p:nvPr/>
        </p:nvGrpSpPr>
        <p:grpSpPr>
          <a:xfrm>
            <a:off x="2974940" y="2793406"/>
            <a:ext cx="126000" cy="175842"/>
            <a:chOff x="4998068" y="2197313"/>
            <a:chExt cx="769578" cy="1154538"/>
          </a:xfrm>
        </p:grpSpPr>
        <p:sp>
          <p:nvSpPr>
            <p:cNvPr id="72" name="椭圆 71"/>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4"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104" name="组合 103"/>
          <p:cNvGrpSpPr/>
          <p:nvPr/>
        </p:nvGrpSpPr>
        <p:grpSpPr>
          <a:xfrm rot="0">
            <a:off x="5317490" y="4758690"/>
            <a:ext cx="215900" cy="216535"/>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grpSp>
        <p:nvGrpSpPr>
          <p:cNvPr id="110" name="组合 109"/>
          <p:cNvGrpSpPr/>
          <p:nvPr/>
        </p:nvGrpSpPr>
        <p:grpSpPr>
          <a:xfrm rot="0">
            <a:off x="5312410" y="3521710"/>
            <a:ext cx="215900" cy="216535"/>
            <a:chOff x="980608" y="2248535"/>
            <a:chExt cx="216000" cy="216443"/>
          </a:xfrm>
        </p:grpSpPr>
        <p:sp>
          <p:nvSpPr>
            <p:cNvPr id="11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1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grpSp>
        <p:nvGrpSpPr>
          <p:cNvPr id="116" name="组合 115"/>
          <p:cNvGrpSpPr/>
          <p:nvPr/>
        </p:nvGrpSpPr>
        <p:grpSpPr>
          <a:xfrm rot="0">
            <a:off x="5316855" y="2399030"/>
            <a:ext cx="215900" cy="216535"/>
            <a:chOff x="980608" y="2248535"/>
            <a:chExt cx="216000" cy="216443"/>
          </a:xfrm>
        </p:grpSpPr>
        <p:sp>
          <p:nvSpPr>
            <p:cNvPr id="11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1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9" name="文本框 8"/>
          <p:cNvSpPr txBox="1"/>
          <p:nvPr/>
        </p:nvSpPr>
        <p:spPr>
          <a:xfrm>
            <a:off x="5712460" y="1352550"/>
            <a:ext cx="6377305" cy="5077460"/>
          </a:xfrm>
          <a:prstGeom prst="rect">
            <a:avLst/>
          </a:prstGeom>
          <a:noFill/>
        </p:spPr>
        <p:txBody>
          <a:bodyPr wrap="square" rtlCol="0">
            <a:spAutoFit/>
          </a:bodyPr>
          <a:p>
            <a:pPr algn="just">
              <a:lnSpc>
                <a:spcPct val="150000"/>
              </a:lnSpc>
            </a:pPr>
            <a:r>
              <a:rPr lang="zh-CN" altLang="en-US" sz="2400" b="1" dirty="0">
                <a:solidFill>
                  <a:schemeClr val="accent2"/>
                </a:solidFill>
                <a:uFillTx/>
                <a:latin typeface="Arial" panose="020B0604020202020204" pitchFamily="34" charset="0"/>
                <a:cs typeface="Arial" panose="020B0604020202020204" pitchFamily="34" charset="0"/>
              </a:rPr>
              <a:t>Offer</a:t>
            </a:r>
            <a:r>
              <a:rPr lang="zh-CN" altLang="en-US" sz="2400" b="1" dirty="0">
                <a:solidFill>
                  <a:srgbClr val="1D495D"/>
                </a:solidFill>
                <a:uFillTx/>
                <a:latin typeface="Arial" panose="020B0604020202020204" pitchFamily="34" charset="0"/>
                <a:cs typeface="Arial" panose="020B0604020202020204" pitchFamily="34" charset="0"/>
              </a:rPr>
              <a:t>, also known as quotation, is an expression of exporter’s will to sell particular goods under terms and conditions stated. The person making the offer is called the offeror. The person to whom the offer is made is called the offeree. Offers can be divided into two kinds: firm offer and non-firm offer. An offer letter usually includes the following:</a:t>
            </a:r>
            <a:endParaRPr lang="zh-CN" altLang="en-US" sz="2400" b="1" dirty="0">
              <a:solidFill>
                <a:srgbClr val="1D495D"/>
              </a:solidFill>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2000"/>
                            </p:stCondLst>
                            <p:childTnLst>
                              <p:par>
                                <p:cTn id="39" presetID="2" presetClass="entr" presetSubtype="9"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0-#ppt_h/2"/>
                                          </p:val>
                                        </p:tav>
                                        <p:tav tm="100000">
                                          <p:val>
                                            <p:strVal val="#ppt_y"/>
                                          </p:val>
                                        </p:tav>
                                      </p:tavLst>
                                    </p:anim>
                                  </p:childTnLst>
                                </p:cTn>
                              </p:par>
                            </p:childTnLst>
                          </p:cTn>
                        </p:par>
                        <p:par>
                          <p:cTn id="43" fill="hold">
                            <p:stCondLst>
                              <p:cond delay="2500"/>
                            </p:stCondLst>
                            <p:childTnLst>
                              <p:par>
                                <p:cTn id="44" presetID="2" presetClass="entr" presetSubtype="1"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2" presetClass="entr" presetSubtype="3"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1+#ppt_w/2"/>
                                          </p:val>
                                        </p:tav>
                                        <p:tav tm="100000">
                                          <p:val>
                                            <p:strVal val="#ppt_x"/>
                                          </p:val>
                                        </p:tav>
                                      </p:tavLst>
                                    </p:anim>
                                    <p:anim calcmode="lin" valueType="num">
                                      <p:cBhvr additive="base">
                                        <p:cTn id="5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7</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88185"/>
            <a:ext cx="11762740" cy="332295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We, on behalf of our client, make the counter-offer as follows.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As the competition here is very keen, we regret we are unable to accept your prices, which will leave us a very small margin of profit.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In view of the above, we suggest that it is to your interest to accept our price without delay.</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69850" y="942658"/>
            <a:ext cx="12035155" cy="569277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Mr.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are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in receipt of</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email of June 1 offering 10,000 pieces of brocade handbags.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In reply</a:t>
            </a:r>
            <a:r>
              <a:rPr lang="en-US" altLang="zh-CN" sz="2800">
                <a:latin typeface="Arial" panose="020B0604020202020204" pitchFamily="34" charset="0"/>
                <a:ea typeface="宋体" panose="02010600030101010101" pitchFamily="2" charset="-122"/>
                <a:cs typeface="Arial" panose="020B0604020202020204" pitchFamily="34" charset="0"/>
                <a:sym typeface="+mn-ea"/>
              </a:rPr>
              <a:t>, we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regret to inform you that</a:t>
            </a:r>
            <a:r>
              <a:rPr lang="en-US" altLang="zh-CN" sz="2800">
                <a:latin typeface="Arial" panose="020B0604020202020204" pitchFamily="34" charset="0"/>
                <a:ea typeface="宋体" panose="02010600030101010101" pitchFamily="2" charset="-122"/>
                <a:cs typeface="Arial" panose="020B0604020202020204" pitchFamily="34" charset="0"/>
                <a:sym typeface="+mn-ea"/>
              </a:rPr>
              <a:t> our end-users here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4" action="ppaction://hlinksldjump"/>
              </a:rPr>
              <a:t>find your price too high</a:t>
            </a:r>
            <a:r>
              <a:rPr lang="en-US" altLang="zh-CN" sz="2800">
                <a:latin typeface="Arial" panose="020B0604020202020204" pitchFamily="34" charset="0"/>
                <a:ea typeface="宋体" panose="02010600030101010101" pitchFamily="2" charset="-122"/>
                <a:cs typeface="Arial" panose="020B0604020202020204" pitchFamily="34" charset="0"/>
                <a:sym typeface="+mn-ea"/>
              </a:rPr>
              <a:t> and out of line with prevailing market level here. You may </a:t>
            </a:r>
            <a:r>
              <a:rPr lang="en-US" altLang="zh-CN" sz="2800">
                <a:latin typeface="Arial" panose="020B0604020202020204" pitchFamily="34" charset="0"/>
                <a:ea typeface="宋体" panose="02010600030101010101" pitchFamily="2" charset="-122"/>
                <a:cs typeface="Arial" panose="020B0604020202020204" pitchFamily="34" charset="0"/>
                <a:sym typeface="+mn-ea"/>
                <a:hlinkClick r:id="rId4" action="ppaction://hlinksldjump"/>
              </a:rPr>
              <a:t>be aware that</a:t>
            </a:r>
            <a:r>
              <a:rPr lang="en-US" altLang="zh-CN" sz="2800">
                <a:latin typeface="Arial" panose="020B0604020202020204" pitchFamily="34" charset="0"/>
                <a:ea typeface="宋体" panose="02010600030101010101" pitchFamily="2" charset="-122"/>
                <a:cs typeface="Arial" panose="020B0604020202020204" pitchFamily="34" charset="0"/>
                <a:sym typeface="+mn-ea"/>
              </a:rPr>
              <a:t> some Indonesian dealers are lowering their prices. No doubt, there is keen competition in the market.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do not deny that the quality of your brocade handbags is slightly better, but the difference in price should,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5" action="ppaction://hlinksldjump"/>
              </a:rPr>
              <a:t>in no case</a:t>
            </a:r>
            <a:r>
              <a:rPr lang="en-US" altLang="zh-CN" sz="2800">
                <a:latin typeface="Arial" panose="020B0604020202020204" pitchFamily="34" charset="0"/>
                <a:ea typeface="宋体" panose="02010600030101010101" pitchFamily="2" charset="-122"/>
                <a:cs typeface="Arial" panose="020B0604020202020204" pitchFamily="34" charset="0"/>
                <a:sym typeface="+mn-ea"/>
              </a:rPr>
              <a:t>, be as big as 5%. To step up the trade, we, on behalf of our end-users, make counter-offer as follows: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667000" y="143510"/>
            <a:ext cx="76168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7  Counter Offer for Price Discount</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4818" name="矩形 237570"/>
          <p:cNvSpPr/>
          <p:nvPr/>
        </p:nvSpPr>
        <p:spPr>
          <a:xfrm>
            <a:off x="2636520" y="1094105"/>
            <a:ext cx="9494520" cy="569277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1. Article: QWB-012 brocade teardrop-shaped evening handbag</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US$ 4.56 /pc,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2. Article: QWB-016 laptop brocade handbags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US$ 8.36 /pc,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As the market is declining, we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recommend</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acceptance.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are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anticipating</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early reply.</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Martin Crown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pic>
        <p:nvPicPr>
          <p:cNvPr id="1073743818" name="图片 1073743817" descr="3"/>
          <p:cNvPicPr>
            <a:picLocks noChangeAspect="1"/>
          </p:cNvPicPr>
          <p:nvPr/>
        </p:nvPicPr>
        <p:blipFill>
          <a:blip r:embed="rId2"/>
          <a:stretch>
            <a:fillRect/>
          </a:stretch>
        </p:blipFill>
        <p:spPr>
          <a:xfrm>
            <a:off x="28575" y="4110990"/>
            <a:ext cx="2607945" cy="1978025"/>
          </a:xfrm>
          <a:prstGeom prst="rect">
            <a:avLst/>
          </a:prstGeom>
          <a:noFill/>
          <a:ln w="9525">
            <a:noFill/>
          </a:ln>
        </p:spPr>
      </p:pic>
      <p:sp>
        <p:nvSpPr>
          <p:cNvPr id="2" name="文本框 9"/>
          <p:cNvSpPr txBox="1">
            <a:spLocks noChangeArrowheads="1"/>
          </p:cNvSpPr>
          <p:nvPr/>
        </p:nvSpPr>
        <p:spPr bwMode="auto">
          <a:xfrm>
            <a:off x="2667000" y="143510"/>
            <a:ext cx="76168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7  Counter Offer for Price Discount</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73743818"/>
                                        </p:tgtEl>
                                        <p:attrNameLst>
                                          <p:attrName>style.visibility</p:attrName>
                                        </p:attrNameLst>
                                      </p:cBhvr>
                                      <p:to>
                                        <p:strVal val="visible"/>
                                      </p:to>
                                    </p:set>
                                    <p:animEffect transition="in" filter="checkerboard(across)">
                                      <p:cBhvr>
                                        <p:cTn id="11" dur="500"/>
                                        <p:tgtEl>
                                          <p:spTgt spid="10737438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181483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 be in receipt of = have received 收到</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are in receipt of your email dated June 6th, requesting 2% discount.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我方已收到贵方6月6日的来邮，要求2%的折扣。</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6957695" y="5600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099185"/>
            <a:ext cx="12002770" cy="4831080"/>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2. in reply 作为答复</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这个短语可以放在句首。倘若放在一封信的句首，则应写为：</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In reply to your letter of  作为答复你方×月×日的来信</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In reply to your letter dated September 23, we take great pleasure to inform you that the goods under Contract No. 8776 are now ready for shipment. 兹复贵公司9月23日来信，我们很高兴告知8776号合同项下之货物即将装运。</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其他类似的表达法还有in response to、replying to、as a reply等。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In response to your enquiry of May 1, we now offer you wooden swords as follows.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就贵公司5月1日对木制宝剑询盘一事，本公司现报盘如下。</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3739515" y="65532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15" presetClass="entr" presetSubtype="0" fill="hold" grpId="0" nodeType="afterEffect">
                                  <p:stCondLst>
                                    <p:cond delay="0"/>
                                  </p:stCondLst>
                                  <p:childTnLst>
                                    <p:set>
                                      <p:cBhvr>
                                        <p:cTn id="20" dur="500"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 calcmode="lin" valueType="num">
                                      <p:cBhvr>
                                        <p:cTn id="23" dur="5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248285"/>
            <a:ext cx="3009900" cy="615315"/>
          </a:xfrm>
          <a:prstGeom prst="rect">
            <a:avLst/>
          </a:prstGeom>
        </p:spPr>
        <p:txBody>
          <a:bodyPr wrap="square" lIns="0" tIns="0" rIns="0" bIns="0">
            <a:spAutoFit/>
          </a:bodyPr>
          <a:lstStyle/>
          <a:p>
            <a:r>
              <a:rPr lang="zh-CN" altLang="en-US" sz="4000" dirty="0">
                <a:solidFill>
                  <a:schemeClr val="accent2"/>
                </a:solidFill>
                <a:ea typeface="微软雅黑" panose="020B0503020204020204" pitchFamily="34" charset="-122"/>
                <a:cs typeface="+mn-ea"/>
                <a:sym typeface="+mn-lt"/>
              </a:rPr>
              <a:t>Notes to Text</a:t>
            </a:r>
            <a:endParaRPr lang="zh-CN" altLang="en-US" sz="40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16510" y="768350"/>
            <a:ext cx="12159615" cy="612394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3</a:t>
            </a:r>
            <a:r>
              <a:rPr lang="zh-CN" altLang="en-US" sz="2800">
                <a:latin typeface="Arial" panose="020B0604020202020204" pitchFamily="34" charset="0"/>
                <a:cs typeface="Arial" panose="020B0604020202020204" pitchFamily="34" charset="0"/>
                <a:sym typeface="+mn-ea"/>
              </a:rPr>
              <a:t>. we regret to inform you that 我们很遗憾告知贵公司</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regret v. 抱歉，惋惜，引为遗憾（后面可接名词、动名词、不定式、that引导的从句）</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very much regret our inability to comply with your wishes.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我们很抱歉未能依照贵公司的要求办理。</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regret being unable to offer you this article at present.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我们抱歉现在不能给贵公司报这种商品。</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regret to note that you cannot make any headway with our offer.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得悉你们对本公司报盘未能取得任何进展，甚为遗憾。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regret that the business has fallen through. 我们很遗憾交易未能达成。</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regret n. 抱歉，遗憾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Much to our regret, we are unable to even shade/change slightly the price.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非常抱歉，我们甚至一点也不能减价。</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8973820" y="2482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58" presetClass="entr" presetSubtype="0" accel="100000" fill="hold" grpId="0"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strVal val="#ppt_w*2.5"/>
                                          </p:val>
                                        </p:tav>
                                        <p:tav tm="100000">
                                          <p:val>
                                            <p:strVal val="#ppt_w"/>
                                          </p:val>
                                        </p:tav>
                                      </p:tavLst>
                                    </p:anim>
                                    <p:anim calcmode="lin" valueType="num">
                                      <p:cBhvr>
                                        <p:cTn id="22" dur="500" fill="hold"/>
                                        <p:tgtEl>
                                          <p:spTgt spid="2050"/>
                                        </p:tgtEl>
                                        <p:attrNameLst>
                                          <p:attrName>ppt_h</p:attrName>
                                        </p:attrNameLst>
                                      </p:cBhvr>
                                      <p:tavLst>
                                        <p:tav tm="0">
                                          <p:val>
                                            <p:strVal val="#ppt_h*0.01"/>
                                          </p:val>
                                        </p:tav>
                                        <p:tav tm="100000">
                                          <p:val>
                                            <p:strVal val="#ppt_h"/>
                                          </p:val>
                                        </p:tav>
                                      </p:tavLst>
                                    </p:anim>
                                    <p:anim calcmode="lin" valueType="num">
                                      <p:cBhvr>
                                        <p:cTn id="23" dur="500" fill="hold"/>
                                        <p:tgtEl>
                                          <p:spTgt spid="2050"/>
                                        </p:tgtEl>
                                        <p:attrNameLst>
                                          <p:attrName>ppt_x</p:attrName>
                                        </p:attrNameLst>
                                      </p:cBhvr>
                                      <p:tavLst>
                                        <p:tav tm="0">
                                          <p:val>
                                            <p:strVal val="#ppt_x"/>
                                          </p:val>
                                        </p:tav>
                                        <p:tav tm="100000">
                                          <p:val>
                                            <p:strVal val="#ppt_x"/>
                                          </p:val>
                                        </p:tav>
                                      </p:tavLst>
                                    </p:anim>
                                    <p:anim calcmode="lin" valueType="num">
                                      <p:cBhvr>
                                        <p:cTn id="24" dur="500" fill="hold"/>
                                        <p:tgtEl>
                                          <p:spTgt spid="2050"/>
                                        </p:tgtEl>
                                        <p:attrNameLst>
                                          <p:attrName>ppt_y</p:attrName>
                                        </p:attrNameLst>
                                      </p:cBhvr>
                                      <p:tavLst>
                                        <p:tav tm="0">
                                          <p:val>
                                            <p:strVal val="#ppt_h+1"/>
                                          </p:val>
                                        </p:tav>
                                        <p:tav tm="100000">
                                          <p:val>
                                            <p:strVal val="#ppt_y"/>
                                          </p:val>
                                        </p:tav>
                                      </p:tavLst>
                                    </p:anim>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26224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4</a:t>
            </a:r>
            <a:r>
              <a:rPr lang="zh-CN" altLang="en-US" sz="2800">
                <a:latin typeface="Arial" panose="020B0604020202020204" pitchFamily="34" charset="0"/>
                <a:cs typeface="Arial" panose="020B0604020202020204" pitchFamily="34" charset="0"/>
                <a:sym typeface="+mn-ea"/>
              </a:rPr>
              <a:t>. find your price too high and out of line with the prevailing market level发现贵公司的价格太高, 与现行的市场水平不一致</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find your price too high 是“动词（find）+宾语（your price）+形容词（high）”结构，作宾语补足语，副词（too）修饰形容词（high）。</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out of line with the prevailing market level 意味着：Your price is rather on the high side. 贵公司价格偏高。</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in line with与……相一致</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Your price is quite in line with the market. 贵公司价格非常符合市价。</a:t>
            </a:r>
            <a:endParaRPr lang="zh-CN" altLang="en-US" sz="2800">
              <a:latin typeface="Arial" panose="020B0604020202020204" pitchFamily="34" charset="0"/>
              <a:cs typeface="Arial" panose="020B0604020202020204" pitchFamily="34" charset="0"/>
              <a:sym typeface="+mn-ea"/>
            </a:endParaRPr>
          </a:p>
          <a:p>
            <a:r>
              <a:rPr lang="en-US" altLang="zh-CN" sz="2800">
                <a:latin typeface="Arial" panose="020B0604020202020204" pitchFamily="34" charset="0"/>
                <a:cs typeface="Arial" panose="020B0604020202020204" pitchFamily="34" charset="0"/>
                <a:sym typeface="+mn-ea"/>
              </a:rPr>
              <a:t>5</a:t>
            </a:r>
            <a:r>
              <a:rPr lang="zh-CN" altLang="en-US" sz="2800">
                <a:latin typeface="Arial" panose="020B0604020202020204" pitchFamily="34" charset="0"/>
                <a:cs typeface="Arial" panose="020B0604020202020204" pitchFamily="34" charset="0"/>
                <a:sym typeface="+mn-ea"/>
              </a:rPr>
              <a:t>.（be）aware知道（后加介词of或接 that从句）</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are aware of the fact that the market is declining. 我们看到市价下跌的事实。</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We are aware that the market is declining. 我们知道市价下跌。</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3973830" y="2933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10022205" y="562419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34"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3">
                                            <p:txEl>
                                              <p:pRg st="0" end="0"/>
                                            </p:txEl>
                                          </p:spTgt>
                                        </p:tgtEl>
                                        <p:attrNameLst>
                                          <p:attrName>ppt_x</p:attrName>
                                        </p:attrNameLst>
                                      </p:cBhvr>
                                    </p:anim>
                                    <p:anim from="0" to="-1.0" calcmode="lin" valueType="num">
                                      <p:cBhvr>
                                        <p:cTn id="18" dur="200" decel="50000" autoRev="1" fill="hold">
                                          <p:stCondLst>
                                            <p:cond delay="600"/>
                                          </p:stCondLst>
                                        </p:cTn>
                                        <p:tgtEl>
                                          <p:spTgt spid="3">
                                            <p:txEl>
                                              <p:pRg st="0" end="0"/>
                                            </p:txEl>
                                          </p:spTgt>
                                        </p:tgtEl>
                                        <p:attrNameLst>
                                          <p:attrName>xshear</p:attrName>
                                        </p:attrNameLst>
                                      </p:cBhvr>
                                    </p:anim>
                                    <p:animScale>
                                      <p:cBhvr>
                                        <p:cTn id="19" dur="200" decel="100000" autoRev="1" fill="hold">
                                          <p:stCondLst>
                                            <p:cond delay="600"/>
                                          </p:stCondLst>
                                        </p:cTn>
                                        <p:tgtEl>
                                          <p:spTgt spid="3">
                                            <p:txEl>
                                              <p:pRg st="0" end="0"/>
                                            </p:txEl>
                                          </p:spTgt>
                                        </p:tgtEl>
                                      </p:cBhvr>
                                      <p:from x="100000" y="100000"/>
                                      <p:to x="80000" y="100000"/>
                                    </p:animScale>
                                    <p:anim by="(#ppt_h/3+#ppt_w*0.1)" calcmode="lin" valueType="num">
                                      <p:cBhvr additive="sum">
                                        <p:cTn id="20" dur="200" decel="100000" autoRev="1" fill="hold">
                                          <p:stCondLst>
                                            <p:cond delay="600"/>
                                          </p:stCondLst>
                                        </p:cTn>
                                        <p:tgtEl>
                                          <p:spTgt spid="3">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
                                            <p:txEl>
                                              <p:pRg st="2" end="2"/>
                                            </p:txEl>
                                          </p:spTgt>
                                        </p:tgtEl>
                                        <p:attrNameLst>
                                          <p:attrName>ppt_x</p:attrName>
                                        </p:attrNameLst>
                                      </p:cBhvr>
                                    </p:anim>
                                    <p:anim from="0" to="-1.0" calcmode="lin" valueType="num">
                                      <p:cBhvr>
                                        <p:cTn id="30" dur="200" decel="50000" autoRev="1" fill="hold">
                                          <p:stCondLst>
                                            <p:cond delay="600"/>
                                          </p:stCondLst>
                                        </p:cTn>
                                        <p:tgtEl>
                                          <p:spTgt spid="3">
                                            <p:txEl>
                                              <p:pRg st="2" end="2"/>
                                            </p:txEl>
                                          </p:spTgt>
                                        </p:tgtEl>
                                        <p:attrNameLst>
                                          <p:attrName>xshear</p:attrName>
                                        </p:attrNameLst>
                                      </p:cBhvr>
                                    </p:anim>
                                    <p:animScale>
                                      <p:cBhvr>
                                        <p:cTn id="31" dur="200" decel="100000" autoRev="1" fill="hold">
                                          <p:stCondLst>
                                            <p:cond delay="600"/>
                                          </p:stCondLst>
                                        </p:cTn>
                                        <p:tgtEl>
                                          <p:spTgt spid="3">
                                            <p:txEl>
                                              <p:pRg st="2" end="2"/>
                                            </p:txEl>
                                          </p:spTgt>
                                        </p:tgtEl>
                                      </p:cBhvr>
                                      <p:from x="100000" y="100000"/>
                                      <p:to x="80000" y="100000"/>
                                    </p:animScale>
                                    <p:anim by="(#ppt_h/3+#ppt_w*0.1)" calcmode="lin" valueType="num">
                                      <p:cBhvr additive="sum">
                                        <p:cTn id="32" dur="200" decel="100000" autoRev="1" fill="hold">
                                          <p:stCondLst>
                                            <p:cond delay="600"/>
                                          </p:stCondLst>
                                        </p:cTn>
                                        <p:tgtEl>
                                          <p:spTgt spid="3">
                                            <p:txEl>
                                              <p:pRg st="2" end="2"/>
                                            </p:txEl>
                                          </p:spTgt>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3">
                                            <p:txEl>
                                              <p:pRg st="3" end="3"/>
                                            </p:txEl>
                                          </p:spTgt>
                                        </p:tgtEl>
                                        <p:attrNameLst>
                                          <p:attrName>ppt_x</p:attrName>
                                        </p:attrNameLst>
                                      </p:cBhvr>
                                    </p:anim>
                                    <p:anim from="0" to="-1.0" calcmode="lin" valueType="num">
                                      <p:cBhvr>
                                        <p:cTn id="36" dur="200" decel="50000" autoRev="1" fill="hold">
                                          <p:stCondLst>
                                            <p:cond delay="600"/>
                                          </p:stCondLst>
                                        </p:cTn>
                                        <p:tgtEl>
                                          <p:spTgt spid="3">
                                            <p:txEl>
                                              <p:pRg st="3" end="3"/>
                                            </p:txEl>
                                          </p:spTgt>
                                        </p:tgtEl>
                                        <p:attrNameLst>
                                          <p:attrName>xshear</p:attrName>
                                        </p:attrNameLst>
                                      </p:cBhvr>
                                    </p:anim>
                                    <p:animScale>
                                      <p:cBhvr>
                                        <p:cTn id="37" dur="200" decel="100000" autoRev="1" fill="hold">
                                          <p:stCondLst>
                                            <p:cond delay="600"/>
                                          </p:stCondLst>
                                        </p:cTn>
                                        <p:tgtEl>
                                          <p:spTgt spid="3">
                                            <p:txEl>
                                              <p:pRg st="3" end="3"/>
                                            </p:txEl>
                                          </p:spTgt>
                                        </p:tgtEl>
                                      </p:cBhvr>
                                      <p:from x="100000" y="100000"/>
                                      <p:to x="80000" y="100000"/>
                                    </p:animScale>
                                    <p:anim by="(#ppt_h/3+#ppt_w*0.1)" calcmode="lin" valueType="num">
                                      <p:cBhvr additive="sum">
                                        <p:cTn id="38" dur="200" decel="100000" autoRev="1" fill="hold">
                                          <p:stCondLst>
                                            <p:cond delay="600"/>
                                          </p:stCondLst>
                                        </p:cTn>
                                        <p:tgtEl>
                                          <p:spTgt spid="3">
                                            <p:txEl>
                                              <p:pRg st="3" end="3"/>
                                            </p:txEl>
                                          </p:spTgt>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600" fill="hold">
                                          <p:stCondLst>
                                            <p:cond delay="0"/>
                                          </p:stCondLst>
                                        </p:cTn>
                                        <p:tgtEl>
                                          <p:spTgt spid="3">
                                            <p:txEl>
                                              <p:pRg st="4" end="4"/>
                                            </p:txEl>
                                          </p:spTgt>
                                        </p:tgtEl>
                                        <p:attrNameLst>
                                          <p:attrName>ppt_x</p:attrName>
                                        </p:attrNameLst>
                                      </p:cBhvr>
                                    </p:anim>
                                    <p:anim from="0" to="-1.0" calcmode="lin" valueType="num">
                                      <p:cBhvr>
                                        <p:cTn id="42" dur="200" decel="50000" autoRev="1" fill="hold">
                                          <p:stCondLst>
                                            <p:cond delay="600"/>
                                          </p:stCondLst>
                                        </p:cTn>
                                        <p:tgtEl>
                                          <p:spTgt spid="3">
                                            <p:txEl>
                                              <p:pRg st="4" end="4"/>
                                            </p:txEl>
                                          </p:spTgt>
                                        </p:tgtEl>
                                        <p:attrNameLst>
                                          <p:attrName>xshear</p:attrName>
                                        </p:attrNameLst>
                                      </p:cBhvr>
                                    </p:anim>
                                    <p:animScale>
                                      <p:cBhvr>
                                        <p:cTn id="43" dur="200" decel="100000" autoRev="1" fill="hold">
                                          <p:stCondLst>
                                            <p:cond delay="600"/>
                                          </p:stCondLst>
                                        </p:cTn>
                                        <p:tgtEl>
                                          <p:spTgt spid="3">
                                            <p:txEl>
                                              <p:pRg st="4" end="4"/>
                                            </p:txEl>
                                          </p:spTgt>
                                        </p:tgtEl>
                                      </p:cBhvr>
                                      <p:from x="100000" y="100000"/>
                                      <p:to x="80000" y="100000"/>
                                    </p:animScale>
                                    <p:anim by="(#ppt_h/3+#ppt_w*0.1)" calcmode="lin" valueType="num">
                                      <p:cBhvr additive="sum">
                                        <p:cTn id="44" dur="200" decel="100000" autoRev="1" fill="hold">
                                          <p:stCondLst>
                                            <p:cond delay="600"/>
                                          </p:stCondLst>
                                        </p:cTn>
                                        <p:tgtEl>
                                          <p:spTgt spid="3">
                                            <p:txEl>
                                              <p:pRg st="4" end="4"/>
                                            </p:txEl>
                                          </p:spTgt>
                                        </p:tgtEl>
                                        <p:attrNameLst>
                                          <p:attrName>ppt_x</p:attrName>
                                        </p:attrNameLst>
                                      </p:cBhvr>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500" fill="hold">
                                          <p:stCondLst>
                                            <p:cond delay="0"/>
                                          </p:stCondLst>
                                        </p:cTn>
                                        <p:tgtEl>
                                          <p:spTgt spid="2050"/>
                                        </p:tgtEl>
                                        <p:attrNameLst>
                                          <p:attrName>style.visibility</p:attrName>
                                        </p:attrNameLst>
                                      </p:cBhvr>
                                      <p:to>
                                        <p:strVal val="visible"/>
                                      </p:to>
                                    </p:set>
                                    <p:animEffect transition="in" filter="wheel(1)">
                                      <p:cBhvr>
                                        <p:cTn id="48" dur="5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barn(inVertical)">
                                      <p:cBhvr>
                                        <p:cTn id="53" dur="500"/>
                                        <p:tgtEl>
                                          <p:spTgt spid="3">
                                            <p:txEl>
                                              <p:pRg st="5" end="5"/>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barn(inVertical)">
                                      <p:cBhvr>
                                        <p:cTn id="56" dur="500"/>
                                        <p:tgtEl>
                                          <p:spTgt spid="3">
                                            <p:txEl>
                                              <p:pRg st="6" end="6"/>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arn(inVertical)">
                                      <p:cBhvr>
                                        <p:cTn id="59" dur="500"/>
                                        <p:tgtEl>
                                          <p:spTgt spid="3">
                                            <p:txEl>
                                              <p:pRg st="7" end="7"/>
                                            </p:txEl>
                                          </p:spTgt>
                                        </p:tgtEl>
                                      </p:cBhvr>
                                    </p:animEffect>
                                  </p:childTnLst>
                                </p:cTn>
                              </p:par>
                            </p:childTnLst>
                          </p:cTn>
                        </p:par>
                        <p:par>
                          <p:cTn id="60" fill="hold">
                            <p:stCondLst>
                              <p:cond delay="500"/>
                            </p:stCondLst>
                            <p:childTnLst>
                              <p:par>
                                <p:cTn id="61" presetID="4" presetClass="entr" presetSubtype="16" fill="hold" grpId="0" nodeType="afterEffect">
                                  <p:stCondLst>
                                    <p:cond delay="0"/>
                                  </p:stCondLst>
                                  <p:childTnLst>
                                    <p:set>
                                      <p:cBhvr>
                                        <p:cTn id="62" dur="500" fill="hold">
                                          <p:stCondLst>
                                            <p:cond delay="0"/>
                                          </p:stCondLst>
                                        </p:cTn>
                                        <p:tgtEl>
                                          <p:spTgt spid="4"/>
                                        </p:tgtEl>
                                        <p:attrNameLst>
                                          <p:attrName>style.visibility</p:attrName>
                                        </p:attrNameLst>
                                      </p:cBhvr>
                                      <p:to>
                                        <p:strVal val="visible"/>
                                      </p:to>
                                    </p:set>
                                    <p:animEffect transition="in" filter="box(in)">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53822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6</a:t>
            </a:r>
            <a:r>
              <a:rPr lang="zh-CN" altLang="en-US" sz="2800">
                <a:latin typeface="Arial" panose="020B0604020202020204" pitchFamily="34" charset="0"/>
                <a:cs typeface="Arial" panose="020B0604020202020204" pitchFamily="34" charset="0"/>
                <a:sym typeface="+mn-ea"/>
              </a:rPr>
              <a:t>. But the difference in price should, in no case, be as big as 5%. 但价差决不会高达5%。</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in no case（介词短语）决不</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The goods should, in no case, be packed in wooden cases.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货物无论如何不能用木箱包装。</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in no case放在句首，则应用倒装句。</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In no case should the shipping marks be misprinted. 运输标志决不能印错。</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5450205" y="159194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500"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5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69277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7</a:t>
            </a:r>
            <a:r>
              <a:rPr lang="zh-CN" altLang="en-US" sz="2800">
                <a:latin typeface="Arial" panose="020B0604020202020204" pitchFamily="34" charset="0"/>
                <a:cs typeface="Arial" panose="020B0604020202020204" pitchFamily="34" charset="0"/>
                <a:sym typeface="+mn-ea"/>
              </a:rPr>
              <a:t>. counter-offer as follows作如下还盘</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as follows = as what follows 如下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as是关系代词，不论句子的主语是单数或复数，只可用as follows，不可用as follow。</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Our prices are as follows. 本公司的价格如下。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Our price is as follows. 本公司的价格如下。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该短语作状语的用法也是一样。</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 quote the prices as follows. 本公司报价如下。</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sym typeface="+mn-ea"/>
              </a:rPr>
              <a:t>8</a:t>
            </a:r>
            <a:r>
              <a:rPr lang="zh-CN" altLang="en-US" sz="2800">
                <a:latin typeface="Arial" panose="020B0604020202020204" pitchFamily="34" charset="0"/>
                <a:cs typeface="Arial" panose="020B0604020202020204" pitchFamily="34" charset="0"/>
                <a:sym typeface="+mn-ea"/>
              </a:rPr>
              <a:t>. as the market is declining由于行市下降（行市转疲）</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这里market作“行市，市场需求，销路”解。注意下列一些形容词经常和market搭配使用：declining（行市）下跌；advancing上涨；strong十分坚挺（迅速持续上涨）；firm坚挺（有上涨表现）；weak疲软（有下跌趋势）；brisk（active）活跃等。</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6720205" y="1099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9149080" y="413194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 presetClass="entr" presetSubtype="16" fill="hold" nodeType="after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par>
                                <p:cTn id="18" presetID="4" presetClass="entr" presetSubtype="16" fill="hold" nodeType="withEffect">
                                  <p:stCondLst>
                                    <p:cond delay="0"/>
                                  </p:stCondLst>
                                  <p:childTnLst>
                                    <p:set>
                                      <p:cBhvr>
                                        <p:cTn id="19" dur="500" fill="hold">
                                          <p:stCondLst>
                                            <p:cond delay="0"/>
                                          </p:stCondLst>
                                        </p:cTn>
                                        <p:tgtEl>
                                          <p:spTgt spid="3">
                                            <p:txEl>
                                              <p:pRg st="1" end="1"/>
                                            </p:txEl>
                                          </p:spTgt>
                                        </p:tgtEl>
                                        <p:attrNameLst>
                                          <p:attrName>style.visibility</p:attrName>
                                        </p:attrNameLst>
                                      </p:cBhvr>
                                      <p:to>
                                        <p:strVal val="visible"/>
                                      </p:to>
                                    </p:set>
                                    <p:animEffect transition="in" filter="box(in)">
                                      <p:cBhvr>
                                        <p:cTn id="20" dur="500"/>
                                        <p:tgtEl>
                                          <p:spTgt spid="3">
                                            <p:txEl>
                                              <p:pRg st="1" end="1"/>
                                            </p:txEl>
                                          </p:spTgt>
                                        </p:tgtEl>
                                      </p:cBhvr>
                                    </p:animEffect>
                                  </p:childTnLst>
                                </p:cTn>
                              </p:par>
                              <p:par>
                                <p:cTn id="21" presetID="4" presetClass="entr" presetSubtype="16" fill="hold" nodeType="withEffect">
                                  <p:stCondLst>
                                    <p:cond delay="0"/>
                                  </p:stCondLst>
                                  <p:childTnLst>
                                    <p:set>
                                      <p:cBhvr>
                                        <p:cTn id="22" dur="500"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par>
                                <p:cTn id="24" presetID="4" presetClass="entr" presetSubtype="16" fill="hold" nodeType="withEffect">
                                  <p:stCondLst>
                                    <p:cond delay="0"/>
                                  </p:stCondLst>
                                  <p:childTnLst>
                                    <p:set>
                                      <p:cBhvr>
                                        <p:cTn id="25" dur="500" fill="hold">
                                          <p:stCondLst>
                                            <p:cond delay="0"/>
                                          </p:stCondLst>
                                        </p:cTn>
                                        <p:tgtEl>
                                          <p:spTgt spid="3">
                                            <p:txEl>
                                              <p:pRg st="3" end="3"/>
                                            </p:txEl>
                                          </p:spTgt>
                                        </p:tgtEl>
                                        <p:attrNameLst>
                                          <p:attrName>style.visibility</p:attrName>
                                        </p:attrNameLst>
                                      </p:cBhvr>
                                      <p:to>
                                        <p:strVal val="visible"/>
                                      </p:to>
                                    </p:set>
                                    <p:animEffect transition="in" filter="box(in)">
                                      <p:cBhvr>
                                        <p:cTn id="26" dur="500"/>
                                        <p:tgtEl>
                                          <p:spTgt spid="3">
                                            <p:txEl>
                                              <p:pRg st="3" end="3"/>
                                            </p:txEl>
                                          </p:spTgt>
                                        </p:tgtEl>
                                      </p:cBhvr>
                                    </p:animEffect>
                                  </p:childTnLst>
                                </p:cTn>
                              </p:par>
                              <p:par>
                                <p:cTn id="27" presetID="4" presetClass="entr" presetSubtype="16" fill="hold" nodeType="withEffect">
                                  <p:stCondLst>
                                    <p:cond delay="0"/>
                                  </p:stCondLst>
                                  <p:childTnLst>
                                    <p:set>
                                      <p:cBhvr>
                                        <p:cTn id="28" dur="500" fill="hold">
                                          <p:stCondLst>
                                            <p:cond delay="0"/>
                                          </p:stCondLst>
                                        </p:cTn>
                                        <p:tgtEl>
                                          <p:spTgt spid="3">
                                            <p:txEl>
                                              <p:pRg st="4" end="4"/>
                                            </p:txEl>
                                          </p:spTgt>
                                        </p:tgtEl>
                                        <p:attrNameLst>
                                          <p:attrName>style.visibility</p:attrName>
                                        </p:attrNameLst>
                                      </p:cBhvr>
                                      <p:to>
                                        <p:strVal val="visible"/>
                                      </p:to>
                                    </p:set>
                                    <p:animEffect transition="in" filter="box(in)">
                                      <p:cBhvr>
                                        <p:cTn id="29" dur="500"/>
                                        <p:tgtEl>
                                          <p:spTgt spid="3">
                                            <p:txEl>
                                              <p:pRg st="4" end="4"/>
                                            </p:txEl>
                                          </p:spTgt>
                                        </p:tgtEl>
                                      </p:cBhvr>
                                    </p:animEffect>
                                  </p:childTnLst>
                                </p:cTn>
                              </p:par>
                              <p:par>
                                <p:cTn id="30" presetID="4" presetClass="entr" presetSubtype="16" fill="hold" nodeType="withEffect">
                                  <p:stCondLst>
                                    <p:cond delay="0"/>
                                  </p:stCondLst>
                                  <p:childTnLst>
                                    <p:set>
                                      <p:cBhvr>
                                        <p:cTn id="31" dur="500"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par>
                                <p:cTn id="33" presetID="4" presetClass="entr" presetSubtype="16" fill="hold" nodeType="withEffect">
                                  <p:stCondLst>
                                    <p:cond delay="0"/>
                                  </p:stCondLst>
                                  <p:childTnLst>
                                    <p:set>
                                      <p:cBhvr>
                                        <p:cTn id="34" dur="500" fill="hold">
                                          <p:stCondLst>
                                            <p:cond delay="0"/>
                                          </p:stCondLst>
                                        </p:cTn>
                                        <p:tgtEl>
                                          <p:spTgt spid="3">
                                            <p:txEl>
                                              <p:pRg st="6" end="6"/>
                                            </p:txEl>
                                          </p:spTgt>
                                        </p:tgtEl>
                                        <p:attrNameLst>
                                          <p:attrName>style.visibility</p:attrName>
                                        </p:attrNameLst>
                                      </p:cBhvr>
                                      <p:to>
                                        <p:strVal val="visible"/>
                                      </p:to>
                                    </p:set>
                                    <p:animEffect transition="in" filter="box(in)">
                                      <p:cBhvr>
                                        <p:cTn id="35" dur="500"/>
                                        <p:tgtEl>
                                          <p:spTgt spid="3">
                                            <p:txEl>
                                              <p:pRg st="6" end="6"/>
                                            </p:txEl>
                                          </p:spTgt>
                                        </p:tgtEl>
                                      </p:cBhvr>
                                    </p:animEffect>
                                  </p:childTnLst>
                                </p:cTn>
                              </p:par>
                            </p:childTnLst>
                          </p:cTn>
                        </p:par>
                        <p:par>
                          <p:cTn id="36" fill="hold">
                            <p:stCondLst>
                              <p:cond delay="1500"/>
                            </p:stCondLst>
                            <p:childTnLst>
                              <p:par>
                                <p:cTn id="37" presetID="4" presetClass="entr" presetSubtype="16" fill="hold" grpId="0" nodeType="afterEffect">
                                  <p:stCondLst>
                                    <p:cond delay="0"/>
                                  </p:stCondLst>
                                  <p:childTnLst>
                                    <p:set>
                                      <p:cBhvr>
                                        <p:cTn id="38" dur="500" fill="hold">
                                          <p:stCondLst>
                                            <p:cond delay="0"/>
                                          </p:stCondLst>
                                        </p:cTn>
                                        <p:tgtEl>
                                          <p:spTgt spid="2050"/>
                                        </p:tgtEl>
                                        <p:attrNameLst>
                                          <p:attrName>style.visibility</p:attrName>
                                        </p:attrNameLst>
                                      </p:cBhvr>
                                      <p:to>
                                        <p:strVal val="visible"/>
                                      </p:to>
                                    </p:set>
                                    <p:animEffect transition="in" filter="box(in)">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y"/>
                                          </p:val>
                                        </p:tav>
                                        <p:tav tm="100000">
                                          <p:val>
                                            <p:strVal val="#ppt_y"/>
                                          </p:val>
                                        </p:tav>
                                      </p:tavLst>
                                    </p:anim>
                                  </p:childTnLst>
                                </p:cTn>
                              </p:par>
                              <p:par>
                                <p:cTn id="48" presetID="39" presetClass="entr" presetSubtype="0" accel="10000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48" presetClass="entr" presetSubtype="0" accel="50000" fill="hold" grpId="0" nodeType="afterEffect">
                                  <p:stCondLst>
                                    <p:cond delay="0"/>
                                  </p:stCondLst>
                                  <p:childTnLst>
                                    <p:set>
                                      <p:cBhvr>
                                        <p:cTn id="56" dur="500"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59" dur="500" fill="hold"/>
                                        <p:tgtEl>
                                          <p:spTgt spid="4"/>
                                        </p:tgtEl>
                                        <p:attrNameLst>
                                          <p:attrName>ppt_y</p:attrName>
                                        </p:attrNameLst>
                                      </p:cBhvr>
                                      <p:tavLst>
                                        <p:tav tm="0">
                                          <p:val>
                                            <p:strVal val="#ppt_y"/>
                                          </p:val>
                                        </p:tav>
                                        <p:tav tm="100000">
                                          <p:val>
                                            <p:strVal val="#ppt_y"/>
                                          </p:val>
                                        </p:tav>
                                      </p:tavLst>
                                    </p:anim>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692775"/>
          </a:xfrm>
          <a:prstGeom prst="rect">
            <a:avLst/>
          </a:prstGeom>
          <a:noFill/>
        </p:spPr>
        <p:txBody>
          <a:bodyPr wrap="square" rtlCol="0">
            <a:spAutoFit/>
          </a:bodyPr>
          <a:p>
            <a:r>
              <a:rPr lang="en-US" altLang="zh-CN" sz="2800" b="1">
                <a:latin typeface="Arial Unicode MS" panose="020B0604020202020204" charset="-122"/>
                <a:ea typeface="Arial Unicode MS" panose="020B0604020202020204" charset="-122"/>
                <a:cs typeface="Arial Unicode MS" panose="020B0604020202020204" charset="-122"/>
                <a:sym typeface="+mn-ea"/>
              </a:rPr>
              <a:t>9</a:t>
            </a:r>
            <a:r>
              <a:rPr lang="zh-CN" altLang="en-US" sz="2800" b="1">
                <a:latin typeface="Arial Unicode MS" panose="020B0604020202020204" charset="-122"/>
                <a:ea typeface="Arial Unicode MS" panose="020B0604020202020204" charset="-122"/>
                <a:cs typeface="Arial Unicode MS" panose="020B0604020202020204" charset="-122"/>
                <a:sym typeface="+mn-ea"/>
              </a:rPr>
              <a:t>. recommend v. 劝告</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e.g.	We recommend buying a small quantity for trial. 我们劝贵公司购买少量试用。</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We recommend your immediate acceptance. 我们劝贵公司立即接受。</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We recommend you to buy a small quantity for trial. 我们劝贵公司买少量试用。</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We recommend that you（should）accept our offer at once. </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我们建议贵公司立即接受我们的报盘。</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en-US" altLang="zh-CN" sz="2800" b="1">
                <a:latin typeface="Arial Unicode MS" panose="020B0604020202020204" charset="-122"/>
                <a:ea typeface="Arial Unicode MS" panose="020B0604020202020204" charset="-122"/>
                <a:cs typeface="Arial Unicode MS" panose="020B0604020202020204" charset="-122"/>
                <a:sym typeface="+mn-ea"/>
              </a:rPr>
              <a:t>10</a:t>
            </a:r>
            <a:r>
              <a:rPr lang="zh-CN" altLang="en-US" sz="2800" b="1">
                <a:latin typeface="Arial Unicode MS" panose="020B0604020202020204" charset="-122"/>
                <a:ea typeface="Arial Unicode MS" panose="020B0604020202020204" charset="-122"/>
                <a:cs typeface="Arial Unicode MS" panose="020B0604020202020204" charset="-122"/>
                <a:sym typeface="+mn-ea"/>
              </a:rPr>
              <a:t>. anticipate v. 期望，期待</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e.g.	We anticipate hearing from you again. 我们期待再收到贵公司的来信。</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We anticipate your favorable reply to this matter. </a:t>
            </a:r>
            <a:endParaRPr lang="zh-CN" altLang="en-US" sz="2800" b="1">
              <a:latin typeface="Arial Unicode MS" panose="020B0604020202020204" charset="-122"/>
              <a:ea typeface="Arial Unicode MS" panose="020B0604020202020204" charset="-122"/>
              <a:cs typeface="Arial Unicode MS" panose="020B0604020202020204" charset="-122"/>
            </a:endParaRPr>
          </a:p>
          <a:p>
            <a:r>
              <a:rPr lang="zh-CN" altLang="en-US" sz="2800" b="1">
                <a:latin typeface="Arial Unicode MS" panose="020B0604020202020204" charset="-122"/>
                <a:ea typeface="Arial Unicode MS" panose="020B0604020202020204" charset="-122"/>
                <a:cs typeface="Arial Unicode MS" panose="020B0604020202020204" charset="-122"/>
                <a:sym typeface="+mn-ea"/>
              </a:rPr>
              <a:t>我们期待贵公司对此事的有利答复。</a:t>
            </a:r>
            <a:endParaRPr lang="zh-CN" altLang="en-US" sz="2800" b="1">
              <a:latin typeface="Arial Unicode MS" panose="020B0604020202020204" charset="-122"/>
              <a:ea typeface="Arial Unicode MS" panose="020B0604020202020204" charset="-122"/>
              <a:cs typeface="Arial Unicode MS" panose="020B0604020202020204" charset="-122"/>
            </a:endParaRPr>
          </a:p>
        </p:txBody>
      </p:sp>
      <p:sp>
        <p:nvSpPr>
          <p:cNvPr id="2050" name=" 2050">
            <a:hlinkClick r:id="rId1" action="ppaction://hlinksldjump"/>
          </p:cNvPr>
          <p:cNvSpPr/>
          <p:nvPr/>
        </p:nvSpPr>
        <p:spPr bwMode="auto">
          <a:xfrm>
            <a:off x="4021455"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7926070" y="551624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8" presetClass="entr" presetSubtype="0" accel="50000" fill="hold" nodeType="after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5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4" end="4"/>
                                            </p:txEl>
                                          </p:spTgt>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par>
                          <p:cTn id="51" fill="hold">
                            <p:stCondLst>
                              <p:cond delay="1500"/>
                            </p:stCondLst>
                            <p:childTnLst>
                              <p:par>
                                <p:cTn id="52" presetID="58" presetClass="entr" presetSubtype="0" accel="100000" fill="hold" grpId="0" nodeType="afterEffect">
                                  <p:stCondLst>
                                    <p:cond delay="0"/>
                                  </p:stCondLst>
                                  <p:childTnLst>
                                    <p:set>
                                      <p:cBhvr>
                                        <p:cTn id="53" dur="1" fill="hold">
                                          <p:stCondLst>
                                            <p:cond delay="0"/>
                                          </p:stCondLst>
                                        </p:cTn>
                                        <p:tgtEl>
                                          <p:spTgt spid="2050"/>
                                        </p:tgtEl>
                                        <p:attrNameLst>
                                          <p:attrName>style.visibility</p:attrName>
                                        </p:attrNameLst>
                                      </p:cBhvr>
                                      <p:to>
                                        <p:strVal val="visible"/>
                                      </p:to>
                                    </p:set>
                                    <p:anim calcmode="lin" valueType="num">
                                      <p:cBhvr>
                                        <p:cTn id="54" dur="500" fill="hold"/>
                                        <p:tgtEl>
                                          <p:spTgt spid="2050"/>
                                        </p:tgtEl>
                                        <p:attrNameLst>
                                          <p:attrName>ppt_w</p:attrName>
                                        </p:attrNameLst>
                                      </p:cBhvr>
                                      <p:tavLst>
                                        <p:tav tm="0">
                                          <p:val>
                                            <p:strVal val="#ppt_w*2.5"/>
                                          </p:val>
                                        </p:tav>
                                        <p:tav tm="100000">
                                          <p:val>
                                            <p:strVal val="#ppt_w"/>
                                          </p:val>
                                        </p:tav>
                                      </p:tavLst>
                                    </p:anim>
                                    <p:anim calcmode="lin" valueType="num">
                                      <p:cBhvr>
                                        <p:cTn id="55" dur="500" fill="hold"/>
                                        <p:tgtEl>
                                          <p:spTgt spid="2050"/>
                                        </p:tgtEl>
                                        <p:attrNameLst>
                                          <p:attrName>ppt_h</p:attrName>
                                        </p:attrNameLst>
                                      </p:cBhvr>
                                      <p:tavLst>
                                        <p:tav tm="0">
                                          <p:val>
                                            <p:strVal val="#ppt_h*0.01"/>
                                          </p:val>
                                        </p:tav>
                                        <p:tav tm="100000">
                                          <p:val>
                                            <p:strVal val="#ppt_h"/>
                                          </p:val>
                                        </p:tav>
                                      </p:tavLst>
                                    </p:anim>
                                    <p:anim calcmode="lin" valueType="num">
                                      <p:cBhvr>
                                        <p:cTn id="56" dur="500" fill="hold"/>
                                        <p:tgtEl>
                                          <p:spTgt spid="2050"/>
                                        </p:tgtEl>
                                        <p:attrNameLst>
                                          <p:attrName>ppt_x</p:attrName>
                                        </p:attrNameLst>
                                      </p:cBhvr>
                                      <p:tavLst>
                                        <p:tav tm="0">
                                          <p:val>
                                            <p:strVal val="#ppt_x"/>
                                          </p:val>
                                        </p:tav>
                                        <p:tav tm="100000">
                                          <p:val>
                                            <p:strVal val="#ppt_x"/>
                                          </p:val>
                                        </p:tav>
                                      </p:tavLst>
                                    </p:anim>
                                    <p:anim calcmode="lin" valueType="num">
                                      <p:cBhvr>
                                        <p:cTn id="57" dur="500" fill="hold"/>
                                        <p:tgtEl>
                                          <p:spTgt spid="2050"/>
                                        </p:tgtEl>
                                        <p:attrNameLst>
                                          <p:attrName>ppt_y</p:attrName>
                                        </p:attrNameLst>
                                      </p:cBhvr>
                                      <p:tavLst>
                                        <p:tav tm="0">
                                          <p:val>
                                            <p:strVal val="#ppt_h+1"/>
                                          </p:val>
                                        </p:tav>
                                        <p:tav tm="100000">
                                          <p:val>
                                            <p:strVal val="#ppt_y"/>
                                          </p:val>
                                        </p:tav>
                                      </p:tavLst>
                                    </p:anim>
                                    <p:animEffect transition="in" filter="fade">
                                      <p:cBhvr>
                                        <p:cTn id="58" dur="500"/>
                                        <p:tgtEl>
                                          <p:spTgt spid="205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barn(inVertical)">
                                      <p:cBhvr>
                                        <p:cTn id="63" dur="500"/>
                                        <p:tgtEl>
                                          <p:spTgt spid="3">
                                            <p:txEl>
                                              <p:pRg st="6" end="6"/>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barn(inVertical)">
                                      <p:cBhvr>
                                        <p:cTn id="66" dur="500"/>
                                        <p:tgtEl>
                                          <p:spTgt spid="3">
                                            <p:txEl>
                                              <p:pRg st="7" end="7"/>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barn(inVertical)">
                                      <p:cBhvr>
                                        <p:cTn id="69" dur="500"/>
                                        <p:tgtEl>
                                          <p:spTgt spid="3">
                                            <p:txEl>
                                              <p:pRg st="8" end="8"/>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barn(inVertical)">
                                      <p:cBhvr>
                                        <p:cTn id="72" dur="500"/>
                                        <p:tgtEl>
                                          <p:spTgt spid="3">
                                            <p:txEl>
                                              <p:pRg st="9" end="9"/>
                                            </p:txEl>
                                          </p:spTgt>
                                        </p:tgtEl>
                                      </p:cBhvr>
                                    </p:animEffect>
                                  </p:childTnLst>
                                </p:cTn>
                              </p:par>
                            </p:childTnLst>
                          </p:cTn>
                        </p:par>
                        <p:par>
                          <p:cTn id="73" fill="hold">
                            <p:stCondLst>
                              <p:cond delay="500"/>
                            </p:stCondLst>
                            <p:childTnLst>
                              <p:par>
                                <p:cTn id="74" presetID="4" presetClass="entr" presetSubtype="16" fill="hold" grpId="0" nodeType="afterEffect">
                                  <p:stCondLst>
                                    <p:cond delay="0"/>
                                  </p:stCondLst>
                                  <p:childTnLst>
                                    <p:set>
                                      <p:cBhvr>
                                        <p:cTn id="75" dur="500" fill="hold">
                                          <p:stCondLst>
                                            <p:cond delay="0"/>
                                          </p:stCondLst>
                                        </p:cTn>
                                        <p:tgtEl>
                                          <p:spTgt spid="4"/>
                                        </p:tgtEl>
                                        <p:attrNameLst>
                                          <p:attrName>style.visibility</p:attrName>
                                        </p:attrNameLst>
                                      </p:cBhvr>
                                      <p:to>
                                        <p:strVal val="visible"/>
                                      </p:to>
                                    </p:set>
                                    <p:animEffect transition="in" filter="box(in)">
                                      <p:cBhvr>
                                        <p:cTn id="7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827052" y="1933431"/>
            <a:ext cx="3374889" cy="1789430"/>
            <a:chOff x="980608" y="1870075"/>
            <a:chExt cx="3374889" cy="1789430"/>
          </a:xfrm>
        </p:grpSpPr>
        <p:sp>
          <p:nvSpPr>
            <p:cNvPr id="47" name="文本框 46"/>
            <p:cNvSpPr txBox="1"/>
            <p:nvPr/>
          </p:nvSpPr>
          <p:spPr>
            <a:xfrm>
              <a:off x="1061253" y="2183130"/>
              <a:ext cx="2851150" cy="1476375"/>
            </a:xfrm>
            <a:prstGeom prst="rect">
              <a:avLst/>
            </a:prstGeom>
            <a:noFill/>
          </p:spPr>
          <p:txBody>
            <a:bodyPr wrap="square" rtlCol="0">
              <a:spAutoFit/>
            </a:bodyPr>
            <a:lstStyle/>
            <a:p>
              <a:pPr algn="just">
                <a:lnSpc>
                  <a:spcPct val="150000"/>
                </a:lnSpc>
              </a:pPr>
              <a:r>
                <a:rPr lang="zh-CN" altLang="en-US" sz="2000" b="1" dirty="0">
                  <a:solidFill>
                    <a:srgbClr val="1D495D"/>
                  </a:solidFill>
                  <a:latin typeface="Arial" panose="020B0604020202020204" pitchFamily="34" charset="0"/>
                  <a:ea typeface="微软雅黑" panose="020B0503020204020204" pitchFamily="34" charset="-122"/>
                  <a:cs typeface="Arial" panose="020B0604020202020204" pitchFamily="34" charset="0"/>
                </a:rPr>
                <a:t>An expression of thanks for the enquiry, if any.</a:t>
              </a:r>
              <a:endParaRPr lang="zh-CN" altLang="en-US" sz="2000" b="1"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8" name="组合 47"/>
            <p:cNvGrpSpPr/>
            <p:nvPr/>
          </p:nvGrpSpPr>
          <p:grpSpPr>
            <a:xfrm>
              <a:off x="980608" y="1948657"/>
              <a:ext cx="216000" cy="216443"/>
              <a:chOff x="980608" y="2248535"/>
              <a:chExt cx="216000" cy="216443"/>
            </a:xfrm>
          </p:grpSpPr>
          <p:sp>
            <p:nvSpPr>
              <p:cNvPr id="50"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51"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49" name="文本框 48"/>
            <p:cNvSpPr txBox="1"/>
            <p:nvPr/>
          </p:nvSpPr>
          <p:spPr>
            <a:xfrm>
              <a:off x="1255541" y="1870075"/>
              <a:ext cx="3099956" cy="368300"/>
            </a:xfrm>
            <a:prstGeom prst="rect">
              <a:avLst/>
            </a:prstGeom>
            <a:noFill/>
          </p:spPr>
          <p:txBody>
            <a:bodyPr wrap="square" rtlCol="0">
              <a:spAutoFit/>
            </a:bodyPr>
            <a:lstStyle/>
            <a:p>
              <a:r>
                <a:rPr lang="en-US" altLang="zh-CN" b="1" dirty="0">
                  <a:solidFill>
                    <a:srgbClr val="1D495D"/>
                  </a:solidFill>
                  <a:latin typeface="微软雅黑" panose="020B0503020204020204" pitchFamily="34" charset="-122"/>
                  <a:ea typeface="微软雅黑" panose="020B0503020204020204" pitchFamily="34" charset="-122"/>
                </a:rPr>
                <a:t>ONE</a:t>
              </a:r>
              <a:endParaRPr lang="en-US" altLang="zh-CN" b="1" dirty="0">
                <a:solidFill>
                  <a:srgbClr val="1D495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83822" y="4432358"/>
            <a:ext cx="3374889" cy="1789430"/>
            <a:chOff x="980608" y="1870075"/>
            <a:chExt cx="3374889" cy="1789430"/>
          </a:xfrm>
        </p:grpSpPr>
        <p:sp>
          <p:nvSpPr>
            <p:cNvPr id="53" name="文本框 52"/>
            <p:cNvSpPr txBox="1"/>
            <p:nvPr/>
          </p:nvSpPr>
          <p:spPr>
            <a:xfrm>
              <a:off x="1255563" y="2183130"/>
              <a:ext cx="2957830" cy="1476375"/>
            </a:xfrm>
            <a:prstGeom prst="rect">
              <a:avLst/>
            </a:prstGeom>
            <a:noFill/>
          </p:spPr>
          <p:txBody>
            <a:bodyPr wrap="square" rtlCol="0">
              <a:spAutoFit/>
            </a:bodyPr>
            <a:lstStyle/>
            <a:p>
              <a:pPr algn="just">
                <a:lnSpc>
                  <a:spcPct val="150000"/>
                </a:lnSpc>
              </a:pPr>
              <a:r>
                <a:rPr lang="en-US" altLang="zh-CN" sz="2000" b="1" dirty="0">
                  <a:solidFill>
                    <a:srgbClr val="1D495D"/>
                  </a:solidFill>
                  <a:uFillTx/>
                  <a:latin typeface="Arial" panose="020B0604020202020204" pitchFamily="34" charset="0"/>
                  <a:ea typeface="宋体" panose="02010600030101010101" pitchFamily="2" charset="-122"/>
                  <a:cs typeface="Arial" panose="020B0604020202020204" pitchFamily="34" charset="0"/>
                </a:rPr>
                <a:t>N</a:t>
              </a:r>
              <a:r>
                <a:rPr lang="zh-CN" altLang="en-US" sz="2000" b="1" dirty="0">
                  <a:solidFill>
                    <a:srgbClr val="1D495D"/>
                  </a:solidFill>
                  <a:uFillTx/>
                  <a:latin typeface="Arial" panose="020B0604020202020204" pitchFamily="34" charset="0"/>
                  <a:ea typeface="宋体" panose="02010600030101010101" pitchFamily="2" charset="-122"/>
                  <a:cs typeface="Arial" panose="020B0604020202020204" pitchFamily="34" charset="0"/>
                </a:rPr>
                <a:t>ame of commodities, quality, quantity, and specifications.</a:t>
              </a:r>
              <a:r>
                <a:rPr lang="zh-CN" altLang="en-US" sz="2000" b="1" dirty="0">
                  <a:solidFill>
                    <a:srgbClr val="1D495D"/>
                  </a:solidFill>
                  <a:uFillTx/>
                  <a:latin typeface="宋体" panose="02010600030101010101" pitchFamily="2" charset="-122"/>
                  <a:ea typeface="宋体" panose="02010600030101010101" pitchFamily="2" charset="-122"/>
                </a:rPr>
                <a:t> </a:t>
              </a:r>
              <a:endParaRPr lang="zh-CN" altLang="en-US" sz="2000" b="1" dirty="0">
                <a:solidFill>
                  <a:srgbClr val="1D495D"/>
                </a:solidFill>
                <a:uFillTx/>
                <a:latin typeface="宋体" panose="02010600030101010101" pitchFamily="2" charset="-122"/>
                <a:ea typeface="宋体" panose="02010600030101010101" pitchFamily="2" charset="-122"/>
              </a:endParaRPr>
            </a:p>
          </p:txBody>
        </p:sp>
        <p:grpSp>
          <p:nvGrpSpPr>
            <p:cNvPr id="54" name="组合 53"/>
            <p:cNvGrpSpPr/>
            <p:nvPr/>
          </p:nvGrpSpPr>
          <p:grpSpPr>
            <a:xfrm>
              <a:off x="980608" y="1948657"/>
              <a:ext cx="216000" cy="216443"/>
              <a:chOff x="980608" y="2248535"/>
              <a:chExt cx="216000" cy="216443"/>
            </a:xfrm>
          </p:grpSpPr>
          <p:sp>
            <p:nvSpPr>
              <p:cNvPr id="5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5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55" name="文本框 54"/>
            <p:cNvSpPr txBox="1"/>
            <p:nvPr/>
          </p:nvSpPr>
          <p:spPr>
            <a:xfrm>
              <a:off x="1255541" y="1870075"/>
              <a:ext cx="3099956" cy="368300"/>
            </a:xfrm>
            <a:prstGeom prst="rect">
              <a:avLst/>
            </a:prstGeom>
            <a:noFill/>
          </p:spPr>
          <p:txBody>
            <a:bodyPr wrap="square" rtlCol="0">
              <a:spAutoFit/>
            </a:bodyPr>
            <a:lstStyle/>
            <a:p>
              <a:r>
                <a:rPr lang="en-US" altLang="zh-CN" b="1" dirty="0">
                  <a:solidFill>
                    <a:srgbClr val="1D495D"/>
                  </a:solidFill>
                  <a:latin typeface="微软雅黑" panose="020B0503020204020204" pitchFamily="34" charset="-122"/>
                  <a:ea typeface="微软雅黑" panose="020B0503020204020204" pitchFamily="34" charset="-122"/>
                </a:rPr>
                <a:t>TWO</a:t>
              </a:r>
              <a:endParaRPr lang="en-US" altLang="zh-CN" b="1" dirty="0">
                <a:solidFill>
                  <a:srgbClr val="1D495D"/>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625319" y="4769089"/>
            <a:ext cx="3374889" cy="1327888"/>
            <a:chOff x="980608" y="1870075"/>
            <a:chExt cx="3374889" cy="1327888"/>
          </a:xfrm>
        </p:grpSpPr>
        <p:sp>
          <p:nvSpPr>
            <p:cNvPr id="59" name="文本框 58"/>
            <p:cNvSpPr txBox="1"/>
            <p:nvPr/>
          </p:nvSpPr>
          <p:spPr>
            <a:xfrm>
              <a:off x="1255541" y="2183233"/>
              <a:ext cx="2567848" cy="1014730"/>
            </a:xfrm>
            <a:prstGeom prst="rect">
              <a:avLst/>
            </a:prstGeom>
            <a:noFill/>
          </p:spPr>
          <p:txBody>
            <a:bodyPr wrap="square" rtlCol="0">
              <a:spAutoFit/>
            </a:bodyPr>
            <a:lstStyle/>
            <a:p>
              <a:pPr algn="just">
                <a:lnSpc>
                  <a:spcPct val="150000"/>
                </a:lnSpc>
              </a:pPr>
              <a:r>
                <a:rPr lang="zh-CN" altLang="en-US" sz="2000" b="1" dirty="0">
                  <a:solidFill>
                    <a:srgbClr val="1D495D"/>
                  </a:solidFill>
                  <a:latin typeface="Arial" panose="020B0604020202020204" pitchFamily="34" charset="0"/>
                  <a:ea typeface="+mj-ea"/>
                  <a:cs typeface="Arial" panose="020B0604020202020204" pitchFamily="34" charset="0"/>
                </a:rPr>
                <a:t>The validity of the offer (for firm offer).</a:t>
              </a:r>
              <a:endParaRPr lang="zh-CN" altLang="en-US" sz="2000" b="1" dirty="0">
                <a:solidFill>
                  <a:srgbClr val="1D495D"/>
                </a:solidFill>
                <a:latin typeface="Arial" panose="020B0604020202020204" pitchFamily="34" charset="0"/>
                <a:ea typeface="+mj-ea"/>
                <a:cs typeface="Arial" panose="020B0604020202020204" pitchFamily="34" charset="0"/>
              </a:endParaRPr>
            </a:p>
          </p:txBody>
        </p:sp>
        <p:grpSp>
          <p:nvGrpSpPr>
            <p:cNvPr id="60" name="组合 59"/>
            <p:cNvGrpSpPr/>
            <p:nvPr/>
          </p:nvGrpSpPr>
          <p:grpSpPr>
            <a:xfrm>
              <a:off x="980608" y="1948657"/>
              <a:ext cx="216000" cy="216443"/>
              <a:chOff x="980608" y="2248535"/>
              <a:chExt cx="216000" cy="216443"/>
            </a:xfrm>
          </p:grpSpPr>
          <p:sp>
            <p:nvSpPr>
              <p:cNvPr id="6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6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61" name="文本框 60"/>
            <p:cNvSpPr txBox="1"/>
            <p:nvPr/>
          </p:nvSpPr>
          <p:spPr>
            <a:xfrm>
              <a:off x="1255541" y="1870075"/>
              <a:ext cx="3099956" cy="368300"/>
            </a:xfrm>
            <a:prstGeom prst="rect">
              <a:avLst/>
            </a:prstGeom>
            <a:noFill/>
          </p:spPr>
          <p:txBody>
            <a:bodyPr wrap="square" rtlCol="0">
              <a:spAutoFit/>
            </a:bodyPr>
            <a:lstStyle/>
            <a:p>
              <a:r>
                <a:rPr lang="en-US" altLang="zh-CN" b="1" dirty="0">
                  <a:solidFill>
                    <a:srgbClr val="1D495D"/>
                  </a:solidFill>
                  <a:latin typeface="微软雅黑" panose="020B0503020204020204" pitchFamily="34" charset="-122"/>
                  <a:ea typeface="微软雅黑" panose="020B0503020204020204" pitchFamily="34" charset="-122"/>
                </a:rPr>
                <a:t>FIVE</a:t>
              </a:r>
              <a:endParaRPr lang="en-US" altLang="zh-CN" b="1" dirty="0">
                <a:solidFill>
                  <a:srgbClr val="1D495D"/>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625319" y="3319561"/>
            <a:ext cx="3374889" cy="1327888"/>
            <a:chOff x="980608" y="1870075"/>
            <a:chExt cx="3374889" cy="1327888"/>
          </a:xfrm>
        </p:grpSpPr>
        <p:sp>
          <p:nvSpPr>
            <p:cNvPr id="65" name="文本框 64"/>
            <p:cNvSpPr txBox="1"/>
            <p:nvPr/>
          </p:nvSpPr>
          <p:spPr>
            <a:xfrm>
              <a:off x="1255541" y="2183233"/>
              <a:ext cx="2567848" cy="1014730"/>
            </a:xfrm>
            <a:prstGeom prst="rect">
              <a:avLst/>
            </a:prstGeom>
            <a:noFill/>
          </p:spPr>
          <p:txBody>
            <a:bodyPr wrap="square" rtlCol="0">
              <a:spAutoFit/>
            </a:bodyPr>
            <a:lstStyle/>
            <a:p>
              <a:pPr algn="just">
                <a:lnSpc>
                  <a:spcPct val="150000"/>
                </a:lnSpc>
              </a:pPr>
              <a:r>
                <a:rPr lang="zh-CN" altLang="en-US" sz="2000" b="1" dirty="0">
                  <a:solidFill>
                    <a:srgbClr val="1D495D"/>
                  </a:solidFill>
                  <a:latin typeface="Arial" panose="020B0604020202020204" pitchFamily="34" charset="0"/>
                  <a:ea typeface="+mj-ea"/>
                  <a:cs typeface="Arial" panose="020B0604020202020204" pitchFamily="34" charset="0"/>
                </a:rPr>
                <a:t>Packing and date of delivery.</a:t>
              </a:r>
              <a:endParaRPr lang="zh-CN" altLang="en-US" sz="2000" b="1" dirty="0">
                <a:solidFill>
                  <a:srgbClr val="1D495D"/>
                </a:solidFill>
                <a:latin typeface="Arial" panose="020B0604020202020204" pitchFamily="34" charset="0"/>
                <a:ea typeface="+mj-ea"/>
                <a:cs typeface="Arial" panose="020B0604020202020204" pitchFamily="34" charset="0"/>
              </a:endParaRPr>
            </a:p>
          </p:txBody>
        </p:sp>
        <p:grpSp>
          <p:nvGrpSpPr>
            <p:cNvPr id="66" name="组合 65"/>
            <p:cNvGrpSpPr/>
            <p:nvPr/>
          </p:nvGrpSpPr>
          <p:grpSpPr>
            <a:xfrm>
              <a:off x="980608" y="1948657"/>
              <a:ext cx="216000" cy="216443"/>
              <a:chOff x="980608" y="2248535"/>
              <a:chExt cx="216000" cy="216443"/>
            </a:xfrm>
          </p:grpSpPr>
          <p:sp>
            <p:nvSpPr>
              <p:cNvPr id="6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6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67" name="文本框 66"/>
            <p:cNvSpPr txBox="1"/>
            <p:nvPr/>
          </p:nvSpPr>
          <p:spPr>
            <a:xfrm>
              <a:off x="1255541" y="1870075"/>
              <a:ext cx="3099956" cy="368300"/>
            </a:xfrm>
            <a:prstGeom prst="rect">
              <a:avLst/>
            </a:prstGeom>
            <a:noFill/>
          </p:spPr>
          <p:txBody>
            <a:bodyPr wrap="square" rtlCol="0">
              <a:spAutoFit/>
            </a:bodyPr>
            <a:lstStyle/>
            <a:p>
              <a:r>
                <a:rPr lang="en-US" altLang="zh-CN" b="1" dirty="0">
                  <a:solidFill>
                    <a:srgbClr val="1D495D"/>
                  </a:solidFill>
                  <a:latin typeface="微软雅黑" panose="020B0503020204020204" pitchFamily="34" charset="-122"/>
                  <a:ea typeface="微软雅黑" panose="020B0503020204020204" pitchFamily="34" charset="-122"/>
                </a:rPr>
                <a:t>FOUR</a:t>
              </a:r>
              <a:endParaRPr lang="en-US" altLang="zh-CN" b="1" dirty="0">
                <a:solidFill>
                  <a:srgbClr val="1D495D"/>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8497049" y="1384258"/>
            <a:ext cx="3375660" cy="1789430"/>
            <a:chOff x="980608" y="1870075"/>
            <a:chExt cx="3375660" cy="1789430"/>
          </a:xfrm>
        </p:grpSpPr>
        <p:sp>
          <p:nvSpPr>
            <p:cNvPr id="71" name="文本框 70"/>
            <p:cNvSpPr txBox="1"/>
            <p:nvPr/>
          </p:nvSpPr>
          <p:spPr>
            <a:xfrm>
              <a:off x="1255563" y="2183130"/>
              <a:ext cx="3100705" cy="1476375"/>
            </a:xfrm>
            <a:prstGeom prst="rect">
              <a:avLst/>
            </a:prstGeom>
            <a:noFill/>
          </p:spPr>
          <p:txBody>
            <a:bodyPr wrap="square" rtlCol="0">
              <a:spAutoFit/>
            </a:bodyPr>
            <a:lstStyle/>
            <a:p>
              <a:pPr algn="just">
                <a:lnSpc>
                  <a:spcPct val="150000"/>
                </a:lnSpc>
              </a:pPr>
              <a:r>
                <a:rPr lang="zh-CN" altLang="en-US" sz="2000" b="1" dirty="0">
                  <a:solidFill>
                    <a:srgbClr val="1D495D"/>
                  </a:solidFill>
                  <a:latin typeface="Arial" panose="020B0604020202020204" pitchFamily="34" charset="0"/>
                  <a:ea typeface="+mj-ea"/>
                  <a:cs typeface="Arial" panose="020B0604020202020204" pitchFamily="34" charset="0"/>
                </a:rPr>
                <a:t>Price terms, discounts, commission and terms of payment. </a:t>
              </a:r>
              <a:endParaRPr lang="zh-CN" altLang="en-US" sz="2000" b="1" dirty="0">
                <a:solidFill>
                  <a:srgbClr val="1D495D"/>
                </a:solidFill>
                <a:latin typeface="Arial" panose="020B0604020202020204" pitchFamily="34" charset="0"/>
                <a:ea typeface="+mj-ea"/>
                <a:cs typeface="Arial" panose="020B0604020202020204" pitchFamily="34" charset="0"/>
              </a:endParaRPr>
            </a:p>
          </p:txBody>
        </p:sp>
        <p:grpSp>
          <p:nvGrpSpPr>
            <p:cNvPr id="72" name="组合 71"/>
            <p:cNvGrpSpPr/>
            <p:nvPr/>
          </p:nvGrpSpPr>
          <p:grpSpPr>
            <a:xfrm>
              <a:off x="980608" y="1948657"/>
              <a:ext cx="216000" cy="216443"/>
              <a:chOff x="980608" y="2248535"/>
              <a:chExt cx="216000" cy="216443"/>
            </a:xfrm>
          </p:grpSpPr>
          <p:sp>
            <p:nvSpPr>
              <p:cNvPr id="74"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75"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73" name="文本框 72"/>
            <p:cNvSpPr txBox="1"/>
            <p:nvPr/>
          </p:nvSpPr>
          <p:spPr>
            <a:xfrm>
              <a:off x="1255541" y="1870075"/>
              <a:ext cx="3099956" cy="368300"/>
            </a:xfrm>
            <a:prstGeom prst="rect">
              <a:avLst/>
            </a:prstGeom>
            <a:noFill/>
          </p:spPr>
          <p:txBody>
            <a:bodyPr wrap="square" rtlCol="0">
              <a:spAutoFit/>
            </a:bodyPr>
            <a:lstStyle/>
            <a:p>
              <a:r>
                <a:rPr lang="en-US" altLang="zh-CN" b="1" dirty="0">
                  <a:solidFill>
                    <a:srgbClr val="1D495D"/>
                  </a:solidFill>
                  <a:latin typeface="微软雅黑" panose="020B0503020204020204" pitchFamily="34" charset="-122"/>
                  <a:ea typeface="微软雅黑" panose="020B0503020204020204" pitchFamily="34" charset="-122"/>
                </a:rPr>
                <a:t>THREE</a:t>
              </a:r>
              <a:endParaRPr lang="en-US" altLang="zh-CN" b="1" dirty="0">
                <a:solidFill>
                  <a:srgbClr val="1D495D"/>
                </a:solidFill>
                <a:latin typeface="微软雅黑" panose="020B0503020204020204" pitchFamily="34" charset="-122"/>
                <a:ea typeface="微软雅黑" panose="020B0503020204020204" pitchFamily="34" charset="-122"/>
              </a:endParaRPr>
            </a:p>
          </p:txBody>
        </p:sp>
      </p:grpSp>
      <p:sp>
        <p:nvSpPr>
          <p:cNvPr id="5" name="Freeform 10"/>
          <p:cNvSpPr/>
          <p:nvPr/>
        </p:nvSpPr>
        <p:spPr bwMode="auto">
          <a:xfrm>
            <a:off x="6096000" y="1933498"/>
            <a:ext cx="877100" cy="4078592"/>
          </a:xfrm>
          <a:custGeom>
            <a:avLst/>
            <a:gdLst>
              <a:gd name="T0" fmla="*/ 40 w 484"/>
              <a:gd name="T1" fmla="*/ 2252 h 2252"/>
              <a:gd name="T2" fmla="*/ 40 w 484"/>
              <a:gd name="T3" fmla="*/ 242 h 2252"/>
              <a:gd name="T4" fmla="*/ 242 w 484"/>
              <a:gd name="T5" fmla="*/ 40 h 2252"/>
              <a:gd name="T6" fmla="*/ 444 w 484"/>
              <a:gd name="T7" fmla="*/ 242 h 2252"/>
              <a:gd name="T8" fmla="*/ 242 w 484"/>
              <a:gd name="T9" fmla="*/ 444 h 2252"/>
              <a:gd name="T10" fmla="*/ 152 w 484"/>
              <a:gd name="T11" fmla="*/ 423 h 2252"/>
              <a:gd name="T12" fmla="*/ 152 w 484"/>
              <a:gd name="T13" fmla="*/ 467 h 2252"/>
              <a:gd name="T14" fmla="*/ 242 w 484"/>
              <a:gd name="T15" fmla="*/ 484 h 2252"/>
              <a:gd name="T16" fmla="*/ 484 w 484"/>
              <a:gd name="T17" fmla="*/ 242 h 2252"/>
              <a:gd name="T18" fmla="*/ 242 w 484"/>
              <a:gd name="T19" fmla="*/ 0 h 2252"/>
              <a:gd name="T20" fmla="*/ 0 w 484"/>
              <a:gd name="T21" fmla="*/ 242 h 2252"/>
              <a:gd name="T22" fmla="*/ 0 w 484"/>
              <a:gd name="T23" fmla="*/ 2252 h 2252"/>
              <a:gd name="T24" fmla="*/ 40 w 484"/>
              <a:gd name="T25" fmla="*/ 2252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2252">
                <a:moveTo>
                  <a:pt x="40" y="2252"/>
                </a:moveTo>
                <a:cubicBezTo>
                  <a:pt x="40" y="242"/>
                  <a:pt x="40" y="242"/>
                  <a:pt x="40" y="242"/>
                </a:cubicBezTo>
                <a:cubicBezTo>
                  <a:pt x="40" y="131"/>
                  <a:pt x="131" y="40"/>
                  <a:pt x="242" y="40"/>
                </a:cubicBezTo>
                <a:cubicBezTo>
                  <a:pt x="354" y="40"/>
                  <a:pt x="444" y="131"/>
                  <a:pt x="444" y="242"/>
                </a:cubicBezTo>
                <a:cubicBezTo>
                  <a:pt x="444" y="353"/>
                  <a:pt x="354" y="444"/>
                  <a:pt x="242" y="444"/>
                </a:cubicBezTo>
                <a:cubicBezTo>
                  <a:pt x="210" y="444"/>
                  <a:pt x="180" y="436"/>
                  <a:pt x="152" y="423"/>
                </a:cubicBezTo>
                <a:cubicBezTo>
                  <a:pt x="152" y="467"/>
                  <a:pt x="152" y="467"/>
                  <a:pt x="152" y="467"/>
                </a:cubicBezTo>
                <a:cubicBezTo>
                  <a:pt x="180" y="478"/>
                  <a:pt x="211" y="484"/>
                  <a:pt x="242" y="484"/>
                </a:cubicBezTo>
                <a:cubicBezTo>
                  <a:pt x="376" y="484"/>
                  <a:pt x="484" y="375"/>
                  <a:pt x="484" y="242"/>
                </a:cubicBezTo>
                <a:cubicBezTo>
                  <a:pt x="484" y="109"/>
                  <a:pt x="376" y="0"/>
                  <a:pt x="242" y="0"/>
                </a:cubicBezTo>
                <a:cubicBezTo>
                  <a:pt x="109" y="0"/>
                  <a:pt x="0" y="109"/>
                  <a:pt x="0" y="242"/>
                </a:cubicBezTo>
                <a:cubicBezTo>
                  <a:pt x="0" y="2252"/>
                  <a:pt x="0" y="2252"/>
                  <a:pt x="0" y="2252"/>
                </a:cubicBezTo>
                <a:lnTo>
                  <a:pt x="40" y="2252"/>
                </a:ln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6" name="Freeform 11"/>
          <p:cNvSpPr/>
          <p:nvPr/>
        </p:nvSpPr>
        <p:spPr bwMode="auto">
          <a:xfrm>
            <a:off x="6264500" y="3093437"/>
            <a:ext cx="1236666" cy="2918653"/>
          </a:xfrm>
          <a:custGeom>
            <a:avLst/>
            <a:gdLst>
              <a:gd name="T0" fmla="*/ 39 w 683"/>
              <a:gd name="T1" fmla="*/ 1612 h 1612"/>
              <a:gd name="T2" fmla="*/ 40 w 683"/>
              <a:gd name="T3" fmla="*/ 340 h 1612"/>
              <a:gd name="T4" fmla="*/ 341 w 683"/>
              <a:gd name="T5" fmla="*/ 40 h 1612"/>
              <a:gd name="T6" fmla="*/ 643 w 683"/>
              <a:gd name="T7" fmla="*/ 342 h 1612"/>
              <a:gd name="T8" fmla="*/ 341 w 683"/>
              <a:gd name="T9" fmla="*/ 644 h 1612"/>
              <a:gd name="T10" fmla="*/ 133 w 683"/>
              <a:gd name="T11" fmla="*/ 560 h 1612"/>
              <a:gd name="T12" fmla="*/ 78 w 683"/>
              <a:gd name="T13" fmla="*/ 560 h 1612"/>
              <a:gd name="T14" fmla="*/ 341 w 683"/>
              <a:gd name="T15" fmla="*/ 684 h 1612"/>
              <a:gd name="T16" fmla="*/ 683 w 683"/>
              <a:gd name="T17" fmla="*/ 342 h 1612"/>
              <a:gd name="T18" fmla="*/ 341 w 683"/>
              <a:gd name="T19" fmla="*/ 0 h 1612"/>
              <a:gd name="T20" fmla="*/ 0 w 683"/>
              <a:gd name="T21" fmla="*/ 336 h 1612"/>
              <a:gd name="T22" fmla="*/ 0 w 683"/>
              <a:gd name="T23" fmla="*/ 1612 h 1612"/>
              <a:gd name="T24" fmla="*/ 39 w 683"/>
              <a:gd name="T25" fmla="*/ 1612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3" h="1612">
                <a:moveTo>
                  <a:pt x="39" y="1612"/>
                </a:moveTo>
                <a:cubicBezTo>
                  <a:pt x="40" y="340"/>
                  <a:pt x="40" y="340"/>
                  <a:pt x="40" y="340"/>
                </a:cubicBezTo>
                <a:cubicBezTo>
                  <a:pt x="41" y="174"/>
                  <a:pt x="176" y="40"/>
                  <a:pt x="341" y="40"/>
                </a:cubicBezTo>
                <a:cubicBezTo>
                  <a:pt x="508" y="40"/>
                  <a:pt x="643" y="175"/>
                  <a:pt x="643" y="342"/>
                </a:cubicBezTo>
                <a:cubicBezTo>
                  <a:pt x="643" y="509"/>
                  <a:pt x="508" y="644"/>
                  <a:pt x="341" y="644"/>
                </a:cubicBezTo>
                <a:cubicBezTo>
                  <a:pt x="261" y="644"/>
                  <a:pt x="187" y="612"/>
                  <a:pt x="133" y="560"/>
                </a:cubicBezTo>
                <a:cubicBezTo>
                  <a:pt x="78" y="560"/>
                  <a:pt x="78" y="560"/>
                  <a:pt x="78" y="560"/>
                </a:cubicBezTo>
                <a:cubicBezTo>
                  <a:pt x="141" y="636"/>
                  <a:pt x="236" y="684"/>
                  <a:pt x="341" y="684"/>
                </a:cubicBezTo>
                <a:cubicBezTo>
                  <a:pt x="530" y="684"/>
                  <a:pt x="683" y="531"/>
                  <a:pt x="683" y="342"/>
                </a:cubicBezTo>
                <a:cubicBezTo>
                  <a:pt x="683" y="153"/>
                  <a:pt x="530" y="0"/>
                  <a:pt x="341" y="0"/>
                </a:cubicBezTo>
                <a:cubicBezTo>
                  <a:pt x="155" y="0"/>
                  <a:pt x="3" y="150"/>
                  <a:pt x="0" y="336"/>
                </a:cubicBezTo>
                <a:cubicBezTo>
                  <a:pt x="0" y="1612"/>
                  <a:pt x="0" y="1612"/>
                  <a:pt x="0" y="1612"/>
                </a:cubicBezTo>
                <a:lnTo>
                  <a:pt x="39" y="1612"/>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 name="Freeform 12"/>
          <p:cNvSpPr/>
          <p:nvPr/>
        </p:nvSpPr>
        <p:spPr bwMode="auto">
          <a:xfrm>
            <a:off x="4313215" y="2165185"/>
            <a:ext cx="1680482" cy="3846905"/>
          </a:xfrm>
          <a:custGeom>
            <a:avLst/>
            <a:gdLst>
              <a:gd name="T0" fmla="*/ 873 w 928"/>
              <a:gd name="T1" fmla="*/ 684 h 2124"/>
              <a:gd name="T2" fmla="*/ 827 w 928"/>
              <a:gd name="T3" fmla="*/ 684 h 2124"/>
              <a:gd name="T4" fmla="*/ 464 w 928"/>
              <a:gd name="T5" fmla="*/ 888 h 2124"/>
              <a:gd name="T6" fmla="*/ 40 w 928"/>
              <a:gd name="T7" fmla="*/ 464 h 2124"/>
              <a:gd name="T8" fmla="*/ 464 w 928"/>
              <a:gd name="T9" fmla="*/ 40 h 2124"/>
              <a:gd name="T10" fmla="*/ 888 w 928"/>
              <a:gd name="T11" fmla="*/ 464 h 2124"/>
              <a:gd name="T12" fmla="*/ 888 w 928"/>
              <a:gd name="T13" fmla="*/ 2124 h 2124"/>
              <a:gd name="T14" fmla="*/ 928 w 928"/>
              <a:gd name="T15" fmla="*/ 2124 h 2124"/>
              <a:gd name="T16" fmla="*/ 928 w 928"/>
              <a:gd name="T17" fmla="*/ 464 h 2124"/>
              <a:gd name="T18" fmla="*/ 464 w 928"/>
              <a:gd name="T19" fmla="*/ 0 h 2124"/>
              <a:gd name="T20" fmla="*/ 0 w 928"/>
              <a:gd name="T21" fmla="*/ 464 h 2124"/>
              <a:gd name="T22" fmla="*/ 464 w 928"/>
              <a:gd name="T23" fmla="*/ 928 h 2124"/>
              <a:gd name="T24" fmla="*/ 873 w 928"/>
              <a:gd name="T25" fmla="*/ 684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8" h="2124">
                <a:moveTo>
                  <a:pt x="873" y="684"/>
                </a:moveTo>
                <a:cubicBezTo>
                  <a:pt x="827" y="684"/>
                  <a:pt x="827" y="684"/>
                  <a:pt x="827" y="684"/>
                </a:cubicBezTo>
                <a:cubicBezTo>
                  <a:pt x="752" y="806"/>
                  <a:pt x="618" y="888"/>
                  <a:pt x="464" y="888"/>
                </a:cubicBezTo>
                <a:cubicBezTo>
                  <a:pt x="231" y="888"/>
                  <a:pt x="40" y="698"/>
                  <a:pt x="40" y="464"/>
                </a:cubicBezTo>
                <a:cubicBezTo>
                  <a:pt x="40" y="230"/>
                  <a:pt x="231" y="40"/>
                  <a:pt x="464" y="40"/>
                </a:cubicBezTo>
                <a:cubicBezTo>
                  <a:pt x="698" y="40"/>
                  <a:pt x="888" y="230"/>
                  <a:pt x="888" y="464"/>
                </a:cubicBezTo>
                <a:cubicBezTo>
                  <a:pt x="888" y="2124"/>
                  <a:pt x="888" y="2124"/>
                  <a:pt x="888" y="2124"/>
                </a:cubicBezTo>
                <a:cubicBezTo>
                  <a:pt x="928" y="2124"/>
                  <a:pt x="928" y="2124"/>
                  <a:pt x="928" y="2124"/>
                </a:cubicBezTo>
                <a:cubicBezTo>
                  <a:pt x="928" y="464"/>
                  <a:pt x="928" y="464"/>
                  <a:pt x="928" y="464"/>
                </a:cubicBezTo>
                <a:cubicBezTo>
                  <a:pt x="928" y="208"/>
                  <a:pt x="720" y="0"/>
                  <a:pt x="464" y="0"/>
                </a:cubicBezTo>
                <a:cubicBezTo>
                  <a:pt x="209" y="0"/>
                  <a:pt x="0" y="208"/>
                  <a:pt x="0" y="464"/>
                </a:cubicBezTo>
                <a:cubicBezTo>
                  <a:pt x="0" y="720"/>
                  <a:pt x="209" y="928"/>
                  <a:pt x="464" y="928"/>
                </a:cubicBezTo>
                <a:cubicBezTo>
                  <a:pt x="641" y="928"/>
                  <a:pt x="794" y="829"/>
                  <a:pt x="873" y="684"/>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8" name="Freeform 13"/>
          <p:cNvSpPr/>
          <p:nvPr/>
        </p:nvSpPr>
        <p:spPr bwMode="auto">
          <a:xfrm>
            <a:off x="3922055" y="3889296"/>
            <a:ext cx="1892611" cy="2122794"/>
          </a:xfrm>
          <a:custGeom>
            <a:avLst/>
            <a:gdLst>
              <a:gd name="T0" fmla="*/ 1045 w 1045"/>
              <a:gd name="T1" fmla="*/ 1064 h 1172"/>
              <a:gd name="T2" fmla="*/ 1045 w 1045"/>
              <a:gd name="T3" fmla="*/ 336 h 1172"/>
              <a:gd name="T4" fmla="*/ 703 w 1045"/>
              <a:gd name="T5" fmla="*/ 0 h 1172"/>
              <a:gd name="T6" fmla="*/ 361 w 1045"/>
              <a:gd name="T7" fmla="*/ 342 h 1172"/>
              <a:gd name="T8" fmla="*/ 703 w 1045"/>
              <a:gd name="T9" fmla="*/ 684 h 1172"/>
              <a:gd name="T10" fmla="*/ 967 w 1045"/>
              <a:gd name="T11" fmla="*/ 560 h 1172"/>
              <a:gd name="T12" fmla="*/ 912 w 1045"/>
              <a:gd name="T13" fmla="*/ 560 h 1172"/>
              <a:gd name="T14" fmla="*/ 703 w 1045"/>
              <a:gd name="T15" fmla="*/ 644 h 1172"/>
              <a:gd name="T16" fmla="*/ 401 w 1045"/>
              <a:gd name="T17" fmla="*/ 342 h 1172"/>
              <a:gd name="T18" fmla="*/ 703 w 1045"/>
              <a:gd name="T19" fmla="*/ 40 h 1172"/>
              <a:gd name="T20" fmla="*/ 1005 w 1045"/>
              <a:gd name="T21" fmla="*/ 340 h 1172"/>
              <a:gd name="T22" fmla="*/ 1005 w 1045"/>
              <a:gd name="T23" fmla="*/ 1062 h 1172"/>
              <a:gd name="T24" fmla="*/ 935 w 1045"/>
              <a:gd name="T25" fmla="*/ 1132 h 1172"/>
              <a:gd name="T26" fmla="*/ 0 w 1045"/>
              <a:gd name="T27" fmla="*/ 1132 h 1172"/>
              <a:gd name="T28" fmla="*/ 0 w 1045"/>
              <a:gd name="T29" fmla="*/ 1172 h 1172"/>
              <a:gd name="T30" fmla="*/ 964 w 1045"/>
              <a:gd name="T31" fmla="*/ 1172 h 1172"/>
              <a:gd name="T32" fmla="*/ 1045 w 1045"/>
              <a:gd name="T33" fmla="*/ 106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5" h="1172">
                <a:moveTo>
                  <a:pt x="1045" y="1064"/>
                </a:moveTo>
                <a:cubicBezTo>
                  <a:pt x="1045" y="336"/>
                  <a:pt x="1045" y="336"/>
                  <a:pt x="1045" y="336"/>
                </a:cubicBezTo>
                <a:cubicBezTo>
                  <a:pt x="1042" y="150"/>
                  <a:pt x="890" y="0"/>
                  <a:pt x="703" y="0"/>
                </a:cubicBezTo>
                <a:cubicBezTo>
                  <a:pt x="515" y="0"/>
                  <a:pt x="361" y="153"/>
                  <a:pt x="361" y="342"/>
                </a:cubicBezTo>
                <a:cubicBezTo>
                  <a:pt x="361" y="531"/>
                  <a:pt x="515" y="684"/>
                  <a:pt x="703" y="684"/>
                </a:cubicBezTo>
                <a:cubicBezTo>
                  <a:pt x="809" y="684"/>
                  <a:pt x="904" y="636"/>
                  <a:pt x="967" y="560"/>
                </a:cubicBezTo>
                <a:cubicBezTo>
                  <a:pt x="912" y="560"/>
                  <a:pt x="912" y="560"/>
                  <a:pt x="912" y="560"/>
                </a:cubicBezTo>
                <a:cubicBezTo>
                  <a:pt x="858" y="612"/>
                  <a:pt x="784" y="644"/>
                  <a:pt x="703" y="644"/>
                </a:cubicBezTo>
                <a:cubicBezTo>
                  <a:pt x="537" y="644"/>
                  <a:pt x="401" y="509"/>
                  <a:pt x="401" y="342"/>
                </a:cubicBezTo>
                <a:cubicBezTo>
                  <a:pt x="401" y="175"/>
                  <a:pt x="537" y="40"/>
                  <a:pt x="703" y="40"/>
                </a:cubicBezTo>
                <a:cubicBezTo>
                  <a:pt x="869" y="40"/>
                  <a:pt x="1004" y="174"/>
                  <a:pt x="1005" y="340"/>
                </a:cubicBezTo>
                <a:cubicBezTo>
                  <a:pt x="1005" y="340"/>
                  <a:pt x="1005" y="1060"/>
                  <a:pt x="1005" y="1062"/>
                </a:cubicBezTo>
                <a:cubicBezTo>
                  <a:pt x="1005" y="1101"/>
                  <a:pt x="974" y="1132"/>
                  <a:pt x="935" y="1132"/>
                </a:cubicBezTo>
                <a:cubicBezTo>
                  <a:pt x="0" y="1132"/>
                  <a:pt x="0" y="1132"/>
                  <a:pt x="0" y="1132"/>
                </a:cubicBezTo>
                <a:cubicBezTo>
                  <a:pt x="0" y="1172"/>
                  <a:pt x="0" y="1172"/>
                  <a:pt x="0" y="1172"/>
                </a:cubicBezTo>
                <a:cubicBezTo>
                  <a:pt x="964" y="1172"/>
                  <a:pt x="964" y="1172"/>
                  <a:pt x="964" y="1172"/>
                </a:cubicBezTo>
                <a:cubicBezTo>
                  <a:pt x="1018" y="1159"/>
                  <a:pt x="1044" y="1115"/>
                  <a:pt x="1045" y="1064"/>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9" name="Freeform 14"/>
          <p:cNvSpPr/>
          <p:nvPr/>
        </p:nvSpPr>
        <p:spPr bwMode="auto">
          <a:xfrm>
            <a:off x="6436008" y="4432407"/>
            <a:ext cx="1833937" cy="1579683"/>
          </a:xfrm>
          <a:custGeom>
            <a:avLst/>
            <a:gdLst>
              <a:gd name="T0" fmla="*/ 109 w 1012"/>
              <a:gd name="T1" fmla="*/ 872 h 872"/>
              <a:gd name="T2" fmla="*/ 1012 w 1012"/>
              <a:gd name="T3" fmla="*/ 872 h 872"/>
              <a:gd name="T4" fmla="*/ 1012 w 1012"/>
              <a:gd name="T5" fmla="*/ 828 h 872"/>
              <a:gd name="T6" fmla="*/ 110 w 1012"/>
              <a:gd name="T7" fmla="*/ 828 h 872"/>
              <a:gd name="T8" fmla="*/ 44 w 1012"/>
              <a:gd name="T9" fmla="*/ 758 h 872"/>
              <a:gd name="T10" fmla="*/ 40 w 1012"/>
              <a:gd name="T11" fmla="*/ 242 h 872"/>
              <a:gd name="T12" fmla="*/ 242 w 1012"/>
              <a:gd name="T13" fmla="*/ 40 h 872"/>
              <a:gd name="T14" fmla="*/ 444 w 1012"/>
              <a:gd name="T15" fmla="*/ 242 h 872"/>
              <a:gd name="T16" fmla="*/ 242 w 1012"/>
              <a:gd name="T17" fmla="*/ 444 h 872"/>
              <a:gd name="T18" fmla="*/ 95 w 1012"/>
              <a:gd name="T19" fmla="*/ 380 h 872"/>
              <a:gd name="T20" fmla="*/ 44 w 1012"/>
              <a:gd name="T21" fmla="*/ 380 h 872"/>
              <a:gd name="T22" fmla="*/ 242 w 1012"/>
              <a:gd name="T23" fmla="*/ 484 h 872"/>
              <a:gd name="T24" fmla="*/ 484 w 1012"/>
              <a:gd name="T25" fmla="*/ 242 h 872"/>
              <a:gd name="T26" fmla="*/ 242 w 1012"/>
              <a:gd name="T27" fmla="*/ 0 h 872"/>
              <a:gd name="T28" fmla="*/ 0 w 1012"/>
              <a:gd name="T29" fmla="*/ 242 h 872"/>
              <a:gd name="T30" fmla="*/ 0 w 1012"/>
              <a:gd name="T31" fmla="*/ 760 h 872"/>
              <a:gd name="T32" fmla="*/ 109 w 1012"/>
              <a:gd name="T33" fmla="*/ 872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2" h="872">
                <a:moveTo>
                  <a:pt x="109" y="872"/>
                </a:moveTo>
                <a:cubicBezTo>
                  <a:pt x="1012" y="872"/>
                  <a:pt x="1012" y="872"/>
                  <a:pt x="1012" y="872"/>
                </a:cubicBezTo>
                <a:cubicBezTo>
                  <a:pt x="1012" y="828"/>
                  <a:pt x="1012" y="828"/>
                  <a:pt x="1012" y="828"/>
                </a:cubicBezTo>
                <a:cubicBezTo>
                  <a:pt x="110" y="828"/>
                  <a:pt x="110" y="828"/>
                  <a:pt x="110" y="828"/>
                </a:cubicBezTo>
                <a:cubicBezTo>
                  <a:pt x="72" y="828"/>
                  <a:pt x="44" y="797"/>
                  <a:pt x="44" y="758"/>
                </a:cubicBezTo>
                <a:cubicBezTo>
                  <a:pt x="44" y="758"/>
                  <a:pt x="40" y="242"/>
                  <a:pt x="40" y="242"/>
                </a:cubicBezTo>
                <a:cubicBezTo>
                  <a:pt x="40" y="131"/>
                  <a:pt x="131" y="40"/>
                  <a:pt x="242" y="40"/>
                </a:cubicBezTo>
                <a:cubicBezTo>
                  <a:pt x="354" y="40"/>
                  <a:pt x="444" y="131"/>
                  <a:pt x="444" y="242"/>
                </a:cubicBezTo>
                <a:cubicBezTo>
                  <a:pt x="444" y="353"/>
                  <a:pt x="354" y="444"/>
                  <a:pt x="242" y="444"/>
                </a:cubicBezTo>
                <a:cubicBezTo>
                  <a:pt x="184" y="444"/>
                  <a:pt x="132" y="419"/>
                  <a:pt x="95" y="380"/>
                </a:cubicBezTo>
                <a:cubicBezTo>
                  <a:pt x="44" y="380"/>
                  <a:pt x="44" y="380"/>
                  <a:pt x="44" y="380"/>
                </a:cubicBezTo>
                <a:cubicBezTo>
                  <a:pt x="88" y="443"/>
                  <a:pt x="160" y="484"/>
                  <a:pt x="242" y="484"/>
                </a:cubicBezTo>
                <a:cubicBezTo>
                  <a:pt x="376" y="484"/>
                  <a:pt x="484" y="375"/>
                  <a:pt x="484" y="242"/>
                </a:cubicBezTo>
                <a:cubicBezTo>
                  <a:pt x="484" y="109"/>
                  <a:pt x="376" y="0"/>
                  <a:pt x="242" y="0"/>
                </a:cubicBezTo>
                <a:cubicBezTo>
                  <a:pt x="109" y="0"/>
                  <a:pt x="0" y="109"/>
                  <a:pt x="0" y="242"/>
                </a:cubicBezTo>
                <a:cubicBezTo>
                  <a:pt x="0" y="760"/>
                  <a:pt x="0" y="760"/>
                  <a:pt x="0" y="760"/>
                </a:cubicBezTo>
                <a:cubicBezTo>
                  <a:pt x="2" y="819"/>
                  <a:pt x="36" y="868"/>
                  <a:pt x="109" y="872"/>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grpSp>
        <p:nvGrpSpPr>
          <p:cNvPr id="76" name="组合 75"/>
          <p:cNvGrpSpPr>
            <a:grpSpLocks noChangeAspect="1"/>
          </p:cNvGrpSpPr>
          <p:nvPr/>
        </p:nvGrpSpPr>
        <p:grpSpPr>
          <a:xfrm>
            <a:off x="6384856" y="2206687"/>
            <a:ext cx="316309" cy="347716"/>
            <a:chOff x="7016751" y="4257675"/>
            <a:chExt cx="447675" cy="492125"/>
          </a:xfrm>
          <a:solidFill>
            <a:srgbClr val="1D495D"/>
          </a:solidFill>
        </p:grpSpPr>
        <p:sp>
          <p:nvSpPr>
            <p:cNvPr id="77"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81" name="Freeform 5"/>
          <p:cNvSpPr>
            <a:spLocks noChangeAspect="1" noEditPoints="1"/>
          </p:cNvSpPr>
          <p:nvPr/>
        </p:nvSpPr>
        <p:spPr bwMode="auto">
          <a:xfrm>
            <a:off x="5006034" y="4319934"/>
            <a:ext cx="379571" cy="380491"/>
          </a:xfrm>
          <a:custGeom>
            <a:avLst/>
            <a:gdLst>
              <a:gd name="T0" fmla="*/ 966 w 1254"/>
              <a:gd name="T1" fmla="*/ 496 h 1257"/>
              <a:gd name="T2" fmla="*/ 967 w 1254"/>
              <a:gd name="T3" fmla="*/ 496 h 1257"/>
              <a:gd name="T4" fmla="*/ 969 w 1254"/>
              <a:gd name="T5" fmla="*/ 496 h 1257"/>
              <a:gd name="T6" fmla="*/ 971 w 1254"/>
              <a:gd name="T7" fmla="*/ 496 h 1257"/>
              <a:gd name="T8" fmla="*/ 973 w 1254"/>
              <a:gd name="T9" fmla="*/ 495 h 1257"/>
              <a:gd name="T10" fmla="*/ 974 w 1254"/>
              <a:gd name="T11" fmla="*/ 495 h 1257"/>
              <a:gd name="T12" fmla="*/ 976 w 1254"/>
              <a:gd name="T13" fmla="*/ 494 h 1257"/>
              <a:gd name="T14" fmla="*/ 977 w 1254"/>
              <a:gd name="T15" fmla="*/ 494 h 1257"/>
              <a:gd name="T16" fmla="*/ 979 w 1254"/>
              <a:gd name="T17" fmla="*/ 493 h 1257"/>
              <a:gd name="T18" fmla="*/ 980 w 1254"/>
              <a:gd name="T19" fmla="*/ 492 h 1257"/>
              <a:gd name="T20" fmla="*/ 982 w 1254"/>
              <a:gd name="T21" fmla="*/ 491 h 1257"/>
              <a:gd name="T22" fmla="*/ 983 w 1254"/>
              <a:gd name="T23" fmla="*/ 490 h 1257"/>
              <a:gd name="T24" fmla="*/ 985 w 1254"/>
              <a:gd name="T25" fmla="*/ 489 h 1257"/>
              <a:gd name="T26" fmla="*/ 986 w 1254"/>
              <a:gd name="T27" fmla="*/ 488 h 1257"/>
              <a:gd name="T28" fmla="*/ 987 w 1254"/>
              <a:gd name="T29" fmla="*/ 487 h 1257"/>
              <a:gd name="T30" fmla="*/ 988 w 1254"/>
              <a:gd name="T31" fmla="*/ 486 h 1257"/>
              <a:gd name="T32" fmla="*/ 990 w 1254"/>
              <a:gd name="T33" fmla="*/ 485 h 1257"/>
              <a:gd name="T34" fmla="*/ 991 w 1254"/>
              <a:gd name="T35" fmla="*/ 484 h 1257"/>
              <a:gd name="T36" fmla="*/ 999 w 1254"/>
              <a:gd name="T37" fmla="*/ 35 h 1257"/>
              <a:gd name="T38" fmla="*/ 171 w 1254"/>
              <a:gd name="T39" fmla="*/ 0 h 1257"/>
              <a:gd name="T40" fmla="*/ 137 w 1254"/>
              <a:gd name="T41" fmla="*/ 462 h 1257"/>
              <a:gd name="T42" fmla="*/ 148 w 1254"/>
              <a:gd name="T43" fmla="*/ 487 h 1257"/>
              <a:gd name="T44" fmla="*/ 149 w 1254"/>
              <a:gd name="T45" fmla="*/ 489 h 1257"/>
              <a:gd name="T46" fmla="*/ 151 w 1254"/>
              <a:gd name="T47" fmla="*/ 490 h 1257"/>
              <a:gd name="T48" fmla="*/ 152 w 1254"/>
              <a:gd name="T49" fmla="*/ 491 h 1257"/>
              <a:gd name="T50" fmla="*/ 154 w 1254"/>
              <a:gd name="T51" fmla="*/ 492 h 1257"/>
              <a:gd name="T52" fmla="*/ 155 w 1254"/>
              <a:gd name="T53" fmla="*/ 492 h 1257"/>
              <a:gd name="T54" fmla="*/ 157 w 1254"/>
              <a:gd name="T55" fmla="*/ 493 h 1257"/>
              <a:gd name="T56" fmla="*/ 159 w 1254"/>
              <a:gd name="T57" fmla="*/ 494 h 1257"/>
              <a:gd name="T58" fmla="*/ 160 w 1254"/>
              <a:gd name="T59" fmla="*/ 495 h 1257"/>
              <a:gd name="T60" fmla="*/ 162 w 1254"/>
              <a:gd name="T61" fmla="*/ 495 h 1257"/>
              <a:gd name="T62" fmla="*/ 164 w 1254"/>
              <a:gd name="T63" fmla="*/ 495 h 1257"/>
              <a:gd name="T64" fmla="*/ 165 w 1254"/>
              <a:gd name="T65" fmla="*/ 496 h 1257"/>
              <a:gd name="T66" fmla="*/ 167 w 1254"/>
              <a:gd name="T67" fmla="*/ 496 h 1257"/>
              <a:gd name="T68" fmla="*/ 299 w 1254"/>
              <a:gd name="T69" fmla="*/ 496 h 1257"/>
              <a:gd name="T70" fmla="*/ 436 w 1254"/>
              <a:gd name="T71" fmla="*/ 496 h 1257"/>
              <a:gd name="T72" fmla="*/ 965 w 1254"/>
              <a:gd name="T73" fmla="*/ 496 h 1257"/>
              <a:gd name="T74" fmla="*/ 351 w 1254"/>
              <a:gd name="T75" fmla="*/ 236 h 1257"/>
              <a:gd name="T76" fmla="*/ 439 w 1254"/>
              <a:gd name="T77" fmla="*/ 236 h 1257"/>
              <a:gd name="T78" fmla="*/ 513 w 1254"/>
              <a:gd name="T79" fmla="*/ 280 h 1257"/>
              <a:gd name="T80" fmla="*/ 513 w 1254"/>
              <a:gd name="T81" fmla="*/ 192 h 1257"/>
              <a:gd name="T82" fmla="*/ 513 w 1254"/>
              <a:gd name="T83" fmla="*/ 280 h 1257"/>
              <a:gd name="T84" fmla="*/ 586 w 1254"/>
              <a:gd name="T85" fmla="*/ 236 h 1257"/>
              <a:gd name="T86" fmla="*/ 674 w 1254"/>
              <a:gd name="T87" fmla="*/ 236 h 1257"/>
              <a:gd name="T88" fmla="*/ 748 w 1254"/>
              <a:gd name="T89" fmla="*/ 280 h 1257"/>
              <a:gd name="T90" fmla="*/ 748 w 1254"/>
              <a:gd name="T91" fmla="*/ 192 h 1257"/>
              <a:gd name="T92" fmla="*/ 748 w 1254"/>
              <a:gd name="T93" fmla="*/ 280 h 1257"/>
              <a:gd name="T94" fmla="*/ 250 w 1254"/>
              <a:gd name="T95" fmla="*/ 880 h 1257"/>
              <a:gd name="T96" fmla="*/ 245 w 1254"/>
              <a:gd name="T97" fmla="*/ 648 h 1257"/>
              <a:gd name="T98" fmla="*/ 118 w 1254"/>
              <a:gd name="T99" fmla="*/ 648 h 1257"/>
              <a:gd name="T100" fmla="*/ 113 w 1254"/>
              <a:gd name="T101" fmla="*/ 880 h 1257"/>
              <a:gd name="T102" fmla="*/ 0 w 1254"/>
              <a:gd name="T103" fmla="*/ 949 h 1257"/>
              <a:gd name="T104" fmla="*/ 362 w 1254"/>
              <a:gd name="T105" fmla="*/ 1257 h 1257"/>
              <a:gd name="T106" fmla="*/ 293 w 1254"/>
              <a:gd name="T107" fmla="*/ 880 h 1257"/>
              <a:gd name="T108" fmla="*/ 1142 w 1254"/>
              <a:gd name="T109" fmla="*/ 880 h 1257"/>
              <a:gd name="T110" fmla="*/ 1136 w 1254"/>
              <a:gd name="T111" fmla="*/ 648 h 1257"/>
              <a:gd name="T112" fmla="*/ 1009 w 1254"/>
              <a:gd name="T113" fmla="*/ 648 h 1257"/>
              <a:gd name="T114" fmla="*/ 1004 w 1254"/>
              <a:gd name="T115" fmla="*/ 880 h 1257"/>
              <a:gd name="T116" fmla="*/ 892 w 1254"/>
              <a:gd name="T117" fmla="*/ 949 h 1257"/>
              <a:gd name="T118" fmla="*/ 1254 w 1254"/>
              <a:gd name="T119" fmla="*/ 1257 h 1257"/>
              <a:gd name="T120" fmla="*/ 1185 w 1254"/>
              <a:gd name="T121" fmla="*/ 88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4" h="1257">
                <a:moveTo>
                  <a:pt x="965" y="496"/>
                </a:moveTo>
                <a:cubicBezTo>
                  <a:pt x="966" y="496"/>
                  <a:pt x="966" y="496"/>
                  <a:pt x="966" y="496"/>
                </a:cubicBezTo>
                <a:cubicBezTo>
                  <a:pt x="966" y="496"/>
                  <a:pt x="966" y="496"/>
                  <a:pt x="966" y="496"/>
                </a:cubicBezTo>
                <a:cubicBezTo>
                  <a:pt x="967" y="496"/>
                  <a:pt x="967" y="496"/>
                  <a:pt x="967" y="496"/>
                </a:cubicBezTo>
                <a:cubicBezTo>
                  <a:pt x="968" y="496"/>
                  <a:pt x="968" y="496"/>
                  <a:pt x="968" y="496"/>
                </a:cubicBezTo>
                <a:cubicBezTo>
                  <a:pt x="969" y="496"/>
                  <a:pt x="969" y="496"/>
                  <a:pt x="969" y="496"/>
                </a:cubicBezTo>
                <a:cubicBezTo>
                  <a:pt x="970" y="496"/>
                  <a:pt x="970" y="496"/>
                  <a:pt x="970" y="496"/>
                </a:cubicBezTo>
                <a:cubicBezTo>
                  <a:pt x="971" y="496"/>
                  <a:pt x="971" y="496"/>
                  <a:pt x="971" y="496"/>
                </a:cubicBezTo>
                <a:cubicBezTo>
                  <a:pt x="972" y="496"/>
                  <a:pt x="972" y="496"/>
                  <a:pt x="972" y="496"/>
                </a:cubicBezTo>
                <a:cubicBezTo>
                  <a:pt x="973" y="495"/>
                  <a:pt x="973" y="495"/>
                  <a:pt x="973" y="495"/>
                </a:cubicBezTo>
                <a:cubicBezTo>
                  <a:pt x="973" y="495"/>
                  <a:pt x="973" y="495"/>
                  <a:pt x="973" y="495"/>
                </a:cubicBezTo>
                <a:cubicBezTo>
                  <a:pt x="974" y="495"/>
                  <a:pt x="974" y="495"/>
                  <a:pt x="974" y="495"/>
                </a:cubicBezTo>
                <a:cubicBezTo>
                  <a:pt x="975" y="495"/>
                  <a:pt x="975" y="495"/>
                  <a:pt x="975" y="495"/>
                </a:cubicBezTo>
                <a:cubicBezTo>
                  <a:pt x="976" y="494"/>
                  <a:pt x="976" y="494"/>
                  <a:pt x="976" y="494"/>
                </a:cubicBezTo>
                <a:cubicBezTo>
                  <a:pt x="976" y="494"/>
                  <a:pt x="976" y="494"/>
                  <a:pt x="976" y="494"/>
                </a:cubicBezTo>
                <a:cubicBezTo>
                  <a:pt x="977" y="494"/>
                  <a:pt x="977" y="494"/>
                  <a:pt x="977" y="494"/>
                </a:cubicBezTo>
                <a:cubicBezTo>
                  <a:pt x="978" y="493"/>
                  <a:pt x="978" y="493"/>
                  <a:pt x="978" y="493"/>
                </a:cubicBezTo>
                <a:cubicBezTo>
                  <a:pt x="979" y="493"/>
                  <a:pt x="979" y="493"/>
                  <a:pt x="979" y="493"/>
                </a:cubicBezTo>
                <a:cubicBezTo>
                  <a:pt x="980" y="493"/>
                  <a:pt x="980" y="493"/>
                  <a:pt x="980" y="493"/>
                </a:cubicBezTo>
                <a:cubicBezTo>
                  <a:pt x="980" y="492"/>
                  <a:pt x="980" y="492"/>
                  <a:pt x="980" y="492"/>
                </a:cubicBezTo>
                <a:cubicBezTo>
                  <a:pt x="981" y="492"/>
                  <a:pt x="981" y="492"/>
                  <a:pt x="981" y="492"/>
                </a:cubicBezTo>
                <a:cubicBezTo>
                  <a:pt x="982" y="491"/>
                  <a:pt x="982" y="491"/>
                  <a:pt x="982" y="491"/>
                </a:cubicBezTo>
                <a:cubicBezTo>
                  <a:pt x="983" y="491"/>
                  <a:pt x="983" y="491"/>
                  <a:pt x="983" y="491"/>
                </a:cubicBezTo>
                <a:cubicBezTo>
                  <a:pt x="983" y="490"/>
                  <a:pt x="983" y="490"/>
                  <a:pt x="983" y="490"/>
                </a:cubicBezTo>
                <a:cubicBezTo>
                  <a:pt x="984" y="490"/>
                  <a:pt x="984" y="490"/>
                  <a:pt x="984" y="490"/>
                </a:cubicBezTo>
                <a:cubicBezTo>
                  <a:pt x="985" y="489"/>
                  <a:pt x="985" y="489"/>
                  <a:pt x="985" y="489"/>
                </a:cubicBezTo>
                <a:cubicBezTo>
                  <a:pt x="986" y="489"/>
                  <a:pt x="986" y="489"/>
                  <a:pt x="986" y="489"/>
                </a:cubicBezTo>
                <a:cubicBezTo>
                  <a:pt x="986" y="488"/>
                  <a:pt x="986" y="488"/>
                  <a:pt x="986" y="488"/>
                </a:cubicBezTo>
                <a:cubicBezTo>
                  <a:pt x="987" y="488"/>
                  <a:pt x="987" y="488"/>
                  <a:pt x="987" y="488"/>
                </a:cubicBezTo>
                <a:cubicBezTo>
                  <a:pt x="987" y="487"/>
                  <a:pt x="987" y="487"/>
                  <a:pt x="987" y="487"/>
                </a:cubicBezTo>
                <a:cubicBezTo>
                  <a:pt x="988" y="486"/>
                  <a:pt x="988" y="486"/>
                  <a:pt x="988" y="486"/>
                </a:cubicBezTo>
                <a:cubicBezTo>
                  <a:pt x="988" y="486"/>
                  <a:pt x="988" y="486"/>
                  <a:pt x="988" y="486"/>
                </a:cubicBezTo>
                <a:cubicBezTo>
                  <a:pt x="989" y="485"/>
                  <a:pt x="989" y="485"/>
                  <a:pt x="989" y="485"/>
                </a:cubicBezTo>
                <a:cubicBezTo>
                  <a:pt x="990" y="485"/>
                  <a:pt x="990" y="485"/>
                  <a:pt x="990" y="485"/>
                </a:cubicBezTo>
                <a:cubicBezTo>
                  <a:pt x="991" y="484"/>
                  <a:pt x="991" y="484"/>
                  <a:pt x="991" y="484"/>
                </a:cubicBezTo>
                <a:cubicBezTo>
                  <a:pt x="991" y="484"/>
                  <a:pt x="991" y="484"/>
                  <a:pt x="991" y="484"/>
                </a:cubicBezTo>
                <a:cubicBezTo>
                  <a:pt x="996" y="478"/>
                  <a:pt x="999" y="470"/>
                  <a:pt x="999" y="462"/>
                </a:cubicBezTo>
                <a:cubicBezTo>
                  <a:pt x="999" y="35"/>
                  <a:pt x="999" y="35"/>
                  <a:pt x="999" y="35"/>
                </a:cubicBezTo>
                <a:cubicBezTo>
                  <a:pt x="999" y="15"/>
                  <a:pt x="983" y="0"/>
                  <a:pt x="964" y="0"/>
                </a:cubicBezTo>
                <a:cubicBezTo>
                  <a:pt x="171" y="0"/>
                  <a:pt x="171" y="0"/>
                  <a:pt x="171" y="0"/>
                </a:cubicBezTo>
                <a:cubicBezTo>
                  <a:pt x="152" y="0"/>
                  <a:pt x="137" y="15"/>
                  <a:pt x="137" y="35"/>
                </a:cubicBezTo>
                <a:cubicBezTo>
                  <a:pt x="137" y="462"/>
                  <a:pt x="137" y="462"/>
                  <a:pt x="137" y="462"/>
                </a:cubicBezTo>
                <a:cubicBezTo>
                  <a:pt x="137" y="472"/>
                  <a:pt x="141" y="481"/>
                  <a:pt x="148" y="487"/>
                </a:cubicBezTo>
                <a:cubicBezTo>
                  <a:pt x="148" y="487"/>
                  <a:pt x="148" y="487"/>
                  <a:pt x="148" y="487"/>
                </a:cubicBezTo>
                <a:cubicBezTo>
                  <a:pt x="149" y="488"/>
                  <a:pt x="149" y="488"/>
                  <a:pt x="149" y="488"/>
                </a:cubicBezTo>
                <a:cubicBezTo>
                  <a:pt x="149" y="489"/>
                  <a:pt x="149" y="489"/>
                  <a:pt x="149" y="489"/>
                </a:cubicBezTo>
                <a:cubicBezTo>
                  <a:pt x="151" y="489"/>
                  <a:pt x="151" y="489"/>
                  <a:pt x="151" y="489"/>
                </a:cubicBezTo>
                <a:cubicBezTo>
                  <a:pt x="151" y="490"/>
                  <a:pt x="151" y="490"/>
                  <a:pt x="151" y="490"/>
                </a:cubicBezTo>
                <a:cubicBezTo>
                  <a:pt x="152" y="490"/>
                  <a:pt x="152" y="490"/>
                  <a:pt x="152" y="490"/>
                </a:cubicBezTo>
                <a:cubicBezTo>
                  <a:pt x="152" y="491"/>
                  <a:pt x="152" y="491"/>
                  <a:pt x="152" y="491"/>
                </a:cubicBezTo>
                <a:cubicBezTo>
                  <a:pt x="153" y="491"/>
                  <a:pt x="153" y="491"/>
                  <a:pt x="153" y="491"/>
                </a:cubicBezTo>
                <a:cubicBezTo>
                  <a:pt x="154" y="492"/>
                  <a:pt x="154" y="492"/>
                  <a:pt x="154" y="492"/>
                </a:cubicBezTo>
                <a:cubicBezTo>
                  <a:pt x="155" y="492"/>
                  <a:pt x="155" y="492"/>
                  <a:pt x="155" y="492"/>
                </a:cubicBezTo>
                <a:cubicBezTo>
                  <a:pt x="155" y="492"/>
                  <a:pt x="155" y="492"/>
                  <a:pt x="155" y="492"/>
                </a:cubicBezTo>
                <a:cubicBezTo>
                  <a:pt x="156" y="493"/>
                  <a:pt x="156" y="493"/>
                  <a:pt x="156" y="493"/>
                </a:cubicBezTo>
                <a:cubicBezTo>
                  <a:pt x="157" y="493"/>
                  <a:pt x="157" y="493"/>
                  <a:pt x="157" y="493"/>
                </a:cubicBezTo>
                <a:cubicBezTo>
                  <a:pt x="158" y="494"/>
                  <a:pt x="158" y="494"/>
                  <a:pt x="158" y="494"/>
                </a:cubicBezTo>
                <a:cubicBezTo>
                  <a:pt x="159" y="494"/>
                  <a:pt x="159" y="494"/>
                  <a:pt x="159" y="494"/>
                </a:cubicBezTo>
                <a:cubicBezTo>
                  <a:pt x="160" y="494"/>
                  <a:pt x="160" y="494"/>
                  <a:pt x="160" y="494"/>
                </a:cubicBezTo>
                <a:cubicBezTo>
                  <a:pt x="160" y="495"/>
                  <a:pt x="160" y="495"/>
                  <a:pt x="160" y="495"/>
                </a:cubicBezTo>
                <a:cubicBezTo>
                  <a:pt x="161" y="495"/>
                  <a:pt x="161" y="495"/>
                  <a:pt x="161" y="495"/>
                </a:cubicBezTo>
                <a:cubicBezTo>
                  <a:pt x="162" y="495"/>
                  <a:pt x="162" y="495"/>
                  <a:pt x="162" y="495"/>
                </a:cubicBezTo>
                <a:cubicBezTo>
                  <a:pt x="163" y="495"/>
                  <a:pt x="163" y="495"/>
                  <a:pt x="163" y="495"/>
                </a:cubicBezTo>
                <a:cubicBezTo>
                  <a:pt x="164" y="495"/>
                  <a:pt x="164" y="495"/>
                  <a:pt x="164" y="495"/>
                </a:cubicBezTo>
                <a:cubicBezTo>
                  <a:pt x="164" y="496"/>
                  <a:pt x="164" y="496"/>
                  <a:pt x="164" y="496"/>
                </a:cubicBezTo>
                <a:cubicBezTo>
                  <a:pt x="165" y="496"/>
                  <a:pt x="165" y="496"/>
                  <a:pt x="165" y="496"/>
                </a:cubicBezTo>
                <a:cubicBezTo>
                  <a:pt x="166" y="496"/>
                  <a:pt x="166" y="496"/>
                  <a:pt x="166" y="496"/>
                </a:cubicBezTo>
                <a:cubicBezTo>
                  <a:pt x="167" y="496"/>
                  <a:pt x="167" y="496"/>
                  <a:pt x="167" y="496"/>
                </a:cubicBezTo>
                <a:cubicBezTo>
                  <a:pt x="299" y="496"/>
                  <a:pt x="299" y="496"/>
                  <a:pt x="299" y="496"/>
                </a:cubicBezTo>
                <a:cubicBezTo>
                  <a:pt x="299" y="496"/>
                  <a:pt x="299" y="496"/>
                  <a:pt x="299" y="496"/>
                </a:cubicBezTo>
                <a:cubicBezTo>
                  <a:pt x="436" y="726"/>
                  <a:pt x="436" y="726"/>
                  <a:pt x="436" y="726"/>
                </a:cubicBezTo>
                <a:cubicBezTo>
                  <a:pt x="436" y="496"/>
                  <a:pt x="436" y="496"/>
                  <a:pt x="436" y="496"/>
                </a:cubicBezTo>
                <a:cubicBezTo>
                  <a:pt x="964" y="496"/>
                  <a:pt x="964" y="496"/>
                  <a:pt x="964" y="496"/>
                </a:cubicBezTo>
                <a:lnTo>
                  <a:pt x="965" y="496"/>
                </a:lnTo>
                <a:close/>
                <a:moveTo>
                  <a:pt x="395" y="280"/>
                </a:moveTo>
                <a:cubicBezTo>
                  <a:pt x="371" y="280"/>
                  <a:pt x="351" y="261"/>
                  <a:pt x="351" y="236"/>
                </a:cubicBezTo>
                <a:cubicBezTo>
                  <a:pt x="351" y="212"/>
                  <a:pt x="371" y="192"/>
                  <a:pt x="395" y="192"/>
                </a:cubicBezTo>
                <a:cubicBezTo>
                  <a:pt x="420" y="192"/>
                  <a:pt x="439" y="212"/>
                  <a:pt x="439" y="236"/>
                </a:cubicBezTo>
                <a:cubicBezTo>
                  <a:pt x="439" y="261"/>
                  <a:pt x="420" y="280"/>
                  <a:pt x="395" y="280"/>
                </a:cubicBezTo>
                <a:close/>
                <a:moveTo>
                  <a:pt x="513" y="280"/>
                </a:moveTo>
                <a:cubicBezTo>
                  <a:pt x="488" y="280"/>
                  <a:pt x="469" y="261"/>
                  <a:pt x="469" y="236"/>
                </a:cubicBezTo>
                <a:cubicBezTo>
                  <a:pt x="469" y="212"/>
                  <a:pt x="488" y="192"/>
                  <a:pt x="513" y="192"/>
                </a:cubicBezTo>
                <a:cubicBezTo>
                  <a:pt x="537" y="192"/>
                  <a:pt x="557" y="212"/>
                  <a:pt x="557" y="236"/>
                </a:cubicBezTo>
                <a:cubicBezTo>
                  <a:pt x="557" y="261"/>
                  <a:pt x="537" y="280"/>
                  <a:pt x="513" y="280"/>
                </a:cubicBezTo>
                <a:close/>
                <a:moveTo>
                  <a:pt x="630" y="280"/>
                </a:moveTo>
                <a:cubicBezTo>
                  <a:pt x="606" y="280"/>
                  <a:pt x="586" y="261"/>
                  <a:pt x="586" y="236"/>
                </a:cubicBezTo>
                <a:cubicBezTo>
                  <a:pt x="586" y="212"/>
                  <a:pt x="606" y="192"/>
                  <a:pt x="630" y="192"/>
                </a:cubicBezTo>
                <a:cubicBezTo>
                  <a:pt x="655" y="192"/>
                  <a:pt x="674" y="212"/>
                  <a:pt x="674" y="236"/>
                </a:cubicBezTo>
                <a:cubicBezTo>
                  <a:pt x="674" y="261"/>
                  <a:pt x="655" y="280"/>
                  <a:pt x="630" y="280"/>
                </a:cubicBezTo>
                <a:close/>
                <a:moveTo>
                  <a:pt x="748" y="280"/>
                </a:moveTo>
                <a:cubicBezTo>
                  <a:pt x="724" y="280"/>
                  <a:pt x="704" y="261"/>
                  <a:pt x="704" y="236"/>
                </a:cubicBezTo>
                <a:cubicBezTo>
                  <a:pt x="704" y="212"/>
                  <a:pt x="724" y="192"/>
                  <a:pt x="748" y="192"/>
                </a:cubicBezTo>
                <a:cubicBezTo>
                  <a:pt x="772" y="192"/>
                  <a:pt x="792" y="212"/>
                  <a:pt x="792" y="236"/>
                </a:cubicBezTo>
                <a:cubicBezTo>
                  <a:pt x="792" y="261"/>
                  <a:pt x="772" y="280"/>
                  <a:pt x="748" y="280"/>
                </a:cubicBezTo>
                <a:close/>
                <a:moveTo>
                  <a:pt x="293" y="880"/>
                </a:moveTo>
                <a:cubicBezTo>
                  <a:pt x="250" y="880"/>
                  <a:pt x="250" y="880"/>
                  <a:pt x="250" y="880"/>
                </a:cubicBezTo>
                <a:cubicBezTo>
                  <a:pt x="289" y="856"/>
                  <a:pt x="315" y="814"/>
                  <a:pt x="315" y="765"/>
                </a:cubicBezTo>
                <a:cubicBezTo>
                  <a:pt x="315" y="715"/>
                  <a:pt x="287" y="671"/>
                  <a:pt x="245" y="648"/>
                </a:cubicBezTo>
                <a:cubicBezTo>
                  <a:pt x="226" y="638"/>
                  <a:pt x="204" y="632"/>
                  <a:pt x="181" y="632"/>
                </a:cubicBezTo>
                <a:cubicBezTo>
                  <a:pt x="158" y="632"/>
                  <a:pt x="137" y="638"/>
                  <a:pt x="118" y="648"/>
                </a:cubicBezTo>
                <a:cubicBezTo>
                  <a:pt x="76" y="671"/>
                  <a:pt x="48" y="715"/>
                  <a:pt x="48" y="765"/>
                </a:cubicBezTo>
                <a:cubicBezTo>
                  <a:pt x="48" y="814"/>
                  <a:pt x="74" y="856"/>
                  <a:pt x="113" y="880"/>
                </a:cubicBezTo>
                <a:cubicBezTo>
                  <a:pt x="70" y="880"/>
                  <a:pt x="70" y="880"/>
                  <a:pt x="70" y="880"/>
                </a:cubicBezTo>
                <a:cubicBezTo>
                  <a:pt x="31" y="880"/>
                  <a:pt x="0" y="911"/>
                  <a:pt x="0" y="949"/>
                </a:cubicBezTo>
                <a:cubicBezTo>
                  <a:pt x="0" y="1257"/>
                  <a:pt x="0" y="1257"/>
                  <a:pt x="0" y="1257"/>
                </a:cubicBezTo>
                <a:cubicBezTo>
                  <a:pt x="362" y="1257"/>
                  <a:pt x="362" y="1257"/>
                  <a:pt x="362" y="1257"/>
                </a:cubicBezTo>
                <a:cubicBezTo>
                  <a:pt x="362" y="949"/>
                  <a:pt x="362" y="949"/>
                  <a:pt x="362" y="949"/>
                </a:cubicBezTo>
                <a:cubicBezTo>
                  <a:pt x="362" y="911"/>
                  <a:pt x="331" y="880"/>
                  <a:pt x="293" y="880"/>
                </a:cubicBezTo>
                <a:close/>
                <a:moveTo>
                  <a:pt x="1185" y="880"/>
                </a:moveTo>
                <a:cubicBezTo>
                  <a:pt x="1142" y="880"/>
                  <a:pt x="1142" y="880"/>
                  <a:pt x="1142" y="880"/>
                </a:cubicBezTo>
                <a:cubicBezTo>
                  <a:pt x="1180" y="856"/>
                  <a:pt x="1206" y="814"/>
                  <a:pt x="1206" y="765"/>
                </a:cubicBezTo>
                <a:cubicBezTo>
                  <a:pt x="1206" y="715"/>
                  <a:pt x="1178" y="671"/>
                  <a:pt x="1136" y="648"/>
                </a:cubicBezTo>
                <a:cubicBezTo>
                  <a:pt x="1118" y="638"/>
                  <a:pt x="1096" y="632"/>
                  <a:pt x="1073" y="632"/>
                </a:cubicBezTo>
                <a:cubicBezTo>
                  <a:pt x="1050" y="632"/>
                  <a:pt x="1028" y="638"/>
                  <a:pt x="1009" y="648"/>
                </a:cubicBezTo>
                <a:cubicBezTo>
                  <a:pt x="968" y="671"/>
                  <a:pt x="940" y="715"/>
                  <a:pt x="940" y="765"/>
                </a:cubicBezTo>
                <a:cubicBezTo>
                  <a:pt x="940" y="814"/>
                  <a:pt x="965" y="856"/>
                  <a:pt x="1004" y="880"/>
                </a:cubicBezTo>
                <a:cubicBezTo>
                  <a:pt x="961" y="880"/>
                  <a:pt x="961" y="880"/>
                  <a:pt x="961" y="880"/>
                </a:cubicBezTo>
                <a:cubicBezTo>
                  <a:pt x="923" y="880"/>
                  <a:pt x="892" y="911"/>
                  <a:pt x="892" y="949"/>
                </a:cubicBezTo>
                <a:cubicBezTo>
                  <a:pt x="892" y="1257"/>
                  <a:pt x="892" y="1257"/>
                  <a:pt x="892" y="1257"/>
                </a:cubicBezTo>
                <a:cubicBezTo>
                  <a:pt x="1254" y="1257"/>
                  <a:pt x="1254" y="1257"/>
                  <a:pt x="1254" y="1257"/>
                </a:cubicBezTo>
                <a:cubicBezTo>
                  <a:pt x="1254" y="949"/>
                  <a:pt x="1254" y="949"/>
                  <a:pt x="1254" y="949"/>
                </a:cubicBezTo>
                <a:cubicBezTo>
                  <a:pt x="1254" y="911"/>
                  <a:pt x="1223" y="880"/>
                  <a:pt x="1185" y="880"/>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nvGrpSpPr>
          <p:cNvPr id="82" name="组合 81"/>
          <p:cNvGrpSpPr>
            <a:grpSpLocks noChangeAspect="1"/>
          </p:cNvGrpSpPr>
          <p:nvPr/>
        </p:nvGrpSpPr>
        <p:grpSpPr>
          <a:xfrm>
            <a:off x="6667667" y="4686234"/>
            <a:ext cx="442833" cy="338700"/>
            <a:chOff x="7778750" y="5083175"/>
            <a:chExt cx="668338" cy="511176"/>
          </a:xfrm>
          <a:solidFill>
            <a:srgbClr val="1D495D"/>
          </a:solidFill>
        </p:grpSpPr>
        <p:sp>
          <p:nvSpPr>
            <p:cNvPr id="83" name="Freeform 28"/>
            <p:cNvSpPr/>
            <p:nvPr/>
          </p:nvSpPr>
          <p:spPr bwMode="auto">
            <a:xfrm>
              <a:off x="7778750" y="5083175"/>
              <a:ext cx="438150" cy="511175"/>
            </a:xfrm>
            <a:custGeom>
              <a:avLst/>
              <a:gdLst>
                <a:gd name="T0" fmla="*/ 93 w 186"/>
                <a:gd name="T1" fmla="*/ 0 h 217"/>
                <a:gd name="T2" fmla="*/ 59 w 186"/>
                <a:gd name="T3" fmla="*/ 34 h 217"/>
                <a:gd name="T4" fmla="*/ 72 w 186"/>
                <a:gd name="T5" fmla="*/ 60 h 217"/>
                <a:gd name="T6" fmla="*/ 12 w 186"/>
                <a:gd name="T7" fmla="*/ 152 h 217"/>
                <a:gd name="T8" fmla="*/ 19 w 186"/>
                <a:gd name="T9" fmla="*/ 155 h 217"/>
                <a:gd name="T10" fmla="*/ 57 w 186"/>
                <a:gd name="T11" fmla="*/ 121 h 217"/>
                <a:gd name="T12" fmla="*/ 39 w 186"/>
                <a:gd name="T13" fmla="*/ 217 h 217"/>
                <a:gd name="T14" fmla="*/ 70 w 186"/>
                <a:gd name="T15" fmla="*/ 217 h 217"/>
                <a:gd name="T16" fmla="*/ 93 w 186"/>
                <a:gd name="T17" fmla="*/ 177 h 217"/>
                <a:gd name="T18" fmla="*/ 116 w 186"/>
                <a:gd name="T19" fmla="*/ 217 h 217"/>
                <a:gd name="T20" fmla="*/ 146 w 186"/>
                <a:gd name="T21" fmla="*/ 217 h 217"/>
                <a:gd name="T22" fmla="*/ 129 w 186"/>
                <a:gd name="T23" fmla="*/ 121 h 217"/>
                <a:gd name="T24" fmla="*/ 167 w 186"/>
                <a:gd name="T25" fmla="*/ 155 h 217"/>
                <a:gd name="T26" fmla="*/ 174 w 186"/>
                <a:gd name="T27" fmla="*/ 152 h 217"/>
                <a:gd name="T28" fmla="*/ 114 w 186"/>
                <a:gd name="T29" fmla="*/ 60 h 217"/>
                <a:gd name="T30" fmla="*/ 126 w 186"/>
                <a:gd name="T31" fmla="*/ 34 h 217"/>
                <a:gd name="T32" fmla="*/ 93 w 186"/>
                <a:gd name="T3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17">
                  <a:moveTo>
                    <a:pt x="93" y="0"/>
                  </a:moveTo>
                  <a:cubicBezTo>
                    <a:pt x="74" y="0"/>
                    <a:pt x="59" y="15"/>
                    <a:pt x="59" y="34"/>
                  </a:cubicBezTo>
                  <a:cubicBezTo>
                    <a:pt x="59" y="44"/>
                    <a:pt x="64" y="54"/>
                    <a:pt x="72" y="60"/>
                  </a:cubicBezTo>
                  <a:cubicBezTo>
                    <a:pt x="38" y="72"/>
                    <a:pt x="0" y="140"/>
                    <a:pt x="12" y="152"/>
                  </a:cubicBezTo>
                  <a:cubicBezTo>
                    <a:pt x="14" y="154"/>
                    <a:pt x="17" y="155"/>
                    <a:pt x="19" y="155"/>
                  </a:cubicBezTo>
                  <a:cubicBezTo>
                    <a:pt x="30" y="155"/>
                    <a:pt x="45" y="138"/>
                    <a:pt x="57" y="121"/>
                  </a:cubicBezTo>
                  <a:cubicBezTo>
                    <a:pt x="49" y="153"/>
                    <a:pt x="42" y="188"/>
                    <a:pt x="39" y="217"/>
                  </a:cubicBezTo>
                  <a:cubicBezTo>
                    <a:pt x="70" y="217"/>
                    <a:pt x="70" y="217"/>
                    <a:pt x="70" y="217"/>
                  </a:cubicBezTo>
                  <a:cubicBezTo>
                    <a:pt x="70" y="200"/>
                    <a:pt x="81" y="177"/>
                    <a:pt x="93" y="177"/>
                  </a:cubicBezTo>
                  <a:cubicBezTo>
                    <a:pt x="105" y="177"/>
                    <a:pt x="115" y="200"/>
                    <a:pt x="116" y="217"/>
                  </a:cubicBezTo>
                  <a:cubicBezTo>
                    <a:pt x="146" y="217"/>
                    <a:pt x="146" y="217"/>
                    <a:pt x="146" y="217"/>
                  </a:cubicBezTo>
                  <a:cubicBezTo>
                    <a:pt x="143" y="188"/>
                    <a:pt x="137" y="153"/>
                    <a:pt x="129" y="121"/>
                  </a:cubicBezTo>
                  <a:cubicBezTo>
                    <a:pt x="141" y="138"/>
                    <a:pt x="156" y="155"/>
                    <a:pt x="167" y="155"/>
                  </a:cubicBezTo>
                  <a:cubicBezTo>
                    <a:pt x="169" y="155"/>
                    <a:pt x="171" y="154"/>
                    <a:pt x="174" y="152"/>
                  </a:cubicBezTo>
                  <a:cubicBezTo>
                    <a:pt x="186" y="140"/>
                    <a:pt x="148" y="72"/>
                    <a:pt x="114" y="60"/>
                  </a:cubicBezTo>
                  <a:cubicBezTo>
                    <a:pt x="122" y="54"/>
                    <a:pt x="126" y="44"/>
                    <a:pt x="126" y="34"/>
                  </a:cubicBezTo>
                  <a:cubicBezTo>
                    <a:pt x="126" y="15"/>
                    <a:pt x="111" y="0"/>
                    <a:pt x="9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9"/>
            <p:cNvSpPr/>
            <p:nvPr/>
          </p:nvSpPr>
          <p:spPr bwMode="auto">
            <a:xfrm>
              <a:off x="8191500" y="5294313"/>
              <a:ext cx="255588" cy="300038"/>
            </a:xfrm>
            <a:custGeom>
              <a:avLst/>
              <a:gdLst>
                <a:gd name="T0" fmla="*/ 55 w 109"/>
                <a:gd name="T1" fmla="*/ 0 h 127"/>
                <a:gd name="T2" fmla="*/ 35 w 109"/>
                <a:gd name="T3" fmla="*/ 19 h 127"/>
                <a:gd name="T4" fmla="*/ 42 w 109"/>
                <a:gd name="T5" fmla="*/ 35 h 127"/>
                <a:gd name="T6" fmla="*/ 7 w 109"/>
                <a:gd name="T7" fmla="*/ 89 h 127"/>
                <a:gd name="T8" fmla="*/ 11 w 109"/>
                <a:gd name="T9" fmla="*/ 91 h 127"/>
                <a:gd name="T10" fmla="*/ 33 w 109"/>
                <a:gd name="T11" fmla="*/ 71 h 127"/>
                <a:gd name="T12" fmla="*/ 23 w 109"/>
                <a:gd name="T13" fmla="*/ 127 h 127"/>
                <a:gd name="T14" fmla="*/ 41 w 109"/>
                <a:gd name="T15" fmla="*/ 127 h 127"/>
                <a:gd name="T16" fmla="*/ 55 w 109"/>
                <a:gd name="T17" fmla="*/ 104 h 127"/>
                <a:gd name="T18" fmla="*/ 68 w 109"/>
                <a:gd name="T19" fmla="*/ 127 h 127"/>
                <a:gd name="T20" fmla="*/ 86 w 109"/>
                <a:gd name="T21" fmla="*/ 127 h 127"/>
                <a:gd name="T22" fmla="*/ 76 w 109"/>
                <a:gd name="T23" fmla="*/ 71 h 127"/>
                <a:gd name="T24" fmla="*/ 98 w 109"/>
                <a:gd name="T25" fmla="*/ 91 h 127"/>
                <a:gd name="T26" fmla="*/ 102 w 109"/>
                <a:gd name="T27" fmla="*/ 89 h 127"/>
                <a:gd name="T28" fmla="*/ 67 w 109"/>
                <a:gd name="T29" fmla="*/ 35 h 127"/>
                <a:gd name="T30" fmla="*/ 74 w 109"/>
                <a:gd name="T31" fmla="*/ 19 h 127"/>
                <a:gd name="T32" fmla="*/ 55 w 109"/>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27">
                  <a:moveTo>
                    <a:pt x="55" y="0"/>
                  </a:moveTo>
                  <a:cubicBezTo>
                    <a:pt x="44" y="0"/>
                    <a:pt x="35" y="9"/>
                    <a:pt x="35" y="19"/>
                  </a:cubicBezTo>
                  <a:cubicBezTo>
                    <a:pt x="35" y="26"/>
                    <a:pt x="38" y="31"/>
                    <a:pt x="42" y="35"/>
                  </a:cubicBezTo>
                  <a:cubicBezTo>
                    <a:pt x="22" y="42"/>
                    <a:pt x="0" y="82"/>
                    <a:pt x="7" y="89"/>
                  </a:cubicBezTo>
                  <a:cubicBezTo>
                    <a:pt x="8" y="90"/>
                    <a:pt x="10" y="91"/>
                    <a:pt x="11" y="91"/>
                  </a:cubicBezTo>
                  <a:cubicBezTo>
                    <a:pt x="18" y="91"/>
                    <a:pt x="26" y="80"/>
                    <a:pt x="33" y="71"/>
                  </a:cubicBezTo>
                  <a:cubicBezTo>
                    <a:pt x="29" y="89"/>
                    <a:pt x="25" y="110"/>
                    <a:pt x="23" y="127"/>
                  </a:cubicBezTo>
                  <a:cubicBezTo>
                    <a:pt x="41" y="127"/>
                    <a:pt x="41" y="127"/>
                    <a:pt x="41" y="127"/>
                  </a:cubicBezTo>
                  <a:cubicBezTo>
                    <a:pt x="41" y="117"/>
                    <a:pt x="48" y="104"/>
                    <a:pt x="55" y="104"/>
                  </a:cubicBezTo>
                  <a:cubicBezTo>
                    <a:pt x="61" y="104"/>
                    <a:pt x="68" y="117"/>
                    <a:pt x="68" y="127"/>
                  </a:cubicBezTo>
                  <a:cubicBezTo>
                    <a:pt x="86" y="127"/>
                    <a:pt x="86" y="127"/>
                    <a:pt x="86" y="127"/>
                  </a:cubicBezTo>
                  <a:cubicBezTo>
                    <a:pt x="84" y="110"/>
                    <a:pt x="80" y="89"/>
                    <a:pt x="76" y="71"/>
                  </a:cubicBezTo>
                  <a:cubicBezTo>
                    <a:pt x="83" y="80"/>
                    <a:pt x="91" y="91"/>
                    <a:pt x="98" y="91"/>
                  </a:cubicBezTo>
                  <a:cubicBezTo>
                    <a:pt x="99" y="91"/>
                    <a:pt x="101" y="90"/>
                    <a:pt x="102" y="89"/>
                  </a:cubicBezTo>
                  <a:cubicBezTo>
                    <a:pt x="109" y="82"/>
                    <a:pt x="87" y="42"/>
                    <a:pt x="67" y="35"/>
                  </a:cubicBezTo>
                  <a:cubicBezTo>
                    <a:pt x="71" y="31"/>
                    <a:pt x="74" y="26"/>
                    <a:pt x="74" y="19"/>
                  </a:cubicBezTo>
                  <a:cubicBezTo>
                    <a:pt x="74" y="9"/>
                    <a:pt x="65" y="0"/>
                    <a:pt x="5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p:cNvGrpSpPr>
            <a:grpSpLocks noChangeAspect="1"/>
          </p:cNvGrpSpPr>
          <p:nvPr/>
        </p:nvGrpSpPr>
        <p:grpSpPr>
          <a:xfrm>
            <a:off x="6691798" y="3507772"/>
            <a:ext cx="506095" cy="437504"/>
            <a:chOff x="4456113" y="6981826"/>
            <a:chExt cx="433387" cy="374650"/>
          </a:xfrm>
          <a:solidFill>
            <a:srgbClr val="1D495D"/>
          </a:solidFill>
        </p:grpSpPr>
        <p:sp>
          <p:nvSpPr>
            <p:cNvPr id="86"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4900652" y="2646388"/>
            <a:ext cx="481227" cy="629832"/>
            <a:chOff x="2951163" y="2495550"/>
            <a:chExt cx="1208088" cy="1581150"/>
          </a:xfrm>
          <a:solidFill>
            <a:srgbClr val="1D495D"/>
          </a:solidFill>
        </p:grpSpPr>
        <p:sp>
          <p:nvSpPr>
            <p:cNvPr id="90"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3576000" y="442051"/>
            <a:ext cx="5040000" cy="775672"/>
            <a:chOff x="3300934" y="565876"/>
            <a:chExt cx="5040000" cy="775672"/>
          </a:xfrm>
        </p:grpSpPr>
        <p:sp>
          <p:nvSpPr>
            <p:cNvPr id="100" name="椭圆 99"/>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101" name="文本框 100"/>
            <p:cNvSpPr txBox="1"/>
            <p:nvPr/>
          </p:nvSpPr>
          <p:spPr>
            <a:xfrm>
              <a:off x="3300934" y="565876"/>
              <a:ext cx="5040000" cy="768350"/>
            </a:xfrm>
            <a:prstGeom prst="rect">
              <a:avLst/>
            </a:prstGeom>
            <a:noFill/>
          </p:spPr>
          <p:txBody>
            <a:bodyPr wrap="square" rtlCol="0">
              <a:spAutoFit/>
            </a:bodyPr>
            <a:lstStyle/>
            <a:p>
              <a:pPr algn="ctr"/>
              <a:r>
                <a:rPr lang="en-US" altLang="zh-CN" sz="4400" spc="500" dirty="0">
                  <a:solidFill>
                    <a:srgbClr val="1D495D"/>
                  </a:solidFill>
                  <a:latin typeface="方正综艺简体" panose="03000509000000000000" pitchFamily="65" charset="-122"/>
                  <a:ea typeface="方正综艺简体" panose="03000509000000000000" pitchFamily="65" charset="-122"/>
                </a:rPr>
                <a:t>Offer</a:t>
              </a:r>
              <a:endParaRPr lang="en-US" altLang="zh-CN" sz="4400" spc="500" dirty="0">
                <a:solidFill>
                  <a:srgbClr val="1D495D"/>
                </a:solidFill>
                <a:latin typeface="方正综艺简体" panose="03000509000000000000" pitchFamily="65" charset="-122"/>
                <a:ea typeface="方正综艺简体" panose="03000509000000000000" pitchFamily="65" charset="-122"/>
              </a:endParaRPr>
            </a:p>
          </p:txBody>
        </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up)">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8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8</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323850" y="2313305"/>
            <a:ext cx="7453630"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收到Martin Crown先生的锦缎手袋还盘后（5个点），陈先生认为由于目前手工艺品市场见长，且人工费用又增长，故决定反还盘。考虑到客户的诚意，决定让1个点。</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8</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104775" y="1116965"/>
            <a:ext cx="721741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 be appreciative of  对……表示感激</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make some allowance  打折扣</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labor cost  人力成本</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to be frank  坦白来说</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likelihood  可能性</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foreseeable future  可预见的未来</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initial transaction  首笔交易</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8. make an exception to do sth.  破例做某事</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695825" y="2737485"/>
            <a:ext cx="3968115" cy="1383665"/>
          </a:xfrm>
          <a:prstGeom prst="rect">
            <a:avLst/>
          </a:prstGeom>
          <a:noFill/>
        </p:spPr>
        <p:txBody>
          <a:bodyPr wrap="square" rtlCol="0">
            <a:spAutoFit/>
          </a:bodyPr>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in view of  鉴于</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soar up  急速上涨</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500"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8</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45085" y="1549400"/>
            <a:ext cx="1210183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In reply to your counter-offer for wooden carvings, asking for 10% discount, we…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We appreciate your immediate response to our offer for pattern flower.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It’s our company’s policy not to discount on our standard prices.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Considering the quality of the goods offered, we do not feel that the prices we quoted are excessive at all.</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We admit our price is a little higher than other suppliers’, but our quality is much better than others.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8</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74295" y="1642110"/>
            <a:ext cx="12044045" cy="396938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Due to continuing appreciation of RMB, there’s no room for us to make any discount.</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As I’ve mentioned in the last email, USD 4.80 is the best offer we can make.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If you insist on a 10% discount, we recommend you to choose another model which has similar appearance.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8</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214630" y="1988185"/>
            <a:ext cx="11762740"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9. As you think a 15% discount would be the attractive price in your market, for this item, we suggest using other brand materials instead, see enclosed details.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10. We make this allowance because we would like to do business with you if possible, but I must stress that it is the furthest we can go to help you.</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11. I hope this revised offer will now enable you to place an order.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197485" y="1021398"/>
            <a:ext cx="11797030" cy="569277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Dear Martin,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We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are appreciative of</a:t>
            </a:r>
            <a:r>
              <a:rPr lang="en-US" altLang="zh-CN" sz="2800">
                <a:latin typeface="Arial" panose="020B0604020202020204" pitchFamily="34" charset="0"/>
                <a:ea typeface="宋体" panose="02010600030101010101" pitchFamily="2" charset="-122"/>
                <a:cs typeface="Arial" panose="020B0604020202020204" pitchFamily="34" charset="0"/>
                <a:sym typeface="+mn-ea"/>
              </a:rPr>
              <a:t> your email of March 7 which requested a 5% discount.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But we regret to inform you that we can’t make such a great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discount</a:t>
            </a:r>
            <a:r>
              <a:rPr lang="en-US" altLang="zh-CN" sz="2800">
                <a:latin typeface="Arial" panose="020B0604020202020204" pitchFamily="34" charset="0"/>
                <a:ea typeface="宋体" panose="02010600030101010101" pitchFamily="2" charset="-122"/>
                <a:cs typeface="Arial" panose="020B0604020202020204" pitchFamily="34" charset="0"/>
                <a:sym typeface="+mn-ea"/>
              </a:rPr>
              <a:t> due to increased labor cost. And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to be frank</a:t>
            </a:r>
            <a:r>
              <a:rPr lang="en-US" altLang="zh-CN" sz="2800">
                <a:latin typeface="Arial" panose="020B0604020202020204" pitchFamily="34" charset="0"/>
                <a:ea typeface="宋体" panose="02010600030101010101" pitchFamily="2" charset="-122"/>
                <a:cs typeface="Arial" panose="020B0604020202020204" pitchFamily="34" charset="0"/>
                <a:sym typeface="+mn-ea"/>
              </a:rPr>
              <a:t>, the market for handicraft articles is still firm and tending upward.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There is very little likelihood of</a:t>
            </a:r>
            <a:r>
              <a:rPr lang="en-US" altLang="zh-CN" sz="2800">
                <a:latin typeface="Arial" panose="020B0604020202020204" pitchFamily="34" charset="0"/>
                <a:ea typeface="宋体" panose="02010600030101010101" pitchFamily="2" charset="-122"/>
                <a:cs typeface="Arial" panose="020B0604020202020204" pitchFamily="34" charset="0"/>
                <a:sym typeface="+mn-ea"/>
              </a:rPr>
              <a:t> any decline in the foreseeable future. </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However, in order to encourage our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initial transaction</a:t>
            </a:r>
            <a:r>
              <a:rPr lang="en-US" altLang="zh-CN" sz="2800">
                <a:latin typeface="Arial" panose="020B0604020202020204" pitchFamily="34" charset="0"/>
                <a:ea typeface="宋体" panose="02010600030101010101" pitchFamily="2" charset="-122"/>
                <a:cs typeface="Arial" panose="020B0604020202020204" pitchFamily="34" charset="0"/>
                <a:sym typeface="+mn-ea"/>
              </a:rPr>
              <a:t>, we decide to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3" action="ppaction://hlinksldjump"/>
              </a:rPr>
              <a:t>make an exception</a:t>
            </a:r>
            <a:r>
              <a:rPr lang="en-US" altLang="zh-CN" sz="2800">
                <a:latin typeface="Arial" panose="020B0604020202020204" pitchFamily="34" charset="0"/>
                <a:ea typeface="宋体" panose="02010600030101010101" pitchFamily="2" charset="-122"/>
                <a:cs typeface="Arial" panose="020B0604020202020204" pitchFamily="34" charset="0"/>
                <a:sym typeface="+mn-ea"/>
              </a:rPr>
              <a:t> to give you 1% discount, which is the best we can offer：</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1. Article: QWB-012 brocade teardrop-shaped evening handbag</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US$ 4.75/pc,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1545590" y="222250"/>
            <a:ext cx="83419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latin typeface="Arial" panose="020B0604020202020204" pitchFamily="34" charset="0"/>
                <a:cs typeface="Arial" panose="020B0604020202020204" pitchFamily="34" charset="0"/>
              </a:rPr>
              <a:t>Letter 8  Re-counter Offer for Price Discount</a:t>
            </a:r>
            <a:r>
              <a:rPr lang="en-US" altLang="zh-CN" sz="2400">
                <a:latin typeface="Arial" panose="020B0604020202020204" pitchFamily="34" charset="0"/>
                <a:cs typeface="Arial" panose="020B0604020202020204" pitchFamily="34" charset="0"/>
              </a:rPr>
              <a: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4017645" y="1542733"/>
            <a:ext cx="7819390" cy="4831080"/>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2. Article: QWB-016 laptop brocade handbags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Price: US$ 8.71/pc, FOB Ningbo                                Quantity: 5,000 pcs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In view of</a:t>
            </a:r>
            <a:r>
              <a:rPr lang="en-US" altLang="zh-CN" sz="2800">
                <a:latin typeface="Arial" panose="020B0604020202020204" pitchFamily="34" charset="0"/>
                <a:ea typeface="宋体" panose="02010600030101010101" pitchFamily="2" charset="-122"/>
                <a:cs typeface="Arial" panose="020B0604020202020204" pitchFamily="34" charset="0"/>
                <a:sym typeface="+mn-ea"/>
              </a:rPr>
              <a:t> the above, we suggest that you accept our offer without delay as the price might soon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soar up</a:t>
            </a:r>
            <a:r>
              <a:rPr lang="en-US" altLang="zh-CN" sz="2800">
                <a:latin typeface="Arial" panose="020B0604020202020204" pitchFamily="34" charset="0"/>
                <a:ea typeface="宋体" panose="02010600030101010101" pitchFamily="2" charset="-122"/>
                <a:cs typeface="Arial" panose="020B0604020202020204" pitchFamily="34" charset="0"/>
                <a:sym typeface="+mn-ea"/>
              </a:rPr>
              <a: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Looking forward to your early acceptance.</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Samuel Chen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pic>
        <p:nvPicPr>
          <p:cNvPr id="1073743819" name="图片 1073743818" descr="8"/>
          <p:cNvPicPr>
            <a:picLocks noChangeAspect="1"/>
          </p:cNvPicPr>
          <p:nvPr/>
        </p:nvPicPr>
        <p:blipFill>
          <a:blip r:embed="rId2">
            <a:grayscl/>
            <a:lum bright="12000"/>
          </a:blip>
          <a:stretch>
            <a:fillRect/>
          </a:stretch>
        </p:blipFill>
        <p:spPr>
          <a:xfrm>
            <a:off x="219075" y="2834640"/>
            <a:ext cx="3197225" cy="2458085"/>
          </a:xfrm>
          <a:prstGeom prst="rect">
            <a:avLst/>
          </a:prstGeom>
          <a:noFill/>
          <a:ln w="9525">
            <a:noFill/>
          </a:ln>
        </p:spPr>
      </p:pic>
      <p:sp>
        <p:nvSpPr>
          <p:cNvPr id="3" name="文本框 9"/>
          <p:cNvSpPr txBox="1">
            <a:spLocks noChangeArrowheads="1"/>
          </p:cNvSpPr>
          <p:nvPr/>
        </p:nvSpPr>
        <p:spPr bwMode="auto">
          <a:xfrm>
            <a:off x="3004820" y="476250"/>
            <a:ext cx="6182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8  Re-counter Offer for Price Discount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500" fill="hold">
                                          <p:stCondLst>
                                            <p:cond delay="0"/>
                                          </p:stCondLst>
                                        </p:cTn>
                                        <p:tgtEl>
                                          <p:spTgt spid="33794"/>
                                        </p:tgtEl>
                                        <p:attrNameLst>
                                          <p:attrName>style.visibility</p:attrName>
                                        </p:attrNameLst>
                                      </p:cBhvr>
                                      <p:to>
                                        <p:strVal val="visible"/>
                                      </p:to>
                                    </p:set>
                                    <p:animEffect transition="in" filter="diamond(in)">
                                      <p:cBhvr>
                                        <p:cTn id="7" dur="500"/>
                                        <p:tgtEl>
                                          <p:spTgt spid="337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32385" y="1127125"/>
            <a:ext cx="12143740" cy="569277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 be appreciative of… 对……表示感激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相当于appreciate sth.或是thank sb. for sth.。</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are appreciative of your enquiry dated May 30, asking for the price of crystal crafts. 兹收到贵司5月30日关于水晶工艺品的询盘，非常感谢。</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 discount n. 折扣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常用作：</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allow/give/make/grant …% discount off/on the prices of goods按货价给予……%的折扣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cash discount 现金折扣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quantity discount数量折扣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If you order 6,000 pieces, we would grant you 8% discount. 如果贵公司能订购6000件，我们将给予8%的折扣。</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We give 10% discount for cash payment. 现金付款, 我们给予9折优惠。</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7021195" y="7816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3450590" y="2877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3" presetClass="entr" presetSubtype="16" fill="hold" nodeType="after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Effect transition="in" filter="plus(in)">
                                      <p:cBhvr>
                                        <p:cTn id="17" dur="500"/>
                                        <p:tgtEl>
                                          <p:spTgt spid="3">
                                            <p:txEl>
                                              <p:pRg st="0" end="0"/>
                                            </p:txEl>
                                          </p:spTgt>
                                        </p:tgtEl>
                                      </p:cBhvr>
                                    </p:animEffect>
                                  </p:childTnLst>
                                </p:cTn>
                              </p:par>
                              <p:par>
                                <p:cTn id="18" presetID="13" presetClass="entr" presetSubtype="16" fill="hold" nodeType="withEffect">
                                  <p:stCondLst>
                                    <p:cond delay="0"/>
                                  </p:stCondLst>
                                  <p:childTnLst>
                                    <p:set>
                                      <p:cBhvr>
                                        <p:cTn id="19" dur="500" fill="hold">
                                          <p:stCondLst>
                                            <p:cond delay="0"/>
                                          </p:stCondLst>
                                        </p:cTn>
                                        <p:tgtEl>
                                          <p:spTgt spid="3">
                                            <p:txEl>
                                              <p:pRg st="1" end="1"/>
                                            </p:txEl>
                                          </p:spTgt>
                                        </p:tgtEl>
                                        <p:attrNameLst>
                                          <p:attrName>style.visibility</p:attrName>
                                        </p:attrNameLst>
                                      </p:cBhvr>
                                      <p:to>
                                        <p:strVal val="visible"/>
                                      </p:to>
                                    </p:set>
                                    <p:animEffect transition="in" filter="plus(in)">
                                      <p:cBhvr>
                                        <p:cTn id="20" dur="500"/>
                                        <p:tgtEl>
                                          <p:spTgt spid="3">
                                            <p:txEl>
                                              <p:pRg st="1" end="1"/>
                                            </p:txEl>
                                          </p:spTgt>
                                        </p:tgtEl>
                                      </p:cBhvr>
                                    </p:animEffect>
                                  </p:childTnLst>
                                </p:cTn>
                              </p:par>
                              <p:par>
                                <p:cTn id="21" presetID="13" presetClass="entr" presetSubtype="16" fill="hold" nodeType="withEffect">
                                  <p:stCondLst>
                                    <p:cond delay="0"/>
                                  </p:stCondLst>
                                  <p:childTnLst>
                                    <p:set>
                                      <p:cBhvr>
                                        <p:cTn id="22" dur="500" fill="hold">
                                          <p:stCondLst>
                                            <p:cond delay="0"/>
                                          </p:stCondLst>
                                        </p:cTn>
                                        <p:tgtEl>
                                          <p:spTgt spid="3">
                                            <p:txEl>
                                              <p:pRg st="2" end="2"/>
                                            </p:txEl>
                                          </p:spTgt>
                                        </p:tgtEl>
                                        <p:attrNameLst>
                                          <p:attrName>style.visibility</p:attrName>
                                        </p:attrNameLst>
                                      </p:cBhvr>
                                      <p:to>
                                        <p:strVal val="visible"/>
                                      </p:to>
                                    </p:set>
                                    <p:animEffect transition="in" filter="plus(in)">
                                      <p:cBhvr>
                                        <p:cTn id="23" dur="500"/>
                                        <p:tgtEl>
                                          <p:spTgt spid="3">
                                            <p:txEl>
                                              <p:pRg st="2" end="2"/>
                                            </p:txEl>
                                          </p:spTgt>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500"/>
                                        <p:tgtEl>
                                          <p:spTgt spid="3">
                                            <p:txEl>
                                              <p:pRg st="9" end="9"/>
                                            </p:txEl>
                                          </p:spTgt>
                                        </p:tgtEl>
                                      </p:cBhvr>
                                    </p:animEffect>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69277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3. to be frank = frankly speaking 坦白来说（通常放在句首）</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To be frank, the offer leaves us very little margin of profit.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坦白说，这个报价留给我们的利润空间非常少。</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4. There is very little likelihood of any decline in the foreseeable future. 在可预见的将来价格几乎不可能会下跌。</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There is very little likelihood that/of… ……的可能性非常小</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There is very little likelihood that the shipment can be made 20 days earlier.</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提前20天发货的可能性非常少。</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foreseeable future 可预见的未来</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Our company plan to open a factory and a branch office in Ningbo and Hongkong respectively in the foreseeable future. 我公司计划在可预见的将来分别在宁波与香港开设工厂和分公司。</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9815830"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5402580" y="435419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8" presetClass="entr" presetSubtype="0" accel="5000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0" end="0"/>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childTnLst>
                          </p:cTn>
                        </p:par>
                        <p:par>
                          <p:cTn id="33" fill="hold">
                            <p:stCondLst>
                              <p:cond delay="2000"/>
                            </p:stCondLst>
                            <p:childTnLst>
                              <p:par>
                                <p:cTn id="34" presetID="4" presetClass="entr" presetSubtype="16" fill="hold" grpId="0" nodeType="afterEffect">
                                  <p:stCondLst>
                                    <p:cond delay="0"/>
                                  </p:stCondLst>
                                  <p:childTnLst>
                                    <p:set>
                                      <p:cBhvr>
                                        <p:cTn id="35" dur="500" fill="hold">
                                          <p:stCondLst>
                                            <p:cond delay="0"/>
                                          </p:stCondLst>
                                        </p:cTn>
                                        <p:tgtEl>
                                          <p:spTgt spid="2050"/>
                                        </p:tgtEl>
                                        <p:attrNameLst>
                                          <p:attrName>style.visibility</p:attrName>
                                        </p:attrNameLst>
                                      </p:cBhvr>
                                      <p:to>
                                        <p:strVal val="visible"/>
                                      </p:to>
                                    </p:set>
                                    <p:animEffect transition="in" filter="box(in)">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3" end="3"/>
                                            </p:txEl>
                                          </p:spTgt>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4" end="4"/>
                                            </p:txEl>
                                          </p:spTgt>
                                        </p:tgtEl>
                                      </p:cBhvr>
                                    </p:animEffect>
                                  </p:childTnLst>
                                </p:cTn>
                              </p:par>
                              <p:par>
                                <p:cTn id="51" presetID="48" presetClass="entr" presetSubtype="0" accel="5000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5" end="5"/>
                                            </p:txEl>
                                          </p:spTgt>
                                        </p:tgtEl>
                                      </p:cBhvr>
                                    </p:animEffect>
                                  </p:childTnLst>
                                </p:cTn>
                              </p:par>
                              <p:par>
                                <p:cTn id="57" presetID="48" presetClass="entr" presetSubtype="0" accel="5000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2" dur="1000"/>
                                        <p:tgtEl>
                                          <p:spTgt spid="3">
                                            <p:txEl>
                                              <p:pRg st="6" end="6"/>
                                            </p:txEl>
                                          </p:spTgt>
                                        </p:tgtEl>
                                      </p:cBhvr>
                                    </p:animEffect>
                                  </p:childTnLst>
                                </p:cTn>
                              </p:par>
                              <p:par>
                                <p:cTn id="63" presetID="48" presetClass="entr" presetSubtype="0" accel="5000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8" dur="1000"/>
                                        <p:tgtEl>
                                          <p:spTgt spid="3">
                                            <p:txEl>
                                              <p:pRg st="7" end="7"/>
                                            </p:txEl>
                                          </p:spTgt>
                                        </p:tgtEl>
                                      </p:cBhvr>
                                    </p:animEffect>
                                  </p:childTnLst>
                                </p:cTn>
                              </p:par>
                              <p:par>
                                <p:cTn id="69" presetID="48" presetClass="entr" presetSubtype="0" accel="5000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8" end="8"/>
                                            </p:txEl>
                                          </p:spTgt>
                                        </p:tgtEl>
                                      </p:cBhvr>
                                    </p:animEffect>
                                  </p:childTnLst>
                                </p:cTn>
                              </p:par>
                            </p:childTnLst>
                          </p:cTn>
                        </p:par>
                        <p:par>
                          <p:cTn id="75" fill="hold">
                            <p:stCondLst>
                              <p:cond delay="1000"/>
                            </p:stCondLst>
                            <p:childTnLst>
                              <p:par>
                                <p:cTn id="76" presetID="5" presetClass="entr" presetSubtype="10"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checkerboard(across)">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4399915"/>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5</a:t>
            </a:r>
            <a:r>
              <a:rPr lang="zh-CN" altLang="en-US" sz="2800">
                <a:latin typeface="Arial" panose="020B0604020202020204" pitchFamily="34" charset="0"/>
                <a:cs typeface="Arial" panose="020B0604020202020204" pitchFamily="34" charset="0"/>
                <a:sym typeface="+mn-ea"/>
              </a:rPr>
              <a:t>. initial transaction 首笔交易</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类似的表达方法还有 first transaction、first deal、initial deal等。</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 make an exception to do破例做某事</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Considering our long cooperation, we make an exception to give you 2% discount.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考虑到我们的长久合作，我公司破例给您让利两个点。</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类似的表达方法还有 as an exceptional case或者 exceptionally。</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We accept your counter offer as an exceptional case but only for this time.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我们破例接受贵公司的还盘，但只此一次。</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5100955" y="74993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6767195" y="465391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3" presetClass="entr" presetSubtype="16" fill="hold" grpId="0"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plus(in)">
                                      <p:cBhvr>
                                        <p:cTn id="26" dur="20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ox(in)">
                                      <p:cBhvr>
                                        <p:cTn id="31" dur="2000"/>
                                        <p:tgtEl>
                                          <p:spTgt spid="3">
                                            <p:txEl>
                                              <p:pRg st="2" end="2"/>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ox(in)">
                                      <p:cBhvr>
                                        <p:cTn id="34" dur="2000"/>
                                        <p:tgtEl>
                                          <p:spTgt spid="3">
                                            <p:txEl>
                                              <p:pRg st="3" end="3"/>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ox(in)">
                                      <p:cBhvr>
                                        <p:cTn id="37" dur="2000"/>
                                        <p:tgtEl>
                                          <p:spTgt spid="3">
                                            <p:txEl>
                                              <p:pRg st="4" end="4"/>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ox(in)">
                                      <p:cBhvr>
                                        <p:cTn id="40" dur="2000"/>
                                        <p:tgtEl>
                                          <p:spTgt spid="3">
                                            <p:txEl>
                                              <p:pRg st="5" end="5"/>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ox(in)">
                                      <p:cBhvr>
                                        <p:cTn id="43" dur="2000"/>
                                        <p:tgtEl>
                                          <p:spTgt spid="3">
                                            <p:txEl>
                                              <p:pRg st="6" end="6"/>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ox(in)">
                                      <p:cBhvr>
                                        <p:cTn id="46" dur="2000"/>
                                        <p:tgtEl>
                                          <p:spTgt spid="3">
                                            <p:txEl>
                                              <p:pRg st="7" end="7"/>
                                            </p:txEl>
                                          </p:spTgt>
                                        </p:tgtEl>
                                      </p:cBhvr>
                                    </p:animEffect>
                                  </p:childTnLst>
                                </p:cTn>
                              </p:par>
                            </p:childTnLst>
                          </p:cTn>
                        </p:par>
                        <p:par>
                          <p:cTn id="47" fill="hold">
                            <p:stCondLst>
                              <p:cond delay="2000"/>
                            </p:stCondLst>
                            <p:childTnLst>
                              <p:par>
                                <p:cTn id="48" presetID="5" presetClass="entr" presetSubtype="1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heckerboard(across)">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en-US" altLang="zh-CN" sz="4400" spc="500" dirty="0">
                  <a:solidFill>
                    <a:srgbClr val="1D495D"/>
                  </a:solidFill>
                  <a:latin typeface="方正综艺简体" panose="03000509000000000000" pitchFamily="65" charset="-122"/>
                  <a:ea typeface="方正综艺简体" panose="03000509000000000000" pitchFamily="65" charset="-122"/>
                </a:rPr>
                <a:t>Counter-offer</a:t>
              </a:r>
              <a:endParaRPr lang="en-US" altLang="zh-CN" sz="4400" spc="500" dirty="0">
                <a:solidFill>
                  <a:srgbClr val="1D495D"/>
                </a:solidFill>
                <a:latin typeface="方正综艺简体" panose="03000509000000000000" pitchFamily="65" charset="-122"/>
                <a:ea typeface="方正综艺简体" panose="03000509000000000000" pitchFamily="65" charset="-122"/>
              </a:endParaRPr>
            </a:p>
          </p:txBody>
        </p:sp>
      </p:grpSp>
      <p:sp>
        <p:nvSpPr>
          <p:cNvPr id="28" name="Freeform 6"/>
          <p:cNvSpPr/>
          <p:nvPr/>
        </p:nvSpPr>
        <p:spPr bwMode="auto">
          <a:xfrm>
            <a:off x="2977310" y="3537425"/>
            <a:ext cx="198024" cy="2234519"/>
          </a:xfrm>
          <a:custGeom>
            <a:avLst/>
            <a:gdLst>
              <a:gd name="T0" fmla="*/ 0 w 88"/>
              <a:gd name="T1" fmla="*/ 0 h 993"/>
              <a:gd name="T2" fmla="*/ 88 w 88"/>
              <a:gd name="T3" fmla="*/ 0 h 993"/>
              <a:gd name="T4" fmla="*/ 88 w 88"/>
              <a:gd name="T5" fmla="*/ 993 h 993"/>
              <a:gd name="T6" fmla="*/ 0 w 88"/>
              <a:gd name="T7" fmla="*/ 993 h 993"/>
              <a:gd name="T8" fmla="*/ 0 w 88"/>
              <a:gd name="T9" fmla="*/ 0 h 993"/>
              <a:gd name="T10" fmla="*/ 0 w 88"/>
              <a:gd name="T11" fmla="*/ 0 h 993"/>
            </a:gdLst>
            <a:ahLst/>
            <a:cxnLst>
              <a:cxn ang="0">
                <a:pos x="T0" y="T1"/>
              </a:cxn>
              <a:cxn ang="0">
                <a:pos x="T2" y="T3"/>
              </a:cxn>
              <a:cxn ang="0">
                <a:pos x="T4" y="T5"/>
              </a:cxn>
              <a:cxn ang="0">
                <a:pos x="T6" y="T7"/>
              </a:cxn>
              <a:cxn ang="0">
                <a:pos x="T8" y="T9"/>
              </a:cxn>
              <a:cxn ang="0">
                <a:pos x="T10" y="T11"/>
              </a:cxn>
            </a:cxnLst>
            <a:rect l="0" t="0" r="r" b="b"/>
            <a:pathLst>
              <a:path w="88" h="993">
                <a:moveTo>
                  <a:pt x="0" y="0"/>
                </a:moveTo>
                <a:lnTo>
                  <a:pt x="88" y="0"/>
                </a:lnTo>
                <a:lnTo>
                  <a:pt x="88" y="993"/>
                </a:lnTo>
                <a:lnTo>
                  <a:pt x="0" y="993"/>
                </a:lnTo>
                <a:lnTo>
                  <a:pt x="0" y="0"/>
                </a:lnTo>
                <a:lnTo>
                  <a:pt x="0"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29" name="Freeform 7"/>
          <p:cNvSpPr/>
          <p:nvPr/>
        </p:nvSpPr>
        <p:spPr bwMode="auto">
          <a:xfrm>
            <a:off x="3085323" y="3537425"/>
            <a:ext cx="803347" cy="2234519"/>
          </a:xfrm>
          <a:custGeom>
            <a:avLst/>
            <a:gdLst>
              <a:gd name="T0" fmla="*/ 0 w 357"/>
              <a:gd name="T1" fmla="*/ 0 h 993"/>
              <a:gd name="T2" fmla="*/ 267 w 357"/>
              <a:gd name="T3" fmla="*/ 993 h 993"/>
              <a:gd name="T4" fmla="*/ 357 w 357"/>
              <a:gd name="T5" fmla="*/ 993 h 993"/>
              <a:gd name="T6" fmla="*/ 90 w 357"/>
              <a:gd name="T7" fmla="*/ 0 h 993"/>
              <a:gd name="T8" fmla="*/ 0 w 357"/>
              <a:gd name="T9" fmla="*/ 0 h 993"/>
              <a:gd name="T10" fmla="*/ 0 w 357"/>
              <a:gd name="T11" fmla="*/ 0 h 993"/>
            </a:gdLst>
            <a:ahLst/>
            <a:cxnLst>
              <a:cxn ang="0">
                <a:pos x="T0" y="T1"/>
              </a:cxn>
              <a:cxn ang="0">
                <a:pos x="T2" y="T3"/>
              </a:cxn>
              <a:cxn ang="0">
                <a:pos x="T4" y="T5"/>
              </a:cxn>
              <a:cxn ang="0">
                <a:pos x="T6" y="T7"/>
              </a:cxn>
              <a:cxn ang="0">
                <a:pos x="T8" y="T9"/>
              </a:cxn>
              <a:cxn ang="0">
                <a:pos x="T10" y="T11"/>
              </a:cxn>
            </a:cxnLst>
            <a:rect l="0" t="0" r="r" b="b"/>
            <a:pathLst>
              <a:path w="357" h="993">
                <a:moveTo>
                  <a:pt x="0" y="0"/>
                </a:moveTo>
                <a:lnTo>
                  <a:pt x="267" y="993"/>
                </a:lnTo>
                <a:lnTo>
                  <a:pt x="357" y="993"/>
                </a:lnTo>
                <a:lnTo>
                  <a:pt x="90" y="0"/>
                </a:lnTo>
                <a:lnTo>
                  <a:pt x="0" y="0"/>
                </a:lnTo>
                <a:lnTo>
                  <a:pt x="0"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0" name="Freeform 8"/>
          <p:cNvSpPr/>
          <p:nvPr/>
        </p:nvSpPr>
        <p:spPr bwMode="auto">
          <a:xfrm>
            <a:off x="2263974" y="3537425"/>
            <a:ext cx="798847" cy="2234519"/>
          </a:xfrm>
          <a:custGeom>
            <a:avLst/>
            <a:gdLst>
              <a:gd name="T0" fmla="*/ 355 w 355"/>
              <a:gd name="T1" fmla="*/ 0 h 993"/>
              <a:gd name="T2" fmla="*/ 90 w 355"/>
              <a:gd name="T3" fmla="*/ 993 h 993"/>
              <a:gd name="T4" fmla="*/ 0 w 355"/>
              <a:gd name="T5" fmla="*/ 993 h 993"/>
              <a:gd name="T6" fmla="*/ 265 w 355"/>
              <a:gd name="T7" fmla="*/ 0 h 993"/>
              <a:gd name="T8" fmla="*/ 355 w 355"/>
              <a:gd name="T9" fmla="*/ 0 h 993"/>
              <a:gd name="T10" fmla="*/ 355 w 355"/>
              <a:gd name="T11" fmla="*/ 0 h 993"/>
            </a:gdLst>
            <a:ahLst/>
            <a:cxnLst>
              <a:cxn ang="0">
                <a:pos x="T0" y="T1"/>
              </a:cxn>
              <a:cxn ang="0">
                <a:pos x="T2" y="T3"/>
              </a:cxn>
              <a:cxn ang="0">
                <a:pos x="T4" y="T5"/>
              </a:cxn>
              <a:cxn ang="0">
                <a:pos x="T6" y="T7"/>
              </a:cxn>
              <a:cxn ang="0">
                <a:pos x="T8" y="T9"/>
              </a:cxn>
              <a:cxn ang="0">
                <a:pos x="T10" y="T11"/>
              </a:cxn>
            </a:cxnLst>
            <a:rect l="0" t="0" r="r" b="b"/>
            <a:pathLst>
              <a:path w="355" h="993">
                <a:moveTo>
                  <a:pt x="355" y="0"/>
                </a:moveTo>
                <a:lnTo>
                  <a:pt x="90" y="993"/>
                </a:lnTo>
                <a:lnTo>
                  <a:pt x="0" y="993"/>
                </a:lnTo>
                <a:lnTo>
                  <a:pt x="265" y="0"/>
                </a:lnTo>
                <a:lnTo>
                  <a:pt x="355" y="0"/>
                </a:lnTo>
                <a:lnTo>
                  <a:pt x="355" y="0"/>
                </a:ln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1" name="Freeform 9"/>
          <p:cNvSpPr/>
          <p:nvPr/>
        </p:nvSpPr>
        <p:spPr bwMode="auto">
          <a:xfrm>
            <a:off x="1273855" y="1950984"/>
            <a:ext cx="3598183" cy="2335780"/>
          </a:xfrm>
          <a:custGeom>
            <a:avLst/>
            <a:gdLst>
              <a:gd name="T0" fmla="*/ 23 w 676"/>
              <a:gd name="T1" fmla="*/ 439 h 439"/>
              <a:gd name="T2" fmla="*/ 653 w 676"/>
              <a:gd name="T3" fmla="*/ 439 h 439"/>
              <a:gd name="T4" fmla="*/ 676 w 676"/>
              <a:gd name="T5" fmla="*/ 417 h 439"/>
              <a:gd name="T6" fmla="*/ 676 w 676"/>
              <a:gd name="T7" fmla="*/ 23 h 439"/>
              <a:gd name="T8" fmla="*/ 653 w 676"/>
              <a:gd name="T9" fmla="*/ 0 h 439"/>
              <a:gd name="T10" fmla="*/ 23 w 676"/>
              <a:gd name="T11" fmla="*/ 0 h 439"/>
              <a:gd name="T12" fmla="*/ 0 w 676"/>
              <a:gd name="T13" fmla="*/ 23 h 439"/>
              <a:gd name="T14" fmla="*/ 0 w 676"/>
              <a:gd name="T15" fmla="*/ 417 h 439"/>
              <a:gd name="T16" fmla="*/ 23 w 676"/>
              <a:gd name="T17"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439">
                <a:moveTo>
                  <a:pt x="23" y="439"/>
                </a:moveTo>
                <a:cubicBezTo>
                  <a:pt x="653" y="439"/>
                  <a:pt x="653" y="439"/>
                  <a:pt x="653" y="439"/>
                </a:cubicBezTo>
                <a:cubicBezTo>
                  <a:pt x="666" y="439"/>
                  <a:pt x="676" y="429"/>
                  <a:pt x="676" y="417"/>
                </a:cubicBezTo>
                <a:cubicBezTo>
                  <a:pt x="676" y="23"/>
                  <a:pt x="676" y="23"/>
                  <a:pt x="676" y="23"/>
                </a:cubicBezTo>
                <a:cubicBezTo>
                  <a:pt x="676" y="10"/>
                  <a:pt x="666" y="0"/>
                  <a:pt x="653" y="0"/>
                </a:cubicBezTo>
                <a:cubicBezTo>
                  <a:pt x="23" y="0"/>
                  <a:pt x="23" y="0"/>
                  <a:pt x="23" y="0"/>
                </a:cubicBezTo>
                <a:cubicBezTo>
                  <a:pt x="11" y="0"/>
                  <a:pt x="0" y="10"/>
                  <a:pt x="0" y="23"/>
                </a:cubicBezTo>
                <a:cubicBezTo>
                  <a:pt x="0" y="417"/>
                  <a:pt x="0" y="417"/>
                  <a:pt x="0" y="417"/>
                </a:cubicBezTo>
                <a:cubicBezTo>
                  <a:pt x="0" y="429"/>
                  <a:pt x="11" y="439"/>
                  <a:pt x="23" y="439"/>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2" name="Freeform 10"/>
          <p:cNvSpPr/>
          <p:nvPr/>
        </p:nvSpPr>
        <p:spPr bwMode="auto">
          <a:xfrm>
            <a:off x="1507883" y="2180512"/>
            <a:ext cx="3136877" cy="1878976"/>
          </a:xfrm>
          <a:custGeom>
            <a:avLst/>
            <a:gdLst>
              <a:gd name="T0" fmla="*/ 0 w 1394"/>
              <a:gd name="T1" fmla="*/ 835 h 835"/>
              <a:gd name="T2" fmla="*/ 1394 w 1394"/>
              <a:gd name="T3" fmla="*/ 835 h 835"/>
              <a:gd name="T4" fmla="*/ 1394 w 1394"/>
              <a:gd name="T5" fmla="*/ 0 h 835"/>
              <a:gd name="T6" fmla="*/ 0 w 1394"/>
              <a:gd name="T7" fmla="*/ 0 h 835"/>
              <a:gd name="T8" fmla="*/ 0 w 1394"/>
              <a:gd name="T9" fmla="*/ 835 h 835"/>
              <a:gd name="T10" fmla="*/ 0 w 1394"/>
              <a:gd name="T11" fmla="*/ 835 h 835"/>
            </a:gdLst>
            <a:ahLst/>
            <a:cxnLst>
              <a:cxn ang="0">
                <a:pos x="T0" y="T1"/>
              </a:cxn>
              <a:cxn ang="0">
                <a:pos x="T2" y="T3"/>
              </a:cxn>
              <a:cxn ang="0">
                <a:pos x="T4" y="T5"/>
              </a:cxn>
              <a:cxn ang="0">
                <a:pos x="T6" y="T7"/>
              </a:cxn>
              <a:cxn ang="0">
                <a:pos x="T8" y="T9"/>
              </a:cxn>
              <a:cxn ang="0">
                <a:pos x="T10" y="T11"/>
              </a:cxn>
            </a:cxnLst>
            <a:rect l="0" t="0" r="r" b="b"/>
            <a:pathLst>
              <a:path w="1394" h="835">
                <a:moveTo>
                  <a:pt x="0" y="835"/>
                </a:moveTo>
                <a:lnTo>
                  <a:pt x="1394" y="835"/>
                </a:lnTo>
                <a:lnTo>
                  <a:pt x="1394" y="0"/>
                </a:lnTo>
                <a:lnTo>
                  <a:pt x="0" y="0"/>
                </a:lnTo>
                <a:lnTo>
                  <a:pt x="0" y="835"/>
                </a:lnTo>
                <a:lnTo>
                  <a:pt x="0" y="835"/>
                </a:lnTo>
                <a:close/>
              </a:path>
            </a:pathLst>
          </a:custGeom>
          <a:solidFill>
            <a:srgbClr val="2C6E8C"/>
          </a:solidFill>
          <a:ln>
            <a:noFill/>
          </a:ln>
        </p:spPr>
        <p:txBody>
          <a:bodyPr vert="horz" wrap="square" lIns="91440" tIns="45720" rIns="91440" bIns="45720" numCol="1" anchor="t" anchorCtr="0" compatLnSpc="1"/>
          <a:lstStyle/>
          <a:p>
            <a:endParaRPr lang="zh-CN" altLang="en-US"/>
          </a:p>
        </p:txBody>
      </p:sp>
      <p:sp>
        <p:nvSpPr>
          <p:cNvPr id="33" name="Freeform 11"/>
          <p:cNvSpPr/>
          <p:nvPr/>
        </p:nvSpPr>
        <p:spPr bwMode="auto">
          <a:xfrm>
            <a:off x="1577642" y="2250271"/>
            <a:ext cx="3067119" cy="1809217"/>
          </a:xfrm>
          <a:custGeom>
            <a:avLst/>
            <a:gdLst>
              <a:gd name="T0" fmla="*/ 0 w 1363"/>
              <a:gd name="T1" fmla="*/ 804 h 804"/>
              <a:gd name="T2" fmla="*/ 1363 w 1363"/>
              <a:gd name="T3" fmla="*/ 804 h 804"/>
              <a:gd name="T4" fmla="*/ 1363 w 1363"/>
              <a:gd name="T5" fmla="*/ 0 h 804"/>
              <a:gd name="T6" fmla="*/ 0 w 1363"/>
              <a:gd name="T7" fmla="*/ 0 h 804"/>
              <a:gd name="T8" fmla="*/ 0 w 1363"/>
              <a:gd name="T9" fmla="*/ 804 h 804"/>
              <a:gd name="T10" fmla="*/ 0 w 1363"/>
              <a:gd name="T11" fmla="*/ 804 h 804"/>
            </a:gdLst>
            <a:ahLst/>
            <a:cxnLst>
              <a:cxn ang="0">
                <a:pos x="T0" y="T1"/>
              </a:cxn>
              <a:cxn ang="0">
                <a:pos x="T2" y="T3"/>
              </a:cxn>
              <a:cxn ang="0">
                <a:pos x="T4" y="T5"/>
              </a:cxn>
              <a:cxn ang="0">
                <a:pos x="T6" y="T7"/>
              </a:cxn>
              <a:cxn ang="0">
                <a:pos x="T8" y="T9"/>
              </a:cxn>
              <a:cxn ang="0">
                <a:pos x="T10" y="T11"/>
              </a:cxn>
            </a:cxnLst>
            <a:rect l="0" t="0" r="r" b="b"/>
            <a:pathLst>
              <a:path w="1363" h="804">
                <a:moveTo>
                  <a:pt x="0" y="804"/>
                </a:moveTo>
                <a:lnTo>
                  <a:pt x="1363" y="804"/>
                </a:lnTo>
                <a:lnTo>
                  <a:pt x="1363" y="0"/>
                </a:lnTo>
                <a:lnTo>
                  <a:pt x="0" y="0"/>
                </a:lnTo>
                <a:lnTo>
                  <a:pt x="0" y="804"/>
                </a:lnTo>
                <a:lnTo>
                  <a:pt x="0" y="804"/>
                </a:lnTo>
                <a:close/>
              </a:path>
            </a:pathLst>
          </a:custGeom>
          <a:solidFill>
            <a:srgbClr val="F5EDE8"/>
          </a:solidFill>
          <a:ln>
            <a:noFill/>
          </a:ln>
        </p:spPr>
        <p:txBody>
          <a:bodyPr vert="horz" wrap="square" lIns="91440" tIns="45720" rIns="91440" bIns="45720" numCol="1" anchor="t" anchorCtr="0" compatLnSpc="1"/>
          <a:lstStyle/>
          <a:p>
            <a:endParaRPr lang="zh-CN" altLang="en-US"/>
          </a:p>
        </p:txBody>
      </p:sp>
      <p:sp>
        <p:nvSpPr>
          <p:cNvPr id="34" name="Freeform 12"/>
          <p:cNvSpPr/>
          <p:nvPr/>
        </p:nvSpPr>
        <p:spPr bwMode="auto">
          <a:xfrm>
            <a:off x="2243722" y="4723317"/>
            <a:ext cx="1665200" cy="139517"/>
          </a:xfrm>
          <a:custGeom>
            <a:avLst/>
            <a:gdLst>
              <a:gd name="T0" fmla="*/ 13 w 313"/>
              <a:gd name="T1" fmla="*/ 0 h 26"/>
              <a:gd name="T2" fmla="*/ 300 w 313"/>
              <a:gd name="T3" fmla="*/ 0 h 26"/>
              <a:gd name="T4" fmla="*/ 313 w 313"/>
              <a:gd name="T5" fmla="*/ 13 h 26"/>
              <a:gd name="T6" fmla="*/ 313 w 313"/>
              <a:gd name="T7" fmla="*/ 13 h 26"/>
              <a:gd name="T8" fmla="*/ 300 w 313"/>
              <a:gd name="T9" fmla="*/ 26 h 26"/>
              <a:gd name="T10" fmla="*/ 13 w 313"/>
              <a:gd name="T11" fmla="*/ 26 h 26"/>
              <a:gd name="T12" fmla="*/ 0 w 313"/>
              <a:gd name="T13" fmla="*/ 13 h 26"/>
              <a:gd name="T14" fmla="*/ 0 w 313"/>
              <a:gd name="T15" fmla="*/ 13 h 26"/>
              <a:gd name="T16" fmla="*/ 13 w 31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6">
                <a:moveTo>
                  <a:pt x="13" y="0"/>
                </a:moveTo>
                <a:cubicBezTo>
                  <a:pt x="300" y="0"/>
                  <a:pt x="300" y="0"/>
                  <a:pt x="300" y="0"/>
                </a:cubicBezTo>
                <a:cubicBezTo>
                  <a:pt x="307" y="0"/>
                  <a:pt x="313" y="6"/>
                  <a:pt x="313" y="13"/>
                </a:cubicBezTo>
                <a:cubicBezTo>
                  <a:pt x="313" y="13"/>
                  <a:pt x="313" y="13"/>
                  <a:pt x="313" y="13"/>
                </a:cubicBezTo>
                <a:cubicBezTo>
                  <a:pt x="313" y="20"/>
                  <a:pt x="307" y="26"/>
                  <a:pt x="300" y="26"/>
                </a:cubicBezTo>
                <a:cubicBezTo>
                  <a:pt x="13" y="26"/>
                  <a:pt x="13" y="26"/>
                  <a:pt x="13" y="26"/>
                </a:cubicBezTo>
                <a:cubicBezTo>
                  <a:pt x="5" y="26"/>
                  <a:pt x="0" y="20"/>
                  <a:pt x="0" y="13"/>
                </a:cubicBezTo>
                <a:cubicBezTo>
                  <a:pt x="0" y="13"/>
                  <a:pt x="0" y="13"/>
                  <a:pt x="0" y="13"/>
                </a:cubicBezTo>
                <a:cubicBezTo>
                  <a:pt x="0" y="6"/>
                  <a:pt x="5" y="0"/>
                  <a:pt x="13" y="0"/>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2828793" y="2398788"/>
            <a:ext cx="1613445" cy="1521183"/>
          </a:xfrm>
          <a:custGeom>
            <a:avLst/>
            <a:gdLst>
              <a:gd name="T0" fmla="*/ 175 w 303"/>
              <a:gd name="T1" fmla="*/ 11 h 286"/>
              <a:gd name="T2" fmla="*/ 78 w 303"/>
              <a:gd name="T3" fmla="*/ 10 h 286"/>
              <a:gd name="T4" fmla="*/ 73 w 303"/>
              <a:gd name="T5" fmla="*/ 13 h 286"/>
              <a:gd name="T6" fmla="*/ 48 w 303"/>
              <a:gd name="T7" fmla="*/ 18 h 286"/>
              <a:gd name="T8" fmla="*/ 43 w 303"/>
              <a:gd name="T9" fmla="*/ 29 h 286"/>
              <a:gd name="T10" fmla="*/ 49 w 303"/>
              <a:gd name="T11" fmla="*/ 28 h 286"/>
              <a:gd name="T12" fmla="*/ 140 w 303"/>
              <a:gd name="T13" fmla="*/ 18 h 286"/>
              <a:gd name="T14" fmla="*/ 171 w 303"/>
              <a:gd name="T15" fmla="*/ 24 h 286"/>
              <a:gd name="T16" fmla="*/ 210 w 303"/>
              <a:gd name="T17" fmla="*/ 21 h 286"/>
              <a:gd name="T18" fmla="*/ 259 w 303"/>
              <a:gd name="T19" fmla="*/ 28 h 286"/>
              <a:gd name="T20" fmla="*/ 247 w 303"/>
              <a:gd name="T21" fmla="*/ 57 h 286"/>
              <a:gd name="T22" fmla="*/ 237 w 303"/>
              <a:gd name="T23" fmla="*/ 52 h 286"/>
              <a:gd name="T24" fmla="*/ 215 w 303"/>
              <a:gd name="T25" fmla="*/ 119 h 286"/>
              <a:gd name="T26" fmla="*/ 208 w 303"/>
              <a:gd name="T27" fmla="*/ 136 h 286"/>
              <a:gd name="T28" fmla="*/ 182 w 303"/>
              <a:gd name="T29" fmla="*/ 170 h 286"/>
              <a:gd name="T30" fmla="*/ 153 w 303"/>
              <a:gd name="T31" fmla="*/ 162 h 286"/>
              <a:gd name="T32" fmla="*/ 116 w 303"/>
              <a:gd name="T33" fmla="*/ 153 h 286"/>
              <a:gd name="T34" fmla="*/ 105 w 303"/>
              <a:gd name="T35" fmla="*/ 171 h 286"/>
              <a:gd name="T36" fmla="*/ 22 w 303"/>
              <a:gd name="T37" fmla="*/ 181 h 286"/>
              <a:gd name="T38" fmla="*/ 50 w 303"/>
              <a:gd name="T39" fmla="*/ 140 h 286"/>
              <a:gd name="T40" fmla="*/ 60 w 303"/>
              <a:gd name="T41" fmla="*/ 128 h 286"/>
              <a:gd name="T42" fmla="*/ 39 w 303"/>
              <a:gd name="T43" fmla="*/ 116 h 286"/>
              <a:gd name="T44" fmla="*/ 40 w 303"/>
              <a:gd name="T45" fmla="*/ 95 h 286"/>
              <a:gd name="T46" fmla="*/ 52 w 303"/>
              <a:gd name="T47" fmla="*/ 73 h 286"/>
              <a:gd name="T48" fmla="*/ 35 w 303"/>
              <a:gd name="T49" fmla="*/ 78 h 286"/>
              <a:gd name="T50" fmla="*/ 56 w 303"/>
              <a:gd name="T51" fmla="*/ 56 h 286"/>
              <a:gd name="T52" fmla="*/ 84 w 303"/>
              <a:gd name="T53" fmla="*/ 64 h 286"/>
              <a:gd name="T54" fmla="*/ 112 w 303"/>
              <a:gd name="T55" fmla="*/ 48 h 286"/>
              <a:gd name="T56" fmla="*/ 125 w 303"/>
              <a:gd name="T57" fmla="*/ 46 h 286"/>
              <a:gd name="T58" fmla="*/ 135 w 303"/>
              <a:gd name="T59" fmla="*/ 20 h 286"/>
              <a:gd name="T60" fmla="*/ 142 w 303"/>
              <a:gd name="T61" fmla="*/ 25 h 286"/>
              <a:gd name="T62" fmla="*/ 86 w 303"/>
              <a:gd name="T63" fmla="*/ 45 h 286"/>
              <a:gd name="T64" fmla="*/ 125 w 303"/>
              <a:gd name="T65" fmla="*/ 46 h 286"/>
              <a:gd name="T66" fmla="*/ 171 w 303"/>
              <a:gd name="T67" fmla="*/ 64 h 286"/>
              <a:gd name="T68" fmla="*/ 65 w 303"/>
              <a:gd name="T69" fmla="*/ 75 h 286"/>
              <a:gd name="T70" fmla="*/ 63 w 303"/>
              <a:gd name="T71" fmla="*/ 77 h 286"/>
              <a:gd name="T72" fmla="*/ 232 w 303"/>
              <a:gd name="T73" fmla="*/ 102 h 286"/>
              <a:gd name="T74" fmla="*/ 173 w 303"/>
              <a:gd name="T75" fmla="*/ 94 h 286"/>
              <a:gd name="T76" fmla="*/ 22 w 303"/>
              <a:gd name="T77" fmla="*/ 93 h 286"/>
              <a:gd name="T78" fmla="*/ 51 w 303"/>
              <a:gd name="T79" fmla="*/ 89 h 286"/>
              <a:gd name="T80" fmla="*/ 168 w 303"/>
              <a:gd name="T81" fmla="*/ 98 h 286"/>
              <a:gd name="T82" fmla="*/ 239 w 303"/>
              <a:gd name="T83" fmla="*/ 108 h 286"/>
              <a:gd name="T84" fmla="*/ 133 w 303"/>
              <a:gd name="T85" fmla="*/ 111 h 286"/>
              <a:gd name="T86" fmla="*/ 77 w 303"/>
              <a:gd name="T87" fmla="*/ 120 h 286"/>
              <a:gd name="T88" fmla="*/ 113 w 303"/>
              <a:gd name="T89" fmla="*/ 110 h 286"/>
              <a:gd name="T90" fmla="*/ 223 w 303"/>
              <a:gd name="T91" fmla="*/ 129 h 286"/>
              <a:gd name="T92" fmla="*/ 65 w 303"/>
              <a:gd name="T93" fmla="*/ 133 h 286"/>
              <a:gd name="T94" fmla="*/ 34 w 303"/>
              <a:gd name="T95" fmla="*/ 174 h 286"/>
              <a:gd name="T96" fmla="*/ 197 w 303"/>
              <a:gd name="T97" fmla="*/ 193 h 286"/>
              <a:gd name="T98" fmla="*/ 224 w 303"/>
              <a:gd name="T99" fmla="*/ 190 h 286"/>
              <a:gd name="T100" fmla="*/ 230 w 303"/>
              <a:gd name="T101" fmla="*/ 191 h 286"/>
              <a:gd name="T102" fmla="*/ 180 w 303"/>
              <a:gd name="T103" fmla="*/ 193 h 286"/>
              <a:gd name="T104" fmla="*/ 262 w 303"/>
              <a:gd name="T105" fmla="*/ 197 h 286"/>
              <a:gd name="T106" fmla="*/ 222 w 303"/>
              <a:gd name="T107" fmla="*/ 203 h 286"/>
              <a:gd name="T108" fmla="*/ 277 w 303"/>
              <a:gd name="T109" fmla="*/ 208 h 286"/>
              <a:gd name="T110" fmla="*/ 234 w 303"/>
              <a:gd name="T111" fmla="*/ 251 h 286"/>
              <a:gd name="T112" fmla="*/ 219 w 303"/>
              <a:gd name="T113" fmla="*/ 215 h 286"/>
              <a:gd name="T114" fmla="*/ 283 w 303"/>
              <a:gd name="T115" fmla="*/ 216 h 286"/>
              <a:gd name="T116" fmla="*/ 286 w 303"/>
              <a:gd name="T117" fmla="*/ 269 h 286"/>
              <a:gd name="T118" fmla="*/ 269 w 303"/>
              <a:gd name="T119" fmla="*/ 285 h 286"/>
              <a:gd name="T120" fmla="*/ 219 w 303"/>
              <a:gd name="T121" fmla="*/ 172 h 286"/>
              <a:gd name="T122" fmla="*/ 25 w 303"/>
              <a:gd name="T123" fmla="*/ 176 h 286"/>
              <a:gd name="T124" fmla="*/ 103 w 303"/>
              <a:gd name="T125" fmla="*/ 2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286">
                <a:moveTo>
                  <a:pt x="117" y="2"/>
                </a:moveTo>
                <a:cubicBezTo>
                  <a:pt x="118" y="2"/>
                  <a:pt x="118" y="2"/>
                  <a:pt x="118" y="2"/>
                </a:cubicBezTo>
                <a:cubicBezTo>
                  <a:pt x="117" y="2"/>
                  <a:pt x="117" y="2"/>
                  <a:pt x="117" y="3"/>
                </a:cubicBezTo>
                <a:cubicBezTo>
                  <a:pt x="119" y="4"/>
                  <a:pt x="119" y="4"/>
                  <a:pt x="119" y="4"/>
                </a:cubicBezTo>
                <a:cubicBezTo>
                  <a:pt x="117" y="4"/>
                  <a:pt x="117" y="7"/>
                  <a:pt x="115" y="6"/>
                </a:cubicBezTo>
                <a:cubicBezTo>
                  <a:pt x="114" y="6"/>
                  <a:pt x="114" y="5"/>
                  <a:pt x="113" y="6"/>
                </a:cubicBezTo>
                <a:cubicBezTo>
                  <a:pt x="113" y="4"/>
                  <a:pt x="113" y="2"/>
                  <a:pt x="114" y="0"/>
                </a:cubicBezTo>
                <a:cubicBezTo>
                  <a:pt x="115" y="0"/>
                  <a:pt x="116" y="2"/>
                  <a:pt x="117" y="2"/>
                </a:cubicBezTo>
                <a:close/>
                <a:moveTo>
                  <a:pt x="121" y="5"/>
                </a:moveTo>
                <a:cubicBezTo>
                  <a:pt x="121" y="5"/>
                  <a:pt x="121" y="5"/>
                  <a:pt x="121" y="5"/>
                </a:cubicBezTo>
                <a:cubicBezTo>
                  <a:pt x="122" y="5"/>
                  <a:pt x="123" y="5"/>
                  <a:pt x="123" y="6"/>
                </a:cubicBezTo>
                <a:cubicBezTo>
                  <a:pt x="125" y="7"/>
                  <a:pt x="122" y="9"/>
                  <a:pt x="125" y="9"/>
                </a:cubicBezTo>
                <a:cubicBezTo>
                  <a:pt x="125" y="9"/>
                  <a:pt x="125" y="9"/>
                  <a:pt x="125" y="9"/>
                </a:cubicBezTo>
                <a:cubicBezTo>
                  <a:pt x="124" y="12"/>
                  <a:pt x="122" y="9"/>
                  <a:pt x="120" y="10"/>
                </a:cubicBezTo>
                <a:cubicBezTo>
                  <a:pt x="119" y="11"/>
                  <a:pt x="119" y="8"/>
                  <a:pt x="117" y="9"/>
                </a:cubicBezTo>
                <a:cubicBezTo>
                  <a:pt x="118" y="8"/>
                  <a:pt x="118" y="7"/>
                  <a:pt x="118" y="7"/>
                </a:cubicBezTo>
                <a:cubicBezTo>
                  <a:pt x="117" y="7"/>
                  <a:pt x="117" y="7"/>
                  <a:pt x="117" y="7"/>
                </a:cubicBezTo>
                <a:cubicBezTo>
                  <a:pt x="117" y="6"/>
                  <a:pt x="119" y="5"/>
                  <a:pt x="119" y="5"/>
                </a:cubicBezTo>
                <a:cubicBezTo>
                  <a:pt x="120" y="4"/>
                  <a:pt x="120" y="5"/>
                  <a:pt x="121" y="5"/>
                </a:cubicBezTo>
                <a:close/>
                <a:moveTo>
                  <a:pt x="179" y="6"/>
                </a:moveTo>
                <a:cubicBezTo>
                  <a:pt x="179" y="8"/>
                  <a:pt x="180" y="10"/>
                  <a:pt x="182" y="10"/>
                </a:cubicBezTo>
                <a:cubicBezTo>
                  <a:pt x="182" y="10"/>
                  <a:pt x="182" y="10"/>
                  <a:pt x="182" y="10"/>
                </a:cubicBezTo>
                <a:cubicBezTo>
                  <a:pt x="181" y="9"/>
                  <a:pt x="181" y="9"/>
                  <a:pt x="180" y="8"/>
                </a:cubicBezTo>
                <a:cubicBezTo>
                  <a:pt x="180" y="8"/>
                  <a:pt x="180" y="7"/>
                  <a:pt x="180" y="6"/>
                </a:cubicBezTo>
                <a:cubicBezTo>
                  <a:pt x="183" y="7"/>
                  <a:pt x="183" y="7"/>
                  <a:pt x="183" y="7"/>
                </a:cubicBezTo>
                <a:cubicBezTo>
                  <a:pt x="183" y="7"/>
                  <a:pt x="183" y="7"/>
                  <a:pt x="183" y="7"/>
                </a:cubicBezTo>
                <a:cubicBezTo>
                  <a:pt x="183" y="8"/>
                  <a:pt x="184" y="9"/>
                  <a:pt x="183" y="9"/>
                </a:cubicBezTo>
                <a:cubicBezTo>
                  <a:pt x="182" y="9"/>
                  <a:pt x="182" y="10"/>
                  <a:pt x="182" y="10"/>
                </a:cubicBezTo>
                <a:cubicBezTo>
                  <a:pt x="182" y="10"/>
                  <a:pt x="182" y="10"/>
                  <a:pt x="183" y="10"/>
                </a:cubicBezTo>
                <a:cubicBezTo>
                  <a:pt x="182" y="11"/>
                  <a:pt x="182" y="11"/>
                  <a:pt x="181" y="10"/>
                </a:cubicBezTo>
                <a:cubicBezTo>
                  <a:pt x="180" y="12"/>
                  <a:pt x="180" y="12"/>
                  <a:pt x="180" y="12"/>
                </a:cubicBezTo>
                <a:cubicBezTo>
                  <a:pt x="180" y="12"/>
                  <a:pt x="179" y="12"/>
                  <a:pt x="179" y="12"/>
                </a:cubicBezTo>
                <a:cubicBezTo>
                  <a:pt x="178" y="12"/>
                  <a:pt x="180" y="13"/>
                  <a:pt x="179" y="13"/>
                </a:cubicBezTo>
                <a:cubicBezTo>
                  <a:pt x="179" y="13"/>
                  <a:pt x="178" y="13"/>
                  <a:pt x="178" y="13"/>
                </a:cubicBezTo>
                <a:cubicBezTo>
                  <a:pt x="178" y="13"/>
                  <a:pt x="178" y="13"/>
                  <a:pt x="178" y="13"/>
                </a:cubicBezTo>
                <a:cubicBezTo>
                  <a:pt x="177" y="12"/>
                  <a:pt x="175" y="12"/>
                  <a:pt x="175" y="11"/>
                </a:cubicBezTo>
                <a:cubicBezTo>
                  <a:pt x="175" y="11"/>
                  <a:pt x="175" y="11"/>
                  <a:pt x="175" y="11"/>
                </a:cubicBezTo>
                <a:cubicBezTo>
                  <a:pt x="174" y="10"/>
                  <a:pt x="174" y="9"/>
                  <a:pt x="173" y="8"/>
                </a:cubicBezTo>
                <a:cubicBezTo>
                  <a:pt x="174" y="8"/>
                  <a:pt x="173" y="7"/>
                  <a:pt x="174" y="6"/>
                </a:cubicBezTo>
                <a:cubicBezTo>
                  <a:pt x="175" y="7"/>
                  <a:pt x="176" y="8"/>
                  <a:pt x="177" y="9"/>
                </a:cubicBezTo>
                <a:cubicBezTo>
                  <a:pt x="178" y="8"/>
                  <a:pt x="176" y="7"/>
                  <a:pt x="177" y="6"/>
                </a:cubicBezTo>
                <a:cubicBezTo>
                  <a:pt x="178" y="6"/>
                  <a:pt x="178" y="6"/>
                  <a:pt x="179" y="6"/>
                </a:cubicBezTo>
                <a:close/>
                <a:moveTo>
                  <a:pt x="191" y="7"/>
                </a:moveTo>
                <a:cubicBezTo>
                  <a:pt x="190" y="8"/>
                  <a:pt x="190" y="8"/>
                  <a:pt x="189" y="8"/>
                </a:cubicBezTo>
                <a:cubicBezTo>
                  <a:pt x="188" y="8"/>
                  <a:pt x="186" y="8"/>
                  <a:pt x="185" y="6"/>
                </a:cubicBezTo>
                <a:cubicBezTo>
                  <a:pt x="186" y="7"/>
                  <a:pt x="187" y="6"/>
                  <a:pt x="188" y="7"/>
                </a:cubicBezTo>
                <a:cubicBezTo>
                  <a:pt x="189" y="6"/>
                  <a:pt x="190" y="6"/>
                  <a:pt x="191" y="7"/>
                </a:cubicBezTo>
                <a:close/>
                <a:moveTo>
                  <a:pt x="101" y="7"/>
                </a:moveTo>
                <a:cubicBezTo>
                  <a:pt x="100" y="6"/>
                  <a:pt x="100" y="6"/>
                  <a:pt x="100" y="6"/>
                </a:cubicBezTo>
                <a:cubicBezTo>
                  <a:pt x="101" y="6"/>
                  <a:pt x="101" y="6"/>
                  <a:pt x="101" y="6"/>
                </a:cubicBezTo>
                <a:cubicBezTo>
                  <a:pt x="101" y="7"/>
                  <a:pt x="101" y="7"/>
                  <a:pt x="101" y="7"/>
                </a:cubicBezTo>
                <a:close/>
                <a:moveTo>
                  <a:pt x="79" y="6"/>
                </a:moveTo>
                <a:cubicBezTo>
                  <a:pt x="78" y="6"/>
                  <a:pt x="78" y="6"/>
                  <a:pt x="78" y="6"/>
                </a:cubicBezTo>
                <a:cubicBezTo>
                  <a:pt x="79" y="5"/>
                  <a:pt x="79" y="5"/>
                  <a:pt x="79" y="5"/>
                </a:cubicBezTo>
                <a:cubicBezTo>
                  <a:pt x="79" y="6"/>
                  <a:pt x="79" y="6"/>
                  <a:pt x="79" y="6"/>
                </a:cubicBezTo>
                <a:cubicBezTo>
                  <a:pt x="79" y="6"/>
                  <a:pt x="79" y="6"/>
                  <a:pt x="79" y="6"/>
                </a:cubicBezTo>
                <a:close/>
                <a:moveTo>
                  <a:pt x="86" y="9"/>
                </a:moveTo>
                <a:cubicBezTo>
                  <a:pt x="86" y="9"/>
                  <a:pt x="86" y="9"/>
                  <a:pt x="85" y="10"/>
                </a:cubicBezTo>
                <a:cubicBezTo>
                  <a:pt x="85" y="9"/>
                  <a:pt x="85" y="9"/>
                  <a:pt x="84" y="8"/>
                </a:cubicBezTo>
                <a:cubicBezTo>
                  <a:pt x="84" y="8"/>
                  <a:pt x="85" y="7"/>
                  <a:pt x="85" y="7"/>
                </a:cubicBezTo>
                <a:cubicBezTo>
                  <a:pt x="86" y="8"/>
                  <a:pt x="86" y="8"/>
                  <a:pt x="86" y="9"/>
                </a:cubicBezTo>
                <a:close/>
                <a:moveTo>
                  <a:pt x="79" y="8"/>
                </a:moveTo>
                <a:cubicBezTo>
                  <a:pt x="79" y="8"/>
                  <a:pt x="79" y="8"/>
                  <a:pt x="78" y="8"/>
                </a:cubicBezTo>
                <a:cubicBezTo>
                  <a:pt x="78" y="7"/>
                  <a:pt x="78" y="7"/>
                  <a:pt x="78" y="7"/>
                </a:cubicBezTo>
                <a:cubicBezTo>
                  <a:pt x="79" y="8"/>
                  <a:pt x="79" y="8"/>
                  <a:pt x="79" y="8"/>
                </a:cubicBezTo>
                <a:close/>
                <a:moveTo>
                  <a:pt x="79" y="9"/>
                </a:moveTo>
                <a:cubicBezTo>
                  <a:pt x="79" y="8"/>
                  <a:pt x="79" y="8"/>
                  <a:pt x="79" y="8"/>
                </a:cubicBezTo>
                <a:cubicBezTo>
                  <a:pt x="79" y="9"/>
                  <a:pt x="78" y="9"/>
                  <a:pt x="79" y="9"/>
                </a:cubicBezTo>
                <a:cubicBezTo>
                  <a:pt x="79" y="9"/>
                  <a:pt x="79" y="9"/>
                  <a:pt x="79" y="9"/>
                </a:cubicBezTo>
                <a:cubicBezTo>
                  <a:pt x="79" y="9"/>
                  <a:pt x="79" y="9"/>
                  <a:pt x="79" y="9"/>
                </a:cubicBezTo>
                <a:cubicBezTo>
                  <a:pt x="79" y="9"/>
                  <a:pt x="79" y="9"/>
                  <a:pt x="79" y="9"/>
                </a:cubicBezTo>
                <a:cubicBezTo>
                  <a:pt x="78" y="10"/>
                  <a:pt x="78" y="10"/>
                  <a:pt x="78" y="10"/>
                </a:cubicBezTo>
                <a:cubicBezTo>
                  <a:pt x="79" y="10"/>
                  <a:pt x="80" y="10"/>
                  <a:pt x="80" y="11"/>
                </a:cubicBezTo>
                <a:cubicBezTo>
                  <a:pt x="80" y="11"/>
                  <a:pt x="80" y="11"/>
                  <a:pt x="80" y="11"/>
                </a:cubicBezTo>
                <a:cubicBezTo>
                  <a:pt x="80" y="12"/>
                  <a:pt x="80" y="12"/>
                  <a:pt x="80" y="12"/>
                </a:cubicBezTo>
                <a:cubicBezTo>
                  <a:pt x="79" y="12"/>
                  <a:pt x="79" y="12"/>
                  <a:pt x="79" y="13"/>
                </a:cubicBezTo>
                <a:cubicBezTo>
                  <a:pt x="79" y="12"/>
                  <a:pt x="79" y="12"/>
                  <a:pt x="79" y="12"/>
                </a:cubicBezTo>
                <a:cubicBezTo>
                  <a:pt x="79" y="11"/>
                  <a:pt x="78" y="11"/>
                  <a:pt x="78" y="11"/>
                </a:cubicBezTo>
                <a:cubicBezTo>
                  <a:pt x="77" y="11"/>
                  <a:pt x="77" y="11"/>
                  <a:pt x="77" y="11"/>
                </a:cubicBezTo>
                <a:cubicBezTo>
                  <a:pt x="77" y="11"/>
                  <a:pt x="77" y="11"/>
                  <a:pt x="77" y="11"/>
                </a:cubicBezTo>
                <a:cubicBezTo>
                  <a:pt x="78" y="10"/>
                  <a:pt x="78" y="11"/>
                  <a:pt x="79" y="11"/>
                </a:cubicBezTo>
                <a:cubicBezTo>
                  <a:pt x="79" y="11"/>
                  <a:pt x="79" y="11"/>
                  <a:pt x="79" y="11"/>
                </a:cubicBezTo>
                <a:cubicBezTo>
                  <a:pt x="80" y="11"/>
                  <a:pt x="80" y="11"/>
                  <a:pt x="80" y="11"/>
                </a:cubicBezTo>
                <a:cubicBezTo>
                  <a:pt x="80" y="10"/>
                  <a:pt x="78" y="10"/>
                  <a:pt x="78" y="10"/>
                </a:cubicBezTo>
                <a:cubicBezTo>
                  <a:pt x="78" y="9"/>
                  <a:pt x="78" y="9"/>
                  <a:pt x="78" y="8"/>
                </a:cubicBezTo>
                <a:cubicBezTo>
                  <a:pt x="78" y="8"/>
                  <a:pt x="78" y="9"/>
                  <a:pt x="79" y="9"/>
                </a:cubicBezTo>
                <a:close/>
                <a:moveTo>
                  <a:pt x="83" y="10"/>
                </a:moveTo>
                <a:cubicBezTo>
                  <a:pt x="84" y="11"/>
                  <a:pt x="84" y="10"/>
                  <a:pt x="85" y="10"/>
                </a:cubicBezTo>
                <a:cubicBezTo>
                  <a:pt x="85" y="11"/>
                  <a:pt x="83" y="11"/>
                  <a:pt x="84" y="12"/>
                </a:cubicBezTo>
                <a:cubicBezTo>
                  <a:pt x="85" y="12"/>
                  <a:pt x="85" y="12"/>
                  <a:pt x="85" y="12"/>
                </a:cubicBezTo>
                <a:cubicBezTo>
                  <a:pt x="84" y="13"/>
                  <a:pt x="84" y="13"/>
                  <a:pt x="83" y="13"/>
                </a:cubicBezTo>
                <a:cubicBezTo>
                  <a:pt x="82" y="12"/>
                  <a:pt x="82" y="12"/>
                  <a:pt x="82" y="11"/>
                </a:cubicBezTo>
                <a:cubicBezTo>
                  <a:pt x="83" y="11"/>
                  <a:pt x="83" y="11"/>
                  <a:pt x="83" y="10"/>
                </a:cubicBezTo>
                <a:cubicBezTo>
                  <a:pt x="83" y="10"/>
                  <a:pt x="82" y="10"/>
                  <a:pt x="82" y="10"/>
                </a:cubicBezTo>
                <a:cubicBezTo>
                  <a:pt x="83" y="9"/>
                  <a:pt x="83" y="9"/>
                  <a:pt x="84" y="10"/>
                </a:cubicBezTo>
                <a:cubicBezTo>
                  <a:pt x="83" y="10"/>
                  <a:pt x="83" y="10"/>
                  <a:pt x="83" y="10"/>
                </a:cubicBezTo>
                <a:close/>
                <a:moveTo>
                  <a:pt x="74" y="13"/>
                </a:moveTo>
                <a:cubicBezTo>
                  <a:pt x="74" y="13"/>
                  <a:pt x="74" y="12"/>
                  <a:pt x="74" y="13"/>
                </a:cubicBezTo>
                <a:cubicBezTo>
                  <a:pt x="75" y="13"/>
                  <a:pt x="74" y="13"/>
                  <a:pt x="74" y="14"/>
                </a:cubicBezTo>
                <a:cubicBezTo>
                  <a:pt x="74" y="13"/>
                  <a:pt x="74" y="14"/>
                  <a:pt x="73" y="14"/>
                </a:cubicBezTo>
                <a:cubicBezTo>
                  <a:pt x="74" y="14"/>
                  <a:pt x="74" y="14"/>
                  <a:pt x="74" y="14"/>
                </a:cubicBezTo>
                <a:cubicBezTo>
                  <a:pt x="74" y="15"/>
                  <a:pt x="72" y="15"/>
                  <a:pt x="73" y="16"/>
                </a:cubicBezTo>
                <a:cubicBezTo>
                  <a:pt x="73" y="16"/>
                  <a:pt x="73" y="16"/>
                  <a:pt x="72" y="17"/>
                </a:cubicBezTo>
                <a:cubicBezTo>
                  <a:pt x="72" y="16"/>
                  <a:pt x="72" y="16"/>
                  <a:pt x="72" y="16"/>
                </a:cubicBezTo>
                <a:cubicBezTo>
                  <a:pt x="71" y="17"/>
                  <a:pt x="71" y="17"/>
                  <a:pt x="71" y="17"/>
                </a:cubicBezTo>
                <a:cubicBezTo>
                  <a:pt x="70" y="16"/>
                  <a:pt x="72" y="14"/>
                  <a:pt x="71" y="14"/>
                </a:cubicBezTo>
                <a:cubicBezTo>
                  <a:pt x="72" y="15"/>
                  <a:pt x="73" y="14"/>
                  <a:pt x="73" y="13"/>
                </a:cubicBezTo>
                <a:cubicBezTo>
                  <a:pt x="73" y="13"/>
                  <a:pt x="73" y="13"/>
                  <a:pt x="73" y="13"/>
                </a:cubicBezTo>
                <a:cubicBezTo>
                  <a:pt x="74" y="12"/>
                  <a:pt x="74" y="12"/>
                  <a:pt x="74" y="12"/>
                </a:cubicBezTo>
                <a:cubicBezTo>
                  <a:pt x="74" y="12"/>
                  <a:pt x="73" y="13"/>
                  <a:pt x="74" y="13"/>
                </a:cubicBezTo>
                <a:close/>
                <a:moveTo>
                  <a:pt x="78" y="12"/>
                </a:moveTo>
                <a:cubicBezTo>
                  <a:pt x="77" y="12"/>
                  <a:pt x="77" y="12"/>
                  <a:pt x="77" y="12"/>
                </a:cubicBezTo>
                <a:cubicBezTo>
                  <a:pt x="78" y="12"/>
                  <a:pt x="78" y="12"/>
                  <a:pt x="78" y="12"/>
                </a:cubicBezTo>
                <a:cubicBezTo>
                  <a:pt x="78" y="12"/>
                  <a:pt x="78" y="12"/>
                  <a:pt x="78" y="12"/>
                </a:cubicBezTo>
                <a:close/>
                <a:moveTo>
                  <a:pt x="72" y="13"/>
                </a:moveTo>
                <a:cubicBezTo>
                  <a:pt x="72" y="14"/>
                  <a:pt x="72" y="14"/>
                  <a:pt x="72" y="14"/>
                </a:cubicBezTo>
                <a:cubicBezTo>
                  <a:pt x="71" y="14"/>
                  <a:pt x="71" y="13"/>
                  <a:pt x="70" y="13"/>
                </a:cubicBezTo>
                <a:cubicBezTo>
                  <a:pt x="69" y="14"/>
                  <a:pt x="70" y="14"/>
                  <a:pt x="70" y="15"/>
                </a:cubicBezTo>
                <a:cubicBezTo>
                  <a:pt x="70" y="15"/>
                  <a:pt x="70" y="15"/>
                  <a:pt x="70" y="15"/>
                </a:cubicBezTo>
                <a:cubicBezTo>
                  <a:pt x="69" y="16"/>
                  <a:pt x="69" y="14"/>
                  <a:pt x="68" y="15"/>
                </a:cubicBezTo>
                <a:cubicBezTo>
                  <a:pt x="68" y="14"/>
                  <a:pt x="69" y="13"/>
                  <a:pt x="70" y="13"/>
                </a:cubicBezTo>
                <a:cubicBezTo>
                  <a:pt x="70" y="13"/>
                  <a:pt x="71" y="13"/>
                  <a:pt x="72" y="13"/>
                </a:cubicBezTo>
                <a:close/>
                <a:moveTo>
                  <a:pt x="82" y="14"/>
                </a:moveTo>
                <a:cubicBezTo>
                  <a:pt x="81" y="15"/>
                  <a:pt x="81" y="15"/>
                  <a:pt x="81" y="15"/>
                </a:cubicBezTo>
                <a:cubicBezTo>
                  <a:pt x="81" y="15"/>
                  <a:pt x="81" y="14"/>
                  <a:pt x="81" y="14"/>
                </a:cubicBezTo>
                <a:cubicBezTo>
                  <a:pt x="81" y="15"/>
                  <a:pt x="81" y="15"/>
                  <a:pt x="81" y="15"/>
                </a:cubicBezTo>
                <a:cubicBezTo>
                  <a:pt x="81" y="15"/>
                  <a:pt x="81" y="15"/>
                  <a:pt x="81" y="15"/>
                </a:cubicBezTo>
                <a:cubicBezTo>
                  <a:pt x="81" y="15"/>
                  <a:pt x="80" y="15"/>
                  <a:pt x="80" y="15"/>
                </a:cubicBezTo>
                <a:cubicBezTo>
                  <a:pt x="79" y="14"/>
                  <a:pt x="79" y="14"/>
                  <a:pt x="79" y="14"/>
                </a:cubicBezTo>
                <a:cubicBezTo>
                  <a:pt x="80" y="14"/>
                  <a:pt x="81" y="14"/>
                  <a:pt x="81" y="13"/>
                </a:cubicBezTo>
                <a:cubicBezTo>
                  <a:pt x="81" y="13"/>
                  <a:pt x="82" y="13"/>
                  <a:pt x="82" y="14"/>
                </a:cubicBezTo>
                <a:close/>
                <a:moveTo>
                  <a:pt x="84" y="15"/>
                </a:moveTo>
                <a:cubicBezTo>
                  <a:pt x="84" y="15"/>
                  <a:pt x="83" y="16"/>
                  <a:pt x="83" y="16"/>
                </a:cubicBezTo>
                <a:cubicBezTo>
                  <a:pt x="83" y="15"/>
                  <a:pt x="83" y="15"/>
                  <a:pt x="83" y="15"/>
                </a:cubicBezTo>
                <a:cubicBezTo>
                  <a:pt x="84" y="15"/>
                  <a:pt x="84" y="15"/>
                  <a:pt x="84" y="15"/>
                </a:cubicBezTo>
                <a:cubicBezTo>
                  <a:pt x="84" y="15"/>
                  <a:pt x="84" y="15"/>
                  <a:pt x="84" y="15"/>
                </a:cubicBezTo>
                <a:close/>
                <a:moveTo>
                  <a:pt x="75" y="17"/>
                </a:moveTo>
                <a:cubicBezTo>
                  <a:pt x="75" y="17"/>
                  <a:pt x="75" y="17"/>
                  <a:pt x="75" y="17"/>
                </a:cubicBezTo>
                <a:cubicBezTo>
                  <a:pt x="75" y="17"/>
                  <a:pt x="75" y="16"/>
                  <a:pt x="75" y="16"/>
                </a:cubicBezTo>
                <a:cubicBezTo>
                  <a:pt x="75" y="16"/>
                  <a:pt x="75" y="16"/>
                  <a:pt x="75" y="17"/>
                </a:cubicBezTo>
                <a:close/>
                <a:moveTo>
                  <a:pt x="47" y="19"/>
                </a:moveTo>
                <a:cubicBezTo>
                  <a:pt x="47" y="19"/>
                  <a:pt x="47" y="19"/>
                  <a:pt x="47" y="20"/>
                </a:cubicBezTo>
                <a:cubicBezTo>
                  <a:pt x="48" y="20"/>
                  <a:pt x="48" y="19"/>
                  <a:pt x="48" y="19"/>
                </a:cubicBezTo>
                <a:cubicBezTo>
                  <a:pt x="47" y="19"/>
                  <a:pt x="48" y="18"/>
                  <a:pt x="48" y="18"/>
                </a:cubicBezTo>
                <a:cubicBezTo>
                  <a:pt x="48" y="17"/>
                  <a:pt x="48" y="17"/>
                  <a:pt x="48" y="17"/>
                </a:cubicBezTo>
                <a:cubicBezTo>
                  <a:pt x="48" y="19"/>
                  <a:pt x="48" y="19"/>
                  <a:pt x="48" y="19"/>
                </a:cubicBezTo>
                <a:cubicBezTo>
                  <a:pt x="49" y="17"/>
                  <a:pt x="51" y="19"/>
                  <a:pt x="52" y="19"/>
                </a:cubicBezTo>
                <a:cubicBezTo>
                  <a:pt x="53" y="20"/>
                  <a:pt x="51" y="21"/>
                  <a:pt x="51" y="23"/>
                </a:cubicBezTo>
                <a:cubicBezTo>
                  <a:pt x="50" y="22"/>
                  <a:pt x="50" y="22"/>
                  <a:pt x="49" y="23"/>
                </a:cubicBezTo>
                <a:cubicBezTo>
                  <a:pt x="49" y="23"/>
                  <a:pt x="49" y="23"/>
                  <a:pt x="49" y="23"/>
                </a:cubicBezTo>
                <a:cubicBezTo>
                  <a:pt x="49" y="23"/>
                  <a:pt x="48" y="22"/>
                  <a:pt x="47" y="23"/>
                </a:cubicBezTo>
                <a:cubicBezTo>
                  <a:pt x="45" y="22"/>
                  <a:pt x="45" y="22"/>
                  <a:pt x="45" y="22"/>
                </a:cubicBezTo>
                <a:cubicBezTo>
                  <a:pt x="46" y="22"/>
                  <a:pt x="47" y="22"/>
                  <a:pt x="47" y="21"/>
                </a:cubicBezTo>
                <a:cubicBezTo>
                  <a:pt x="46" y="20"/>
                  <a:pt x="43" y="22"/>
                  <a:pt x="44" y="19"/>
                </a:cubicBezTo>
                <a:cubicBezTo>
                  <a:pt x="44" y="19"/>
                  <a:pt x="44" y="19"/>
                  <a:pt x="44" y="20"/>
                </a:cubicBezTo>
                <a:cubicBezTo>
                  <a:pt x="45" y="19"/>
                  <a:pt x="45" y="18"/>
                  <a:pt x="45" y="17"/>
                </a:cubicBezTo>
                <a:cubicBezTo>
                  <a:pt x="46" y="18"/>
                  <a:pt x="45" y="19"/>
                  <a:pt x="47" y="19"/>
                </a:cubicBezTo>
                <a:close/>
                <a:moveTo>
                  <a:pt x="57" y="18"/>
                </a:moveTo>
                <a:cubicBezTo>
                  <a:pt x="58" y="17"/>
                  <a:pt x="58" y="17"/>
                  <a:pt x="58" y="17"/>
                </a:cubicBezTo>
                <a:cubicBezTo>
                  <a:pt x="57" y="18"/>
                  <a:pt x="57" y="18"/>
                  <a:pt x="57" y="18"/>
                </a:cubicBezTo>
                <a:cubicBezTo>
                  <a:pt x="57" y="18"/>
                  <a:pt x="57" y="18"/>
                  <a:pt x="57" y="18"/>
                </a:cubicBezTo>
                <a:close/>
                <a:moveTo>
                  <a:pt x="44" y="22"/>
                </a:moveTo>
                <a:cubicBezTo>
                  <a:pt x="44" y="23"/>
                  <a:pt x="45" y="23"/>
                  <a:pt x="45" y="24"/>
                </a:cubicBezTo>
                <a:cubicBezTo>
                  <a:pt x="46" y="24"/>
                  <a:pt x="46" y="24"/>
                  <a:pt x="46" y="24"/>
                </a:cubicBezTo>
                <a:cubicBezTo>
                  <a:pt x="46" y="24"/>
                  <a:pt x="46" y="24"/>
                  <a:pt x="46" y="24"/>
                </a:cubicBezTo>
                <a:cubicBezTo>
                  <a:pt x="47" y="25"/>
                  <a:pt x="47" y="25"/>
                  <a:pt x="47" y="25"/>
                </a:cubicBezTo>
                <a:cubicBezTo>
                  <a:pt x="46" y="25"/>
                  <a:pt x="45" y="26"/>
                  <a:pt x="45" y="28"/>
                </a:cubicBezTo>
                <a:cubicBezTo>
                  <a:pt x="45" y="28"/>
                  <a:pt x="45" y="28"/>
                  <a:pt x="45" y="28"/>
                </a:cubicBezTo>
                <a:cubicBezTo>
                  <a:pt x="45" y="28"/>
                  <a:pt x="45" y="29"/>
                  <a:pt x="45" y="29"/>
                </a:cubicBezTo>
                <a:cubicBezTo>
                  <a:pt x="45" y="29"/>
                  <a:pt x="45" y="30"/>
                  <a:pt x="45" y="30"/>
                </a:cubicBezTo>
                <a:cubicBezTo>
                  <a:pt x="44" y="31"/>
                  <a:pt x="44" y="33"/>
                  <a:pt x="44" y="35"/>
                </a:cubicBezTo>
                <a:cubicBezTo>
                  <a:pt x="43" y="35"/>
                  <a:pt x="43" y="35"/>
                  <a:pt x="43" y="35"/>
                </a:cubicBezTo>
                <a:cubicBezTo>
                  <a:pt x="43" y="34"/>
                  <a:pt x="43" y="34"/>
                  <a:pt x="42" y="33"/>
                </a:cubicBezTo>
                <a:cubicBezTo>
                  <a:pt x="43" y="33"/>
                  <a:pt x="43" y="33"/>
                  <a:pt x="43" y="33"/>
                </a:cubicBezTo>
                <a:cubicBezTo>
                  <a:pt x="42" y="33"/>
                  <a:pt x="41" y="32"/>
                  <a:pt x="40" y="31"/>
                </a:cubicBezTo>
                <a:cubicBezTo>
                  <a:pt x="41" y="30"/>
                  <a:pt x="41" y="30"/>
                  <a:pt x="41" y="30"/>
                </a:cubicBezTo>
                <a:cubicBezTo>
                  <a:pt x="41" y="31"/>
                  <a:pt x="42" y="30"/>
                  <a:pt x="42" y="31"/>
                </a:cubicBezTo>
                <a:cubicBezTo>
                  <a:pt x="42" y="30"/>
                  <a:pt x="42" y="30"/>
                  <a:pt x="42" y="30"/>
                </a:cubicBezTo>
                <a:cubicBezTo>
                  <a:pt x="42" y="30"/>
                  <a:pt x="42" y="30"/>
                  <a:pt x="41" y="30"/>
                </a:cubicBezTo>
                <a:cubicBezTo>
                  <a:pt x="43" y="29"/>
                  <a:pt x="43" y="29"/>
                  <a:pt x="43" y="29"/>
                </a:cubicBezTo>
                <a:cubicBezTo>
                  <a:pt x="43" y="29"/>
                  <a:pt x="42" y="29"/>
                  <a:pt x="41" y="29"/>
                </a:cubicBezTo>
                <a:cubicBezTo>
                  <a:pt x="41" y="30"/>
                  <a:pt x="40" y="29"/>
                  <a:pt x="40" y="29"/>
                </a:cubicBezTo>
                <a:cubicBezTo>
                  <a:pt x="40" y="29"/>
                  <a:pt x="40" y="29"/>
                  <a:pt x="40" y="29"/>
                </a:cubicBezTo>
                <a:cubicBezTo>
                  <a:pt x="41" y="29"/>
                  <a:pt x="42" y="27"/>
                  <a:pt x="43" y="27"/>
                </a:cubicBezTo>
                <a:cubicBezTo>
                  <a:pt x="43" y="27"/>
                  <a:pt x="42" y="26"/>
                  <a:pt x="43" y="26"/>
                </a:cubicBezTo>
                <a:cubicBezTo>
                  <a:pt x="42" y="26"/>
                  <a:pt x="42" y="26"/>
                  <a:pt x="42" y="26"/>
                </a:cubicBezTo>
                <a:cubicBezTo>
                  <a:pt x="41" y="27"/>
                  <a:pt x="41" y="27"/>
                  <a:pt x="41" y="27"/>
                </a:cubicBezTo>
                <a:cubicBezTo>
                  <a:pt x="41" y="26"/>
                  <a:pt x="42" y="25"/>
                  <a:pt x="41" y="25"/>
                </a:cubicBezTo>
                <a:cubicBezTo>
                  <a:pt x="39" y="26"/>
                  <a:pt x="42" y="27"/>
                  <a:pt x="40" y="28"/>
                </a:cubicBezTo>
                <a:cubicBezTo>
                  <a:pt x="39" y="28"/>
                  <a:pt x="39" y="27"/>
                  <a:pt x="38" y="27"/>
                </a:cubicBezTo>
                <a:cubicBezTo>
                  <a:pt x="39" y="27"/>
                  <a:pt x="39" y="27"/>
                  <a:pt x="39" y="27"/>
                </a:cubicBezTo>
                <a:cubicBezTo>
                  <a:pt x="37" y="25"/>
                  <a:pt x="37" y="25"/>
                  <a:pt x="37" y="25"/>
                </a:cubicBezTo>
                <a:cubicBezTo>
                  <a:pt x="38" y="25"/>
                  <a:pt x="38" y="25"/>
                  <a:pt x="38" y="25"/>
                </a:cubicBezTo>
                <a:cubicBezTo>
                  <a:pt x="38" y="25"/>
                  <a:pt x="38" y="25"/>
                  <a:pt x="38" y="25"/>
                </a:cubicBezTo>
                <a:cubicBezTo>
                  <a:pt x="37" y="24"/>
                  <a:pt x="37" y="24"/>
                  <a:pt x="37" y="24"/>
                </a:cubicBezTo>
                <a:cubicBezTo>
                  <a:pt x="38" y="24"/>
                  <a:pt x="38" y="24"/>
                  <a:pt x="38" y="23"/>
                </a:cubicBezTo>
                <a:cubicBezTo>
                  <a:pt x="37" y="23"/>
                  <a:pt x="37" y="23"/>
                  <a:pt x="37" y="23"/>
                </a:cubicBezTo>
                <a:cubicBezTo>
                  <a:pt x="37" y="23"/>
                  <a:pt x="37" y="23"/>
                  <a:pt x="37" y="24"/>
                </a:cubicBezTo>
                <a:cubicBezTo>
                  <a:pt x="36" y="23"/>
                  <a:pt x="36" y="22"/>
                  <a:pt x="37" y="21"/>
                </a:cubicBezTo>
                <a:cubicBezTo>
                  <a:pt x="37" y="21"/>
                  <a:pt x="37" y="22"/>
                  <a:pt x="37" y="22"/>
                </a:cubicBezTo>
                <a:cubicBezTo>
                  <a:pt x="38" y="22"/>
                  <a:pt x="38" y="21"/>
                  <a:pt x="38" y="21"/>
                </a:cubicBezTo>
                <a:cubicBezTo>
                  <a:pt x="38" y="22"/>
                  <a:pt x="39" y="21"/>
                  <a:pt x="39" y="21"/>
                </a:cubicBezTo>
                <a:cubicBezTo>
                  <a:pt x="38" y="22"/>
                  <a:pt x="38" y="22"/>
                  <a:pt x="38" y="22"/>
                </a:cubicBezTo>
                <a:cubicBezTo>
                  <a:pt x="39" y="22"/>
                  <a:pt x="39" y="22"/>
                  <a:pt x="39" y="23"/>
                </a:cubicBezTo>
                <a:cubicBezTo>
                  <a:pt x="40" y="22"/>
                  <a:pt x="40" y="21"/>
                  <a:pt x="40" y="21"/>
                </a:cubicBezTo>
                <a:cubicBezTo>
                  <a:pt x="41" y="22"/>
                  <a:pt x="41" y="25"/>
                  <a:pt x="42" y="24"/>
                </a:cubicBezTo>
                <a:cubicBezTo>
                  <a:pt x="41" y="23"/>
                  <a:pt x="41" y="21"/>
                  <a:pt x="42" y="20"/>
                </a:cubicBezTo>
                <a:cubicBezTo>
                  <a:pt x="42" y="21"/>
                  <a:pt x="43" y="21"/>
                  <a:pt x="44" y="22"/>
                </a:cubicBezTo>
                <a:close/>
                <a:moveTo>
                  <a:pt x="38" y="28"/>
                </a:moveTo>
                <a:cubicBezTo>
                  <a:pt x="37" y="27"/>
                  <a:pt x="37" y="26"/>
                  <a:pt x="37" y="25"/>
                </a:cubicBezTo>
                <a:cubicBezTo>
                  <a:pt x="38" y="28"/>
                  <a:pt x="38" y="28"/>
                  <a:pt x="38" y="28"/>
                </a:cubicBezTo>
                <a:close/>
                <a:moveTo>
                  <a:pt x="48" y="27"/>
                </a:moveTo>
                <a:cubicBezTo>
                  <a:pt x="48" y="27"/>
                  <a:pt x="48" y="27"/>
                  <a:pt x="48" y="27"/>
                </a:cubicBezTo>
                <a:cubicBezTo>
                  <a:pt x="48" y="28"/>
                  <a:pt x="48" y="27"/>
                  <a:pt x="49" y="28"/>
                </a:cubicBezTo>
                <a:cubicBezTo>
                  <a:pt x="49" y="27"/>
                  <a:pt x="49" y="27"/>
                  <a:pt x="49" y="27"/>
                </a:cubicBezTo>
                <a:cubicBezTo>
                  <a:pt x="50" y="27"/>
                  <a:pt x="49" y="28"/>
                  <a:pt x="49" y="28"/>
                </a:cubicBezTo>
                <a:cubicBezTo>
                  <a:pt x="49" y="28"/>
                  <a:pt x="49" y="28"/>
                  <a:pt x="49" y="28"/>
                </a:cubicBezTo>
                <a:cubicBezTo>
                  <a:pt x="50" y="29"/>
                  <a:pt x="50" y="29"/>
                  <a:pt x="51" y="29"/>
                </a:cubicBezTo>
                <a:cubicBezTo>
                  <a:pt x="50" y="30"/>
                  <a:pt x="50" y="30"/>
                  <a:pt x="49" y="31"/>
                </a:cubicBezTo>
                <a:cubicBezTo>
                  <a:pt x="49" y="31"/>
                  <a:pt x="50" y="30"/>
                  <a:pt x="49" y="30"/>
                </a:cubicBezTo>
                <a:cubicBezTo>
                  <a:pt x="49" y="30"/>
                  <a:pt x="48" y="31"/>
                  <a:pt x="48" y="31"/>
                </a:cubicBezTo>
                <a:cubicBezTo>
                  <a:pt x="48" y="30"/>
                  <a:pt x="49" y="29"/>
                  <a:pt x="47" y="28"/>
                </a:cubicBezTo>
                <a:cubicBezTo>
                  <a:pt x="48" y="28"/>
                  <a:pt x="48" y="28"/>
                  <a:pt x="48" y="28"/>
                </a:cubicBezTo>
                <a:cubicBezTo>
                  <a:pt x="47" y="28"/>
                  <a:pt x="47" y="27"/>
                  <a:pt x="47" y="26"/>
                </a:cubicBezTo>
                <a:cubicBezTo>
                  <a:pt x="48" y="26"/>
                  <a:pt x="49" y="26"/>
                  <a:pt x="48" y="27"/>
                </a:cubicBezTo>
                <a:close/>
                <a:moveTo>
                  <a:pt x="128" y="8"/>
                </a:moveTo>
                <a:cubicBezTo>
                  <a:pt x="129" y="7"/>
                  <a:pt x="130" y="8"/>
                  <a:pt x="131" y="8"/>
                </a:cubicBezTo>
                <a:cubicBezTo>
                  <a:pt x="131" y="9"/>
                  <a:pt x="132" y="10"/>
                  <a:pt x="132" y="10"/>
                </a:cubicBezTo>
                <a:cubicBezTo>
                  <a:pt x="131" y="12"/>
                  <a:pt x="129" y="12"/>
                  <a:pt x="129" y="14"/>
                </a:cubicBezTo>
                <a:cubicBezTo>
                  <a:pt x="127" y="13"/>
                  <a:pt x="128" y="11"/>
                  <a:pt x="127" y="10"/>
                </a:cubicBezTo>
                <a:cubicBezTo>
                  <a:pt x="127" y="10"/>
                  <a:pt x="127" y="8"/>
                  <a:pt x="126" y="8"/>
                </a:cubicBezTo>
                <a:cubicBezTo>
                  <a:pt x="126" y="8"/>
                  <a:pt x="126" y="8"/>
                  <a:pt x="126" y="8"/>
                </a:cubicBezTo>
                <a:cubicBezTo>
                  <a:pt x="127" y="7"/>
                  <a:pt x="126" y="7"/>
                  <a:pt x="127" y="6"/>
                </a:cubicBezTo>
                <a:cubicBezTo>
                  <a:pt x="127" y="7"/>
                  <a:pt x="128" y="7"/>
                  <a:pt x="128" y="8"/>
                </a:cubicBezTo>
                <a:close/>
                <a:moveTo>
                  <a:pt x="117" y="7"/>
                </a:moveTo>
                <a:cubicBezTo>
                  <a:pt x="117" y="8"/>
                  <a:pt x="116" y="8"/>
                  <a:pt x="115" y="9"/>
                </a:cubicBezTo>
                <a:cubicBezTo>
                  <a:pt x="116" y="8"/>
                  <a:pt x="116" y="8"/>
                  <a:pt x="116" y="8"/>
                </a:cubicBezTo>
                <a:cubicBezTo>
                  <a:pt x="114" y="7"/>
                  <a:pt x="114" y="7"/>
                  <a:pt x="114" y="7"/>
                </a:cubicBezTo>
                <a:cubicBezTo>
                  <a:pt x="115" y="7"/>
                  <a:pt x="116" y="6"/>
                  <a:pt x="117" y="7"/>
                </a:cubicBezTo>
                <a:close/>
                <a:moveTo>
                  <a:pt x="173" y="12"/>
                </a:moveTo>
                <a:cubicBezTo>
                  <a:pt x="171" y="10"/>
                  <a:pt x="171" y="10"/>
                  <a:pt x="171" y="10"/>
                </a:cubicBezTo>
                <a:cubicBezTo>
                  <a:pt x="172" y="10"/>
                  <a:pt x="173" y="10"/>
                  <a:pt x="173" y="12"/>
                </a:cubicBezTo>
                <a:close/>
                <a:moveTo>
                  <a:pt x="136" y="10"/>
                </a:moveTo>
                <a:cubicBezTo>
                  <a:pt x="135" y="10"/>
                  <a:pt x="135" y="11"/>
                  <a:pt x="135" y="11"/>
                </a:cubicBezTo>
                <a:cubicBezTo>
                  <a:pt x="135" y="11"/>
                  <a:pt x="135" y="10"/>
                  <a:pt x="136" y="10"/>
                </a:cubicBezTo>
                <a:close/>
                <a:moveTo>
                  <a:pt x="136" y="14"/>
                </a:moveTo>
                <a:cubicBezTo>
                  <a:pt x="136" y="15"/>
                  <a:pt x="135" y="16"/>
                  <a:pt x="135" y="16"/>
                </a:cubicBezTo>
                <a:cubicBezTo>
                  <a:pt x="136" y="16"/>
                  <a:pt x="137" y="16"/>
                  <a:pt x="137" y="15"/>
                </a:cubicBezTo>
                <a:cubicBezTo>
                  <a:pt x="137" y="17"/>
                  <a:pt x="137" y="15"/>
                  <a:pt x="138" y="15"/>
                </a:cubicBezTo>
                <a:cubicBezTo>
                  <a:pt x="139" y="15"/>
                  <a:pt x="139" y="16"/>
                  <a:pt x="139" y="16"/>
                </a:cubicBezTo>
                <a:cubicBezTo>
                  <a:pt x="139" y="17"/>
                  <a:pt x="139" y="18"/>
                  <a:pt x="139" y="18"/>
                </a:cubicBezTo>
                <a:cubicBezTo>
                  <a:pt x="139" y="19"/>
                  <a:pt x="140" y="18"/>
                  <a:pt x="140" y="18"/>
                </a:cubicBezTo>
                <a:cubicBezTo>
                  <a:pt x="140" y="18"/>
                  <a:pt x="141" y="17"/>
                  <a:pt x="141" y="17"/>
                </a:cubicBezTo>
                <a:cubicBezTo>
                  <a:pt x="140" y="16"/>
                  <a:pt x="140" y="16"/>
                  <a:pt x="140" y="16"/>
                </a:cubicBezTo>
                <a:cubicBezTo>
                  <a:pt x="141" y="16"/>
                  <a:pt x="142" y="16"/>
                  <a:pt x="143" y="15"/>
                </a:cubicBezTo>
                <a:cubicBezTo>
                  <a:pt x="144" y="15"/>
                  <a:pt x="146" y="16"/>
                  <a:pt x="147" y="17"/>
                </a:cubicBezTo>
                <a:cubicBezTo>
                  <a:pt x="147" y="17"/>
                  <a:pt x="147" y="17"/>
                  <a:pt x="147" y="17"/>
                </a:cubicBezTo>
                <a:cubicBezTo>
                  <a:pt x="147" y="17"/>
                  <a:pt x="147" y="17"/>
                  <a:pt x="147" y="17"/>
                </a:cubicBezTo>
                <a:cubicBezTo>
                  <a:pt x="148" y="17"/>
                  <a:pt x="148" y="18"/>
                  <a:pt x="149" y="18"/>
                </a:cubicBezTo>
                <a:cubicBezTo>
                  <a:pt x="148" y="19"/>
                  <a:pt x="148" y="18"/>
                  <a:pt x="148" y="18"/>
                </a:cubicBezTo>
                <a:cubicBezTo>
                  <a:pt x="149" y="20"/>
                  <a:pt x="149" y="20"/>
                  <a:pt x="149" y="20"/>
                </a:cubicBezTo>
                <a:cubicBezTo>
                  <a:pt x="149" y="19"/>
                  <a:pt x="149" y="19"/>
                  <a:pt x="149" y="19"/>
                </a:cubicBezTo>
                <a:cubicBezTo>
                  <a:pt x="150" y="20"/>
                  <a:pt x="150" y="21"/>
                  <a:pt x="150" y="21"/>
                </a:cubicBezTo>
                <a:cubicBezTo>
                  <a:pt x="149" y="23"/>
                  <a:pt x="149" y="24"/>
                  <a:pt x="148" y="25"/>
                </a:cubicBezTo>
                <a:cubicBezTo>
                  <a:pt x="148" y="27"/>
                  <a:pt x="148" y="29"/>
                  <a:pt x="147" y="29"/>
                </a:cubicBezTo>
                <a:cubicBezTo>
                  <a:pt x="148" y="30"/>
                  <a:pt x="147" y="30"/>
                  <a:pt x="147" y="31"/>
                </a:cubicBezTo>
                <a:cubicBezTo>
                  <a:pt x="147" y="31"/>
                  <a:pt x="149" y="31"/>
                  <a:pt x="149" y="31"/>
                </a:cubicBezTo>
                <a:cubicBezTo>
                  <a:pt x="150" y="29"/>
                  <a:pt x="151" y="29"/>
                  <a:pt x="151" y="27"/>
                </a:cubicBezTo>
                <a:cubicBezTo>
                  <a:pt x="150" y="27"/>
                  <a:pt x="150" y="28"/>
                  <a:pt x="149" y="28"/>
                </a:cubicBezTo>
                <a:cubicBezTo>
                  <a:pt x="150" y="27"/>
                  <a:pt x="150" y="27"/>
                  <a:pt x="150" y="27"/>
                </a:cubicBezTo>
                <a:cubicBezTo>
                  <a:pt x="150" y="27"/>
                  <a:pt x="150" y="27"/>
                  <a:pt x="151" y="27"/>
                </a:cubicBezTo>
                <a:cubicBezTo>
                  <a:pt x="151" y="27"/>
                  <a:pt x="151" y="27"/>
                  <a:pt x="151" y="27"/>
                </a:cubicBezTo>
                <a:cubicBezTo>
                  <a:pt x="151" y="27"/>
                  <a:pt x="152" y="28"/>
                  <a:pt x="153" y="28"/>
                </a:cubicBezTo>
                <a:cubicBezTo>
                  <a:pt x="154" y="27"/>
                  <a:pt x="154" y="27"/>
                  <a:pt x="154" y="27"/>
                </a:cubicBezTo>
                <a:cubicBezTo>
                  <a:pt x="153" y="27"/>
                  <a:pt x="153" y="27"/>
                  <a:pt x="153" y="27"/>
                </a:cubicBezTo>
                <a:cubicBezTo>
                  <a:pt x="155" y="28"/>
                  <a:pt x="155" y="28"/>
                  <a:pt x="155" y="28"/>
                </a:cubicBezTo>
                <a:cubicBezTo>
                  <a:pt x="156" y="25"/>
                  <a:pt x="158" y="27"/>
                  <a:pt x="160" y="25"/>
                </a:cubicBezTo>
                <a:cubicBezTo>
                  <a:pt x="160" y="26"/>
                  <a:pt x="160" y="26"/>
                  <a:pt x="160" y="26"/>
                </a:cubicBezTo>
                <a:cubicBezTo>
                  <a:pt x="160" y="26"/>
                  <a:pt x="160" y="26"/>
                  <a:pt x="160" y="27"/>
                </a:cubicBezTo>
                <a:cubicBezTo>
                  <a:pt x="161" y="27"/>
                  <a:pt x="161" y="27"/>
                  <a:pt x="162" y="27"/>
                </a:cubicBezTo>
                <a:cubicBezTo>
                  <a:pt x="163" y="27"/>
                  <a:pt x="163" y="27"/>
                  <a:pt x="163" y="27"/>
                </a:cubicBezTo>
                <a:cubicBezTo>
                  <a:pt x="163" y="28"/>
                  <a:pt x="165" y="27"/>
                  <a:pt x="165" y="27"/>
                </a:cubicBezTo>
                <a:cubicBezTo>
                  <a:pt x="166" y="26"/>
                  <a:pt x="167" y="27"/>
                  <a:pt x="167" y="26"/>
                </a:cubicBezTo>
                <a:cubicBezTo>
                  <a:pt x="167" y="25"/>
                  <a:pt x="166" y="25"/>
                  <a:pt x="166" y="24"/>
                </a:cubicBezTo>
                <a:cubicBezTo>
                  <a:pt x="167" y="23"/>
                  <a:pt x="168" y="23"/>
                  <a:pt x="169" y="23"/>
                </a:cubicBezTo>
                <a:cubicBezTo>
                  <a:pt x="169" y="24"/>
                  <a:pt x="169" y="24"/>
                  <a:pt x="169" y="24"/>
                </a:cubicBezTo>
                <a:cubicBezTo>
                  <a:pt x="170" y="24"/>
                  <a:pt x="170" y="23"/>
                  <a:pt x="171" y="23"/>
                </a:cubicBezTo>
                <a:cubicBezTo>
                  <a:pt x="171" y="24"/>
                  <a:pt x="171" y="24"/>
                  <a:pt x="171" y="24"/>
                </a:cubicBezTo>
                <a:cubicBezTo>
                  <a:pt x="172" y="23"/>
                  <a:pt x="173" y="24"/>
                  <a:pt x="174" y="25"/>
                </a:cubicBezTo>
                <a:cubicBezTo>
                  <a:pt x="174" y="25"/>
                  <a:pt x="174" y="25"/>
                  <a:pt x="174" y="25"/>
                </a:cubicBezTo>
                <a:cubicBezTo>
                  <a:pt x="174" y="25"/>
                  <a:pt x="174" y="25"/>
                  <a:pt x="174" y="25"/>
                </a:cubicBezTo>
                <a:cubicBezTo>
                  <a:pt x="174" y="26"/>
                  <a:pt x="174" y="26"/>
                  <a:pt x="174" y="26"/>
                </a:cubicBezTo>
                <a:cubicBezTo>
                  <a:pt x="174" y="26"/>
                  <a:pt x="174" y="27"/>
                  <a:pt x="175" y="27"/>
                </a:cubicBezTo>
                <a:cubicBezTo>
                  <a:pt x="175" y="26"/>
                  <a:pt x="175" y="26"/>
                  <a:pt x="175" y="26"/>
                </a:cubicBezTo>
                <a:cubicBezTo>
                  <a:pt x="176" y="26"/>
                  <a:pt x="176" y="27"/>
                  <a:pt x="176" y="28"/>
                </a:cubicBezTo>
                <a:cubicBezTo>
                  <a:pt x="175" y="28"/>
                  <a:pt x="175" y="27"/>
                  <a:pt x="174" y="28"/>
                </a:cubicBezTo>
                <a:cubicBezTo>
                  <a:pt x="175" y="30"/>
                  <a:pt x="178" y="29"/>
                  <a:pt x="179" y="31"/>
                </a:cubicBezTo>
                <a:cubicBezTo>
                  <a:pt x="180" y="31"/>
                  <a:pt x="180" y="31"/>
                  <a:pt x="180" y="32"/>
                </a:cubicBezTo>
                <a:cubicBezTo>
                  <a:pt x="181" y="31"/>
                  <a:pt x="181" y="32"/>
                  <a:pt x="182" y="31"/>
                </a:cubicBezTo>
                <a:cubicBezTo>
                  <a:pt x="182" y="30"/>
                  <a:pt x="181" y="28"/>
                  <a:pt x="180" y="27"/>
                </a:cubicBezTo>
                <a:cubicBezTo>
                  <a:pt x="181" y="28"/>
                  <a:pt x="183" y="28"/>
                  <a:pt x="184" y="28"/>
                </a:cubicBezTo>
                <a:cubicBezTo>
                  <a:pt x="184" y="27"/>
                  <a:pt x="184" y="27"/>
                  <a:pt x="185" y="27"/>
                </a:cubicBezTo>
                <a:cubicBezTo>
                  <a:pt x="187" y="28"/>
                  <a:pt x="188" y="25"/>
                  <a:pt x="189" y="26"/>
                </a:cubicBezTo>
                <a:cubicBezTo>
                  <a:pt x="189" y="26"/>
                  <a:pt x="190" y="26"/>
                  <a:pt x="190" y="25"/>
                </a:cubicBezTo>
                <a:cubicBezTo>
                  <a:pt x="190" y="24"/>
                  <a:pt x="189" y="24"/>
                  <a:pt x="188" y="24"/>
                </a:cubicBezTo>
                <a:cubicBezTo>
                  <a:pt x="188" y="23"/>
                  <a:pt x="189" y="23"/>
                  <a:pt x="188" y="22"/>
                </a:cubicBezTo>
                <a:cubicBezTo>
                  <a:pt x="188" y="23"/>
                  <a:pt x="188" y="23"/>
                  <a:pt x="187" y="23"/>
                </a:cubicBezTo>
                <a:cubicBezTo>
                  <a:pt x="187" y="23"/>
                  <a:pt x="187" y="22"/>
                  <a:pt x="187" y="22"/>
                </a:cubicBezTo>
                <a:cubicBezTo>
                  <a:pt x="188" y="22"/>
                  <a:pt x="188" y="21"/>
                  <a:pt x="189" y="21"/>
                </a:cubicBezTo>
                <a:cubicBezTo>
                  <a:pt x="188" y="20"/>
                  <a:pt x="187" y="21"/>
                  <a:pt x="187" y="20"/>
                </a:cubicBezTo>
                <a:cubicBezTo>
                  <a:pt x="188" y="19"/>
                  <a:pt x="189" y="20"/>
                  <a:pt x="190" y="20"/>
                </a:cubicBezTo>
                <a:cubicBezTo>
                  <a:pt x="192" y="20"/>
                  <a:pt x="194" y="19"/>
                  <a:pt x="196" y="20"/>
                </a:cubicBezTo>
                <a:cubicBezTo>
                  <a:pt x="195" y="19"/>
                  <a:pt x="197" y="19"/>
                  <a:pt x="198" y="19"/>
                </a:cubicBezTo>
                <a:cubicBezTo>
                  <a:pt x="199" y="19"/>
                  <a:pt x="199" y="19"/>
                  <a:pt x="200" y="20"/>
                </a:cubicBezTo>
                <a:cubicBezTo>
                  <a:pt x="200" y="20"/>
                  <a:pt x="200" y="20"/>
                  <a:pt x="200" y="20"/>
                </a:cubicBezTo>
                <a:cubicBezTo>
                  <a:pt x="200" y="20"/>
                  <a:pt x="200" y="20"/>
                  <a:pt x="200" y="20"/>
                </a:cubicBezTo>
                <a:cubicBezTo>
                  <a:pt x="199" y="20"/>
                  <a:pt x="199" y="21"/>
                  <a:pt x="199" y="21"/>
                </a:cubicBezTo>
                <a:cubicBezTo>
                  <a:pt x="200" y="21"/>
                  <a:pt x="200" y="21"/>
                  <a:pt x="201" y="21"/>
                </a:cubicBezTo>
                <a:cubicBezTo>
                  <a:pt x="201" y="21"/>
                  <a:pt x="201" y="22"/>
                  <a:pt x="201" y="22"/>
                </a:cubicBezTo>
                <a:cubicBezTo>
                  <a:pt x="202" y="21"/>
                  <a:pt x="202" y="21"/>
                  <a:pt x="202" y="21"/>
                </a:cubicBezTo>
                <a:cubicBezTo>
                  <a:pt x="202" y="23"/>
                  <a:pt x="202" y="23"/>
                  <a:pt x="202" y="23"/>
                </a:cubicBezTo>
                <a:cubicBezTo>
                  <a:pt x="203" y="20"/>
                  <a:pt x="204" y="22"/>
                  <a:pt x="205" y="22"/>
                </a:cubicBezTo>
                <a:cubicBezTo>
                  <a:pt x="205" y="22"/>
                  <a:pt x="205" y="23"/>
                  <a:pt x="205" y="23"/>
                </a:cubicBezTo>
                <a:cubicBezTo>
                  <a:pt x="207" y="24"/>
                  <a:pt x="208" y="21"/>
                  <a:pt x="210" y="21"/>
                </a:cubicBezTo>
                <a:cubicBezTo>
                  <a:pt x="211" y="20"/>
                  <a:pt x="213" y="20"/>
                  <a:pt x="214" y="20"/>
                </a:cubicBezTo>
                <a:cubicBezTo>
                  <a:pt x="218" y="21"/>
                  <a:pt x="215" y="26"/>
                  <a:pt x="219" y="24"/>
                </a:cubicBezTo>
                <a:cubicBezTo>
                  <a:pt x="220" y="24"/>
                  <a:pt x="220" y="27"/>
                  <a:pt x="221" y="25"/>
                </a:cubicBezTo>
                <a:cubicBezTo>
                  <a:pt x="221" y="24"/>
                  <a:pt x="221" y="24"/>
                  <a:pt x="221" y="23"/>
                </a:cubicBezTo>
                <a:cubicBezTo>
                  <a:pt x="223" y="21"/>
                  <a:pt x="225" y="23"/>
                  <a:pt x="227" y="22"/>
                </a:cubicBezTo>
                <a:cubicBezTo>
                  <a:pt x="228" y="21"/>
                  <a:pt x="226" y="20"/>
                  <a:pt x="227" y="19"/>
                </a:cubicBezTo>
                <a:cubicBezTo>
                  <a:pt x="228" y="19"/>
                  <a:pt x="229" y="19"/>
                  <a:pt x="229" y="20"/>
                </a:cubicBezTo>
                <a:cubicBezTo>
                  <a:pt x="229" y="20"/>
                  <a:pt x="228" y="20"/>
                  <a:pt x="228" y="20"/>
                </a:cubicBezTo>
                <a:cubicBezTo>
                  <a:pt x="228" y="20"/>
                  <a:pt x="228" y="20"/>
                  <a:pt x="228" y="20"/>
                </a:cubicBezTo>
                <a:cubicBezTo>
                  <a:pt x="228" y="20"/>
                  <a:pt x="228" y="20"/>
                  <a:pt x="228" y="20"/>
                </a:cubicBezTo>
                <a:cubicBezTo>
                  <a:pt x="229" y="21"/>
                  <a:pt x="229" y="23"/>
                  <a:pt x="231" y="22"/>
                </a:cubicBezTo>
                <a:cubicBezTo>
                  <a:pt x="231" y="23"/>
                  <a:pt x="232" y="24"/>
                  <a:pt x="233" y="23"/>
                </a:cubicBezTo>
                <a:cubicBezTo>
                  <a:pt x="233" y="23"/>
                  <a:pt x="234" y="22"/>
                  <a:pt x="233" y="21"/>
                </a:cubicBezTo>
                <a:cubicBezTo>
                  <a:pt x="232" y="20"/>
                  <a:pt x="230" y="20"/>
                  <a:pt x="230" y="18"/>
                </a:cubicBezTo>
                <a:cubicBezTo>
                  <a:pt x="233" y="18"/>
                  <a:pt x="235" y="16"/>
                  <a:pt x="238" y="17"/>
                </a:cubicBezTo>
                <a:cubicBezTo>
                  <a:pt x="240" y="16"/>
                  <a:pt x="242" y="17"/>
                  <a:pt x="243" y="17"/>
                </a:cubicBezTo>
                <a:cubicBezTo>
                  <a:pt x="244" y="18"/>
                  <a:pt x="246" y="17"/>
                  <a:pt x="247" y="18"/>
                </a:cubicBezTo>
                <a:cubicBezTo>
                  <a:pt x="248" y="18"/>
                  <a:pt x="249" y="18"/>
                  <a:pt x="250" y="18"/>
                </a:cubicBezTo>
                <a:cubicBezTo>
                  <a:pt x="251" y="18"/>
                  <a:pt x="251" y="18"/>
                  <a:pt x="251" y="18"/>
                </a:cubicBezTo>
                <a:cubicBezTo>
                  <a:pt x="251" y="18"/>
                  <a:pt x="251" y="18"/>
                  <a:pt x="251" y="18"/>
                </a:cubicBezTo>
                <a:cubicBezTo>
                  <a:pt x="253" y="18"/>
                  <a:pt x="254" y="20"/>
                  <a:pt x="255" y="22"/>
                </a:cubicBezTo>
                <a:cubicBezTo>
                  <a:pt x="255" y="21"/>
                  <a:pt x="256" y="22"/>
                  <a:pt x="257" y="21"/>
                </a:cubicBezTo>
                <a:cubicBezTo>
                  <a:pt x="255" y="21"/>
                  <a:pt x="255" y="20"/>
                  <a:pt x="254" y="19"/>
                </a:cubicBezTo>
                <a:cubicBezTo>
                  <a:pt x="255" y="18"/>
                  <a:pt x="255" y="18"/>
                  <a:pt x="255" y="18"/>
                </a:cubicBezTo>
                <a:cubicBezTo>
                  <a:pt x="255" y="19"/>
                  <a:pt x="255" y="19"/>
                  <a:pt x="255" y="19"/>
                </a:cubicBezTo>
                <a:cubicBezTo>
                  <a:pt x="256" y="18"/>
                  <a:pt x="256" y="18"/>
                  <a:pt x="256" y="17"/>
                </a:cubicBezTo>
                <a:cubicBezTo>
                  <a:pt x="257" y="17"/>
                  <a:pt x="257" y="17"/>
                  <a:pt x="258" y="18"/>
                </a:cubicBezTo>
                <a:cubicBezTo>
                  <a:pt x="258" y="17"/>
                  <a:pt x="259" y="19"/>
                  <a:pt x="260" y="18"/>
                </a:cubicBezTo>
                <a:cubicBezTo>
                  <a:pt x="260" y="19"/>
                  <a:pt x="260" y="20"/>
                  <a:pt x="261" y="20"/>
                </a:cubicBezTo>
                <a:cubicBezTo>
                  <a:pt x="261" y="20"/>
                  <a:pt x="261" y="20"/>
                  <a:pt x="261" y="20"/>
                </a:cubicBezTo>
                <a:cubicBezTo>
                  <a:pt x="261" y="21"/>
                  <a:pt x="260" y="22"/>
                  <a:pt x="259" y="23"/>
                </a:cubicBezTo>
                <a:cubicBezTo>
                  <a:pt x="260" y="24"/>
                  <a:pt x="262" y="24"/>
                  <a:pt x="261" y="26"/>
                </a:cubicBezTo>
                <a:cubicBezTo>
                  <a:pt x="262" y="26"/>
                  <a:pt x="262" y="26"/>
                  <a:pt x="263" y="26"/>
                </a:cubicBezTo>
                <a:cubicBezTo>
                  <a:pt x="263" y="26"/>
                  <a:pt x="262" y="27"/>
                  <a:pt x="262" y="27"/>
                </a:cubicBezTo>
                <a:cubicBezTo>
                  <a:pt x="263" y="27"/>
                  <a:pt x="263" y="27"/>
                  <a:pt x="263" y="27"/>
                </a:cubicBezTo>
                <a:cubicBezTo>
                  <a:pt x="262" y="28"/>
                  <a:pt x="260" y="26"/>
                  <a:pt x="259" y="28"/>
                </a:cubicBezTo>
                <a:cubicBezTo>
                  <a:pt x="258" y="28"/>
                  <a:pt x="257" y="26"/>
                  <a:pt x="256" y="27"/>
                </a:cubicBezTo>
                <a:cubicBezTo>
                  <a:pt x="256" y="28"/>
                  <a:pt x="256" y="28"/>
                  <a:pt x="256" y="28"/>
                </a:cubicBezTo>
                <a:cubicBezTo>
                  <a:pt x="256" y="28"/>
                  <a:pt x="255" y="28"/>
                  <a:pt x="255" y="29"/>
                </a:cubicBezTo>
                <a:cubicBezTo>
                  <a:pt x="255" y="28"/>
                  <a:pt x="254" y="29"/>
                  <a:pt x="254" y="28"/>
                </a:cubicBezTo>
                <a:cubicBezTo>
                  <a:pt x="254" y="27"/>
                  <a:pt x="254" y="27"/>
                  <a:pt x="253" y="27"/>
                </a:cubicBezTo>
                <a:cubicBezTo>
                  <a:pt x="253" y="26"/>
                  <a:pt x="253" y="27"/>
                  <a:pt x="253" y="27"/>
                </a:cubicBezTo>
                <a:cubicBezTo>
                  <a:pt x="253" y="27"/>
                  <a:pt x="253" y="27"/>
                  <a:pt x="253" y="27"/>
                </a:cubicBezTo>
                <a:cubicBezTo>
                  <a:pt x="252" y="28"/>
                  <a:pt x="252" y="28"/>
                  <a:pt x="252" y="28"/>
                </a:cubicBezTo>
                <a:cubicBezTo>
                  <a:pt x="253" y="28"/>
                  <a:pt x="253" y="28"/>
                  <a:pt x="253" y="28"/>
                </a:cubicBezTo>
                <a:cubicBezTo>
                  <a:pt x="252" y="28"/>
                  <a:pt x="252" y="28"/>
                  <a:pt x="252" y="28"/>
                </a:cubicBezTo>
                <a:cubicBezTo>
                  <a:pt x="253" y="30"/>
                  <a:pt x="255" y="29"/>
                  <a:pt x="255" y="31"/>
                </a:cubicBezTo>
                <a:cubicBezTo>
                  <a:pt x="255" y="32"/>
                  <a:pt x="255" y="33"/>
                  <a:pt x="255" y="33"/>
                </a:cubicBezTo>
                <a:cubicBezTo>
                  <a:pt x="255" y="33"/>
                  <a:pt x="255" y="34"/>
                  <a:pt x="255" y="35"/>
                </a:cubicBezTo>
                <a:cubicBezTo>
                  <a:pt x="254" y="35"/>
                  <a:pt x="253" y="35"/>
                  <a:pt x="252" y="35"/>
                </a:cubicBezTo>
                <a:cubicBezTo>
                  <a:pt x="252" y="36"/>
                  <a:pt x="251" y="35"/>
                  <a:pt x="251" y="35"/>
                </a:cubicBezTo>
                <a:cubicBezTo>
                  <a:pt x="252" y="37"/>
                  <a:pt x="252" y="37"/>
                  <a:pt x="252" y="37"/>
                </a:cubicBezTo>
                <a:cubicBezTo>
                  <a:pt x="253" y="36"/>
                  <a:pt x="253" y="36"/>
                  <a:pt x="253" y="36"/>
                </a:cubicBezTo>
                <a:cubicBezTo>
                  <a:pt x="253" y="36"/>
                  <a:pt x="254" y="37"/>
                  <a:pt x="254" y="37"/>
                </a:cubicBezTo>
                <a:cubicBezTo>
                  <a:pt x="255" y="37"/>
                  <a:pt x="255" y="37"/>
                  <a:pt x="255" y="37"/>
                </a:cubicBezTo>
                <a:cubicBezTo>
                  <a:pt x="255" y="37"/>
                  <a:pt x="255" y="38"/>
                  <a:pt x="256" y="38"/>
                </a:cubicBezTo>
                <a:cubicBezTo>
                  <a:pt x="256" y="38"/>
                  <a:pt x="256" y="38"/>
                  <a:pt x="256" y="38"/>
                </a:cubicBezTo>
                <a:cubicBezTo>
                  <a:pt x="257" y="38"/>
                  <a:pt x="257" y="39"/>
                  <a:pt x="257" y="39"/>
                </a:cubicBezTo>
                <a:cubicBezTo>
                  <a:pt x="256" y="39"/>
                  <a:pt x="256" y="39"/>
                  <a:pt x="256" y="39"/>
                </a:cubicBezTo>
                <a:cubicBezTo>
                  <a:pt x="257" y="40"/>
                  <a:pt x="257" y="39"/>
                  <a:pt x="257" y="39"/>
                </a:cubicBezTo>
                <a:cubicBezTo>
                  <a:pt x="259" y="40"/>
                  <a:pt x="259" y="41"/>
                  <a:pt x="260" y="42"/>
                </a:cubicBezTo>
                <a:cubicBezTo>
                  <a:pt x="260" y="43"/>
                  <a:pt x="260" y="43"/>
                  <a:pt x="260" y="43"/>
                </a:cubicBezTo>
                <a:cubicBezTo>
                  <a:pt x="259" y="44"/>
                  <a:pt x="258" y="42"/>
                  <a:pt x="257" y="44"/>
                </a:cubicBezTo>
                <a:cubicBezTo>
                  <a:pt x="257" y="45"/>
                  <a:pt x="256" y="46"/>
                  <a:pt x="255" y="47"/>
                </a:cubicBezTo>
                <a:cubicBezTo>
                  <a:pt x="255" y="48"/>
                  <a:pt x="254" y="49"/>
                  <a:pt x="254" y="50"/>
                </a:cubicBezTo>
                <a:cubicBezTo>
                  <a:pt x="254" y="50"/>
                  <a:pt x="254" y="50"/>
                  <a:pt x="254" y="50"/>
                </a:cubicBezTo>
                <a:cubicBezTo>
                  <a:pt x="254" y="51"/>
                  <a:pt x="253" y="53"/>
                  <a:pt x="254" y="54"/>
                </a:cubicBezTo>
                <a:cubicBezTo>
                  <a:pt x="254" y="55"/>
                  <a:pt x="254" y="55"/>
                  <a:pt x="254" y="55"/>
                </a:cubicBezTo>
                <a:cubicBezTo>
                  <a:pt x="253" y="55"/>
                  <a:pt x="251" y="52"/>
                  <a:pt x="250" y="54"/>
                </a:cubicBezTo>
                <a:cubicBezTo>
                  <a:pt x="248" y="54"/>
                  <a:pt x="249" y="56"/>
                  <a:pt x="249" y="57"/>
                </a:cubicBezTo>
                <a:cubicBezTo>
                  <a:pt x="248" y="55"/>
                  <a:pt x="248" y="55"/>
                  <a:pt x="248" y="55"/>
                </a:cubicBezTo>
                <a:cubicBezTo>
                  <a:pt x="247" y="55"/>
                  <a:pt x="246" y="56"/>
                  <a:pt x="247" y="57"/>
                </a:cubicBezTo>
                <a:cubicBezTo>
                  <a:pt x="246" y="56"/>
                  <a:pt x="246" y="57"/>
                  <a:pt x="245" y="57"/>
                </a:cubicBezTo>
                <a:cubicBezTo>
                  <a:pt x="244" y="58"/>
                  <a:pt x="246" y="60"/>
                  <a:pt x="246" y="62"/>
                </a:cubicBezTo>
                <a:cubicBezTo>
                  <a:pt x="246" y="63"/>
                  <a:pt x="246" y="64"/>
                  <a:pt x="247" y="65"/>
                </a:cubicBezTo>
                <a:cubicBezTo>
                  <a:pt x="248" y="65"/>
                  <a:pt x="248" y="65"/>
                  <a:pt x="248" y="65"/>
                </a:cubicBezTo>
                <a:cubicBezTo>
                  <a:pt x="248" y="64"/>
                  <a:pt x="247" y="64"/>
                  <a:pt x="248" y="64"/>
                </a:cubicBezTo>
                <a:cubicBezTo>
                  <a:pt x="248" y="64"/>
                  <a:pt x="248" y="64"/>
                  <a:pt x="249" y="64"/>
                </a:cubicBezTo>
                <a:cubicBezTo>
                  <a:pt x="248" y="66"/>
                  <a:pt x="248" y="66"/>
                  <a:pt x="249" y="68"/>
                </a:cubicBezTo>
                <a:cubicBezTo>
                  <a:pt x="250" y="67"/>
                  <a:pt x="250" y="67"/>
                  <a:pt x="250" y="67"/>
                </a:cubicBezTo>
                <a:cubicBezTo>
                  <a:pt x="250" y="68"/>
                  <a:pt x="251" y="68"/>
                  <a:pt x="251" y="69"/>
                </a:cubicBezTo>
                <a:cubicBezTo>
                  <a:pt x="250" y="69"/>
                  <a:pt x="250" y="69"/>
                  <a:pt x="250" y="68"/>
                </a:cubicBezTo>
                <a:cubicBezTo>
                  <a:pt x="249" y="69"/>
                  <a:pt x="249" y="69"/>
                  <a:pt x="249" y="69"/>
                </a:cubicBezTo>
                <a:cubicBezTo>
                  <a:pt x="249" y="71"/>
                  <a:pt x="250" y="73"/>
                  <a:pt x="251" y="74"/>
                </a:cubicBezTo>
                <a:cubicBezTo>
                  <a:pt x="251" y="75"/>
                  <a:pt x="250" y="75"/>
                  <a:pt x="249" y="76"/>
                </a:cubicBezTo>
                <a:cubicBezTo>
                  <a:pt x="250" y="77"/>
                  <a:pt x="249" y="78"/>
                  <a:pt x="250" y="79"/>
                </a:cubicBezTo>
                <a:cubicBezTo>
                  <a:pt x="249" y="80"/>
                  <a:pt x="249" y="80"/>
                  <a:pt x="249" y="80"/>
                </a:cubicBezTo>
                <a:cubicBezTo>
                  <a:pt x="249" y="82"/>
                  <a:pt x="250" y="83"/>
                  <a:pt x="249" y="84"/>
                </a:cubicBezTo>
                <a:cubicBezTo>
                  <a:pt x="249" y="85"/>
                  <a:pt x="248" y="85"/>
                  <a:pt x="249" y="86"/>
                </a:cubicBezTo>
                <a:cubicBezTo>
                  <a:pt x="246" y="85"/>
                  <a:pt x="248" y="82"/>
                  <a:pt x="245" y="81"/>
                </a:cubicBezTo>
                <a:cubicBezTo>
                  <a:pt x="243" y="77"/>
                  <a:pt x="240" y="74"/>
                  <a:pt x="240" y="70"/>
                </a:cubicBezTo>
                <a:cubicBezTo>
                  <a:pt x="240" y="69"/>
                  <a:pt x="241" y="67"/>
                  <a:pt x="240" y="66"/>
                </a:cubicBezTo>
                <a:cubicBezTo>
                  <a:pt x="240" y="66"/>
                  <a:pt x="240" y="66"/>
                  <a:pt x="240" y="66"/>
                </a:cubicBezTo>
                <a:cubicBezTo>
                  <a:pt x="240" y="66"/>
                  <a:pt x="240" y="66"/>
                  <a:pt x="240" y="66"/>
                </a:cubicBezTo>
                <a:cubicBezTo>
                  <a:pt x="240" y="66"/>
                  <a:pt x="240" y="66"/>
                  <a:pt x="240" y="66"/>
                </a:cubicBezTo>
                <a:cubicBezTo>
                  <a:pt x="241" y="65"/>
                  <a:pt x="243" y="64"/>
                  <a:pt x="242" y="62"/>
                </a:cubicBezTo>
                <a:cubicBezTo>
                  <a:pt x="242" y="61"/>
                  <a:pt x="242" y="60"/>
                  <a:pt x="242" y="59"/>
                </a:cubicBezTo>
                <a:cubicBezTo>
                  <a:pt x="243" y="58"/>
                  <a:pt x="241" y="55"/>
                  <a:pt x="244" y="54"/>
                </a:cubicBezTo>
                <a:cubicBezTo>
                  <a:pt x="243" y="54"/>
                  <a:pt x="243" y="54"/>
                  <a:pt x="243" y="54"/>
                </a:cubicBezTo>
                <a:cubicBezTo>
                  <a:pt x="243" y="52"/>
                  <a:pt x="243" y="52"/>
                  <a:pt x="242" y="50"/>
                </a:cubicBezTo>
                <a:cubicBezTo>
                  <a:pt x="242" y="50"/>
                  <a:pt x="241" y="50"/>
                  <a:pt x="242" y="49"/>
                </a:cubicBezTo>
                <a:cubicBezTo>
                  <a:pt x="242" y="49"/>
                  <a:pt x="243" y="49"/>
                  <a:pt x="242" y="48"/>
                </a:cubicBezTo>
                <a:cubicBezTo>
                  <a:pt x="242" y="48"/>
                  <a:pt x="241" y="47"/>
                  <a:pt x="240" y="48"/>
                </a:cubicBezTo>
                <a:cubicBezTo>
                  <a:pt x="239" y="49"/>
                  <a:pt x="241" y="51"/>
                  <a:pt x="241" y="52"/>
                </a:cubicBezTo>
                <a:cubicBezTo>
                  <a:pt x="239" y="52"/>
                  <a:pt x="240" y="55"/>
                  <a:pt x="239" y="56"/>
                </a:cubicBezTo>
                <a:cubicBezTo>
                  <a:pt x="239" y="55"/>
                  <a:pt x="239" y="55"/>
                  <a:pt x="239" y="55"/>
                </a:cubicBezTo>
                <a:cubicBezTo>
                  <a:pt x="239" y="55"/>
                  <a:pt x="239" y="55"/>
                  <a:pt x="239" y="55"/>
                </a:cubicBezTo>
                <a:cubicBezTo>
                  <a:pt x="237" y="55"/>
                  <a:pt x="238" y="53"/>
                  <a:pt x="237" y="52"/>
                </a:cubicBezTo>
                <a:cubicBezTo>
                  <a:pt x="237" y="52"/>
                  <a:pt x="237" y="52"/>
                  <a:pt x="237" y="53"/>
                </a:cubicBezTo>
                <a:cubicBezTo>
                  <a:pt x="236" y="52"/>
                  <a:pt x="235" y="54"/>
                  <a:pt x="234" y="53"/>
                </a:cubicBezTo>
                <a:cubicBezTo>
                  <a:pt x="233" y="54"/>
                  <a:pt x="232" y="55"/>
                  <a:pt x="233" y="55"/>
                </a:cubicBezTo>
                <a:cubicBezTo>
                  <a:pt x="233" y="57"/>
                  <a:pt x="233" y="58"/>
                  <a:pt x="233" y="60"/>
                </a:cubicBezTo>
                <a:cubicBezTo>
                  <a:pt x="232" y="61"/>
                  <a:pt x="233" y="62"/>
                  <a:pt x="234" y="62"/>
                </a:cubicBezTo>
                <a:cubicBezTo>
                  <a:pt x="234" y="63"/>
                  <a:pt x="232" y="62"/>
                  <a:pt x="232" y="63"/>
                </a:cubicBezTo>
                <a:cubicBezTo>
                  <a:pt x="231" y="63"/>
                  <a:pt x="230" y="65"/>
                  <a:pt x="230" y="63"/>
                </a:cubicBezTo>
                <a:cubicBezTo>
                  <a:pt x="231" y="63"/>
                  <a:pt x="231" y="63"/>
                  <a:pt x="231" y="63"/>
                </a:cubicBezTo>
                <a:cubicBezTo>
                  <a:pt x="230" y="62"/>
                  <a:pt x="228" y="62"/>
                  <a:pt x="226" y="62"/>
                </a:cubicBezTo>
                <a:cubicBezTo>
                  <a:pt x="226" y="63"/>
                  <a:pt x="226" y="63"/>
                  <a:pt x="226" y="63"/>
                </a:cubicBezTo>
                <a:cubicBezTo>
                  <a:pt x="226" y="64"/>
                  <a:pt x="226" y="64"/>
                  <a:pt x="226" y="64"/>
                </a:cubicBezTo>
                <a:cubicBezTo>
                  <a:pt x="225" y="65"/>
                  <a:pt x="222" y="63"/>
                  <a:pt x="223" y="65"/>
                </a:cubicBezTo>
                <a:cubicBezTo>
                  <a:pt x="222" y="65"/>
                  <a:pt x="222" y="65"/>
                  <a:pt x="222" y="65"/>
                </a:cubicBezTo>
                <a:cubicBezTo>
                  <a:pt x="221" y="64"/>
                  <a:pt x="220" y="65"/>
                  <a:pt x="219" y="66"/>
                </a:cubicBezTo>
                <a:cubicBezTo>
                  <a:pt x="219" y="65"/>
                  <a:pt x="219" y="65"/>
                  <a:pt x="219" y="65"/>
                </a:cubicBezTo>
                <a:cubicBezTo>
                  <a:pt x="216" y="66"/>
                  <a:pt x="219" y="68"/>
                  <a:pt x="217" y="69"/>
                </a:cubicBezTo>
                <a:cubicBezTo>
                  <a:pt x="217" y="71"/>
                  <a:pt x="216" y="73"/>
                  <a:pt x="215" y="74"/>
                </a:cubicBezTo>
                <a:cubicBezTo>
                  <a:pt x="216" y="77"/>
                  <a:pt x="214" y="78"/>
                  <a:pt x="213" y="81"/>
                </a:cubicBezTo>
                <a:cubicBezTo>
                  <a:pt x="214" y="81"/>
                  <a:pt x="215" y="81"/>
                  <a:pt x="216" y="81"/>
                </a:cubicBezTo>
                <a:cubicBezTo>
                  <a:pt x="217" y="83"/>
                  <a:pt x="217" y="83"/>
                  <a:pt x="217" y="83"/>
                </a:cubicBezTo>
                <a:cubicBezTo>
                  <a:pt x="217" y="83"/>
                  <a:pt x="217" y="83"/>
                  <a:pt x="218" y="82"/>
                </a:cubicBezTo>
                <a:cubicBezTo>
                  <a:pt x="218" y="83"/>
                  <a:pt x="218" y="83"/>
                  <a:pt x="218" y="83"/>
                </a:cubicBezTo>
                <a:cubicBezTo>
                  <a:pt x="219" y="84"/>
                  <a:pt x="219" y="83"/>
                  <a:pt x="219" y="83"/>
                </a:cubicBezTo>
                <a:cubicBezTo>
                  <a:pt x="219" y="82"/>
                  <a:pt x="220" y="82"/>
                  <a:pt x="219" y="81"/>
                </a:cubicBezTo>
                <a:cubicBezTo>
                  <a:pt x="220" y="82"/>
                  <a:pt x="221" y="81"/>
                  <a:pt x="222" y="82"/>
                </a:cubicBezTo>
                <a:cubicBezTo>
                  <a:pt x="222" y="82"/>
                  <a:pt x="223" y="83"/>
                  <a:pt x="224" y="84"/>
                </a:cubicBezTo>
                <a:cubicBezTo>
                  <a:pt x="224" y="84"/>
                  <a:pt x="224" y="84"/>
                  <a:pt x="224" y="84"/>
                </a:cubicBezTo>
                <a:cubicBezTo>
                  <a:pt x="224" y="85"/>
                  <a:pt x="225" y="85"/>
                  <a:pt x="224" y="85"/>
                </a:cubicBezTo>
                <a:cubicBezTo>
                  <a:pt x="224" y="86"/>
                  <a:pt x="224" y="86"/>
                  <a:pt x="224" y="86"/>
                </a:cubicBezTo>
                <a:cubicBezTo>
                  <a:pt x="226" y="88"/>
                  <a:pt x="225" y="92"/>
                  <a:pt x="227" y="94"/>
                </a:cubicBezTo>
                <a:cubicBezTo>
                  <a:pt x="228" y="97"/>
                  <a:pt x="226" y="99"/>
                  <a:pt x="226" y="102"/>
                </a:cubicBezTo>
                <a:cubicBezTo>
                  <a:pt x="226" y="102"/>
                  <a:pt x="226" y="102"/>
                  <a:pt x="226" y="102"/>
                </a:cubicBezTo>
                <a:cubicBezTo>
                  <a:pt x="224" y="105"/>
                  <a:pt x="224" y="109"/>
                  <a:pt x="221" y="111"/>
                </a:cubicBezTo>
                <a:cubicBezTo>
                  <a:pt x="219" y="110"/>
                  <a:pt x="219" y="110"/>
                  <a:pt x="219" y="110"/>
                </a:cubicBezTo>
                <a:cubicBezTo>
                  <a:pt x="219" y="111"/>
                  <a:pt x="215" y="113"/>
                  <a:pt x="217" y="115"/>
                </a:cubicBezTo>
                <a:cubicBezTo>
                  <a:pt x="216" y="117"/>
                  <a:pt x="214" y="117"/>
                  <a:pt x="215" y="119"/>
                </a:cubicBezTo>
                <a:cubicBezTo>
                  <a:pt x="217" y="121"/>
                  <a:pt x="220" y="124"/>
                  <a:pt x="220" y="127"/>
                </a:cubicBezTo>
                <a:cubicBezTo>
                  <a:pt x="219" y="127"/>
                  <a:pt x="219" y="128"/>
                  <a:pt x="219" y="128"/>
                </a:cubicBezTo>
                <a:cubicBezTo>
                  <a:pt x="218" y="128"/>
                  <a:pt x="217" y="128"/>
                  <a:pt x="216" y="129"/>
                </a:cubicBezTo>
                <a:cubicBezTo>
                  <a:pt x="214" y="128"/>
                  <a:pt x="217" y="126"/>
                  <a:pt x="214" y="125"/>
                </a:cubicBezTo>
                <a:cubicBezTo>
                  <a:pt x="215" y="124"/>
                  <a:pt x="215" y="124"/>
                  <a:pt x="215" y="124"/>
                </a:cubicBezTo>
                <a:cubicBezTo>
                  <a:pt x="215" y="124"/>
                  <a:pt x="214" y="123"/>
                  <a:pt x="214" y="122"/>
                </a:cubicBezTo>
                <a:cubicBezTo>
                  <a:pt x="212" y="123"/>
                  <a:pt x="212" y="123"/>
                  <a:pt x="212" y="123"/>
                </a:cubicBezTo>
                <a:cubicBezTo>
                  <a:pt x="212" y="122"/>
                  <a:pt x="212" y="122"/>
                  <a:pt x="212" y="121"/>
                </a:cubicBezTo>
                <a:cubicBezTo>
                  <a:pt x="212" y="121"/>
                  <a:pt x="212" y="121"/>
                  <a:pt x="212" y="121"/>
                </a:cubicBezTo>
                <a:cubicBezTo>
                  <a:pt x="211" y="121"/>
                  <a:pt x="212" y="120"/>
                  <a:pt x="212" y="119"/>
                </a:cubicBezTo>
                <a:cubicBezTo>
                  <a:pt x="211" y="119"/>
                  <a:pt x="210" y="119"/>
                  <a:pt x="210" y="118"/>
                </a:cubicBezTo>
                <a:cubicBezTo>
                  <a:pt x="210" y="119"/>
                  <a:pt x="209" y="119"/>
                  <a:pt x="208" y="119"/>
                </a:cubicBezTo>
                <a:cubicBezTo>
                  <a:pt x="206" y="121"/>
                  <a:pt x="206" y="121"/>
                  <a:pt x="206" y="121"/>
                </a:cubicBezTo>
                <a:cubicBezTo>
                  <a:pt x="206" y="121"/>
                  <a:pt x="206" y="121"/>
                  <a:pt x="206" y="121"/>
                </a:cubicBezTo>
                <a:cubicBezTo>
                  <a:pt x="207" y="120"/>
                  <a:pt x="207" y="120"/>
                  <a:pt x="207" y="120"/>
                </a:cubicBezTo>
                <a:cubicBezTo>
                  <a:pt x="206" y="120"/>
                  <a:pt x="206" y="119"/>
                  <a:pt x="206" y="118"/>
                </a:cubicBezTo>
                <a:cubicBezTo>
                  <a:pt x="207" y="117"/>
                  <a:pt x="207" y="117"/>
                  <a:pt x="207" y="117"/>
                </a:cubicBezTo>
                <a:cubicBezTo>
                  <a:pt x="206" y="117"/>
                  <a:pt x="205" y="115"/>
                  <a:pt x="204" y="117"/>
                </a:cubicBezTo>
                <a:cubicBezTo>
                  <a:pt x="204" y="118"/>
                  <a:pt x="202" y="119"/>
                  <a:pt x="202" y="121"/>
                </a:cubicBezTo>
                <a:cubicBezTo>
                  <a:pt x="202" y="120"/>
                  <a:pt x="201" y="121"/>
                  <a:pt x="201" y="120"/>
                </a:cubicBezTo>
                <a:cubicBezTo>
                  <a:pt x="200" y="121"/>
                  <a:pt x="200" y="123"/>
                  <a:pt x="201" y="123"/>
                </a:cubicBezTo>
                <a:cubicBezTo>
                  <a:pt x="202" y="124"/>
                  <a:pt x="202" y="123"/>
                  <a:pt x="202" y="124"/>
                </a:cubicBezTo>
                <a:cubicBezTo>
                  <a:pt x="202" y="124"/>
                  <a:pt x="203" y="124"/>
                  <a:pt x="203" y="125"/>
                </a:cubicBezTo>
                <a:cubicBezTo>
                  <a:pt x="205" y="125"/>
                  <a:pt x="205" y="122"/>
                  <a:pt x="207" y="124"/>
                </a:cubicBezTo>
                <a:cubicBezTo>
                  <a:pt x="209" y="124"/>
                  <a:pt x="209" y="124"/>
                  <a:pt x="209" y="124"/>
                </a:cubicBezTo>
                <a:cubicBezTo>
                  <a:pt x="209" y="124"/>
                  <a:pt x="209" y="124"/>
                  <a:pt x="208" y="125"/>
                </a:cubicBezTo>
                <a:cubicBezTo>
                  <a:pt x="209" y="125"/>
                  <a:pt x="209" y="125"/>
                  <a:pt x="209" y="125"/>
                </a:cubicBezTo>
                <a:cubicBezTo>
                  <a:pt x="208" y="125"/>
                  <a:pt x="208" y="125"/>
                  <a:pt x="208" y="125"/>
                </a:cubicBezTo>
                <a:cubicBezTo>
                  <a:pt x="208" y="124"/>
                  <a:pt x="207" y="125"/>
                  <a:pt x="207" y="125"/>
                </a:cubicBezTo>
                <a:cubicBezTo>
                  <a:pt x="205" y="127"/>
                  <a:pt x="205" y="127"/>
                  <a:pt x="205" y="127"/>
                </a:cubicBezTo>
                <a:cubicBezTo>
                  <a:pt x="205" y="127"/>
                  <a:pt x="205" y="127"/>
                  <a:pt x="205" y="127"/>
                </a:cubicBezTo>
                <a:cubicBezTo>
                  <a:pt x="204" y="128"/>
                  <a:pt x="204" y="128"/>
                  <a:pt x="204" y="128"/>
                </a:cubicBezTo>
                <a:cubicBezTo>
                  <a:pt x="205" y="128"/>
                  <a:pt x="204" y="129"/>
                  <a:pt x="204" y="129"/>
                </a:cubicBezTo>
                <a:cubicBezTo>
                  <a:pt x="206" y="130"/>
                  <a:pt x="207" y="132"/>
                  <a:pt x="208" y="134"/>
                </a:cubicBezTo>
                <a:cubicBezTo>
                  <a:pt x="209" y="134"/>
                  <a:pt x="209" y="134"/>
                  <a:pt x="210" y="135"/>
                </a:cubicBezTo>
                <a:cubicBezTo>
                  <a:pt x="208" y="136"/>
                  <a:pt x="208" y="136"/>
                  <a:pt x="208" y="136"/>
                </a:cubicBezTo>
                <a:cubicBezTo>
                  <a:pt x="209" y="136"/>
                  <a:pt x="210" y="136"/>
                  <a:pt x="210" y="137"/>
                </a:cubicBezTo>
                <a:cubicBezTo>
                  <a:pt x="208" y="138"/>
                  <a:pt x="208" y="138"/>
                  <a:pt x="208" y="138"/>
                </a:cubicBezTo>
                <a:cubicBezTo>
                  <a:pt x="209" y="140"/>
                  <a:pt x="210" y="138"/>
                  <a:pt x="210" y="139"/>
                </a:cubicBezTo>
                <a:cubicBezTo>
                  <a:pt x="210" y="139"/>
                  <a:pt x="210" y="139"/>
                  <a:pt x="210" y="140"/>
                </a:cubicBezTo>
                <a:cubicBezTo>
                  <a:pt x="210" y="140"/>
                  <a:pt x="210" y="140"/>
                  <a:pt x="211" y="140"/>
                </a:cubicBezTo>
                <a:cubicBezTo>
                  <a:pt x="210" y="140"/>
                  <a:pt x="210" y="140"/>
                  <a:pt x="210" y="141"/>
                </a:cubicBezTo>
                <a:cubicBezTo>
                  <a:pt x="210" y="142"/>
                  <a:pt x="210" y="142"/>
                  <a:pt x="210" y="142"/>
                </a:cubicBezTo>
                <a:cubicBezTo>
                  <a:pt x="210" y="142"/>
                  <a:pt x="210" y="143"/>
                  <a:pt x="209" y="143"/>
                </a:cubicBezTo>
                <a:cubicBezTo>
                  <a:pt x="210" y="144"/>
                  <a:pt x="209" y="144"/>
                  <a:pt x="208" y="145"/>
                </a:cubicBezTo>
                <a:cubicBezTo>
                  <a:pt x="208" y="145"/>
                  <a:pt x="208" y="145"/>
                  <a:pt x="208" y="145"/>
                </a:cubicBezTo>
                <a:cubicBezTo>
                  <a:pt x="209" y="146"/>
                  <a:pt x="207" y="147"/>
                  <a:pt x="208" y="148"/>
                </a:cubicBezTo>
                <a:cubicBezTo>
                  <a:pt x="208" y="147"/>
                  <a:pt x="208" y="147"/>
                  <a:pt x="208" y="147"/>
                </a:cubicBezTo>
                <a:cubicBezTo>
                  <a:pt x="207" y="148"/>
                  <a:pt x="207" y="149"/>
                  <a:pt x="206" y="150"/>
                </a:cubicBezTo>
                <a:cubicBezTo>
                  <a:pt x="206" y="150"/>
                  <a:pt x="206" y="150"/>
                  <a:pt x="206" y="150"/>
                </a:cubicBezTo>
                <a:cubicBezTo>
                  <a:pt x="205" y="150"/>
                  <a:pt x="204" y="152"/>
                  <a:pt x="203" y="152"/>
                </a:cubicBezTo>
                <a:cubicBezTo>
                  <a:pt x="202" y="152"/>
                  <a:pt x="201" y="153"/>
                  <a:pt x="201" y="153"/>
                </a:cubicBezTo>
                <a:cubicBezTo>
                  <a:pt x="200" y="152"/>
                  <a:pt x="200" y="152"/>
                  <a:pt x="200" y="152"/>
                </a:cubicBezTo>
                <a:cubicBezTo>
                  <a:pt x="199" y="154"/>
                  <a:pt x="197" y="154"/>
                  <a:pt x="196" y="155"/>
                </a:cubicBezTo>
                <a:cubicBezTo>
                  <a:pt x="196" y="155"/>
                  <a:pt x="196" y="155"/>
                  <a:pt x="196" y="155"/>
                </a:cubicBezTo>
                <a:cubicBezTo>
                  <a:pt x="194" y="155"/>
                  <a:pt x="195" y="156"/>
                  <a:pt x="195" y="157"/>
                </a:cubicBezTo>
                <a:cubicBezTo>
                  <a:pt x="195" y="157"/>
                  <a:pt x="195" y="156"/>
                  <a:pt x="194" y="156"/>
                </a:cubicBezTo>
                <a:cubicBezTo>
                  <a:pt x="194" y="155"/>
                  <a:pt x="194" y="155"/>
                  <a:pt x="194" y="155"/>
                </a:cubicBezTo>
                <a:cubicBezTo>
                  <a:pt x="194" y="155"/>
                  <a:pt x="193" y="155"/>
                  <a:pt x="193" y="154"/>
                </a:cubicBezTo>
                <a:cubicBezTo>
                  <a:pt x="191" y="155"/>
                  <a:pt x="189" y="155"/>
                  <a:pt x="189" y="157"/>
                </a:cubicBezTo>
                <a:cubicBezTo>
                  <a:pt x="188" y="158"/>
                  <a:pt x="188" y="159"/>
                  <a:pt x="188" y="160"/>
                </a:cubicBezTo>
                <a:cubicBezTo>
                  <a:pt x="189" y="161"/>
                  <a:pt x="191" y="163"/>
                  <a:pt x="193" y="164"/>
                </a:cubicBezTo>
                <a:cubicBezTo>
                  <a:pt x="194" y="166"/>
                  <a:pt x="195" y="169"/>
                  <a:pt x="195" y="171"/>
                </a:cubicBezTo>
                <a:cubicBezTo>
                  <a:pt x="194" y="173"/>
                  <a:pt x="192" y="173"/>
                  <a:pt x="191" y="174"/>
                </a:cubicBezTo>
                <a:cubicBezTo>
                  <a:pt x="191" y="175"/>
                  <a:pt x="190" y="175"/>
                  <a:pt x="189" y="176"/>
                </a:cubicBezTo>
                <a:cubicBezTo>
                  <a:pt x="188" y="175"/>
                  <a:pt x="190" y="173"/>
                  <a:pt x="187" y="173"/>
                </a:cubicBezTo>
                <a:cubicBezTo>
                  <a:pt x="186" y="173"/>
                  <a:pt x="186" y="173"/>
                  <a:pt x="186" y="173"/>
                </a:cubicBezTo>
                <a:cubicBezTo>
                  <a:pt x="187" y="173"/>
                  <a:pt x="187" y="173"/>
                  <a:pt x="187" y="173"/>
                </a:cubicBezTo>
                <a:cubicBezTo>
                  <a:pt x="186" y="172"/>
                  <a:pt x="186" y="172"/>
                  <a:pt x="186" y="172"/>
                </a:cubicBezTo>
                <a:cubicBezTo>
                  <a:pt x="186" y="173"/>
                  <a:pt x="186" y="173"/>
                  <a:pt x="186" y="173"/>
                </a:cubicBezTo>
                <a:cubicBezTo>
                  <a:pt x="186" y="171"/>
                  <a:pt x="184" y="171"/>
                  <a:pt x="183" y="170"/>
                </a:cubicBezTo>
                <a:cubicBezTo>
                  <a:pt x="183" y="170"/>
                  <a:pt x="182" y="170"/>
                  <a:pt x="182" y="170"/>
                </a:cubicBezTo>
                <a:cubicBezTo>
                  <a:pt x="182" y="169"/>
                  <a:pt x="182" y="169"/>
                  <a:pt x="181" y="168"/>
                </a:cubicBezTo>
                <a:cubicBezTo>
                  <a:pt x="180" y="169"/>
                  <a:pt x="180" y="169"/>
                  <a:pt x="180" y="169"/>
                </a:cubicBezTo>
                <a:cubicBezTo>
                  <a:pt x="181" y="170"/>
                  <a:pt x="179" y="172"/>
                  <a:pt x="179" y="174"/>
                </a:cubicBezTo>
                <a:cubicBezTo>
                  <a:pt x="179" y="174"/>
                  <a:pt x="180" y="175"/>
                  <a:pt x="180" y="176"/>
                </a:cubicBezTo>
                <a:cubicBezTo>
                  <a:pt x="181" y="176"/>
                  <a:pt x="181" y="176"/>
                  <a:pt x="181" y="176"/>
                </a:cubicBezTo>
                <a:cubicBezTo>
                  <a:pt x="181" y="177"/>
                  <a:pt x="182" y="177"/>
                  <a:pt x="181" y="178"/>
                </a:cubicBezTo>
                <a:cubicBezTo>
                  <a:pt x="182" y="179"/>
                  <a:pt x="183" y="179"/>
                  <a:pt x="183" y="180"/>
                </a:cubicBezTo>
                <a:cubicBezTo>
                  <a:pt x="183" y="180"/>
                  <a:pt x="184" y="180"/>
                  <a:pt x="184" y="181"/>
                </a:cubicBezTo>
                <a:cubicBezTo>
                  <a:pt x="185" y="180"/>
                  <a:pt x="185" y="180"/>
                  <a:pt x="185" y="180"/>
                </a:cubicBezTo>
                <a:cubicBezTo>
                  <a:pt x="188" y="182"/>
                  <a:pt x="185" y="185"/>
                  <a:pt x="187" y="186"/>
                </a:cubicBezTo>
                <a:cubicBezTo>
                  <a:pt x="188" y="188"/>
                  <a:pt x="188" y="188"/>
                  <a:pt x="188" y="188"/>
                </a:cubicBezTo>
                <a:cubicBezTo>
                  <a:pt x="186" y="188"/>
                  <a:pt x="184" y="187"/>
                  <a:pt x="183" y="186"/>
                </a:cubicBezTo>
                <a:cubicBezTo>
                  <a:pt x="184" y="185"/>
                  <a:pt x="183" y="184"/>
                  <a:pt x="182" y="184"/>
                </a:cubicBezTo>
                <a:cubicBezTo>
                  <a:pt x="183" y="181"/>
                  <a:pt x="181" y="179"/>
                  <a:pt x="179" y="177"/>
                </a:cubicBezTo>
                <a:cubicBezTo>
                  <a:pt x="178" y="177"/>
                  <a:pt x="178" y="177"/>
                  <a:pt x="178" y="177"/>
                </a:cubicBezTo>
                <a:cubicBezTo>
                  <a:pt x="178" y="175"/>
                  <a:pt x="180" y="175"/>
                  <a:pt x="178" y="173"/>
                </a:cubicBezTo>
                <a:cubicBezTo>
                  <a:pt x="179" y="173"/>
                  <a:pt x="179" y="173"/>
                  <a:pt x="179" y="172"/>
                </a:cubicBezTo>
                <a:cubicBezTo>
                  <a:pt x="180" y="171"/>
                  <a:pt x="178" y="170"/>
                  <a:pt x="178" y="168"/>
                </a:cubicBezTo>
                <a:cubicBezTo>
                  <a:pt x="176" y="167"/>
                  <a:pt x="178" y="163"/>
                  <a:pt x="175" y="162"/>
                </a:cubicBezTo>
                <a:cubicBezTo>
                  <a:pt x="175" y="164"/>
                  <a:pt x="174" y="164"/>
                  <a:pt x="173" y="164"/>
                </a:cubicBezTo>
                <a:cubicBezTo>
                  <a:pt x="172" y="164"/>
                  <a:pt x="172" y="165"/>
                  <a:pt x="171" y="164"/>
                </a:cubicBezTo>
                <a:cubicBezTo>
                  <a:pt x="172" y="163"/>
                  <a:pt x="171" y="161"/>
                  <a:pt x="171" y="160"/>
                </a:cubicBezTo>
                <a:cubicBezTo>
                  <a:pt x="170" y="159"/>
                  <a:pt x="170" y="159"/>
                  <a:pt x="170" y="159"/>
                </a:cubicBezTo>
                <a:cubicBezTo>
                  <a:pt x="170" y="158"/>
                  <a:pt x="170" y="158"/>
                  <a:pt x="170" y="158"/>
                </a:cubicBezTo>
                <a:cubicBezTo>
                  <a:pt x="168" y="157"/>
                  <a:pt x="167" y="156"/>
                  <a:pt x="167" y="154"/>
                </a:cubicBezTo>
                <a:cubicBezTo>
                  <a:pt x="167" y="153"/>
                  <a:pt x="165" y="153"/>
                  <a:pt x="165" y="153"/>
                </a:cubicBezTo>
                <a:cubicBezTo>
                  <a:pt x="164" y="153"/>
                  <a:pt x="164" y="153"/>
                  <a:pt x="164" y="153"/>
                </a:cubicBezTo>
                <a:cubicBezTo>
                  <a:pt x="165" y="154"/>
                  <a:pt x="165" y="154"/>
                  <a:pt x="165" y="154"/>
                </a:cubicBezTo>
                <a:cubicBezTo>
                  <a:pt x="166" y="154"/>
                  <a:pt x="165" y="154"/>
                  <a:pt x="165" y="154"/>
                </a:cubicBezTo>
                <a:cubicBezTo>
                  <a:pt x="164" y="155"/>
                  <a:pt x="163" y="155"/>
                  <a:pt x="162" y="155"/>
                </a:cubicBezTo>
                <a:cubicBezTo>
                  <a:pt x="161" y="155"/>
                  <a:pt x="161" y="155"/>
                  <a:pt x="161" y="155"/>
                </a:cubicBezTo>
                <a:cubicBezTo>
                  <a:pt x="161" y="154"/>
                  <a:pt x="161" y="154"/>
                  <a:pt x="161" y="154"/>
                </a:cubicBezTo>
                <a:cubicBezTo>
                  <a:pt x="160" y="156"/>
                  <a:pt x="158" y="155"/>
                  <a:pt x="159" y="157"/>
                </a:cubicBezTo>
                <a:cubicBezTo>
                  <a:pt x="158" y="158"/>
                  <a:pt x="158" y="158"/>
                  <a:pt x="157" y="158"/>
                </a:cubicBezTo>
                <a:cubicBezTo>
                  <a:pt x="157" y="158"/>
                  <a:pt x="157" y="158"/>
                  <a:pt x="157" y="158"/>
                </a:cubicBezTo>
                <a:cubicBezTo>
                  <a:pt x="156" y="160"/>
                  <a:pt x="155" y="161"/>
                  <a:pt x="153" y="162"/>
                </a:cubicBezTo>
                <a:cubicBezTo>
                  <a:pt x="154" y="164"/>
                  <a:pt x="151" y="163"/>
                  <a:pt x="151" y="165"/>
                </a:cubicBezTo>
                <a:cubicBezTo>
                  <a:pt x="150" y="165"/>
                  <a:pt x="150" y="165"/>
                  <a:pt x="150" y="165"/>
                </a:cubicBezTo>
                <a:cubicBezTo>
                  <a:pt x="151" y="167"/>
                  <a:pt x="149" y="168"/>
                  <a:pt x="150" y="169"/>
                </a:cubicBezTo>
                <a:cubicBezTo>
                  <a:pt x="150" y="171"/>
                  <a:pt x="149" y="172"/>
                  <a:pt x="150" y="174"/>
                </a:cubicBezTo>
                <a:cubicBezTo>
                  <a:pt x="149" y="173"/>
                  <a:pt x="149" y="174"/>
                  <a:pt x="148" y="175"/>
                </a:cubicBezTo>
                <a:cubicBezTo>
                  <a:pt x="148" y="176"/>
                  <a:pt x="148" y="176"/>
                  <a:pt x="148" y="176"/>
                </a:cubicBezTo>
                <a:cubicBezTo>
                  <a:pt x="147" y="175"/>
                  <a:pt x="147" y="178"/>
                  <a:pt x="146" y="177"/>
                </a:cubicBezTo>
                <a:cubicBezTo>
                  <a:pt x="144" y="175"/>
                  <a:pt x="144" y="172"/>
                  <a:pt x="142" y="170"/>
                </a:cubicBezTo>
                <a:cubicBezTo>
                  <a:pt x="142" y="167"/>
                  <a:pt x="139" y="165"/>
                  <a:pt x="139" y="162"/>
                </a:cubicBezTo>
                <a:cubicBezTo>
                  <a:pt x="138" y="161"/>
                  <a:pt x="139" y="160"/>
                  <a:pt x="138" y="159"/>
                </a:cubicBezTo>
                <a:cubicBezTo>
                  <a:pt x="138" y="158"/>
                  <a:pt x="138" y="157"/>
                  <a:pt x="137" y="156"/>
                </a:cubicBezTo>
                <a:cubicBezTo>
                  <a:pt x="138" y="155"/>
                  <a:pt x="138" y="154"/>
                  <a:pt x="137" y="154"/>
                </a:cubicBezTo>
                <a:cubicBezTo>
                  <a:pt x="137" y="154"/>
                  <a:pt x="137" y="154"/>
                  <a:pt x="137" y="154"/>
                </a:cubicBezTo>
                <a:cubicBezTo>
                  <a:pt x="137" y="155"/>
                  <a:pt x="136" y="156"/>
                  <a:pt x="135" y="157"/>
                </a:cubicBezTo>
                <a:cubicBezTo>
                  <a:pt x="134" y="157"/>
                  <a:pt x="133" y="155"/>
                  <a:pt x="132" y="154"/>
                </a:cubicBezTo>
                <a:cubicBezTo>
                  <a:pt x="132" y="155"/>
                  <a:pt x="133" y="154"/>
                  <a:pt x="134" y="154"/>
                </a:cubicBezTo>
                <a:cubicBezTo>
                  <a:pt x="134" y="154"/>
                  <a:pt x="134" y="153"/>
                  <a:pt x="134" y="153"/>
                </a:cubicBezTo>
                <a:cubicBezTo>
                  <a:pt x="133" y="153"/>
                  <a:pt x="132" y="153"/>
                  <a:pt x="131" y="153"/>
                </a:cubicBezTo>
                <a:cubicBezTo>
                  <a:pt x="131" y="151"/>
                  <a:pt x="128" y="152"/>
                  <a:pt x="128" y="150"/>
                </a:cubicBezTo>
                <a:cubicBezTo>
                  <a:pt x="127" y="148"/>
                  <a:pt x="124" y="149"/>
                  <a:pt x="123" y="149"/>
                </a:cubicBezTo>
                <a:cubicBezTo>
                  <a:pt x="120" y="150"/>
                  <a:pt x="116" y="149"/>
                  <a:pt x="113" y="148"/>
                </a:cubicBezTo>
                <a:cubicBezTo>
                  <a:pt x="113" y="148"/>
                  <a:pt x="113" y="146"/>
                  <a:pt x="112" y="146"/>
                </a:cubicBezTo>
                <a:cubicBezTo>
                  <a:pt x="109" y="147"/>
                  <a:pt x="109" y="147"/>
                  <a:pt x="109" y="147"/>
                </a:cubicBezTo>
                <a:cubicBezTo>
                  <a:pt x="107" y="147"/>
                  <a:pt x="106" y="145"/>
                  <a:pt x="104" y="145"/>
                </a:cubicBezTo>
                <a:cubicBezTo>
                  <a:pt x="103" y="144"/>
                  <a:pt x="103" y="142"/>
                  <a:pt x="101" y="141"/>
                </a:cubicBezTo>
                <a:cubicBezTo>
                  <a:pt x="101" y="142"/>
                  <a:pt x="100" y="142"/>
                  <a:pt x="100" y="141"/>
                </a:cubicBezTo>
                <a:cubicBezTo>
                  <a:pt x="100" y="141"/>
                  <a:pt x="100" y="141"/>
                  <a:pt x="100" y="141"/>
                </a:cubicBezTo>
                <a:cubicBezTo>
                  <a:pt x="99" y="141"/>
                  <a:pt x="99" y="141"/>
                  <a:pt x="99" y="141"/>
                </a:cubicBezTo>
                <a:cubicBezTo>
                  <a:pt x="97" y="143"/>
                  <a:pt x="99" y="144"/>
                  <a:pt x="100" y="145"/>
                </a:cubicBezTo>
                <a:cubicBezTo>
                  <a:pt x="102" y="146"/>
                  <a:pt x="102" y="149"/>
                  <a:pt x="103" y="150"/>
                </a:cubicBezTo>
                <a:cubicBezTo>
                  <a:pt x="104" y="148"/>
                  <a:pt x="104" y="148"/>
                  <a:pt x="104" y="148"/>
                </a:cubicBezTo>
                <a:cubicBezTo>
                  <a:pt x="104" y="149"/>
                  <a:pt x="104" y="151"/>
                  <a:pt x="105" y="152"/>
                </a:cubicBezTo>
                <a:cubicBezTo>
                  <a:pt x="107" y="151"/>
                  <a:pt x="109" y="152"/>
                  <a:pt x="110" y="150"/>
                </a:cubicBezTo>
                <a:cubicBezTo>
                  <a:pt x="112" y="148"/>
                  <a:pt x="112" y="148"/>
                  <a:pt x="112" y="148"/>
                </a:cubicBezTo>
                <a:cubicBezTo>
                  <a:pt x="112" y="149"/>
                  <a:pt x="112" y="151"/>
                  <a:pt x="114" y="152"/>
                </a:cubicBezTo>
                <a:cubicBezTo>
                  <a:pt x="114" y="152"/>
                  <a:pt x="116" y="152"/>
                  <a:pt x="116" y="153"/>
                </a:cubicBezTo>
                <a:cubicBezTo>
                  <a:pt x="116" y="153"/>
                  <a:pt x="117" y="154"/>
                  <a:pt x="117" y="154"/>
                </a:cubicBezTo>
                <a:cubicBezTo>
                  <a:pt x="118" y="156"/>
                  <a:pt x="116" y="156"/>
                  <a:pt x="116" y="157"/>
                </a:cubicBezTo>
                <a:cubicBezTo>
                  <a:pt x="115" y="157"/>
                  <a:pt x="115" y="157"/>
                  <a:pt x="115" y="157"/>
                </a:cubicBezTo>
                <a:cubicBezTo>
                  <a:pt x="115" y="158"/>
                  <a:pt x="114" y="158"/>
                  <a:pt x="115" y="159"/>
                </a:cubicBezTo>
                <a:cubicBezTo>
                  <a:pt x="115" y="160"/>
                  <a:pt x="115" y="160"/>
                  <a:pt x="115" y="160"/>
                </a:cubicBezTo>
                <a:cubicBezTo>
                  <a:pt x="114" y="160"/>
                  <a:pt x="113" y="161"/>
                  <a:pt x="112" y="162"/>
                </a:cubicBezTo>
                <a:cubicBezTo>
                  <a:pt x="112" y="162"/>
                  <a:pt x="111" y="161"/>
                  <a:pt x="111" y="162"/>
                </a:cubicBezTo>
                <a:cubicBezTo>
                  <a:pt x="111" y="162"/>
                  <a:pt x="111" y="162"/>
                  <a:pt x="111" y="163"/>
                </a:cubicBezTo>
                <a:cubicBezTo>
                  <a:pt x="111" y="163"/>
                  <a:pt x="111" y="163"/>
                  <a:pt x="111" y="163"/>
                </a:cubicBezTo>
                <a:cubicBezTo>
                  <a:pt x="109" y="163"/>
                  <a:pt x="108" y="164"/>
                  <a:pt x="107" y="165"/>
                </a:cubicBezTo>
                <a:cubicBezTo>
                  <a:pt x="106" y="167"/>
                  <a:pt x="103" y="166"/>
                  <a:pt x="102" y="167"/>
                </a:cubicBezTo>
                <a:cubicBezTo>
                  <a:pt x="101" y="168"/>
                  <a:pt x="100" y="167"/>
                  <a:pt x="99" y="169"/>
                </a:cubicBezTo>
                <a:cubicBezTo>
                  <a:pt x="98" y="169"/>
                  <a:pt x="96" y="168"/>
                  <a:pt x="95" y="170"/>
                </a:cubicBezTo>
                <a:cubicBezTo>
                  <a:pt x="95" y="170"/>
                  <a:pt x="93" y="171"/>
                  <a:pt x="93" y="169"/>
                </a:cubicBezTo>
                <a:cubicBezTo>
                  <a:pt x="93" y="169"/>
                  <a:pt x="93" y="169"/>
                  <a:pt x="93" y="169"/>
                </a:cubicBezTo>
                <a:cubicBezTo>
                  <a:pt x="94" y="168"/>
                  <a:pt x="93" y="168"/>
                  <a:pt x="93" y="167"/>
                </a:cubicBezTo>
                <a:cubicBezTo>
                  <a:pt x="92" y="166"/>
                  <a:pt x="93" y="165"/>
                  <a:pt x="92" y="163"/>
                </a:cubicBezTo>
                <a:cubicBezTo>
                  <a:pt x="89" y="162"/>
                  <a:pt x="90" y="158"/>
                  <a:pt x="86" y="157"/>
                </a:cubicBezTo>
                <a:cubicBezTo>
                  <a:pt x="86" y="155"/>
                  <a:pt x="86" y="153"/>
                  <a:pt x="85" y="152"/>
                </a:cubicBezTo>
                <a:cubicBezTo>
                  <a:pt x="82" y="151"/>
                  <a:pt x="82" y="149"/>
                  <a:pt x="81" y="147"/>
                </a:cubicBezTo>
                <a:cubicBezTo>
                  <a:pt x="80" y="147"/>
                  <a:pt x="80" y="145"/>
                  <a:pt x="79" y="145"/>
                </a:cubicBezTo>
                <a:cubicBezTo>
                  <a:pt x="79" y="144"/>
                  <a:pt x="79" y="144"/>
                  <a:pt x="79" y="143"/>
                </a:cubicBezTo>
                <a:cubicBezTo>
                  <a:pt x="78" y="146"/>
                  <a:pt x="78" y="146"/>
                  <a:pt x="78" y="146"/>
                </a:cubicBezTo>
                <a:cubicBezTo>
                  <a:pt x="75" y="142"/>
                  <a:pt x="75" y="142"/>
                  <a:pt x="75" y="142"/>
                </a:cubicBezTo>
                <a:cubicBezTo>
                  <a:pt x="75" y="143"/>
                  <a:pt x="76" y="144"/>
                  <a:pt x="77" y="145"/>
                </a:cubicBezTo>
                <a:cubicBezTo>
                  <a:pt x="77" y="148"/>
                  <a:pt x="80" y="150"/>
                  <a:pt x="80" y="154"/>
                </a:cubicBezTo>
                <a:cubicBezTo>
                  <a:pt x="81" y="155"/>
                  <a:pt x="82" y="154"/>
                  <a:pt x="83" y="156"/>
                </a:cubicBezTo>
                <a:cubicBezTo>
                  <a:pt x="84" y="157"/>
                  <a:pt x="82" y="161"/>
                  <a:pt x="85" y="162"/>
                </a:cubicBezTo>
                <a:cubicBezTo>
                  <a:pt x="87" y="163"/>
                  <a:pt x="86" y="165"/>
                  <a:pt x="88" y="166"/>
                </a:cubicBezTo>
                <a:cubicBezTo>
                  <a:pt x="88" y="166"/>
                  <a:pt x="88" y="166"/>
                  <a:pt x="88" y="166"/>
                </a:cubicBezTo>
                <a:cubicBezTo>
                  <a:pt x="88" y="166"/>
                  <a:pt x="88" y="166"/>
                  <a:pt x="88" y="167"/>
                </a:cubicBezTo>
                <a:cubicBezTo>
                  <a:pt x="90" y="167"/>
                  <a:pt x="92" y="169"/>
                  <a:pt x="93" y="171"/>
                </a:cubicBezTo>
                <a:cubicBezTo>
                  <a:pt x="93" y="171"/>
                  <a:pt x="93" y="171"/>
                  <a:pt x="92" y="172"/>
                </a:cubicBezTo>
                <a:cubicBezTo>
                  <a:pt x="94" y="172"/>
                  <a:pt x="95" y="176"/>
                  <a:pt x="97" y="173"/>
                </a:cubicBezTo>
                <a:cubicBezTo>
                  <a:pt x="98" y="173"/>
                  <a:pt x="99" y="174"/>
                  <a:pt x="99" y="173"/>
                </a:cubicBezTo>
                <a:cubicBezTo>
                  <a:pt x="101" y="172"/>
                  <a:pt x="103" y="173"/>
                  <a:pt x="105" y="171"/>
                </a:cubicBezTo>
                <a:cubicBezTo>
                  <a:pt x="106" y="176"/>
                  <a:pt x="102" y="180"/>
                  <a:pt x="100" y="184"/>
                </a:cubicBezTo>
                <a:cubicBezTo>
                  <a:pt x="97" y="187"/>
                  <a:pt x="93" y="189"/>
                  <a:pt x="90" y="193"/>
                </a:cubicBezTo>
                <a:cubicBezTo>
                  <a:pt x="88" y="194"/>
                  <a:pt x="88" y="197"/>
                  <a:pt x="86" y="199"/>
                </a:cubicBezTo>
                <a:cubicBezTo>
                  <a:pt x="86" y="200"/>
                  <a:pt x="87" y="200"/>
                  <a:pt x="87" y="201"/>
                </a:cubicBezTo>
                <a:cubicBezTo>
                  <a:pt x="86" y="201"/>
                  <a:pt x="88" y="202"/>
                  <a:pt x="87" y="203"/>
                </a:cubicBezTo>
                <a:cubicBezTo>
                  <a:pt x="87" y="204"/>
                  <a:pt x="87" y="206"/>
                  <a:pt x="89" y="206"/>
                </a:cubicBezTo>
                <a:cubicBezTo>
                  <a:pt x="88" y="209"/>
                  <a:pt x="88" y="211"/>
                  <a:pt x="89" y="213"/>
                </a:cubicBezTo>
                <a:cubicBezTo>
                  <a:pt x="87" y="217"/>
                  <a:pt x="82" y="217"/>
                  <a:pt x="80" y="221"/>
                </a:cubicBezTo>
                <a:cubicBezTo>
                  <a:pt x="79" y="220"/>
                  <a:pt x="79" y="221"/>
                  <a:pt x="79" y="221"/>
                </a:cubicBezTo>
                <a:cubicBezTo>
                  <a:pt x="79" y="223"/>
                  <a:pt x="81" y="225"/>
                  <a:pt x="79" y="227"/>
                </a:cubicBezTo>
                <a:cubicBezTo>
                  <a:pt x="80" y="228"/>
                  <a:pt x="79" y="229"/>
                  <a:pt x="78" y="229"/>
                </a:cubicBezTo>
                <a:cubicBezTo>
                  <a:pt x="77" y="229"/>
                  <a:pt x="76" y="230"/>
                  <a:pt x="75" y="231"/>
                </a:cubicBezTo>
                <a:cubicBezTo>
                  <a:pt x="76" y="232"/>
                  <a:pt x="75" y="234"/>
                  <a:pt x="74" y="235"/>
                </a:cubicBezTo>
                <a:cubicBezTo>
                  <a:pt x="71" y="238"/>
                  <a:pt x="69" y="243"/>
                  <a:pt x="65" y="244"/>
                </a:cubicBezTo>
                <a:cubicBezTo>
                  <a:pt x="64" y="243"/>
                  <a:pt x="64" y="245"/>
                  <a:pt x="63" y="245"/>
                </a:cubicBezTo>
                <a:cubicBezTo>
                  <a:pt x="61" y="244"/>
                  <a:pt x="59" y="244"/>
                  <a:pt x="58" y="245"/>
                </a:cubicBezTo>
                <a:cubicBezTo>
                  <a:pt x="56" y="244"/>
                  <a:pt x="55" y="247"/>
                  <a:pt x="53" y="244"/>
                </a:cubicBezTo>
                <a:cubicBezTo>
                  <a:pt x="53" y="245"/>
                  <a:pt x="53" y="245"/>
                  <a:pt x="53" y="245"/>
                </a:cubicBezTo>
                <a:cubicBezTo>
                  <a:pt x="53" y="244"/>
                  <a:pt x="53" y="243"/>
                  <a:pt x="52" y="242"/>
                </a:cubicBezTo>
                <a:cubicBezTo>
                  <a:pt x="54" y="242"/>
                  <a:pt x="52" y="240"/>
                  <a:pt x="52" y="239"/>
                </a:cubicBezTo>
                <a:cubicBezTo>
                  <a:pt x="52" y="235"/>
                  <a:pt x="48" y="233"/>
                  <a:pt x="49" y="229"/>
                </a:cubicBezTo>
                <a:cubicBezTo>
                  <a:pt x="48" y="228"/>
                  <a:pt x="48" y="226"/>
                  <a:pt x="48" y="225"/>
                </a:cubicBezTo>
                <a:cubicBezTo>
                  <a:pt x="46" y="223"/>
                  <a:pt x="46" y="220"/>
                  <a:pt x="44" y="218"/>
                </a:cubicBezTo>
                <a:cubicBezTo>
                  <a:pt x="43" y="215"/>
                  <a:pt x="45" y="214"/>
                  <a:pt x="45" y="211"/>
                </a:cubicBezTo>
                <a:cubicBezTo>
                  <a:pt x="46" y="209"/>
                  <a:pt x="49" y="209"/>
                  <a:pt x="47" y="206"/>
                </a:cubicBezTo>
                <a:cubicBezTo>
                  <a:pt x="45" y="204"/>
                  <a:pt x="48" y="201"/>
                  <a:pt x="45" y="200"/>
                </a:cubicBezTo>
                <a:cubicBezTo>
                  <a:pt x="46" y="199"/>
                  <a:pt x="46" y="199"/>
                  <a:pt x="46" y="199"/>
                </a:cubicBezTo>
                <a:cubicBezTo>
                  <a:pt x="45" y="199"/>
                  <a:pt x="45" y="197"/>
                  <a:pt x="44" y="196"/>
                </a:cubicBezTo>
                <a:cubicBezTo>
                  <a:pt x="42" y="195"/>
                  <a:pt x="40" y="193"/>
                  <a:pt x="40" y="191"/>
                </a:cubicBezTo>
                <a:cubicBezTo>
                  <a:pt x="41" y="191"/>
                  <a:pt x="40" y="190"/>
                  <a:pt x="41" y="189"/>
                </a:cubicBezTo>
                <a:cubicBezTo>
                  <a:pt x="40" y="188"/>
                  <a:pt x="43" y="186"/>
                  <a:pt x="41" y="184"/>
                </a:cubicBezTo>
                <a:cubicBezTo>
                  <a:pt x="41" y="184"/>
                  <a:pt x="41" y="183"/>
                  <a:pt x="40" y="182"/>
                </a:cubicBezTo>
                <a:cubicBezTo>
                  <a:pt x="38" y="183"/>
                  <a:pt x="36" y="184"/>
                  <a:pt x="35" y="182"/>
                </a:cubicBezTo>
                <a:cubicBezTo>
                  <a:pt x="35" y="181"/>
                  <a:pt x="33" y="180"/>
                  <a:pt x="32" y="180"/>
                </a:cubicBezTo>
                <a:cubicBezTo>
                  <a:pt x="29" y="179"/>
                  <a:pt x="26" y="183"/>
                  <a:pt x="22" y="182"/>
                </a:cubicBezTo>
                <a:cubicBezTo>
                  <a:pt x="22" y="181"/>
                  <a:pt x="22" y="181"/>
                  <a:pt x="22" y="181"/>
                </a:cubicBezTo>
                <a:cubicBezTo>
                  <a:pt x="22" y="182"/>
                  <a:pt x="22" y="182"/>
                  <a:pt x="21" y="182"/>
                </a:cubicBezTo>
                <a:cubicBezTo>
                  <a:pt x="20" y="182"/>
                  <a:pt x="19" y="181"/>
                  <a:pt x="18" y="182"/>
                </a:cubicBezTo>
                <a:cubicBezTo>
                  <a:pt x="17" y="182"/>
                  <a:pt x="16" y="182"/>
                  <a:pt x="15" y="183"/>
                </a:cubicBezTo>
                <a:cubicBezTo>
                  <a:pt x="13" y="183"/>
                  <a:pt x="12" y="181"/>
                  <a:pt x="10" y="180"/>
                </a:cubicBezTo>
                <a:cubicBezTo>
                  <a:pt x="10" y="178"/>
                  <a:pt x="9" y="179"/>
                  <a:pt x="8" y="179"/>
                </a:cubicBezTo>
                <a:cubicBezTo>
                  <a:pt x="8" y="178"/>
                  <a:pt x="7" y="177"/>
                  <a:pt x="7" y="175"/>
                </a:cubicBezTo>
                <a:cubicBezTo>
                  <a:pt x="6" y="174"/>
                  <a:pt x="5" y="173"/>
                  <a:pt x="4" y="172"/>
                </a:cubicBezTo>
                <a:cubicBezTo>
                  <a:pt x="4" y="170"/>
                  <a:pt x="2" y="172"/>
                  <a:pt x="1" y="170"/>
                </a:cubicBezTo>
                <a:cubicBezTo>
                  <a:pt x="2" y="170"/>
                  <a:pt x="0" y="169"/>
                  <a:pt x="1" y="169"/>
                </a:cubicBezTo>
                <a:cubicBezTo>
                  <a:pt x="1" y="168"/>
                  <a:pt x="1" y="167"/>
                  <a:pt x="0" y="167"/>
                </a:cubicBezTo>
                <a:cubicBezTo>
                  <a:pt x="2" y="165"/>
                  <a:pt x="4" y="162"/>
                  <a:pt x="2" y="159"/>
                </a:cubicBezTo>
                <a:cubicBezTo>
                  <a:pt x="3" y="159"/>
                  <a:pt x="2" y="158"/>
                  <a:pt x="2" y="158"/>
                </a:cubicBezTo>
                <a:cubicBezTo>
                  <a:pt x="2" y="157"/>
                  <a:pt x="1" y="157"/>
                  <a:pt x="1" y="156"/>
                </a:cubicBezTo>
                <a:cubicBezTo>
                  <a:pt x="1" y="155"/>
                  <a:pt x="3" y="154"/>
                  <a:pt x="3" y="152"/>
                </a:cubicBezTo>
                <a:cubicBezTo>
                  <a:pt x="5" y="151"/>
                  <a:pt x="5" y="148"/>
                  <a:pt x="7" y="147"/>
                </a:cubicBezTo>
                <a:cubicBezTo>
                  <a:pt x="7" y="146"/>
                  <a:pt x="8" y="146"/>
                  <a:pt x="8" y="146"/>
                </a:cubicBezTo>
                <a:cubicBezTo>
                  <a:pt x="10" y="146"/>
                  <a:pt x="10" y="144"/>
                  <a:pt x="11" y="144"/>
                </a:cubicBezTo>
                <a:cubicBezTo>
                  <a:pt x="12" y="143"/>
                  <a:pt x="13" y="142"/>
                  <a:pt x="12" y="140"/>
                </a:cubicBezTo>
                <a:cubicBezTo>
                  <a:pt x="12" y="139"/>
                  <a:pt x="14" y="139"/>
                  <a:pt x="13" y="138"/>
                </a:cubicBezTo>
                <a:cubicBezTo>
                  <a:pt x="15" y="136"/>
                  <a:pt x="18" y="135"/>
                  <a:pt x="18" y="132"/>
                </a:cubicBezTo>
                <a:cubicBezTo>
                  <a:pt x="19" y="132"/>
                  <a:pt x="19" y="132"/>
                  <a:pt x="19" y="132"/>
                </a:cubicBezTo>
                <a:cubicBezTo>
                  <a:pt x="19" y="133"/>
                  <a:pt x="19" y="133"/>
                  <a:pt x="20" y="133"/>
                </a:cubicBezTo>
                <a:cubicBezTo>
                  <a:pt x="22" y="133"/>
                  <a:pt x="24" y="135"/>
                  <a:pt x="26" y="132"/>
                </a:cubicBezTo>
                <a:cubicBezTo>
                  <a:pt x="28" y="131"/>
                  <a:pt x="29" y="131"/>
                  <a:pt x="32" y="131"/>
                </a:cubicBezTo>
                <a:cubicBezTo>
                  <a:pt x="33" y="130"/>
                  <a:pt x="34" y="132"/>
                  <a:pt x="36" y="130"/>
                </a:cubicBezTo>
                <a:cubicBezTo>
                  <a:pt x="36" y="130"/>
                  <a:pt x="36" y="131"/>
                  <a:pt x="37" y="131"/>
                </a:cubicBezTo>
                <a:cubicBezTo>
                  <a:pt x="37" y="130"/>
                  <a:pt x="39" y="131"/>
                  <a:pt x="40" y="130"/>
                </a:cubicBezTo>
                <a:cubicBezTo>
                  <a:pt x="41" y="130"/>
                  <a:pt x="41" y="130"/>
                  <a:pt x="41" y="130"/>
                </a:cubicBezTo>
                <a:cubicBezTo>
                  <a:pt x="41" y="130"/>
                  <a:pt x="41" y="131"/>
                  <a:pt x="41" y="131"/>
                </a:cubicBezTo>
                <a:cubicBezTo>
                  <a:pt x="42" y="131"/>
                  <a:pt x="42" y="130"/>
                  <a:pt x="42" y="130"/>
                </a:cubicBezTo>
                <a:cubicBezTo>
                  <a:pt x="39" y="132"/>
                  <a:pt x="45" y="133"/>
                  <a:pt x="41" y="135"/>
                </a:cubicBezTo>
                <a:cubicBezTo>
                  <a:pt x="41" y="135"/>
                  <a:pt x="41" y="135"/>
                  <a:pt x="41" y="135"/>
                </a:cubicBezTo>
                <a:cubicBezTo>
                  <a:pt x="41" y="136"/>
                  <a:pt x="42" y="136"/>
                  <a:pt x="43" y="136"/>
                </a:cubicBezTo>
                <a:cubicBezTo>
                  <a:pt x="43" y="137"/>
                  <a:pt x="44" y="137"/>
                  <a:pt x="44" y="137"/>
                </a:cubicBezTo>
                <a:cubicBezTo>
                  <a:pt x="46" y="137"/>
                  <a:pt x="48" y="137"/>
                  <a:pt x="49" y="138"/>
                </a:cubicBezTo>
                <a:cubicBezTo>
                  <a:pt x="49" y="139"/>
                  <a:pt x="49" y="140"/>
                  <a:pt x="50" y="140"/>
                </a:cubicBezTo>
                <a:cubicBezTo>
                  <a:pt x="53" y="139"/>
                  <a:pt x="55" y="144"/>
                  <a:pt x="56" y="141"/>
                </a:cubicBezTo>
                <a:cubicBezTo>
                  <a:pt x="56" y="140"/>
                  <a:pt x="56" y="139"/>
                  <a:pt x="56" y="138"/>
                </a:cubicBezTo>
                <a:cubicBezTo>
                  <a:pt x="58" y="137"/>
                  <a:pt x="59" y="137"/>
                  <a:pt x="60" y="138"/>
                </a:cubicBezTo>
                <a:cubicBezTo>
                  <a:pt x="63" y="139"/>
                  <a:pt x="65" y="140"/>
                  <a:pt x="68" y="140"/>
                </a:cubicBezTo>
                <a:cubicBezTo>
                  <a:pt x="70" y="142"/>
                  <a:pt x="71" y="138"/>
                  <a:pt x="74" y="140"/>
                </a:cubicBezTo>
                <a:cubicBezTo>
                  <a:pt x="74" y="140"/>
                  <a:pt x="74" y="140"/>
                  <a:pt x="74" y="140"/>
                </a:cubicBezTo>
                <a:cubicBezTo>
                  <a:pt x="74" y="140"/>
                  <a:pt x="74" y="140"/>
                  <a:pt x="75" y="140"/>
                </a:cubicBezTo>
                <a:cubicBezTo>
                  <a:pt x="75" y="141"/>
                  <a:pt x="76" y="139"/>
                  <a:pt x="77" y="140"/>
                </a:cubicBezTo>
                <a:cubicBezTo>
                  <a:pt x="79" y="138"/>
                  <a:pt x="79" y="136"/>
                  <a:pt x="80" y="133"/>
                </a:cubicBezTo>
                <a:cubicBezTo>
                  <a:pt x="79" y="132"/>
                  <a:pt x="80" y="131"/>
                  <a:pt x="79" y="130"/>
                </a:cubicBezTo>
                <a:cubicBezTo>
                  <a:pt x="79" y="130"/>
                  <a:pt x="78" y="130"/>
                  <a:pt x="78" y="130"/>
                </a:cubicBezTo>
                <a:cubicBezTo>
                  <a:pt x="77" y="131"/>
                  <a:pt x="76" y="132"/>
                  <a:pt x="74" y="131"/>
                </a:cubicBezTo>
                <a:cubicBezTo>
                  <a:pt x="74" y="130"/>
                  <a:pt x="73" y="130"/>
                  <a:pt x="71" y="130"/>
                </a:cubicBezTo>
                <a:cubicBezTo>
                  <a:pt x="71" y="131"/>
                  <a:pt x="70" y="131"/>
                  <a:pt x="70" y="131"/>
                </a:cubicBezTo>
                <a:cubicBezTo>
                  <a:pt x="69" y="131"/>
                  <a:pt x="69" y="130"/>
                  <a:pt x="68" y="130"/>
                </a:cubicBezTo>
                <a:cubicBezTo>
                  <a:pt x="68" y="131"/>
                  <a:pt x="68" y="131"/>
                  <a:pt x="68" y="131"/>
                </a:cubicBezTo>
                <a:cubicBezTo>
                  <a:pt x="66" y="129"/>
                  <a:pt x="66" y="129"/>
                  <a:pt x="66" y="129"/>
                </a:cubicBezTo>
                <a:cubicBezTo>
                  <a:pt x="66" y="129"/>
                  <a:pt x="66" y="129"/>
                  <a:pt x="66" y="129"/>
                </a:cubicBezTo>
                <a:cubicBezTo>
                  <a:pt x="66" y="128"/>
                  <a:pt x="65" y="128"/>
                  <a:pt x="64" y="128"/>
                </a:cubicBezTo>
                <a:cubicBezTo>
                  <a:pt x="64" y="127"/>
                  <a:pt x="64" y="127"/>
                  <a:pt x="64" y="127"/>
                </a:cubicBezTo>
                <a:cubicBezTo>
                  <a:pt x="65" y="128"/>
                  <a:pt x="65" y="128"/>
                  <a:pt x="65" y="128"/>
                </a:cubicBezTo>
                <a:cubicBezTo>
                  <a:pt x="66" y="127"/>
                  <a:pt x="65" y="126"/>
                  <a:pt x="65" y="125"/>
                </a:cubicBezTo>
                <a:cubicBezTo>
                  <a:pt x="65" y="125"/>
                  <a:pt x="65" y="125"/>
                  <a:pt x="65" y="125"/>
                </a:cubicBezTo>
                <a:cubicBezTo>
                  <a:pt x="65" y="124"/>
                  <a:pt x="65" y="123"/>
                  <a:pt x="64" y="122"/>
                </a:cubicBezTo>
                <a:cubicBezTo>
                  <a:pt x="63" y="122"/>
                  <a:pt x="62" y="123"/>
                  <a:pt x="62" y="122"/>
                </a:cubicBezTo>
                <a:cubicBezTo>
                  <a:pt x="61" y="123"/>
                  <a:pt x="61" y="123"/>
                  <a:pt x="61" y="123"/>
                </a:cubicBezTo>
                <a:cubicBezTo>
                  <a:pt x="61" y="124"/>
                  <a:pt x="61" y="124"/>
                  <a:pt x="61" y="124"/>
                </a:cubicBezTo>
                <a:cubicBezTo>
                  <a:pt x="61" y="124"/>
                  <a:pt x="61" y="124"/>
                  <a:pt x="60" y="124"/>
                </a:cubicBezTo>
                <a:cubicBezTo>
                  <a:pt x="59" y="123"/>
                  <a:pt x="59" y="123"/>
                  <a:pt x="59" y="123"/>
                </a:cubicBezTo>
                <a:cubicBezTo>
                  <a:pt x="58" y="124"/>
                  <a:pt x="61" y="125"/>
                  <a:pt x="59" y="126"/>
                </a:cubicBezTo>
                <a:cubicBezTo>
                  <a:pt x="60" y="126"/>
                  <a:pt x="60" y="126"/>
                  <a:pt x="60" y="126"/>
                </a:cubicBezTo>
                <a:cubicBezTo>
                  <a:pt x="60" y="126"/>
                  <a:pt x="59" y="127"/>
                  <a:pt x="59" y="127"/>
                </a:cubicBezTo>
                <a:cubicBezTo>
                  <a:pt x="60" y="127"/>
                  <a:pt x="60" y="127"/>
                  <a:pt x="60" y="127"/>
                </a:cubicBezTo>
                <a:cubicBezTo>
                  <a:pt x="60" y="127"/>
                  <a:pt x="60" y="127"/>
                  <a:pt x="60" y="126"/>
                </a:cubicBezTo>
                <a:cubicBezTo>
                  <a:pt x="61" y="127"/>
                  <a:pt x="62" y="128"/>
                  <a:pt x="61" y="129"/>
                </a:cubicBezTo>
                <a:cubicBezTo>
                  <a:pt x="61" y="128"/>
                  <a:pt x="61" y="128"/>
                  <a:pt x="60" y="128"/>
                </a:cubicBezTo>
                <a:cubicBezTo>
                  <a:pt x="60" y="129"/>
                  <a:pt x="60" y="129"/>
                  <a:pt x="60" y="129"/>
                </a:cubicBezTo>
                <a:cubicBezTo>
                  <a:pt x="60" y="129"/>
                  <a:pt x="61" y="129"/>
                  <a:pt x="60" y="129"/>
                </a:cubicBezTo>
                <a:cubicBezTo>
                  <a:pt x="60" y="129"/>
                  <a:pt x="60" y="129"/>
                  <a:pt x="60" y="129"/>
                </a:cubicBezTo>
                <a:cubicBezTo>
                  <a:pt x="59" y="130"/>
                  <a:pt x="60" y="130"/>
                  <a:pt x="60" y="131"/>
                </a:cubicBezTo>
                <a:cubicBezTo>
                  <a:pt x="60" y="131"/>
                  <a:pt x="60" y="130"/>
                  <a:pt x="60" y="130"/>
                </a:cubicBezTo>
                <a:cubicBezTo>
                  <a:pt x="59" y="131"/>
                  <a:pt x="59" y="131"/>
                  <a:pt x="59" y="131"/>
                </a:cubicBezTo>
                <a:cubicBezTo>
                  <a:pt x="59" y="130"/>
                  <a:pt x="59" y="130"/>
                  <a:pt x="58" y="130"/>
                </a:cubicBezTo>
                <a:cubicBezTo>
                  <a:pt x="59" y="129"/>
                  <a:pt x="56" y="129"/>
                  <a:pt x="58" y="128"/>
                </a:cubicBezTo>
                <a:cubicBezTo>
                  <a:pt x="57" y="127"/>
                  <a:pt x="56" y="125"/>
                  <a:pt x="55" y="124"/>
                </a:cubicBezTo>
                <a:cubicBezTo>
                  <a:pt x="54" y="124"/>
                  <a:pt x="55" y="123"/>
                  <a:pt x="54" y="122"/>
                </a:cubicBezTo>
                <a:cubicBezTo>
                  <a:pt x="55" y="121"/>
                  <a:pt x="53" y="120"/>
                  <a:pt x="53" y="119"/>
                </a:cubicBezTo>
                <a:cubicBezTo>
                  <a:pt x="52" y="119"/>
                  <a:pt x="51" y="119"/>
                  <a:pt x="51" y="118"/>
                </a:cubicBezTo>
                <a:cubicBezTo>
                  <a:pt x="50" y="118"/>
                  <a:pt x="49" y="117"/>
                  <a:pt x="48" y="117"/>
                </a:cubicBezTo>
                <a:cubicBezTo>
                  <a:pt x="48" y="116"/>
                  <a:pt x="46" y="115"/>
                  <a:pt x="47" y="115"/>
                </a:cubicBezTo>
                <a:cubicBezTo>
                  <a:pt x="47" y="114"/>
                  <a:pt x="47" y="114"/>
                  <a:pt x="47" y="114"/>
                </a:cubicBezTo>
                <a:cubicBezTo>
                  <a:pt x="46" y="115"/>
                  <a:pt x="46" y="115"/>
                  <a:pt x="46" y="115"/>
                </a:cubicBezTo>
                <a:cubicBezTo>
                  <a:pt x="45" y="114"/>
                  <a:pt x="45" y="114"/>
                  <a:pt x="45" y="114"/>
                </a:cubicBezTo>
                <a:cubicBezTo>
                  <a:pt x="45" y="114"/>
                  <a:pt x="43" y="114"/>
                  <a:pt x="44" y="115"/>
                </a:cubicBezTo>
                <a:cubicBezTo>
                  <a:pt x="43" y="117"/>
                  <a:pt x="47" y="118"/>
                  <a:pt x="47" y="120"/>
                </a:cubicBezTo>
                <a:cubicBezTo>
                  <a:pt x="47" y="121"/>
                  <a:pt x="48" y="121"/>
                  <a:pt x="49" y="121"/>
                </a:cubicBezTo>
                <a:cubicBezTo>
                  <a:pt x="49" y="121"/>
                  <a:pt x="49" y="121"/>
                  <a:pt x="49" y="121"/>
                </a:cubicBezTo>
                <a:cubicBezTo>
                  <a:pt x="50" y="122"/>
                  <a:pt x="52" y="123"/>
                  <a:pt x="53" y="124"/>
                </a:cubicBezTo>
                <a:cubicBezTo>
                  <a:pt x="53" y="125"/>
                  <a:pt x="53" y="125"/>
                  <a:pt x="53" y="125"/>
                </a:cubicBezTo>
                <a:cubicBezTo>
                  <a:pt x="53" y="124"/>
                  <a:pt x="52" y="124"/>
                  <a:pt x="51" y="124"/>
                </a:cubicBezTo>
                <a:cubicBezTo>
                  <a:pt x="51" y="124"/>
                  <a:pt x="50" y="124"/>
                  <a:pt x="50" y="125"/>
                </a:cubicBezTo>
                <a:cubicBezTo>
                  <a:pt x="52" y="126"/>
                  <a:pt x="50" y="127"/>
                  <a:pt x="50" y="128"/>
                </a:cubicBezTo>
                <a:cubicBezTo>
                  <a:pt x="50" y="128"/>
                  <a:pt x="50" y="129"/>
                  <a:pt x="49" y="128"/>
                </a:cubicBezTo>
                <a:cubicBezTo>
                  <a:pt x="49" y="128"/>
                  <a:pt x="49" y="128"/>
                  <a:pt x="49" y="128"/>
                </a:cubicBezTo>
                <a:cubicBezTo>
                  <a:pt x="48" y="129"/>
                  <a:pt x="48" y="129"/>
                  <a:pt x="48" y="131"/>
                </a:cubicBezTo>
                <a:cubicBezTo>
                  <a:pt x="47" y="130"/>
                  <a:pt x="45" y="130"/>
                  <a:pt x="45" y="129"/>
                </a:cubicBezTo>
                <a:cubicBezTo>
                  <a:pt x="45" y="128"/>
                  <a:pt x="46" y="128"/>
                  <a:pt x="46" y="129"/>
                </a:cubicBezTo>
                <a:cubicBezTo>
                  <a:pt x="47" y="128"/>
                  <a:pt x="50" y="129"/>
                  <a:pt x="50" y="127"/>
                </a:cubicBezTo>
                <a:cubicBezTo>
                  <a:pt x="49" y="126"/>
                  <a:pt x="50" y="124"/>
                  <a:pt x="48" y="124"/>
                </a:cubicBezTo>
                <a:cubicBezTo>
                  <a:pt x="48" y="123"/>
                  <a:pt x="46" y="122"/>
                  <a:pt x="44" y="122"/>
                </a:cubicBezTo>
                <a:cubicBezTo>
                  <a:pt x="43" y="120"/>
                  <a:pt x="41" y="118"/>
                  <a:pt x="40" y="116"/>
                </a:cubicBezTo>
                <a:cubicBezTo>
                  <a:pt x="39" y="116"/>
                  <a:pt x="39" y="116"/>
                  <a:pt x="39" y="116"/>
                </a:cubicBezTo>
                <a:cubicBezTo>
                  <a:pt x="37" y="116"/>
                  <a:pt x="35" y="121"/>
                  <a:pt x="33" y="118"/>
                </a:cubicBezTo>
                <a:cubicBezTo>
                  <a:pt x="33" y="118"/>
                  <a:pt x="32" y="118"/>
                  <a:pt x="32" y="118"/>
                </a:cubicBezTo>
                <a:cubicBezTo>
                  <a:pt x="30" y="119"/>
                  <a:pt x="31" y="120"/>
                  <a:pt x="30" y="122"/>
                </a:cubicBezTo>
                <a:cubicBezTo>
                  <a:pt x="28" y="122"/>
                  <a:pt x="27" y="124"/>
                  <a:pt x="26" y="125"/>
                </a:cubicBezTo>
                <a:cubicBezTo>
                  <a:pt x="27" y="127"/>
                  <a:pt x="27" y="127"/>
                  <a:pt x="27" y="127"/>
                </a:cubicBezTo>
                <a:cubicBezTo>
                  <a:pt x="25" y="128"/>
                  <a:pt x="25" y="129"/>
                  <a:pt x="24" y="130"/>
                </a:cubicBezTo>
                <a:cubicBezTo>
                  <a:pt x="21" y="128"/>
                  <a:pt x="18" y="135"/>
                  <a:pt x="17" y="130"/>
                </a:cubicBezTo>
                <a:cubicBezTo>
                  <a:pt x="16" y="129"/>
                  <a:pt x="15" y="130"/>
                  <a:pt x="14" y="129"/>
                </a:cubicBezTo>
                <a:cubicBezTo>
                  <a:pt x="14" y="130"/>
                  <a:pt x="14" y="130"/>
                  <a:pt x="14" y="130"/>
                </a:cubicBezTo>
                <a:cubicBezTo>
                  <a:pt x="14" y="128"/>
                  <a:pt x="14" y="127"/>
                  <a:pt x="13" y="126"/>
                </a:cubicBezTo>
                <a:cubicBezTo>
                  <a:pt x="13" y="127"/>
                  <a:pt x="13" y="127"/>
                  <a:pt x="13" y="127"/>
                </a:cubicBezTo>
                <a:cubicBezTo>
                  <a:pt x="14" y="124"/>
                  <a:pt x="15" y="121"/>
                  <a:pt x="14" y="119"/>
                </a:cubicBezTo>
                <a:cubicBezTo>
                  <a:pt x="15" y="117"/>
                  <a:pt x="16" y="118"/>
                  <a:pt x="18" y="118"/>
                </a:cubicBezTo>
                <a:cubicBezTo>
                  <a:pt x="19" y="119"/>
                  <a:pt x="21" y="117"/>
                  <a:pt x="22" y="118"/>
                </a:cubicBezTo>
                <a:cubicBezTo>
                  <a:pt x="23" y="118"/>
                  <a:pt x="24" y="119"/>
                  <a:pt x="25" y="118"/>
                </a:cubicBezTo>
                <a:cubicBezTo>
                  <a:pt x="25" y="117"/>
                  <a:pt x="25" y="115"/>
                  <a:pt x="25" y="114"/>
                </a:cubicBezTo>
                <a:cubicBezTo>
                  <a:pt x="26" y="112"/>
                  <a:pt x="23" y="112"/>
                  <a:pt x="23" y="111"/>
                </a:cubicBezTo>
                <a:cubicBezTo>
                  <a:pt x="23" y="110"/>
                  <a:pt x="20" y="110"/>
                  <a:pt x="20" y="109"/>
                </a:cubicBezTo>
                <a:cubicBezTo>
                  <a:pt x="21" y="109"/>
                  <a:pt x="22" y="107"/>
                  <a:pt x="23" y="108"/>
                </a:cubicBezTo>
                <a:cubicBezTo>
                  <a:pt x="23" y="108"/>
                  <a:pt x="24" y="108"/>
                  <a:pt x="25" y="108"/>
                </a:cubicBezTo>
                <a:cubicBezTo>
                  <a:pt x="25" y="107"/>
                  <a:pt x="25" y="107"/>
                  <a:pt x="24" y="106"/>
                </a:cubicBezTo>
                <a:cubicBezTo>
                  <a:pt x="25" y="106"/>
                  <a:pt x="25" y="108"/>
                  <a:pt x="27" y="107"/>
                </a:cubicBezTo>
                <a:cubicBezTo>
                  <a:pt x="27" y="105"/>
                  <a:pt x="30" y="106"/>
                  <a:pt x="29" y="104"/>
                </a:cubicBezTo>
                <a:cubicBezTo>
                  <a:pt x="30" y="104"/>
                  <a:pt x="31" y="103"/>
                  <a:pt x="32" y="103"/>
                </a:cubicBezTo>
                <a:cubicBezTo>
                  <a:pt x="32" y="101"/>
                  <a:pt x="32" y="99"/>
                  <a:pt x="34" y="99"/>
                </a:cubicBezTo>
                <a:cubicBezTo>
                  <a:pt x="34" y="99"/>
                  <a:pt x="36" y="99"/>
                  <a:pt x="36" y="98"/>
                </a:cubicBezTo>
                <a:cubicBezTo>
                  <a:pt x="36" y="98"/>
                  <a:pt x="37" y="98"/>
                  <a:pt x="37" y="99"/>
                </a:cubicBezTo>
                <a:cubicBezTo>
                  <a:pt x="38" y="98"/>
                  <a:pt x="39" y="98"/>
                  <a:pt x="38" y="96"/>
                </a:cubicBezTo>
                <a:cubicBezTo>
                  <a:pt x="38" y="96"/>
                  <a:pt x="38" y="94"/>
                  <a:pt x="37" y="94"/>
                </a:cubicBezTo>
                <a:cubicBezTo>
                  <a:pt x="38" y="93"/>
                  <a:pt x="37" y="92"/>
                  <a:pt x="38" y="92"/>
                </a:cubicBezTo>
                <a:cubicBezTo>
                  <a:pt x="38" y="91"/>
                  <a:pt x="38" y="91"/>
                  <a:pt x="37" y="91"/>
                </a:cubicBezTo>
                <a:cubicBezTo>
                  <a:pt x="38" y="91"/>
                  <a:pt x="39" y="90"/>
                  <a:pt x="40" y="89"/>
                </a:cubicBezTo>
                <a:cubicBezTo>
                  <a:pt x="40" y="91"/>
                  <a:pt x="39" y="92"/>
                  <a:pt x="40" y="92"/>
                </a:cubicBezTo>
                <a:cubicBezTo>
                  <a:pt x="41" y="92"/>
                  <a:pt x="41" y="92"/>
                  <a:pt x="41" y="92"/>
                </a:cubicBezTo>
                <a:cubicBezTo>
                  <a:pt x="39" y="94"/>
                  <a:pt x="39" y="94"/>
                  <a:pt x="39" y="94"/>
                </a:cubicBezTo>
                <a:cubicBezTo>
                  <a:pt x="39" y="94"/>
                  <a:pt x="41" y="94"/>
                  <a:pt x="40" y="95"/>
                </a:cubicBezTo>
                <a:cubicBezTo>
                  <a:pt x="40" y="95"/>
                  <a:pt x="39" y="94"/>
                  <a:pt x="39" y="94"/>
                </a:cubicBezTo>
                <a:cubicBezTo>
                  <a:pt x="38" y="95"/>
                  <a:pt x="40" y="96"/>
                  <a:pt x="40" y="97"/>
                </a:cubicBezTo>
                <a:cubicBezTo>
                  <a:pt x="40" y="96"/>
                  <a:pt x="41" y="97"/>
                  <a:pt x="41" y="97"/>
                </a:cubicBezTo>
                <a:cubicBezTo>
                  <a:pt x="41" y="97"/>
                  <a:pt x="41" y="97"/>
                  <a:pt x="41" y="97"/>
                </a:cubicBezTo>
                <a:cubicBezTo>
                  <a:pt x="42" y="98"/>
                  <a:pt x="42" y="96"/>
                  <a:pt x="44" y="96"/>
                </a:cubicBezTo>
                <a:cubicBezTo>
                  <a:pt x="44" y="96"/>
                  <a:pt x="44" y="96"/>
                  <a:pt x="44" y="96"/>
                </a:cubicBezTo>
                <a:cubicBezTo>
                  <a:pt x="44" y="97"/>
                  <a:pt x="45" y="97"/>
                  <a:pt x="45" y="98"/>
                </a:cubicBezTo>
                <a:cubicBezTo>
                  <a:pt x="47" y="97"/>
                  <a:pt x="48" y="96"/>
                  <a:pt x="50" y="95"/>
                </a:cubicBezTo>
                <a:cubicBezTo>
                  <a:pt x="51" y="94"/>
                  <a:pt x="52" y="98"/>
                  <a:pt x="53" y="95"/>
                </a:cubicBezTo>
                <a:cubicBezTo>
                  <a:pt x="53" y="95"/>
                  <a:pt x="53" y="95"/>
                  <a:pt x="53" y="95"/>
                </a:cubicBezTo>
                <a:cubicBezTo>
                  <a:pt x="54" y="96"/>
                  <a:pt x="54" y="94"/>
                  <a:pt x="55" y="95"/>
                </a:cubicBezTo>
                <a:cubicBezTo>
                  <a:pt x="56" y="94"/>
                  <a:pt x="55" y="93"/>
                  <a:pt x="55" y="92"/>
                </a:cubicBezTo>
                <a:cubicBezTo>
                  <a:pt x="54" y="91"/>
                  <a:pt x="55" y="90"/>
                  <a:pt x="55" y="89"/>
                </a:cubicBezTo>
                <a:cubicBezTo>
                  <a:pt x="57" y="88"/>
                  <a:pt x="57" y="90"/>
                  <a:pt x="58" y="91"/>
                </a:cubicBezTo>
                <a:cubicBezTo>
                  <a:pt x="59" y="90"/>
                  <a:pt x="58" y="89"/>
                  <a:pt x="59" y="88"/>
                </a:cubicBezTo>
                <a:cubicBezTo>
                  <a:pt x="59" y="87"/>
                  <a:pt x="58" y="87"/>
                  <a:pt x="58" y="87"/>
                </a:cubicBezTo>
                <a:cubicBezTo>
                  <a:pt x="58" y="87"/>
                  <a:pt x="57" y="86"/>
                  <a:pt x="57" y="85"/>
                </a:cubicBezTo>
                <a:cubicBezTo>
                  <a:pt x="58" y="85"/>
                  <a:pt x="58" y="85"/>
                  <a:pt x="59" y="84"/>
                </a:cubicBezTo>
                <a:cubicBezTo>
                  <a:pt x="59" y="85"/>
                  <a:pt x="60" y="84"/>
                  <a:pt x="60" y="84"/>
                </a:cubicBezTo>
                <a:cubicBezTo>
                  <a:pt x="61" y="84"/>
                  <a:pt x="63" y="86"/>
                  <a:pt x="63" y="84"/>
                </a:cubicBezTo>
                <a:cubicBezTo>
                  <a:pt x="64" y="84"/>
                  <a:pt x="65" y="83"/>
                  <a:pt x="65" y="83"/>
                </a:cubicBezTo>
                <a:cubicBezTo>
                  <a:pt x="64" y="82"/>
                  <a:pt x="64" y="82"/>
                  <a:pt x="64" y="82"/>
                </a:cubicBezTo>
                <a:cubicBezTo>
                  <a:pt x="64" y="81"/>
                  <a:pt x="64" y="81"/>
                  <a:pt x="64" y="81"/>
                </a:cubicBezTo>
                <a:cubicBezTo>
                  <a:pt x="64" y="81"/>
                  <a:pt x="64" y="81"/>
                  <a:pt x="63" y="81"/>
                </a:cubicBezTo>
                <a:cubicBezTo>
                  <a:pt x="63" y="82"/>
                  <a:pt x="63" y="82"/>
                  <a:pt x="63" y="82"/>
                </a:cubicBezTo>
                <a:cubicBezTo>
                  <a:pt x="62" y="82"/>
                  <a:pt x="61" y="82"/>
                  <a:pt x="60" y="82"/>
                </a:cubicBezTo>
                <a:cubicBezTo>
                  <a:pt x="59" y="82"/>
                  <a:pt x="58" y="83"/>
                  <a:pt x="56" y="83"/>
                </a:cubicBezTo>
                <a:cubicBezTo>
                  <a:pt x="56" y="82"/>
                  <a:pt x="52" y="82"/>
                  <a:pt x="54" y="79"/>
                </a:cubicBezTo>
                <a:cubicBezTo>
                  <a:pt x="53" y="78"/>
                  <a:pt x="53" y="77"/>
                  <a:pt x="53" y="75"/>
                </a:cubicBezTo>
                <a:cubicBezTo>
                  <a:pt x="54" y="75"/>
                  <a:pt x="54" y="75"/>
                  <a:pt x="54" y="76"/>
                </a:cubicBezTo>
                <a:cubicBezTo>
                  <a:pt x="55" y="74"/>
                  <a:pt x="56" y="71"/>
                  <a:pt x="58" y="71"/>
                </a:cubicBezTo>
                <a:cubicBezTo>
                  <a:pt x="58" y="69"/>
                  <a:pt x="57" y="69"/>
                  <a:pt x="56" y="68"/>
                </a:cubicBezTo>
                <a:cubicBezTo>
                  <a:pt x="56" y="68"/>
                  <a:pt x="55" y="68"/>
                  <a:pt x="55" y="69"/>
                </a:cubicBezTo>
                <a:cubicBezTo>
                  <a:pt x="54" y="68"/>
                  <a:pt x="54" y="68"/>
                  <a:pt x="54" y="68"/>
                </a:cubicBezTo>
                <a:cubicBezTo>
                  <a:pt x="53" y="69"/>
                  <a:pt x="53" y="70"/>
                  <a:pt x="52" y="71"/>
                </a:cubicBezTo>
                <a:cubicBezTo>
                  <a:pt x="54" y="72"/>
                  <a:pt x="52" y="72"/>
                  <a:pt x="52" y="73"/>
                </a:cubicBezTo>
                <a:cubicBezTo>
                  <a:pt x="50" y="75"/>
                  <a:pt x="48" y="77"/>
                  <a:pt x="48" y="79"/>
                </a:cubicBezTo>
                <a:cubicBezTo>
                  <a:pt x="48" y="80"/>
                  <a:pt x="47" y="82"/>
                  <a:pt x="49" y="82"/>
                </a:cubicBezTo>
                <a:cubicBezTo>
                  <a:pt x="50" y="82"/>
                  <a:pt x="50" y="83"/>
                  <a:pt x="51" y="84"/>
                </a:cubicBezTo>
                <a:cubicBezTo>
                  <a:pt x="51" y="84"/>
                  <a:pt x="50" y="84"/>
                  <a:pt x="50" y="85"/>
                </a:cubicBezTo>
                <a:cubicBezTo>
                  <a:pt x="51" y="85"/>
                  <a:pt x="51" y="85"/>
                  <a:pt x="51" y="85"/>
                </a:cubicBezTo>
                <a:cubicBezTo>
                  <a:pt x="48" y="87"/>
                  <a:pt x="48" y="87"/>
                  <a:pt x="48" y="87"/>
                </a:cubicBezTo>
                <a:cubicBezTo>
                  <a:pt x="49" y="88"/>
                  <a:pt x="47" y="90"/>
                  <a:pt x="48" y="91"/>
                </a:cubicBezTo>
                <a:cubicBezTo>
                  <a:pt x="48" y="91"/>
                  <a:pt x="49" y="91"/>
                  <a:pt x="49" y="91"/>
                </a:cubicBezTo>
                <a:cubicBezTo>
                  <a:pt x="49" y="91"/>
                  <a:pt x="48" y="91"/>
                  <a:pt x="48" y="92"/>
                </a:cubicBezTo>
                <a:cubicBezTo>
                  <a:pt x="48" y="92"/>
                  <a:pt x="48" y="92"/>
                  <a:pt x="48" y="91"/>
                </a:cubicBezTo>
                <a:cubicBezTo>
                  <a:pt x="47" y="91"/>
                  <a:pt x="48" y="92"/>
                  <a:pt x="47" y="92"/>
                </a:cubicBezTo>
                <a:cubicBezTo>
                  <a:pt x="46" y="92"/>
                  <a:pt x="45" y="92"/>
                  <a:pt x="45" y="93"/>
                </a:cubicBezTo>
                <a:cubicBezTo>
                  <a:pt x="45" y="94"/>
                  <a:pt x="45" y="94"/>
                  <a:pt x="45" y="94"/>
                </a:cubicBezTo>
                <a:cubicBezTo>
                  <a:pt x="44" y="94"/>
                  <a:pt x="44" y="94"/>
                  <a:pt x="44" y="94"/>
                </a:cubicBezTo>
                <a:cubicBezTo>
                  <a:pt x="44" y="93"/>
                  <a:pt x="42" y="93"/>
                  <a:pt x="44" y="92"/>
                </a:cubicBezTo>
                <a:cubicBezTo>
                  <a:pt x="42" y="91"/>
                  <a:pt x="42" y="88"/>
                  <a:pt x="41" y="86"/>
                </a:cubicBezTo>
                <a:cubicBezTo>
                  <a:pt x="41" y="86"/>
                  <a:pt x="41" y="86"/>
                  <a:pt x="41" y="86"/>
                </a:cubicBezTo>
                <a:cubicBezTo>
                  <a:pt x="40" y="84"/>
                  <a:pt x="40" y="84"/>
                  <a:pt x="40" y="84"/>
                </a:cubicBezTo>
                <a:cubicBezTo>
                  <a:pt x="39" y="85"/>
                  <a:pt x="40" y="85"/>
                  <a:pt x="40" y="85"/>
                </a:cubicBezTo>
                <a:cubicBezTo>
                  <a:pt x="40" y="85"/>
                  <a:pt x="40" y="85"/>
                  <a:pt x="40" y="85"/>
                </a:cubicBezTo>
                <a:cubicBezTo>
                  <a:pt x="38" y="86"/>
                  <a:pt x="38" y="88"/>
                  <a:pt x="36" y="88"/>
                </a:cubicBezTo>
                <a:cubicBezTo>
                  <a:pt x="35" y="88"/>
                  <a:pt x="34" y="87"/>
                  <a:pt x="33" y="87"/>
                </a:cubicBezTo>
                <a:cubicBezTo>
                  <a:pt x="34" y="86"/>
                  <a:pt x="34" y="86"/>
                  <a:pt x="34" y="86"/>
                </a:cubicBezTo>
                <a:cubicBezTo>
                  <a:pt x="34" y="86"/>
                  <a:pt x="34" y="86"/>
                  <a:pt x="34" y="86"/>
                </a:cubicBezTo>
                <a:cubicBezTo>
                  <a:pt x="34" y="86"/>
                  <a:pt x="34" y="85"/>
                  <a:pt x="34" y="85"/>
                </a:cubicBezTo>
                <a:cubicBezTo>
                  <a:pt x="34" y="84"/>
                  <a:pt x="33" y="86"/>
                  <a:pt x="33" y="85"/>
                </a:cubicBezTo>
                <a:cubicBezTo>
                  <a:pt x="34" y="85"/>
                  <a:pt x="34" y="84"/>
                  <a:pt x="34" y="83"/>
                </a:cubicBezTo>
                <a:cubicBezTo>
                  <a:pt x="34" y="83"/>
                  <a:pt x="34" y="83"/>
                  <a:pt x="34" y="83"/>
                </a:cubicBezTo>
                <a:cubicBezTo>
                  <a:pt x="34" y="83"/>
                  <a:pt x="34" y="83"/>
                  <a:pt x="33" y="83"/>
                </a:cubicBezTo>
                <a:cubicBezTo>
                  <a:pt x="33" y="83"/>
                  <a:pt x="33" y="82"/>
                  <a:pt x="34" y="82"/>
                </a:cubicBezTo>
                <a:cubicBezTo>
                  <a:pt x="33" y="82"/>
                  <a:pt x="33" y="82"/>
                  <a:pt x="33" y="82"/>
                </a:cubicBezTo>
                <a:cubicBezTo>
                  <a:pt x="33" y="82"/>
                  <a:pt x="33" y="82"/>
                  <a:pt x="33" y="81"/>
                </a:cubicBezTo>
                <a:cubicBezTo>
                  <a:pt x="33" y="81"/>
                  <a:pt x="33" y="80"/>
                  <a:pt x="33" y="80"/>
                </a:cubicBezTo>
                <a:cubicBezTo>
                  <a:pt x="33" y="79"/>
                  <a:pt x="33" y="79"/>
                  <a:pt x="33" y="79"/>
                </a:cubicBezTo>
                <a:cubicBezTo>
                  <a:pt x="33" y="79"/>
                  <a:pt x="33" y="79"/>
                  <a:pt x="33" y="79"/>
                </a:cubicBezTo>
                <a:cubicBezTo>
                  <a:pt x="35" y="78"/>
                  <a:pt x="35" y="78"/>
                  <a:pt x="35" y="78"/>
                </a:cubicBezTo>
                <a:cubicBezTo>
                  <a:pt x="34" y="77"/>
                  <a:pt x="34" y="77"/>
                  <a:pt x="34" y="77"/>
                </a:cubicBezTo>
                <a:cubicBezTo>
                  <a:pt x="35" y="77"/>
                  <a:pt x="35" y="78"/>
                  <a:pt x="36" y="77"/>
                </a:cubicBezTo>
                <a:cubicBezTo>
                  <a:pt x="36" y="77"/>
                  <a:pt x="35" y="77"/>
                  <a:pt x="35" y="77"/>
                </a:cubicBezTo>
                <a:cubicBezTo>
                  <a:pt x="35" y="76"/>
                  <a:pt x="36" y="77"/>
                  <a:pt x="37" y="77"/>
                </a:cubicBezTo>
                <a:cubicBezTo>
                  <a:pt x="38" y="75"/>
                  <a:pt x="38" y="73"/>
                  <a:pt x="40" y="72"/>
                </a:cubicBezTo>
                <a:cubicBezTo>
                  <a:pt x="42" y="71"/>
                  <a:pt x="41" y="70"/>
                  <a:pt x="42" y="68"/>
                </a:cubicBezTo>
                <a:cubicBezTo>
                  <a:pt x="42" y="68"/>
                  <a:pt x="42" y="68"/>
                  <a:pt x="42" y="68"/>
                </a:cubicBezTo>
                <a:cubicBezTo>
                  <a:pt x="42" y="68"/>
                  <a:pt x="43" y="68"/>
                  <a:pt x="43" y="68"/>
                </a:cubicBezTo>
                <a:cubicBezTo>
                  <a:pt x="42" y="67"/>
                  <a:pt x="43" y="66"/>
                  <a:pt x="43" y="66"/>
                </a:cubicBezTo>
                <a:cubicBezTo>
                  <a:pt x="43" y="65"/>
                  <a:pt x="44" y="65"/>
                  <a:pt x="44" y="65"/>
                </a:cubicBezTo>
                <a:cubicBezTo>
                  <a:pt x="44" y="65"/>
                  <a:pt x="44" y="64"/>
                  <a:pt x="44" y="65"/>
                </a:cubicBezTo>
                <a:cubicBezTo>
                  <a:pt x="44" y="64"/>
                  <a:pt x="45" y="64"/>
                  <a:pt x="45" y="63"/>
                </a:cubicBezTo>
                <a:cubicBezTo>
                  <a:pt x="44" y="63"/>
                  <a:pt x="44" y="63"/>
                  <a:pt x="44" y="63"/>
                </a:cubicBezTo>
                <a:cubicBezTo>
                  <a:pt x="45" y="63"/>
                  <a:pt x="45" y="63"/>
                  <a:pt x="45" y="63"/>
                </a:cubicBezTo>
                <a:cubicBezTo>
                  <a:pt x="45" y="62"/>
                  <a:pt x="45" y="62"/>
                  <a:pt x="45" y="62"/>
                </a:cubicBezTo>
                <a:cubicBezTo>
                  <a:pt x="45" y="62"/>
                  <a:pt x="48" y="62"/>
                  <a:pt x="47" y="61"/>
                </a:cubicBezTo>
                <a:cubicBezTo>
                  <a:pt x="46" y="61"/>
                  <a:pt x="46" y="61"/>
                  <a:pt x="46" y="61"/>
                </a:cubicBezTo>
                <a:cubicBezTo>
                  <a:pt x="46" y="60"/>
                  <a:pt x="48" y="61"/>
                  <a:pt x="47" y="59"/>
                </a:cubicBezTo>
                <a:cubicBezTo>
                  <a:pt x="47" y="59"/>
                  <a:pt x="47" y="59"/>
                  <a:pt x="46" y="59"/>
                </a:cubicBezTo>
                <a:cubicBezTo>
                  <a:pt x="46" y="59"/>
                  <a:pt x="46" y="58"/>
                  <a:pt x="47" y="58"/>
                </a:cubicBezTo>
                <a:cubicBezTo>
                  <a:pt x="47" y="58"/>
                  <a:pt x="48" y="59"/>
                  <a:pt x="48" y="58"/>
                </a:cubicBezTo>
                <a:cubicBezTo>
                  <a:pt x="48" y="58"/>
                  <a:pt x="48" y="58"/>
                  <a:pt x="48" y="58"/>
                </a:cubicBezTo>
                <a:cubicBezTo>
                  <a:pt x="48" y="58"/>
                  <a:pt x="48" y="57"/>
                  <a:pt x="48" y="58"/>
                </a:cubicBezTo>
                <a:cubicBezTo>
                  <a:pt x="48" y="58"/>
                  <a:pt x="48" y="58"/>
                  <a:pt x="48" y="58"/>
                </a:cubicBezTo>
                <a:cubicBezTo>
                  <a:pt x="49" y="59"/>
                  <a:pt x="49" y="57"/>
                  <a:pt x="50" y="57"/>
                </a:cubicBezTo>
                <a:cubicBezTo>
                  <a:pt x="50" y="58"/>
                  <a:pt x="50" y="58"/>
                  <a:pt x="50" y="58"/>
                </a:cubicBezTo>
                <a:cubicBezTo>
                  <a:pt x="51" y="58"/>
                  <a:pt x="50" y="57"/>
                  <a:pt x="51" y="57"/>
                </a:cubicBezTo>
                <a:cubicBezTo>
                  <a:pt x="52" y="57"/>
                  <a:pt x="52" y="57"/>
                  <a:pt x="52" y="57"/>
                </a:cubicBezTo>
                <a:cubicBezTo>
                  <a:pt x="52" y="57"/>
                  <a:pt x="52" y="57"/>
                  <a:pt x="52" y="57"/>
                </a:cubicBezTo>
                <a:cubicBezTo>
                  <a:pt x="52" y="56"/>
                  <a:pt x="51" y="56"/>
                  <a:pt x="51" y="56"/>
                </a:cubicBezTo>
                <a:cubicBezTo>
                  <a:pt x="52" y="55"/>
                  <a:pt x="54" y="59"/>
                  <a:pt x="53" y="56"/>
                </a:cubicBezTo>
                <a:cubicBezTo>
                  <a:pt x="55" y="54"/>
                  <a:pt x="55" y="54"/>
                  <a:pt x="55" y="54"/>
                </a:cubicBezTo>
                <a:cubicBezTo>
                  <a:pt x="55" y="54"/>
                  <a:pt x="55" y="54"/>
                  <a:pt x="55" y="54"/>
                </a:cubicBezTo>
                <a:cubicBezTo>
                  <a:pt x="55" y="54"/>
                  <a:pt x="55" y="54"/>
                  <a:pt x="55" y="54"/>
                </a:cubicBezTo>
                <a:cubicBezTo>
                  <a:pt x="55" y="54"/>
                  <a:pt x="56" y="54"/>
                  <a:pt x="56" y="54"/>
                </a:cubicBezTo>
                <a:cubicBezTo>
                  <a:pt x="56" y="55"/>
                  <a:pt x="55" y="55"/>
                  <a:pt x="56" y="56"/>
                </a:cubicBezTo>
                <a:cubicBezTo>
                  <a:pt x="56" y="55"/>
                  <a:pt x="57" y="54"/>
                  <a:pt x="57" y="54"/>
                </a:cubicBezTo>
                <a:cubicBezTo>
                  <a:pt x="57" y="54"/>
                  <a:pt x="57" y="55"/>
                  <a:pt x="57" y="55"/>
                </a:cubicBezTo>
                <a:cubicBezTo>
                  <a:pt x="58" y="55"/>
                  <a:pt x="58" y="54"/>
                  <a:pt x="58" y="54"/>
                </a:cubicBezTo>
                <a:cubicBezTo>
                  <a:pt x="58" y="53"/>
                  <a:pt x="58" y="53"/>
                  <a:pt x="58" y="53"/>
                </a:cubicBezTo>
                <a:cubicBezTo>
                  <a:pt x="58" y="53"/>
                  <a:pt x="58" y="53"/>
                  <a:pt x="59" y="53"/>
                </a:cubicBezTo>
                <a:cubicBezTo>
                  <a:pt x="59" y="53"/>
                  <a:pt x="59" y="53"/>
                  <a:pt x="59" y="53"/>
                </a:cubicBezTo>
                <a:cubicBezTo>
                  <a:pt x="59" y="54"/>
                  <a:pt x="59" y="54"/>
                  <a:pt x="59" y="54"/>
                </a:cubicBezTo>
                <a:cubicBezTo>
                  <a:pt x="59" y="53"/>
                  <a:pt x="59" y="54"/>
                  <a:pt x="59" y="54"/>
                </a:cubicBezTo>
                <a:cubicBezTo>
                  <a:pt x="59" y="54"/>
                  <a:pt x="59" y="55"/>
                  <a:pt x="60" y="55"/>
                </a:cubicBezTo>
                <a:cubicBezTo>
                  <a:pt x="60" y="54"/>
                  <a:pt x="60" y="54"/>
                  <a:pt x="60" y="54"/>
                </a:cubicBezTo>
                <a:cubicBezTo>
                  <a:pt x="61" y="54"/>
                  <a:pt x="62" y="54"/>
                  <a:pt x="63" y="55"/>
                </a:cubicBezTo>
                <a:cubicBezTo>
                  <a:pt x="62" y="56"/>
                  <a:pt x="61" y="56"/>
                  <a:pt x="60" y="56"/>
                </a:cubicBezTo>
                <a:cubicBezTo>
                  <a:pt x="61" y="57"/>
                  <a:pt x="62" y="56"/>
                  <a:pt x="63" y="57"/>
                </a:cubicBezTo>
                <a:cubicBezTo>
                  <a:pt x="64" y="56"/>
                  <a:pt x="64" y="56"/>
                  <a:pt x="64" y="56"/>
                </a:cubicBezTo>
                <a:cubicBezTo>
                  <a:pt x="65" y="57"/>
                  <a:pt x="65" y="57"/>
                  <a:pt x="65" y="57"/>
                </a:cubicBezTo>
                <a:cubicBezTo>
                  <a:pt x="65" y="57"/>
                  <a:pt x="65" y="57"/>
                  <a:pt x="64" y="57"/>
                </a:cubicBezTo>
                <a:cubicBezTo>
                  <a:pt x="64" y="57"/>
                  <a:pt x="64" y="57"/>
                  <a:pt x="64" y="57"/>
                </a:cubicBezTo>
                <a:cubicBezTo>
                  <a:pt x="66" y="59"/>
                  <a:pt x="68" y="57"/>
                  <a:pt x="70" y="58"/>
                </a:cubicBezTo>
                <a:cubicBezTo>
                  <a:pt x="72" y="61"/>
                  <a:pt x="77" y="61"/>
                  <a:pt x="77" y="65"/>
                </a:cubicBezTo>
                <a:cubicBezTo>
                  <a:pt x="76" y="66"/>
                  <a:pt x="75" y="66"/>
                  <a:pt x="74" y="67"/>
                </a:cubicBezTo>
                <a:cubicBezTo>
                  <a:pt x="71" y="67"/>
                  <a:pt x="68" y="64"/>
                  <a:pt x="66" y="65"/>
                </a:cubicBezTo>
                <a:cubicBezTo>
                  <a:pt x="67" y="67"/>
                  <a:pt x="70" y="66"/>
                  <a:pt x="69" y="69"/>
                </a:cubicBezTo>
                <a:cubicBezTo>
                  <a:pt x="71" y="70"/>
                  <a:pt x="70" y="72"/>
                  <a:pt x="71" y="72"/>
                </a:cubicBezTo>
                <a:cubicBezTo>
                  <a:pt x="72" y="73"/>
                  <a:pt x="73" y="73"/>
                  <a:pt x="74" y="73"/>
                </a:cubicBezTo>
                <a:cubicBezTo>
                  <a:pt x="74" y="73"/>
                  <a:pt x="74" y="73"/>
                  <a:pt x="75" y="72"/>
                </a:cubicBezTo>
                <a:cubicBezTo>
                  <a:pt x="74" y="71"/>
                  <a:pt x="71" y="72"/>
                  <a:pt x="72" y="69"/>
                </a:cubicBezTo>
                <a:cubicBezTo>
                  <a:pt x="74" y="70"/>
                  <a:pt x="75" y="71"/>
                  <a:pt x="76" y="71"/>
                </a:cubicBezTo>
                <a:cubicBezTo>
                  <a:pt x="77" y="71"/>
                  <a:pt x="77" y="70"/>
                  <a:pt x="77" y="70"/>
                </a:cubicBezTo>
                <a:cubicBezTo>
                  <a:pt x="76" y="69"/>
                  <a:pt x="76" y="68"/>
                  <a:pt x="77" y="67"/>
                </a:cubicBezTo>
                <a:cubicBezTo>
                  <a:pt x="78" y="66"/>
                  <a:pt x="79" y="65"/>
                  <a:pt x="81" y="66"/>
                </a:cubicBezTo>
                <a:cubicBezTo>
                  <a:pt x="81" y="66"/>
                  <a:pt x="82" y="64"/>
                  <a:pt x="81" y="63"/>
                </a:cubicBezTo>
                <a:cubicBezTo>
                  <a:pt x="79" y="63"/>
                  <a:pt x="81" y="62"/>
                  <a:pt x="80" y="60"/>
                </a:cubicBezTo>
                <a:cubicBezTo>
                  <a:pt x="79" y="59"/>
                  <a:pt x="79" y="59"/>
                  <a:pt x="79" y="59"/>
                </a:cubicBezTo>
                <a:cubicBezTo>
                  <a:pt x="80" y="60"/>
                  <a:pt x="82" y="59"/>
                  <a:pt x="83" y="61"/>
                </a:cubicBezTo>
                <a:cubicBezTo>
                  <a:pt x="81" y="62"/>
                  <a:pt x="81" y="62"/>
                  <a:pt x="81" y="62"/>
                </a:cubicBezTo>
                <a:cubicBezTo>
                  <a:pt x="82" y="63"/>
                  <a:pt x="83" y="64"/>
                  <a:pt x="84" y="64"/>
                </a:cubicBezTo>
                <a:cubicBezTo>
                  <a:pt x="86" y="63"/>
                  <a:pt x="84" y="61"/>
                  <a:pt x="86" y="61"/>
                </a:cubicBezTo>
                <a:cubicBezTo>
                  <a:pt x="86" y="61"/>
                  <a:pt x="86" y="61"/>
                  <a:pt x="86" y="61"/>
                </a:cubicBezTo>
                <a:cubicBezTo>
                  <a:pt x="87" y="60"/>
                  <a:pt x="88" y="59"/>
                  <a:pt x="89" y="58"/>
                </a:cubicBezTo>
                <a:cubicBezTo>
                  <a:pt x="89" y="59"/>
                  <a:pt x="90" y="59"/>
                  <a:pt x="90" y="59"/>
                </a:cubicBezTo>
                <a:cubicBezTo>
                  <a:pt x="90" y="59"/>
                  <a:pt x="90" y="59"/>
                  <a:pt x="90" y="59"/>
                </a:cubicBezTo>
                <a:cubicBezTo>
                  <a:pt x="90" y="58"/>
                  <a:pt x="90" y="58"/>
                  <a:pt x="90" y="58"/>
                </a:cubicBezTo>
                <a:cubicBezTo>
                  <a:pt x="90" y="58"/>
                  <a:pt x="91" y="59"/>
                  <a:pt x="91" y="58"/>
                </a:cubicBezTo>
                <a:cubicBezTo>
                  <a:pt x="91" y="58"/>
                  <a:pt x="91" y="58"/>
                  <a:pt x="91" y="57"/>
                </a:cubicBezTo>
                <a:cubicBezTo>
                  <a:pt x="91" y="57"/>
                  <a:pt x="91" y="57"/>
                  <a:pt x="91" y="57"/>
                </a:cubicBezTo>
                <a:cubicBezTo>
                  <a:pt x="91" y="57"/>
                  <a:pt x="92" y="58"/>
                  <a:pt x="92" y="58"/>
                </a:cubicBezTo>
                <a:cubicBezTo>
                  <a:pt x="91" y="58"/>
                  <a:pt x="91" y="59"/>
                  <a:pt x="91" y="59"/>
                </a:cubicBezTo>
                <a:cubicBezTo>
                  <a:pt x="92" y="59"/>
                  <a:pt x="92" y="59"/>
                  <a:pt x="92" y="59"/>
                </a:cubicBezTo>
                <a:cubicBezTo>
                  <a:pt x="92" y="59"/>
                  <a:pt x="92" y="59"/>
                  <a:pt x="92" y="59"/>
                </a:cubicBezTo>
                <a:cubicBezTo>
                  <a:pt x="92" y="59"/>
                  <a:pt x="92" y="59"/>
                  <a:pt x="92" y="59"/>
                </a:cubicBezTo>
                <a:cubicBezTo>
                  <a:pt x="93" y="59"/>
                  <a:pt x="93" y="59"/>
                  <a:pt x="93" y="59"/>
                </a:cubicBezTo>
                <a:cubicBezTo>
                  <a:pt x="93" y="59"/>
                  <a:pt x="93" y="59"/>
                  <a:pt x="93" y="59"/>
                </a:cubicBezTo>
                <a:cubicBezTo>
                  <a:pt x="93" y="58"/>
                  <a:pt x="94" y="57"/>
                  <a:pt x="95" y="58"/>
                </a:cubicBezTo>
                <a:cubicBezTo>
                  <a:pt x="96" y="58"/>
                  <a:pt x="97" y="57"/>
                  <a:pt x="98" y="56"/>
                </a:cubicBezTo>
                <a:cubicBezTo>
                  <a:pt x="98" y="57"/>
                  <a:pt x="98" y="58"/>
                  <a:pt x="99" y="58"/>
                </a:cubicBezTo>
                <a:cubicBezTo>
                  <a:pt x="99" y="58"/>
                  <a:pt x="99" y="58"/>
                  <a:pt x="99" y="58"/>
                </a:cubicBezTo>
                <a:cubicBezTo>
                  <a:pt x="99" y="57"/>
                  <a:pt x="99" y="57"/>
                  <a:pt x="99" y="57"/>
                </a:cubicBezTo>
                <a:cubicBezTo>
                  <a:pt x="99" y="57"/>
                  <a:pt x="99" y="57"/>
                  <a:pt x="99" y="57"/>
                </a:cubicBezTo>
                <a:cubicBezTo>
                  <a:pt x="100" y="56"/>
                  <a:pt x="100" y="56"/>
                  <a:pt x="100" y="56"/>
                </a:cubicBezTo>
                <a:cubicBezTo>
                  <a:pt x="99" y="54"/>
                  <a:pt x="98" y="54"/>
                  <a:pt x="96" y="52"/>
                </a:cubicBezTo>
                <a:cubicBezTo>
                  <a:pt x="96" y="51"/>
                  <a:pt x="96" y="51"/>
                  <a:pt x="96" y="51"/>
                </a:cubicBezTo>
                <a:cubicBezTo>
                  <a:pt x="97" y="52"/>
                  <a:pt x="98" y="53"/>
                  <a:pt x="99" y="53"/>
                </a:cubicBezTo>
                <a:cubicBezTo>
                  <a:pt x="103" y="52"/>
                  <a:pt x="105" y="55"/>
                  <a:pt x="108" y="55"/>
                </a:cubicBezTo>
                <a:cubicBezTo>
                  <a:pt x="110" y="57"/>
                  <a:pt x="110" y="57"/>
                  <a:pt x="110" y="57"/>
                </a:cubicBezTo>
                <a:cubicBezTo>
                  <a:pt x="110" y="57"/>
                  <a:pt x="110" y="56"/>
                  <a:pt x="110" y="55"/>
                </a:cubicBezTo>
                <a:cubicBezTo>
                  <a:pt x="108" y="55"/>
                  <a:pt x="108" y="52"/>
                  <a:pt x="107" y="53"/>
                </a:cubicBezTo>
                <a:cubicBezTo>
                  <a:pt x="106" y="52"/>
                  <a:pt x="106" y="52"/>
                  <a:pt x="107" y="51"/>
                </a:cubicBezTo>
                <a:cubicBezTo>
                  <a:pt x="106" y="49"/>
                  <a:pt x="103" y="48"/>
                  <a:pt x="106" y="46"/>
                </a:cubicBezTo>
                <a:cubicBezTo>
                  <a:pt x="106" y="44"/>
                  <a:pt x="106" y="43"/>
                  <a:pt x="106" y="41"/>
                </a:cubicBezTo>
                <a:cubicBezTo>
                  <a:pt x="107" y="41"/>
                  <a:pt x="108" y="41"/>
                  <a:pt x="110" y="42"/>
                </a:cubicBezTo>
                <a:cubicBezTo>
                  <a:pt x="110" y="43"/>
                  <a:pt x="110" y="44"/>
                  <a:pt x="110" y="45"/>
                </a:cubicBezTo>
                <a:cubicBezTo>
                  <a:pt x="109" y="47"/>
                  <a:pt x="112" y="47"/>
                  <a:pt x="112" y="48"/>
                </a:cubicBezTo>
                <a:cubicBezTo>
                  <a:pt x="113" y="51"/>
                  <a:pt x="113" y="54"/>
                  <a:pt x="116" y="55"/>
                </a:cubicBezTo>
                <a:cubicBezTo>
                  <a:pt x="115" y="56"/>
                  <a:pt x="116" y="57"/>
                  <a:pt x="116" y="57"/>
                </a:cubicBezTo>
                <a:cubicBezTo>
                  <a:pt x="116" y="58"/>
                  <a:pt x="116" y="60"/>
                  <a:pt x="115" y="61"/>
                </a:cubicBezTo>
                <a:cubicBezTo>
                  <a:pt x="115" y="61"/>
                  <a:pt x="115" y="61"/>
                  <a:pt x="115" y="61"/>
                </a:cubicBezTo>
                <a:cubicBezTo>
                  <a:pt x="114" y="63"/>
                  <a:pt x="114" y="60"/>
                  <a:pt x="113" y="61"/>
                </a:cubicBezTo>
                <a:cubicBezTo>
                  <a:pt x="114" y="61"/>
                  <a:pt x="114" y="61"/>
                  <a:pt x="114" y="61"/>
                </a:cubicBezTo>
                <a:cubicBezTo>
                  <a:pt x="113" y="60"/>
                  <a:pt x="112" y="61"/>
                  <a:pt x="111" y="61"/>
                </a:cubicBezTo>
                <a:cubicBezTo>
                  <a:pt x="113" y="62"/>
                  <a:pt x="115" y="62"/>
                  <a:pt x="116" y="62"/>
                </a:cubicBezTo>
                <a:cubicBezTo>
                  <a:pt x="117" y="61"/>
                  <a:pt x="117" y="60"/>
                  <a:pt x="118" y="59"/>
                </a:cubicBezTo>
                <a:cubicBezTo>
                  <a:pt x="118" y="59"/>
                  <a:pt x="117" y="58"/>
                  <a:pt x="118" y="58"/>
                </a:cubicBezTo>
                <a:cubicBezTo>
                  <a:pt x="119" y="56"/>
                  <a:pt x="117" y="56"/>
                  <a:pt x="117" y="54"/>
                </a:cubicBezTo>
                <a:cubicBezTo>
                  <a:pt x="119" y="53"/>
                  <a:pt x="119" y="53"/>
                  <a:pt x="119" y="53"/>
                </a:cubicBezTo>
                <a:cubicBezTo>
                  <a:pt x="121" y="53"/>
                  <a:pt x="120" y="57"/>
                  <a:pt x="123" y="57"/>
                </a:cubicBezTo>
                <a:cubicBezTo>
                  <a:pt x="122" y="57"/>
                  <a:pt x="121" y="56"/>
                  <a:pt x="121" y="55"/>
                </a:cubicBezTo>
                <a:cubicBezTo>
                  <a:pt x="122" y="55"/>
                  <a:pt x="122" y="55"/>
                  <a:pt x="122" y="55"/>
                </a:cubicBezTo>
                <a:cubicBezTo>
                  <a:pt x="121" y="53"/>
                  <a:pt x="119" y="53"/>
                  <a:pt x="118" y="52"/>
                </a:cubicBezTo>
                <a:cubicBezTo>
                  <a:pt x="117" y="53"/>
                  <a:pt x="116" y="53"/>
                  <a:pt x="116" y="53"/>
                </a:cubicBezTo>
                <a:cubicBezTo>
                  <a:pt x="114" y="51"/>
                  <a:pt x="116" y="47"/>
                  <a:pt x="112" y="46"/>
                </a:cubicBezTo>
                <a:cubicBezTo>
                  <a:pt x="113" y="45"/>
                  <a:pt x="111" y="44"/>
                  <a:pt x="113" y="43"/>
                </a:cubicBezTo>
                <a:cubicBezTo>
                  <a:pt x="113" y="42"/>
                  <a:pt x="112" y="42"/>
                  <a:pt x="112" y="41"/>
                </a:cubicBezTo>
                <a:cubicBezTo>
                  <a:pt x="114" y="42"/>
                  <a:pt x="113" y="44"/>
                  <a:pt x="114" y="46"/>
                </a:cubicBezTo>
                <a:cubicBezTo>
                  <a:pt x="116" y="47"/>
                  <a:pt x="117" y="45"/>
                  <a:pt x="118" y="47"/>
                </a:cubicBezTo>
                <a:cubicBezTo>
                  <a:pt x="119" y="46"/>
                  <a:pt x="119" y="46"/>
                  <a:pt x="119" y="46"/>
                </a:cubicBezTo>
                <a:cubicBezTo>
                  <a:pt x="118" y="46"/>
                  <a:pt x="118" y="45"/>
                  <a:pt x="117" y="45"/>
                </a:cubicBezTo>
                <a:cubicBezTo>
                  <a:pt x="117" y="45"/>
                  <a:pt x="116" y="45"/>
                  <a:pt x="115" y="44"/>
                </a:cubicBezTo>
                <a:cubicBezTo>
                  <a:pt x="115" y="44"/>
                  <a:pt x="114" y="44"/>
                  <a:pt x="115" y="43"/>
                </a:cubicBezTo>
                <a:cubicBezTo>
                  <a:pt x="115" y="43"/>
                  <a:pt x="117" y="45"/>
                  <a:pt x="117" y="43"/>
                </a:cubicBezTo>
                <a:cubicBezTo>
                  <a:pt x="117" y="43"/>
                  <a:pt x="117" y="42"/>
                  <a:pt x="116" y="42"/>
                </a:cubicBezTo>
                <a:cubicBezTo>
                  <a:pt x="116" y="42"/>
                  <a:pt x="116" y="42"/>
                  <a:pt x="116" y="42"/>
                </a:cubicBezTo>
                <a:cubicBezTo>
                  <a:pt x="116" y="42"/>
                  <a:pt x="117" y="42"/>
                  <a:pt x="116" y="41"/>
                </a:cubicBezTo>
                <a:cubicBezTo>
                  <a:pt x="116" y="41"/>
                  <a:pt x="116" y="42"/>
                  <a:pt x="115" y="42"/>
                </a:cubicBezTo>
                <a:cubicBezTo>
                  <a:pt x="116" y="41"/>
                  <a:pt x="115" y="40"/>
                  <a:pt x="116" y="41"/>
                </a:cubicBezTo>
                <a:cubicBezTo>
                  <a:pt x="116" y="42"/>
                  <a:pt x="118" y="41"/>
                  <a:pt x="118" y="42"/>
                </a:cubicBezTo>
                <a:cubicBezTo>
                  <a:pt x="120" y="42"/>
                  <a:pt x="121" y="44"/>
                  <a:pt x="123" y="43"/>
                </a:cubicBezTo>
                <a:cubicBezTo>
                  <a:pt x="122" y="45"/>
                  <a:pt x="124" y="46"/>
                  <a:pt x="124" y="47"/>
                </a:cubicBezTo>
                <a:cubicBezTo>
                  <a:pt x="125" y="46"/>
                  <a:pt x="125" y="46"/>
                  <a:pt x="125" y="46"/>
                </a:cubicBezTo>
                <a:cubicBezTo>
                  <a:pt x="125" y="46"/>
                  <a:pt x="125" y="46"/>
                  <a:pt x="125" y="46"/>
                </a:cubicBezTo>
                <a:cubicBezTo>
                  <a:pt x="126" y="46"/>
                  <a:pt x="125" y="45"/>
                  <a:pt x="125" y="45"/>
                </a:cubicBezTo>
                <a:cubicBezTo>
                  <a:pt x="124" y="45"/>
                  <a:pt x="124" y="44"/>
                  <a:pt x="124" y="43"/>
                </a:cubicBezTo>
                <a:cubicBezTo>
                  <a:pt x="122" y="42"/>
                  <a:pt x="122" y="40"/>
                  <a:pt x="119" y="40"/>
                </a:cubicBezTo>
                <a:cubicBezTo>
                  <a:pt x="119" y="40"/>
                  <a:pt x="119" y="38"/>
                  <a:pt x="118" y="38"/>
                </a:cubicBezTo>
                <a:cubicBezTo>
                  <a:pt x="117" y="36"/>
                  <a:pt x="119" y="36"/>
                  <a:pt x="120" y="36"/>
                </a:cubicBezTo>
                <a:cubicBezTo>
                  <a:pt x="122" y="35"/>
                  <a:pt x="123" y="35"/>
                  <a:pt x="124" y="34"/>
                </a:cubicBezTo>
                <a:cubicBezTo>
                  <a:pt x="124" y="35"/>
                  <a:pt x="122" y="36"/>
                  <a:pt x="124" y="36"/>
                </a:cubicBezTo>
                <a:cubicBezTo>
                  <a:pt x="124" y="36"/>
                  <a:pt x="124" y="36"/>
                  <a:pt x="124" y="36"/>
                </a:cubicBezTo>
                <a:cubicBezTo>
                  <a:pt x="124" y="36"/>
                  <a:pt x="124" y="35"/>
                  <a:pt x="124" y="35"/>
                </a:cubicBezTo>
                <a:cubicBezTo>
                  <a:pt x="124" y="35"/>
                  <a:pt x="125" y="34"/>
                  <a:pt x="125" y="34"/>
                </a:cubicBezTo>
                <a:cubicBezTo>
                  <a:pt x="122" y="32"/>
                  <a:pt x="122" y="32"/>
                  <a:pt x="122" y="32"/>
                </a:cubicBezTo>
                <a:cubicBezTo>
                  <a:pt x="122" y="32"/>
                  <a:pt x="122" y="32"/>
                  <a:pt x="122" y="32"/>
                </a:cubicBezTo>
                <a:cubicBezTo>
                  <a:pt x="122" y="31"/>
                  <a:pt x="122" y="31"/>
                  <a:pt x="122" y="31"/>
                </a:cubicBezTo>
                <a:cubicBezTo>
                  <a:pt x="122" y="32"/>
                  <a:pt x="122" y="32"/>
                  <a:pt x="122" y="32"/>
                </a:cubicBezTo>
                <a:cubicBezTo>
                  <a:pt x="122" y="32"/>
                  <a:pt x="121" y="31"/>
                  <a:pt x="121" y="31"/>
                </a:cubicBezTo>
                <a:cubicBezTo>
                  <a:pt x="122" y="31"/>
                  <a:pt x="122" y="31"/>
                  <a:pt x="122" y="31"/>
                </a:cubicBezTo>
                <a:cubicBezTo>
                  <a:pt x="122" y="30"/>
                  <a:pt x="122" y="30"/>
                  <a:pt x="123" y="29"/>
                </a:cubicBezTo>
                <a:cubicBezTo>
                  <a:pt x="122" y="29"/>
                  <a:pt x="122" y="29"/>
                  <a:pt x="122" y="29"/>
                </a:cubicBezTo>
                <a:cubicBezTo>
                  <a:pt x="123" y="27"/>
                  <a:pt x="125" y="26"/>
                  <a:pt x="127" y="24"/>
                </a:cubicBezTo>
                <a:cubicBezTo>
                  <a:pt x="127" y="24"/>
                  <a:pt x="127" y="24"/>
                  <a:pt x="126" y="24"/>
                </a:cubicBezTo>
                <a:cubicBezTo>
                  <a:pt x="126" y="23"/>
                  <a:pt x="128" y="23"/>
                  <a:pt x="129" y="23"/>
                </a:cubicBezTo>
                <a:cubicBezTo>
                  <a:pt x="129" y="22"/>
                  <a:pt x="129" y="22"/>
                  <a:pt x="129" y="22"/>
                </a:cubicBezTo>
                <a:cubicBezTo>
                  <a:pt x="130" y="22"/>
                  <a:pt x="130" y="22"/>
                  <a:pt x="130" y="22"/>
                </a:cubicBezTo>
                <a:cubicBezTo>
                  <a:pt x="130" y="23"/>
                  <a:pt x="130" y="23"/>
                  <a:pt x="130" y="23"/>
                </a:cubicBezTo>
                <a:cubicBezTo>
                  <a:pt x="129" y="22"/>
                  <a:pt x="129" y="23"/>
                  <a:pt x="129" y="23"/>
                </a:cubicBezTo>
                <a:cubicBezTo>
                  <a:pt x="129" y="23"/>
                  <a:pt x="129" y="23"/>
                  <a:pt x="129" y="24"/>
                </a:cubicBezTo>
                <a:cubicBezTo>
                  <a:pt x="129" y="24"/>
                  <a:pt x="129" y="24"/>
                  <a:pt x="129" y="24"/>
                </a:cubicBezTo>
                <a:cubicBezTo>
                  <a:pt x="129" y="24"/>
                  <a:pt x="129" y="24"/>
                  <a:pt x="129" y="24"/>
                </a:cubicBezTo>
                <a:cubicBezTo>
                  <a:pt x="130" y="23"/>
                  <a:pt x="130" y="23"/>
                  <a:pt x="130" y="23"/>
                </a:cubicBezTo>
                <a:cubicBezTo>
                  <a:pt x="130" y="24"/>
                  <a:pt x="130" y="24"/>
                  <a:pt x="130" y="24"/>
                </a:cubicBezTo>
                <a:cubicBezTo>
                  <a:pt x="131" y="23"/>
                  <a:pt x="131" y="22"/>
                  <a:pt x="133" y="22"/>
                </a:cubicBezTo>
                <a:cubicBezTo>
                  <a:pt x="134" y="22"/>
                  <a:pt x="133" y="24"/>
                  <a:pt x="134" y="23"/>
                </a:cubicBezTo>
                <a:cubicBezTo>
                  <a:pt x="134" y="22"/>
                  <a:pt x="134" y="22"/>
                  <a:pt x="133" y="21"/>
                </a:cubicBezTo>
                <a:cubicBezTo>
                  <a:pt x="132" y="21"/>
                  <a:pt x="132" y="21"/>
                  <a:pt x="132" y="21"/>
                </a:cubicBezTo>
                <a:cubicBezTo>
                  <a:pt x="135" y="20"/>
                  <a:pt x="135" y="20"/>
                  <a:pt x="135" y="20"/>
                </a:cubicBezTo>
                <a:cubicBezTo>
                  <a:pt x="135" y="19"/>
                  <a:pt x="133" y="20"/>
                  <a:pt x="133" y="18"/>
                </a:cubicBezTo>
                <a:cubicBezTo>
                  <a:pt x="133" y="19"/>
                  <a:pt x="133" y="18"/>
                  <a:pt x="133" y="18"/>
                </a:cubicBezTo>
                <a:cubicBezTo>
                  <a:pt x="133" y="17"/>
                  <a:pt x="132" y="17"/>
                  <a:pt x="133" y="17"/>
                </a:cubicBezTo>
                <a:cubicBezTo>
                  <a:pt x="133" y="15"/>
                  <a:pt x="132" y="14"/>
                  <a:pt x="134" y="13"/>
                </a:cubicBezTo>
                <a:cubicBezTo>
                  <a:pt x="136" y="14"/>
                  <a:pt x="136" y="14"/>
                  <a:pt x="136" y="14"/>
                </a:cubicBezTo>
                <a:close/>
                <a:moveTo>
                  <a:pt x="183" y="15"/>
                </a:moveTo>
                <a:cubicBezTo>
                  <a:pt x="183" y="15"/>
                  <a:pt x="183" y="15"/>
                  <a:pt x="183" y="16"/>
                </a:cubicBezTo>
                <a:cubicBezTo>
                  <a:pt x="182" y="15"/>
                  <a:pt x="182" y="15"/>
                  <a:pt x="182" y="14"/>
                </a:cubicBezTo>
                <a:cubicBezTo>
                  <a:pt x="183" y="14"/>
                  <a:pt x="183" y="14"/>
                  <a:pt x="183" y="15"/>
                </a:cubicBezTo>
                <a:close/>
                <a:moveTo>
                  <a:pt x="188" y="17"/>
                </a:moveTo>
                <a:cubicBezTo>
                  <a:pt x="187" y="17"/>
                  <a:pt x="185" y="17"/>
                  <a:pt x="184" y="18"/>
                </a:cubicBezTo>
                <a:cubicBezTo>
                  <a:pt x="185" y="17"/>
                  <a:pt x="184" y="16"/>
                  <a:pt x="185" y="15"/>
                </a:cubicBezTo>
                <a:cubicBezTo>
                  <a:pt x="186" y="16"/>
                  <a:pt x="188" y="15"/>
                  <a:pt x="188" y="17"/>
                </a:cubicBezTo>
                <a:close/>
                <a:moveTo>
                  <a:pt x="178" y="17"/>
                </a:moveTo>
                <a:cubicBezTo>
                  <a:pt x="179" y="18"/>
                  <a:pt x="177" y="17"/>
                  <a:pt x="177" y="17"/>
                </a:cubicBezTo>
                <a:cubicBezTo>
                  <a:pt x="178" y="17"/>
                  <a:pt x="178" y="17"/>
                  <a:pt x="178" y="17"/>
                </a:cubicBezTo>
                <a:close/>
                <a:moveTo>
                  <a:pt x="127" y="18"/>
                </a:moveTo>
                <a:cubicBezTo>
                  <a:pt x="127" y="19"/>
                  <a:pt x="127" y="19"/>
                  <a:pt x="127" y="19"/>
                </a:cubicBezTo>
                <a:cubicBezTo>
                  <a:pt x="126" y="19"/>
                  <a:pt x="126" y="19"/>
                  <a:pt x="126" y="19"/>
                </a:cubicBezTo>
                <a:cubicBezTo>
                  <a:pt x="126" y="19"/>
                  <a:pt x="127" y="18"/>
                  <a:pt x="127" y="18"/>
                </a:cubicBezTo>
                <a:close/>
                <a:moveTo>
                  <a:pt x="193" y="21"/>
                </a:moveTo>
                <a:cubicBezTo>
                  <a:pt x="193" y="21"/>
                  <a:pt x="193" y="21"/>
                  <a:pt x="193" y="20"/>
                </a:cubicBezTo>
                <a:cubicBezTo>
                  <a:pt x="193" y="20"/>
                  <a:pt x="194" y="20"/>
                  <a:pt x="194" y="20"/>
                </a:cubicBezTo>
                <a:cubicBezTo>
                  <a:pt x="193" y="21"/>
                  <a:pt x="193" y="21"/>
                  <a:pt x="193" y="21"/>
                </a:cubicBezTo>
                <a:close/>
                <a:moveTo>
                  <a:pt x="196" y="22"/>
                </a:moveTo>
                <a:cubicBezTo>
                  <a:pt x="195" y="22"/>
                  <a:pt x="196" y="23"/>
                  <a:pt x="195" y="23"/>
                </a:cubicBezTo>
                <a:cubicBezTo>
                  <a:pt x="194" y="22"/>
                  <a:pt x="196" y="21"/>
                  <a:pt x="195" y="21"/>
                </a:cubicBezTo>
                <a:cubicBezTo>
                  <a:pt x="195" y="21"/>
                  <a:pt x="195" y="21"/>
                  <a:pt x="196" y="22"/>
                </a:cubicBezTo>
                <a:close/>
                <a:moveTo>
                  <a:pt x="152" y="25"/>
                </a:moveTo>
                <a:cubicBezTo>
                  <a:pt x="152" y="26"/>
                  <a:pt x="151" y="25"/>
                  <a:pt x="151" y="25"/>
                </a:cubicBezTo>
                <a:cubicBezTo>
                  <a:pt x="151" y="24"/>
                  <a:pt x="151" y="23"/>
                  <a:pt x="152" y="23"/>
                </a:cubicBezTo>
                <a:cubicBezTo>
                  <a:pt x="152" y="23"/>
                  <a:pt x="153" y="24"/>
                  <a:pt x="152" y="25"/>
                </a:cubicBezTo>
                <a:close/>
                <a:moveTo>
                  <a:pt x="141" y="24"/>
                </a:moveTo>
                <a:cubicBezTo>
                  <a:pt x="141" y="24"/>
                  <a:pt x="142" y="24"/>
                  <a:pt x="142" y="25"/>
                </a:cubicBezTo>
                <a:cubicBezTo>
                  <a:pt x="142" y="25"/>
                  <a:pt x="143" y="25"/>
                  <a:pt x="143" y="24"/>
                </a:cubicBezTo>
                <a:cubicBezTo>
                  <a:pt x="143" y="25"/>
                  <a:pt x="142" y="25"/>
                  <a:pt x="142" y="25"/>
                </a:cubicBezTo>
                <a:cubicBezTo>
                  <a:pt x="141" y="26"/>
                  <a:pt x="140" y="26"/>
                  <a:pt x="140" y="27"/>
                </a:cubicBezTo>
                <a:cubicBezTo>
                  <a:pt x="140" y="28"/>
                  <a:pt x="140" y="28"/>
                  <a:pt x="140" y="28"/>
                </a:cubicBezTo>
                <a:cubicBezTo>
                  <a:pt x="140" y="28"/>
                  <a:pt x="139" y="27"/>
                  <a:pt x="139" y="28"/>
                </a:cubicBezTo>
                <a:cubicBezTo>
                  <a:pt x="139" y="29"/>
                  <a:pt x="140" y="29"/>
                  <a:pt x="140" y="30"/>
                </a:cubicBezTo>
                <a:cubicBezTo>
                  <a:pt x="139" y="30"/>
                  <a:pt x="139" y="27"/>
                  <a:pt x="138" y="28"/>
                </a:cubicBezTo>
                <a:cubicBezTo>
                  <a:pt x="137" y="28"/>
                  <a:pt x="137" y="28"/>
                  <a:pt x="137" y="28"/>
                </a:cubicBezTo>
                <a:cubicBezTo>
                  <a:pt x="138" y="28"/>
                  <a:pt x="138" y="28"/>
                  <a:pt x="138" y="28"/>
                </a:cubicBezTo>
                <a:cubicBezTo>
                  <a:pt x="137" y="26"/>
                  <a:pt x="137" y="26"/>
                  <a:pt x="137" y="26"/>
                </a:cubicBezTo>
                <a:cubicBezTo>
                  <a:pt x="138" y="26"/>
                  <a:pt x="138" y="27"/>
                  <a:pt x="139" y="27"/>
                </a:cubicBezTo>
                <a:cubicBezTo>
                  <a:pt x="140" y="26"/>
                  <a:pt x="141" y="25"/>
                  <a:pt x="142" y="25"/>
                </a:cubicBezTo>
                <a:cubicBezTo>
                  <a:pt x="141" y="24"/>
                  <a:pt x="141" y="24"/>
                  <a:pt x="141" y="24"/>
                </a:cubicBezTo>
                <a:cubicBezTo>
                  <a:pt x="141" y="24"/>
                  <a:pt x="141" y="24"/>
                  <a:pt x="141" y="24"/>
                </a:cubicBezTo>
                <a:close/>
                <a:moveTo>
                  <a:pt x="99" y="27"/>
                </a:moveTo>
                <a:cubicBezTo>
                  <a:pt x="101" y="30"/>
                  <a:pt x="97" y="30"/>
                  <a:pt x="96" y="31"/>
                </a:cubicBezTo>
                <a:cubicBezTo>
                  <a:pt x="95" y="33"/>
                  <a:pt x="93" y="34"/>
                  <a:pt x="93" y="36"/>
                </a:cubicBezTo>
                <a:cubicBezTo>
                  <a:pt x="92" y="37"/>
                  <a:pt x="92" y="37"/>
                  <a:pt x="91" y="37"/>
                </a:cubicBezTo>
                <a:cubicBezTo>
                  <a:pt x="92" y="37"/>
                  <a:pt x="92" y="37"/>
                  <a:pt x="92" y="37"/>
                </a:cubicBezTo>
                <a:cubicBezTo>
                  <a:pt x="91" y="37"/>
                  <a:pt x="91" y="37"/>
                  <a:pt x="91" y="38"/>
                </a:cubicBezTo>
                <a:cubicBezTo>
                  <a:pt x="91" y="38"/>
                  <a:pt x="91" y="39"/>
                  <a:pt x="91" y="39"/>
                </a:cubicBezTo>
                <a:cubicBezTo>
                  <a:pt x="91" y="39"/>
                  <a:pt x="91" y="39"/>
                  <a:pt x="91" y="39"/>
                </a:cubicBezTo>
                <a:cubicBezTo>
                  <a:pt x="91" y="40"/>
                  <a:pt x="91" y="41"/>
                  <a:pt x="90" y="42"/>
                </a:cubicBezTo>
                <a:cubicBezTo>
                  <a:pt x="90" y="42"/>
                  <a:pt x="90" y="42"/>
                  <a:pt x="90" y="42"/>
                </a:cubicBezTo>
                <a:cubicBezTo>
                  <a:pt x="89" y="43"/>
                  <a:pt x="91" y="43"/>
                  <a:pt x="90" y="44"/>
                </a:cubicBezTo>
                <a:cubicBezTo>
                  <a:pt x="90" y="47"/>
                  <a:pt x="91" y="50"/>
                  <a:pt x="94" y="51"/>
                </a:cubicBezTo>
                <a:cubicBezTo>
                  <a:pt x="94" y="51"/>
                  <a:pt x="94" y="51"/>
                  <a:pt x="94" y="52"/>
                </a:cubicBezTo>
                <a:cubicBezTo>
                  <a:pt x="93" y="51"/>
                  <a:pt x="93" y="51"/>
                  <a:pt x="93" y="51"/>
                </a:cubicBezTo>
                <a:cubicBezTo>
                  <a:pt x="93" y="51"/>
                  <a:pt x="93" y="51"/>
                  <a:pt x="93" y="52"/>
                </a:cubicBezTo>
                <a:cubicBezTo>
                  <a:pt x="93" y="51"/>
                  <a:pt x="92" y="51"/>
                  <a:pt x="92" y="51"/>
                </a:cubicBezTo>
                <a:cubicBezTo>
                  <a:pt x="92" y="52"/>
                  <a:pt x="92" y="52"/>
                  <a:pt x="92" y="52"/>
                </a:cubicBezTo>
                <a:cubicBezTo>
                  <a:pt x="91" y="51"/>
                  <a:pt x="90" y="51"/>
                  <a:pt x="89" y="51"/>
                </a:cubicBezTo>
                <a:cubicBezTo>
                  <a:pt x="89" y="51"/>
                  <a:pt x="89" y="50"/>
                  <a:pt x="90" y="50"/>
                </a:cubicBezTo>
                <a:cubicBezTo>
                  <a:pt x="89" y="50"/>
                  <a:pt x="88" y="48"/>
                  <a:pt x="87" y="49"/>
                </a:cubicBezTo>
                <a:cubicBezTo>
                  <a:pt x="87" y="49"/>
                  <a:pt x="87" y="49"/>
                  <a:pt x="87" y="49"/>
                </a:cubicBezTo>
                <a:cubicBezTo>
                  <a:pt x="87" y="49"/>
                  <a:pt x="85" y="48"/>
                  <a:pt x="86" y="47"/>
                </a:cubicBezTo>
                <a:cubicBezTo>
                  <a:pt x="87" y="47"/>
                  <a:pt x="87" y="47"/>
                  <a:pt x="87" y="46"/>
                </a:cubicBezTo>
                <a:cubicBezTo>
                  <a:pt x="86" y="45"/>
                  <a:pt x="86" y="45"/>
                  <a:pt x="86" y="45"/>
                </a:cubicBezTo>
                <a:cubicBezTo>
                  <a:pt x="87" y="44"/>
                  <a:pt x="87" y="44"/>
                  <a:pt x="87" y="44"/>
                </a:cubicBezTo>
                <a:cubicBezTo>
                  <a:pt x="87" y="43"/>
                  <a:pt x="88" y="42"/>
                  <a:pt x="88" y="41"/>
                </a:cubicBezTo>
                <a:cubicBezTo>
                  <a:pt x="88" y="40"/>
                  <a:pt x="87" y="41"/>
                  <a:pt x="87" y="41"/>
                </a:cubicBezTo>
                <a:cubicBezTo>
                  <a:pt x="86" y="40"/>
                  <a:pt x="88" y="39"/>
                  <a:pt x="88" y="38"/>
                </a:cubicBezTo>
                <a:cubicBezTo>
                  <a:pt x="88" y="38"/>
                  <a:pt x="88" y="38"/>
                  <a:pt x="88" y="38"/>
                </a:cubicBezTo>
                <a:cubicBezTo>
                  <a:pt x="88" y="38"/>
                  <a:pt x="88" y="38"/>
                  <a:pt x="88" y="37"/>
                </a:cubicBezTo>
                <a:cubicBezTo>
                  <a:pt x="88" y="37"/>
                  <a:pt x="88" y="37"/>
                  <a:pt x="88" y="37"/>
                </a:cubicBezTo>
                <a:cubicBezTo>
                  <a:pt x="88" y="37"/>
                  <a:pt x="87" y="36"/>
                  <a:pt x="87" y="36"/>
                </a:cubicBezTo>
                <a:cubicBezTo>
                  <a:pt x="87" y="36"/>
                  <a:pt x="87" y="36"/>
                  <a:pt x="88" y="36"/>
                </a:cubicBezTo>
                <a:cubicBezTo>
                  <a:pt x="87" y="34"/>
                  <a:pt x="90" y="35"/>
                  <a:pt x="89" y="34"/>
                </a:cubicBezTo>
                <a:cubicBezTo>
                  <a:pt x="89" y="34"/>
                  <a:pt x="89" y="32"/>
                  <a:pt x="89" y="32"/>
                </a:cubicBezTo>
                <a:cubicBezTo>
                  <a:pt x="90" y="33"/>
                  <a:pt x="90" y="32"/>
                  <a:pt x="90" y="32"/>
                </a:cubicBezTo>
                <a:cubicBezTo>
                  <a:pt x="91" y="32"/>
                  <a:pt x="91" y="31"/>
                  <a:pt x="91" y="31"/>
                </a:cubicBezTo>
                <a:cubicBezTo>
                  <a:pt x="91" y="31"/>
                  <a:pt x="91" y="31"/>
                  <a:pt x="91" y="31"/>
                </a:cubicBezTo>
                <a:cubicBezTo>
                  <a:pt x="91" y="31"/>
                  <a:pt x="92" y="31"/>
                  <a:pt x="92" y="31"/>
                </a:cubicBezTo>
                <a:cubicBezTo>
                  <a:pt x="91" y="31"/>
                  <a:pt x="91" y="31"/>
                  <a:pt x="91" y="31"/>
                </a:cubicBezTo>
                <a:cubicBezTo>
                  <a:pt x="93" y="30"/>
                  <a:pt x="96" y="30"/>
                  <a:pt x="96" y="27"/>
                </a:cubicBezTo>
                <a:cubicBezTo>
                  <a:pt x="97" y="26"/>
                  <a:pt x="98" y="26"/>
                  <a:pt x="99" y="27"/>
                </a:cubicBezTo>
                <a:close/>
                <a:moveTo>
                  <a:pt x="189" y="27"/>
                </a:moveTo>
                <a:cubicBezTo>
                  <a:pt x="188" y="28"/>
                  <a:pt x="187" y="27"/>
                  <a:pt x="187" y="27"/>
                </a:cubicBezTo>
                <a:cubicBezTo>
                  <a:pt x="187" y="26"/>
                  <a:pt x="188" y="27"/>
                  <a:pt x="189" y="27"/>
                </a:cubicBezTo>
                <a:close/>
                <a:moveTo>
                  <a:pt x="147" y="33"/>
                </a:moveTo>
                <a:cubicBezTo>
                  <a:pt x="147" y="33"/>
                  <a:pt x="148" y="32"/>
                  <a:pt x="147" y="32"/>
                </a:cubicBezTo>
                <a:cubicBezTo>
                  <a:pt x="148" y="32"/>
                  <a:pt x="148" y="32"/>
                  <a:pt x="148" y="32"/>
                </a:cubicBezTo>
                <a:cubicBezTo>
                  <a:pt x="147" y="33"/>
                  <a:pt x="147" y="33"/>
                  <a:pt x="147" y="33"/>
                </a:cubicBezTo>
                <a:close/>
                <a:moveTo>
                  <a:pt x="117" y="40"/>
                </a:moveTo>
                <a:cubicBezTo>
                  <a:pt x="116" y="39"/>
                  <a:pt x="116" y="39"/>
                  <a:pt x="116" y="39"/>
                </a:cubicBezTo>
                <a:cubicBezTo>
                  <a:pt x="116" y="39"/>
                  <a:pt x="116" y="39"/>
                  <a:pt x="116" y="39"/>
                </a:cubicBezTo>
                <a:cubicBezTo>
                  <a:pt x="117" y="39"/>
                  <a:pt x="117" y="39"/>
                  <a:pt x="117" y="40"/>
                </a:cubicBezTo>
                <a:close/>
                <a:moveTo>
                  <a:pt x="107" y="40"/>
                </a:moveTo>
                <a:cubicBezTo>
                  <a:pt x="107" y="40"/>
                  <a:pt x="106" y="41"/>
                  <a:pt x="106" y="40"/>
                </a:cubicBezTo>
                <a:cubicBezTo>
                  <a:pt x="106" y="40"/>
                  <a:pt x="105" y="39"/>
                  <a:pt x="106" y="39"/>
                </a:cubicBezTo>
                <a:cubicBezTo>
                  <a:pt x="107" y="39"/>
                  <a:pt x="107" y="40"/>
                  <a:pt x="107" y="40"/>
                </a:cubicBezTo>
                <a:close/>
                <a:moveTo>
                  <a:pt x="125" y="48"/>
                </a:moveTo>
                <a:cubicBezTo>
                  <a:pt x="125" y="48"/>
                  <a:pt x="125" y="48"/>
                  <a:pt x="125" y="48"/>
                </a:cubicBezTo>
                <a:cubicBezTo>
                  <a:pt x="125" y="46"/>
                  <a:pt x="125" y="46"/>
                  <a:pt x="125" y="46"/>
                </a:cubicBezTo>
                <a:cubicBezTo>
                  <a:pt x="126" y="47"/>
                  <a:pt x="125" y="48"/>
                  <a:pt x="125" y="48"/>
                </a:cubicBezTo>
                <a:close/>
                <a:moveTo>
                  <a:pt x="128" y="49"/>
                </a:moveTo>
                <a:cubicBezTo>
                  <a:pt x="128" y="49"/>
                  <a:pt x="128" y="49"/>
                  <a:pt x="128" y="49"/>
                </a:cubicBezTo>
                <a:cubicBezTo>
                  <a:pt x="128" y="49"/>
                  <a:pt x="128" y="49"/>
                  <a:pt x="128" y="50"/>
                </a:cubicBezTo>
                <a:cubicBezTo>
                  <a:pt x="127" y="49"/>
                  <a:pt x="126" y="49"/>
                  <a:pt x="126" y="48"/>
                </a:cubicBezTo>
                <a:cubicBezTo>
                  <a:pt x="127" y="49"/>
                  <a:pt x="127" y="50"/>
                  <a:pt x="128" y="49"/>
                </a:cubicBezTo>
                <a:close/>
                <a:moveTo>
                  <a:pt x="89" y="50"/>
                </a:moveTo>
                <a:cubicBezTo>
                  <a:pt x="89" y="50"/>
                  <a:pt x="89" y="50"/>
                  <a:pt x="89" y="50"/>
                </a:cubicBezTo>
                <a:cubicBezTo>
                  <a:pt x="88" y="50"/>
                  <a:pt x="88" y="50"/>
                  <a:pt x="88" y="50"/>
                </a:cubicBezTo>
                <a:cubicBezTo>
                  <a:pt x="88" y="49"/>
                  <a:pt x="88" y="50"/>
                  <a:pt x="89" y="50"/>
                </a:cubicBezTo>
                <a:close/>
                <a:moveTo>
                  <a:pt x="86" y="57"/>
                </a:moveTo>
                <a:cubicBezTo>
                  <a:pt x="86" y="57"/>
                  <a:pt x="86" y="58"/>
                  <a:pt x="85" y="58"/>
                </a:cubicBezTo>
                <a:cubicBezTo>
                  <a:pt x="85" y="58"/>
                  <a:pt x="84" y="57"/>
                  <a:pt x="85" y="56"/>
                </a:cubicBezTo>
                <a:cubicBezTo>
                  <a:pt x="85" y="56"/>
                  <a:pt x="86" y="56"/>
                  <a:pt x="86" y="57"/>
                </a:cubicBezTo>
                <a:close/>
                <a:moveTo>
                  <a:pt x="60" y="58"/>
                </a:moveTo>
                <a:cubicBezTo>
                  <a:pt x="60" y="59"/>
                  <a:pt x="60" y="59"/>
                  <a:pt x="60" y="59"/>
                </a:cubicBezTo>
                <a:cubicBezTo>
                  <a:pt x="60" y="60"/>
                  <a:pt x="60" y="60"/>
                  <a:pt x="60" y="60"/>
                </a:cubicBezTo>
                <a:cubicBezTo>
                  <a:pt x="59" y="59"/>
                  <a:pt x="60" y="59"/>
                  <a:pt x="60" y="58"/>
                </a:cubicBezTo>
                <a:close/>
                <a:moveTo>
                  <a:pt x="248" y="59"/>
                </a:moveTo>
                <a:cubicBezTo>
                  <a:pt x="248" y="60"/>
                  <a:pt x="248" y="60"/>
                  <a:pt x="249" y="60"/>
                </a:cubicBezTo>
                <a:cubicBezTo>
                  <a:pt x="248" y="61"/>
                  <a:pt x="248" y="61"/>
                  <a:pt x="248" y="61"/>
                </a:cubicBezTo>
                <a:cubicBezTo>
                  <a:pt x="247" y="61"/>
                  <a:pt x="247" y="59"/>
                  <a:pt x="248" y="59"/>
                </a:cubicBezTo>
                <a:close/>
                <a:moveTo>
                  <a:pt x="45" y="61"/>
                </a:moveTo>
                <a:cubicBezTo>
                  <a:pt x="46" y="61"/>
                  <a:pt x="45" y="61"/>
                  <a:pt x="45" y="61"/>
                </a:cubicBezTo>
                <a:cubicBezTo>
                  <a:pt x="44" y="61"/>
                  <a:pt x="44" y="61"/>
                  <a:pt x="44" y="61"/>
                </a:cubicBezTo>
                <a:cubicBezTo>
                  <a:pt x="44" y="61"/>
                  <a:pt x="44" y="61"/>
                  <a:pt x="44" y="61"/>
                </a:cubicBezTo>
                <a:cubicBezTo>
                  <a:pt x="44" y="61"/>
                  <a:pt x="44" y="61"/>
                  <a:pt x="44" y="61"/>
                </a:cubicBezTo>
                <a:cubicBezTo>
                  <a:pt x="44" y="60"/>
                  <a:pt x="45" y="61"/>
                  <a:pt x="45" y="61"/>
                </a:cubicBezTo>
                <a:close/>
                <a:moveTo>
                  <a:pt x="67" y="63"/>
                </a:moveTo>
                <a:cubicBezTo>
                  <a:pt x="66" y="63"/>
                  <a:pt x="66" y="63"/>
                  <a:pt x="66" y="63"/>
                </a:cubicBezTo>
                <a:cubicBezTo>
                  <a:pt x="66" y="63"/>
                  <a:pt x="67" y="63"/>
                  <a:pt x="67" y="62"/>
                </a:cubicBezTo>
                <a:cubicBezTo>
                  <a:pt x="67" y="62"/>
                  <a:pt x="67" y="62"/>
                  <a:pt x="67" y="62"/>
                </a:cubicBezTo>
                <a:cubicBezTo>
                  <a:pt x="67" y="62"/>
                  <a:pt x="67" y="62"/>
                  <a:pt x="67" y="62"/>
                </a:cubicBezTo>
                <a:cubicBezTo>
                  <a:pt x="67" y="62"/>
                  <a:pt x="67" y="62"/>
                  <a:pt x="67" y="62"/>
                </a:cubicBezTo>
                <a:cubicBezTo>
                  <a:pt x="67" y="62"/>
                  <a:pt x="67" y="63"/>
                  <a:pt x="67" y="63"/>
                </a:cubicBezTo>
                <a:close/>
                <a:moveTo>
                  <a:pt x="171" y="64"/>
                </a:moveTo>
                <a:cubicBezTo>
                  <a:pt x="169" y="62"/>
                  <a:pt x="169" y="62"/>
                  <a:pt x="169" y="62"/>
                </a:cubicBezTo>
                <a:cubicBezTo>
                  <a:pt x="171" y="64"/>
                  <a:pt x="171" y="64"/>
                  <a:pt x="171" y="64"/>
                </a:cubicBezTo>
                <a:cubicBezTo>
                  <a:pt x="171" y="64"/>
                  <a:pt x="171" y="64"/>
                  <a:pt x="171" y="64"/>
                </a:cubicBezTo>
                <a:close/>
                <a:moveTo>
                  <a:pt x="172" y="67"/>
                </a:moveTo>
                <a:cubicBezTo>
                  <a:pt x="172" y="66"/>
                  <a:pt x="172" y="66"/>
                  <a:pt x="172" y="66"/>
                </a:cubicBezTo>
                <a:cubicBezTo>
                  <a:pt x="172" y="67"/>
                  <a:pt x="172" y="67"/>
                  <a:pt x="172" y="67"/>
                </a:cubicBezTo>
                <a:cubicBezTo>
                  <a:pt x="171" y="66"/>
                  <a:pt x="171" y="66"/>
                  <a:pt x="171" y="66"/>
                </a:cubicBezTo>
                <a:cubicBezTo>
                  <a:pt x="172" y="66"/>
                  <a:pt x="172" y="67"/>
                  <a:pt x="172" y="67"/>
                </a:cubicBezTo>
                <a:close/>
                <a:moveTo>
                  <a:pt x="49" y="69"/>
                </a:moveTo>
                <a:cubicBezTo>
                  <a:pt x="49" y="68"/>
                  <a:pt x="48" y="68"/>
                  <a:pt x="48" y="68"/>
                </a:cubicBezTo>
                <a:cubicBezTo>
                  <a:pt x="49" y="67"/>
                  <a:pt x="48" y="69"/>
                  <a:pt x="49" y="69"/>
                </a:cubicBezTo>
                <a:close/>
                <a:moveTo>
                  <a:pt x="67" y="69"/>
                </a:moveTo>
                <a:cubicBezTo>
                  <a:pt x="66" y="68"/>
                  <a:pt x="66" y="68"/>
                  <a:pt x="66" y="68"/>
                </a:cubicBezTo>
                <a:cubicBezTo>
                  <a:pt x="66" y="68"/>
                  <a:pt x="66" y="68"/>
                  <a:pt x="66" y="68"/>
                </a:cubicBezTo>
                <a:cubicBezTo>
                  <a:pt x="67" y="69"/>
                  <a:pt x="67" y="69"/>
                  <a:pt x="67" y="69"/>
                </a:cubicBezTo>
                <a:close/>
                <a:moveTo>
                  <a:pt x="258" y="72"/>
                </a:moveTo>
                <a:cubicBezTo>
                  <a:pt x="256" y="71"/>
                  <a:pt x="256" y="71"/>
                  <a:pt x="256" y="71"/>
                </a:cubicBezTo>
                <a:cubicBezTo>
                  <a:pt x="256" y="71"/>
                  <a:pt x="256" y="71"/>
                  <a:pt x="256" y="71"/>
                </a:cubicBezTo>
                <a:cubicBezTo>
                  <a:pt x="258" y="72"/>
                  <a:pt x="258" y="72"/>
                  <a:pt x="258" y="72"/>
                </a:cubicBezTo>
                <a:close/>
                <a:moveTo>
                  <a:pt x="62" y="72"/>
                </a:moveTo>
                <a:cubicBezTo>
                  <a:pt x="61" y="73"/>
                  <a:pt x="61" y="73"/>
                  <a:pt x="61" y="73"/>
                </a:cubicBezTo>
                <a:cubicBezTo>
                  <a:pt x="61" y="72"/>
                  <a:pt x="60" y="72"/>
                  <a:pt x="61" y="72"/>
                </a:cubicBezTo>
                <a:cubicBezTo>
                  <a:pt x="61" y="72"/>
                  <a:pt x="61" y="72"/>
                  <a:pt x="62" y="72"/>
                </a:cubicBezTo>
                <a:close/>
                <a:moveTo>
                  <a:pt x="71" y="74"/>
                </a:moveTo>
                <a:cubicBezTo>
                  <a:pt x="71" y="74"/>
                  <a:pt x="71" y="74"/>
                  <a:pt x="71" y="74"/>
                </a:cubicBezTo>
                <a:cubicBezTo>
                  <a:pt x="70" y="73"/>
                  <a:pt x="70" y="73"/>
                  <a:pt x="70" y="73"/>
                </a:cubicBezTo>
                <a:cubicBezTo>
                  <a:pt x="71" y="73"/>
                  <a:pt x="71" y="74"/>
                  <a:pt x="71" y="74"/>
                </a:cubicBezTo>
                <a:close/>
                <a:moveTo>
                  <a:pt x="40" y="74"/>
                </a:moveTo>
                <a:cubicBezTo>
                  <a:pt x="40" y="74"/>
                  <a:pt x="40" y="75"/>
                  <a:pt x="40" y="75"/>
                </a:cubicBezTo>
                <a:cubicBezTo>
                  <a:pt x="40" y="75"/>
                  <a:pt x="40" y="75"/>
                  <a:pt x="40" y="75"/>
                </a:cubicBezTo>
                <a:cubicBezTo>
                  <a:pt x="39" y="75"/>
                  <a:pt x="39" y="75"/>
                  <a:pt x="39" y="76"/>
                </a:cubicBezTo>
                <a:cubicBezTo>
                  <a:pt x="38" y="75"/>
                  <a:pt x="38" y="75"/>
                  <a:pt x="38" y="75"/>
                </a:cubicBezTo>
                <a:cubicBezTo>
                  <a:pt x="39" y="75"/>
                  <a:pt x="40" y="75"/>
                  <a:pt x="40" y="74"/>
                </a:cubicBezTo>
                <a:cubicBezTo>
                  <a:pt x="40" y="74"/>
                  <a:pt x="40" y="74"/>
                  <a:pt x="40" y="74"/>
                </a:cubicBezTo>
                <a:cubicBezTo>
                  <a:pt x="40" y="74"/>
                  <a:pt x="40" y="74"/>
                  <a:pt x="40" y="74"/>
                </a:cubicBezTo>
                <a:close/>
                <a:moveTo>
                  <a:pt x="65" y="75"/>
                </a:moveTo>
                <a:cubicBezTo>
                  <a:pt x="65" y="75"/>
                  <a:pt x="65" y="75"/>
                  <a:pt x="65" y="75"/>
                </a:cubicBezTo>
                <a:cubicBezTo>
                  <a:pt x="64" y="74"/>
                  <a:pt x="64" y="74"/>
                  <a:pt x="64" y="74"/>
                </a:cubicBezTo>
                <a:cubicBezTo>
                  <a:pt x="64" y="74"/>
                  <a:pt x="64" y="75"/>
                  <a:pt x="65" y="75"/>
                </a:cubicBezTo>
                <a:close/>
                <a:moveTo>
                  <a:pt x="63" y="77"/>
                </a:moveTo>
                <a:cubicBezTo>
                  <a:pt x="62" y="76"/>
                  <a:pt x="62" y="76"/>
                  <a:pt x="62" y="76"/>
                </a:cubicBezTo>
                <a:cubicBezTo>
                  <a:pt x="62" y="75"/>
                  <a:pt x="62" y="75"/>
                  <a:pt x="62" y="75"/>
                </a:cubicBezTo>
                <a:cubicBezTo>
                  <a:pt x="62" y="76"/>
                  <a:pt x="62" y="76"/>
                  <a:pt x="63" y="77"/>
                </a:cubicBezTo>
                <a:close/>
                <a:moveTo>
                  <a:pt x="61" y="76"/>
                </a:moveTo>
                <a:cubicBezTo>
                  <a:pt x="61" y="77"/>
                  <a:pt x="61" y="77"/>
                  <a:pt x="61" y="77"/>
                </a:cubicBezTo>
                <a:cubicBezTo>
                  <a:pt x="60" y="76"/>
                  <a:pt x="60" y="76"/>
                  <a:pt x="60" y="76"/>
                </a:cubicBezTo>
                <a:cubicBezTo>
                  <a:pt x="60" y="76"/>
                  <a:pt x="60" y="76"/>
                  <a:pt x="60" y="76"/>
                </a:cubicBezTo>
                <a:cubicBezTo>
                  <a:pt x="59" y="76"/>
                  <a:pt x="59" y="76"/>
                  <a:pt x="59" y="76"/>
                </a:cubicBezTo>
                <a:cubicBezTo>
                  <a:pt x="60" y="75"/>
                  <a:pt x="60" y="76"/>
                  <a:pt x="61" y="76"/>
                </a:cubicBezTo>
                <a:close/>
                <a:moveTo>
                  <a:pt x="72" y="77"/>
                </a:moveTo>
                <a:cubicBezTo>
                  <a:pt x="72" y="78"/>
                  <a:pt x="75" y="79"/>
                  <a:pt x="73" y="80"/>
                </a:cubicBezTo>
                <a:cubicBezTo>
                  <a:pt x="73" y="80"/>
                  <a:pt x="72" y="80"/>
                  <a:pt x="72" y="80"/>
                </a:cubicBezTo>
                <a:cubicBezTo>
                  <a:pt x="72" y="80"/>
                  <a:pt x="72" y="80"/>
                  <a:pt x="72" y="80"/>
                </a:cubicBezTo>
                <a:cubicBezTo>
                  <a:pt x="72" y="80"/>
                  <a:pt x="72" y="80"/>
                  <a:pt x="72" y="80"/>
                </a:cubicBezTo>
                <a:cubicBezTo>
                  <a:pt x="73" y="80"/>
                  <a:pt x="73" y="80"/>
                  <a:pt x="73" y="80"/>
                </a:cubicBezTo>
                <a:cubicBezTo>
                  <a:pt x="72" y="79"/>
                  <a:pt x="71" y="78"/>
                  <a:pt x="71" y="77"/>
                </a:cubicBezTo>
                <a:cubicBezTo>
                  <a:pt x="71" y="77"/>
                  <a:pt x="71" y="78"/>
                  <a:pt x="72" y="77"/>
                </a:cubicBezTo>
                <a:cubicBezTo>
                  <a:pt x="72" y="77"/>
                  <a:pt x="72" y="77"/>
                  <a:pt x="72" y="77"/>
                </a:cubicBezTo>
                <a:cubicBezTo>
                  <a:pt x="71" y="76"/>
                  <a:pt x="71" y="76"/>
                  <a:pt x="71" y="76"/>
                </a:cubicBezTo>
                <a:cubicBezTo>
                  <a:pt x="72" y="76"/>
                  <a:pt x="72" y="76"/>
                  <a:pt x="72" y="77"/>
                </a:cubicBezTo>
                <a:close/>
                <a:moveTo>
                  <a:pt x="63" y="77"/>
                </a:moveTo>
                <a:cubicBezTo>
                  <a:pt x="63" y="78"/>
                  <a:pt x="64" y="79"/>
                  <a:pt x="64" y="79"/>
                </a:cubicBezTo>
                <a:cubicBezTo>
                  <a:pt x="64" y="79"/>
                  <a:pt x="63" y="79"/>
                  <a:pt x="63" y="80"/>
                </a:cubicBezTo>
                <a:cubicBezTo>
                  <a:pt x="63" y="80"/>
                  <a:pt x="63" y="80"/>
                  <a:pt x="64" y="80"/>
                </a:cubicBezTo>
                <a:cubicBezTo>
                  <a:pt x="64" y="80"/>
                  <a:pt x="64" y="80"/>
                  <a:pt x="63" y="80"/>
                </a:cubicBezTo>
                <a:cubicBezTo>
                  <a:pt x="63" y="80"/>
                  <a:pt x="63" y="80"/>
                  <a:pt x="63" y="80"/>
                </a:cubicBezTo>
                <a:cubicBezTo>
                  <a:pt x="63" y="80"/>
                  <a:pt x="63" y="80"/>
                  <a:pt x="62" y="80"/>
                </a:cubicBezTo>
                <a:cubicBezTo>
                  <a:pt x="62" y="80"/>
                  <a:pt x="62" y="80"/>
                  <a:pt x="63" y="80"/>
                </a:cubicBezTo>
                <a:cubicBezTo>
                  <a:pt x="62" y="79"/>
                  <a:pt x="62" y="79"/>
                  <a:pt x="62" y="79"/>
                </a:cubicBezTo>
                <a:cubicBezTo>
                  <a:pt x="63" y="78"/>
                  <a:pt x="63" y="78"/>
                  <a:pt x="63" y="78"/>
                </a:cubicBezTo>
                <a:cubicBezTo>
                  <a:pt x="62" y="77"/>
                  <a:pt x="62" y="77"/>
                  <a:pt x="62" y="77"/>
                </a:cubicBezTo>
                <a:cubicBezTo>
                  <a:pt x="63" y="77"/>
                  <a:pt x="63" y="77"/>
                  <a:pt x="63" y="77"/>
                </a:cubicBezTo>
                <a:close/>
                <a:moveTo>
                  <a:pt x="60" y="80"/>
                </a:moveTo>
                <a:cubicBezTo>
                  <a:pt x="59" y="79"/>
                  <a:pt x="59" y="79"/>
                  <a:pt x="60" y="78"/>
                </a:cubicBezTo>
                <a:cubicBezTo>
                  <a:pt x="60" y="79"/>
                  <a:pt x="59" y="79"/>
                  <a:pt x="60" y="80"/>
                </a:cubicBezTo>
                <a:close/>
                <a:moveTo>
                  <a:pt x="58" y="78"/>
                </a:moveTo>
                <a:cubicBezTo>
                  <a:pt x="58" y="78"/>
                  <a:pt x="57" y="79"/>
                  <a:pt x="57" y="78"/>
                </a:cubicBezTo>
                <a:cubicBezTo>
                  <a:pt x="58" y="78"/>
                  <a:pt x="58" y="78"/>
                  <a:pt x="58" y="78"/>
                </a:cubicBezTo>
                <a:close/>
                <a:moveTo>
                  <a:pt x="69" y="81"/>
                </a:moveTo>
                <a:cubicBezTo>
                  <a:pt x="69" y="82"/>
                  <a:pt x="68" y="82"/>
                  <a:pt x="68" y="83"/>
                </a:cubicBezTo>
                <a:cubicBezTo>
                  <a:pt x="67" y="82"/>
                  <a:pt x="66" y="81"/>
                  <a:pt x="66" y="80"/>
                </a:cubicBezTo>
                <a:cubicBezTo>
                  <a:pt x="67" y="79"/>
                  <a:pt x="67" y="79"/>
                  <a:pt x="67" y="79"/>
                </a:cubicBezTo>
                <a:cubicBezTo>
                  <a:pt x="68" y="79"/>
                  <a:pt x="69" y="80"/>
                  <a:pt x="69" y="81"/>
                </a:cubicBezTo>
                <a:close/>
                <a:moveTo>
                  <a:pt x="57" y="80"/>
                </a:moveTo>
                <a:cubicBezTo>
                  <a:pt x="58" y="79"/>
                  <a:pt x="58" y="79"/>
                  <a:pt x="58" y="79"/>
                </a:cubicBezTo>
                <a:cubicBezTo>
                  <a:pt x="58" y="79"/>
                  <a:pt x="58" y="80"/>
                  <a:pt x="58" y="80"/>
                </a:cubicBezTo>
                <a:cubicBezTo>
                  <a:pt x="58" y="80"/>
                  <a:pt x="57" y="80"/>
                  <a:pt x="57" y="80"/>
                </a:cubicBezTo>
                <a:cubicBezTo>
                  <a:pt x="57" y="80"/>
                  <a:pt x="57" y="80"/>
                  <a:pt x="57" y="80"/>
                </a:cubicBezTo>
                <a:cubicBezTo>
                  <a:pt x="57" y="79"/>
                  <a:pt x="57" y="79"/>
                  <a:pt x="57" y="79"/>
                </a:cubicBezTo>
                <a:cubicBezTo>
                  <a:pt x="57" y="79"/>
                  <a:pt x="57" y="79"/>
                  <a:pt x="57" y="80"/>
                </a:cubicBezTo>
                <a:close/>
                <a:moveTo>
                  <a:pt x="217" y="80"/>
                </a:moveTo>
                <a:cubicBezTo>
                  <a:pt x="217" y="80"/>
                  <a:pt x="217" y="80"/>
                  <a:pt x="217" y="80"/>
                </a:cubicBezTo>
                <a:cubicBezTo>
                  <a:pt x="217" y="80"/>
                  <a:pt x="216" y="80"/>
                  <a:pt x="216" y="80"/>
                </a:cubicBezTo>
                <a:cubicBezTo>
                  <a:pt x="216" y="79"/>
                  <a:pt x="217" y="79"/>
                  <a:pt x="217" y="80"/>
                </a:cubicBezTo>
                <a:close/>
                <a:moveTo>
                  <a:pt x="166" y="80"/>
                </a:moveTo>
                <a:cubicBezTo>
                  <a:pt x="167" y="81"/>
                  <a:pt x="167" y="81"/>
                  <a:pt x="167" y="81"/>
                </a:cubicBezTo>
                <a:cubicBezTo>
                  <a:pt x="166" y="80"/>
                  <a:pt x="166" y="80"/>
                  <a:pt x="166" y="80"/>
                </a:cubicBezTo>
                <a:close/>
                <a:moveTo>
                  <a:pt x="227" y="84"/>
                </a:moveTo>
                <a:cubicBezTo>
                  <a:pt x="228" y="84"/>
                  <a:pt x="227" y="86"/>
                  <a:pt x="228" y="87"/>
                </a:cubicBezTo>
                <a:cubicBezTo>
                  <a:pt x="230" y="89"/>
                  <a:pt x="231" y="92"/>
                  <a:pt x="233" y="94"/>
                </a:cubicBezTo>
                <a:cubicBezTo>
                  <a:pt x="232" y="94"/>
                  <a:pt x="232" y="93"/>
                  <a:pt x="231" y="93"/>
                </a:cubicBezTo>
                <a:cubicBezTo>
                  <a:pt x="230" y="94"/>
                  <a:pt x="230" y="94"/>
                  <a:pt x="230" y="94"/>
                </a:cubicBezTo>
                <a:cubicBezTo>
                  <a:pt x="231" y="96"/>
                  <a:pt x="231" y="99"/>
                  <a:pt x="234" y="100"/>
                </a:cubicBezTo>
                <a:cubicBezTo>
                  <a:pt x="234" y="101"/>
                  <a:pt x="234" y="101"/>
                  <a:pt x="234" y="101"/>
                </a:cubicBezTo>
                <a:cubicBezTo>
                  <a:pt x="233" y="100"/>
                  <a:pt x="233" y="100"/>
                  <a:pt x="232" y="100"/>
                </a:cubicBezTo>
                <a:cubicBezTo>
                  <a:pt x="231" y="100"/>
                  <a:pt x="232" y="101"/>
                  <a:pt x="232" y="101"/>
                </a:cubicBezTo>
                <a:cubicBezTo>
                  <a:pt x="232" y="102"/>
                  <a:pt x="232" y="102"/>
                  <a:pt x="232" y="102"/>
                </a:cubicBezTo>
                <a:cubicBezTo>
                  <a:pt x="232" y="102"/>
                  <a:pt x="232" y="102"/>
                  <a:pt x="232" y="102"/>
                </a:cubicBezTo>
                <a:cubicBezTo>
                  <a:pt x="231" y="100"/>
                  <a:pt x="230" y="98"/>
                  <a:pt x="230" y="96"/>
                </a:cubicBezTo>
                <a:cubicBezTo>
                  <a:pt x="228" y="94"/>
                  <a:pt x="230" y="91"/>
                  <a:pt x="228" y="90"/>
                </a:cubicBezTo>
                <a:cubicBezTo>
                  <a:pt x="228" y="88"/>
                  <a:pt x="227" y="88"/>
                  <a:pt x="226" y="87"/>
                </a:cubicBezTo>
                <a:cubicBezTo>
                  <a:pt x="225" y="86"/>
                  <a:pt x="225" y="84"/>
                  <a:pt x="224" y="83"/>
                </a:cubicBezTo>
                <a:cubicBezTo>
                  <a:pt x="225" y="82"/>
                  <a:pt x="225" y="83"/>
                  <a:pt x="225" y="83"/>
                </a:cubicBezTo>
                <a:cubicBezTo>
                  <a:pt x="225" y="82"/>
                  <a:pt x="225" y="82"/>
                  <a:pt x="225" y="81"/>
                </a:cubicBezTo>
                <a:cubicBezTo>
                  <a:pt x="224" y="80"/>
                  <a:pt x="224" y="80"/>
                  <a:pt x="224" y="80"/>
                </a:cubicBezTo>
                <a:cubicBezTo>
                  <a:pt x="225" y="81"/>
                  <a:pt x="226" y="82"/>
                  <a:pt x="227" y="84"/>
                </a:cubicBezTo>
                <a:close/>
                <a:moveTo>
                  <a:pt x="35" y="81"/>
                </a:moveTo>
                <a:cubicBezTo>
                  <a:pt x="35" y="80"/>
                  <a:pt x="34" y="82"/>
                  <a:pt x="34" y="81"/>
                </a:cubicBezTo>
                <a:cubicBezTo>
                  <a:pt x="34" y="81"/>
                  <a:pt x="35" y="80"/>
                  <a:pt x="36" y="81"/>
                </a:cubicBezTo>
                <a:cubicBezTo>
                  <a:pt x="35" y="81"/>
                  <a:pt x="35" y="81"/>
                  <a:pt x="35" y="81"/>
                </a:cubicBezTo>
                <a:close/>
                <a:moveTo>
                  <a:pt x="101" y="83"/>
                </a:moveTo>
                <a:cubicBezTo>
                  <a:pt x="102" y="83"/>
                  <a:pt x="101" y="84"/>
                  <a:pt x="101" y="84"/>
                </a:cubicBezTo>
                <a:cubicBezTo>
                  <a:pt x="101" y="84"/>
                  <a:pt x="101" y="83"/>
                  <a:pt x="101" y="82"/>
                </a:cubicBezTo>
                <a:cubicBezTo>
                  <a:pt x="102" y="82"/>
                  <a:pt x="101" y="83"/>
                  <a:pt x="101" y="83"/>
                </a:cubicBezTo>
                <a:close/>
                <a:moveTo>
                  <a:pt x="205" y="83"/>
                </a:moveTo>
                <a:cubicBezTo>
                  <a:pt x="204" y="83"/>
                  <a:pt x="204" y="83"/>
                  <a:pt x="204" y="84"/>
                </a:cubicBezTo>
                <a:cubicBezTo>
                  <a:pt x="203" y="83"/>
                  <a:pt x="203" y="83"/>
                  <a:pt x="203" y="83"/>
                </a:cubicBezTo>
                <a:cubicBezTo>
                  <a:pt x="204" y="83"/>
                  <a:pt x="204" y="82"/>
                  <a:pt x="205" y="83"/>
                </a:cubicBezTo>
                <a:close/>
                <a:moveTo>
                  <a:pt x="168" y="85"/>
                </a:moveTo>
                <a:cubicBezTo>
                  <a:pt x="169" y="85"/>
                  <a:pt x="166" y="81"/>
                  <a:pt x="166" y="84"/>
                </a:cubicBezTo>
                <a:cubicBezTo>
                  <a:pt x="167" y="85"/>
                  <a:pt x="167" y="85"/>
                  <a:pt x="167" y="85"/>
                </a:cubicBezTo>
                <a:cubicBezTo>
                  <a:pt x="167" y="85"/>
                  <a:pt x="166" y="85"/>
                  <a:pt x="166" y="86"/>
                </a:cubicBezTo>
                <a:cubicBezTo>
                  <a:pt x="166" y="86"/>
                  <a:pt x="166" y="85"/>
                  <a:pt x="166" y="85"/>
                </a:cubicBezTo>
                <a:cubicBezTo>
                  <a:pt x="166" y="85"/>
                  <a:pt x="166" y="85"/>
                  <a:pt x="166" y="84"/>
                </a:cubicBezTo>
                <a:cubicBezTo>
                  <a:pt x="166" y="82"/>
                  <a:pt x="168" y="84"/>
                  <a:pt x="168" y="85"/>
                </a:cubicBezTo>
                <a:close/>
                <a:moveTo>
                  <a:pt x="178" y="88"/>
                </a:moveTo>
                <a:cubicBezTo>
                  <a:pt x="178" y="88"/>
                  <a:pt x="178" y="88"/>
                  <a:pt x="178" y="88"/>
                </a:cubicBezTo>
                <a:cubicBezTo>
                  <a:pt x="178" y="88"/>
                  <a:pt x="178" y="89"/>
                  <a:pt x="178" y="89"/>
                </a:cubicBezTo>
                <a:cubicBezTo>
                  <a:pt x="178" y="89"/>
                  <a:pt x="178" y="90"/>
                  <a:pt x="178" y="89"/>
                </a:cubicBezTo>
                <a:cubicBezTo>
                  <a:pt x="177" y="91"/>
                  <a:pt x="176" y="92"/>
                  <a:pt x="175" y="93"/>
                </a:cubicBezTo>
                <a:cubicBezTo>
                  <a:pt x="175" y="93"/>
                  <a:pt x="175" y="93"/>
                  <a:pt x="175" y="93"/>
                </a:cubicBezTo>
                <a:cubicBezTo>
                  <a:pt x="175" y="94"/>
                  <a:pt x="174" y="95"/>
                  <a:pt x="173" y="95"/>
                </a:cubicBezTo>
                <a:cubicBezTo>
                  <a:pt x="174" y="94"/>
                  <a:pt x="174" y="94"/>
                  <a:pt x="174" y="94"/>
                </a:cubicBezTo>
                <a:cubicBezTo>
                  <a:pt x="173" y="94"/>
                  <a:pt x="173" y="93"/>
                  <a:pt x="173" y="94"/>
                </a:cubicBezTo>
                <a:cubicBezTo>
                  <a:pt x="173" y="93"/>
                  <a:pt x="173" y="93"/>
                  <a:pt x="173" y="93"/>
                </a:cubicBezTo>
                <a:cubicBezTo>
                  <a:pt x="173" y="93"/>
                  <a:pt x="174" y="94"/>
                  <a:pt x="174" y="94"/>
                </a:cubicBezTo>
                <a:cubicBezTo>
                  <a:pt x="175" y="93"/>
                  <a:pt x="174" y="92"/>
                  <a:pt x="176" y="91"/>
                </a:cubicBezTo>
                <a:cubicBezTo>
                  <a:pt x="177" y="89"/>
                  <a:pt x="177" y="86"/>
                  <a:pt x="177" y="84"/>
                </a:cubicBezTo>
                <a:cubicBezTo>
                  <a:pt x="178" y="85"/>
                  <a:pt x="178" y="86"/>
                  <a:pt x="178" y="88"/>
                </a:cubicBezTo>
                <a:close/>
                <a:moveTo>
                  <a:pt x="49" y="85"/>
                </a:moveTo>
                <a:cubicBezTo>
                  <a:pt x="49" y="86"/>
                  <a:pt x="49" y="85"/>
                  <a:pt x="48" y="85"/>
                </a:cubicBezTo>
                <a:cubicBezTo>
                  <a:pt x="49" y="85"/>
                  <a:pt x="49" y="84"/>
                  <a:pt x="49" y="85"/>
                </a:cubicBezTo>
                <a:close/>
                <a:moveTo>
                  <a:pt x="78" y="87"/>
                </a:moveTo>
                <a:cubicBezTo>
                  <a:pt x="76" y="86"/>
                  <a:pt x="76" y="86"/>
                  <a:pt x="76" y="86"/>
                </a:cubicBezTo>
                <a:cubicBezTo>
                  <a:pt x="76" y="86"/>
                  <a:pt x="77" y="86"/>
                  <a:pt x="77" y="86"/>
                </a:cubicBezTo>
                <a:cubicBezTo>
                  <a:pt x="77" y="85"/>
                  <a:pt x="77" y="85"/>
                  <a:pt x="77" y="85"/>
                </a:cubicBezTo>
                <a:cubicBezTo>
                  <a:pt x="78" y="86"/>
                  <a:pt x="78" y="86"/>
                  <a:pt x="78" y="86"/>
                </a:cubicBezTo>
                <a:cubicBezTo>
                  <a:pt x="78" y="87"/>
                  <a:pt x="78" y="87"/>
                  <a:pt x="78" y="87"/>
                </a:cubicBezTo>
                <a:close/>
                <a:moveTo>
                  <a:pt x="45" y="86"/>
                </a:moveTo>
                <a:cubicBezTo>
                  <a:pt x="45" y="88"/>
                  <a:pt x="43" y="87"/>
                  <a:pt x="43" y="87"/>
                </a:cubicBezTo>
                <a:cubicBezTo>
                  <a:pt x="42" y="86"/>
                  <a:pt x="45" y="86"/>
                  <a:pt x="44" y="85"/>
                </a:cubicBezTo>
                <a:cubicBezTo>
                  <a:pt x="44" y="85"/>
                  <a:pt x="44" y="85"/>
                  <a:pt x="45" y="86"/>
                </a:cubicBezTo>
                <a:close/>
                <a:moveTo>
                  <a:pt x="63" y="86"/>
                </a:moveTo>
                <a:cubicBezTo>
                  <a:pt x="63" y="87"/>
                  <a:pt x="63" y="87"/>
                  <a:pt x="63" y="87"/>
                </a:cubicBezTo>
                <a:cubicBezTo>
                  <a:pt x="63" y="87"/>
                  <a:pt x="62" y="86"/>
                  <a:pt x="63" y="86"/>
                </a:cubicBezTo>
                <a:cubicBezTo>
                  <a:pt x="63" y="86"/>
                  <a:pt x="63" y="86"/>
                  <a:pt x="63" y="86"/>
                </a:cubicBezTo>
                <a:close/>
                <a:moveTo>
                  <a:pt x="45" y="88"/>
                </a:moveTo>
                <a:cubicBezTo>
                  <a:pt x="46" y="87"/>
                  <a:pt x="46" y="87"/>
                  <a:pt x="46" y="87"/>
                </a:cubicBezTo>
                <a:cubicBezTo>
                  <a:pt x="46" y="87"/>
                  <a:pt x="46" y="87"/>
                  <a:pt x="46" y="87"/>
                </a:cubicBezTo>
                <a:cubicBezTo>
                  <a:pt x="45" y="88"/>
                  <a:pt x="45" y="88"/>
                  <a:pt x="45" y="88"/>
                </a:cubicBezTo>
                <a:close/>
                <a:moveTo>
                  <a:pt x="57" y="87"/>
                </a:moveTo>
                <a:cubicBezTo>
                  <a:pt x="57" y="87"/>
                  <a:pt x="56" y="88"/>
                  <a:pt x="55" y="88"/>
                </a:cubicBezTo>
                <a:cubicBezTo>
                  <a:pt x="55" y="87"/>
                  <a:pt x="56" y="87"/>
                  <a:pt x="57" y="87"/>
                </a:cubicBezTo>
                <a:close/>
                <a:moveTo>
                  <a:pt x="247" y="89"/>
                </a:moveTo>
                <a:cubicBezTo>
                  <a:pt x="247" y="88"/>
                  <a:pt x="248" y="87"/>
                  <a:pt x="248" y="87"/>
                </a:cubicBezTo>
                <a:cubicBezTo>
                  <a:pt x="248" y="87"/>
                  <a:pt x="248" y="88"/>
                  <a:pt x="247" y="89"/>
                </a:cubicBezTo>
                <a:close/>
                <a:moveTo>
                  <a:pt x="22" y="87"/>
                </a:moveTo>
                <a:cubicBezTo>
                  <a:pt x="22" y="88"/>
                  <a:pt x="20" y="88"/>
                  <a:pt x="21" y="89"/>
                </a:cubicBezTo>
                <a:cubicBezTo>
                  <a:pt x="21" y="90"/>
                  <a:pt x="22" y="89"/>
                  <a:pt x="23" y="89"/>
                </a:cubicBezTo>
                <a:cubicBezTo>
                  <a:pt x="23" y="91"/>
                  <a:pt x="22" y="92"/>
                  <a:pt x="22" y="93"/>
                </a:cubicBezTo>
                <a:cubicBezTo>
                  <a:pt x="25" y="92"/>
                  <a:pt x="23" y="96"/>
                  <a:pt x="26" y="96"/>
                </a:cubicBezTo>
                <a:cubicBezTo>
                  <a:pt x="26" y="97"/>
                  <a:pt x="26" y="98"/>
                  <a:pt x="27" y="99"/>
                </a:cubicBezTo>
                <a:cubicBezTo>
                  <a:pt x="27" y="99"/>
                  <a:pt x="26" y="99"/>
                  <a:pt x="26" y="99"/>
                </a:cubicBezTo>
                <a:cubicBezTo>
                  <a:pt x="27" y="100"/>
                  <a:pt x="28" y="99"/>
                  <a:pt x="29" y="100"/>
                </a:cubicBezTo>
                <a:cubicBezTo>
                  <a:pt x="29" y="101"/>
                  <a:pt x="26" y="102"/>
                  <a:pt x="28" y="103"/>
                </a:cubicBezTo>
                <a:cubicBezTo>
                  <a:pt x="28" y="104"/>
                  <a:pt x="26" y="103"/>
                  <a:pt x="25" y="104"/>
                </a:cubicBezTo>
                <a:cubicBezTo>
                  <a:pt x="24" y="104"/>
                  <a:pt x="23" y="104"/>
                  <a:pt x="22" y="104"/>
                </a:cubicBezTo>
                <a:cubicBezTo>
                  <a:pt x="22" y="105"/>
                  <a:pt x="21" y="105"/>
                  <a:pt x="21" y="105"/>
                </a:cubicBezTo>
                <a:cubicBezTo>
                  <a:pt x="20" y="105"/>
                  <a:pt x="19" y="105"/>
                  <a:pt x="19" y="106"/>
                </a:cubicBezTo>
                <a:cubicBezTo>
                  <a:pt x="20" y="105"/>
                  <a:pt x="20" y="102"/>
                  <a:pt x="22" y="103"/>
                </a:cubicBezTo>
                <a:cubicBezTo>
                  <a:pt x="22" y="103"/>
                  <a:pt x="23" y="103"/>
                  <a:pt x="23" y="103"/>
                </a:cubicBezTo>
                <a:cubicBezTo>
                  <a:pt x="22" y="103"/>
                  <a:pt x="21" y="103"/>
                  <a:pt x="20" y="102"/>
                </a:cubicBezTo>
                <a:cubicBezTo>
                  <a:pt x="20" y="102"/>
                  <a:pt x="20" y="102"/>
                  <a:pt x="19" y="102"/>
                </a:cubicBezTo>
                <a:cubicBezTo>
                  <a:pt x="20" y="101"/>
                  <a:pt x="22" y="101"/>
                  <a:pt x="21" y="99"/>
                </a:cubicBezTo>
                <a:cubicBezTo>
                  <a:pt x="20" y="99"/>
                  <a:pt x="20" y="99"/>
                  <a:pt x="20" y="99"/>
                </a:cubicBezTo>
                <a:cubicBezTo>
                  <a:pt x="20" y="99"/>
                  <a:pt x="21" y="99"/>
                  <a:pt x="21" y="99"/>
                </a:cubicBezTo>
                <a:cubicBezTo>
                  <a:pt x="20" y="99"/>
                  <a:pt x="20" y="99"/>
                  <a:pt x="20" y="99"/>
                </a:cubicBezTo>
                <a:cubicBezTo>
                  <a:pt x="21" y="99"/>
                  <a:pt x="21" y="99"/>
                  <a:pt x="22" y="99"/>
                </a:cubicBezTo>
                <a:cubicBezTo>
                  <a:pt x="22" y="98"/>
                  <a:pt x="22" y="98"/>
                  <a:pt x="22" y="98"/>
                </a:cubicBezTo>
                <a:cubicBezTo>
                  <a:pt x="22" y="98"/>
                  <a:pt x="22" y="98"/>
                  <a:pt x="22" y="98"/>
                </a:cubicBezTo>
                <a:cubicBezTo>
                  <a:pt x="23" y="98"/>
                  <a:pt x="22" y="97"/>
                  <a:pt x="22" y="97"/>
                </a:cubicBezTo>
                <a:cubicBezTo>
                  <a:pt x="21" y="97"/>
                  <a:pt x="23" y="94"/>
                  <a:pt x="21" y="95"/>
                </a:cubicBezTo>
                <a:cubicBezTo>
                  <a:pt x="21" y="95"/>
                  <a:pt x="21" y="95"/>
                  <a:pt x="21" y="95"/>
                </a:cubicBezTo>
                <a:cubicBezTo>
                  <a:pt x="20" y="95"/>
                  <a:pt x="20" y="95"/>
                  <a:pt x="20" y="95"/>
                </a:cubicBezTo>
                <a:cubicBezTo>
                  <a:pt x="20" y="94"/>
                  <a:pt x="20" y="93"/>
                  <a:pt x="19" y="93"/>
                </a:cubicBezTo>
                <a:cubicBezTo>
                  <a:pt x="19" y="93"/>
                  <a:pt x="19" y="93"/>
                  <a:pt x="19" y="94"/>
                </a:cubicBezTo>
                <a:cubicBezTo>
                  <a:pt x="19" y="94"/>
                  <a:pt x="19" y="94"/>
                  <a:pt x="19" y="94"/>
                </a:cubicBezTo>
                <a:cubicBezTo>
                  <a:pt x="18" y="93"/>
                  <a:pt x="20" y="91"/>
                  <a:pt x="18" y="92"/>
                </a:cubicBezTo>
                <a:cubicBezTo>
                  <a:pt x="20" y="91"/>
                  <a:pt x="18" y="87"/>
                  <a:pt x="22" y="87"/>
                </a:cubicBezTo>
                <a:close/>
                <a:moveTo>
                  <a:pt x="84" y="88"/>
                </a:moveTo>
                <a:cubicBezTo>
                  <a:pt x="83" y="89"/>
                  <a:pt x="82" y="88"/>
                  <a:pt x="82" y="88"/>
                </a:cubicBezTo>
                <a:cubicBezTo>
                  <a:pt x="82" y="89"/>
                  <a:pt x="83" y="88"/>
                  <a:pt x="84" y="88"/>
                </a:cubicBezTo>
                <a:close/>
                <a:moveTo>
                  <a:pt x="51" y="89"/>
                </a:moveTo>
                <a:cubicBezTo>
                  <a:pt x="51" y="89"/>
                  <a:pt x="51" y="90"/>
                  <a:pt x="51" y="90"/>
                </a:cubicBezTo>
                <a:cubicBezTo>
                  <a:pt x="51" y="90"/>
                  <a:pt x="51" y="90"/>
                  <a:pt x="51" y="90"/>
                </a:cubicBezTo>
                <a:cubicBezTo>
                  <a:pt x="51" y="90"/>
                  <a:pt x="50" y="89"/>
                  <a:pt x="51" y="89"/>
                </a:cubicBezTo>
                <a:close/>
                <a:moveTo>
                  <a:pt x="18" y="90"/>
                </a:moveTo>
                <a:cubicBezTo>
                  <a:pt x="18" y="90"/>
                  <a:pt x="18" y="90"/>
                  <a:pt x="18" y="89"/>
                </a:cubicBezTo>
                <a:cubicBezTo>
                  <a:pt x="18" y="90"/>
                  <a:pt x="18" y="90"/>
                  <a:pt x="18" y="90"/>
                </a:cubicBezTo>
                <a:close/>
                <a:moveTo>
                  <a:pt x="134" y="91"/>
                </a:moveTo>
                <a:cubicBezTo>
                  <a:pt x="133" y="91"/>
                  <a:pt x="133" y="91"/>
                  <a:pt x="133" y="91"/>
                </a:cubicBezTo>
                <a:cubicBezTo>
                  <a:pt x="133" y="91"/>
                  <a:pt x="134" y="90"/>
                  <a:pt x="134" y="91"/>
                </a:cubicBezTo>
                <a:close/>
                <a:moveTo>
                  <a:pt x="89" y="91"/>
                </a:moveTo>
                <a:cubicBezTo>
                  <a:pt x="92" y="91"/>
                  <a:pt x="92" y="91"/>
                  <a:pt x="92" y="91"/>
                </a:cubicBezTo>
                <a:cubicBezTo>
                  <a:pt x="89" y="91"/>
                  <a:pt x="89" y="91"/>
                  <a:pt x="89" y="91"/>
                </a:cubicBezTo>
                <a:close/>
                <a:moveTo>
                  <a:pt x="43" y="93"/>
                </a:moveTo>
                <a:cubicBezTo>
                  <a:pt x="42" y="95"/>
                  <a:pt x="42" y="95"/>
                  <a:pt x="42" y="95"/>
                </a:cubicBezTo>
                <a:cubicBezTo>
                  <a:pt x="41" y="94"/>
                  <a:pt x="41" y="94"/>
                  <a:pt x="41" y="94"/>
                </a:cubicBezTo>
                <a:cubicBezTo>
                  <a:pt x="41" y="94"/>
                  <a:pt x="41" y="93"/>
                  <a:pt x="42" y="94"/>
                </a:cubicBezTo>
                <a:cubicBezTo>
                  <a:pt x="42" y="94"/>
                  <a:pt x="42" y="94"/>
                  <a:pt x="42" y="94"/>
                </a:cubicBezTo>
                <a:cubicBezTo>
                  <a:pt x="42" y="94"/>
                  <a:pt x="42" y="92"/>
                  <a:pt x="43" y="93"/>
                </a:cubicBezTo>
                <a:close/>
                <a:moveTo>
                  <a:pt x="17" y="95"/>
                </a:moveTo>
                <a:cubicBezTo>
                  <a:pt x="17" y="95"/>
                  <a:pt x="18" y="95"/>
                  <a:pt x="18" y="95"/>
                </a:cubicBezTo>
                <a:cubicBezTo>
                  <a:pt x="18" y="95"/>
                  <a:pt x="19" y="96"/>
                  <a:pt x="19" y="96"/>
                </a:cubicBezTo>
                <a:cubicBezTo>
                  <a:pt x="18" y="97"/>
                  <a:pt x="18" y="97"/>
                  <a:pt x="18" y="97"/>
                </a:cubicBezTo>
                <a:cubicBezTo>
                  <a:pt x="18" y="98"/>
                  <a:pt x="18" y="100"/>
                  <a:pt x="17" y="100"/>
                </a:cubicBezTo>
                <a:cubicBezTo>
                  <a:pt x="16" y="101"/>
                  <a:pt x="14" y="103"/>
                  <a:pt x="12" y="102"/>
                </a:cubicBezTo>
                <a:cubicBezTo>
                  <a:pt x="12" y="100"/>
                  <a:pt x="15" y="99"/>
                  <a:pt x="13" y="98"/>
                </a:cubicBezTo>
                <a:cubicBezTo>
                  <a:pt x="14" y="97"/>
                  <a:pt x="12" y="97"/>
                  <a:pt x="13" y="96"/>
                </a:cubicBezTo>
                <a:cubicBezTo>
                  <a:pt x="14" y="97"/>
                  <a:pt x="15" y="97"/>
                  <a:pt x="15" y="96"/>
                </a:cubicBezTo>
                <a:cubicBezTo>
                  <a:pt x="15" y="96"/>
                  <a:pt x="15" y="96"/>
                  <a:pt x="15" y="96"/>
                </a:cubicBezTo>
                <a:cubicBezTo>
                  <a:pt x="15" y="95"/>
                  <a:pt x="15" y="95"/>
                  <a:pt x="15" y="95"/>
                </a:cubicBezTo>
                <a:cubicBezTo>
                  <a:pt x="16" y="95"/>
                  <a:pt x="17" y="94"/>
                  <a:pt x="17" y="95"/>
                </a:cubicBezTo>
                <a:close/>
                <a:moveTo>
                  <a:pt x="94" y="95"/>
                </a:moveTo>
                <a:cubicBezTo>
                  <a:pt x="94" y="96"/>
                  <a:pt x="94" y="96"/>
                  <a:pt x="94" y="96"/>
                </a:cubicBezTo>
                <a:cubicBezTo>
                  <a:pt x="93" y="95"/>
                  <a:pt x="93" y="95"/>
                  <a:pt x="93" y="95"/>
                </a:cubicBezTo>
                <a:cubicBezTo>
                  <a:pt x="93" y="95"/>
                  <a:pt x="94" y="95"/>
                  <a:pt x="94" y="95"/>
                </a:cubicBezTo>
                <a:close/>
                <a:moveTo>
                  <a:pt x="42" y="96"/>
                </a:moveTo>
                <a:cubicBezTo>
                  <a:pt x="41" y="95"/>
                  <a:pt x="41" y="95"/>
                  <a:pt x="41" y="95"/>
                </a:cubicBezTo>
                <a:cubicBezTo>
                  <a:pt x="42" y="95"/>
                  <a:pt x="42" y="95"/>
                  <a:pt x="42" y="95"/>
                </a:cubicBezTo>
                <a:cubicBezTo>
                  <a:pt x="42" y="96"/>
                  <a:pt x="42" y="96"/>
                  <a:pt x="42" y="96"/>
                </a:cubicBezTo>
                <a:close/>
                <a:moveTo>
                  <a:pt x="168" y="98"/>
                </a:moveTo>
                <a:cubicBezTo>
                  <a:pt x="168" y="96"/>
                  <a:pt x="168" y="96"/>
                  <a:pt x="168" y="96"/>
                </a:cubicBezTo>
                <a:cubicBezTo>
                  <a:pt x="169" y="96"/>
                  <a:pt x="168" y="97"/>
                  <a:pt x="168" y="98"/>
                </a:cubicBezTo>
                <a:close/>
                <a:moveTo>
                  <a:pt x="94" y="97"/>
                </a:moveTo>
                <a:cubicBezTo>
                  <a:pt x="93" y="99"/>
                  <a:pt x="93" y="99"/>
                  <a:pt x="93" y="99"/>
                </a:cubicBezTo>
                <a:cubicBezTo>
                  <a:pt x="94" y="97"/>
                  <a:pt x="94" y="97"/>
                  <a:pt x="94" y="97"/>
                </a:cubicBezTo>
                <a:close/>
                <a:moveTo>
                  <a:pt x="194" y="98"/>
                </a:moveTo>
                <a:cubicBezTo>
                  <a:pt x="194" y="98"/>
                  <a:pt x="194" y="99"/>
                  <a:pt x="194" y="99"/>
                </a:cubicBezTo>
                <a:cubicBezTo>
                  <a:pt x="194" y="99"/>
                  <a:pt x="194" y="98"/>
                  <a:pt x="194" y="98"/>
                </a:cubicBezTo>
                <a:close/>
                <a:moveTo>
                  <a:pt x="158" y="99"/>
                </a:moveTo>
                <a:cubicBezTo>
                  <a:pt x="158" y="99"/>
                  <a:pt x="158" y="100"/>
                  <a:pt x="158" y="100"/>
                </a:cubicBezTo>
                <a:cubicBezTo>
                  <a:pt x="157" y="100"/>
                  <a:pt x="157" y="99"/>
                  <a:pt x="157" y="99"/>
                </a:cubicBezTo>
                <a:cubicBezTo>
                  <a:pt x="157" y="98"/>
                  <a:pt x="158" y="99"/>
                  <a:pt x="158" y="99"/>
                </a:cubicBezTo>
                <a:close/>
                <a:moveTo>
                  <a:pt x="243" y="101"/>
                </a:moveTo>
                <a:cubicBezTo>
                  <a:pt x="244" y="100"/>
                  <a:pt x="244" y="100"/>
                  <a:pt x="244" y="100"/>
                </a:cubicBezTo>
                <a:cubicBezTo>
                  <a:pt x="244" y="100"/>
                  <a:pt x="244" y="100"/>
                  <a:pt x="244" y="100"/>
                </a:cubicBezTo>
                <a:cubicBezTo>
                  <a:pt x="243" y="101"/>
                  <a:pt x="243" y="101"/>
                  <a:pt x="243" y="101"/>
                </a:cubicBezTo>
                <a:close/>
                <a:moveTo>
                  <a:pt x="91" y="101"/>
                </a:moveTo>
                <a:cubicBezTo>
                  <a:pt x="91" y="100"/>
                  <a:pt x="91" y="100"/>
                  <a:pt x="91" y="100"/>
                </a:cubicBezTo>
                <a:cubicBezTo>
                  <a:pt x="92" y="100"/>
                  <a:pt x="92" y="100"/>
                  <a:pt x="92" y="100"/>
                </a:cubicBezTo>
                <a:cubicBezTo>
                  <a:pt x="91" y="101"/>
                  <a:pt x="91" y="101"/>
                  <a:pt x="91" y="101"/>
                </a:cubicBezTo>
                <a:close/>
                <a:moveTo>
                  <a:pt x="145" y="103"/>
                </a:moveTo>
                <a:cubicBezTo>
                  <a:pt x="146" y="105"/>
                  <a:pt x="147" y="105"/>
                  <a:pt x="148" y="106"/>
                </a:cubicBezTo>
                <a:cubicBezTo>
                  <a:pt x="147" y="107"/>
                  <a:pt x="146" y="105"/>
                  <a:pt x="145" y="105"/>
                </a:cubicBezTo>
                <a:cubicBezTo>
                  <a:pt x="146" y="104"/>
                  <a:pt x="145" y="104"/>
                  <a:pt x="146" y="103"/>
                </a:cubicBezTo>
                <a:cubicBezTo>
                  <a:pt x="145" y="102"/>
                  <a:pt x="145" y="102"/>
                  <a:pt x="145" y="102"/>
                </a:cubicBezTo>
                <a:cubicBezTo>
                  <a:pt x="145" y="102"/>
                  <a:pt x="147" y="103"/>
                  <a:pt x="145" y="103"/>
                </a:cubicBezTo>
                <a:close/>
                <a:moveTo>
                  <a:pt x="240" y="104"/>
                </a:moveTo>
                <a:cubicBezTo>
                  <a:pt x="240" y="104"/>
                  <a:pt x="241" y="103"/>
                  <a:pt x="242" y="102"/>
                </a:cubicBezTo>
                <a:cubicBezTo>
                  <a:pt x="241" y="102"/>
                  <a:pt x="241" y="103"/>
                  <a:pt x="240" y="104"/>
                </a:cubicBezTo>
                <a:close/>
                <a:moveTo>
                  <a:pt x="69" y="102"/>
                </a:moveTo>
                <a:cubicBezTo>
                  <a:pt x="69" y="102"/>
                  <a:pt x="69" y="102"/>
                  <a:pt x="69" y="102"/>
                </a:cubicBezTo>
                <a:cubicBezTo>
                  <a:pt x="69" y="103"/>
                  <a:pt x="69" y="103"/>
                  <a:pt x="69" y="103"/>
                </a:cubicBezTo>
                <a:cubicBezTo>
                  <a:pt x="69" y="103"/>
                  <a:pt x="69" y="103"/>
                  <a:pt x="69" y="103"/>
                </a:cubicBezTo>
                <a:cubicBezTo>
                  <a:pt x="69" y="102"/>
                  <a:pt x="69" y="102"/>
                  <a:pt x="69" y="102"/>
                </a:cubicBezTo>
                <a:close/>
                <a:moveTo>
                  <a:pt x="238" y="106"/>
                </a:moveTo>
                <a:cubicBezTo>
                  <a:pt x="237" y="107"/>
                  <a:pt x="239" y="107"/>
                  <a:pt x="239" y="108"/>
                </a:cubicBezTo>
                <a:cubicBezTo>
                  <a:pt x="238" y="109"/>
                  <a:pt x="235" y="109"/>
                  <a:pt x="237" y="111"/>
                </a:cubicBezTo>
                <a:cubicBezTo>
                  <a:pt x="235" y="110"/>
                  <a:pt x="233" y="109"/>
                  <a:pt x="232" y="110"/>
                </a:cubicBezTo>
                <a:cubicBezTo>
                  <a:pt x="232" y="112"/>
                  <a:pt x="233" y="111"/>
                  <a:pt x="234" y="112"/>
                </a:cubicBezTo>
                <a:cubicBezTo>
                  <a:pt x="233" y="113"/>
                  <a:pt x="233" y="113"/>
                  <a:pt x="233" y="113"/>
                </a:cubicBezTo>
                <a:cubicBezTo>
                  <a:pt x="233" y="112"/>
                  <a:pt x="230" y="110"/>
                  <a:pt x="232" y="109"/>
                </a:cubicBezTo>
                <a:cubicBezTo>
                  <a:pt x="232" y="109"/>
                  <a:pt x="232" y="109"/>
                  <a:pt x="232" y="109"/>
                </a:cubicBezTo>
                <a:cubicBezTo>
                  <a:pt x="232" y="109"/>
                  <a:pt x="232" y="109"/>
                  <a:pt x="233" y="109"/>
                </a:cubicBezTo>
                <a:cubicBezTo>
                  <a:pt x="234" y="108"/>
                  <a:pt x="232" y="107"/>
                  <a:pt x="233" y="106"/>
                </a:cubicBezTo>
                <a:cubicBezTo>
                  <a:pt x="233" y="105"/>
                  <a:pt x="232" y="105"/>
                  <a:pt x="232" y="103"/>
                </a:cubicBezTo>
                <a:cubicBezTo>
                  <a:pt x="234" y="104"/>
                  <a:pt x="236" y="108"/>
                  <a:pt x="238" y="106"/>
                </a:cubicBezTo>
                <a:close/>
                <a:moveTo>
                  <a:pt x="158" y="105"/>
                </a:moveTo>
                <a:cubicBezTo>
                  <a:pt x="158" y="105"/>
                  <a:pt x="158" y="104"/>
                  <a:pt x="158" y="104"/>
                </a:cubicBezTo>
                <a:cubicBezTo>
                  <a:pt x="159" y="104"/>
                  <a:pt x="159" y="104"/>
                  <a:pt x="159" y="104"/>
                </a:cubicBezTo>
                <a:cubicBezTo>
                  <a:pt x="158" y="105"/>
                  <a:pt x="158" y="105"/>
                  <a:pt x="158" y="105"/>
                </a:cubicBezTo>
                <a:close/>
                <a:moveTo>
                  <a:pt x="219" y="106"/>
                </a:moveTo>
                <a:cubicBezTo>
                  <a:pt x="219" y="106"/>
                  <a:pt x="220" y="107"/>
                  <a:pt x="219" y="107"/>
                </a:cubicBezTo>
                <a:cubicBezTo>
                  <a:pt x="219" y="106"/>
                  <a:pt x="219" y="106"/>
                  <a:pt x="219" y="106"/>
                </a:cubicBezTo>
                <a:cubicBezTo>
                  <a:pt x="219" y="106"/>
                  <a:pt x="219" y="106"/>
                  <a:pt x="219" y="106"/>
                </a:cubicBezTo>
                <a:cubicBezTo>
                  <a:pt x="218" y="106"/>
                  <a:pt x="218" y="105"/>
                  <a:pt x="219" y="105"/>
                </a:cubicBezTo>
                <a:cubicBezTo>
                  <a:pt x="219" y="105"/>
                  <a:pt x="219" y="105"/>
                  <a:pt x="219" y="106"/>
                </a:cubicBezTo>
                <a:close/>
                <a:moveTo>
                  <a:pt x="239" y="106"/>
                </a:moveTo>
                <a:cubicBezTo>
                  <a:pt x="239" y="105"/>
                  <a:pt x="239" y="105"/>
                  <a:pt x="239" y="105"/>
                </a:cubicBezTo>
                <a:cubicBezTo>
                  <a:pt x="239" y="105"/>
                  <a:pt x="239" y="105"/>
                  <a:pt x="239" y="105"/>
                </a:cubicBezTo>
                <a:cubicBezTo>
                  <a:pt x="239" y="106"/>
                  <a:pt x="239" y="106"/>
                  <a:pt x="239" y="106"/>
                </a:cubicBezTo>
                <a:close/>
                <a:moveTo>
                  <a:pt x="73" y="106"/>
                </a:moveTo>
                <a:cubicBezTo>
                  <a:pt x="73" y="107"/>
                  <a:pt x="73" y="107"/>
                  <a:pt x="73" y="107"/>
                </a:cubicBezTo>
                <a:cubicBezTo>
                  <a:pt x="71" y="106"/>
                  <a:pt x="71" y="106"/>
                  <a:pt x="71" y="106"/>
                </a:cubicBezTo>
                <a:cubicBezTo>
                  <a:pt x="72" y="106"/>
                  <a:pt x="72" y="106"/>
                  <a:pt x="73" y="106"/>
                </a:cubicBezTo>
                <a:close/>
                <a:moveTo>
                  <a:pt x="86" y="109"/>
                </a:moveTo>
                <a:cubicBezTo>
                  <a:pt x="88" y="109"/>
                  <a:pt x="87" y="107"/>
                  <a:pt x="88" y="106"/>
                </a:cubicBezTo>
                <a:cubicBezTo>
                  <a:pt x="87" y="107"/>
                  <a:pt x="88" y="109"/>
                  <a:pt x="86" y="109"/>
                </a:cubicBezTo>
                <a:close/>
                <a:moveTo>
                  <a:pt x="135" y="109"/>
                </a:moveTo>
                <a:cubicBezTo>
                  <a:pt x="134" y="109"/>
                  <a:pt x="134" y="109"/>
                  <a:pt x="134" y="110"/>
                </a:cubicBezTo>
                <a:cubicBezTo>
                  <a:pt x="133" y="110"/>
                  <a:pt x="133" y="110"/>
                  <a:pt x="133" y="110"/>
                </a:cubicBezTo>
                <a:cubicBezTo>
                  <a:pt x="133" y="111"/>
                  <a:pt x="133" y="111"/>
                  <a:pt x="133" y="111"/>
                </a:cubicBezTo>
                <a:cubicBezTo>
                  <a:pt x="133" y="111"/>
                  <a:pt x="133" y="111"/>
                  <a:pt x="133" y="111"/>
                </a:cubicBezTo>
                <a:cubicBezTo>
                  <a:pt x="133" y="111"/>
                  <a:pt x="132" y="111"/>
                  <a:pt x="132" y="111"/>
                </a:cubicBezTo>
                <a:cubicBezTo>
                  <a:pt x="133" y="110"/>
                  <a:pt x="133" y="110"/>
                  <a:pt x="133" y="110"/>
                </a:cubicBezTo>
                <a:cubicBezTo>
                  <a:pt x="132" y="110"/>
                  <a:pt x="132" y="110"/>
                  <a:pt x="132" y="110"/>
                </a:cubicBezTo>
                <a:cubicBezTo>
                  <a:pt x="133" y="110"/>
                  <a:pt x="134" y="108"/>
                  <a:pt x="135" y="109"/>
                </a:cubicBezTo>
                <a:close/>
                <a:moveTo>
                  <a:pt x="102" y="111"/>
                </a:moveTo>
                <a:cubicBezTo>
                  <a:pt x="102" y="111"/>
                  <a:pt x="102" y="112"/>
                  <a:pt x="102" y="112"/>
                </a:cubicBezTo>
                <a:cubicBezTo>
                  <a:pt x="102" y="113"/>
                  <a:pt x="102" y="113"/>
                  <a:pt x="102" y="113"/>
                </a:cubicBezTo>
                <a:cubicBezTo>
                  <a:pt x="102" y="113"/>
                  <a:pt x="101" y="113"/>
                  <a:pt x="100" y="113"/>
                </a:cubicBezTo>
                <a:cubicBezTo>
                  <a:pt x="99" y="113"/>
                  <a:pt x="100" y="114"/>
                  <a:pt x="100" y="115"/>
                </a:cubicBezTo>
                <a:cubicBezTo>
                  <a:pt x="99" y="115"/>
                  <a:pt x="99" y="114"/>
                  <a:pt x="99" y="115"/>
                </a:cubicBezTo>
                <a:cubicBezTo>
                  <a:pt x="100" y="116"/>
                  <a:pt x="100" y="118"/>
                  <a:pt x="103" y="118"/>
                </a:cubicBezTo>
                <a:cubicBezTo>
                  <a:pt x="101" y="120"/>
                  <a:pt x="104" y="121"/>
                  <a:pt x="103" y="123"/>
                </a:cubicBezTo>
                <a:cubicBezTo>
                  <a:pt x="104" y="123"/>
                  <a:pt x="103" y="124"/>
                  <a:pt x="104" y="124"/>
                </a:cubicBezTo>
                <a:cubicBezTo>
                  <a:pt x="104" y="124"/>
                  <a:pt x="104" y="124"/>
                  <a:pt x="105" y="124"/>
                </a:cubicBezTo>
                <a:cubicBezTo>
                  <a:pt x="105" y="124"/>
                  <a:pt x="105" y="124"/>
                  <a:pt x="105" y="124"/>
                </a:cubicBezTo>
                <a:cubicBezTo>
                  <a:pt x="105" y="124"/>
                  <a:pt x="105" y="124"/>
                  <a:pt x="104" y="125"/>
                </a:cubicBezTo>
                <a:cubicBezTo>
                  <a:pt x="107" y="125"/>
                  <a:pt x="105" y="128"/>
                  <a:pt x="106" y="129"/>
                </a:cubicBezTo>
                <a:cubicBezTo>
                  <a:pt x="104" y="130"/>
                  <a:pt x="102" y="130"/>
                  <a:pt x="100" y="128"/>
                </a:cubicBezTo>
                <a:cubicBezTo>
                  <a:pt x="98" y="129"/>
                  <a:pt x="99" y="127"/>
                  <a:pt x="98" y="127"/>
                </a:cubicBezTo>
                <a:cubicBezTo>
                  <a:pt x="98" y="125"/>
                  <a:pt x="98" y="125"/>
                  <a:pt x="98" y="125"/>
                </a:cubicBezTo>
                <a:cubicBezTo>
                  <a:pt x="99" y="125"/>
                  <a:pt x="98" y="123"/>
                  <a:pt x="100" y="123"/>
                </a:cubicBezTo>
                <a:cubicBezTo>
                  <a:pt x="100" y="122"/>
                  <a:pt x="99" y="123"/>
                  <a:pt x="99" y="122"/>
                </a:cubicBezTo>
                <a:cubicBezTo>
                  <a:pt x="98" y="120"/>
                  <a:pt x="95" y="119"/>
                  <a:pt x="95" y="116"/>
                </a:cubicBezTo>
                <a:cubicBezTo>
                  <a:pt x="93" y="116"/>
                  <a:pt x="93" y="114"/>
                  <a:pt x="94" y="113"/>
                </a:cubicBezTo>
                <a:cubicBezTo>
                  <a:pt x="97" y="112"/>
                  <a:pt x="98" y="109"/>
                  <a:pt x="101" y="110"/>
                </a:cubicBezTo>
                <a:cubicBezTo>
                  <a:pt x="101" y="110"/>
                  <a:pt x="102" y="110"/>
                  <a:pt x="102" y="111"/>
                </a:cubicBezTo>
                <a:close/>
                <a:moveTo>
                  <a:pt x="80" y="112"/>
                </a:moveTo>
                <a:cubicBezTo>
                  <a:pt x="80" y="112"/>
                  <a:pt x="80" y="112"/>
                  <a:pt x="81" y="112"/>
                </a:cubicBezTo>
                <a:cubicBezTo>
                  <a:pt x="81" y="113"/>
                  <a:pt x="79" y="113"/>
                  <a:pt x="80" y="114"/>
                </a:cubicBezTo>
                <a:cubicBezTo>
                  <a:pt x="80" y="114"/>
                  <a:pt x="79" y="113"/>
                  <a:pt x="79" y="114"/>
                </a:cubicBezTo>
                <a:cubicBezTo>
                  <a:pt x="81" y="116"/>
                  <a:pt x="83" y="116"/>
                  <a:pt x="85" y="118"/>
                </a:cubicBezTo>
                <a:cubicBezTo>
                  <a:pt x="86" y="118"/>
                  <a:pt x="86" y="119"/>
                  <a:pt x="86" y="120"/>
                </a:cubicBezTo>
                <a:cubicBezTo>
                  <a:pt x="87" y="121"/>
                  <a:pt x="86" y="122"/>
                  <a:pt x="85" y="122"/>
                </a:cubicBezTo>
                <a:cubicBezTo>
                  <a:pt x="83" y="122"/>
                  <a:pt x="81" y="122"/>
                  <a:pt x="79" y="121"/>
                </a:cubicBezTo>
                <a:cubicBezTo>
                  <a:pt x="79" y="121"/>
                  <a:pt x="79" y="121"/>
                  <a:pt x="78" y="121"/>
                </a:cubicBezTo>
                <a:cubicBezTo>
                  <a:pt x="78" y="121"/>
                  <a:pt x="77" y="120"/>
                  <a:pt x="77" y="120"/>
                </a:cubicBezTo>
                <a:cubicBezTo>
                  <a:pt x="74" y="120"/>
                  <a:pt x="73" y="120"/>
                  <a:pt x="71" y="122"/>
                </a:cubicBezTo>
                <a:cubicBezTo>
                  <a:pt x="71" y="122"/>
                  <a:pt x="69" y="122"/>
                  <a:pt x="68" y="122"/>
                </a:cubicBezTo>
                <a:cubicBezTo>
                  <a:pt x="69" y="123"/>
                  <a:pt x="68" y="123"/>
                  <a:pt x="68" y="124"/>
                </a:cubicBezTo>
                <a:cubicBezTo>
                  <a:pt x="67" y="123"/>
                  <a:pt x="67" y="124"/>
                  <a:pt x="66" y="124"/>
                </a:cubicBezTo>
                <a:cubicBezTo>
                  <a:pt x="66" y="123"/>
                  <a:pt x="66" y="123"/>
                  <a:pt x="66" y="123"/>
                </a:cubicBezTo>
                <a:cubicBezTo>
                  <a:pt x="67" y="123"/>
                  <a:pt x="67" y="123"/>
                  <a:pt x="67" y="122"/>
                </a:cubicBezTo>
                <a:cubicBezTo>
                  <a:pt x="68" y="123"/>
                  <a:pt x="68" y="123"/>
                  <a:pt x="68" y="123"/>
                </a:cubicBezTo>
                <a:cubicBezTo>
                  <a:pt x="68" y="122"/>
                  <a:pt x="68" y="122"/>
                  <a:pt x="68" y="122"/>
                </a:cubicBezTo>
                <a:cubicBezTo>
                  <a:pt x="67" y="122"/>
                  <a:pt x="67" y="120"/>
                  <a:pt x="66" y="119"/>
                </a:cubicBezTo>
                <a:cubicBezTo>
                  <a:pt x="66" y="119"/>
                  <a:pt x="67" y="119"/>
                  <a:pt x="67" y="118"/>
                </a:cubicBezTo>
                <a:cubicBezTo>
                  <a:pt x="68" y="118"/>
                  <a:pt x="67" y="117"/>
                  <a:pt x="68" y="116"/>
                </a:cubicBezTo>
                <a:cubicBezTo>
                  <a:pt x="67" y="116"/>
                  <a:pt x="67" y="116"/>
                  <a:pt x="67" y="116"/>
                </a:cubicBezTo>
                <a:cubicBezTo>
                  <a:pt x="68" y="116"/>
                  <a:pt x="68" y="115"/>
                  <a:pt x="68" y="115"/>
                </a:cubicBezTo>
                <a:cubicBezTo>
                  <a:pt x="68" y="115"/>
                  <a:pt x="68" y="115"/>
                  <a:pt x="68" y="115"/>
                </a:cubicBezTo>
                <a:cubicBezTo>
                  <a:pt x="68" y="113"/>
                  <a:pt x="70" y="113"/>
                  <a:pt x="71" y="111"/>
                </a:cubicBezTo>
                <a:cubicBezTo>
                  <a:pt x="71" y="112"/>
                  <a:pt x="71" y="112"/>
                  <a:pt x="71" y="112"/>
                </a:cubicBezTo>
                <a:cubicBezTo>
                  <a:pt x="71" y="112"/>
                  <a:pt x="71" y="111"/>
                  <a:pt x="72" y="111"/>
                </a:cubicBezTo>
                <a:cubicBezTo>
                  <a:pt x="71" y="112"/>
                  <a:pt x="72" y="112"/>
                  <a:pt x="72" y="113"/>
                </a:cubicBezTo>
                <a:cubicBezTo>
                  <a:pt x="74" y="113"/>
                  <a:pt x="74" y="113"/>
                  <a:pt x="74" y="113"/>
                </a:cubicBezTo>
                <a:cubicBezTo>
                  <a:pt x="73" y="114"/>
                  <a:pt x="73" y="114"/>
                  <a:pt x="73" y="114"/>
                </a:cubicBezTo>
                <a:cubicBezTo>
                  <a:pt x="75" y="114"/>
                  <a:pt x="73" y="116"/>
                  <a:pt x="75" y="116"/>
                </a:cubicBezTo>
                <a:cubicBezTo>
                  <a:pt x="76" y="115"/>
                  <a:pt x="77" y="114"/>
                  <a:pt x="79" y="114"/>
                </a:cubicBezTo>
                <a:cubicBezTo>
                  <a:pt x="79" y="114"/>
                  <a:pt x="78" y="114"/>
                  <a:pt x="78" y="113"/>
                </a:cubicBezTo>
                <a:cubicBezTo>
                  <a:pt x="78" y="114"/>
                  <a:pt x="77" y="114"/>
                  <a:pt x="76" y="114"/>
                </a:cubicBezTo>
                <a:cubicBezTo>
                  <a:pt x="75" y="113"/>
                  <a:pt x="75" y="113"/>
                  <a:pt x="75" y="113"/>
                </a:cubicBezTo>
                <a:cubicBezTo>
                  <a:pt x="76" y="111"/>
                  <a:pt x="78" y="112"/>
                  <a:pt x="79" y="110"/>
                </a:cubicBezTo>
                <a:cubicBezTo>
                  <a:pt x="80" y="110"/>
                  <a:pt x="81" y="111"/>
                  <a:pt x="82" y="110"/>
                </a:cubicBezTo>
                <a:cubicBezTo>
                  <a:pt x="80" y="112"/>
                  <a:pt x="80" y="112"/>
                  <a:pt x="80" y="112"/>
                </a:cubicBezTo>
                <a:close/>
                <a:moveTo>
                  <a:pt x="114" y="113"/>
                </a:moveTo>
                <a:cubicBezTo>
                  <a:pt x="114" y="114"/>
                  <a:pt x="114" y="114"/>
                  <a:pt x="113" y="115"/>
                </a:cubicBezTo>
                <a:cubicBezTo>
                  <a:pt x="112" y="115"/>
                  <a:pt x="112" y="114"/>
                  <a:pt x="111" y="114"/>
                </a:cubicBezTo>
                <a:cubicBezTo>
                  <a:pt x="111" y="112"/>
                  <a:pt x="111" y="112"/>
                  <a:pt x="111" y="112"/>
                </a:cubicBezTo>
                <a:cubicBezTo>
                  <a:pt x="111" y="112"/>
                  <a:pt x="111" y="112"/>
                  <a:pt x="111" y="112"/>
                </a:cubicBezTo>
                <a:cubicBezTo>
                  <a:pt x="112" y="111"/>
                  <a:pt x="112" y="111"/>
                  <a:pt x="112" y="111"/>
                </a:cubicBezTo>
                <a:cubicBezTo>
                  <a:pt x="112" y="112"/>
                  <a:pt x="113" y="112"/>
                  <a:pt x="113" y="112"/>
                </a:cubicBezTo>
                <a:cubicBezTo>
                  <a:pt x="114" y="111"/>
                  <a:pt x="114" y="111"/>
                  <a:pt x="113" y="110"/>
                </a:cubicBezTo>
                <a:cubicBezTo>
                  <a:pt x="114" y="111"/>
                  <a:pt x="114" y="112"/>
                  <a:pt x="114" y="113"/>
                </a:cubicBezTo>
                <a:close/>
                <a:moveTo>
                  <a:pt x="234" y="114"/>
                </a:moveTo>
                <a:cubicBezTo>
                  <a:pt x="234" y="114"/>
                  <a:pt x="234" y="114"/>
                  <a:pt x="234" y="114"/>
                </a:cubicBezTo>
                <a:cubicBezTo>
                  <a:pt x="236" y="115"/>
                  <a:pt x="237" y="117"/>
                  <a:pt x="237" y="119"/>
                </a:cubicBezTo>
                <a:cubicBezTo>
                  <a:pt x="236" y="119"/>
                  <a:pt x="236" y="120"/>
                  <a:pt x="235" y="120"/>
                </a:cubicBezTo>
                <a:cubicBezTo>
                  <a:pt x="237" y="122"/>
                  <a:pt x="235" y="124"/>
                  <a:pt x="237" y="126"/>
                </a:cubicBezTo>
                <a:cubicBezTo>
                  <a:pt x="236" y="126"/>
                  <a:pt x="237" y="127"/>
                  <a:pt x="236" y="127"/>
                </a:cubicBezTo>
                <a:cubicBezTo>
                  <a:pt x="235" y="127"/>
                  <a:pt x="236" y="126"/>
                  <a:pt x="235" y="126"/>
                </a:cubicBezTo>
                <a:cubicBezTo>
                  <a:pt x="235" y="127"/>
                  <a:pt x="234" y="127"/>
                  <a:pt x="234" y="128"/>
                </a:cubicBezTo>
                <a:cubicBezTo>
                  <a:pt x="234" y="127"/>
                  <a:pt x="234" y="127"/>
                  <a:pt x="234" y="127"/>
                </a:cubicBezTo>
                <a:cubicBezTo>
                  <a:pt x="234" y="129"/>
                  <a:pt x="231" y="127"/>
                  <a:pt x="231" y="128"/>
                </a:cubicBezTo>
                <a:cubicBezTo>
                  <a:pt x="231" y="129"/>
                  <a:pt x="231" y="129"/>
                  <a:pt x="231" y="129"/>
                </a:cubicBezTo>
                <a:cubicBezTo>
                  <a:pt x="230" y="129"/>
                  <a:pt x="230" y="132"/>
                  <a:pt x="229" y="130"/>
                </a:cubicBezTo>
                <a:cubicBezTo>
                  <a:pt x="229" y="130"/>
                  <a:pt x="229" y="129"/>
                  <a:pt x="229" y="129"/>
                </a:cubicBezTo>
                <a:cubicBezTo>
                  <a:pt x="228" y="129"/>
                  <a:pt x="228" y="129"/>
                  <a:pt x="228" y="129"/>
                </a:cubicBezTo>
                <a:cubicBezTo>
                  <a:pt x="228" y="129"/>
                  <a:pt x="228" y="129"/>
                  <a:pt x="228" y="129"/>
                </a:cubicBezTo>
                <a:cubicBezTo>
                  <a:pt x="229" y="129"/>
                  <a:pt x="229" y="129"/>
                  <a:pt x="229" y="129"/>
                </a:cubicBezTo>
                <a:cubicBezTo>
                  <a:pt x="229" y="129"/>
                  <a:pt x="229" y="129"/>
                  <a:pt x="229" y="129"/>
                </a:cubicBezTo>
                <a:cubicBezTo>
                  <a:pt x="229" y="128"/>
                  <a:pt x="228" y="128"/>
                  <a:pt x="228" y="128"/>
                </a:cubicBezTo>
                <a:cubicBezTo>
                  <a:pt x="227" y="129"/>
                  <a:pt x="226" y="129"/>
                  <a:pt x="225" y="129"/>
                </a:cubicBezTo>
                <a:cubicBezTo>
                  <a:pt x="225" y="129"/>
                  <a:pt x="225" y="129"/>
                  <a:pt x="225" y="129"/>
                </a:cubicBezTo>
                <a:cubicBezTo>
                  <a:pt x="225" y="129"/>
                  <a:pt x="224" y="130"/>
                  <a:pt x="224" y="130"/>
                </a:cubicBezTo>
                <a:cubicBezTo>
                  <a:pt x="224" y="130"/>
                  <a:pt x="223" y="130"/>
                  <a:pt x="223" y="131"/>
                </a:cubicBezTo>
                <a:cubicBezTo>
                  <a:pt x="223" y="131"/>
                  <a:pt x="224" y="131"/>
                  <a:pt x="224" y="131"/>
                </a:cubicBezTo>
                <a:cubicBezTo>
                  <a:pt x="224" y="131"/>
                  <a:pt x="224" y="131"/>
                  <a:pt x="224" y="132"/>
                </a:cubicBezTo>
                <a:cubicBezTo>
                  <a:pt x="226" y="132"/>
                  <a:pt x="223" y="134"/>
                  <a:pt x="224" y="135"/>
                </a:cubicBezTo>
                <a:cubicBezTo>
                  <a:pt x="224" y="135"/>
                  <a:pt x="224" y="136"/>
                  <a:pt x="224" y="136"/>
                </a:cubicBezTo>
                <a:cubicBezTo>
                  <a:pt x="224" y="136"/>
                  <a:pt x="224" y="135"/>
                  <a:pt x="223" y="135"/>
                </a:cubicBezTo>
                <a:cubicBezTo>
                  <a:pt x="223" y="135"/>
                  <a:pt x="223" y="136"/>
                  <a:pt x="223" y="136"/>
                </a:cubicBezTo>
                <a:cubicBezTo>
                  <a:pt x="223" y="135"/>
                  <a:pt x="222" y="134"/>
                  <a:pt x="223" y="133"/>
                </a:cubicBezTo>
                <a:cubicBezTo>
                  <a:pt x="223" y="133"/>
                  <a:pt x="223" y="132"/>
                  <a:pt x="222" y="132"/>
                </a:cubicBezTo>
                <a:cubicBezTo>
                  <a:pt x="222" y="132"/>
                  <a:pt x="222" y="132"/>
                  <a:pt x="222" y="132"/>
                </a:cubicBezTo>
                <a:cubicBezTo>
                  <a:pt x="222" y="132"/>
                  <a:pt x="222" y="132"/>
                  <a:pt x="222" y="132"/>
                </a:cubicBezTo>
                <a:cubicBezTo>
                  <a:pt x="222" y="133"/>
                  <a:pt x="222" y="133"/>
                  <a:pt x="222" y="133"/>
                </a:cubicBezTo>
                <a:cubicBezTo>
                  <a:pt x="222" y="133"/>
                  <a:pt x="222" y="133"/>
                  <a:pt x="222" y="133"/>
                </a:cubicBezTo>
                <a:cubicBezTo>
                  <a:pt x="221" y="131"/>
                  <a:pt x="224" y="131"/>
                  <a:pt x="223" y="129"/>
                </a:cubicBezTo>
                <a:cubicBezTo>
                  <a:pt x="224" y="129"/>
                  <a:pt x="224" y="128"/>
                  <a:pt x="225" y="127"/>
                </a:cubicBezTo>
                <a:cubicBezTo>
                  <a:pt x="226" y="127"/>
                  <a:pt x="228" y="126"/>
                  <a:pt x="229" y="127"/>
                </a:cubicBezTo>
                <a:cubicBezTo>
                  <a:pt x="229" y="126"/>
                  <a:pt x="230" y="126"/>
                  <a:pt x="230" y="126"/>
                </a:cubicBezTo>
                <a:cubicBezTo>
                  <a:pt x="229" y="125"/>
                  <a:pt x="230" y="123"/>
                  <a:pt x="230" y="122"/>
                </a:cubicBezTo>
                <a:cubicBezTo>
                  <a:pt x="230" y="123"/>
                  <a:pt x="230" y="123"/>
                  <a:pt x="230" y="123"/>
                </a:cubicBezTo>
                <a:cubicBezTo>
                  <a:pt x="230" y="124"/>
                  <a:pt x="231" y="123"/>
                  <a:pt x="232" y="123"/>
                </a:cubicBezTo>
                <a:cubicBezTo>
                  <a:pt x="233" y="122"/>
                  <a:pt x="233" y="120"/>
                  <a:pt x="234" y="118"/>
                </a:cubicBezTo>
                <a:cubicBezTo>
                  <a:pt x="234" y="117"/>
                  <a:pt x="233" y="117"/>
                  <a:pt x="233" y="116"/>
                </a:cubicBezTo>
                <a:cubicBezTo>
                  <a:pt x="233" y="116"/>
                  <a:pt x="233" y="116"/>
                  <a:pt x="233" y="116"/>
                </a:cubicBezTo>
                <a:cubicBezTo>
                  <a:pt x="233" y="115"/>
                  <a:pt x="233" y="115"/>
                  <a:pt x="233" y="114"/>
                </a:cubicBezTo>
                <a:cubicBezTo>
                  <a:pt x="233" y="114"/>
                  <a:pt x="233" y="114"/>
                  <a:pt x="234" y="114"/>
                </a:cubicBezTo>
                <a:close/>
                <a:moveTo>
                  <a:pt x="40" y="120"/>
                </a:moveTo>
                <a:cubicBezTo>
                  <a:pt x="39" y="122"/>
                  <a:pt x="39" y="122"/>
                  <a:pt x="39" y="122"/>
                </a:cubicBezTo>
                <a:cubicBezTo>
                  <a:pt x="39" y="121"/>
                  <a:pt x="38" y="120"/>
                  <a:pt x="39" y="119"/>
                </a:cubicBezTo>
                <a:cubicBezTo>
                  <a:pt x="40" y="119"/>
                  <a:pt x="40" y="120"/>
                  <a:pt x="40" y="120"/>
                </a:cubicBezTo>
                <a:close/>
                <a:moveTo>
                  <a:pt x="125" y="121"/>
                </a:moveTo>
                <a:cubicBezTo>
                  <a:pt x="125" y="121"/>
                  <a:pt x="125" y="121"/>
                  <a:pt x="125" y="121"/>
                </a:cubicBezTo>
                <a:cubicBezTo>
                  <a:pt x="124" y="121"/>
                  <a:pt x="124" y="121"/>
                  <a:pt x="124" y="121"/>
                </a:cubicBezTo>
                <a:cubicBezTo>
                  <a:pt x="124" y="121"/>
                  <a:pt x="125" y="121"/>
                  <a:pt x="125" y="121"/>
                </a:cubicBezTo>
                <a:close/>
                <a:moveTo>
                  <a:pt x="40" y="123"/>
                </a:moveTo>
                <a:cubicBezTo>
                  <a:pt x="40" y="124"/>
                  <a:pt x="40" y="125"/>
                  <a:pt x="40" y="126"/>
                </a:cubicBezTo>
                <a:cubicBezTo>
                  <a:pt x="39" y="126"/>
                  <a:pt x="39" y="126"/>
                  <a:pt x="39" y="126"/>
                </a:cubicBezTo>
                <a:cubicBezTo>
                  <a:pt x="39" y="125"/>
                  <a:pt x="37" y="123"/>
                  <a:pt x="39" y="122"/>
                </a:cubicBezTo>
                <a:cubicBezTo>
                  <a:pt x="40" y="122"/>
                  <a:pt x="40" y="123"/>
                  <a:pt x="40" y="123"/>
                </a:cubicBezTo>
                <a:close/>
                <a:moveTo>
                  <a:pt x="59" y="128"/>
                </a:moveTo>
                <a:cubicBezTo>
                  <a:pt x="60" y="128"/>
                  <a:pt x="60" y="128"/>
                  <a:pt x="60" y="128"/>
                </a:cubicBezTo>
                <a:cubicBezTo>
                  <a:pt x="59" y="128"/>
                  <a:pt x="59" y="128"/>
                  <a:pt x="59" y="128"/>
                </a:cubicBezTo>
                <a:close/>
                <a:moveTo>
                  <a:pt x="228" y="130"/>
                </a:moveTo>
                <a:cubicBezTo>
                  <a:pt x="228" y="131"/>
                  <a:pt x="228" y="131"/>
                  <a:pt x="228" y="131"/>
                </a:cubicBezTo>
                <a:cubicBezTo>
                  <a:pt x="228" y="131"/>
                  <a:pt x="227" y="131"/>
                  <a:pt x="227" y="131"/>
                </a:cubicBezTo>
                <a:cubicBezTo>
                  <a:pt x="227" y="131"/>
                  <a:pt x="226" y="131"/>
                  <a:pt x="226" y="132"/>
                </a:cubicBezTo>
                <a:cubicBezTo>
                  <a:pt x="226" y="132"/>
                  <a:pt x="226" y="132"/>
                  <a:pt x="226" y="132"/>
                </a:cubicBezTo>
                <a:cubicBezTo>
                  <a:pt x="225" y="132"/>
                  <a:pt x="226" y="131"/>
                  <a:pt x="225" y="131"/>
                </a:cubicBezTo>
                <a:cubicBezTo>
                  <a:pt x="225" y="129"/>
                  <a:pt x="227" y="131"/>
                  <a:pt x="227" y="129"/>
                </a:cubicBezTo>
                <a:cubicBezTo>
                  <a:pt x="228" y="130"/>
                  <a:pt x="228" y="130"/>
                  <a:pt x="228" y="130"/>
                </a:cubicBezTo>
                <a:close/>
                <a:moveTo>
                  <a:pt x="65" y="133"/>
                </a:moveTo>
                <a:cubicBezTo>
                  <a:pt x="64" y="134"/>
                  <a:pt x="63" y="133"/>
                  <a:pt x="61" y="133"/>
                </a:cubicBezTo>
                <a:cubicBezTo>
                  <a:pt x="62" y="133"/>
                  <a:pt x="62" y="133"/>
                  <a:pt x="62" y="133"/>
                </a:cubicBezTo>
                <a:cubicBezTo>
                  <a:pt x="63" y="133"/>
                  <a:pt x="64" y="133"/>
                  <a:pt x="65" y="133"/>
                </a:cubicBezTo>
                <a:close/>
                <a:moveTo>
                  <a:pt x="77" y="133"/>
                </a:moveTo>
                <a:cubicBezTo>
                  <a:pt x="77" y="134"/>
                  <a:pt x="76" y="134"/>
                  <a:pt x="75" y="134"/>
                </a:cubicBezTo>
                <a:cubicBezTo>
                  <a:pt x="75" y="134"/>
                  <a:pt x="75" y="134"/>
                  <a:pt x="74" y="134"/>
                </a:cubicBezTo>
                <a:cubicBezTo>
                  <a:pt x="75" y="133"/>
                  <a:pt x="76" y="133"/>
                  <a:pt x="77" y="133"/>
                </a:cubicBezTo>
                <a:close/>
                <a:moveTo>
                  <a:pt x="206" y="133"/>
                </a:moveTo>
                <a:cubicBezTo>
                  <a:pt x="205" y="133"/>
                  <a:pt x="205" y="133"/>
                  <a:pt x="205" y="133"/>
                </a:cubicBezTo>
                <a:cubicBezTo>
                  <a:pt x="206" y="133"/>
                  <a:pt x="206" y="133"/>
                  <a:pt x="205" y="133"/>
                </a:cubicBezTo>
                <a:cubicBezTo>
                  <a:pt x="206" y="133"/>
                  <a:pt x="206" y="133"/>
                  <a:pt x="206" y="133"/>
                </a:cubicBezTo>
                <a:cubicBezTo>
                  <a:pt x="206" y="133"/>
                  <a:pt x="206" y="133"/>
                  <a:pt x="206" y="133"/>
                </a:cubicBezTo>
                <a:close/>
                <a:moveTo>
                  <a:pt x="208" y="137"/>
                </a:moveTo>
                <a:cubicBezTo>
                  <a:pt x="208" y="137"/>
                  <a:pt x="208" y="137"/>
                  <a:pt x="208" y="137"/>
                </a:cubicBezTo>
                <a:cubicBezTo>
                  <a:pt x="208" y="137"/>
                  <a:pt x="207" y="137"/>
                  <a:pt x="208" y="136"/>
                </a:cubicBezTo>
                <a:cubicBezTo>
                  <a:pt x="208" y="136"/>
                  <a:pt x="208" y="137"/>
                  <a:pt x="208" y="137"/>
                </a:cubicBezTo>
                <a:close/>
                <a:moveTo>
                  <a:pt x="203" y="141"/>
                </a:moveTo>
                <a:cubicBezTo>
                  <a:pt x="203" y="141"/>
                  <a:pt x="203" y="142"/>
                  <a:pt x="203" y="142"/>
                </a:cubicBezTo>
                <a:cubicBezTo>
                  <a:pt x="202" y="140"/>
                  <a:pt x="202" y="140"/>
                  <a:pt x="202" y="140"/>
                </a:cubicBezTo>
                <a:cubicBezTo>
                  <a:pt x="202" y="141"/>
                  <a:pt x="203" y="141"/>
                  <a:pt x="203" y="141"/>
                </a:cubicBezTo>
                <a:close/>
                <a:moveTo>
                  <a:pt x="197" y="142"/>
                </a:moveTo>
                <a:cubicBezTo>
                  <a:pt x="197" y="142"/>
                  <a:pt x="196" y="142"/>
                  <a:pt x="196" y="141"/>
                </a:cubicBezTo>
                <a:cubicBezTo>
                  <a:pt x="196" y="141"/>
                  <a:pt x="196" y="141"/>
                  <a:pt x="196" y="141"/>
                </a:cubicBezTo>
                <a:cubicBezTo>
                  <a:pt x="196" y="141"/>
                  <a:pt x="196" y="142"/>
                  <a:pt x="197" y="141"/>
                </a:cubicBezTo>
                <a:cubicBezTo>
                  <a:pt x="197" y="141"/>
                  <a:pt x="197" y="141"/>
                  <a:pt x="197" y="141"/>
                </a:cubicBezTo>
                <a:cubicBezTo>
                  <a:pt x="197" y="142"/>
                  <a:pt x="197" y="142"/>
                  <a:pt x="197" y="142"/>
                </a:cubicBezTo>
                <a:close/>
                <a:moveTo>
                  <a:pt x="196" y="158"/>
                </a:moveTo>
                <a:cubicBezTo>
                  <a:pt x="196" y="159"/>
                  <a:pt x="196" y="160"/>
                  <a:pt x="195" y="160"/>
                </a:cubicBezTo>
                <a:cubicBezTo>
                  <a:pt x="194" y="160"/>
                  <a:pt x="193" y="160"/>
                  <a:pt x="193" y="159"/>
                </a:cubicBezTo>
                <a:cubicBezTo>
                  <a:pt x="193" y="158"/>
                  <a:pt x="195" y="157"/>
                  <a:pt x="196" y="158"/>
                </a:cubicBezTo>
                <a:close/>
                <a:moveTo>
                  <a:pt x="110" y="170"/>
                </a:moveTo>
                <a:cubicBezTo>
                  <a:pt x="110" y="170"/>
                  <a:pt x="110" y="170"/>
                  <a:pt x="110" y="170"/>
                </a:cubicBezTo>
                <a:cubicBezTo>
                  <a:pt x="110" y="170"/>
                  <a:pt x="110" y="171"/>
                  <a:pt x="109" y="171"/>
                </a:cubicBezTo>
                <a:cubicBezTo>
                  <a:pt x="109" y="170"/>
                  <a:pt x="109" y="170"/>
                  <a:pt x="109" y="170"/>
                </a:cubicBezTo>
                <a:cubicBezTo>
                  <a:pt x="109" y="170"/>
                  <a:pt x="109" y="170"/>
                  <a:pt x="110" y="170"/>
                </a:cubicBezTo>
                <a:close/>
                <a:moveTo>
                  <a:pt x="34" y="174"/>
                </a:moveTo>
                <a:cubicBezTo>
                  <a:pt x="34" y="175"/>
                  <a:pt x="34" y="175"/>
                  <a:pt x="34" y="175"/>
                </a:cubicBezTo>
                <a:cubicBezTo>
                  <a:pt x="33" y="175"/>
                  <a:pt x="33" y="175"/>
                  <a:pt x="33" y="175"/>
                </a:cubicBezTo>
                <a:cubicBezTo>
                  <a:pt x="33" y="174"/>
                  <a:pt x="33" y="174"/>
                  <a:pt x="33" y="174"/>
                </a:cubicBezTo>
                <a:cubicBezTo>
                  <a:pt x="34" y="174"/>
                  <a:pt x="34" y="174"/>
                  <a:pt x="34" y="174"/>
                </a:cubicBezTo>
                <a:cubicBezTo>
                  <a:pt x="34" y="174"/>
                  <a:pt x="34" y="174"/>
                  <a:pt x="34" y="174"/>
                </a:cubicBezTo>
                <a:close/>
                <a:moveTo>
                  <a:pt x="222" y="176"/>
                </a:moveTo>
                <a:cubicBezTo>
                  <a:pt x="221" y="177"/>
                  <a:pt x="223" y="178"/>
                  <a:pt x="222" y="179"/>
                </a:cubicBezTo>
                <a:cubicBezTo>
                  <a:pt x="222" y="179"/>
                  <a:pt x="221" y="179"/>
                  <a:pt x="221" y="178"/>
                </a:cubicBezTo>
                <a:cubicBezTo>
                  <a:pt x="220" y="179"/>
                  <a:pt x="220" y="179"/>
                  <a:pt x="221" y="180"/>
                </a:cubicBezTo>
                <a:cubicBezTo>
                  <a:pt x="221" y="180"/>
                  <a:pt x="221" y="181"/>
                  <a:pt x="220" y="181"/>
                </a:cubicBezTo>
                <a:cubicBezTo>
                  <a:pt x="220" y="181"/>
                  <a:pt x="220" y="181"/>
                  <a:pt x="220" y="181"/>
                </a:cubicBezTo>
                <a:cubicBezTo>
                  <a:pt x="220" y="181"/>
                  <a:pt x="219" y="181"/>
                  <a:pt x="219" y="180"/>
                </a:cubicBezTo>
                <a:cubicBezTo>
                  <a:pt x="217" y="180"/>
                  <a:pt x="220" y="178"/>
                  <a:pt x="218" y="178"/>
                </a:cubicBezTo>
                <a:cubicBezTo>
                  <a:pt x="217" y="178"/>
                  <a:pt x="216" y="179"/>
                  <a:pt x="216" y="178"/>
                </a:cubicBezTo>
                <a:cubicBezTo>
                  <a:pt x="216" y="178"/>
                  <a:pt x="215" y="178"/>
                  <a:pt x="215" y="179"/>
                </a:cubicBezTo>
                <a:cubicBezTo>
                  <a:pt x="215" y="179"/>
                  <a:pt x="215" y="179"/>
                  <a:pt x="215" y="179"/>
                </a:cubicBezTo>
                <a:cubicBezTo>
                  <a:pt x="215" y="177"/>
                  <a:pt x="217" y="178"/>
                  <a:pt x="217" y="176"/>
                </a:cubicBezTo>
                <a:cubicBezTo>
                  <a:pt x="217" y="178"/>
                  <a:pt x="219" y="177"/>
                  <a:pt x="219" y="176"/>
                </a:cubicBezTo>
                <a:cubicBezTo>
                  <a:pt x="219" y="176"/>
                  <a:pt x="219" y="176"/>
                  <a:pt x="219" y="176"/>
                </a:cubicBezTo>
                <a:cubicBezTo>
                  <a:pt x="220" y="176"/>
                  <a:pt x="220" y="175"/>
                  <a:pt x="220" y="175"/>
                </a:cubicBezTo>
                <a:cubicBezTo>
                  <a:pt x="221" y="175"/>
                  <a:pt x="221" y="175"/>
                  <a:pt x="222" y="176"/>
                </a:cubicBezTo>
                <a:close/>
                <a:moveTo>
                  <a:pt x="211" y="182"/>
                </a:moveTo>
                <a:cubicBezTo>
                  <a:pt x="210" y="182"/>
                  <a:pt x="209" y="182"/>
                  <a:pt x="209" y="183"/>
                </a:cubicBezTo>
                <a:cubicBezTo>
                  <a:pt x="209" y="183"/>
                  <a:pt x="209" y="183"/>
                  <a:pt x="209" y="183"/>
                </a:cubicBezTo>
                <a:cubicBezTo>
                  <a:pt x="209" y="184"/>
                  <a:pt x="209" y="184"/>
                  <a:pt x="209" y="184"/>
                </a:cubicBezTo>
                <a:cubicBezTo>
                  <a:pt x="208" y="183"/>
                  <a:pt x="208" y="183"/>
                  <a:pt x="208" y="183"/>
                </a:cubicBezTo>
                <a:cubicBezTo>
                  <a:pt x="208" y="184"/>
                  <a:pt x="208" y="184"/>
                  <a:pt x="208" y="185"/>
                </a:cubicBezTo>
                <a:cubicBezTo>
                  <a:pt x="208" y="186"/>
                  <a:pt x="209" y="187"/>
                  <a:pt x="208" y="187"/>
                </a:cubicBezTo>
                <a:cubicBezTo>
                  <a:pt x="210" y="189"/>
                  <a:pt x="210" y="189"/>
                  <a:pt x="210" y="189"/>
                </a:cubicBezTo>
                <a:cubicBezTo>
                  <a:pt x="207" y="188"/>
                  <a:pt x="208" y="192"/>
                  <a:pt x="206" y="193"/>
                </a:cubicBezTo>
                <a:cubicBezTo>
                  <a:pt x="207" y="195"/>
                  <a:pt x="205" y="195"/>
                  <a:pt x="206" y="196"/>
                </a:cubicBezTo>
                <a:cubicBezTo>
                  <a:pt x="206" y="196"/>
                  <a:pt x="206" y="196"/>
                  <a:pt x="206" y="196"/>
                </a:cubicBezTo>
                <a:cubicBezTo>
                  <a:pt x="203" y="199"/>
                  <a:pt x="202" y="193"/>
                  <a:pt x="200" y="196"/>
                </a:cubicBezTo>
                <a:cubicBezTo>
                  <a:pt x="199" y="196"/>
                  <a:pt x="200" y="195"/>
                  <a:pt x="199" y="195"/>
                </a:cubicBezTo>
                <a:cubicBezTo>
                  <a:pt x="199" y="195"/>
                  <a:pt x="198" y="195"/>
                  <a:pt x="197" y="195"/>
                </a:cubicBezTo>
                <a:cubicBezTo>
                  <a:pt x="198" y="194"/>
                  <a:pt x="196" y="193"/>
                  <a:pt x="197" y="193"/>
                </a:cubicBezTo>
                <a:cubicBezTo>
                  <a:pt x="197" y="192"/>
                  <a:pt x="197" y="192"/>
                  <a:pt x="197" y="192"/>
                </a:cubicBezTo>
                <a:cubicBezTo>
                  <a:pt x="196" y="192"/>
                  <a:pt x="196" y="192"/>
                  <a:pt x="196" y="192"/>
                </a:cubicBezTo>
                <a:cubicBezTo>
                  <a:pt x="196" y="191"/>
                  <a:pt x="195" y="189"/>
                  <a:pt x="196" y="188"/>
                </a:cubicBezTo>
                <a:cubicBezTo>
                  <a:pt x="197" y="188"/>
                  <a:pt x="199" y="189"/>
                  <a:pt x="199" y="186"/>
                </a:cubicBezTo>
                <a:cubicBezTo>
                  <a:pt x="202" y="186"/>
                  <a:pt x="202" y="182"/>
                  <a:pt x="205" y="182"/>
                </a:cubicBezTo>
                <a:cubicBezTo>
                  <a:pt x="205" y="182"/>
                  <a:pt x="205" y="182"/>
                  <a:pt x="205" y="182"/>
                </a:cubicBezTo>
                <a:cubicBezTo>
                  <a:pt x="207" y="182"/>
                  <a:pt x="206" y="178"/>
                  <a:pt x="208" y="180"/>
                </a:cubicBezTo>
                <a:cubicBezTo>
                  <a:pt x="208" y="182"/>
                  <a:pt x="210" y="181"/>
                  <a:pt x="211" y="182"/>
                </a:cubicBezTo>
                <a:close/>
                <a:moveTo>
                  <a:pt x="178" y="184"/>
                </a:moveTo>
                <a:cubicBezTo>
                  <a:pt x="180" y="184"/>
                  <a:pt x="181" y="186"/>
                  <a:pt x="183" y="187"/>
                </a:cubicBezTo>
                <a:cubicBezTo>
                  <a:pt x="183" y="188"/>
                  <a:pt x="183" y="188"/>
                  <a:pt x="183" y="188"/>
                </a:cubicBezTo>
                <a:cubicBezTo>
                  <a:pt x="184" y="187"/>
                  <a:pt x="184" y="187"/>
                  <a:pt x="184" y="187"/>
                </a:cubicBezTo>
                <a:cubicBezTo>
                  <a:pt x="184" y="188"/>
                  <a:pt x="184" y="188"/>
                  <a:pt x="184" y="188"/>
                </a:cubicBezTo>
                <a:cubicBezTo>
                  <a:pt x="185" y="188"/>
                  <a:pt x="185" y="188"/>
                  <a:pt x="185" y="188"/>
                </a:cubicBezTo>
                <a:cubicBezTo>
                  <a:pt x="185" y="188"/>
                  <a:pt x="186" y="189"/>
                  <a:pt x="186" y="189"/>
                </a:cubicBezTo>
                <a:cubicBezTo>
                  <a:pt x="186" y="189"/>
                  <a:pt x="186" y="190"/>
                  <a:pt x="186" y="190"/>
                </a:cubicBezTo>
                <a:cubicBezTo>
                  <a:pt x="187" y="190"/>
                  <a:pt x="187" y="190"/>
                  <a:pt x="187" y="190"/>
                </a:cubicBezTo>
                <a:cubicBezTo>
                  <a:pt x="187" y="191"/>
                  <a:pt x="187" y="191"/>
                  <a:pt x="187" y="191"/>
                </a:cubicBezTo>
                <a:cubicBezTo>
                  <a:pt x="187" y="190"/>
                  <a:pt x="187" y="191"/>
                  <a:pt x="186" y="191"/>
                </a:cubicBezTo>
                <a:cubicBezTo>
                  <a:pt x="187" y="191"/>
                  <a:pt x="187" y="191"/>
                  <a:pt x="187" y="191"/>
                </a:cubicBezTo>
                <a:cubicBezTo>
                  <a:pt x="186" y="192"/>
                  <a:pt x="186" y="192"/>
                  <a:pt x="186" y="192"/>
                </a:cubicBezTo>
                <a:cubicBezTo>
                  <a:pt x="188" y="192"/>
                  <a:pt x="188" y="194"/>
                  <a:pt x="190" y="194"/>
                </a:cubicBezTo>
                <a:cubicBezTo>
                  <a:pt x="191" y="196"/>
                  <a:pt x="190" y="197"/>
                  <a:pt x="190" y="199"/>
                </a:cubicBezTo>
                <a:cubicBezTo>
                  <a:pt x="190" y="199"/>
                  <a:pt x="190" y="199"/>
                  <a:pt x="189" y="199"/>
                </a:cubicBezTo>
                <a:cubicBezTo>
                  <a:pt x="189" y="199"/>
                  <a:pt x="189" y="199"/>
                  <a:pt x="189" y="199"/>
                </a:cubicBezTo>
                <a:cubicBezTo>
                  <a:pt x="189" y="199"/>
                  <a:pt x="188" y="199"/>
                  <a:pt x="188" y="199"/>
                </a:cubicBezTo>
                <a:cubicBezTo>
                  <a:pt x="186" y="197"/>
                  <a:pt x="182" y="195"/>
                  <a:pt x="182" y="192"/>
                </a:cubicBezTo>
                <a:cubicBezTo>
                  <a:pt x="181" y="190"/>
                  <a:pt x="179" y="190"/>
                  <a:pt x="180" y="188"/>
                </a:cubicBezTo>
                <a:cubicBezTo>
                  <a:pt x="178" y="186"/>
                  <a:pt x="176" y="184"/>
                  <a:pt x="174" y="182"/>
                </a:cubicBezTo>
                <a:cubicBezTo>
                  <a:pt x="174" y="182"/>
                  <a:pt x="174" y="182"/>
                  <a:pt x="174" y="182"/>
                </a:cubicBezTo>
                <a:cubicBezTo>
                  <a:pt x="175" y="181"/>
                  <a:pt x="176" y="182"/>
                  <a:pt x="177" y="182"/>
                </a:cubicBezTo>
                <a:cubicBezTo>
                  <a:pt x="178" y="184"/>
                  <a:pt x="178" y="184"/>
                  <a:pt x="178" y="184"/>
                </a:cubicBezTo>
                <a:close/>
                <a:moveTo>
                  <a:pt x="226" y="188"/>
                </a:moveTo>
                <a:cubicBezTo>
                  <a:pt x="226" y="189"/>
                  <a:pt x="225" y="189"/>
                  <a:pt x="225" y="189"/>
                </a:cubicBezTo>
                <a:cubicBezTo>
                  <a:pt x="225" y="190"/>
                  <a:pt x="225" y="190"/>
                  <a:pt x="225" y="190"/>
                </a:cubicBezTo>
                <a:cubicBezTo>
                  <a:pt x="225" y="190"/>
                  <a:pt x="224" y="189"/>
                  <a:pt x="224" y="190"/>
                </a:cubicBezTo>
                <a:cubicBezTo>
                  <a:pt x="224" y="191"/>
                  <a:pt x="224" y="191"/>
                  <a:pt x="224" y="191"/>
                </a:cubicBezTo>
                <a:cubicBezTo>
                  <a:pt x="224" y="191"/>
                  <a:pt x="224" y="191"/>
                  <a:pt x="224" y="191"/>
                </a:cubicBezTo>
                <a:cubicBezTo>
                  <a:pt x="224" y="190"/>
                  <a:pt x="223" y="188"/>
                  <a:pt x="224" y="187"/>
                </a:cubicBezTo>
                <a:cubicBezTo>
                  <a:pt x="225" y="188"/>
                  <a:pt x="225" y="188"/>
                  <a:pt x="225" y="188"/>
                </a:cubicBezTo>
                <a:cubicBezTo>
                  <a:pt x="226" y="188"/>
                  <a:pt x="226" y="188"/>
                  <a:pt x="226" y="188"/>
                </a:cubicBezTo>
                <a:close/>
                <a:moveTo>
                  <a:pt x="220" y="189"/>
                </a:moveTo>
                <a:cubicBezTo>
                  <a:pt x="218" y="191"/>
                  <a:pt x="217" y="189"/>
                  <a:pt x="215" y="190"/>
                </a:cubicBezTo>
                <a:cubicBezTo>
                  <a:pt x="214" y="189"/>
                  <a:pt x="213" y="190"/>
                  <a:pt x="213" y="189"/>
                </a:cubicBezTo>
                <a:cubicBezTo>
                  <a:pt x="212" y="190"/>
                  <a:pt x="212" y="191"/>
                  <a:pt x="212" y="191"/>
                </a:cubicBezTo>
                <a:cubicBezTo>
                  <a:pt x="213" y="192"/>
                  <a:pt x="212" y="193"/>
                  <a:pt x="214" y="193"/>
                </a:cubicBezTo>
                <a:cubicBezTo>
                  <a:pt x="214" y="191"/>
                  <a:pt x="216" y="192"/>
                  <a:pt x="218" y="192"/>
                </a:cubicBezTo>
                <a:cubicBezTo>
                  <a:pt x="217" y="192"/>
                  <a:pt x="217" y="192"/>
                  <a:pt x="217" y="192"/>
                </a:cubicBezTo>
                <a:cubicBezTo>
                  <a:pt x="217" y="192"/>
                  <a:pt x="217" y="192"/>
                  <a:pt x="217" y="192"/>
                </a:cubicBezTo>
                <a:cubicBezTo>
                  <a:pt x="216" y="192"/>
                  <a:pt x="215" y="193"/>
                  <a:pt x="214" y="193"/>
                </a:cubicBezTo>
                <a:cubicBezTo>
                  <a:pt x="216" y="194"/>
                  <a:pt x="215" y="197"/>
                  <a:pt x="217" y="197"/>
                </a:cubicBezTo>
                <a:cubicBezTo>
                  <a:pt x="216" y="197"/>
                  <a:pt x="215" y="197"/>
                  <a:pt x="215" y="198"/>
                </a:cubicBezTo>
                <a:cubicBezTo>
                  <a:pt x="215" y="197"/>
                  <a:pt x="213" y="196"/>
                  <a:pt x="214" y="195"/>
                </a:cubicBezTo>
                <a:cubicBezTo>
                  <a:pt x="213" y="195"/>
                  <a:pt x="213" y="194"/>
                  <a:pt x="213" y="195"/>
                </a:cubicBezTo>
                <a:cubicBezTo>
                  <a:pt x="213" y="195"/>
                  <a:pt x="212" y="195"/>
                  <a:pt x="212" y="196"/>
                </a:cubicBezTo>
                <a:cubicBezTo>
                  <a:pt x="212" y="196"/>
                  <a:pt x="212" y="198"/>
                  <a:pt x="212" y="199"/>
                </a:cubicBezTo>
                <a:cubicBezTo>
                  <a:pt x="212" y="199"/>
                  <a:pt x="211" y="199"/>
                  <a:pt x="211" y="199"/>
                </a:cubicBezTo>
                <a:cubicBezTo>
                  <a:pt x="211" y="198"/>
                  <a:pt x="212" y="196"/>
                  <a:pt x="210" y="196"/>
                </a:cubicBezTo>
                <a:cubicBezTo>
                  <a:pt x="210" y="194"/>
                  <a:pt x="211" y="193"/>
                  <a:pt x="211" y="192"/>
                </a:cubicBezTo>
                <a:cubicBezTo>
                  <a:pt x="212" y="192"/>
                  <a:pt x="211" y="190"/>
                  <a:pt x="212" y="190"/>
                </a:cubicBezTo>
                <a:cubicBezTo>
                  <a:pt x="213" y="190"/>
                  <a:pt x="214" y="187"/>
                  <a:pt x="215" y="189"/>
                </a:cubicBezTo>
                <a:cubicBezTo>
                  <a:pt x="216" y="189"/>
                  <a:pt x="216" y="190"/>
                  <a:pt x="217" y="189"/>
                </a:cubicBezTo>
                <a:cubicBezTo>
                  <a:pt x="217" y="189"/>
                  <a:pt x="218" y="189"/>
                  <a:pt x="219" y="189"/>
                </a:cubicBezTo>
                <a:cubicBezTo>
                  <a:pt x="220" y="188"/>
                  <a:pt x="220" y="188"/>
                  <a:pt x="220" y="188"/>
                </a:cubicBezTo>
                <a:cubicBezTo>
                  <a:pt x="220" y="188"/>
                  <a:pt x="220" y="189"/>
                  <a:pt x="220" y="189"/>
                </a:cubicBezTo>
                <a:close/>
                <a:moveTo>
                  <a:pt x="178" y="189"/>
                </a:moveTo>
                <a:cubicBezTo>
                  <a:pt x="177" y="188"/>
                  <a:pt x="177" y="188"/>
                  <a:pt x="177" y="188"/>
                </a:cubicBezTo>
                <a:cubicBezTo>
                  <a:pt x="177" y="188"/>
                  <a:pt x="177" y="188"/>
                  <a:pt x="177" y="188"/>
                </a:cubicBezTo>
                <a:cubicBezTo>
                  <a:pt x="178" y="188"/>
                  <a:pt x="178" y="189"/>
                  <a:pt x="178" y="189"/>
                </a:cubicBezTo>
                <a:close/>
                <a:moveTo>
                  <a:pt x="230" y="191"/>
                </a:moveTo>
                <a:cubicBezTo>
                  <a:pt x="228" y="191"/>
                  <a:pt x="228" y="191"/>
                  <a:pt x="228" y="191"/>
                </a:cubicBezTo>
                <a:cubicBezTo>
                  <a:pt x="229" y="190"/>
                  <a:pt x="229" y="191"/>
                  <a:pt x="230" y="191"/>
                </a:cubicBezTo>
                <a:cubicBezTo>
                  <a:pt x="230" y="191"/>
                  <a:pt x="230" y="191"/>
                  <a:pt x="230" y="191"/>
                </a:cubicBezTo>
                <a:close/>
                <a:moveTo>
                  <a:pt x="234" y="192"/>
                </a:moveTo>
                <a:cubicBezTo>
                  <a:pt x="234" y="193"/>
                  <a:pt x="233" y="195"/>
                  <a:pt x="235" y="195"/>
                </a:cubicBezTo>
                <a:cubicBezTo>
                  <a:pt x="236" y="196"/>
                  <a:pt x="236" y="196"/>
                  <a:pt x="236" y="196"/>
                </a:cubicBezTo>
                <a:cubicBezTo>
                  <a:pt x="236" y="194"/>
                  <a:pt x="239" y="195"/>
                  <a:pt x="239" y="193"/>
                </a:cubicBezTo>
                <a:cubicBezTo>
                  <a:pt x="244" y="194"/>
                  <a:pt x="248" y="195"/>
                  <a:pt x="252" y="198"/>
                </a:cubicBezTo>
                <a:cubicBezTo>
                  <a:pt x="251" y="200"/>
                  <a:pt x="253" y="199"/>
                  <a:pt x="254" y="200"/>
                </a:cubicBezTo>
                <a:cubicBezTo>
                  <a:pt x="254" y="200"/>
                  <a:pt x="255" y="200"/>
                  <a:pt x="255" y="200"/>
                </a:cubicBezTo>
                <a:cubicBezTo>
                  <a:pt x="255" y="201"/>
                  <a:pt x="254" y="201"/>
                  <a:pt x="254" y="201"/>
                </a:cubicBezTo>
                <a:cubicBezTo>
                  <a:pt x="254" y="203"/>
                  <a:pt x="256" y="203"/>
                  <a:pt x="256" y="205"/>
                </a:cubicBezTo>
                <a:cubicBezTo>
                  <a:pt x="257" y="205"/>
                  <a:pt x="257" y="205"/>
                  <a:pt x="257" y="205"/>
                </a:cubicBezTo>
                <a:cubicBezTo>
                  <a:pt x="257" y="205"/>
                  <a:pt x="257" y="205"/>
                  <a:pt x="257" y="205"/>
                </a:cubicBezTo>
                <a:cubicBezTo>
                  <a:pt x="258" y="206"/>
                  <a:pt x="258" y="207"/>
                  <a:pt x="259" y="207"/>
                </a:cubicBezTo>
                <a:cubicBezTo>
                  <a:pt x="257" y="206"/>
                  <a:pt x="254" y="207"/>
                  <a:pt x="253" y="204"/>
                </a:cubicBezTo>
                <a:cubicBezTo>
                  <a:pt x="252" y="203"/>
                  <a:pt x="251" y="203"/>
                  <a:pt x="250" y="202"/>
                </a:cubicBezTo>
                <a:cubicBezTo>
                  <a:pt x="249" y="203"/>
                  <a:pt x="246" y="203"/>
                  <a:pt x="248" y="205"/>
                </a:cubicBezTo>
                <a:cubicBezTo>
                  <a:pt x="247" y="206"/>
                  <a:pt x="245" y="204"/>
                  <a:pt x="244" y="205"/>
                </a:cubicBezTo>
                <a:cubicBezTo>
                  <a:pt x="243" y="203"/>
                  <a:pt x="241" y="203"/>
                  <a:pt x="239" y="203"/>
                </a:cubicBezTo>
                <a:cubicBezTo>
                  <a:pt x="240" y="203"/>
                  <a:pt x="240" y="202"/>
                  <a:pt x="241" y="202"/>
                </a:cubicBezTo>
                <a:cubicBezTo>
                  <a:pt x="241" y="202"/>
                  <a:pt x="241" y="202"/>
                  <a:pt x="241" y="202"/>
                </a:cubicBezTo>
                <a:cubicBezTo>
                  <a:pt x="241" y="201"/>
                  <a:pt x="240" y="199"/>
                  <a:pt x="239" y="198"/>
                </a:cubicBezTo>
                <a:cubicBezTo>
                  <a:pt x="237" y="197"/>
                  <a:pt x="235" y="197"/>
                  <a:pt x="233" y="196"/>
                </a:cubicBezTo>
                <a:cubicBezTo>
                  <a:pt x="233" y="196"/>
                  <a:pt x="233" y="196"/>
                  <a:pt x="233" y="197"/>
                </a:cubicBezTo>
                <a:cubicBezTo>
                  <a:pt x="232" y="197"/>
                  <a:pt x="232" y="197"/>
                  <a:pt x="232" y="197"/>
                </a:cubicBezTo>
                <a:cubicBezTo>
                  <a:pt x="232" y="196"/>
                  <a:pt x="231" y="195"/>
                  <a:pt x="231" y="195"/>
                </a:cubicBezTo>
                <a:cubicBezTo>
                  <a:pt x="232" y="195"/>
                  <a:pt x="233" y="194"/>
                  <a:pt x="234" y="194"/>
                </a:cubicBezTo>
                <a:cubicBezTo>
                  <a:pt x="233" y="193"/>
                  <a:pt x="232" y="194"/>
                  <a:pt x="231" y="194"/>
                </a:cubicBezTo>
                <a:cubicBezTo>
                  <a:pt x="231" y="193"/>
                  <a:pt x="230" y="192"/>
                  <a:pt x="229" y="192"/>
                </a:cubicBezTo>
                <a:cubicBezTo>
                  <a:pt x="229" y="192"/>
                  <a:pt x="229" y="192"/>
                  <a:pt x="229" y="192"/>
                </a:cubicBezTo>
                <a:cubicBezTo>
                  <a:pt x="229" y="192"/>
                  <a:pt x="229" y="192"/>
                  <a:pt x="229" y="192"/>
                </a:cubicBezTo>
                <a:cubicBezTo>
                  <a:pt x="230" y="191"/>
                  <a:pt x="231" y="191"/>
                  <a:pt x="232" y="191"/>
                </a:cubicBezTo>
                <a:cubicBezTo>
                  <a:pt x="233" y="192"/>
                  <a:pt x="233" y="192"/>
                  <a:pt x="234" y="192"/>
                </a:cubicBezTo>
                <a:close/>
                <a:moveTo>
                  <a:pt x="180" y="193"/>
                </a:moveTo>
                <a:cubicBezTo>
                  <a:pt x="180" y="193"/>
                  <a:pt x="180" y="193"/>
                  <a:pt x="180" y="193"/>
                </a:cubicBezTo>
                <a:cubicBezTo>
                  <a:pt x="179" y="192"/>
                  <a:pt x="179" y="192"/>
                  <a:pt x="179" y="192"/>
                </a:cubicBezTo>
                <a:cubicBezTo>
                  <a:pt x="180" y="192"/>
                  <a:pt x="180" y="193"/>
                  <a:pt x="180" y="193"/>
                </a:cubicBezTo>
                <a:close/>
                <a:moveTo>
                  <a:pt x="191" y="195"/>
                </a:moveTo>
                <a:cubicBezTo>
                  <a:pt x="190" y="195"/>
                  <a:pt x="191" y="193"/>
                  <a:pt x="190" y="193"/>
                </a:cubicBezTo>
                <a:cubicBezTo>
                  <a:pt x="191" y="192"/>
                  <a:pt x="191" y="195"/>
                  <a:pt x="191" y="195"/>
                </a:cubicBezTo>
                <a:close/>
                <a:moveTo>
                  <a:pt x="194" y="195"/>
                </a:moveTo>
                <a:cubicBezTo>
                  <a:pt x="194" y="195"/>
                  <a:pt x="193" y="195"/>
                  <a:pt x="193" y="195"/>
                </a:cubicBezTo>
                <a:cubicBezTo>
                  <a:pt x="193" y="195"/>
                  <a:pt x="193" y="195"/>
                  <a:pt x="193" y="195"/>
                </a:cubicBezTo>
                <a:cubicBezTo>
                  <a:pt x="193" y="195"/>
                  <a:pt x="194" y="195"/>
                  <a:pt x="194" y="195"/>
                </a:cubicBezTo>
                <a:close/>
                <a:moveTo>
                  <a:pt x="261" y="195"/>
                </a:moveTo>
                <a:cubicBezTo>
                  <a:pt x="260" y="195"/>
                  <a:pt x="260" y="195"/>
                  <a:pt x="260" y="195"/>
                </a:cubicBezTo>
                <a:cubicBezTo>
                  <a:pt x="261" y="195"/>
                  <a:pt x="261" y="195"/>
                  <a:pt x="261" y="195"/>
                </a:cubicBezTo>
                <a:cubicBezTo>
                  <a:pt x="261" y="195"/>
                  <a:pt x="261" y="195"/>
                  <a:pt x="261" y="195"/>
                </a:cubicBezTo>
                <a:close/>
                <a:moveTo>
                  <a:pt x="228" y="196"/>
                </a:moveTo>
                <a:cubicBezTo>
                  <a:pt x="228" y="196"/>
                  <a:pt x="228" y="196"/>
                  <a:pt x="228" y="196"/>
                </a:cubicBezTo>
                <a:cubicBezTo>
                  <a:pt x="228" y="196"/>
                  <a:pt x="227" y="196"/>
                  <a:pt x="226" y="195"/>
                </a:cubicBezTo>
                <a:cubicBezTo>
                  <a:pt x="226" y="196"/>
                  <a:pt x="225" y="196"/>
                  <a:pt x="225" y="196"/>
                </a:cubicBezTo>
                <a:cubicBezTo>
                  <a:pt x="225" y="195"/>
                  <a:pt x="225" y="195"/>
                  <a:pt x="225" y="195"/>
                </a:cubicBezTo>
                <a:cubicBezTo>
                  <a:pt x="224" y="196"/>
                  <a:pt x="224" y="196"/>
                  <a:pt x="224" y="196"/>
                </a:cubicBezTo>
                <a:cubicBezTo>
                  <a:pt x="225" y="195"/>
                  <a:pt x="227" y="195"/>
                  <a:pt x="228" y="195"/>
                </a:cubicBezTo>
                <a:cubicBezTo>
                  <a:pt x="228" y="195"/>
                  <a:pt x="228" y="196"/>
                  <a:pt x="228" y="196"/>
                </a:cubicBezTo>
                <a:close/>
                <a:moveTo>
                  <a:pt x="223" y="196"/>
                </a:moveTo>
                <a:cubicBezTo>
                  <a:pt x="223" y="196"/>
                  <a:pt x="222" y="196"/>
                  <a:pt x="222" y="196"/>
                </a:cubicBezTo>
                <a:cubicBezTo>
                  <a:pt x="221" y="196"/>
                  <a:pt x="221" y="196"/>
                  <a:pt x="221" y="196"/>
                </a:cubicBezTo>
                <a:cubicBezTo>
                  <a:pt x="222" y="196"/>
                  <a:pt x="223" y="195"/>
                  <a:pt x="223" y="196"/>
                </a:cubicBezTo>
                <a:close/>
                <a:moveTo>
                  <a:pt x="263" y="197"/>
                </a:moveTo>
                <a:cubicBezTo>
                  <a:pt x="263" y="196"/>
                  <a:pt x="263" y="196"/>
                  <a:pt x="263" y="196"/>
                </a:cubicBezTo>
                <a:cubicBezTo>
                  <a:pt x="263" y="197"/>
                  <a:pt x="263" y="197"/>
                  <a:pt x="263" y="197"/>
                </a:cubicBezTo>
                <a:cubicBezTo>
                  <a:pt x="263" y="197"/>
                  <a:pt x="263" y="197"/>
                  <a:pt x="263" y="197"/>
                </a:cubicBezTo>
                <a:close/>
                <a:moveTo>
                  <a:pt x="262" y="197"/>
                </a:moveTo>
                <a:cubicBezTo>
                  <a:pt x="262" y="197"/>
                  <a:pt x="262" y="197"/>
                  <a:pt x="262" y="197"/>
                </a:cubicBezTo>
                <a:cubicBezTo>
                  <a:pt x="262" y="198"/>
                  <a:pt x="261" y="198"/>
                  <a:pt x="261" y="199"/>
                </a:cubicBezTo>
                <a:cubicBezTo>
                  <a:pt x="262" y="199"/>
                  <a:pt x="262" y="199"/>
                  <a:pt x="262" y="199"/>
                </a:cubicBezTo>
                <a:cubicBezTo>
                  <a:pt x="261" y="199"/>
                  <a:pt x="260" y="200"/>
                  <a:pt x="260" y="200"/>
                </a:cubicBezTo>
                <a:cubicBezTo>
                  <a:pt x="258" y="200"/>
                  <a:pt x="257" y="200"/>
                  <a:pt x="256" y="199"/>
                </a:cubicBezTo>
                <a:cubicBezTo>
                  <a:pt x="258" y="198"/>
                  <a:pt x="261" y="200"/>
                  <a:pt x="261" y="197"/>
                </a:cubicBezTo>
                <a:cubicBezTo>
                  <a:pt x="261" y="197"/>
                  <a:pt x="261" y="197"/>
                  <a:pt x="261" y="197"/>
                </a:cubicBezTo>
                <a:cubicBezTo>
                  <a:pt x="262" y="197"/>
                  <a:pt x="262" y="197"/>
                  <a:pt x="262" y="197"/>
                </a:cubicBezTo>
                <a:close/>
                <a:moveTo>
                  <a:pt x="234" y="201"/>
                </a:moveTo>
                <a:cubicBezTo>
                  <a:pt x="234" y="200"/>
                  <a:pt x="234" y="200"/>
                  <a:pt x="234" y="200"/>
                </a:cubicBezTo>
                <a:cubicBezTo>
                  <a:pt x="234" y="199"/>
                  <a:pt x="234" y="199"/>
                  <a:pt x="234" y="199"/>
                </a:cubicBezTo>
                <a:cubicBezTo>
                  <a:pt x="234" y="199"/>
                  <a:pt x="234" y="199"/>
                  <a:pt x="234" y="199"/>
                </a:cubicBezTo>
                <a:cubicBezTo>
                  <a:pt x="234" y="201"/>
                  <a:pt x="234" y="201"/>
                  <a:pt x="234" y="201"/>
                </a:cubicBezTo>
                <a:cubicBezTo>
                  <a:pt x="234" y="201"/>
                  <a:pt x="234" y="201"/>
                  <a:pt x="234" y="201"/>
                </a:cubicBezTo>
                <a:close/>
                <a:moveTo>
                  <a:pt x="267" y="201"/>
                </a:moveTo>
                <a:cubicBezTo>
                  <a:pt x="267" y="201"/>
                  <a:pt x="266" y="200"/>
                  <a:pt x="266" y="199"/>
                </a:cubicBezTo>
                <a:cubicBezTo>
                  <a:pt x="266" y="200"/>
                  <a:pt x="268" y="200"/>
                  <a:pt x="267" y="201"/>
                </a:cubicBezTo>
                <a:close/>
                <a:moveTo>
                  <a:pt x="192" y="200"/>
                </a:moveTo>
                <a:cubicBezTo>
                  <a:pt x="192" y="199"/>
                  <a:pt x="193" y="200"/>
                  <a:pt x="194" y="200"/>
                </a:cubicBezTo>
                <a:cubicBezTo>
                  <a:pt x="194" y="202"/>
                  <a:pt x="196" y="201"/>
                  <a:pt x="197" y="202"/>
                </a:cubicBezTo>
                <a:cubicBezTo>
                  <a:pt x="197" y="201"/>
                  <a:pt x="198" y="201"/>
                  <a:pt x="198" y="201"/>
                </a:cubicBezTo>
                <a:cubicBezTo>
                  <a:pt x="199" y="201"/>
                  <a:pt x="200" y="202"/>
                  <a:pt x="201" y="203"/>
                </a:cubicBezTo>
                <a:cubicBezTo>
                  <a:pt x="202" y="203"/>
                  <a:pt x="202" y="203"/>
                  <a:pt x="202" y="203"/>
                </a:cubicBezTo>
                <a:cubicBezTo>
                  <a:pt x="203" y="203"/>
                  <a:pt x="204" y="203"/>
                  <a:pt x="205" y="203"/>
                </a:cubicBezTo>
                <a:cubicBezTo>
                  <a:pt x="205" y="204"/>
                  <a:pt x="205" y="204"/>
                  <a:pt x="205" y="204"/>
                </a:cubicBezTo>
                <a:cubicBezTo>
                  <a:pt x="204" y="204"/>
                  <a:pt x="203" y="203"/>
                  <a:pt x="203" y="204"/>
                </a:cubicBezTo>
                <a:cubicBezTo>
                  <a:pt x="203" y="204"/>
                  <a:pt x="203" y="204"/>
                  <a:pt x="203" y="204"/>
                </a:cubicBezTo>
                <a:cubicBezTo>
                  <a:pt x="202" y="204"/>
                  <a:pt x="201" y="203"/>
                  <a:pt x="200" y="204"/>
                </a:cubicBezTo>
                <a:cubicBezTo>
                  <a:pt x="198" y="204"/>
                  <a:pt x="196" y="203"/>
                  <a:pt x="194" y="202"/>
                </a:cubicBezTo>
                <a:cubicBezTo>
                  <a:pt x="193" y="203"/>
                  <a:pt x="193" y="201"/>
                  <a:pt x="191" y="202"/>
                </a:cubicBezTo>
                <a:cubicBezTo>
                  <a:pt x="191" y="202"/>
                  <a:pt x="191" y="201"/>
                  <a:pt x="190" y="201"/>
                </a:cubicBezTo>
                <a:cubicBezTo>
                  <a:pt x="190" y="201"/>
                  <a:pt x="190" y="201"/>
                  <a:pt x="190" y="201"/>
                </a:cubicBezTo>
                <a:cubicBezTo>
                  <a:pt x="191" y="201"/>
                  <a:pt x="190" y="199"/>
                  <a:pt x="192" y="200"/>
                </a:cubicBezTo>
                <a:close/>
                <a:moveTo>
                  <a:pt x="270" y="202"/>
                </a:moveTo>
                <a:cubicBezTo>
                  <a:pt x="269" y="201"/>
                  <a:pt x="269" y="201"/>
                  <a:pt x="269" y="201"/>
                </a:cubicBezTo>
                <a:cubicBezTo>
                  <a:pt x="269" y="201"/>
                  <a:pt x="269" y="201"/>
                  <a:pt x="269" y="201"/>
                </a:cubicBezTo>
                <a:cubicBezTo>
                  <a:pt x="270" y="202"/>
                  <a:pt x="270" y="202"/>
                  <a:pt x="270" y="202"/>
                </a:cubicBezTo>
                <a:close/>
                <a:moveTo>
                  <a:pt x="202" y="202"/>
                </a:moveTo>
                <a:cubicBezTo>
                  <a:pt x="202" y="202"/>
                  <a:pt x="201" y="202"/>
                  <a:pt x="201" y="202"/>
                </a:cubicBezTo>
                <a:cubicBezTo>
                  <a:pt x="202" y="202"/>
                  <a:pt x="202" y="202"/>
                  <a:pt x="202" y="202"/>
                </a:cubicBezTo>
                <a:close/>
                <a:moveTo>
                  <a:pt x="230" y="202"/>
                </a:moveTo>
                <a:cubicBezTo>
                  <a:pt x="230" y="202"/>
                  <a:pt x="230" y="203"/>
                  <a:pt x="229" y="203"/>
                </a:cubicBezTo>
                <a:cubicBezTo>
                  <a:pt x="229" y="202"/>
                  <a:pt x="229" y="202"/>
                  <a:pt x="230" y="202"/>
                </a:cubicBezTo>
                <a:close/>
                <a:moveTo>
                  <a:pt x="222" y="203"/>
                </a:moveTo>
                <a:cubicBezTo>
                  <a:pt x="222" y="203"/>
                  <a:pt x="221" y="203"/>
                  <a:pt x="221" y="203"/>
                </a:cubicBezTo>
                <a:cubicBezTo>
                  <a:pt x="222" y="203"/>
                  <a:pt x="222" y="203"/>
                  <a:pt x="222" y="203"/>
                </a:cubicBezTo>
                <a:close/>
                <a:moveTo>
                  <a:pt x="273" y="203"/>
                </a:moveTo>
                <a:cubicBezTo>
                  <a:pt x="272" y="203"/>
                  <a:pt x="272" y="203"/>
                  <a:pt x="272" y="203"/>
                </a:cubicBezTo>
                <a:cubicBezTo>
                  <a:pt x="272" y="203"/>
                  <a:pt x="273" y="203"/>
                  <a:pt x="273" y="203"/>
                </a:cubicBezTo>
                <a:close/>
                <a:moveTo>
                  <a:pt x="210" y="204"/>
                </a:moveTo>
                <a:cubicBezTo>
                  <a:pt x="210" y="204"/>
                  <a:pt x="210" y="204"/>
                  <a:pt x="210" y="204"/>
                </a:cubicBezTo>
                <a:cubicBezTo>
                  <a:pt x="209" y="204"/>
                  <a:pt x="208" y="204"/>
                  <a:pt x="207" y="205"/>
                </a:cubicBezTo>
                <a:cubicBezTo>
                  <a:pt x="207" y="204"/>
                  <a:pt x="207" y="204"/>
                  <a:pt x="207" y="204"/>
                </a:cubicBezTo>
                <a:cubicBezTo>
                  <a:pt x="208" y="204"/>
                  <a:pt x="208" y="205"/>
                  <a:pt x="209" y="204"/>
                </a:cubicBezTo>
                <a:cubicBezTo>
                  <a:pt x="208" y="203"/>
                  <a:pt x="208" y="203"/>
                  <a:pt x="208" y="203"/>
                </a:cubicBezTo>
                <a:cubicBezTo>
                  <a:pt x="209" y="204"/>
                  <a:pt x="210" y="203"/>
                  <a:pt x="210" y="204"/>
                </a:cubicBezTo>
                <a:close/>
                <a:moveTo>
                  <a:pt x="216" y="203"/>
                </a:moveTo>
                <a:cubicBezTo>
                  <a:pt x="216" y="205"/>
                  <a:pt x="213" y="204"/>
                  <a:pt x="212" y="204"/>
                </a:cubicBezTo>
                <a:cubicBezTo>
                  <a:pt x="212" y="204"/>
                  <a:pt x="212" y="204"/>
                  <a:pt x="211" y="204"/>
                </a:cubicBezTo>
                <a:cubicBezTo>
                  <a:pt x="213" y="203"/>
                  <a:pt x="215" y="205"/>
                  <a:pt x="216" y="203"/>
                </a:cubicBezTo>
                <a:close/>
                <a:moveTo>
                  <a:pt x="206" y="204"/>
                </a:moveTo>
                <a:cubicBezTo>
                  <a:pt x="206" y="204"/>
                  <a:pt x="206" y="204"/>
                  <a:pt x="206" y="204"/>
                </a:cubicBezTo>
                <a:cubicBezTo>
                  <a:pt x="205" y="204"/>
                  <a:pt x="205" y="204"/>
                  <a:pt x="205" y="204"/>
                </a:cubicBezTo>
                <a:cubicBezTo>
                  <a:pt x="206" y="204"/>
                  <a:pt x="206" y="204"/>
                  <a:pt x="206" y="204"/>
                </a:cubicBezTo>
                <a:cubicBezTo>
                  <a:pt x="206" y="204"/>
                  <a:pt x="206" y="204"/>
                  <a:pt x="206" y="204"/>
                </a:cubicBezTo>
                <a:close/>
                <a:moveTo>
                  <a:pt x="276" y="206"/>
                </a:moveTo>
                <a:cubicBezTo>
                  <a:pt x="276" y="205"/>
                  <a:pt x="275" y="205"/>
                  <a:pt x="275" y="204"/>
                </a:cubicBezTo>
                <a:cubicBezTo>
                  <a:pt x="275" y="205"/>
                  <a:pt x="276" y="205"/>
                  <a:pt x="276" y="206"/>
                </a:cubicBezTo>
                <a:close/>
                <a:moveTo>
                  <a:pt x="223" y="204"/>
                </a:moveTo>
                <a:cubicBezTo>
                  <a:pt x="221" y="205"/>
                  <a:pt x="219" y="206"/>
                  <a:pt x="217" y="207"/>
                </a:cubicBezTo>
                <a:cubicBezTo>
                  <a:pt x="218" y="204"/>
                  <a:pt x="220" y="204"/>
                  <a:pt x="223" y="204"/>
                </a:cubicBezTo>
                <a:close/>
                <a:moveTo>
                  <a:pt x="213" y="206"/>
                </a:moveTo>
                <a:cubicBezTo>
                  <a:pt x="212" y="207"/>
                  <a:pt x="212" y="207"/>
                  <a:pt x="212" y="207"/>
                </a:cubicBezTo>
                <a:cubicBezTo>
                  <a:pt x="211" y="206"/>
                  <a:pt x="211" y="206"/>
                  <a:pt x="210" y="206"/>
                </a:cubicBezTo>
                <a:cubicBezTo>
                  <a:pt x="211" y="205"/>
                  <a:pt x="212" y="205"/>
                  <a:pt x="213" y="206"/>
                </a:cubicBezTo>
                <a:close/>
                <a:moveTo>
                  <a:pt x="275" y="206"/>
                </a:moveTo>
                <a:cubicBezTo>
                  <a:pt x="275" y="206"/>
                  <a:pt x="275" y="206"/>
                  <a:pt x="275" y="206"/>
                </a:cubicBezTo>
                <a:cubicBezTo>
                  <a:pt x="274" y="206"/>
                  <a:pt x="273" y="206"/>
                  <a:pt x="273" y="205"/>
                </a:cubicBezTo>
                <a:cubicBezTo>
                  <a:pt x="274" y="205"/>
                  <a:pt x="274" y="206"/>
                  <a:pt x="275" y="206"/>
                </a:cubicBezTo>
                <a:close/>
                <a:moveTo>
                  <a:pt x="277" y="208"/>
                </a:moveTo>
                <a:cubicBezTo>
                  <a:pt x="276" y="207"/>
                  <a:pt x="276" y="207"/>
                  <a:pt x="276" y="207"/>
                </a:cubicBezTo>
                <a:cubicBezTo>
                  <a:pt x="277" y="207"/>
                  <a:pt x="277" y="207"/>
                  <a:pt x="277" y="207"/>
                </a:cubicBezTo>
                <a:cubicBezTo>
                  <a:pt x="277" y="208"/>
                  <a:pt x="277" y="208"/>
                  <a:pt x="277" y="208"/>
                </a:cubicBezTo>
                <a:close/>
                <a:moveTo>
                  <a:pt x="247" y="208"/>
                </a:moveTo>
                <a:cubicBezTo>
                  <a:pt x="247" y="210"/>
                  <a:pt x="247" y="212"/>
                  <a:pt x="248" y="214"/>
                </a:cubicBezTo>
                <a:cubicBezTo>
                  <a:pt x="248" y="214"/>
                  <a:pt x="249" y="213"/>
                  <a:pt x="249" y="214"/>
                </a:cubicBezTo>
                <a:cubicBezTo>
                  <a:pt x="251" y="215"/>
                  <a:pt x="249" y="217"/>
                  <a:pt x="251" y="219"/>
                </a:cubicBezTo>
                <a:cubicBezTo>
                  <a:pt x="251" y="220"/>
                  <a:pt x="251" y="221"/>
                  <a:pt x="251" y="221"/>
                </a:cubicBezTo>
                <a:cubicBezTo>
                  <a:pt x="251" y="222"/>
                  <a:pt x="252" y="223"/>
                  <a:pt x="253" y="223"/>
                </a:cubicBezTo>
                <a:cubicBezTo>
                  <a:pt x="252" y="224"/>
                  <a:pt x="255" y="224"/>
                  <a:pt x="254" y="225"/>
                </a:cubicBezTo>
                <a:cubicBezTo>
                  <a:pt x="256" y="226"/>
                  <a:pt x="254" y="227"/>
                  <a:pt x="256" y="228"/>
                </a:cubicBezTo>
                <a:cubicBezTo>
                  <a:pt x="256" y="228"/>
                  <a:pt x="256" y="228"/>
                  <a:pt x="256" y="228"/>
                </a:cubicBezTo>
                <a:cubicBezTo>
                  <a:pt x="256" y="228"/>
                  <a:pt x="256" y="228"/>
                  <a:pt x="256" y="228"/>
                </a:cubicBezTo>
                <a:cubicBezTo>
                  <a:pt x="257" y="228"/>
                  <a:pt x="257" y="228"/>
                  <a:pt x="257" y="228"/>
                </a:cubicBezTo>
                <a:cubicBezTo>
                  <a:pt x="256" y="231"/>
                  <a:pt x="259" y="231"/>
                  <a:pt x="260" y="234"/>
                </a:cubicBezTo>
                <a:cubicBezTo>
                  <a:pt x="260" y="233"/>
                  <a:pt x="260" y="233"/>
                  <a:pt x="260" y="233"/>
                </a:cubicBezTo>
                <a:cubicBezTo>
                  <a:pt x="259" y="235"/>
                  <a:pt x="260" y="237"/>
                  <a:pt x="259" y="238"/>
                </a:cubicBezTo>
                <a:cubicBezTo>
                  <a:pt x="260" y="238"/>
                  <a:pt x="260" y="240"/>
                  <a:pt x="259" y="241"/>
                </a:cubicBezTo>
                <a:cubicBezTo>
                  <a:pt x="258" y="243"/>
                  <a:pt x="258" y="246"/>
                  <a:pt x="256" y="247"/>
                </a:cubicBezTo>
                <a:cubicBezTo>
                  <a:pt x="257" y="248"/>
                  <a:pt x="256" y="248"/>
                  <a:pt x="256" y="248"/>
                </a:cubicBezTo>
                <a:cubicBezTo>
                  <a:pt x="254" y="251"/>
                  <a:pt x="251" y="254"/>
                  <a:pt x="250" y="257"/>
                </a:cubicBezTo>
                <a:cubicBezTo>
                  <a:pt x="249" y="258"/>
                  <a:pt x="250" y="260"/>
                  <a:pt x="249" y="260"/>
                </a:cubicBezTo>
                <a:cubicBezTo>
                  <a:pt x="248" y="259"/>
                  <a:pt x="247" y="260"/>
                  <a:pt x="246" y="260"/>
                </a:cubicBezTo>
                <a:cubicBezTo>
                  <a:pt x="245" y="261"/>
                  <a:pt x="244" y="261"/>
                  <a:pt x="243" y="262"/>
                </a:cubicBezTo>
                <a:cubicBezTo>
                  <a:pt x="243" y="262"/>
                  <a:pt x="243" y="262"/>
                  <a:pt x="243" y="261"/>
                </a:cubicBezTo>
                <a:cubicBezTo>
                  <a:pt x="243" y="261"/>
                  <a:pt x="243" y="261"/>
                  <a:pt x="243" y="261"/>
                </a:cubicBezTo>
                <a:cubicBezTo>
                  <a:pt x="243" y="260"/>
                  <a:pt x="242" y="261"/>
                  <a:pt x="242" y="261"/>
                </a:cubicBezTo>
                <a:cubicBezTo>
                  <a:pt x="242" y="260"/>
                  <a:pt x="243" y="260"/>
                  <a:pt x="242" y="260"/>
                </a:cubicBezTo>
                <a:cubicBezTo>
                  <a:pt x="242" y="260"/>
                  <a:pt x="242" y="259"/>
                  <a:pt x="242" y="259"/>
                </a:cubicBezTo>
                <a:cubicBezTo>
                  <a:pt x="241" y="261"/>
                  <a:pt x="240" y="261"/>
                  <a:pt x="239" y="262"/>
                </a:cubicBezTo>
                <a:cubicBezTo>
                  <a:pt x="238" y="259"/>
                  <a:pt x="234" y="260"/>
                  <a:pt x="235" y="257"/>
                </a:cubicBezTo>
                <a:cubicBezTo>
                  <a:pt x="235" y="256"/>
                  <a:pt x="235" y="255"/>
                  <a:pt x="235" y="255"/>
                </a:cubicBezTo>
                <a:cubicBezTo>
                  <a:pt x="235" y="254"/>
                  <a:pt x="235" y="254"/>
                  <a:pt x="235" y="254"/>
                </a:cubicBezTo>
                <a:cubicBezTo>
                  <a:pt x="235" y="254"/>
                  <a:pt x="235" y="254"/>
                  <a:pt x="235" y="254"/>
                </a:cubicBezTo>
                <a:cubicBezTo>
                  <a:pt x="234" y="253"/>
                  <a:pt x="234" y="254"/>
                  <a:pt x="233" y="254"/>
                </a:cubicBezTo>
                <a:cubicBezTo>
                  <a:pt x="234" y="253"/>
                  <a:pt x="234" y="252"/>
                  <a:pt x="234" y="251"/>
                </a:cubicBezTo>
                <a:cubicBezTo>
                  <a:pt x="233" y="251"/>
                  <a:pt x="233" y="253"/>
                  <a:pt x="231" y="253"/>
                </a:cubicBezTo>
                <a:cubicBezTo>
                  <a:pt x="233" y="252"/>
                  <a:pt x="233" y="250"/>
                  <a:pt x="234" y="248"/>
                </a:cubicBezTo>
                <a:cubicBezTo>
                  <a:pt x="234" y="248"/>
                  <a:pt x="234" y="248"/>
                  <a:pt x="233" y="248"/>
                </a:cubicBezTo>
                <a:cubicBezTo>
                  <a:pt x="232" y="250"/>
                  <a:pt x="231" y="250"/>
                  <a:pt x="230" y="252"/>
                </a:cubicBezTo>
                <a:cubicBezTo>
                  <a:pt x="229" y="251"/>
                  <a:pt x="230" y="250"/>
                  <a:pt x="229" y="249"/>
                </a:cubicBezTo>
                <a:cubicBezTo>
                  <a:pt x="229" y="248"/>
                  <a:pt x="229" y="248"/>
                  <a:pt x="228" y="248"/>
                </a:cubicBezTo>
                <a:cubicBezTo>
                  <a:pt x="229" y="247"/>
                  <a:pt x="228" y="247"/>
                  <a:pt x="228" y="247"/>
                </a:cubicBezTo>
                <a:cubicBezTo>
                  <a:pt x="228" y="246"/>
                  <a:pt x="227" y="246"/>
                  <a:pt x="226" y="245"/>
                </a:cubicBezTo>
                <a:cubicBezTo>
                  <a:pt x="226" y="246"/>
                  <a:pt x="226" y="246"/>
                  <a:pt x="226" y="246"/>
                </a:cubicBezTo>
                <a:cubicBezTo>
                  <a:pt x="224" y="244"/>
                  <a:pt x="224" y="244"/>
                  <a:pt x="224" y="244"/>
                </a:cubicBezTo>
                <a:cubicBezTo>
                  <a:pt x="223" y="245"/>
                  <a:pt x="223" y="244"/>
                  <a:pt x="222" y="244"/>
                </a:cubicBezTo>
                <a:cubicBezTo>
                  <a:pt x="220" y="244"/>
                  <a:pt x="218" y="247"/>
                  <a:pt x="216" y="245"/>
                </a:cubicBezTo>
                <a:cubicBezTo>
                  <a:pt x="214" y="247"/>
                  <a:pt x="212" y="246"/>
                  <a:pt x="211" y="249"/>
                </a:cubicBezTo>
                <a:cubicBezTo>
                  <a:pt x="209" y="248"/>
                  <a:pt x="206" y="248"/>
                  <a:pt x="205" y="250"/>
                </a:cubicBezTo>
                <a:cubicBezTo>
                  <a:pt x="204" y="249"/>
                  <a:pt x="203" y="250"/>
                  <a:pt x="202" y="251"/>
                </a:cubicBezTo>
                <a:cubicBezTo>
                  <a:pt x="200" y="251"/>
                  <a:pt x="200" y="250"/>
                  <a:pt x="199" y="249"/>
                </a:cubicBezTo>
                <a:cubicBezTo>
                  <a:pt x="199" y="248"/>
                  <a:pt x="200" y="247"/>
                  <a:pt x="200" y="246"/>
                </a:cubicBezTo>
                <a:cubicBezTo>
                  <a:pt x="200" y="243"/>
                  <a:pt x="201" y="240"/>
                  <a:pt x="200" y="238"/>
                </a:cubicBezTo>
                <a:cubicBezTo>
                  <a:pt x="200" y="236"/>
                  <a:pt x="199" y="235"/>
                  <a:pt x="198" y="234"/>
                </a:cubicBezTo>
                <a:cubicBezTo>
                  <a:pt x="199" y="234"/>
                  <a:pt x="199" y="235"/>
                  <a:pt x="199" y="235"/>
                </a:cubicBezTo>
                <a:cubicBezTo>
                  <a:pt x="200" y="234"/>
                  <a:pt x="199" y="234"/>
                  <a:pt x="199" y="233"/>
                </a:cubicBezTo>
                <a:cubicBezTo>
                  <a:pt x="200" y="234"/>
                  <a:pt x="200" y="234"/>
                  <a:pt x="200" y="234"/>
                </a:cubicBezTo>
                <a:cubicBezTo>
                  <a:pt x="200" y="233"/>
                  <a:pt x="199" y="232"/>
                  <a:pt x="199" y="230"/>
                </a:cubicBezTo>
                <a:cubicBezTo>
                  <a:pt x="200" y="229"/>
                  <a:pt x="200" y="227"/>
                  <a:pt x="201" y="226"/>
                </a:cubicBezTo>
                <a:cubicBezTo>
                  <a:pt x="201" y="226"/>
                  <a:pt x="201" y="227"/>
                  <a:pt x="201" y="227"/>
                </a:cubicBezTo>
                <a:cubicBezTo>
                  <a:pt x="202" y="227"/>
                  <a:pt x="201" y="226"/>
                  <a:pt x="202" y="226"/>
                </a:cubicBezTo>
                <a:cubicBezTo>
                  <a:pt x="203" y="226"/>
                  <a:pt x="204" y="225"/>
                  <a:pt x="205" y="224"/>
                </a:cubicBezTo>
                <a:cubicBezTo>
                  <a:pt x="206" y="224"/>
                  <a:pt x="208" y="224"/>
                  <a:pt x="209" y="223"/>
                </a:cubicBezTo>
                <a:cubicBezTo>
                  <a:pt x="209" y="223"/>
                  <a:pt x="211" y="223"/>
                  <a:pt x="212" y="223"/>
                </a:cubicBezTo>
                <a:cubicBezTo>
                  <a:pt x="213" y="221"/>
                  <a:pt x="215" y="220"/>
                  <a:pt x="214" y="218"/>
                </a:cubicBezTo>
                <a:cubicBezTo>
                  <a:pt x="215" y="217"/>
                  <a:pt x="215" y="217"/>
                  <a:pt x="215" y="217"/>
                </a:cubicBezTo>
                <a:cubicBezTo>
                  <a:pt x="216" y="219"/>
                  <a:pt x="216" y="219"/>
                  <a:pt x="216" y="219"/>
                </a:cubicBezTo>
                <a:cubicBezTo>
                  <a:pt x="216" y="218"/>
                  <a:pt x="217" y="218"/>
                  <a:pt x="216" y="217"/>
                </a:cubicBezTo>
                <a:cubicBezTo>
                  <a:pt x="217" y="217"/>
                  <a:pt x="218" y="218"/>
                  <a:pt x="218" y="217"/>
                </a:cubicBezTo>
                <a:cubicBezTo>
                  <a:pt x="218" y="216"/>
                  <a:pt x="218" y="216"/>
                  <a:pt x="218" y="216"/>
                </a:cubicBezTo>
                <a:cubicBezTo>
                  <a:pt x="219" y="215"/>
                  <a:pt x="219" y="215"/>
                  <a:pt x="219" y="215"/>
                </a:cubicBezTo>
                <a:cubicBezTo>
                  <a:pt x="219" y="215"/>
                  <a:pt x="219" y="215"/>
                  <a:pt x="219" y="215"/>
                </a:cubicBezTo>
                <a:cubicBezTo>
                  <a:pt x="219" y="215"/>
                  <a:pt x="219" y="215"/>
                  <a:pt x="219" y="215"/>
                </a:cubicBezTo>
                <a:cubicBezTo>
                  <a:pt x="219" y="214"/>
                  <a:pt x="219" y="214"/>
                  <a:pt x="219" y="214"/>
                </a:cubicBezTo>
                <a:cubicBezTo>
                  <a:pt x="219" y="214"/>
                  <a:pt x="219" y="214"/>
                  <a:pt x="220" y="214"/>
                </a:cubicBezTo>
                <a:cubicBezTo>
                  <a:pt x="220" y="214"/>
                  <a:pt x="220" y="214"/>
                  <a:pt x="220" y="214"/>
                </a:cubicBezTo>
                <a:cubicBezTo>
                  <a:pt x="221" y="213"/>
                  <a:pt x="221" y="213"/>
                  <a:pt x="221" y="213"/>
                </a:cubicBezTo>
                <a:cubicBezTo>
                  <a:pt x="221" y="214"/>
                  <a:pt x="222" y="213"/>
                  <a:pt x="222" y="213"/>
                </a:cubicBezTo>
                <a:cubicBezTo>
                  <a:pt x="223" y="214"/>
                  <a:pt x="223" y="214"/>
                  <a:pt x="223" y="214"/>
                </a:cubicBezTo>
                <a:cubicBezTo>
                  <a:pt x="223" y="215"/>
                  <a:pt x="223" y="215"/>
                  <a:pt x="223" y="215"/>
                </a:cubicBezTo>
                <a:cubicBezTo>
                  <a:pt x="223" y="215"/>
                  <a:pt x="223" y="215"/>
                  <a:pt x="223" y="215"/>
                </a:cubicBezTo>
                <a:cubicBezTo>
                  <a:pt x="224" y="215"/>
                  <a:pt x="224" y="215"/>
                  <a:pt x="224" y="214"/>
                </a:cubicBezTo>
                <a:cubicBezTo>
                  <a:pt x="225" y="215"/>
                  <a:pt x="226" y="215"/>
                  <a:pt x="226" y="215"/>
                </a:cubicBezTo>
                <a:cubicBezTo>
                  <a:pt x="226" y="214"/>
                  <a:pt x="226" y="213"/>
                  <a:pt x="226" y="212"/>
                </a:cubicBezTo>
                <a:cubicBezTo>
                  <a:pt x="227" y="212"/>
                  <a:pt x="227" y="210"/>
                  <a:pt x="229" y="210"/>
                </a:cubicBezTo>
                <a:cubicBezTo>
                  <a:pt x="230" y="210"/>
                  <a:pt x="231" y="211"/>
                  <a:pt x="231" y="210"/>
                </a:cubicBezTo>
                <a:cubicBezTo>
                  <a:pt x="231" y="209"/>
                  <a:pt x="231" y="209"/>
                  <a:pt x="230" y="208"/>
                </a:cubicBezTo>
                <a:cubicBezTo>
                  <a:pt x="230" y="208"/>
                  <a:pt x="231" y="209"/>
                  <a:pt x="232" y="209"/>
                </a:cubicBezTo>
                <a:cubicBezTo>
                  <a:pt x="232" y="210"/>
                  <a:pt x="233" y="209"/>
                  <a:pt x="234" y="210"/>
                </a:cubicBezTo>
                <a:cubicBezTo>
                  <a:pt x="234" y="209"/>
                  <a:pt x="235" y="211"/>
                  <a:pt x="235" y="210"/>
                </a:cubicBezTo>
                <a:cubicBezTo>
                  <a:pt x="236" y="212"/>
                  <a:pt x="236" y="209"/>
                  <a:pt x="238" y="210"/>
                </a:cubicBezTo>
                <a:cubicBezTo>
                  <a:pt x="237" y="212"/>
                  <a:pt x="235" y="211"/>
                  <a:pt x="236" y="213"/>
                </a:cubicBezTo>
                <a:cubicBezTo>
                  <a:pt x="235" y="214"/>
                  <a:pt x="235" y="215"/>
                  <a:pt x="236" y="216"/>
                </a:cubicBezTo>
                <a:cubicBezTo>
                  <a:pt x="238" y="217"/>
                  <a:pt x="239" y="218"/>
                  <a:pt x="241" y="219"/>
                </a:cubicBezTo>
                <a:cubicBezTo>
                  <a:pt x="241" y="220"/>
                  <a:pt x="242" y="220"/>
                  <a:pt x="243" y="219"/>
                </a:cubicBezTo>
                <a:cubicBezTo>
                  <a:pt x="244" y="218"/>
                  <a:pt x="244" y="216"/>
                  <a:pt x="245" y="214"/>
                </a:cubicBezTo>
                <a:cubicBezTo>
                  <a:pt x="245" y="214"/>
                  <a:pt x="245" y="214"/>
                  <a:pt x="245" y="214"/>
                </a:cubicBezTo>
                <a:cubicBezTo>
                  <a:pt x="245" y="214"/>
                  <a:pt x="245" y="213"/>
                  <a:pt x="245" y="213"/>
                </a:cubicBezTo>
                <a:cubicBezTo>
                  <a:pt x="245" y="211"/>
                  <a:pt x="245" y="210"/>
                  <a:pt x="246" y="208"/>
                </a:cubicBezTo>
                <a:cubicBezTo>
                  <a:pt x="247" y="208"/>
                  <a:pt x="247" y="208"/>
                  <a:pt x="247" y="208"/>
                </a:cubicBezTo>
                <a:close/>
                <a:moveTo>
                  <a:pt x="229" y="208"/>
                </a:moveTo>
                <a:cubicBezTo>
                  <a:pt x="229" y="209"/>
                  <a:pt x="229" y="209"/>
                  <a:pt x="228" y="209"/>
                </a:cubicBezTo>
                <a:cubicBezTo>
                  <a:pt x="228" y="209"/>
                  <a:pt x="228" y="209"/>
                  <a:pt x="227" y="209"/>
                </a:cubicBezTo>
                <a:cubicBezTo>
                  <a:pt x="228" y="208"/>
                  <a:pt x="228" y="208"/>
                  <a:pt x="228" y="208"/>
                </a:cubicBezTo>
                <a:cubicBezTo>
                  <a:pt x="228" y="209"/>
                  <a:pt x="229" y="209"/>
                  <a:pt x="229" y="208"/>
                </a:cubicBezTo>
                <a:close/>
                <a:moveTo>
                  <a:pt x="284" y="216"/>
                </a:moveTo>
                <a:cubicBezTo>
                  <a:pt x="283" y="216"/>
                  <a:pt x="283" y="216"/>
                  <a:pt x="283" y="216"/>
                </a:cubicBezTo>
                <a:cubicBezTo>
                  <a:pt x="283" y="215"/>
                  <a:pt x="283" y="215"/>
                  <a:pt x="283" y="215"/>
                </a:cubicBezTo>
                <a:cubicBezTo>
                  <a:pt x="283" y="215"/>
                  <a:pt x="284" y="215"/>
                  <a:pt x="284" y="216"/>
                </a:cubicBezTo>
                <a:close/>
                <a:moveTo>
                  <a:pt x="284" y="218"/>
                </a:moveTo>
                <a:cubicBezTo>
                  <a:pt x="284" y="217"/>
                  <a:pt x="284" y="217"/>
                  <a:pt x="284" y="217"/>
                </a:cubicBezTo>
                <a:cubicBezTo>
                  <a:pt x="284" y="218"/>
                  <a:pt x="284" y="218"/>
                  <a:pt x="284" y="218"/>
                </a:cubicBezTo>
                <a:cubicBezTo>
                  <a:pt x="284" y="218"/>
                  <a:pt x="284" y="218"/>
                  <a:pt x="284" y="218"/>
                </a:cubicBezTo>
                <a:close/>
                <a:moveTo>
                  <a:pt x="303" y="218"/>
                </a:moveTo>
                <a:cubicBezTo>
                  <a:pt x="303" y="218"/>
                  <a:pt x="303" y="218"/>
                  <a:pt x="303" y="218"/>
                </a:cubicBezTo>
                <a:cubicBezTo>
                  <a:pt x="302" y="219"/>
                  <a:pt x="302" y="218"/>
                  <a:pt x="301" y="219"/>
                </a:cubicBezTo>
                <a:cubicBezTo>
                  <a:pt x="301" y="218"/>
                  <a:pt x="303" y="218"/>
                  <a:pt x="303" y="218"/>
                </a:cubicBezTo>
                <a:cubicBezTo>
                  <a:pt x="303" y="218"/>
                  <a:pt x="303" y="218"/>
                  <a:pt x="303" y="218"/>
                </a:cubicBezTo>
                <a:close/>
                <a:moveTo>
                  <a:pt x="301" y="221"/>
                </a:moveTo>
                <a:cubicBezTo>
                  <a:pt x="300" y="220"/>
                  <a:pt x="300" y="222"/>
                  <a:pt x="299" y="221"/>
                </a:cubicBezTo>
                <a:cubicBezTo>
                  <a:pt x="299" y="220"/>
                  <a:pt x="299" y="220"/>
                  <a:pt x="300" y="219"/>
                </a:cubicBezTo>
                <a:cubicBezTo>
                  <a:pt x="301" y="220"/>
                  <a:pt x="301" y="220"/>
                  <a:pt x="301" y="221"/>
                </a:cubicBezTo>
                <a:close/>
                <a:moveTo>
                  <a:pt x="282" y="228"/>
                </a:moveTo>
                <a:cubicBezTo>
                  <a:pt x="280" y="228"/>
                  <a:pt x="279" y="226"/>
                  <a:pt x="278" y="225"/>
                </a:cubicBezTo>
                <a:cubicBezTo>
                  <a:pt x="282" y="228"/>
                  <a:pt x="282" y="228"/>
                  <a:pt x="282" y="228"/>
                </a:cubicBezTo>
                <a:close/>
                <a:moveTo>
                  <a:pt x="232" y="254"/>
                </a:moveTo>
                <a:cubicBezTo>
                  <a:pt x="232" y="255"/>
                  <a:pt x="231" y="254"/>
                  <a:pt x="231" y="254"/>
                </a:cubicBezTo>
                <a:cubicBezTo>
                  <a:pt x="231" y="254"/>
                  <a:pt x="231" y="254"/>
                  <a:pt x="231" y="254"/>
                </a:cubicBezTo>
                <a:cubicBezTo>
                  <a:pt x="231" y="254"/>
                  <a:pt x="232" y="254"/>
                  <a:pt x="232" y="254"/>
                </a:cubicBezTo>
                <a:close/>
                <a:moveTo>
                  <a:pt x="288" y="258"/>
                </a:moveTo>
                <a:cubicBezTo>
                  <a:pt x="288" y="259"/>
                  <a:pt x="286" y="261"/>
                  <a:pt x="289" y="262"/>
                </a:cubicBezTo>
                <a:cubicBezTo>
                  <a:pt x="289" y="262"/>
                  <a:pt x="289" y="262"/>
                  <a:pt x="289" y="262"/>
                </a:cubicBezTo>
                <a:cubicBezTo>
                  <a:pt x="289" y="262"/>
                  <a:pt x="289" y="262"/>
                  <a:pt x="289" y="262"/>
                </a:cubicBezTo>
                <a:cubicBezTo>
                  <a:pt x="289" y="261"/>
                  <a:pt x="289" y="261"/>
                  <a:pt x="289" y="261"/>
                </a:cubicBezTo>
                <a:cubicBezTo>
                  <a:pt x="289" y="262"/>
                  <a:pt x="289" y="264"/>
                  <a:pt x="290" y="264"/>
                </a:cubicBezTo>
                <a:cubicBezTo>
                  <a:pt x="291" y="264"/>
                  <a:pt x="292" y="264"/>
                  <a:pt x="292" y="263"/>
                </a:cubicBezTo>
                <a:cubicBezTo>
                  <a:pt x="293" y="264"/>
                  <a:pt x="292" y="265"/>
                  <a:pt x="292" y="266"/>
                </a:cubicBezTo>
                <a:cubicBezTo>
                  <a:pt x="291" y="266"/>
                  <a:pt x="291" y="266"/>
                  <a:pt x="291" y="266"/>
                </a:cubicBezTo>
                <a:cubicBezTo>
                  <a:pt x="291" y="267"/>
                  <a:pt x="291" y="267"/>
                  <a:pt x="291" y="267"/>
                </a:cubicBezTo>
                <a:cubicBezTo>
                  <a:pt x="290" y="267"/>
                  <a:pt x="290" y="267"/>
                  <a:pt x="290" y="267"/>
                </a:cubicBezTo>
                <a:cubicBezTo>
                  <a:pt x="288" y="267"/>
                  <a:pt x="289" y="269"/>
                  <a:pt x="289" y="269"/>
                </a:cubicBezTo>
                <a:cubicBezTo>
                  <a:pt x="287" y="270"/>
                  <a:pt x="286" y="274"/>
                  <a:pt x="284" y="272"/>
                </a:cubicBezTo>
                <a:cubicBezTo>
                  <a:pt x="285" y="271"/>
                  <a:pt x="286" y="270"/>
                  <a:pt x="286" y="269"/>
                </a:cubicBezTo>
                <a:cubicBezTo>
                  <a:pt x="285" y="268"/>
                  <a:pt x="284" y="268"/>
                  <a:pt x="284" y="267"/>
                </a:cubicBezTo>
                <a:cubicBezTo>
                  <a:pt x="285" y="266"/>
                  <a:pt x="285" y="266"/>
                  <a:pt x="286" y="266"/>
                </a:cubicBezTo>
                <a:cubicBezTo>
                  <a:pt x="286" y="265"/>
                  <a:pt x="288" y="263"/>
                  <a:pt x="287" y="261"/>
                </a:cubicBezTo>
                <a:cubicBezTo>
                  <a:pt x="288" y="260"/>
                  <a:pt x="286" y="258"/>
                  <a:pt x="286" y="256"/>
                </a:cubicBezTo>
                <a:cubicBezTo>
                  <a:pt x="287" y="256"/>
                  <a:pt x="286" y="256"/>
                  <a:pt x="286" y="255"/>
                </a:cubicBezTo>
                <a:cubicBezTo>
                  <a:pt x="286" y="255"/>
                  <a:pt x="286" y="255"/>
                  <a:pt x="286" y="255"/>
                </a:cubicBezTo>
                <a:cubicBezTo>
                  <a:pt x="286" y="256"/>
                  <a:pt x="287" y="257"/>
                  <a:pt x="288" y="258"/>
                </a:cubicBezTo>
                <a:close/>
                <a:moveTo>
                  <a:pt x="239" y="264"/>
                </a:moveTo>
                <a:cubicBezTo>
                  <a:pt x="239" y="263"/>
                  <a:pt x="239" y="263"/>
                  <a:pt x="239" y="263"/>
                </a:cubicBezTo>
                <a:cubicBezTo>
                  <a:pt x="239" y="264"/>
                  <a:pt x="239" y="264"/>
                  <a:pt x="239" y="264"/>
                </a:cubicBezTo>
                <a:cubicBezTo>
                  <a:pt x="239" y="264"/>
                  <a:pt x="239" y="264"/>
                  <a:pt x="239" y="264"/>
                </a:cubicBezTo>
                <a:close/>
                <a:moveTo>
                  <a:pt x="242" y="268"/>
                </a:moveTo>
                <a:cubicBezTo>
                  <a:pt x="243" y="267"/>
                  <a:pt x="244" y="267"/>
                  <a:pt x="245" y="267"/>
                </a:cubicBezTo>
                <a:cubicBezTo>
                  <a:pt x="245" y="268"/>
                  <a:pt x="244" y="269"/>
                  <a:pt x="244" y="270"/>
                </a:cubicBezTo>
                <a:cubicBezTo>
                  <a:pt x="243" y="270"/>
                  <a:pt x="244" y="271"/>
                  <a:pt x="243" y="272"/>
                </a:cubicBezTo>
                <a:cubicBezTo>
                  <a:pt x="243" y="272"/>
                  <a:pt x="243" y="272"/>
                  <a:pt x="243" y="272"/>
                </a:cubicBezTo>
                <a:cubicBezTo>
                  <a:pt x="243" y="272"/>
                  <a:pt x="243" y="272"/>
                  <a:pt x="243" y="272"/>
                </a:cubicBezTo>
                <a:cubicBezTo>
                  <a:pt x="243" y="272"/>
                  <a:pt x="242" y="272"/>
                  <a:pt x="242" y="272"/>
                </a:cubicBezTo>
                <a:cubicBezTo>
                  <a:pt x="241" y="273"/>
                  <a:pt x="241" y="274"/>
                  <a:pt x="240" y="273"/>
                </a:cubicBezTo>
                <a:cubicBezTo>
                  <a:pt x="239" y="271"/>
                  <a:pt x="240" y="269"/>
                  <a:pt x="240" y="266"/>
                </a:cubicBezTo>
                <a:cubicBezTo>
                  <a:pt x="241" y="266"/>
                  <a:pt x="241" y="267"/>
                  <a:pt x="242" y="268"/>
                </a:cubicBezTo>
                <a:close/>
                <a:moveTo>
                  <a:pt x="283" y="271"/>
                </a:moveTo>
                <a:cubicBezTo>
                  <a:pt x="284" y="272"/>
                  <a:pt x="282" y="273"/>
                  <a:pt x="283" y="273"/>
                </a:cubicBezTo>
                <a:cubicBezTo>
                  <a:pt x="282" y="275"/>
                  <a:pt x="280" y="276"/>
                  <a:pt x="279" y="278"/>
                </a:cubicBezTo>
                <a:cubicBezTo>
                  <a:pt x="280" y="278"/>
                  <a:pt x="280" y="278"/>
                  <a:pt x="280" y="278"/>
                </a:cubicBezTo>
                <a:cubicBezTo>
                  <a:pt x="279" y="278"/>
                  <a:pt x="279" y="278"/>
                  <a:pt x="279" y="278"/>
                </a:cubicBezTo>
                <a:cubicBezTo>
                  <a:pt x="278" y="277"/>
                  <a:pt x="278" y="279"/>
                  <a:pt x="277" y="279"/>
                </a:cubicBezTo>
                <a:cubicBezTo>
                  <a:pt x="276" y="280"/>
                  <a:pt x="275" y="282"/>
                  <a:pt x="274" y="284"/>
                </a:cubicBezTo>
                <a:cubicBezTo>
                  <a:pt x="273" y="284"/>
                  <a:pt x="272" y="285"/>
                  <a:pt x="271" y="285"/>
                </a:cubicBezTo>
                <a:cubicBezTo>
                  <a:pt x="270" y="285"/>
                  <a:pt x="270" y="283"/>
                  <a:pt x="269" y="284"/>
                </a:cubicBezTo>
                <a:cubicBezTo>
                  <a:pt x="268" y="283"/>
                  <a:pt x="268" y="283"/>
                  <a:pt x="268" y="283"/>
                </a:cubicBezTo>
                <a:cubicBezTo>
                  <a:pt x="269" y="281"/>
                  <a:pt x="271" y="278"/>
                  <a:pt x="274" y="278"/>
                </a:cubicBezTo>
                <a:cubicBezTo>
                  <a:pt x="275" y="276"/>
                  <a:pt x="278" y="276"/>
                  <a:pt x="279" y="273"/>
                </a:cubicBezTo>
                <a:cubicBezTo>
                  <a:pt x="280" y="273"/>
                  <a:pt x="280" y="271"/>
                  <a:pt x="281" y="270"/>
                </a:cubicBezTo>
                <a:cubicBezTo>
                  <a:pt x="282" y="271"/>
                  <a:pt x="282" y="273"/>
                  <a:pt x="283" y="271"/>
                </a:cubicBezTo>
                <a:close/>
                <a:moveTo>
                  <a:pt x="269" y="285"/>
                </a:moveTo>
                <a:cubicBezTo>
                  <a:pt x="269" y="286"/>
                  <a:pt x="269" y="286"/>
                  <a:pt x="269" y="286"/>
                </a:cubicBezTo>
                <a:cubicBezTo>
                  <a:pt x="268" y="286"/>
                  <a:pt x="268" y="286"/>
                  <a:pt x="268" y="286"/>
                </a:cubicBezTo>
                <a:cubicBezTo>
                  <a:pt x="269" y="286"/>
                  <a:pt x="269" y="285"/>
                  <a:pt x="269" y="285"/>
                </a:cubicBezTo>
                <a:close/>
                <a:moveTo>
                  <a:pt x="212" y="151"/>
                </a:moveTo>
                <a:cubicBezTo>
                  <a:pt x="212" y="152"/>
                  <a:pt x="210" y="153"/>
                  <a:pt x="211" y="154"/>
                </a:cubicBezTo>
                <a:cubicBezTo>
                  <a:pt x="210" y="153"/>
                  <a:pt x="209" y="151"/>
                  <a:pt x="210" y="150"/>
                </a:cubicBezTo>
                <a:cubicBezTo>
                  <a:pt x="211" y="148"/>
                  <a:pt x="211" y="148"/>
                  <a:pt x="211" y="148"/>
                </a:cubicBezTo>
                <a:cubicBezTo>
                  <a:pt x="213" y="148"/>
                  <a:pt x="212" y="150"/>
                  <a:pt x="212" y="151"/>
                </a:cubicBezTo>
                <a:close/>
                <a:moveTo>
                  <a:pt x="214" y="160"/>
                </a:moveTo>
                <a:cubicBezTo>
                  <a:pt x="213" y="161"/>
                  <a:pt x="216" y="162"/>
                  <a:pt x="214" y="164"/>
                </a:cubicBezTo>
                <a:cubicBezTo>
                  <a:pt x="213" y="164"/>
                  <a:pt x="213" y="166"/>
                  <a:pt x="213" y="167"/>
                </a:cubicBezTo>
                <a:cubicBezTo>
                  <a:pt x="214" y="167"/>
                  <a:pt x="214" y="167"/>
                  <a:pt x="215" y="167"/>
                </a:cubicBezTo>
                <a:cubicBezTo>
                  <a:pt x="216" y="167"/>
                  <a:pt x="216" y="168"/>
                  <a:pt x="217" y="168"/>
                </a:cubicBezTo>
                <a:cubicBezTo>
                  <a:pt x="217" y="168"/>
                  <a:pt x="217" y="168"/>
                  <a:pt x="217" y="168"/>
                </a:cubicBezTo>
                <a:cubicBezTo>
                  <a:pt x="218" y="170"/>
                  <a:pt x="218" y="170"/>
                  <a:pt x="218" y="170"/>
                </a:cubicBezTo>
                <a:cubicBezTo>
                  <a:pt x="217" y="169"/>
                  <a:pt x="217" y="168"/>
                  <a:pt x="215" y="167"/>
                </a:cubicBezTo>
                <a:cubicBezTo>
                  <a:pt x="215" y="168"/>
                  <a:pt x="215" y="168"/>
                  <a:pt x="215" y="168"/>
                </a:cubicBezTo>
                <a:cubicBezTo>
                  <a:pt x="215" y="168"/>
                  <a:pt x="215" y="168"/>
                  <a:pt x="215" y="168"/>
                </a:cubicBezTo>
                <a:cubicBezTo>
                  <a:pt x="215" y="168"/>
                  <a:pt x="215" y="168"/>
                  <a:pt x="214" y="167"/>
                </a:cubicBezTo>
                <a:cubicBezTo>
                  <a:pt x="214" y="168"/>
                  <a:pt x="213" y="168"/>
                  <a:pt x="212" y="167"/>
                </a:cubicBezTo>
                <a:cubicBezTo>
                  <a:pt x="212" y="167"/>
                  <a:pt x="212" y="167"/>
                  <a:pt x="213" y="166"/>
                </a:cubicBezTo>
                <a:cubicBezTo>
                  <a:pt x="212" y="166"/>
                  <a:pt x="212" y="166"/>
                  <a:pt x="212" y="166"/>
                </a:cubicBezTo>
                <a:cubicBezTo>
                  <a:pt x="211" y="166"/>
                  <a:pt x="211" y="165"/>
                  <a:pt x="211" y="164"/>
                </a:cubicBezTo>
                <a:cubicBezTo>
                  <a:pt x="211" y="164"/>
                  <a:pt x="211" y="164"/>
                  <a:pt x="211" y="163"/>
                </a:cubicBezTo>
                <a:cubicBezTo>
                  <a:pt x="211" y="163"/>
                  <a:pt x="211" y="161"/>
                  <a:pt x="212" y="161"/>
                </a:cubicBezTo>
                <a:cubicBezTo>
                  <a:pt x="212" y="159"/>
                  <a:pt x="213" y="161"/>
                  <a:pt x="214" y="160"/>
                </a:cubicBezTo>
                <a:close/>
                <a:moveTo>
                  <a:pt x="213" y="169"/>
                </a:moveTo>
                <a:cubicBezTo>
                  <a:pt x="213" y="170"/>
                  <a:pt x="213" y="170"/>
                  <a:pt x="213" y="170"/>
                </a:cubicBezTo>
                <a:cubicBezTo>
                  <a:pt x="212" y="170"/>
                  <a:pt x="213" y="169"/>
                  <a:pt x="212" y="168"/>
                </a:cubicBezTo>
                <a:cubicBezTo>
                  <a:pt x="213" y="168"/>
                  <a:pt x="213" y="169"/>
                  <a:pt x="213" y="169"/>
                </a:cubicBezTo>
                <a:close/>
                <a:moveTo>
                  <a:pt x="220" y="170"/>
                </a:moveTo>
                <a:cubicBezTo>
                  <a:pt x="220" y="172"/>
                  <a:pt x="220" y="172"/>
                  <a:pt x="220" y="172"/>
                </a:cubicBezTo>
                <a:cubicBezTo>
                  <a:pt x="220" y="172"/>
                  <a:pt x="219" y="171"/>
                  <a:pt x="219" y="172"/>
                </a:cubicBezTo>
                <a:cubicBezTo>
                  <a:pt x="220" y="174"/>
                  <a:pt x="220" y="174"/>
                  <a:pt x="220" y="174"/>
                </a:cubicBezTo>
                <a:cubicBezTo>
                  <a:pt x="219" y="174"/>
                  <a:pt x="219" y="172"/>
                  <a:pt x="219" y="172"/>
                </a:cubicBezTo>
                <a:cubicBezTo>
                  <a:pt x="219" y="172"/>
                  <a:pt x="219" y="172"/>
                  <a:pt x="219" y="172"/>
                </a:cubicBezTo>
                <a:cubicBezTo>
                  <a:pt x="220" y="171"/>
                  <a:pt x="219" y="171"/>
                  <a:pt x="218" y="170"/>
                </a:cubicBezTo>
                <a:cubicBezTo>
                  <a:pt x="219" y="170"/>
                  <a:pt x="220" y="170"/>
                  <a:pt x="220" y="170"/>
                </a:cubicBezTo>
                <a:close/>
                <a:moveTo>
                  <a:pt x="218" y="171"/>
                </a:moveTo>
                <a:cubicBezTo>
                  <a:pt x="217" y="170"/>
                  <a:pt x="217" y="170"/>
                  <a:pt x="217" y="170"/>
                </a:cubicBezTo>
                <a:cubicBezTo>
                  <a:pt x="218" y="170"/>
                  <a:pt x="218" y="170"/>
                  <a:pt x="218" y="170"/>
                </a:cubicBezTo>
                <a:cubicBezTo>
                  <a:pt x="218" y="171"/>
                  <a:pt x="218" y="171"/>
                  <a:pt x="218" y="171"/>
                </a:cubicBezTo>
                <a:close/>
                <a:moveTo>
                  <a:pt x="216" y="172"/>
                </a:moveTo>
                <a:cubicBezTo>
                  <a:pt x="216" y="172"/>
                  <a:pt x="215" y="172"/>
                  <a:pt x="216" y="173"/>
                </a:cubicBezTo>
                <a:cubicBezTo>
                  <a:pt x="215" y="173"/>
                  <a:pt x="215" y="173"/>
                  <a:pt x="215" y="173"/>
                </a:cubicBezTo>
                <a:cubicBezTo>
                  <a:pt x="215" y="171"/>
                  <a:pt x="215" y="171"/>
                  <a:pt x="215" y="171"/>
                </a:cubicBezTo>
                <a:cubicBezTo>
                  <a:pt x="215" y="171"/>
                  <a:pt x="216" y="171"/>
                  <a:pt x="216" y="172"/>
                </a:cubicBezTo>
                <a:close/>
                <a:moveTo>
                  <a:pt x="211" y="173"/>
                </a:moveTo>
                <a:cubicBezTo>
                  <a:pt x="210" y="174"/>
                  <a:pt x="210" y="176"/>
                  <a:pt x="208" y="176"/>
                </a:cubicBezTo>
                <a:cubicBezTo>
                  <a:pt x="209" y="175"/>
                  <a:pt x="210" y="174"/>
                  <a:pt x="211" y="173"/>
                </a:cubicBezTo>
                <a:cubicBezTo>
                  <a:pt x="211" y="173"/>
                  <a:pt x="211" y="173"/>
                  <a:pt x="211" y="173"/>
                </a:cubicBezTo>
                <a:close/>
                <a:moveTo>
                  <a:pt x="217" y="175"/>
                </a:moveTo>
                <a:cubicBezTo>
                  <a:pt x="216" y="175"/>
                  <a:pt x="215" y="175"/>
                  <a:pt x="216" y="174"/>
                </a:cubicBezTo>
                <a:cubicBezTo>
                  <a:pt x="216" y="174"/>
                  <a:pt x="216" y="173"/>
                  <a:pt x="217" y="173"/>
                </a:cubicBezTo>
                <a:cubicBezTo>
                  <a:pt x="217" y="173"/>
                  <a:pt x="216" y="174"/>
                  <a:pt x="217" y="175"/>
                </a:cubicBezTo>
                <a:close/>
                <a:moveTo>
                  <a:pt x="218" y="173"/>
                </a:moveTo>
                <a:cubicBezTo>
                  <a:pt x="218" y="174"/>
                  <a:pt x="218" y="174"/>
                  <a:pt x="218" y="174"/>
                </a:cubicBezTo>
                <a:cubicBezTo>
                  <a:pt x="218" y="173"/>
                  <a:pt x="218" y="173"/>
                  <a:pt x="218" y="173"/>
                </a:cubicBezTo>
                <a:close/>
                <a:moveTo>
                  <a:pt x="125" y="276"/>
                </a:moveTo>
                <a:cubicBezTo>
                  <a:pt x="125" y="276"/>
                  <a:pt x="125" y="276"/>
                  <a:pt x="125" y="277"/>
                </a:cubicBezTo>
                <a:cubicBezTo>
                  <a:pt x="124" y="276"/>
                  <a:pt x="124" y="276"/>
                  <a:pt x="123" y="276"/>
                </a:cubicBezTo>
                <a:cubicBezTo>
                  <a:pt x="123" y="275"/>
                  <a:pt x="123" y="275"/>
                  <a:pt x="123" y="275"/>
                </a:cubicBezTo>
                <a:cubicBezTo>
                  <a:pt x="124" y="276"/>
                  <a:pt x="125" y="276"/>
                  <a:pt x="125" y="276"/>
                </a:cubicBezTo>
                <a:close/>
                <a:moveTo>
                  <a:pt x="153" y="179"/>
                </a:moveTo>
                <a:cubicBezTo>
                  <a:pt x="153" y="180"/>
                  <a:pt x="152" y="180"/>
                  <a:pt x="152" y="181"/>
                </a:cubicBezTo>
                <a:cubicBezTo>
                  <a:pt x="150" y="181"/>
                  <a:pt x="150" y="180"/>
                  <a:pt x="150" y="179"/>
                </a:cubicBezTo>
                <a:cubicBezTo>
                  <a:pt x="150" y="177"/>
                  <a:pt x="150" y="176"/>
                  <a:pt x="150" y="175"/>
                </a:cubicBezTo>
                <a:cubicBezTo>
                  <a:pt x="152" y="176"/>
                  <a:pt x="153" y="178"/>
                  <a:pt x="153" y="179"/>
                </a:cubicBezTo>
                <a:close/>
                <a:moveTo>
                  <a:pt x="27" y="179"/>
                </a:moveTo>
                <a:cubicBezTo>
                  <a:pt x="27" y="178"/>
                  <a:pt x="27" y="178"/>
                  <a:pt x="27" y="178"/>
                </a:cubicBezTo>
                <a:cubicBezTo>
                  <a:pt x="27" y="178"/>
                  <a:pt x="27" y="178"/>
                  <a:pt x="27" y="178"/>
                </a:cubicBezTo>
                <a:cubicBezTo>
                  <a:pt x="25" y="176"/>
                  <a:pt x="25" y="176"/>
                  <a:pt x="25" y="176"/>
                </a:cubicBezTo>
                <a:cubicBezTo>
                  <a:pt x="26" y="176"/>
                  <a:pt x="26" y="176"/>
                  <a:pt x="26" y="176"/>
                </a:cubicBezTo>
                <a:cubicBezTo>
                  <a:pt x="26" y="177"/>
                  <a:pt x="28" y="177"/>
                  <a:pt x="27" y="179"/>
                </a:cubicBezTo>
                <a:close/>
                <a:moveTo>
                  <a:pt x="74" y="188"/>
                </a:moveTo>
                <a:cubicBezTo>
                  <a:pt x="74" y="188"/>
                  <a:pt x="74" y="188"/>
                  <a:pt x="74" y="188"/>
                </a:cubicBezTo>
                <a:cubicBezTo>
                  <a:pt x="75" y="187"/>
                  <a:pt x="75" y="187"/>
                  <a:pt x="75" y="187"/>
                </a:cubicBezTo>
                <a:cubicBezTo>
                  <a:pt x="75" y="187"/>
                  <a:pt x="74" y="188"/>
                  <a:pt x="74" y="188"/>
                </a:cubicBezTo>
                <a:close/>
                <a:moveTo>
                  <a:pt x="78" y="188"/>
                </a:moveTo>
                <a:cubicBezTo>
                  <a:pt x="78" y="188"/>
                  <a:pt x="78" y="188"/>
                  <a:pt x="78" y="188"/>
                </a:cubicBezTo>
                <a:cubicBezTo>
                  <a:pt x="78" y="188"/>
                  <a:pt x="77" y="188"/>
                  <a:pt x="77" y="188"/>
                </a:cubicBezTo>
                <a:cubicBezTo>
                  <a:pt x="77" y="187"/>
                  <a:pt x="78" y="187"/>
                  <a:pt x="78" y="188"/>
                </a:cubicBezTo>
                <a:close/>
                <a:moveTo>
                  <a:pt x="80" y="191"/>
                </a:moveTo>
                <a:cubicBezTo>
                  <a:pt x="79" y="191"/>
                  <a:pt x="79" y="192"/>
                  <a:pt x="78" y="193"/>
                </a:cubicBezTo>
                <a:cubicBezTo>
                  <a:pt x="78" y="193"/>
                  <a:pt x="78" y="194"/>
                  <a:pt x="78" y="193"/>
                </a:cubicBezTo>
                <a:cubicBezTo>
                  <a:pt x="76" y="194"/>
                  <a:pt x="76" y="194"/>
                  <a:pt x="76" y="194"/>
                </a:cubicBezTo>
                <a:cubicBezTo>
                  <a:pt x="75" y="193"/>
                  <a:pt x="76" y="192"/>
                  <a:pt x="76" y="191"/>
                </a:cubicBezTo>
                <a:cubicBezTo>
                  <a:pt x="76" y="191"/>
                  <a:pt x="76" y="190"/>
                  <a:pt x="76" y="190"/>
                </a:cubicBezTo>
                <a:cubicBezTo>
                  <a:pt x="77" y="191"/>
                  <a:pt x="79" y="189"/>
                  <a:pt x="79" y="191"/>
                </a:cubicBezTo>
                <a:cubicBezTo>
                  <a:pt x="80" y="191"/>
                  <a:pt x="80" y="191"/>
                  <a:pt x="80" y="191"/>
                </a:cubicBezTo>
                <a:close/>
                <a:moveTo>
                  <a:pt x="72" y="199"/>
                </a:moveTo>
                <a:cubicBezTo>
                  <a:pt x="72" y="200"/>
                  <a:pt x="74" y="200"/>
                  <a:pt x="74" y="201"/>
                </a:cubicBezTo>
                <a:cubicBezTo>
                  <a:pt x="73" y="202"/>
                  <a:pt x="74" y="202"/>
                  <a:pt x="74" y="203"/>
                </a:cubicBezTo>
                <a:cubicBezTo>
                  <a:pt x="73" y="204"/>
                  <a:pt x="74" y="202"/>
                  <a:pt x="73" y="202"/>
                </a:cubicBezTo>
                <a:cubicBezTo>
                  <a:pt x="73" y="201"/>
                  <a:pt x="72" y="200"/>
                  <a:pt x="72" y="199"/>
                </a:cubicBezTo>
                <a:cubicBezTo>
                  <a:pt x="72" y="198"/>
                  <a:pt x="71" y="197"/>
                  <a:pt x="71" y="195"/>
                </a:cubicBezTo>
                <a:cubicBezTo>
                  <a:pt x="72" y="196"/>
                  <a:pt x="72" y="198"/>
                  <a:pt x="72" y="199"/>
                </a:cubicBezTo>
                <a:close/>
                <a:moveTo>
                  <a:pt x="71" y="204"/>
                </a:moveTo>
                <a:cubicBezTo>
                  <a:pt x="71" y="204"/>
                  <a:pt x="71" y="205"/>
                  <a:pt x="70" y="204"/>
                </a:cubicBezTo>
                <a:cubicBezTo>
                  <a:pt x="70" y="204"/>
                  <a:pt x="71" y="204"/>
                  <a:pt x="71" y="204"/>
                </a:cubicBezTo>
                <a:close/>
                <a:moveTo>
                  <a:pt x="80" y="208"/>
                </a:moveTo>
                <a:cubicBezTo>
                  <a:pt x="80" y="209"/>
                  <a:pt x="79" y="211"/>
                  <a:pt x="80" y="212"/>
                </a:cubicBezTo>
                <a:cubicBezTo>
                  <a:pt x="79" y="212"/>
                  <a:pt x="79" y="211"/>
                  <a:pt x="79" y="210"/>
                </a:cubicBezTo>
                <a:cubicBezTo>
                  <a:pt x="79" y="208"/>
                  <a:pt x="80" y="206"/>
                  <a:pt x="79" y="205"/>
                </a:cubicBezTo>
                <a:cubicBezTo>
                  <a:pt x="79" y="205"/>
                  <a:pt x="79" y="205"/>
                  <a:pt x="79" y="205"/>
                </a:cubicBezTo>
                <a:cubicBezTo>
                  <a:pt x="80" y="206"/>
                  <a:pt x="79" y="207"/>
                  <a:pt x="80" y="208"/>
                </a:cubicBezTo>
                <a:close/>
                <a:moveTo>
                  <a:pt x="103" y="215"/>
                </a:moveTo>
                <a:cubicBezTo>
                  <a:pt x="103" y="214"/>
                  <a:pt x="103" y="214"/>
                  <a:pt x="103" y="214"/>
                </a:cubicBezTo>
                <a:cubicBezTo>
                  <a:pt x="102" y="220"/>
                  <a:pt x="99" y="224"/>
                  <a:pt x="98" y="229"/>
                </a:cubicBezTo>
                <a:cubicBezTo>
                  <a:pt x="97" y="230"/>
                  <a:pt x="96" y="229"/>
                  <a:pt x="95" y="230"/>
                </a:cubicBezTo>
                <a:cubicBezTo>
                  <a:pt x="94" y="230"/>
                  <a:pt x="93" y="230"/>
                  <a:pt x="92" y="228"/>
                </a:cubicBezTo>
                <a:cubicBezTo>
                  <a:pt x="93" y="227"/>
                  <a:pt x="91" y="225"/>
                  <a:pt x="92" y="224"/>
                </a:cubicBezTo>
                <a:cubicBezTo>
                  <a:pt x="94" y="221"/>
                  <a:pt x="94" y="221"/>
                  <a:pt x="94" y="221"/>
                </a:cubicBezTo>
                <a:cubicBezTo>
                  <a:pt x="94" y="219"/>
                  <a:pt x="93" y="217"/>
                  <a:pt x="94" y="216"/>
                </a:cubicBezTo>
                <a:cubicBezTo>
                  <a:pt x="95" y="215"/>
                  <a:pt x="96" y="215"/>
                  <a:pt x="97" y="215"/>
                </a:cubicBezTo>
                <a:cubicBezTo>
                  <a:pt x="97" y="215"/>
                  <a:pt x="97" y="215"/>
                  <a:pt x="97" y="215"/>
                </a:cubicBezTo>
                <a:cubicBezTo>
                  <a:pt x="98" y="216"/>
                  <a:pt x="98" y="213"/>
                  <a:pt x="99" y="214"/>
                </a:cubicBezTo>
                <a:cubicBezTo>
                  <a:pt x="99" y="213"/>
                  <a:pt x="99" y="213"/>
                  <a:pt x="100" y="213"/>
                </a:cubicBezTo>
                <a:cubicBezTo>
                  <a:pt x="100" y="212"/>
                  <a:pt x="100" y="212"/>
                  <a:pt x="100" y="212"/>
                </a:cubicBezTo>
                <a:cubicBezTo>
                  <a:pt x="100" y="212"/>
                  <a:pt x="100" y="212"/>
                  <a:pt x="100" y="211"/>
                </a:cubicBezTo>
                <a:cubicBezTo>
                  <a:pt x="100" y="212"/>
                  <a:pt x="100" y="212"/>
                  <a:pt x="100" y="212"/>
                </a:cubicBezTo>
                <a:cubicBezTo>
                  <a:pt x="101" y="211"/>
                  <a:pt x="102" y="211"/>
                  <a:pt x="102" y="210"/>
                </a:cubicBezTo>
                <a:cubicBezTo>
                  <a:pt x="101" y="210"/>
                  <a:pt x="101" y="210"/>
                  <a:pt x="101" y="210"/>
                </a:cubicBezTo>
                <a:cubicBezTo>
                  <a:pt x="102" y="209"/>
                  <a:pt x="102" y="209"/>
                  <a:pt x="102" y="209"/>
                </a:cubicBezTo>
                <a:cubicBezTo>
                  <a:pt x="103" y="211"/>
                  <a:pt x="103" y="213"/>
                  <a:pt x="103" y="215"/>
                </a:cubicBezTo>
                <a:close/>
                <a:moveTo>
                  <a:pt x="74" y="214"/>
                </a:moveTo>
                <a:cubicBezTo>
                  <a:pt x="75" y="214"/>
                  <a:pt x="75" y="214"/>
                  <a:pt x="75" y="214"/>
                </a:cubicBezTo>
                <a:cubicBezTo>
                  <a:pt x="74" y="214"/>
                  <a:pt x="74" y="214"/>
                  <a:pt x="74" y="214"/>
                </a:cubicBezTo>
                <a:close/>
                <a:moveTo>
                  <a:pt x="68" y="217"/>
                </a:moveTo>
                <a:cubicBezTo>
                  <a:pt x="70" y="216"/>
                  <a:pt x="70" y="216"/>
                  <a:pt x="70" y="216"/>
                </a:cubicBezTo>
                <a:cubicBezTo>
                  <a:pt x="70" y="216"/>
                  <a:pt x="70" y="216"/>
                  <a:pt x="70" y="216"/>
                </a:cubicBezTo>
                <a:cubicBezTo>
                  <a:pt x="68" y="217"/>
                  <a:pt x="68" y="217"/>
                  <a:pt x="68" y="217"/>
                </a:cubicBezTo>
                <a:close/>
                <a:moveTo>
                  <a:pt x="66" y="238"/>
                </a:moveTo>
                <a:cubicBezTo>
                  <a:pt x="65" y="239"/>
                  <a:pt x="65" y="239"/>
                  <a:pt x="64" y="239"/>
                </a:cubicBezTo>
                <a:cubicBezTo>
                  <a:pt x="65" y="239"/>
                  <a:pt x="65" y="238"/>
                  <a:pt x="66" y="238"/>
                </a:cubicBezTo>
                <a:close/>
              </a:path>
            </a:pathLst>
          </a:custGeom>
          <a:solidFill>
            <a:srgbClr val="59ACB4"/>
          </a:solidFill>
          <a:ln>
            <a:noFill/>
          </a:ln>
        </p:spPr>
        <p:txBody>
          <a:bodyPr vert="horz" wrap="square" lIns="91440" tIns="45720" rIns="91440" bIns="45720" numCol="1" anchor="t" anchorCtr="0" compatLnSpc="1"/>
          <a:lstStyle/>
          <a:p>
            <a:endParaRPr lang="zh-CN" altLang="en-US"/>
          </a:p>
        </p:txBody>
      </p:sp>
      <p:sp>
        <p:nvSpPr>
          <p:cNvPr id="36" name="Freeform 14"/>
          <p:cNvSpPr>
            <a:spLocks noEditPoints="1"/>
          </p:cNvSpPr>
          <p:nvPr/>
        </p:nvSpPr>
        <p:spPr bwMode="auto">
          <a:xfrm>
            <a:off x="1705907" y="2367285"/>
            <a:ext cx="1203895" cy="1579690"/>
          </a:xfrm>
          <a:custGeom>
            <a:avLst/>
            <a:gdLst>
              <a:gd name="T0" fmla="*/ 144 w 226"/>
              <a:gd name="T1" fmla="*/ 180 h 297"/>
              <a:gd name="T2" fmla="*/ 170 w 226"/>
              <a:gd name="T3" fmla="*/ 229 h 297"/>
              <a:gd name="T4" fmla="*/ 147 w 226"/>
              <a:gd name="T5" fmla="*/ 295 h 297"/>
              <a:gd name="T6" fmla="*/ 188 w 226"/>
              <a:gd name="T7" fmla="*/ 291 h 297"/>
              <a:gd name="T8" fmla="*/ 85 w 226"/>
              <a:gd name="T9" fmla="*/ 44 h 297"/>
              <a:gd name="T10" fmla="*/ 123 w 226"/>
              <a:gd name="T11" fmla="*/ 54 h 297"/>
              <a:gd name="T12" fmla="*/ 131 w 226"/>
              <a:gd name="T13" fmla="*/ 65 h 297"/>
              <a:gd name="T14" fmla="*/ 133 w 226"/>
              <a:gd name="T15" fmla="*/ 86 h 297"/>
              <a:gd name="T16" fmla="*/ 158 w 226"/>
              <a:gd name="T17" fmla="*/ 99 h 297"/>
              <a:gd name="T18" fmla="*/ 127 w 226"/>
              <a:gd name="T19" fmla="*/ 130 h 297"/>
              <a:gd name="T20" fmla="*/ 92 w 226"/>
              <a:gd name="T21" fmla="*/ 166 h 297"/>
              <a:gd name="T22" fmla="*/ 138 w 226"/>
              <a:gd name="T23" fmla="*/ 180 h 297"/>
              <a:gd name="T24" fmla="*/ 160 w 226"/>
              <a:gd name="T25" fmla="*/ 247 h 297"/>
              <a:gd name="T26" fmla="*/ 137 w 226"/>
              <a:gd name="T27" fmla="*/ 288 h 297"/>
              <a:gd name="T28" fmla="*/ 130 w 226"/>
              <a:gd name="T29" fmla="*/ 258 h 297"/>
              <a:gd name="T30" fmla="*/ 77 w 226"/>
              <a:gd name="T31" fmla="*/ 159 h 297"/>
              <a:gd name="T32" fmla="*/ 59 w 226"/>
              <a:gd name="T33" fmla="*/ 98 h 297"/>
              <a:gd name="T34" fmla="*/ 51 w 226"/>
              <a:gd name="T35" fmla="*/ 72 h 297"/>
              <a:gd name="T36" fmla="*/ 20 w 226"/>
              <a:gd name="T37" fmla="*/ 76 h 297"/>
              <a:gd name="T38" fmla="*/ 24 w 226"/>
              <a:gd name="T39" fmla="*/ 53 h 297"/>
              <a:gd name="T40" fmla="*/ 208 w 226"/>
              <a:gd name="T41" fmla="*/ 8 h 297"/>
              <a:gd name="T42" fmla="*/ 218 w 226"/>
              <a:gd name="T43" fmla="*/ 24 h 297"/>
              <a:gd name="T44" fmla="*/ 210 w 226"/>
              <a:gd name="T45" fmla="*/ 52 h 297"/>
              <a:gd name="T46" fmla="*/ 189 w 226"/>
              <a:gd name="T47" fmla="*/ 74 h 297"/>
              <a:gd name="T48" fmla="*/ 172 w 226"/>
              <a:gd name="T49" fmla="*/ 76 h 297"/>
              <a:gd name="T50" fmla="*/ 173 w 226"/>
              <a:gd name="T51" fmla="*/ 55 h 297"/>
              <a:gd name="T52" fmla="*/ 165 w 226"/>
              <a:gd name="T53" fmla="*/ 27 h 297"/>
              <a:gd name="T54" fmla="*/ 194 w 226"/>
              <a:gd name="T55" fmla="*/ 13 h 297"/>
              <a:gd name="T56" fmla="*/ 182 w 226"/>
              <a:gd name="T57" fmla="*/ 5 h 297"/>
              <a:gd name="T58" fmla="*/ 156 w 226"/>
              <a:gd name="T59" fmla="*/ 26 h 297"/>
              <a:gd name="T60" fmla="*/ 149 w 226"/>
              <a:gd name="T61" fmla="*/ 24 h 297"/>
              <a:gd name="T62" fmla="*/ 154 w 226"/>
              <a:gd name="T63" fmla="*/ 7 h 297"/>
              <a:gd name="T64" fmla="*/ 151 w 226"/>
              <a:gd name="T65" fmla="*/ 19 h 297"/>
              <a:gd name="T66" fmla="*/ 150 w 226"/>
              <a:gd name="T67" fmla="*/ 7 h 297"/>
              <a:gd name="T68" fmla="*/ 120 w 226"/>
              <a:gd name="T69" fmla="*/ 14 h 297"/>
              <a:gd name="T70" fmla="*/ 132 w 226"/>
              <a:gd name="T71" fmla="*/ 19 h 297"/>
              <a:gd name="T72" fmla="*/ 110 w 226"/>
              <a:gd name="T73" fmla="*/ 23 h 297"/>
              <a:gd name="T74" fmla="*/ 127 w 226"/>
              <a:gd name="T75" fmla="*/ 28 h 297"/>
              <a:gd name="T76" fmla="*/ 136 w 226"/>
              <a:gd name="T77" fmla="*/ 35 h 297"/>
              <a:gd name="T78" fmla="*/ 123 w 226"/>
              <a:gd name="T79" fmla="*/ 29 h 297"/>
              <a:gd name="T80" fmla="*/ 103 w 226"/>
              <a:gd name="T81" fmla="*/ 52 h 297"/>
              <a:gd name="T82" fmla="*/ 119 w 226"/>
              <a:gd name="T83" fmla="*/ 41 h 297"/>
              <a:gd name="T84" fmla="*/ 147 w 226"/>
              <a:gd name="T85" fmla="*/ 48 h 297"/>
              <a:gd name="T86" fmla="*/ 158 w 226"/>
              <a:gd name="T87" fmla="*/ 66 h 297"/>
              <a:gd name="T88" fmla="*/ 139 w 226"/>
              <a:gd name="T89" fmla="*/ 69 h 297"/>
              <a:gd name="T90" fmla="*/ 141 w 226"/>
              <a:gd name="T91" fmla="*/ 40 h 297"/>
              <a:gd name="T92" fmla="*/ 88 w 226"/>
              <a:gd name="T93" fmla="*/ 59 h 297"/>
              <a:gd name="T94" fmla="*/ 93 w 226"/>
              <a:gd name="T95" fmla="*/ 62 h 297"/>
              <a:gd name="T96" fmla="*/ 174 w 226"/>
              <a:gd name="T97" fmla="*/ 67 h 297"/>
              <a:gd name="T98" fmla="*/ 86 w 226"/>
              <a:gd name="T99" fmla="*/ 68 h 297"/>
              <a:gd name="T100" fmla="*/ 114 w 226"/>
              <a:gd name="T101" fmla="*/ 75 h 297"/>
              <a:gd name="T102" fmla="*/ 92 w 226"/>
              <a:gd name="T103" fmla="*/ 80 h 297"/>
              <a:gd name="T104" fmla="*/ 97 w 226"/>
              <a:gd name="T105" fmla="*/ 90 h 297"/>
              <a:gd name="T106" fmla="*/ 130 w 226"/>
              <a:gd name="T107" fmla="*/ 93 h 297"/>
              <a:gd name="T108" fmla="*/ 139 w 226"/>
              <a:gd name="T109" fmla="*/ 97 h 297"/>
              <a:gd name="T110" fmla="*/ 125 w 226"/>
              <a:gd name="T111" fmla="*/ 101 h 297"/>
              <a:gd name="T112" fmla="*/ 113 w 226"/>
              <a:gd name="T113" fmla="*/ 106 h 297"/>
              <a:gd name="T114" fmla="*/ 116 w 226"/>
              <a:gd name="T115" fmla="*/ 116 h 297"/>
              <a:gd name="T116" fmla="*/ 148 w 226"/>
              <a:gd name="T117" fmla="*/ 117 h 297"/>
              <a:gd name="T118" fmla="*/ 31 w 226"/>
              <a:gd name="T119" fmla="*/ 72 h 297"/>
              <a:gd name="T120" fmla="*/ 200 w 226"/>
              <a:gd name="T121" fmla="*/ 9 h 297"/>
              <a:gd name="T122" fmla="*/ 213 w 226"/>
              <a:gd name="T123" fmla="*/ 8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297">
                <a:moveTo>
                  <a:pt x="125" y="164"/>
                </a:moveTo>
                <a:cubicBezTo>
                  <a:pt x="125" y="164"/>
                  <a:pt x="125" y="164"/>
                  <a:pt x="125" y="164"/>
                </a:cubicBezTo>
                <a:cubicBezTo>
                  <a:pt x="124" y="164"/>
                  <a:pt x="123" y="165"/>
                  <a:pt x="122" y="164"/>
                </a:cubicBezTo>
                <a:cubicBezTo>
                  <a:pt x="122" y="165"/>
                  <a:pt x="121" y="164"/>
                  <a:pt x="121" y="164"/>
                </a:cubicBezTo>
                <a:cubicBezTo>
                  <a:pt x="121" y="163"/>
                  <a:pt x="121" y="163"/>
                  <a:pt x="121" y="163"/>
                </a:cubicBezTo>
                <a:cubicBezTo>
                  <a:pt x="121" y="162"/>
                  <a:pt x="119" y="163"/>
                  <a:pt x="119" y="162"/>
                </a:cubicBezTo>
                <a:cubicBezTo>
                  <a:pt x="118" y="161"/>
                  <a:pt x="117" y="161"/>
                  <a:pt x="116" y="161"/>
                </a:cubicBezTo>
                <a:cubicBezTo>
                  <a:pt x="115" y="161"/>
                  <a:pt x="115" y="160"/>
                  <a:pt x="114" y="160"/>
                </a:cubicBezTo>
                <a:cubicBezTo>
                  <a:pt x="114" y="160"/>
                  <a:pt x="114" y="160"/>
                  <a:pt x="114" y="160"/>
                </a:cubicBezTo>
                <a:cubicBezTo>
                  <a:pt x="114" y="159"/>
                  <a:pt x="113" y="160"/>
                  <a:pt x="113" y="160"/>
                </a:cubicBezTo>
                <a:cubicBezTo>
                  <a:pt x="112" y="161"/>
                  <a:pt x="110" y="160"/>
                  <a:pt x="110" y="161"/>
                </a:cubicBezTo>
                <a:cubicBezTo>
                  <a:pt x="110" y="159"/>
                  <a:pt x="112" y="159"/>
                  <a:pt x="113" y="159"/>
                </a:cubicBezTo>
                <a:cubicBezTo>
                  <a:pt x="117" y="160"/>
                  <a:pt x="122" y="162"/>
                  <a:pt x="125" y="164"/>
                </a:cubicBezTo>
                <a:close/>
                <a:moveTo>
                  <a:pt x="127" y="165"/>
                </a:moveTo>
                <a:cubicBezTo>
                  <a:pt x="128" y="164"/>
                  <a:pt x="129" y="166"/>
                  <a:pt x="130" y="164"/>
                </a:cubicBezTo>
                <a:cubicBezTo>
                  <a:pt x="132" y="164"/>
                  <a:pt x="132" y="166"/>
                  <a:pt x="134" y="167"/>
                </a:cubicBezTo>
                <a:cubicBezTo>
                  <a:pt x="133" y="167"/>
                  <a:pt x="132" y="166"/>
                  <a:pt x="131" y="167"/>
                </a:cubicBezTo>
                <a:cubicBezTo>
                  <a:pt x="131" y="167"/>
                  <a:pt x="131" y="167"/>
                  <a:pt x="130" y="167"/>
                </a:cubicBezTo>
                <a:cubicBezTo>
                  <a:pt x="130" y="167"/>
                  <a:pt x="129" y="167"/>
                  <a:pt x="129" y="168"/>
                </a:cubicBezTo>
                <a:cubicBezTo>
                  <a:pt x="129" y="167"/>
                  <a:pt x="127" y="167"/>
                  <a:pt x="126" y="167"/>
                </a:cubicBezTo>
                <a:cubicBezTo>
                  <a:pt x="126" y="167"/>
                  <a:pt x="126" y="167"/>
                  <a:pt x="125" y="167"/>
                </a:cubicBezTo>
                <a:cubicBezTo>
                  <a:pt x="125" y="167"/>
                  <a:pt x="125" y="167"/>
                  <a:pt x="125" y="167"/>
                </a:cubicBezTo>
                <a:cubicBezTo>
                  <a:pt x="126" y="167"/>
                  <a:pt x="127" y="167"/>
                  <a:pt x="128" y="167"/>
                </a:cubicBezTo>
                <a:cubicBezTo>
                  <a:pt x="128" y="166"/>
                  <a:pt x="128" y="165"/>
                  <a:pt x="127" y="164"/>
                </a:cubicBezTo>
                <a:cubicBezTo>
                  <a:pt x="127" y="165"/>
                  <a:pt x="127" y="165"/>
                  <a:pt x="127" y="165"/>
                </a:cubicBezTo>
                <a:close/>
                <a:moveTo>
                  <a:pt x="122" y="167"/>
                </a:moveTo>
                <a:cubicBezTo>
                  <a:pt x="121" y="167"/>
                  <a:pt x="120" y="168"/>
                  <a:pt x="120" y="168"/>
                </a:cubicBezTo>
                <a:cubicBezTo>
                  <a:pt x="119" y="167"/>
                  <a:pt x="119" y="167"/>
                  <a:pt x="119" y="167"/>
                </a:cubicBezTo>
                <a:cubicBezTo>
                  <a:pt x="120" y="167"/>
                  <a:pt x="121" y="166"/>
                  <a:pt x="122" y="167"/>
                </a:cubicBezTo>
                <a:close/>
                <a:moveTo>
                  <a:pt x="138" y="167"/>
                </a:moveTo>
                <a:cubicBezTo>
                  <a:pt x="138" y="168"/>
                  <a:pt x="137" y="167"/>
                  <a:pt x="136" y="168"/>
                </a:cubicBezTo>
                <a:cubicBezTo>
                  <a:pt x="136" y="166"/>
                  <a:pt x="138" y="167"/>
                  <a:pt x="138" y="167"/>
                </a:cubicBezTo>
                <a:close/>
                <a:moveTo>
                  <a:pt x="109" y="178"/>
                </a:moveTo>
                <a:cubicBezTo>
                  <a:pt x="108" y="179"/>
                  <a:pt x="108" y="179"/>
                  <a:pt x="108" y="179"/>
                </a:cubicBezTo>
                <a:cubicBezTo>
                  <a:pt x="107" y="177"/>
                  <a:pt x="107" y="177"/>
                  <a:pt x="107" y="177"/>
                </a:cubicBezTo>
                <a:cubicBezTo>
                  <a:pt x="108" y="177"/>
                  <a:pt x="108" y="178"/>
                  <a:pt x="109" y="178"/>
                </a:cubicBezTo>
                <a:close/>
                <a:moveTo>
                  <a:pt x="145" y="179"/>
                </a:moveTo>
                <a:cubicBezTo>
                  <a:pt x="145" y="180"/>
                  <a:pt x="145" y="180"/>
                  <a:pt x="144" y="180"/>
                </a:cubicBezTo>
                <a:cubicBezTo>
                  <a:pt x="144" y="180"/>
                  <a:pt x="144" y="180"/>
                  <a:pt x="144" y="180"/>
                </a:cubicBezTo>
                <a:cubicBezTo>
                  <a:pt x="144" y="180"/>
                  <a:pt x="144" y="180"/>
                  <a:pt x="144" y="179"/>
                </a:cubicBezTo>
                <a:cubicBezTo>
                  <a:pt x="145" y="179"/>
                  <a:pt x="145" y="179"/>
                  <a:pt x="145" y="179"/>
                </a:cubicBezTo>
                <a:close/>
                <a:moveTo>
                  <a:pt x="129" y="182"/>
                </a:moveTo>
                <a:cubicBezTo>
                  <a:pt x="128" y="182"/>
                  <a:pt x="128" y="181"/>
                  <a:pt x="128" y="181"/>
                </a:cubicBezTo>
                <a:cubicBezTo>
                  <a:pt x="129" y="180"/>
                  <a:pt x="129" y="180"/>
                  <a:pt x="129" y="180"/>
                </a:cubicBezTo>
                <a:cubicBezTo>
                  <a:pt x="129" y="180"/>
                  <a:pt x="130" y="181"/>
                  <a:pt x="129" y="182"/>
                </a:cubicBezTo>
                <a:close/>
                <a:moveTo>
                  <a:pt x="154" y="188"/>
                </a:moveTo>
                <a:cubicBezTo>
                  <a:pt x="153" y="188"/>
                  <a:pt x="153" y="188"/>
                  <a:pt x="153" y="188"/>
                </a:cubicBezTo>
                <a:cubicBezTo>
                  <a:pt x="153" y="188"/>
                  <a:pt x="153" y="188"/>
                  <a:pt x="154" y="188"/>
                </a:cubicBezTo>
                <a:cubicBezTo>
                  <a:pt x="154" y="188"/>
                  <a:pt x="154" y="188"/>
                  <a:pt x="154" y="188"/>
                </a:cubicBezTo>
                <a:close/>
                <a:moveTo>
                  <a:pt x="99" y="198"/>
                </a:moveTo>
                <a:cubicBezTo>
                  <a:pt x="98" y="198"/>
                  <a:pt x="98" y="198"/>
                  <a:pt x="98" y="198"/>
                </a:cubicBezTo>
                <a:cubicBezTo>
                  <a:pt x="99" y="197"/>
                  <a:pt x="98" y="197"/>
                  <a:pt x="98" y="197"/>
                </a:cubicBezTo>
                <a:cubicBezTo>
                  <a:pt x="98" y="197"/>
                  <a:pt x="99" y="197"/>
                  <a:pt x="99" y="198"/>
                </a:cubicBezTo>
                <a:close/>
                <a:moveTo>
                  <a:pt x="163" y="199"/>
                </a:moveTo>
                <a:cubicBezTo>
                  <a:pt x="163" y="200"/>
                  <a:pt x="163" y="199"/>
                  <a:pt x="162" y="199"/>
                </a:cubicBezTo>
                <a:cubicBezTo>
                  <a:pt x="162" y="199"/>
                  <a:pt x="162" y="199"/>
                  <a:pt x="162" y="199"/>
                </a:cubicBezTo>
                <a:cubicBezTo>
                  <a:pt x="162" y="199"/>
                  <a:pt x="163" y="198"/>
                  <a:pt x="163" y="199"/>
                </a:cubicBezTo>
                <a:cubicBezTo>
                  <a:pt x="163" y="199"/>
                  <a:pt x="163" y="199"/>
                  <a:pt x="163" y="199"/>
                </a:cubicBezTo>
                <a:close/>
                <a:moveTo>
                  <a:pt x="163" y="204"/>
                </a:moveTo>
                <a:cubicBezTo>
                  <a:pt x="163" y="203"/>
                  <a:pt x="162" y="203"/>
                  <a:pt x="163" y="202"/>
                </a:cubicBezTo>
                <a:cubicBezTo>
                  <a:pt x="163" y="203"/>
                  <a:pt x="163" y="203"/>
                  <a:pt x="163" y="204"/>
                </a:cubicBezTo>
                <a:close/>
                <a:moveTo>
                  <a:pt x="133" y="222"/>
                </a:moveTo>
                <a:cubicBezTo>
                  <a:pt x="132" y="221"/>
                  <a:pt x="132" y="221"/>
                  <a:pt x="132" y="221"/>
                </a:cubicBezTo>
                <a:cubicBezTo>
                  <a:pt x="132" y="220"/>
                  <a:pt x="132" y="220"/>
                  <a:pt x="132" y="220"/>
                </a:cubicBezTo>
                <a:cubicBezTo>
                  <a:pt x="134" y="222"/>
                  <a:pt x="134" y="222"/>
                  <a:pt x="134" y="222"/>
                </a:cubicBezTo>
                <a:cubicBezTo>
                  <a:pt x="133" y="222"/>
                  <a:pt x="133" y="222"/>
                  <a:pt x="133" y="222"/>
                </a:cubicBezTo>
                <a:close/>
                <a:moveTo>
                  <a:pt x="165" y="225"/>
                </a:moveTo>
                <a:cubicBezTo>
                  <a:pt x="163" y="225"/>
                  <a:pt x="163" y="225"/>
                  <a:pt x="163" y="225"/>
                </a:cubicBezTo>
                <a:cubicBezTo>
                  <a:pt x="164" y="225"/>
                  <a:pt x="164" y="224"/>
                  <a:pt x="165" y="225"/>
                </a:cubicBezTo>
                <a:close/>
                <a:moveTo>
                  <a:pt x="161" y="228"/>
                </a:moveTo>
                <a:cubicBezTo>
                  <a:pt x="160" y="229"/>
                  <a:pt x="160" y="229"/>
                  <a:pt x="160" y="229"/>
                </a:cubicBezTo>
                <a:cubicBezTo>
                  <a:pt x="161" y="228"/>
                  <a:pt x="161" y="228"/>
                  <a:pt x="161" y="228"/>
                </a:cubicBezTo>
                <a:close/>
                <a:moveTo>
                  <a:pt x="170" y="229"/>
                </a:moveTo>
                <a:cubicBezTo>
                  <a:pt x="170" y="229"/>
                  <a:pt x="170" y="229"/>
                  <a:pt x="170" y="229"/>
                </a:cubicBezTo>
                <a:cubicBezTo>
                  <a:pt x="169" y="228"/>
                  <a:pt x="169" y="228"/>
                  <a:pt x="169" y="228"/>
                </a:cubicBezTo>
                <a:cubicBezTo>
                  <a:pt x="169" y="229"/>
                  <a:pt x="169" y="229"/>
                  <a:pt x="169" y="229"/>
                </a:cubicBezTo>
                <a:cubicBezTo>
                  <a:pt x="169" y="228"/>
                  <a:pt x="169" y="228"/>
                  <a:pt x="169" y="228"/>
                </a:cubicBezTo>
                <a:cubicBezTo>
                  <a:pt x="169" y="229"/>
                  <a:pt x="169" y="228"/>
                  <a:pt x="170" y="229"/>
                </a:cubicBezTo>
                <a:close/>
                <a:moveTo>
                  <a:pt x="160" y="229"/>
                </a:moveTo>
                <a:cubicBezTo>
                  <a:pt x="160" y="230"/>
                  <a:pt x="159" y="231"/>
                  <a:pt x="159" y="231"/>
                </a:cubicBezTo>
                <a:cubicBezTo>
                  <a:pt x="159" y="231"/>
                  <a:pt x="160" y="230"/>
                  <a:pt x="159" y="229"/>
                </a:cubicBezTo>
                <a:cubicBezTo>
                  <a:pt x="160" y="229"/>
                  <a:pt x="160" y="229"/>
                  <a:pt x="160" y="229"/>
                </a:cubicBezTo>
                <a:close/>
                <a:moveTo>
                  <a:pt x="162" y="232"/>
                </a:moveTo>
                <a:cubicBezTo>
                  <a:pt x="160" y="232"/>
                  <a:pt x="160" y="232"/>
                  <a:pt x="160" y="232"/>
                </a:cubicBezTo>
                <a:cubicBezTo>
                  <a:pt x="162" y="232"/>
                  <a:pt x="162" y="232"/>
                  <a:pt x="162" y="232"/>
                </a:cubicBezTo>
                <a:cubicBezTo>
                  <a:pt x="162" y="232"/>
                  <a:pt x="162" y="232"/>
                  <a:pt x="162" y="232"/>
                </a:cubicBezTo>
                <a:close/>
                <a:moveTo>
                  <a:pt x="157" y="234"/>
                </a:moveTo>
                <a:cubicBezTo>
                  <a:pt x="158" y="232"/>
                  <a:pt x="158" y="232"/>
                  <a:pt x="158" y="232"/>
                </a:cubicBezTo>
                <a:cubicBezTo>
                  <a:pt x="158" y="233"/>
                  <a:pt x="158" y="233"/>
                  <a:pt x="158" y="233"/>
                </a:cubicBezTo>
                <a:cubicBezTo>
                  <a:pt x="157" y="234"/>
                  <a:pt x="157" y="234"/>
                  <a:pt x="157" y="234"/>
                </a:cubicBezTo>
                <a:close/>
                <a:moveTo>
                  <a:pt x="145" y="246"/>
                </a:moveTo>
                <a:cubicBezTo>
                  <a:pt x="145" y="246"/>
                  <a:pt x="145" y="246"/>
                  <a:pt x="144" y="246"/>
                </a:cubicBezTo>
                <a:cubicBezTo>
                  <a:pt x="145" y="245"/>
                  <a:pt x="145" y="245"/>
                  <a:pt x="145" y="246"/>
                </a:cubicBezTo>
                <a:close/>
                <a:moveTo>
                  <a:pt x="136" y="282"/>
                </a:moveTo>
                <a:cubicBezTo>
                  <a:pt x="135" y="281"/>
                  <a:pt x="135" y="281"/>
                  <a:pt x="135" y="281"/>
                </a:cubicBezTo>
                <a:cubicBezTo>
                  <a:pt x="136" y="282"/>
                  <a:pt x="136" y="282"/>
                  <a:pt x="136" y="282"/>
                </a:cubicBezTo>
                <a:cubicBezTo>
                  <a:pt x="136" y="282"/>
                  <a:pt x="136" y="282"/>
                  <a:pt x="136" y="282"/>
                </a:cubicBezTo>
                <a:close/>
                <a:moveTo>
                  <a:pt x="137" y="284"/>
                </a:moveTo>
                <a:cubicBezTo>
                  <a:pt x="137" y="285"/>
                  <a:pt x="136" y="285"/>
                  <a:pt x="136" y="285"/>
                </a:cubicBezTo>
                <a:cubicBezTo>
                  <a:pt x="136" y="285"/>
                  <a:pt x="136" y="284"/>
                  <a:pt x="137" y="284"/>
                </a:cubicBezTo>
                <a:close/>
                <a:moveTo>
                  <a:pt x="134" y="286"/>
                </a:moveTo>
                <a:cubicBezTo>
                  <a:pt x="133" y="287"/>
                  <a:pt x="133" y="287"/>
                  <a:pt x="133" y="287"/>
                </a:cubicBezTo>
                <a:cubicBezTo>
                  <a:pt x="134" y="287"/>
                  <a:pt x="134" y="287"/>
                  <a:pt x="134" y="287"/>
                </a:cubicBezTo>
                <a:cubicBezTo>
                  <a:pt x="133" y="287"/>
                  <a:pt x="133" y="287"/>
                  <a:pt x="133" y="287"/>
                </a:cubicBezTo>
                <a:cubicBezTo>
                  <a:pt x="134" y="287"/>
                  <a:pt x="133" y="286"/>
                  <a:pt x="133" y="286"/>
                </a:cubicBezTo>
                <a:cubicBezTo>
                  <a:pt x="133" y="286"/>
                  <a:pt x="133" y="286"/>
                  <a:pt x="134" y="286"/>
                </a:cubicBezTo>
                <a:close/>
                <a:moveTo>
                  <a:pt x="157" y="286"/>
                </a:moveTo>
                <a:cubicBezTo>
                  <a:pt x="155" y="287"/>
                  <a:pt x="155" y="287"/>
                  <a:pt x="155" y="287"/>
                </a:cubicBezTo>
                <a:cubicBezTo>
                  <a:pt x="155" y="287"/>
                  <a:pt x="157" y="286"/>
                  <a:pt x="156" y="286"/>
                </a:cubicBezTo>
                <a:cubicBezTo>
                  <a:pt x="157" y="286"/>
                  <a:pt x="157" y="286"/>
                  <a:pt x="157" y="286"/>
                </a:cubicBezTo>
                <a:close/>
                <a:moveTo>
                  <a:pt x="155" y="286"/>
                </a:moveTo>
                <a:cubicBezTo>
                  <a:pt x="155" y="287"/>
                  <a:pt x="154" y="287"/>
                  <a:pt x="154" y="287"/>
                </a:cubicBezTo>
                <a:cubicBezTo>
                  <a:pt x="154" y="286"/>
                  <a:pt x="154" y="286"/>
                  <a:pt x="155" y="286"/>
                </a:cubicBezTo>
                <a:close/>
                <a:moveTo>
                  <a:pt x="143" y="290"/>
                </a:moveTo>
                <a:cubicBezTo>
                  <a:pt x="143" y="291"/>
                  <a:pt x="145" y="292"/>
                  <a:pt x="145" y="293"/>
                </a:cubicBezTo>
                <a:cubicBezTo>
                  <a:pt x="146" y="293"/>
                  <a:pt x="147" y="294"/>
                  <a:pt x="148" y="294"/>
                </a:cubicBezTo>
                <a:cubicBezTo>
                  <a:pt x="148" y="294"/>
                  <a:pt x="148" y="294"/>
                  <a:pt x="147" y="295"/>
                </a:cubicBezTo>
                <a:cubicBezTo>
                  <a:pt x="147" y="294"/>
                  <a:pt x="146" y="294"/>
                  <a:pt x="146" y="294"/>
                </a:cubicBezTo>
                <a:cubicBezTo>
                  <a:pt x="146" y="295"/>
                  <a:pt x="146" y="295"/>
                  <a:pt x="146" y="295"/>
                </a:cubicBezTo>
                <a:cubicBezTo>
                  <a:pt x="146" y="295"/>
                  <a:pt x="146" y="295"/>
                  <a:pt x="146" y="295"/>
                </a:cubicBezTo>
                <a:cubicBezTo>
                  <a:pt x="145" y="296"/>
                  <a:pt x="145" y="294"/>
                  <a:pt x="144" y="295"/>
                </a:cubicBezTo>
                <a:cubicBezTo>
                  <a:pt x="145" y="296"/>
                  <a:pt x="145" y="296"/>
                  <a:pt x="145" y="296"/>
                </a:cubicBezTo>
                <a:cubicBezTo>
                  <a:pt x="144" y="295"/>
                  <a:pt x="143" y="297"/>
                  <a:pt x="143" y="296"/>
                </a:cubicBezTo>
                <a:cubicBezTo>
                  <a:pt x="142" y="295"/>
                  <a:pt x="144" y="295"/>
                  <a:pt x="143" y="294"/>
                </a:cubicBezTo>
                <a:cubicBezTo>
                  <a:pt x="142" y="294"/>
                  <a:pt x="142" y="294"/>
                  <a:pt x="141" y="295"/>
                </a:cubicBezTo>
                <a:cubicBezTo>
                  <a:pt x="141" y="295"/>
                  <a:pt x="141" y="295"/>
                  <a:pt x="141" y="295"/>
                </a:cubicBezTo>
                <a:cubicBezTo>
                  <a:pt x="141" y="295"/>
                  <a:pt x="141" y="295"/>
                  <a:pt x="141" y="295"/>
                </a:cubicBezTo>
                <a:cubicBezTo>
                  <a:pt x="141" y="295"/>
                  <a:pt x="141" y="294"/>
                  <a:pt x="140" y="294"/>
                </a:cubicBezTo>
                <a:cubicBezTo>
                  <a:pt x="140" y="294"/>
                  <a:pt x="140" y="294"/>
                  <a:pt x="140" y="294"/>
                </a:cubicBezTo>
                <a:cubicBezTo>
                  <a:pt x="141" y="294"/>
                  <a:pt x="142" y="294"/>
                  <a:pt x="143" y="293"/>
                </a:cubicBezTo>
                <a:cubicBezTo>
                  <a:pt x="141" y="292"/>
                  <a:pt x="141" y="292"/>
                  <a:pt x="141" y="292"/>
                </a:cubicBezTo>
                <a:cubicBezTo>
                  <a:pt x="143" y="291"/>
                  <a:pt x="143" y="291"/>
                  <a:pt x="143" y="291"/>
                </a:cubicBezTo>
                <a:cubicBezTo>
                  <a:pt x="142" y="291"/>
                  <a:pt x="142" y="292"/>
                  <a:pt x="141" y="291"/>
                </a:cubicBezTo>
                <a:cubicBezTo>
                  <a:pt x="141" y="290"/>
                  <a:pt x="141" y="290"/>
                  <a:pt x="142" y="289"/>
                </a:cubicBezTo>
                <a:cubicBezTo>
                  <a:pt x="142" y="289"/>
                  <a:pt x="143" y="289"/>
                  <a:pt x="143" y="290"/>
                </a:cubicBezTo>
                <a:close/>
                <a:moveTo>
                  <a:pt x="138" y="290"/>
                </a:moveTo>
                <a:cubicBezTo>
                  <a:pt x="138" y="290"/>
                  <a:pt x="138" y="290"/>
                  <a:pt x="138" y="290"/>
                </a:cubicBezTo>
                <a:cubicBezTo>
                  <a:pt x="138" y="290"/>
                  <a:pt x="138" y="290"/>
                  <a:pt x="138" y="290"/>
                </a:cubicBezTo>
                <a:cubicBezTo>
                  <a:pt x="139" y="290"/>
                  <a:pt x="138" y="290"/>
                  <a:pt x="137" y="290"/>
                </a:cubicBezTo>
                <a:cubicBezTo>
                  <a:pt x="137" y="290"/>
                  <a:pt x="137" y="290"/>
                  <a:pt x="137" y="290"/>
                </a:cubicBezTo>
                <a:cubicBezTo>
                  <a:pt x="137" y="290"/>
                  <a:pt x="137" y="290"/>
                  <a:pt x="137" y="290"/>
                </a:cubicBezTo>
                <a:cubicBezTo>
                  <a:pt x="137" y="290"/>
                  <a:pt x="138" y="290"/>
                  <a:pt x="138" y="290"/>
                </a:cubicBezTo>
                <a:close/>
                <a:moveTo>
                  <a:pt x="139" y="290"/>
                </a:moveTo>
                <a:cubicBezTo>
                  <a:pt x="139" y="291"/>
                  <a:pt x="139" y="291"/>
                  <a:pt x="139" y="291"/>
                </a:cubicBezTo>
                <a:cubicBezTo>
                  <a:pt x="139" y="291"/>
                  <a:pt x="139" y="291"/>
                  <a:pt x="139" y="291"/>
                </a:cubicBezTo>
                <a:cubicBezTo>
                  <a:pt x="138" y="291"/>
                  <a:pt x="138" y="291"/>
                  <a:pt x="138" y="291"/>
                </a:cubicBezTo>
                <a:cubicBezTo>
                  <a:pt x="138" y="291"/>
                  <a:pt x="139" y="291"/>
                  <a:pt x="139" y="290"/>
                </a:cubicBezTo>
                <a:close/>
                <a:moveTo>
                  <a:pt x="138" y="292"/>
                </a:moveTo>
                <a:cubicBezTo>
                  <a:pt x="138" y="293"/>
                  <a:pt x="138" y="293"/>
                  <a:pt x="138" y="293"/>
                </a:cubicBezTo>
                <a:cubicBezTo>
                  <a:pt x="136" y="293"/>
                  <a:pt x="137" y="291"/>
                  <a:pt x="135" y="291"/>
                </a:cubicBezTo>
                <a:cubicBezTo>
                  <a:pt x="135" y="291"/>
                  <a:pt x="135" y="291"/>
                  <a:pt x="135" y="291"/>
                </a:cubicBezTo>
                <a:cubicBezTo>
                  <a:pt x="136" y="291"/>
                  <a:pt x="137" y="292"/>
                  <a:pt x="138" y="292"/>
                </a:cubicBezTo>
                <a:close/>
                <a:moveTo>
                  <a:pt x="188" y="291"/>
                </a:moveTo>
                <a:cubicBezTo>
                  <a:pt x="187" y="291"/>
                  <a:pt x="187" y="291"/>
                  <a:pt x="187" y="291"/>
                </a:cubicBezTo>
                <a:cubicBezTo>
                  <a:pt x="187" y="291"/>
                  <a:pt x="187" y="291"/>
                  <a:pt x="187" y="291"/>
                </a:cubicBezTo>
                <a:cubicBezTo>
                  <a:pt x="188" y="291"/>
                  <a:pt x="188" y="291"/>
                  <a:pt x="188" y="291"/>
                </a:cubicBezTo>
                <a:close/>
                <a:moveTo>
                  <a:pt x="140" y="293"/>
                </a:moveTo>
                <a:cubicBezTo>
                  <a:pt x="139" y="293"/>
                  <a:pt x="139" y="293"/>
                  <a:pt x="139" y="293"/>
                </a:cubicBezTo>
                <a:cubicBezTo>
                  <a:pt x="140" y="293"/>
                  <a:pt x="140" y="293"/>
                  <a:pt x="140" y="293"/>
                </a:cubicBezTo>
                <a:cubicBezTo>
                  <a:pt x="140" y="293"/>
                  <a:pt x="140" y="293"/>
                  <a:pt x="140" y="293"/>
                </a:cubicBezTo>
                <a:close/>
                <a:moveTo>
                  <a:pt x="54" y="26"/>
                </a:moveTo>
                <a:cubicBezTo>
                  <a:pt x="53" y="27"/>
                  <a:pt x="52" y="26"/>
                  <a:pt x="52" y="27"/>
                </a:cubicBezTo>
                <a:cubicBezTo>
                  <a:pt x="52" y="27"/>
                  <a:pt x="53" y="28"/>
                  <a:pt x="53" y="28"/>
                </a:cubicBezTo>
                <a:cubicBezTo>
                  <a:pt x="54" y="27"/>
                  <a:pt x="54" y="27"/>
                  <a:pt x="54" y="27"/>
                </a:cubicBezTo>
                <a:cubicBezTo>
                  <a:pt x="54" y="27"/>
                  <a:pt x="54" y="27"/>
                  <a:pt x="54" y="28"/>
                </a:cubicBezTo>
                <a:cubicBezTo>
                  <a:pt x="54" y="28"/>
                  <a:pt x="56" y="28"/>
                  <a:pt x="56" y="28"/>
                </a:cubicBezTo>
                <a:cubicBezTo>
                  <a:pt x="55" y="29"/>
                  <a:pt x="56" y="30"/>
                  <a:pt x="57" y="31"/>
                </a:cubicBezTo>
                <a:cubicBezTo>
                  <a:pt x="57" y="31"/>
                  <a:pt x="56" y="32"/>
                  <a:pt x="57" y="32"/>
                </a:cubicBezTo>
                <a:cubicBezTo>
                  <a:pt x="57" y="31"/>
                  <a:pt x="58" y="31"/>
                  <a:pt x="59" y="31"/>
                </a:cubicBezTo>
                <a:cubicBezTo>
                  <a:pt x="59" y="31"/>
                  <a:pt x="59" y="31"/>
                  <a:pt x="59" y="31"/>
                </a:cubicBezTo>
                <a:cubicBezTo>
                  <a:pt x="59" y="32"/>
                  <a:pt x="59" y="32"/>
                  <a:pt x="59" y="32"/>
                </a:cubicBezTo>
                <a:cubicBezTo>
                  <a:pt x="60" y="34"/>
                  <a:pt x="62" y="33"/>
                  <a:pt x="64" y="35"/>
                </a:cubicBezTo>
                <a:cubicBezTo>
                  <a:pt x="64" y="35"/>
                  <a:pt x="65" y="35"/>
                  <a:pt x="65" y="35"/>
                </a:cubicBezTo>
                <a:cubicBezTo>
                  <a:pt x="66" y="38"/>
                  <a:pt x="70" y="38"/>
                  <a:pt x="70" y="42"/>
                </a:cubicBezTo>
                <a:cubicBezTo>
                  <a:pt x="71" y="42"/>
                  <a:pt x="71" y="43"/>
                  <a:pt x="72" y="43"/>
                </a:cubicBezTo>
                <a:cubicBezTo>
                  <a:pt x="72" y="43"/>
                  <a:pt x="73" y="42"/>
                  <a:pt x="72" y="42"/>
                </a:cubicBezTo>
                <a:cubicBezTo>
                  <a:pt x="72" y="42"/>
                  <a:pt x="72" y="42"/>
                  <a:pt x="72" y="42"/>
                </a:cubicBezTo>
                <a:cubicBezTo>
                  <a:pt x="73" y="41"/>
                  <a:pt x="73" y="41"/>
                  <a:pt x="73" y="41"/>
                </a:cubicBezTo>
                <a:cubicBezTo>
                  <a:pt x="73" y="41"/>
                  <a:pt x="73" y="41"/>
                  <a:pt x="73" y="41"/>
                </a:cubicBezTo>
                <a:cubicBezTo>
                  <a:pt x="74" y="41"/>
                  <a:pt x="74" y="41"/>
                  <a:pt x="74" y="41"/>
                </a:cubicBezTo>
                <a:cubicBezTo>
                  <a:pt x="74" y="41"/>
                  <a:pt x="75" y="41"/>
                  <a:pt x="75" y="40"/>
                </a:cubicBezTo>
                <a:cubicBezTo>
                  <a:pt x="75" y="41"/>
                  <a:pt x="75" y="41"/>
                  <a:pt x="75" y="41"/>
                </a:cubicBezTo>
                <a:cubicBezTo>
                  <a:pt x="75" y="41"/>
                  <a:pt x="74" y="41"/>
                  <a:pt x="74" y="42"/>
                </a:cubicBezTo>
                <a:cubicBezTo>
                  <a:pt x="75" y="42"/>
                  <a:pt x="76" y="41"/>
                  <a:pt x="76" y="42"/>
                </a:cubicBezTo>
                <a:cubicBezTo>
                  <a:pt x="77" y="40"/>
                  <a:pt x="79" y="41"/>
                  <a:pt x="80" y="40"/>
                </a:cubicBezTo>
                <a:cubicBezTo>
                  <a:pt x="81" y="40"/>
                  <a:pt x="81" y="41"/>
                  <a:pt x="82" y="40"/>
                </a:cubicBezTo>
                <a:cubicBezTo>
                  <a:pt x="82" y="41"/>
                  <a:pt x="81" y="41"/>
                  <a:pt x="81" y="41"/>
                </a:cubicBezTo>
                <a:cubicBezTo>
                  <a:pt x="81" y="41"/>
                  <a:pt x="80" y="41"/>
                  <a:pt x="80" y="41"/>
                </a:cubicBezTo>
                <a:cubicBezTo>
                  <a:pt x="81" y="42"/>
                  <a:pt x="81" y="41"/>
                  <a:pt x="82" y="41"/>
                </a:cubicBezTo>
                <a:cubicBezTo>
                  <a:pt x="82" y="42"/>
                  <a:pt x="82" y="42"/>
                  <a:pt x="82" y="42"/>
                </a:cubicBezTo>
                <a:cubicBezTo>
                  <a:pt x="83" y="42"/>
                  <a:pt x="83" y="41"/>
                  <a:pt x="84" y="41"/>
                </a:cubicBezTo>
                <a:cubicBezTo>
                  <a:pt x="85" y="39"/>
                  <a:pt x="85" y="39"/>
                  <a:pt x="85" y="39"/>
                </a:cubicBezTo>
                <a:cubicBezTo>
                  <a:pt x="85" y="41"/>
                  <a:pt x="83" y="43"/>
                  <a:pt x="85" y="45"/>
                </a:cubicBezTo>
                <a:cubicBezTo>
                  <a:pt x="86" y="45"/>
                  <a:pt x="86" y="45"/>
                  <a:pt x="86" y="44"/>
                </a:cubicBezTo>
                <a:cubicBezTo>
                  <a:pt x="85" y="44"/>
                  <a:pt x="85" y="44"/>
                  <a:pt x="85" y="44"/>
                </a:cubicBezTo>
                <a:cubicBezTo>
                  <a:pt x="86" y="43"/>
                  <a:pt x="87" y="43"/>
                  <a:pt x="88" y="42"/>
                </a:cubicBezTo>
                <a:cubicBezTo>
                  <a:pt x="88" y="43"/>
                  <a:pt x="87" y="43"/>
                  <a:pt x="87" y="44"/>
                </a:cubicBezTo>
                <a:cubicBezTo>
                  <a:pt x="87" y="45"/>
                  <a:pt x="87" y="45"/>
                  <a:pt x="87" y="45"/>
                </a:cubicBezTo>
                <a:cubicBezTo>
                  <a:pt x="87" y="45"/>
                  <a:pt x="88" y="45"/>
                  <a:pt x="88" y="45"/>
                </a:cubicBezTo>
                <a:cubicBezTo>
                  <a:pt x="89" y="44"/>
                  <a:pt x="90" y="44"/>
                  <a:pt x="91" y="45"/>
                </a:cubicBezTo>
                <a:cubicBezTo>
                  <a:pt x="91" y="47"/>
                  <a:pt x="93" y="48"/>
                  <a:pt x="95" y="49"/>
                </a:cubicBezTo>
                <a:cubicBezTo>
                  <a:pt x="96" y="48"/>
                  <a:pt x="97" y="50"/>
                  <a:pt x="97" y="50"/>
                </a:cubicBezTo>
                <a:cubicBezTo>
                  <a:pt x="97" y="52"/>
                  <a:pt x="97" y="52"/>
                  <a:pt x="97" y="52"/>
                </a:cubicBezTo>
                <a:cubicBezTo>
                  <a:pt x="97" y="51"/>
                  <a:pt x="96" y="51"/>
                  <a:pt x="95" y="52"/>
                </a:cubicBezTo>
                <a:cubicBezTo>
                  <a:pt x="95" y="52"/>
                  <a:pt x="95" y="52"/>
                  <a:pt x="94" y="53"/>
                </a:cubicBezTo>
                <a:cubicBezTo>
                  <a:pt x="96" y="54"/>
                  <a:pt x="98" y="55"/>
                  <a:pt x="101" y="54"/>
                </a:cubicBezTo>
                <a:cubicBezTo>
                  <a:pt x="101" y="54"/>
                  <a:pt x="101" y="54"/>
                  <a:pt x="101" y="54"/>
                </a:cubicBezTo>
                <a:cubicBezTo>
                  <a:pt x="101" y="55"/>
                  <a:pt x="102" y="55"/>
                  <a:pt x="102" y="56"/>
                </a:cubicBezTo>
                <a:cubicBezTo>
                  <a:pt x="102" y="59"/>
                  <a:pt x="102" y="59"/>
                  <a:pt x="102" y="59"/>
                </a:cubicBezTo>
                <a:cubicBezTo>
                  <a:pt x="103" y="59"/>
                  <a:pt x="103" y="58"/>
                  <a:pt x="103" y="59"/>
                </a:cubicBezTo>
                <a:cubicBezTo>
                  <a:pt x="104" y="57"/>
                  <a:pt x="103" y="55"/>
                  <a:pt x="105" y="54"/>
                </a:cubicBezTo>
                <a:cubicBezTo>
                  <a:pt x="106" y="55"/>
                  <a:pt x="107" y="53"/>
                  <a:pt x="108" y="53"/>
                </a:cubicBezTo>
                <a:cubicBezTo>
                  <a:pt x="108" y="51"/>
                  <a:pt x="106" y="54"/>
                  <a:pt x="105" y="53"/>
                </a:cubicBezTo>
                <a:cubicBezTo>
                  <a:pt x="105" y="54"/>
                  <a:pt x="105" y="54"/>
                  <a:pt x="105" y="54"/>
                </a:cubicBezTo>
                <a:cubicBezTo>
                  <a:pt x="105" y="54"/>
                  <a:pt x="104" y="53"/>
                  <a:pt x="104" y="53"/>
                </a:cubicBezTo>
                <a:cubicBezTo>
                  <a:pt x="106" y="53"/>
                  <a:pt x="108" y="51"/>
                  <a:pt x="108" y="53"/>
                </a:cubicBezTo>
                <a:cubicBezTo>
                  <a:pt x="108" y="53"/>
                  <a:pt x="108" y="54"/>
                  <a:pt x="108" y="54"/>
                </a:cubicBezTo>
                <a:cubicBezTo>
                  <a:pt x="109" y="55"/>
                  <a:pt x="109" y="55"/>
                  <a:pt x="109" y="55"/>
                </a:cubicBezTo>
                <a:cubicBezTo>
                  <a:pt x="108" y="55"/>
                  <a:pt x="108" y="55"/>
                  <a:pt x="108" y="55"/>
                </a:cubicBezTo>
                <a:cubicBezTo>
                  <a:pt x="110" y="55"/>
                  <a:pt x="111" y="59"/>
                  <a:pt x="113" y="57"/>
                </a:cubicBezTo>
                <a:cubicBezTo>
                  <a:pt x="114" y="57"/>
                  <a:pt x="115" y="59"/>
                  <a:pt x="116" y="58"/>
                </a:cubicBezTo>
                <a:cubicBezTo>
                  <a:pt x="116" y="57"/>
                  <a:pt x="116" y="57"/>
                  <a:pt x="116" y="57"/>
                </a:cubicBezTo>
                <a:cubicBezTo>
                  <a:pt x="116" y="57"/>
                  <a:pt x="117" y="56"/>
                  <a:pt x="117" y="56"/>
                </a:cubicBezTo>
                <a:cubicBezTo>
                  <a:pt x="117" y="56"/>
                  <a:pt x="117" y="56"/>
                  <a:pt x="117" y="56"/>
                </a:cubicBezTo>
                <a:cubicBezTo>
                  <a:pt x="118" y="56"/>
                  <a:pt x="118" y="56"/>
                  <a:pt x="118" y="56"/>
                </a:cubicBezTo>
                <a:cubicBezTo>
                  <a:pt x="118" y="56"/>
                  <a:pt x="118" y="58"/>
                  <a:pt x="119" y="57"/>
                </a:cubicBezTo>
                <a:cubicBezTo>
                  <a:pt x="119" y="58"/>
                  <a:pt x="118" y="58"/>
                  <a:pt x="118" y="59"/>
                </a:cubicBezTo>
                <a:cubicBezTo>
                  <a:pt x="118" y="60"/>
                  <a:pt x="119" y="60"/>
                  <a:pt x="118" y="61"/>
                </a:cubicBezTo>
                <a:cubicBezTo>
                  <a:pt x="118" y="61"/>
                  <a:pt x="118" y="61"/>
                  <a:pt x="119" y="61"/>
                </a:cubicBezTo>
                <a:cubicBezTo>
                  <a:pt x="120" y="60"/>
                  <a:pt x="119" y="57"/>
                  <a:pt x="121" y="58"/>
                </a:cubicBezTo>
                <a:cubicBezTo>
                  <a:pt x="122" y="57"/>
                  <a:pt x="124" y="57"/>
                  <a:pt x="123" y="55"/>
                </a:cubicBezTo>
                <a:cubicBezTo>
                  <a:pt x="122" y="55"/>
                  <a:pt x="122" y="55"/>
                  <a:pt x="122" y="55"/>
                </a:cubicBezTo>
                <a:cubicBezTo>
                  <a:pt x="122" y="55"/>
                  <a:pt x="122" y="55"/>
                  <a:pt x="122" y="55"/>
                </a:cubicBezTo>
                <a:cubicBezTo>
                  <a:pt x="123" y="54"/>
                  <a:pt x="123" y="54"/>
                  <a:pt x="123" y="54"/>
                </a:cubicBezTo>
                <a:cubicBezTo>
                  <a:pt x="124" y="54"/>
                  <a:pt x="124" y="54"/>
                  <a:pt x="124" y="54"/>
                </a:cubicBezTo>
                <a:cubicBezTo>
                  <a:pt x="124" y="54"/>
                  <a:pt x="124" y="54"/>
                  <a:pt x="124" y="53"/>
                </a:cubicBezTo>
                <a:cubicBezTo>
                  <a:pt x="123" y="53"/>
                  <a:pt x="123" y="52"/>
                  <a:pt x="122" y="52"/>
                </a:cubicBezTo>
                <a:cubicBezTo>
                  <a:pt x="120" y="49"/>
                  <a:pt x="124" y="50"/>
                  <a:pt x="122" y="48"/>
                </a:cubicBezTo>
                <a:cubicBezTo>
                  <a:pt x="123" y="47"/>
                  <a:pt x="123" y="47"/>
                  <a:pt x="124" y="46"/>
                </a:cubicBezTo>
                <a:cubicBezTo>
                  <a:pt x="125" y="47"/>
                  <a:pt x="125" y="47"/>
                  <a:pt x="125" y="47"/>
                </a:cubicBezTo>
                <a:cubicBezTo>
                  <a:pt x="125" y="46"/>
                  <a:pt x="125" y="46"/>
                  <a:pt x="125" y="45"/>
                </a:cubicBezTo>
                <a:cubicBezTo>
                  <a:pt x="126" y="45"/>
                  <a:pt x="126" y="44"/>
                  <a:pt x="127" y="45"/>
                </a:cubicBezTo>
                <a:cubicBezTo>
                  <a:pt x="128" y="47"/>
                  <a:pt x="126" y="48"/>
                  <a:pt x="127" y="50"/>
                </a:cubicBezTo>
                <a:cubicBezTo>
                  <a:pt x="127" y="50"/>
                  <a:pt x="127" y="50"/>
                  <a:pt x="127" y="51"/>
                </a:cubicBezTo>
                <a:cubicBezTo>
                  <a:pt x="128" y="51"/>
                  <a:pt x="128" y="51"/>
                  <a:pt x="128" y="51"/>
                </a:cubicBezTo>
                <a:cubicBezTo>
                  <a:pt x="127" y="52"/>
                  <a:pt x="125" y="51"/>
                  <a:pt x="126" y="52"/>
                </a:cubicBezTo>
                <a:cubicBezTo>
                  <a:pt x="126" y="52"/>
                  <a:pt x="126" y="53"/>
                  <a:pt x="125" y="53"/>
                </a:cubicBezTo>
                <a:cubicBezTo>
                  <a:pt x="125" y="53"/>
                  <a:pt x="126" y="54"/>
                  <a:pt x="126" y="54"/>
                </a:cubicBezTo>
                <a:cubicBezTo>
                  <a:pt x="126" y="54"/>
                  <a:pt x="127" y="54"/>
                  <a:pt x="127" y="54"/>
                </a:cubicBezTo>
                <a:cubicBezTo>
                  <a:pt x="127" y="54"/>
                  <a:pt x="127" y="54"/>
                  <a:pt x="127" y="54"/>
                </a:cubicBezTo>
                <a:cubicBezTo>
                  <a:pt x="127" y="54"/>
                  <a:pt x="127" y="55"/>
                  <a:pt x="126" y="55"/>
                </a:cubicBezTo>
                <a:cubicBezTo>
                  <a:pt x="127" y="56"/>
                  <a:pt x="127" y="57"/>
                  <a:pt x="126" y="58"/>
                </a:cubicBezTo>
                <a:cubicBezTo>
                  <a:pt x="126" y="58"/>
                  <a:pt x="127" y="58"/>
                  <a:pt x="127" y="57"/>
                </a:cubicBezTo>
                <a:cubicBezTo>
                  <a:pt x="128" y="57"/>
                  <a:pt x="128" y="56"/>
                  <a:pt x="129" y="55"/>
                </a:cubicBezTo>
                <a:cubicBezTo>
                  <a:pt x="129" y="56"/>
                  <a:pt x="130" y="57"/>
                  <a:pt x="129" y="58"/>
                </a:cubicBezTo>
                <a:cubicBezTo>
                  <a:pt x="129" y="58"/>
                  <a:pt x="129" y="59"/>
                  <a:pt x="128" y="59"/>
                </a:cubicBezTo>
                <a:cubicBezTo>
                  <a:pt x="128" y="60"/>
                  <a:pt x="129" y="61"/>
                  <a:pt x="129" y="62"/>
                </a:cubicBezTo>
                <a:cubicBezTo>
                  <a:pt x="130" y="61"/>
                  <a:pt x="132" y="59"/>
                  <a:pt x="133" y="58"/>
                </a:cubicBezTo>
                <a:cubicBezTo>
                  <a:pt x="133" y="58"/>
                  <a:pt x="133" y="58"/>
                  <a:pt x="133" y="58"/>
                </a:cubicBezTo>
                <a:cubicBezTo>
                  <a:pt x="134" y="57"/>
                  <a:pt x="134" y="57"/>
                  <a:pt x="134" y="57"/>
                </a:cubicBezTo>
                <a:cubicBezTo>
                  <a:pt x="134" y="56"/>
                  <a:pt x="134" y="55"/>
                  <a:pt x="135" y="54"/>
                </a:cubicBezTo>
                <a:cubicBezTo>
                  <a:pt x="135" y="54"/>
                  <a:pt x="135" y="54"/>
                  <a:pt x="136" y="55"/>
                </a:cubicBezTo>
                <a:cubicBezTo>
                  <a:pt x="136" y="55"/>
                  <a:pt x="137" y="55"/>
                  <a:pt x="137" y="55"/>
                </a:cubicBezTo>
                <a:cubicBezTo>
                  <a:pt x="137" y="56"/>
                  <a:pt x="138" y="57"/>
                  <a:pt x="139" y="57"/>
                </a:cubicBezTo>
                <a:cubicBezTo>
                  <a:pt x="139" y="58"/>
                  <a:pt x="137" y="58"/>
                  <a:pt x="138" y="59"/>
                </a:cubicBezTo>
                <a:cubicBezTo>
                  <a:pt x="138" y="59"/>
                  <a:pt x="137" y="59"/>
                  <a:pt x="136" y="59"/>
                </a:cubicBezTo>
                <a:cubicBezTo>
                  <a:pt x="136" y="60"/>
                  <a:pt x="137" y="62"/>
                  <a:pt x="136" y="63"/>
                </a:cubicBezTo>
                <a:cubicBezTo>
                  <a:pt x="135" y="63"/>
                  <a:pt x="134" y="65"/>
                  <a:pt x="133" y="65"/>
                </a:cubicBezTo>
                <a:cubicBezTo>
                  <a:pt x="132" y="65"/>
                  <a:pt x="133" y="63"/>
                  <a:pt x="132" y="63"/>
                </a:cubicBezTo>
                <a:cubicBezTo>
                  <a:pt x="131" y="63"/>
                  <a:pt x="131" y="63"/>
                  <a:pt x="131" y="63"/>
                </a:cubicBezTo>
                <a:cubicBezTo>
                  <a:pt x="132" y="64"/>
                  <a:pt x="132" y="65"/>
                  <a:pt x="132" y="65"/>
                </a:cubicBezTo>
                <a:cubicBezTo>
                  <a:pt x="132" y="65"/>
                  <a:pt x="132" y="65"/>
                  <a:pt x="131" y="65"/>
                </a:cubicBezTo>
                <a:cubicBezTo>
                  <a:pt x="131" y="65"/>
                  <a:pt x="131" y="65"/>
                  <a:pt x="131" y="65"/>
                </a:cubicBezTo>
                <a:cubicBezTo>
                  <a:pt x="131" y="64"/>
                  <a:pt x="130" y="64"/>
                  <a:pt x="129" y="64"/>
                </a:cubicBezTo>
                <a:cubicBezTo>
                  <a:pt x="129" y="64"/>
                  <a:pt x="129" y="65"/>
                  <a:pt x="129" y="65"/>
                </a:cubicBezTo>
                <a:cubicBezTo>
                  <a:pt x="129" y="65"/>
                  <a:pt x="129" y="65"/>
                  <a:pt x="129" y="65"/>
                </a:cubicBezTo>
                <a:cubicBezTo>
                  <a:pt x="129" y="66"/>
                  <a:pt x="128" y="67"/>
                  <a:pt x="127" y="68"/>
                </a:cubicBezTo>
                <a:cubicBezTo>
                  <a:pt x="125" y="68"/>
                  <a:pt x="125" y="65"/>
                  <a:pt x="124" y="66"/>
                </a:cubicBezTo>
                <a:cubicBezTo>
                  <a:pt x="124" y="67"/>
                  <a:pt x="124" y="67"/>
                  <a:pt x="125" y="68"/>
                </a:cubicBezTo>
                <a:cubicBezTo>
                  <a:pt x="126" y="68"/>
                  <a:pt x="126" y="68"/>
                  <a:pt x="127" y="68"/>
                </a:cubicBezTo>
                <a:cubicBezTo>
                  <a:pt x="125" y="69"/>
                  <a:pt x="124" y="73"/>
                  <a:pt x="122" y="71"/>
                </a:cubicBezTo>
                <a:cubicBezTo>
                  <a:pt x="121" y="71"/>
                  <a:pt x="121" y="72"/>
                  <a:pt x="120" y="72"/>
                </a:cubicBezTo>
                <a:cubicBezTo>
                  <a:pt x="120" y="71"/>
                  <a:pt x="119" y="71"/>
                  <a:pt x="119" y="71"/>
                </a:cubicBezTo>
                <a:cubicBezTo>
                  <a:pt x="119" y="71"/>
                  <a:pt x="118" y="71"/>
                  <a:pt x="118" y="72"/>
                </a:cubicBezTo>
                <a:cubicBezTo>
                  <a:pt x="119" y="72"/>
                  <a:pt x="119" y="72"/>
                  <a:pt x="120" y="73"/>
                </a:cubicBezTo>
                <a:cubicBezTo>
                  <a:pt x="120" y="74"/>
                  <a:pt x="119" y="74"/>
                  <a:pt x="119" y="74"/>
                </a:cubicBezTo>
                <a:cubicBezTo>
                  <a:pt x="118" y="74"/>
                  <a:pt x="118" y="73"/>
                  <a:pt x="117" y="73"/>
                </a:cubicBezTo>
                <a:cubicBezTo>
                  <a:pt x="117" y="74"/>
                  <a:pt x="118" y="75"/>
                  <a:pt x="117" y="75"/>
                </a:cubicBezTo>
                <a:cubicBezTo>
                  <a:pt x="114" y="76"/>
                  <a:pt x="114" y="79"/>
                  <a:pt x="112" y="80"/>
                </a:cubicBezTo>
                <a:cubicBezTo>
                  <a:pt x="111" y="82"/>
                  <a:pt x="110" y="84"/>
                  <a:pt x="111" y="86"/>
                </a:cubicBezTo>
                <a:cubicBezTo>
                  <a:pt x="111" y="85"/>
                  <a:pt x="111" y="85"/>
                  <a:pt x="111" y="85"/>
                </a:cubicBezTo>
                <a:cubicBezTo>
                  <a:pt x="112" y="85"/>
                  <a:pt x="112" y="85"/>
                  <a:pt x="112" y="85"/>
                </a:cubicBezTo>
                <a:cubicBezTo>
                  <a:pt x="112" y="85"/>
                  <a:pt x="112" y="86"/>
                  <a:pt x="112" y="86"/>
                </a:cubicBezTo>
                <a:cubicBezTo>
                  <a:pt x="113" y="86"/>
                  <a:pt x="112" y="87"/>
                  <a:pt x="112" y="87"/>
                </a:cubicBezTo>
                <a:cubicBezTo>
                  <a:pt x="112" y="87"/>
                  <a:pt x="112" y="87"/>
                  <a:pt x="112" y="87"/>
                </a:cubicBezTo>
                <a:cubicBezTo>
                  <a:pt x="113" y="88"/>
                  <a:pt x="112" y="88"/>
                  <a:pt x="112" y="89"/>
                </a:cubicBezTo>
                <a:cubicBezTo>
                  <a:pt x="111" y="90"/>
                  <a:pt x="111" y="90"/>
                  <a:pt x="111" y="90"/>
                </a:cubicBezTo>
                <a:cubicBezTo>
                  <a:pt x="112" y="90"/>
                  <a:pt x="113" y="89"/>
                  <a:pt x="114" y="89"/>
                </a:cubicBezTo>
                <a:cubicBezTo>
                  <a:pt x="117" y="89"/>
                  <a:pt x="117" y="93"/>
                  <a:pt x="120" y="94"/>
                </a:cubicBezTo>
                <a:cubicBezTo>
                  <a:pt x="121" y="96"/>
                  <a:pt x="123" y="95"/>
                  <a:pt x="125" y="95"/>
                </a:cubicBezTo>
                <a:cubicBezTo>
                  <a:pt x="125" y="97"/>
                  <a:pt x="123" y="97"/>
                  <a:pt x="124" y="99"/>
                </a:cubicBezTo>
                <a:cubicBezTo>
                  <a:pt x="123" y="100"/>
                  <a:pt x="123" y="101"/>
                  <a:pt x="124" y="103"/>
                </a:cubicBezTo>
                <a:cubicBezTo>
                  <a:pt x="126" y="103"/>
                  <a:pt x="124" y="105"/>
                  <a:pt x="126" y="105"/>
                </a:cubicBezTo>
                <a:cubicBezTo>
                  <a:pt x="126" y="105"/>
                  <a:pt x="127" y="104"/>
                  <a:pt x="127" y="105"/>
                </a:cubicBezTo>
                <a:cubicBezTo>
                  <a:pt x="127" y="104"/>
                  <a:pt x="129" y="103"/>
                  <a:pt x="128" y="102"/>
                </a:cubicBezTo>
                <a:cubicBezTo>
                  <a:pt x="128" y="102"/>
                  <a:pt x="128" y="101"/>
                  <a:pt x="128" y="101"/>
                </a:cubicBezTo>
                <a:cubicBezTo>
                  <a:pt x="128" y="100"/>
                  <a:pt x="129" y="98"/>
                  <a:pt x="128" y="97"/>
                </a:cubicBezTo>
                <a:cubicBezTo>
                  <a:pt x="130" y="96"/>
                  <a:pt x="132" y="96"/>
                  <a:pt x="133" y="94"/>
                </a:cubicBezTo>
                <a:cubicBezTo>
                  <a:pt x="133" y="94"/>
                  <a:pt x="133" y="94"/>
                  <a:pt x="133" y="94"/>
                </a:cubicBezTo>
                <a:cubicBezTo>
                  <a:pt x="134" y="94"/>
                  <a:pt x="134" y="94"/>
                  <a:pt x="134" y="94"/>
                </a:cubicBezTo>
                <a:cubicBezTo>
                  <a:pt x="133" y="93"/>
                  <a:pt x="134" y="92"/>
                  <a:pt x="134" y="91"/>
                </a:cubicBezTo>
                <a:cubicBezTo>
                  <a:pt x="135" y="89"/>
                  <a:pt x="131" y="88"/>
                  <a:pt x="133" y="86"/>
                </a:cubicBezTo>
                <a:cubicBezTo>
                  <a:pt x="133" y="86"/>
                  <a:pt x="134" y="86"/>
                  <a:pt x="134" y="85"/>
                </a:cubicBezTo>
                <a:cubicBezTo>
                  <a:pt x="135" y="85"/>
                  <a:pt x="135" y="84"/>
                  <a:pt x="135" y="84"/>
                </a:cubicBezTo>
                <a:cubicBezTo>
                  <a:pt x="135" y="83"/>
                  <a:pt x="136" y="82"/>
                  <a:pt x="135" y="82"/>
                </a:cubicBezTo>
                <a:cubicBezTo>
                  <a:pt x="137" y="81"/>
                  <a:pt x="134" y="78"/>
                  <a:pt x="137" y="77"/>
                </a:cubicBezTo>
                <a:cubicBezTo>
                  <a:pt x="138" y="77"/>
                  <a:pt x="139" y="79"/>
                  <a:pt x="140" y="78"/>
                </a:cubicBezTo>
                <a:cubicBezTo>
                  <a:pt x="141" y="79"/>
                  <a:pt x="142" y="77"/>
                  <a:pt x="143" y="79"/>
                </a:cubicBezTo>
                <a:cubicBezTo>
                  <a:pt x="142" y="80"/>
                  <a:pt x="143" y="80"/>
                  <a:pt x="143" y="81"/>
                </a:cubicBezTo>
                <a:cubicBezTo>
                  <a:pt x="143" y="81"/>
                  <a:pt x="143" y="81"/>
                  <a:pt x="143" y="81"/>
                </a:cubicBezTo>
                <a:cubicBezTo>
                  <a:pt x="143" y="82"/>
                  <a:pt x="145" y="81"/>
                  <a:pt x="145" y="83"/>
                </a:cubicBezTo>
                <a:cubicBezTo>
                  <a:pt x="146" y="83"/>
                  <a:pt x="146" y="83"/>
                  <a:pt x="146" y="83"/>
                </a:cubicBezTo>
                <a:cubicBezTo>
                  <a:pt x="145" y="83"/>
                  <a:pt x="146" y="84"/>
                  <a:pt x="145" y="85"/>
                </a:cubicBezTo>
                <a:cubicBezTo>
                  <a:pt x="145" y="85"/>
                  <a:pt x="145" y="86"/>
                  <a:pt x="145" y="87"/>
                </a:cubicBezTo>
                <a:cubicBezTo>
                  <a:pt x="145" y="87"/>
                  <a:pt x="145" y="88"/>
                  <a:pt x="145" y="88"/>
                </a:cubicBezTo>
                <a:cubicBezTo>
                  <a:pt x="146" y="88"/>
                  <a:pt x="146" y="88"/>
                  <a:pt x="146" y="88"/>
                </a:cubicBezTo>
                <a:cubicBezTo>
                  <a:pt x="145" y="89"/>
                  <a:pt x="147" y="89"/>
                  <a:pt x="147" y="90"/>
                </a:cubicBezTo>
                <a:cubicBezTo>
                  <a:pt x="147" y="89"/>
                  <a:pt x="149" y="90"/>
                  <a:pt x="149" y="89"/>
                </a:cubicBezTo>
                <a:cubicBezTo>
                  <a:pt x="149" y="89"/>
                  <a:pt x="149" y="89"/>
                  <a:pt x="149" y="89"/>
                </a:cubicBezTo>
                <a:cubicBezTo>
                  <a:pt x="150" y="88"/>
                  <a:pt x="151" y="86"/>
                  <a:pt x="152" y="85"/>
                </a:cubicBezTo>
                <a:cubicBezTo>
                  <a:pt x="152" y="85"/>
                  <a:pt x="152" y="87"/>
                  <a:pt x="152" y="87"/>
                </a:cubicBezTo>
                <a:cubicBezTo>
                  <a:pt x="153" y="88"/>
                  <a:pt x="153" y="88"/>
                  <a:pt x="153" y="89"/>
                </a:cubicBezTo>
                <a:cubicBezTo>
                  <a:pt x="153" y="89"/>
                  <a:pt x="153" y="89"/>
                  <a:pt x="153" y="89"/>
                </a:cubicBezTo>
                <a:cubicBezTo>
                  <a:pt x="153" y="89"/>
                  <a:pt x="152" y="89"/>
                  <a:pt x="152" y="90"/>
                </a:cubicBezTo>
                <a:cubicBezTo>
                  <a:pt x="152" y="90"/>
                  <a:pt x="152" y="90"/>
                  <a:pt x="152" y="90"/>
                </a:cubicBezTo>
                <a:cubicBezTo>
                  <a:pt x="153" y="90"/>
                  <a:pt x="153" y="90"/>
                  <a:pt x="153" y="90"/>
                </a:cubicBezTo>
                <a:cubicBezTo>
                  <a:pt x="153" y="90"/>
                  <a:pt x="153" y="90"/>
                  <a:pt x="153" y="90"/>
                </a:cubicBezTo>
                <a:cubicBezTo>
                  <a:pt x="153" y="90"/>
                  <a:pt x="153" y="90"/>
                  <a:pt x="153" y="90"/>
                </a:cubicBezTo>
                <a:cubicBezTo>
                  <a:pt x="153" y="91"/>
                  <a:pt x="153" y="91"/>
                  <a:pt x="153" y="91"/>
                </a:cubicBezTo>
                <a:cubicBezTo>
                  <a:pt x="153" y="91"/>
                  <a:pt x="153" y="91"/>
                  <a:pt x="153" y="91"/>
                </a:cubicBezTo>
                <a:cubicBezTo>
                  <a:pt x="153" y="91"/>
                  <a:pt x="153" y="91"/>
                  <a:pt x="154" y="91"/>
                </a:cubicBezTo>
                <a:cubicBezTo>
                  <a:pt x="154" y="91"/>
                  <a:pt x="154" y="91"/>
                  <a:pt x="154" y="91"/>
                </a:cubicBezTo>
                <a:cubicBezTo>
                  <a:pt x="154" y="92"/>
                  <a:pt x="154" y="92"/>
                  <a:pt x="154" y="92"/>
                </a:cubicBezTo>
                <a:cubicBezTo>
                  <a:pt x="154" y="92"/>
                  <a:pt x="153" y="92"/>
                  <a:pt x="153" y="92"/>
                </a:cubicBezTo>
                <a:cubicBezTo>
                  <a:pt x="154" y="92"/>
                  <a:pt x="154" y="93"/>
                  <a:pt x="154" y="94"/>
                </a:cubicBezTo>
                <a:cubicBezTo>
                  <a:pt x="154" y="94"/>
                  <a:pt x="152" y="94"/>
                  <a:pt x="153" y="95"/>
                </a:cubicBezTo>
                <a:cubicBezTo>
                  <a:pt x="155" y="97"/>
                  <a:pt x="155" y="97"/>
                  <a:pt x="155" y="97"/>
                </a:cubicBezTo>
                <a:cubicBezTo>
                  <a:pt x="155" y="97"/>
                  <a:pt x="155" y="97"/>
                  <a:pt x="155" y="98"/>
                </a:cubicBezTo>
                <a:cubicBezTo>
                  <a:pt x="155" y="98"/>
                  <a:pt x="156" y="98"/>
                  <a:pt x="157" y="98"/>
                </a:cubicBezTo>
                <a:cubicBezTo>
                  <a:pt x="157" y="98"/>
                  <a:pt x="157" y="99"/>
                  <a:pt x="157" y="99"/>
                </a:cubicBezTo>
                <a:cubicBezTo>
                  <a:pt x="157" y="99"/>
                  <a:pt x="158" y="99"/>
                  <a:pt x="158" y="99"/>
                </a:cubicBezTo>
                <a:cubicBezTo>
                  <a:pt x="158" y="99"/>
                  <a:pt x="158" y="99"/>
                  <a:pt x="159" y="100"/>
                </a:cubicBezTo>
                <a:cubicBezTo>
                  <a:pt x="157" y="100"/>
                  <a:pt x="154" y="100"/>
                  <a:pt x="154" y="102"/>
                </a:cubicBezTo>
                <a:cubicBezTo>
                  <a:pt x="156" y="102"/>
                  <a:pt x="157" y="100"/>
                  <a:pt x="159" y="101"/>
                </a:cubicBezTo>
                <a:cubicBezTo>
                  <a:pt x="159" y="101"/>
                  <a:pt x="158" y="101"/>
                  <a:pt x="158" y="102"/>
                </a:cubicBezTo>
                <a:cubicBezTo>
                  <a:pt x="159" y="102"/>
                  <a:pt x="159" y="102"/>
                  <a:pt x="159" y="102"/>
                </a:cubicBezTo>
                <a:cubicBezTo>
                  <a:pt x="159" y="101"/>
                  <a:pt x="159" y="101"/>
                  <a:pt x="159" y="101"/>
                </a:cubicBezTo>
                <a:cubicBezTo>
                  <a:pt x="161" y="102"/>
                  <a:pt x="159" y="104"/>
                  <a:pt x="160" y="105"/>
                </a:cubicBezTo>
                <a:cubicBezTo>
                  <a:pt x="159" y="107"/>
                  <a:pt x="155" y="105"/>
                  <a:pt x="154" y="108"/>
                </a:cubicBezTo>
                <a:cubicBezTo>
                  <a:pt x="151" y="108"/>
                  <a:pt x="148" y="108"/>
                  <a:pt x="145" y="108"/>
                </a:cubicBezTo>
                <a:cubicBezTo>
                  <a:pt x="144" y="108"/>
                  <a:pt x="143" y="110"/>
                  <a:pt x="142" y="110"/>
                </a:cubicBezTo>
                <a:cubicBezTo>
                  <a:pt x="140" y="111"/>
                  <a:pt x="138" y="113"/>
                  <a:pt x="137" y="115"/>
                </a:cubicBezTo>
                <a:cubicBezTo>
                  <a:pt x="137" y="115"/>
                  <a:pt x="137" y="115"/>
                  <a:pt x="137" y="115"/>
                </a:cubicBezTo>
                <a:cubicBezTo>
                  <a:pt x="139" y="112"/>
                  <a:pt x="142" y="111"/>
                  <a:pt x="146" y="111"/>
                </a:cubicBezTo>
                <a:cubicBezTo>
                  <a:pt x="146" y="111"/>
                  <a:pt x="147" y="112"/>
                  <a:pt x="146" y="112"/>
                </a:cubicBezTo>
                <a:cubicBezTo>
                  <a:pt x="145" y="113"/>
                  <a:pt x="145" y="112"/>
                  <a:pt x="144" y="113"/>
                </a:cubicBezTo>
                <a:cubicBezTo>
                  <a:pt x="144" y="113"/>
                  <a:pt x="145" y="114"/>
                  <a:pt x="145" y="113"/>
                </a:cubicBezTo>
                <a:cubicBezTo>
                  <a:pt x="145" y="114"/>
                  <a:pt x="145" y="115"/>
                  <a:pt x="145" y="116"/>
                </a:cubicBezTo>
                <a:cubicBezTo>
                  <a:pt x="146" y="117"/>
                  <a:pt x="147" y="118"/>
                  <a:pt x="149" y="118"/>
                </a:cubicBezTo>
                <a:cubicBezTo>
                  <a:pt x="149" y="117"/>
                  <a:pt x="149" y="118"/>
                  <a:pt x="150" y="118"/>
                </a:cubicBezTo>
                <a:cubicBezTo>
                  <a:pt x="149" y="119"/>
                  <a:pt x="147" y="119"/>
                  <a:pt x="146" y="120"/>
                </a:cubicBezTo>
                <a:cubicBezTo>
                  <a:pt x="146" y="120"/>
                  <a:pt x="146" y="120"/>
                  <a:pt x="146" y="120"/>
                </a:cubicBezTo>
                <a:cubicBezTo>
                  <a:pt x="145" y="120"/>
                  <a:pt x="145" y="121"/>
                  <a:pt x="143" y="122"/>
                </a:cubicBezTo>
                <a:cubicBezTo>
                  <a:pt x="143" y="122"/>
                  <a:pt x="142" y="121"/>
                  <a:pt x="143" y="120"/>
                </a:cubicBezTo>
                <a:cubicBezTo>
                  <a:pt x="143" y="119"/>
                  <a:pt x="145" y="119"/>
                  <a:pt x="145" y="118"/>
                </a:cubicBezTo>
                <a:cubicBezTo>
                  <a:pt x="144" y="118"/>
                  <a:pt x="142" y="118"/>
                  <a:pt x="141" y="119"/>
                </a:cubicBezTo>
                <a:cubicBezTo>
                  <a:pt x="142" y="119"/>
                  <a:pt x="142" y="119"/>
                  <a:pt x="142" y="119"/>
                </a:cubicBezTo>
                <a:cubicBezTo>
                  <a:pt x="139" y="120"/>
                  <a:pt x="139" y="120"/>
                  <a:pt x="136" y="121"/>
                </a:cubicBezTo>
                <a:cubicBezTo>
                  <a:pt x="135" y="124"/>
                  <a:pt x="135" y="124"/>
                  <a:pt x="135" y="124"/>
                </a:cubicBezTo>
                <a:cubicBezTo>
                  <a:pt x="135" y="124"/>
                  <a:pt x="135" y="125"/>
                  <a:pt x="136" y="125"/>
                </a:cubicBezTo>
                <a:cubicBezTo>
                  <a:pt x="136" y="125"/>
                  <a:pt x="136" y="125"/>
                  <a:pt x="136" y="125"/>
                </a:cubicBezTo>
                <a:cubicBezTo>
                  <a:pt x="136" y="125"/>
                  <a:pt x="136" y="125"/>
                  <a:pt x="136" y="125"/>
                </a:cubicBezTo>
                <a:cubicBezTo>
                  <a:pt x="135" y="125"/>
                  <a:pt x="135" y="126"/>
                  <a:pt x="134" y="125"/>
                </a:cubicBezTo>
                <a:cubicBezTo>
                  <a:pt x="134" y="126"/>
                  <a:pt x="134" y="126"/>
                  <a:pt x="133" y="126"/>
                </a:cubicBezTo>
                <a:cubicBezTo>
                  <a:pt x="132" y="125"/>
                  <a:pt x="132" y="126"/>
                  <a:pt x="131" y="126"/>
                </a:cubicBezTo>
                <a:cubicBezTo>
                  <a:pt x="130" y="127"/>
                  <a:pt x="130" y="127"/>
                  <a:pt x="130" y="127"/>
                </a:cubicBezTo>
                <a:cubicBezTo>
                  <a:pt x="131" y="127"/>
                  <a:pt x="132" y="127"/>
                  <a:pt x="132" y="127"/>
                </a:cubicBezTo>
                <a:cubicBezTo>
                  <a:pt x="132" y="127"/>
                  <a:pt x="130" y="127"/>
                  <a:pt x="129" y="127"/>
                </a:cubicBezTo>
                <a:cubicBezTo>
                  <a:pt x="130" y="128"/>
                  <a:pt x="129" y="129"/>
                  <a:pt x="129" y="129"/>
                </a:cubicBezTo>
                <a:cubicBezTo>
                  <a:pt x="129" y="130"/>
                  <a:pt x="128" y="130"/>
                  <a:pt x="127" y="130"/>
                </a:cubicBezTo>
                <a:cubicBezTo>
                  <a:pt x="128" y="131"/>
                  <a:pt x="127" y="132"/>
                  <a:pt x="126" y="133"/>
                </a:cubicBezTo>
                <a:cubicBezTo>
                  <a:pt x="127" y="132"/>
                  <a:pt x="125" y="132"/>
                  <a:pt x="126" y="131"/>
                </a:cubicBezTo>
                <a:cubicBezTo>
                  <a:pt x="126" y="131"/>
                  <a:pt x="126" y="130"/>
                  <a:pt x="126" y="130"/>
                </a:cubicBezTo>
                <a:cubicBezTo>
                  <a:pt x="125" y="132"/>
                  <a:pt x="126" y="133"/>
                  <a:pt x="125" y="135"/>
                </a:cubicBezTo>
                <a:cubicBezTo>
                  <a:pt x="126" y="135"/>
                  <a:pt x="126" y="135"/>
                  <a:pt x="126" y="135"/>
                </a:cubicBezTo>
                <a:cubicBezTo>
                  <a:pt x="126" y="135"/>
                  <a:pt x="126" y="136"/>
                  <a:pt x="125" y="136"/>
                </a:cubicBezTo>
                <a:cubicBezTo>
                  <a:pt x="125" y="136"/>
                  <a:pt x="124" y="136"/>
                  <a:pt x="124" y="136"/>
                </a:cubicBezTo>
                <a:cubicBezTo>
                  <a:pt x="125" y="137"/>
                  <a:pt x="125" y="136"/>
                  <a:pt x="126" y="137"/>
                </a:cubicBezTo>
                <a:cubicBezTo>
                  <a:pt x="126" y="138"/>
                  <a:pt x="123" y="137"/>
                  <a:pt x="125" y="138"/>
                </a:cubicBezTo>
                <a:cubicBezTo>
                  <a:pt x="123" y="139"/>
                  <a:pt x="121" y="140"/>
                  <a:pt x="120" y="142"/>
                </a:cubicBezTo>
                <a:cubicBezTo>
                  <a:pt x="118" y="142"/>
                  <a:pt x="117" y="143"/>
                  <a:pt x="116" y="145"/>
                </a:cubicBezTo>
                <a:cubicBezTo>
                  <a:pt x="115" y="147"/>
                  <a:pt x="117" y="149"/>
                  <a:pt x="117" y="152"/>
                </a:cubicBezTo>
                <a:cubicBezTo>
                  <a:pt x="118" y="152"/>
                  <a:pt x="117" y="153"/>
                  <a:pt x="117" y="154"/>
                </a:cubicBezTo>
                <a:cubicBezTo>
                  <a:pt x="116" y="155"/>
                  <a:pt x="116" y="155"/>
                  <a:pt x="116" y="155"/>
                </a:cubicBezTo>
                <a:cubicBezTo>
                  <a:pt x="115" y="155"/>
                  <a:pt x="115" y="154"/>
                  <a:pt x="114" y="153"/>
                </a:cubicBezTo>
                <a:cubicBezTo>
                  <a:pt x="115" y="153"/>
                  <a:pt x="115" y="153"/>
                  <a:pt x="115" y="153"/>
                </a:cubicBezTo>
                <a:cubicBezTo>
                  <a:pt x="113" y="153"/>
                  <a:pt x="114" y="151"/>
                  <a:pt x="114" y="150"/>
                </a:cubicBezTo>
                <a:cubicBezTo>
                  <a:pt x="114" y="151"/>
                  <a:pt x="114" y="151"/>
                  <a:pt x="113" y="151"/>
                </a:cubicBezTo>
                <a:cubicBezTo>
                  <a:pt x="115" y="149"/>
                  <a:pt x="113" y="148"/>
                  <a:pt x="112" y="147"/>
                </a:cubicBezTo>
                <a:cubicBezTo>
                  <a:pt x="111" y="146"/>
                  <a:pt x="111" y="148"/>
                  <a:pt x="110" y="147"/>
                </a:cubicBezTo>
                <a:cubicBezTo>
                  <a:pt x="110" y="146"/>
                  <a:pt x="109" y="146"/>
                  <a:pt x="108" y="146"/>
                </a:cubicBezTo>
                <a:cubicBezTo>
                  <a:pt x="108" y="146"/>
                  <a:pt x="107" y="146"/>
                  <a:pt x="106" y="146"/>
                </a:cubicBezTo>
                <a:cubicBezTo>
                  <a:pt x="106" y="145"/>
                  <a:pt x="104" y="146"/>
                  <a:pt x="103" y="146"/>
                </a:cubicBezTo>
                <a:cubicBezTo>
                  <a:pt x="103" y="147"/>
                  <a:pt x="103" y="147"/>
                  <a:pt x="103" y="147"/>
                </a:cubicBezTo>
                <a:cubicBezTo>
                  <a:pt x="103" y="147"/>
                  <a:pt x="103" y="147"/>
                  <a:pt x="103" y="147"/>
                </a:cubicBezTo>
                <a:cubicBezTo>
                  <a:pt x="103" y="147"/>
                  <a:pt x="103" y="148"/>
                  <a:pt x="103" y="148"/>
                </a:cubicBezTo>
                <a:cubicBezTo>
                  <a:pt x="104" y="148"/>
                  <a:pt x="104" y="148"/>
                  <a:pt x="104" y="148"/>
                </a:cubicBezTo>
                <a:cubicBezTo>
                  <a:pt x="103" y="148"/>
                  <a:pt x="103" y="147"/>
                  <a:pt x="103" y="148"/>
                </a:cubicBezTo>
                <a:cubicBezTo>
                  <a:pt x="103" y="148"/>
                  <a:pt x="103" y="148"/>
                  <a:pt x="103" y="148"/>
                </a:cubicBezTo>
                <a:cubicBezTo>
                  <a:pt x="102" y="148"/>
                  <a:pt x="102" y="148"/>
                  <a:pt x="102" y="148"/>
                </a:cubicBezTo>
                <a:cubicBezTo>
                  <a:pt x="101" y="149"/>
                  <a:pt x="101" y="147"/>
                  <a:pt x="100" y="147"/>
                </a:cubicBezTo>
                <a:cubicBezTo>
                  <a:pt x="99" y="148"/>
                  <a:pt x="97" y="147"/>
                  <a:pt x="96" y="147"/>
                </a:cubicBezTo>
                <a:cubicBezTo>
                  <a:pt x="96" y="147"/>
                  <a:pt x="96" y="147"/>
                  <a:pt x="96" y="147"/>
                </a:cubicBezTo>
                <a:cubicBezTo>
                  <a:pt x="95" y="148"/>
                  <a:pt x="95" y="149"/>
                  <a:pt x="94" y="149"/>
                </a:cubicBezTo>
                <a:cubicBezTo>
                  <a:pt x="93" y="148"/>
                  <a:pt x="93" y="150"/>
                  <a:pt x="92" y="150"/>
                </a:cubicBezTo>
                <a:cubicBezTo>
                  <a:pt x="92" y="150"/>
                  <a:pt x="92" y="150"/>
                  <a:pt x="91" y="151"/>
                </a:cubicBezTo>
                <a:cubicBezTo>
                  <a:pt x="91" y="152"/>
                  <a:pt x="91" y="153"/>
                  <a:pt x="91" y="155"/>
                </a:cubicBezTo>
                <a:cubicBezTo>
                  <a:pt x="90" y="155"/>
                  <a:pt x="90" y="157"/>
                  <a:pt x="90" y="158"/>
                </a:cubicBezTo>
                <a:cubicBezTo>
                  <a:pt x="90" y="160"/>
                  <a:pt x="90" y="164"/>
                  <a:pt x="92" y="166"/>
                </a:cubicBezTo>
                <a:cubicBezTo>
                  <a:pt x="94" y="168"/>
                  <a:pt x="96" y="167"/>
                  <a:pt x="98" y="167"/>
                </a:cubicBezTo>
                <a:cubicBezTo>
                  <a:pt x="98" y="167"/>
                  <a:pt x="98" y="167"/>
                  <a:pt x="98" y="167"/>
                </a:cubicBezTo>
                <a:cubicBezTo>
                  <a:pt x="100" y="167"/>
                  <a:pt x="100" y="165"/>
                  <a:pt x="101" y="164"/>
                </a:cubicBezTo>
                <a:cubicBezTo>
                  <a:pt x="101" y="163"/>
                  <a:pt x="101" y="163"/>
                  <a:pt x="101" y="162"/>
                </a:cubicBezTo>
                <a:cubicBezTo>
                  <a:pt x="103" y="162"/>
                  <a:pt x="105" y="161"/>
                  <a:pt x="106" y="162"/>
                </a:cubicBezTo>
                <a:cubicBezTo>
                  <a:pt x="106" y="163"/>
                  <a:pt x="104" y="164"/>
                  <a:pt x="105" y="166"/>
                </a:cubicBezTo>
                <a:cubicBezTo>
                  <a:pt x="105" y="166"/>
                  <a:pt x="105" y="166"/>
                  <a:pt x="105" y="167"/>
                </a:cubicBezTo>
                <a:cubicBezTo>
                  <a:pt x="104" y="167"/>
                  <a:pt x="104" y="167"/>
                  <a:pt x="104" y="167"/>
                </a:cubicBezTo>
                <a:cubicBezTo>
                  <a:pt x="104" y="167"/>
                  <a:pt x="104" y="166"/>
                  <a:pt x="104" y="166"/>
                </a:cubicBezTo>
                <a:cubicBezTo>
                  <a:pt x="103" y="167"/>
                  <a:pt x="103" y="167"/>
                  <a:pt x="103" y="167"/>
                </a:cubicBezTo>
                <a:cubicBezTo>
                  <a:pt x="104" y="168"/>
                  <a:pt x="104" y="169"/>
                  <a:pt x="103" y="170"/>
                </a:cubicBezTo>
                <a:cubicBezTo>
                  <a:pt x="103" y="170"/>
                  <a:pt x="103" y="170"/>
                  <a:pt x="103" y="171"/>
                </a:cubicBezTo>
                <a:cubicBezTo>
                  <a:pt x="104" y="172"/>
                  <a:pt x="107" y="170"/>
                  <a:pt x="109" y="171"/>
                </a:cubicBezTo>
                <a:cubicBezTo>
                  <a:pt x="109" y="171"/>
                  <a:pt x="109" y="171"/>
                  <a:pt x="110" y="171"/>
                </a:cubicBezTo>
                <a:cubicBezTo>
                  <a:pt x="110" y="171"/>
                  <a:pt x="110" y="171"/>
                  <a:pt x="110" y="171"/>
                </a:cubicBezTo>
                <a:cubicBezTo>
                  <a:pt x="110" y="172"/>
                  <a:pt x="110" y="172"/>
                  <a:pt x="110" y="172"/>
                </a:cubicBezTo>
                <a:cubicBezTo>
                  <a:pt x="110" y="173"/>
                  <a:pt x="112" y="171"/>
                  <a:pt x="111" y="173"/>
                </a:cubicBezTo>
                <a:cubicBezTo>
                  <a:pt x="111" y="174"/>
                  <a:pt x="111" y="174"/>
                  <a:pt x="111" y="175"/>
                </a:cubicBezTo>
                <a:cubicBezTo>
                  <a:pt x="110" y="175"/>
                  <a:pt x="110" y="175"/>
                  <a:pt x="110" y="175"/>
                </a:cubicBezTo>
                <a:cubicBezTo>
                  <a:pt x="111" y="176"/>
                  <a:pt x="110" y="176"/>
                  <a:pt x="110" y="177"/>
                </a:cubicBezTo>
                <a:cubicBezTo>
                  <a:pt x="110" y="177"/>
                  <a:pt x="110" y="177"/>
                  <a:pt x="110" y="177"/>
                </a:cubicBezTo>
                <a:cubicBezTo>
                  <a:pt x="110" y="178"/>
                  <a:pt x="110" y="178"/>
                  <a:pt x="110" y="178"/>
                </a:cubicBezTo>
                <a:cubicBezTo>
                  <a:pt x="110" y="179"/>
                  <a:pt x="111" y="181"/>
                  <a:pt x="113" y="182"/>
                </a:cubicBezTo>
                <a:cubicBezTo>
                  <a:pt x="115" y="183"/>
                  <a:pt x="116" y="180"/>
                  <a:pt x="118" y="181"/>
                </a:cubicBezTo>
                <a:cubicBezTo>
                  <a:pt x="119" y="181"/>
                  <a:pt x="120" y="183"/>
                  <a:pt x="121" y="184"/>
                </a:cubicBezTo>
                <a:cubicBezTo>
                  <a:pt x="121" y="183"/>
                  <a:pt x="121" y="183"/>
                  <a:pt x="121" y="183"/>
                </a:cubicBezTo>
                <a:cubicBezTo>
                  <a:pt x="121" y="183"/>
                  <a:pt x="121" y="183"/>
                  <a:pt x="121" y="182"/>
                </a:cubicBezTo>
                <a:cubicBezTo>
                  <a:pt x="121" y="181"/>
                  <a:pt x="123" y="181"/>
                  <a:pt x="122" y="180"/>
                </a:cubicBezTo>
                <a:cubicBezTo>
                  <a:pt x="123" y="180"/>
                  <a:pt x="123" y="179"/>
                  <a:pt x="124" y="179"/>
                </a:cubicBezTo>
                <a:cubicBezTo>
                  <a:pt x="125" y="179"/>
                  <a:pt x="125" y="179"/>
                  <a:pt x="125" y="179"/>
                </a:cubicBezTo>
                <a:cubicBezTo>
                  <a:pt x="125" y="179"/>
                  <a:pt x="125" y="179"/>
                  <a:pt x="125" y="178"/>
                </a:cubicBezTo>
                <a:cubicBezTo>
                  <a:pt x="127" y="179"/>
                  <a:pt x="128" y="176"/>
                  <a:pt x="129" y="177"/>
                </a:cubicBezTo>
                <a:cubicBezTo>
                  <a:pt x="130" y="178"/>
                  <a:pt x="127" y="178"/>
                  <a:pt x="129" y="179"/>
                </a:cubicBezTo>
                <a:cubicBezTo>
                  <a:pt x="129" y="179"/>
                  <a:pt x="131" y="178"/>
                  <a:pt x="132" y="178"/>
                </a:cubicBezTo>
                <a:cubicBezTo>
                  <a:pt x="132" y="178"/>
                  <a:pt x="131" y="177"/>
                  <a:pt x="131" y="177"/>
                </a:cubicBezTo>
                <a:cubicBezTo>
                  <a:pt x="131" y="177"/>
                  <a:pt x="131" y="177"/>
                  <a:pt x="131" y="177"/>
                </a:cubicBezTo>
                <a:cubicBezTo>
                  <a:pt x="131" y="178"/>
                  <a:pt x="132" y="178"/>
                  <a:pt x="133" y="178"/>
                </a:cubicBezTo>
                <a:cubicBezTo>
                  <a:pt x="134" y="178"/>
                  <a:pt x="134" y="179"/>
                  <a:pt x="134" y="180"/>
                </a:cubicBezTo>
                <a:cubicBezTo>
                  <a:pt x="136" y="180"/>
                  <a:pt x="137" y="178"/>
                  <a:pt x="138" y="180"/>
                </a:cubicBezTo>
                <a:cubicBezTo>
                  <a:pt x="140" y="180"/>
                  <a:pt x="141" y="179"/>
                  <a:pt x="143" y="179"/>
                </a:cubicBezTo>
                <a:cubicBezTo>
                  <a:pt x="142" y="180"/>
                  <a:pt x="142" y="180"/>
                  <a:pt x="142" y="180"/>
                </a:cubicBezTo>
                <a:cubicBezTo>
                  <a:pt x="142" y="181"/>
                  <a:pt x="146" y="180"/>
                  <a:pt x="144" y="182"/>
                </a:cubicBezTo>
                <a:cubicBezTo>
                  <a:pt x="146" y="182"/>
                  <a:pt x="147" y="183"/>
                  <a:pt x="149" y="184"/>
                </a:cubicBezTo>
                <a:cubicBezTo>
                  <a:pt x="149" y="185"/>
                  <a:pt x="148" y="185"/>
                  <a:pt x="149" y="186"/>
                </a:cubicBezTo>
                <a:cubicBezTo>
                  <a:pt x="149" y="186"/>
                  <a:pt x="149" y="185"/>
                  <a:pt x="150" y="185"/>
                </a:cubicBezTo>
                <a:cubicBezTo>
                  <a:pt x="151" y="187"/>
                  <a:pt x="151" y="187"/>
                  <a:pt x="151" y="187"/>
                </a:cubicBezTo>
                <a:cubicBezTo>
                  <a:pt x="154" y="186"/>
                  <a:pt x="156" y="187"/>
                  <a:pt x="158" y="188"/>
                </a:cubicBezTo>
                <a:cubicBezTo>
                  <a:pt x="160" y="189"/>
                  <a:pt x="160" y="191"/>
                  <a:pt x="161" y="193"/>
                </a:cubicBezTo>
                <a:cubicBezTo>
                  <a:pt x="161" y="193"/>
                  <a:pt x="161" y="193"/>
                  <a:pt x="161" y="193"/>
                </a:cubicBezTo>
                <a:cubicBezTo>
                  <a:pt x="161" y="193"/>
                  <a:pt x="162" y="193"/>
                  <a:pt x="162" y="193"/>
                </a:cubicBezTo>
                <a:cubicBezTo>
                  <a:pt x="162" y="196"/>
                  <a:pt x="158" y="196"/>
                  <a:pt x="160" y="198"/>
                </a:cubicBezTo>
                <a:cubicBezTo>
                  <a:pt x="161" y="198"/>
                  <a:pt x="161" y="196"/>
                  <a:pt x="163" y="197"/>
                </a:cubicBezTo>
                <a:cubicBezTo>
                  <a:pt x="163" y="196"/>
                  <a:pt x="164" y="197"/>
                  <a:pt x="164" y="197"/>
                </a:cubicBezTo>
                <a:cubicBezTo>
                  <a:pt x="164" y="197"/>
                  <a:pt x="164" y="197"/>
                  <a:pt x="164" y="198"/>
                </a:cubicBezTo>
                <a:cubicBezTo>
                  <a:pt x="163" y="198"/>
                  <a:pt x="163" y="198"/>
                  <a:pt x="163" y="198"/>
                </a:cubicBezTo>
                <a:cubicBezTo>
                  <a:pt x="163" y="199"/>
                  <a:pt x="164" y="198"/>
                  <a:pt x="164" y="198"/>
                </a:cubicBezTo>
                <a:cubicBezTo>
                  <a:pt x="164" y="197"/>
                  <a:pt x="166" y="197"/>
                  <a:pt x="167" y="198"/>
                </a:cubicBezTo>
                <a:cubicBezTo>
                  <a:pt x="168" y="199"/>
                  <a:pt x="171" y="198"/>
                  <a:pt x="170" y="201"/>
                </a:cubicBezTo>
                <a:cubicBezTo>
                  <a:pt x="171" y="200"/>
                  <a:pt x="172" y="200"/>
                  <a:pt x="173" y="200"/>
                </a:cubicBezTo>
                <a:cubicBezTo>
                  <a:pt x="175" y="200"/>
                  <a:pt x="176" y="201"/>
                  <a:pt x="178" y="201"/>
                </a:cubicBezTo>
                <a:cubicBezTo>
                  <a:pt x="180" y="202"/>
                  <a:pt x="181" y="205"/>
                  <a:pt x="184" y="204"/>
                </a:cubicBezTo>
                <a:cubicBezTo>
                  <a:pt x="184" y="206"/>
                  <a:pt x="186" y="207"/>
                  <a:pt x="185" y="208"/>
                </a:cubicBezTo>
                <a:cubicBezTo>
                  <a:pt x="185" y="209"/>
                  <a:pt x="185" y="210"/>
                  <a:pt x="184" y="211"/>
                </a:cubicBezTo>
                <a:cubicBezTo>
                  <a:pt x="183" y="212"/>
                  <a:pt x="181" y="214"/>
                  <a:pt x="180" y="216"/>
                </a:cubicBezTo>
                <a:cubicBezTo>
                  <a:pt x="180" y="216"/>
                  <a:pt x="180" y="215"/>
                  <a:pt x="179" y="216"/>
                </a:cubicBezTo>
                <a:cubicBezTo>
                  <a:pt x="179" y="216"/>
                  <a:pt x="179" y="216"/>
                  <a:pt x="179" y="216"/>
                </a:cubicBezTo>
                <a:cubicBezTo>
                  <a:pt x="179" y="216"/>
                  <a:pt x="179" y="217"/>
                  <a:pt x="179" y="217"/>
                </a:cubicBezTo>
                <a:cubicBezTo>
                  <a:pt x="179" y="220"/>
                  <a:pt x="179" y="223"/>
                  <a:pt x="178" y="225"/>
                </a:cubicBezTo>
                <a:cubicBezTo>
                  <a:pt x="179" y="227"/>
                  <a:pt x="177" y="228"/>
                  <a:pt x="176" y="230"/>
                </a:cubicBezTo>
                <a:cubicBezTo>
                  <a:pt x="177" y="230"/>
                  <a:pt x="177" y="230"/>
                  <a:pt x="177" y="231"/>
                </a:cubicBezTo>
                <a:cubicBezTo>
                  <a:pt x="175" y="231"/>
                  <a:pt x="174" y="233"/>
                  <a:pt x="173" y="232"/>
                </a:cubicBezTo>
                <a:cubicBezTo>
                  <a:pt x="173" y="232"/>
                  <a:pt x="171" y="231"/>
                  <a:pt x="171" y="233"/>
                </a:cubicBezTo>
                <a:cubicBezTo>
                  <a:pt x="169" y="234"/>
                  <a:pt x="167" y="235"/>
                  <a:pt x="165" y="237"/>
                </a:cubicBezTo>
                <a:cubicBezTo>
                  <a:pt x="165" y="238"/>
                  <a:pt x="165" y="239"/>
                  <a:pt x="166" y="240"/>
                </a:cubicBezTo>
                <a:cubicBezTo>
                  <a:pt x="164" y="243"/>
                  <a:pt x="164" y="246"/>
                  <a:pt x="161" y="248"/>
                </a:cubicBezTo>
                <a:cubicBezTo>
                  <a:pt x="162" y="247"/>
                  <a:pt x="163" y="246"/>
                  <a:pt x="163" y="245"/>
                </a:cubicBezTo>
                <a:cubicBezTo>
                  <a:pt x="162" y="244"/>
                  <a:pt x="162" y="244"/>
                  <a:pt x="162" y="244"/>
                </a:cubicBezTo>
                <a:cubicBezTo>
                  <a:pt x="162" y="246"/>
                  <a:pt x="161" y="246"/>
                  <a:pt x="160" y="247"/>
                </a:cubicBezTo>
                <a:cubicBezTo>
                  <a:pt x="161" y="248"/>
                  <a:pt x="160" y="248"/>
                  <a:pt x="160" y="249"/>
                </a:cubicBezTo>
                <a:cubicBezTo>
                  <a:pt x="160" y="249"/>
                  <a:pt x="159" y="249"/>
                  <a:pt x="159" y="250"/>
                </a:cubicBezTo>
                <a:cubicBezTo>
                  <a:pt x="159" y="250"/>
                  <a:pt x="159" y="250"/>
                  <a:pt x="160" y="250"/>
                </a:cubicBezTo>
                <a:cubicBezTo>
                  <a:pt x="160" y="250"/>
                  <a:pt x="160" y="250"/>
                  <a:pt x="160" y="250"/>
                </a:cubicBezTo>
                <a:cubicBezTo>
                  <a:pt x="160" y="251"/>
                  <a:pt x="159" y="252"/>
                  <a:pt x="158" y="253"/>
                </a:cubicBezTo>
                <a:cubicBezTo>
                  <a:pt x="156" y="254"/>
                  <a:pt x="155" y="253"/>
                  <a:pt x="153" y="253"/>
                </a:cubicBezTo>
                <a:cubicBezTo>
                  <a:pt x="152" y="252"/>
                  <a:pt x="152" y="252"/>
                  <a:pt x="152" y="252"/>
                </a:cubicBezTo>
                <a:cubicBezTo>
                  <a:pt x="152" y="252"/>
                  <a:pt x="152" y="252"/>
                  <a:pt x="152" y="253"/>
                </a:cubicBezTo>
                <a:cubicBezTo>
                  <a:pt x="152" y="253"/>
                  <a:pt x="153" y="253"/>
                  <a:pt x="154" y="254"/>
                </a:cubicBezTo>
                <a:cubicBezTo>
                  <a:pt x="154" y="255"/>
                  <a:pt x="153" y="256"/>
                  <a:pt x="154" y="256"/>
                </a:cubicBezTo>
                <a:cubicBezTo>
                  <a:pt x="155" y="256"/>
                  <a:pt x="155" y="256"/>
                  <a:pt x="155" y="256"/>
                </a:cubicBezTo>
                <a:cubicBezTo>
                  <a:pt x="154" y="258"/>
                  <a:pt x="155" y="260"/>
                  <a:pt x="152" y="260"/>
                </a:cubicBezTo>
                <a:cubicBezTo>
                  <a:pt x="151" y="262"/>
                  <a:pt x="146" y="258"/>
                  <a:pt x="147" y="262"/>
                </a:cubicBezTo>
                <a:cubicBezTo>
                  <a:pt x="147" y="263"/>
                  <a:pt x="148" y="264"/>
                  <a:pt x="147" y="265"/>
                </a:cubicBezTo>
                <a:cubicBezTo>
                  <a:pt x="145" y="266"/>
                  <a:pt x="144" y="263"/>
                  <a:pt x="143" y="265"/>
                </a:cubicBezTo>
                <a:cubicBezTo>
                  <a:pt x="144" y="266"/>
                  <a:pt x="143" y="267"/>
                  <a:pt x="145" y="268"/>
                </a:cubicBezTo>
                <a:cubicBezTo>
                  <a:pt x="145" y="268"/>
                  <a:pt x="145" y="267"/>
                  <a:pt x="146" y="267"/>
                </a:cubicBezTo>
                <a:cubicBezTo>
                  <a:pt x="146" y="267"/>
                  <a:pt x="146" y="267"/>
                  <a:pt x="146" y="267"/>
                </a:cubicBezTo>
                <a:cubicBezTo>
                  <a:pt x="146" y="268"/>
                  <a:pt x="146" y="268"/>
                  <a:pt x="146" y="268"/>
                </a:cubicBezTo>
                <a:cubicBezTo>
                  <a:pt x="146" y="268"/>
                  <a:pt x="146" y="268"/>
                  <a:pt x="146" y="268"/>
                </a:cubicBezTo>
                <a:cubicBezTo>
                  <a:pt x="146" y="269"/>
                  <a:pt x="146" y="269"/>
                  <a:pt x="146" y="269"/>
                </a:cubicBezTo>
                <a:cubicBezTo>
                  <a:pt x="145" y="268"/>
                  <a:pt x="145" y="268"/>
                  <a:pt x="145" y="268"/>
                </a:cubicBezTo>
                <a:cubicBezTo>
                  <a:pt x="144" y="268"/>
                  <a:pt x="144" y="269"/>
                  <a:pt x="145" y="269"/>
                </a:cubicBezTo>
                <a:cubicBezTo>
                  <a:pt x="144" y="269"/>
                  <a:pt x="144" y="270"/>
                  <a:pt x="144" y="270"/>
                </a:cubicBezTo>
                <a:cubicBezTo>
                  <a:pt x="144" y="271"/>
                  <a:pt x="145" y="272"/>
                  <a:pt x="144" y="273"/>
                </a:cubicBezTo>
                <a:cubicBezTo>
                  <a:pt x="144" y="273"/>
                  <a:pt x="144" y="273"/>
                  <a:pt x="144" y="273"/>
                </a:cubicBezTo>
                <a:cubicBezTo>
                  <a:pt x="143" y="273"/>
                  <a:pt x="141" y="274"/>
                  <a:pt x="141" y="275"/>
                </a:cubicBezTo>
                <a:cubicBezTo>
                  <a:pt x="141" y="276"/>
                  <a:pt x="143" y="277"/>
                  <a:pt x="143" y="277"/>
                </a:cubicBezTo>
                <a:cubicBezTo>
                  <a:pt x="144" y="277"/>
                  <a:pt x="144" y="277"/>
                  <a:pt x="144" y="277"/>
                </a:cubicBezTo>
                <a:cubicBezTo>
                  <a:pt x="145" y="278"/>
                  <a:pt x="144" y="279"/>
                  <a:pt x="145" y="279"/>
                </a:cubicBezTo>
                <a:cubicBezTo>
                  <a:pt x="144" y="280"/>
                  <a:pt x="142" y="281"/>
                  <a:pt x="143" y="283"/>
                </a:cubicBezTo>
                <a:cubicBezTo>
                  <a:pt x="142" y="283"/>
                  <a:pt x="141" y="284"/>
                  <a:pt x="141" y="285"/>
                </a:cubicBezTo>
                <a:cubicBezTo>
                  <a:pt x="142" y="286"/>
                  <a:pt x="141" y="288"/>
                  <a:pt x="143" y="288"/>
                </a:cubicBezTo>
                <a:cubicBezTo>
                  <a:pt x="141" y="288"/>
                  <a:pt x="141" y="289"/>
                  <a:pt x="140" y="290"/>
                </a:cubicBezTo>
                <a:cubicBezTo>
                  <a:pt x="140" y="292"/>
                  <a:pt x="140" y="292"/>
                  <a:pt x="140" y="292"/>
                </a:cubicBezTo>
                <a:cubicBezTo>
                  <a:pt x="138" y="292"/>
                  <a:pt x="137" y="291"/>
                  <a:pt x="136" y="290"/>
                </a:cubicBezTo>
                <a:cubicBezTo>
                  <a:pt x="136" y="290"/>
                  <a:pt x="136" y="290"/>
                  <a:pt x="136" y="290"/>
                </a:cubicBezTo>
                <a:cubicBezTo>
                  <a:pt x="135" y="290"/>
                  <a:pt x="136" y="289"/>
                  <a:pt x="136" y="289"/>
                </a:cubicBezTo>
                <a:cubicBezTo>
                  <a:pt x="136" y="289"/>
                  <a:pt x="137" y="288"/>
                  <a:pt x="137" y="288"/>
                </a:cubicBezTo>
                <a:cubicBezTo>
                  <a:pt x="137" y="286"/>
                  <a:pt x="136" y="289"/>
                  <a:pt x="135" y="288"/>
                </a:cubicBezTo>
                <a:cubicBezTo>
                  <a:pt x="136" y="287"/>
                  <a:pt x="134" y="287"/>
                  <a:pt x="135" y="286"/>
                </a:cubicBezTo>
                <a:cubicBezTo>
                  <a:pt x="133" y="285"/>
                  <a:pt x="133" y="284"/>
                  <a:pt x="132" y="283"/>
                </a:cubicBezTo>
                <a:cubicBezTo>
                  <a:pt x="132" y="283"/>
                  <a:pt x="132" y="282"/>
                  <a:pt x="132" y="282"/>
                </a:cubicBezTo>
                <a:cubicBezTo>
                  <a:pt x="132" y="282"/>
                  <a:pt x="132" y="282"/>
                  <a:pt x="132" y="282"/>
                </a:cubicBezTo>
                <a:cubicBezTo>
                  <a:pt x="132" y="281"/>
                  <a:pt x="132" y="281"/>
                  <a:pt x="132" y="281"/>
                </a:cubicBezTo>
                <a:cubicBezTo>
                  <a:pt x="132" y="281"/>
                  <a:pt x="131" y="281"/>
                  <a:pt x="131" y="281"/>
                </a:cubicBezTo>
                <a:cubicBezTo>
                  <a:pt x="131" y="281"/>
                  <a:pt x="131" y="281"/>
                  <a:pt x="131" y="281"/>
                </a:cubicBezTo>
                <a:cubicBezTo>
                  <a:pt x="130" y="280"/>
                  <a:pt x="132" y="280"/>
                  <a:pt x="132" y="280"/>
                </a:cubicBezTo>
                <a:cubicBezTo>
                  <a:pt x="132" y="280"/>
                  <a:pt x="132" y="280"/>
                  <a:pt x="132" y="281"/>
                </a:cubicBezTo>
                <a:cubicBezTo>
                  <a:pt x="132" y="281"/>
                  <a:pt x="132" y="281"/>
                  <a:pt x="132" y="281"/>
                </a:cubicBezTo>
                <a:cubicBezTo>
                  <a:pt x="132" y="281"/>
                  <a:pt x="132" y="281"/>
                  <a:pt x="132" y="281"/>
                </a:cubicBezTo>
                <a:cubicBezTo>
                  <a:pt x="132" y="282"/>
                  <a:pt x="133" y="281"/>
                  <a:pt x="133" y="281"/>
                </a:cubicBezTo>
                <a:cubicBezTo>
                  <a:pt x="134" y="281"/>
                  <a:pt x="132" y="280"/>
                  <a:pt x="133" y="280"/>
                </a:cubicBezTo>
                <a:cubicBezTo>
                  <a:pt x="132" y="279"/>
                  <a:pt x="132" y="279"/>
                  <a:pt x="133" y="278"/>
                </a:cubicBezTo>
                <a:cubicBezTo>
                  <a:pt x="133" y="278"/>
                  <a:pt x="132" y="277"/>
                  <a:pt x="132" y="277"/>
                </a:cubicBezTo>
                <a:cubicBezTo>
                  <a:pt x="132" y="277"/>
                  <a:pt x="131" y="277"/>
                  <a:pt x="131" y="277"/>
                </a:cubicBezTo>
                <a:cubicBezTo>
                  <a:pt x="130" y="277"/>
                  <a:pt x="130" y="277"/>
                  <a:pt x="130" y="277"/>
                </a:cubicBezTo>
                <a:cubicBezTo>
                  <a:pt x="130" y="277"/>
                  <a:pt x="130" y="277"/>
                  <a:pt x="130" y="277"/>
                </a:cubicBezTo>
                <a:cubicBezTo>
                  <a:pt x="130" y="278"/>
                  <a:pt x="130" y="277"/>
                  <a:pt x="130" y="277"/>
                </a:cubicBezTo>
                <a:cubicBezTo>
                  <a:pt x="131" y="277"/>
                  <a:pt x="131" y="276"/>
                  <a:pt x="131" y="275"/>
                </a:cubicBezTo>
                <a:cubicBezTo>
                  <a:pt x="131" y="275"/>
                  <a:pt x="131" y="275"/>
                  <a:pt x="132" y="275"/>
                </a:cubicBezTo>
                <a:cubicBezTo>
                  <a:pt x="132" y="276"/>
                  <a:pt x="132" y="276"/>
                  <a:pt x="132" y="276"/>
                </a:cubicBezTo>
                <a:cubicBezTo>
                  <a:pt x="133" y="275"/>
                  <a:pt x="132" y="274"/>
                  <a:pt x="134" y="273"/>
                </a:cubicBezTo>
                <a:cubicBezTo>
                  <a:pt x="134" y="273"/>
                  <a:pt x="134" y="273"/>
                  <a:pt x="133" y="272"/>
                </a:cubicBezTo>
                <a:cubicBezTo>
                  <a:pt x="133" y="273"/>
                  <a:pt x="133" y="273"/>
                  <a:pt x="133" y="273"/>
                </a:cubicBezTo>
                <a:cubicBezTo>
                  <a:pt x="133" y="272"/>
                  <a:pt x="133" y="272"/>
                  <a:pt x="133" y="272"/>
                </a:cubicBezTo>
                <a:cubicBezTo>
                  <a:pt x="133" y="272"/>
                  <a:pt x="133" y="272"/>
                  <a:pt x="133" y="272"/>
                </a:cubicBezTo>
                <a:cubicBezTo>
                  <a:pt x="133" y="272"/>
                  <a:pt x="133" y="272"/>
                  <a:pt x="133" y="272"/>
                </a:cubicBezTo>
                <a:cubicBezTo>
                  <a:pt x="133" y="270"/>
                  <a:pt x="134" y="268"/>
                  <a:pt x="133" y="266"/>
                </a:cubicBezTo>
                <a:cubicBezTo>
                  <a:pt x="132" y="267"/>
                  <a:pt x="132" y="267"/>
                  <a:pt x="131" y="267"/>
                </a:cubicBezTo>
                <a:cubicBezTo>
                  <a:pt x="132" y="268"/>
                  <a:pt x="132" y="269"/>
                  <a:pt x="131" y="270"/>
                </a:cubicBezTo>
                <a:cubicBezTo>
                  <a:pt x="131" y="269"/>
                  <a:pt x="130" y="268"/>
                  <a:pt x="131" y="268"/>
                </a:cubicBezTo>
                <a:cubicBezTo>
                  <a:pt x="132" y="267"/>
                  <a:pt x="132" y="267"/>
                  <a:pt x="132" y="267"/>
                </a:cubicBezTo>
                <a:cubicBezTo>
                  <a:pt x="130" y="266"/>
                  <a:pt x="131" y="265"/>
                  <a:pt x="130" y="264"/>
                </a:cubicBezTo>
                <a:cubicBezTo>
                  <a:pt x="132" y="263"/>
                  <a:pt x="131" y="262"/>
                  <a:pt x="131" y="262"/>
                </a:cubicBezTo>
                <a:cubicBezTo>
                  <a:pt x="130" y="261"/>
                  <a:pt x="130" y="260"/>
                  <a:pt x="130" y="258"/>
                </a:cubicBezTo>
                <a:cubicBezTo>
                  <a:pt x="130" y="259"/>
                  <a:pt x="130" y="258"/>
                  <a:pt x="131" y="258"/>
                </a:cubicBezTo>
                <a:cubicBezTo>
                  <a:pt x="130" y="258"/>
                  <a:pt x="130" y="258"/>
                  <a:pt x="130" y="258"/>
                </a:cubicBezTo>
                <a:cubicBezTo>
                  <a:pt x="131" y="256"/>
                  <a:pt x="131" y="254"/>
                  <a:pt x="132" y="252"/>
                </a:cubicBezTo>
                <a:cubicBezTo>
                  <a:pt x="132" y="250"/>
                  <a:pt x="131" y="247"/>
                  <a:pt x="132" y="245"/>
                </a:cubicBezTo>
                <a:cubicBezTo>
                  <a:pt x="131" y="242"/>
                  <a:pt x="132" y="239"/>
                  <a:pt x="132" y="237"/>
                </a:cubicBezTo>
                <a:cubicBezTo>
                  <a:pt x="132" y="233"/>
                  <a:pt x="132" y="233"/>
                  <a:pt x="132" y="233"/>
                </a:cubicBezTo>
                <a:cubicBezTo>
                  <a:pt x="133" y="233"/>
                  <a:pt x="131" y="232"/>
                  <a:pt x="132" y="231"/>
                </a:cubicBezTo>
                <a:cubicBezTo>
                  <a:pt x="132" y="229"/>
                  <a:pt x="132" y="228"/>
                  <a:pt x="132" y="226"/>
                </a:cubicBezTo>
                <a:cubicBezTo>
                  <a:pt x="129" y="222"/>
                  <a:pt x="124" y="222"/>
                  <a:pt x="122" y="218"/>
                </a:cubicBezTo>
                <a:cubicBezTo>
                  <a:pt x="122" y="217"/>
                  <a:pt x="121" y="216"/>
                  <a:pt x="120" y="215"/>
                </a:cubicBezTo>
                <a:cubicBezTo>
                  <a:pt x="119" y="213"/>
                  <a:pt x="118" y="210"/>
                  <a:pt x="117" y="208"/>
                </a:cubicBezTo>
                <a:cubicBezTo>
                  <a:pt x="116" y="207"/>
                  <a:pt x="115" y="206"/>
                  <a:pt x="114" y="206"/>
                </a:cubicBezTo>
                <a:cubicBezTo>
                  <a:pt x="115" y="205"/>
                  <a:pt x="114" y="204"/>
                  <a:pt x="114" y="203"/>
                </a:cubicBezTo>
                <a:cubicBezTo>
                  <a:pt x="114" y="202"/>
                  <a:pt x="117" y="202"/>
                  <a:pt x="115" y="200"/>
                </a:cubicBezTo>
                <a:cubicBezTo>
                  <a:pt x="115" y="200"/>
                  <a:pt x="115" y="200"/>
                  <a:pt x="115" y="200"/>
                </a:cubicBezTo>
                <a:cubicBezTo>
                  <a:pt x="115" y="200"/>
                  <a:pt x="114" y="200"/>
                  <a:pt x="114" y="200"/>
                </a:cubicBezTo>
                <a:cubicBezTo>
                  <a:pt x="115" y="199"/>
                  <a:pt x="114" y="199"/>
                  <a:pt x="114" y="198"/>
                </a:cubicBezTo>
                <a:cubicBezTo>
                  <a:pt x="114" y="198"/>
                  <a:pt x="114" y="198"/>
                  <a:pt x="114" y="198"/>
                </a:cubicBezTo>
                <a:cubicBezTo>
                  <a:pt x="116" y="197"/>
                  <a:pt x="115" y="194"/>
                  <a:pt x="117" y="194"/>
                </a:cubicBezTo>
                <a:cubicBezTo>
                  <a:pt x="117" y="192"/>
                  <a:pt x="120" y="192"/>
                  <a:pt x="120" y="190"/>
                </a:cubicBezTo>
                <a:cubicBezTo>
                  <a:pt x="119" y="189"/>
                  <a:pt x="120" y="188"/>
                  <a:pt x="120" y="187"/>
                </a:cubicBezTo>
                <a:cubicBezTo>
                  <a:pt x="120" y="185"/>
                  <a:pt x="118" y="184"/>
                  <a:pt x="119" y="183"/>
                </a:cubicBezTo>
                <a:cubicBezTo>
                  <a:pt x="118" y="182"/>
                  <a:pt x="117" y="182"/>
                  <a:pt x="117" y="182"/>
                </a:cubicBezTo>
                <a:cubicBezTo>
                  <a:pt x="116" y="182"/>
                  <a:pt x="116" y="182"/>
                  <a:pt x="115" y="183"/>
                </a:cubicBezTo>
                <a:cubicBezTo>
                  <a:pt x="115" y="184"/>
                  <a:pt x="116" y="184"/>
                  <a:pt x="115" y="184"/>
                </a:cubicBezTo>
                <a:cubicBezTo>
                  <a:pt x="115" y="184"/>
                  <a:pt x="115" y="184"/>
                  <a:pt x="115" y="184"/>
                </a:cubicBezTo>
                <a:cubicBezTo>
                  <a:pt x="114" y="184"/>
                  <a:pt x="114" y="184"/>
                  <a:pt x="114" y="184"/>
                </a:cubicBezTo>
                <a:cubicBezTo>
                  <a:pt x="114" y="184"/>
                  <a:pt x="114" y="184"/>
                  <a:pt x="114" y="184"/>
                </a:cubicBezTo>
                <a:cubicBezTo>
                  <a:pt x="114" y="184"/>
                  <a:pt x="113" y="183"/>
                  <a:pt x="112" y="183"/>
                </a:cubicBezTo>
                <a:cubicBezTo>
                  <a:pt x="112" y="183"/>
                  <a:pt x="111" y="183"/>
                  <a:pt x="110" y="183"/>
                </a:cubicBezTo>
                <a:cubicBezTo>
                  <a:pt x="111" y="182"/>
                  <a:pt x="109" y="181"/>
                  <a:pt x="109" y="180"/>
                </a:cubicBezTo>
                <a:cubicBezTo>
                  <a:pt x="108" y="180"/>
                  <a:pt x="108" y="180"/>
                  <a:pt x="108" y="181"/>
                </a:cubicBezTo>
                <a:cubicBezTo>
                  <a:pt x="108" y="180"/>
                  <a:pt x="107" y="181"/>
                  <a:pt x="107" y="180"/>
                </a:cubicBezTo>
                <a:cubicBezTo>
                  <a:pt x="108" y="178"/>
                  <a:pt x="105" y="177"/>
                  <a:pt x="104" y="175"/>
                </a:cubicBezTo>
                <a:cubicBezTo>
                  <a:pt x="103" y="176"/>
                  <a:pt x="101" y="174"/>
                  <a:pt x="100" y="174"/>
                </a:cubicBezTo>
                <a:cubicBezTo>
                  <a:pt x="99" y="175"/>
                  <a:pt x="99" y="174"/>
                  <a:pt x="99" y="174"/>
                </a:cubicBezTo>
                <a:cubicBezTo>
                  <a:pt x="97" y="173"/>
                  <a:pt x="95" y="171"/>
                  <a:pt x="93" y="170"/>
                </a:cubicBezTo>
                <a:cubicBezTo>
                  <a:pt x="92" y="172"/>
                  <a:pt x="89" y="171"/>
                  <a:pt x="88" y="170"/>
                </a:cubicBezTo>
                <a:cubicBezTo>
                  <a:pt x="86" y="169"/>
                  <a:pt x="84" y="169"/>
                  <a:pt x="83" y="167"/>
                </a:cubicBezTo>
                <a:cubicBezTo>
                  <a:pt x="80" y="168"/>
                  <a:pt x="80" y="165"/>
                  <a:pt x="78" y="165"/>
                </a:cubicBezTo>
                <a:cubicBezTo>
                  <a:pt x="76" y="163"/>
                  <a:pt x="80" y="161"/>
                  <a:pt x="77" y="159"/>
                </a:cubicBezTo>
                <a:cubicBezTo>
                  <a:pt x="76" y="157"/>
                  <a:pt x="75" y="155"/>
                  <a:pt x="73" y="154"/>
                </a:cubicBezTo>
                <a:cubicBezTo>
                  <a:pt x="75" y="152"/>
                  <a:pt x="71" y="152"/>
                  <a:pt x="71" y="150"/>
                </a:cubicBezTo>
                <a:cubicBezTo>
                  <a:pt x="69" y="148"/>
                  <a:pt x="68" y="146"/>
                  <a:pt x="68" y="143"/>
                </a:cubicBezTo>
                <a:cubicBezTo>
                  <a:pt x="66" y="142"/>
                  <a:pt x="66" y="142"/>
                  <a:pt x="66" y="142"/>
                </a:cubicBezTo>
                <a:cubicBezTo>
                  <a:pt x="65" y="143"/>
                  <a:pt x="66" y="145"/>
                  <a:pt x="66" y="146"/>
                </a:cubicBezTo>
                <a:cubicBezTo>
                  <a:pt x="67" y="148"/>
                  <a:pt x="68" y="150"/>
                  <a:pt x="69" y="152"/>
                </a:cubicBezTo>
                <a:cubicBezTo>
                  <a:pt x="70" y="153"/>
                  <a:pt x="70" y="155"/>
                  <a:pt x="70" y="156"/>
                </a:cubicBezTo>
                <a:cubicBezTo>
                  <a:pt x="71" y="157"/>
                  <a:pt x="72" y="158"/>
                  <a:pt x="72" y="158"/>
                </a:cubicBezTo>
                <a:cubicBezTo>
                  <a:pt x="71" y="158"/>
                  <a:pt x="69" y="156"/>
                  <a:pt x="68" y="155"/>
                </a:cubicBezTo>
                <a:cubicBezTo>
                  <a:pt x="69" y="153"/>
                  <a:pt x="68" y="153"/>
                  <a:pt x="67" y="152"/>
                </a:cubicBezTo>
                <a:cubicBezTo>
                  <a:pt x="66" y="152"/>
                  <a:pt x="65" y="151"/>
                  <a:pt x="65" y="150"/>
                </a:cubicBezTo>
                <a:cubicBezTo>
                  <a:pt x="65" y="150"/>
                  <a:pt x="65" y="150"/>
                  <a:pt x="66" y="150"/>
                </a:cubicBezTo>
                <a:cubicBezTo>
                  <a:pt x="66" y="150"/>
                  <a:pt x="66" y="149"/>
                  <a:pt x="66" y="148"/>
                </a:cubicBezTo>
                <a:cubicBezTo>
                  <a:pt x="66" y="147"/>
                  <a:pt x="64" y="146"/>
                  <a:pt x="64" y="145"/>
                </a:cubicBezTo>
                <a:cubicBezTo>
                  <a:pt x="64" y="145"/>
                  <a:pt x="64" y="145"/>
                  <a:pt x="64" y="145"/>
                </a:cubicBezTo>
                <a:cubicBezTo>
                  <a:pt x="63" y="143"/>
                  <a:pt x="63" y="141"/>
                  <a:pt x="62" y="139"/>
                </a:cubicBezTo>
                <a:cubicBezTo>
                  <a:pt x="62" y="138"/>
                  <a:pt x="61" y="138"/>
                  <a:pt x="60" y="138"/>
                </a:cubicBezTo>
                <a:cubicBezTo>
                  <a:pt x="60" y="137"/>
                  <a:pt x="59" y="137"/>
                  <a:pt x="58" y="137"/>
                </a:cubicBezTo>
                <a:cubicBezTo>
                  <a:pt x="58" y="135"/>
                  <a:pt x="57" y="133"/>
                  <a:pt x="57" y="132"/>
                </a:cubicBezTo>
                <a:cubicBezTo>
                  <a:pt x="55" y="131"/>
                  <a:pt x="59" y="129"/>
                  <a:pt x="57" y="129"/>
                </a:cubicBezTo>
                <a:cubicBezTo>
                  <a:pt x="56" y="128"/>
                  <a:pt x="55" y="127"/>
                  <a:pt x="56" y="126"/>
                </a:cubicBezTo>
                <a:cubicBezTo>
                  <a:pt x="55" y="126"/>
                  <a:pt x="55" y="126"/>
                  <a:pt x="55" y="126"/>
                </a:cubicBezTo>
                <a:cubicBezTo>
                  <a:pt x="56" y="126"/>
                  <a:pt x="56" y="125"/>
                  <a:pt x="55" y="124"/>
                </a:cubicBezTo>
                <a:cubicBezTo>
                  <a:pt x="55" y="124"/>
                  <a:pt x="55" y="124"/>
                  <a:pt x="55" y="123"/>
                </a:cubicBezTo>
                <a:cubicBezTo>
                  <a:pt x="56" y="123"/>
                  <a:pt x="56" y="122"/>
                  <a:pt x="56" y="121"/>
                </a:cubicBezTo>
                <a:cubicBezTo>
                  <a:pt x="55" y="118"/>
                  <a:pt x="58" y="116"/>
                  <a:pt x="59" y="112"/>
                </a:cubicBezTo>
                <a:cubicBezTo>
                  <a:pt x="60" y="110"/>
                  <a:pt x="59" y="108"/>
                  <a:pt x="60" y="105"/>
                </a:cubicBezTo>
                <a:cubicBezTo>
                  <a:pt x="60" y="106"/>
                  <a:pt x="62" y="106"/>
                  <a:pt x="62" y="107"/>
                </a:cubicBezTo>
                <a:cubicBezTo>
                  <a:pt x="63" y="106"/>
                  <a:pt x="63" y="106"/>
                  <a:pt x="63" y="106"/>
                </a:cubicBezTo>
                <a:cubicBezTo>
                  <a:pt x="62" y="105"/>
                  <a:pt x="64" y="105"/>
                  <a:pt x="62" y="104"/>
                </a:cubicBezTo>
                <a:cubicBezTo>
                  <a:pt x="62" y="103"/>
                  <a:pt x="63" y="103"/>
                  <a:pt x="62" y="103"/>
                </a:cubicBezTo>
                <a:cubicBezTo>
                  <a:pt x="62" y="103"/>
                  <a:pt x="62" y="103"/>
                  <a:pt x="62" y="103"/>
                </a:cubicBezTo>
                <a:cubicBezTo>
                  <a:pt x="62" y="102"/>
                  <a:pt x="62" y="102"/>
                  <a:pt x="62" y="102"/>
                </a:cubicBezTo>
                <a:cubicBezTo>
                  <a:pt x="61" y="101"/>
                  <a:pt x="61" y="101"/>
                  <a:pt x="61" y="101"/>
                </a:cubicBezTo>
                <a:cubicBezTo>
                  <a:pt x="61" y="101"/>
                  <a:pt x="61" y="101"/>
                  <a:pt x="61" y="101"/>
                </a:cubicBezTo>
                <a:cubicBezTo>
                  <a:pt x="61" y="100"/>
                  <a:pt x="60" y="100"/>
                  <a:pt x="59" y="100"/>
                </a:cubicBezTo>
                <a:cubicBezTo>
                  <a:pt x="60" y="100"/>
                  <a:pt x="60" y="100"/>
                  <a:pt x="60" y="100"/>
                </a:cubicBezTo>
                <a:cubicBezTo>
                  <a:pt x="59" y="99"/>
                  <a:pt x="59" y="98"/>
                  <a:pt x="58" y="99"/>
                </a:cubicBezTo>
                <a:cubicBezTo>
                  <a:pt x="58" y="99"/>
                  <a:pt x="58" y="99"/>
                  <a:pt x="59" y="98"/>
                </a:cubicBezTo>
                <a:cubicBezTo>
                  <a:pt x="59" y="98"/>
                  <a:pt x="59" y="98"/>
                  <a:pt x="58" y="98"/>
                </a:cubicBezTo>
                <a:cubicBezTo>
                  <a:pt x="58" y="98"/>
                  <a:pt x="58" y="98"/>
                  <a:pt x="58" y="98"/>
                </a:cubicBezTo>
                <a:cubicBezTo>
                  <a:pt x="59" y="97"/>
                  <a:pt x="59" y="97"/>
                  <a:pt x="59" y="97"/>
                </a:cubicBezTo>
                <a:cubicBezTo>
                  <a:pt x="58" y="97"/>
                  <a:pt x="58" y="97"/>
                  <a:pt x="58" y="97"/>
                </a:cubicBezTo>
                <a:cubicBezTo>
                  <a:pt x="58" y="97"/>
                  <a:pt x="58" y="97"/>
                  <a:pt x="58" y="97"/>
                </a:cubicBezTo>
                <a:cubicBezTo>
                  <a:pt x="58" y="97"/>
                  <a:pt x="58" y="97"/>
                  <a:pt x="58" y="97"/>
                </a:cubicBezTo>
                <a:cubicBezTo>
                  <a:pt x="58" y="96"/>
                  <a:pt x="59" y="96"/>
                  <a:pt x="59" y="95"/>
                </a:cubicBezTo>
                <a:cubicBezTo>
                  <a:pt x="58" y="94"/>
                  <a:pt x="58" y="94"/>
                  <a:pt x="58" y="94"/>
                </a:cubicBezTo>
                <a:cubicBezTo>
                  <a:pt x="58" y="94"/>
                  <a:pt x="59" y="94"/>
                  <a:pt x="59" y="94"/>
                </a:cubicBezTo>
                <a:cubicBezTo>
                  <a:pt x="58" y="93"/>
                  <a:pt x="58" y="93"/>
                  <a:pt x="57" y="93"/>
                </a:cubicBezTo>
                <a:cubicBezTo>
                  <a:pt x="57" y="93"/>
                  <a:pt x="57" y="93"/>
                  <a:pt x="57" y="93"/>
                </a:cubicBezTo>
                <a:cubicBezTo>
                  <a:pt x="58" y="93"/>
                  <a:pt x="58" y="93"/>
                  <a:pt x="58" y="93"/>
                </a:cubicBezTo>
                <a:cubicBezTo>
                  <a:pt x="58" y="92"/>
                  <a:pt x="58" y="92"/>
                  <a:pt x="58" y="92"/>
                </a:cubicBezTo>
                <a:cubicBezTo>
                  <a:pt x="58" y="92"/>
                  <a:pt x="58" y="92"/>
                  <a:pt x="59" y="92"/>
                </a:cubicBezTo>
                <a:cubicBezTo>
                  <a:pt x="58" y="91"/>
                  <a:pt x="58" y="91"/>
                  <a:pt x="58" y="91"/>
                </a:cubicBezTo>
                <a:cubicBezTo>
                  <a:pt x="59" y="91"/>
                  <a:pt x="59" y="91"/>
                  <a:pt x="59" y="91"/>
                </a:cubicBezTo>
                <a:cubicBezTo>
                  <a:pt x="58" y="91"/>
                  <a:pt x="57" y="92"/>
                  <a:pt x="56" y="92"/>
                </a:cubicBezTo>
                <a:cubicBezTo>
                  <a:pt x="56" y="92"/>
                  <a:pt x="56" y="91"/>
                  <a:pt x="56" y="91"/>
                </a:cubicBezTo>
                <a:cubicBezTo>
                  <a:pt x="56" y="92"/>
                  <a:pt x="56" y="92"/>
                  <a:pt x="56" y="92"/>
                </a:cubicBezTo>
                <a:cubicBezTo>
                  <a:pt x="58" y="91"/>
                  <a:pt x="56" y="88"/>
                  <a:pt x="58" y="88"/>
                </a:cubicBezTo>
                <a:cubicBezTo>
                  <a:pt x="58" y="88"/>
                  <a:pt x="58" y="88"/>
                  <a:pt x="58" y="87"/>
                </a:cubicBezTo>
                <a:cubicBezTo>
                  <a:pt x="58" y="86"/>
                  <a:pt x="57" y="88"/>
                  <a:pt x="57" y="88"/>
                </a:cubicBezTo>
                <a:cubicBezTo>
                  <a:pt x="57" y="87"/>
                  <a:pt x="58" y="86"/>
                  <a:pt x="57" y="86"/>
                </a:cubicBezTo>
                <a:cubicBezTo>
                  <a:pt x="57" y="86"/>
                  <a:pt x="57" y="86"/>
                  <a:pt x="57" y="86"/>
                </a:cubicBezTo>
                <a:cubicBezTo>
                  <a:pt x="57" y="86"/>
                  <a:pt x="56" y="85"/>
                  <a:pt x="57" y="85"/>
                </a:cubicBezTo>
                <a:cubicBezTo>
                  <a:pt x="57" y="85"/>
                  <a:pt x="57" y="85"/>
                  <a:pt x="57" y="85"/>
                </a:cubicBezTo>
                <a:cubicBezTo>
                  <a:pt x="57" y="85"/>
                  <a:pt x="58" y="85"/>
                  <a:pt x="58" y="85"/>
                </a:cubicBezTo>
                <a:cubicBezTo>
                  <a:pt x="57" y="84"/>
                  <a:pt x="57" y="85"/>
                  <a:pt x="56" y="85"/>
                </a:cubicBezTo>
                <a:cubicBezTo>
                  <a:pt x="56" y="85"/>
                  <a:pt x="56" y="85"/>
                  <a:pt x="56" y="85"/>
                </a:cubicBezTo>
                <a:cubicBezTo>
                  <a:pt x="57" y="85"/>
                  <a:pt x="57" y="82"/>
                  <a:pt x="56" y="81"/>
                </a:cubicBezTo>
                <a:cubicBezTo>
                  <a:pt x="56" y="80"/>
                  <a:pt x="58" y="78"/>
                  <a:pt x="55" y="77"/>
                </a:cubicBezTo>
                <a:cubicBezTo>
                  <a:pt x="55" y="76"/>
                  <a:pt x="56" y="75"/>
                  <a:pt x="55" y="74"/>
                </a:cubicBezTo>
                <a:cubicBezTo>
                  <a:pt x="55" y="75"/>
                  <a:pt x="55" y="76"/>
                  <a:pt x="55" y="77"/>
                </a:cubicBezTo>
                <a:cubicBezTo>
                  <a:pt x="53" y="77"/>
                  <a:pt x="54" y="74"/>
                  <a:pt x="53" y="75"/>
                </a:cubicBezTo>
                <a:cubicBezTo>
                  <a:pt x="53" y="75"/>
                  <a:pt x="53" y="76"/>
                  <a:pt x="53" y="76"/>
                </a:cubicBezTo>
                <a:cubicBezTo>
                  <a:pt x="52" y="77"/>
                  <a:pt x="52" y="75"/>
                  <a:pt x="51" y="75"/>
                </a:cubicBezTo>
                <a:cubicBezTo>
                  <a:pt x="52" y="74"/>
                  <a:pt x="51" y="74"/>
                  <a:pt x="52" y="74"/>
                </a:cubicBezTo>
                <a:cubicBezTo>
                  <a:pt x="51" y="73"/>
                  <a:pt x="50" y="73"/>
                  <a:pt x="50" y="72"/>
                </a:cubicBezTo>
                <a:cubicBezTo>
                  <a:pt x="50" y="72"/>
                  <a:pt x="50" y="72"/>
                  <a:pt x="51" y="72"/>
                </a:cubicBezTo>
                <a:cubicBezTo>
                  <a:pt x="51" y="70"/>
                  <a:pt x="49" y="72"/>
                  <a:pt x="49" y="71"/>
                </a:cubicBezTo>
                <a:cubicBezTo>
                  <a:pt x="49" y="70"/>
                  <a:pt x="49" y="70"/>
                  <a:pt x="49" y="70"/>
                </a:cubicBezTo>
                <a:cubicBezTo>
                  <a:pt x="47" y="70"/>
                  <a:pt x="47" y="69"/>
                  <a:pt x="45" y="69"/>
                </a:cubicBezTo>
                <a:cubicBezTo>
                  <a:pt x="45" y="69"/>
                  <a:pt x="45" y="69"/>
                  <a:pt x="45" y="68"/>
                </a:cubicBezTo>
                <a:cubicBezTo>
                  <a:pt x="45" y="68"/>
                  <a:pt x="45" y="68"/>
                  <a:pt x="44" y="68"/>
                </a:cubicBezTo>
                <a:cubicBezTo>
                  <a:pt x="44" y="68"/>
                  <a:pt x="45" y="68"/>
                  <a:pt x="44" y="67"/>
                </a:cubicBezTo>
                <a:cubicBezTo>
                  <a:pt x="44" y="68"/>
                  <a:pt x="44" y="68"/>
                  <a:pt x="44" y="68"/>
                </a:cubicBezTo>
                <a:cubicBezTo>
                  <a:pt x="43" y="67"/>
                  <a:pt x="42" y="66"/>
                  <a:pt x="43" y="65"/>
                </a:cubicBezTo>
                <a:cubicBezTo>
                  <a:pt x="43" y="65"/>
                  <a:pt x="43" y="65"/>
                  <a:pt x="43" y="65"/>
                </a:cubicBezTo>
                <a:cubicBezTo>
                  <a:pt x="43" y="65"/>
                  <a:pt x="42" y="65"/>
                  <a:pt x="42" y="65"/>
                </a:cubicBezTo>
                <a:cubicBezTo>
                  <a:pt x="42" y="65"/>
                  <a:pt x="42" y="65"/>
                  <a:pt x="42" y="65"/>
                </a:cubicBezTo>
                <a:cubicBezTo>
                  <a:pt x="41" y="65"/>
                  <a:pt x="41" y="65"/>
                  <a:pt x="41" y="65"/>
                </a:cubicBezTo>
                <a:cubicBezTo>
                  <a:pt x="41" y="65"/>
                  <a:pt x="41" y="65"/>
                  <a:pt x="41" y="64"/>
                </a:cubicBezTo>
                <a:cubicBezTo>
                  <a:pt x="40" y="65"/>
                  <a:pt x="40" y="65"/>
                  <a:pt x="40" y="66"/>
                </a:cubicBezTo>
                <a:cubicBezTo>
                  <a:pt x="40" y="66"/>
                  <a:pt x="40" y="66"/>
                  <a:pt x="40" y="66"/>
                </a:cubicBezTo>
                <a:cubicBezTo>
                  <a:pt x="40" y="66"/>
                  <a:pt x="40" y="66"/>
                  <a:pt x="40" y="66"/>
                </a:cubicBezTo>
                <a:cubicBezTo>
                  <a:pt x="41" y="67"/>
                  <a:pt x="39" y="67"/>
                  <a:pt x="39" y="68"/>
                </a:cubicBezTo>
                <a:cubicBezTo>
                  <a:pt x="39" y="69"/>
                  <a:pt x="38" y="68"/>
                  <a:pt x="38" y="68"/>
                </a:cubicBezTo>
                <a:cubicBezTo>
                  <a:pt x="37" y="68"/>
                  <a:pt x="36" y="69"/>
                  <a:pt x="35" y="69"/>
                </a:cubicBezTo>
                <a:cubicBezTo>
                  <a:pt x="35" y="69"/>
                  <a:pt x="34" y="69"/>
                  <a:pt x="33" y="70"/>
                </a:cubicBezTo>
                <a:cubicBezTo>
                  <a:pt x="33" y="70"/>
                  <a:pt x="33" y="69"/>
                  <a:pt x="33" y="69"/>
                </a:cubicBezTo>
                <a:cubicBezTo>
                  <a:pt x="34" y="69"/>
                  <a:pt x="35" y="69"/>
                  <a:pt x="35" y="68"/>
                </a:cubicBezTo>
                <a:cubicBezTo>
                  <a:pt x="35" y="68"/>
                  <a:pt x="35" y="68"/>
                  <a:pt x="35" y="68"/>
                </a:cubicBezTo>
                <a:cubicBezTo>
                  <a:pt x="34" y="68"/>
                  <a:pt x="34" y="68"/>
                  <a:pt x="34" y="68"/>
                </a:cubicBezTo>
                <a:cubicBezTo>
                  <a:pt x="34" y="68"/>
                  <a:pt x="34" y="68"/>
                  <a:pt x="34" y="68"/>
                </a:cubicBezTo>
                <a:cubicBezTo>
                  <a:pt x="35" y="67"/>
                  <a:pt x="35" y="64"/>
                  <a:pt x="37" y="64"/>
                </a:cubicBezTo>
                <a:cubicBezTo>
                  <a:pt x="38" y="65"/>
                  <a:pt x="38" y="65"/>
                  <a:pt x="39" y="65"/>
                </a:cubicBezTo>
                <a:cubicBezTo>
                  <a:pt x="39" y="64"/>
                  <a:pt x="40" y="63"/>
                  <a:pt x="38" y="63"/>
                </a:cubicBezTo>
                <a:cubicBezTo>
                  <a:pt x="36" y="63"/>
                  <a:pt x="35" y="65"/>
                  <a:pt x="33" y="66"/>
                </a:cubicBezTo>
                <a:cubicBezTo>
                  <a:pt x="33" y="67"/>
                  <a:pt x="33" y="67"/>
                  <a:pt x="33" y="67"/>
                </a:cubicBezTo>
                <a:cubicBezTo>
                  <a:pt x="33" y="67"/>
                  <a:pt x="33" y="67"/>
                  <a:pt x="32" y="67"/>
                </a:cubicBezTo>
                <a:cubicBezTo>
                  <a:pt x="32" y="68"/>
                  <a:pt x="30" y="67"/>
                  <a:pt x="30" y="68"/>
                </a:cubicBezTo>
                <a:cubicBezTo>
                  <a:pt x="30" y="69"/>
                  <a:pt x="31" y="69"/>
                  <a:pt x="31" y="70"/>
                </a:cubicBezTo>
                <a:cubicBezTo>
                  <a:pt x="30" y="71"/>
                  <a:pt x="28" y="70"/>
                  <a:pt x="28" y="72"/>
                </a:cubicBezTo>
                <a:cubicBezTo>
                  <a:pt x="27" y="72"/>
                  <a:pt x="25" y="73"/>
                  <a:pt x="24" y="74"/>
                </a:cubicBezTo>
                <a:cubicBezTo>
                  <a:pt x="24" y="74"/>
                  <a:pt x="24" y="74"/>
                  <a:pt x="24" y="74"/>
                </a:cubicBezTo>
                <a:cubicBezTo>
                  <a:pt x="23" y="74"/>
                  <a:pt x="22" y="75"/>
                  <a:pt x="22" y="75"/>
                </a:cubicBezTo>
                <a:cubicBezTo>
                  <a:pt x="21" y="75"/>
                  <a:pt x="21" y="75"/>
                  <a:pt x="21" y="75"/>
                </a:cubicBezTo>
                <a:cubicBezTo>
                  <a:pt x="20" y="76"/>
                  <a:pt x="20" y="76"/>
                  <a:pt x="20" y="76"/>
                </a:cubicBezTo>
                <a:cubicBezTo>
                  <a:pt x="20" y="77"/>
                  <a:pt x="20" y="77"/>
                  <a:pt x="20" y="77"/>
                </a:cubicBezTo>
                <a:cubicBezTo>
                  <a:pt x="19" y="77"/>
                  <a:pt x="18" y="77"/>
                  <a:pt x="17" y="78"/>
                </a:cubicBezTo>
                <a:cubicBezTo>
                  <a:pt x="18" y="78"/>
                  <a:pt x="18" y="78"/>
                  <a:pt x="18" y="78"/>
                </a:cubicBezTo>
                <a:cubicBezTo>
                  <a:pt x="17" y="77"/>
                  <a:pt x="16" y="78"/>
                  <a:pt x="15" y="78"/>
                </a:cubicBezTo>
                <a:cubicBezTo>
                  <a:pt x="15" y="78"/>
                  <a:pt x="15" y="77"/>
                  <a:pt x="15" y="77"/>
                </a:cubicBezTo>
                <a:cubicBezTo>
                  <a:pt x="14" y="78"/>
                  <a:pt x="14" y="79"/>
                  <a:pt x="13" y="79"/>
                </a:cubicBezTo>
                <a:cubicBezTo>
                  <a:pt x="13" y="79"/>
                  <a:pt x="13" y="79"/>
                  <a:pt x="13" y="79"/>
                </a:cubicBezTo>
                <a:cubicBezTo>
                  <a:pt x="12" y="79"/>
                  <a:pt x="12" y="79"/>
                  <a:pt x="12" y="79"/>
                </a:cubicBezTo>
                <a:cubicBezTo>
                  <a:pt x="13" y="78"/>
                  <a:pt x="14" y="76"/>
                  <a:pt x="16" y="77"/>
                </a:cubicBezTo>
                <a:cubicBezTo>
                  <a:pt x="16" y="77"/>
                  <a:pt x="16" y="77"/>
                  <a:pt x="16" y="77"/>
                </a:cubicBezTo>
                <a:cubicBezTo>
                  <a:pt x="17" y="77"/>
                  <a:pt x="16" y="76"/>
                  <a:pt x="17" y="76"/>
                </a:cubicBezTo>
                <a:cubicBezTo>
                  <a:pt x="18" y="75"/>
                  <a:pt x="19" y="75"/>
                  <a:pt x="20" y="74"/>
                </a:cubicBezTo>
                <a:cubicBezTo>
                  <a:pt x="20" y="75"/>
                  <a:pt x="20" y="75"/>
                  <a:pt x="20" y="75"/>
                </a:cubicBezTo>
                <a:cubicBezTo>
                  <a:pt x="22" y="73"/>
                  <a:pt x="23" y="72"/>
                  <a:pt x="24" y="70"/>
                </a:cubicBezTo>
                <a:cubicBezTo>
                  <a:pt x="25" y="69"/>
                  <a:pt x="26" y="69"/>
                  <a:pt x="26" y="68"/>
                </a:cubicBezTo>
                <a:cubicBezTo>
                  <a:pt x="25" y="68"/>
                  <a:pt x="24" y="70"/>
                  <a:pt x="23" y="68"/>
                </a:cubicBezTo>
                <a:cubicBezTo>
                  <a:pt x="22" y="69"/>
                  <a:pt x="22" y="69"/>
                  <a:pt x="22" y="69"/>
                </a:cubicBezTo>
                <a:cubicBezTo>
                  <a:pt x="22" y="69"/>
                  <a:pt x="23" y="68"/>
                  <a:pt x="22" y="68"/>
                </a:cubicBezTo>
                <a:cubicBezTo>
                  <a:pt x="22" y="68"/>
                  <a:pt x="22" y="68"/>
                  <a:pt x="22" y="68"/>
                </a:cubicBezTo>
                <a:cubicBezTo>
                  <a:pt x="22" y="68"/>
                  <a:pt x="22" y="67"/>
                  <a:pt x="21" y="67"/>
                </a:cubicBezTo>
                <a:cubicBezTo>
                  <a:pt x="20" y="68"/>
                  <a:pt x="20" y="68"/>
                  <a:pt x="20" y="68"/>
                </a:cubicBezTo>
                <a:cubicBezTo>
                  <a:pt x="20" y="67"/>
                  <a:pt x="20" y="67"/>
                  <a:pt x="20" y="67"/>
                </a:cubicBezTo>
                <a:cubicBezTo>
                  <a:pt x="19" y="66"/>
                  <a:pt x="21" y="64"/>
                  <a:pt x="21" y="63"/>
                </a:cubicBezTo>
                <a:cubicBezTo>
                  <a:pt x="21" y="63"/>
                  <a:pt x="21" y="62"/>
                  <a:pt x="21" y="62"/>
                </a:cubicBezTo>
                <a:cubicBezTo>
                  <a:pt x="21" y="62"/>
                  <a:pt x="21" y="62"/>
                  <a:pt x="21" y="62"/>
                </a:cubicBezTo>
                <a:cubicBezTo>
                  <a:pt x="20" y="62"/>
                  <a:pt x="20" y="63"/>
                  <a:pt x="19" y="63"/>
                </a:cubicBezTo>
                <a:cubicBezTo>
                  <a:pt x="19" y="63"/>
                  <a:pt x="18" y="64"/>
                  <a:pt x="18" y="63"/>
                </a:cubicBezTo>
                <a:cubicBezTo>
                  <a:pt x="19" y="62"/>
                  <a:pt x="17" y="60"/>
                  <a:pt x="18" y="60"/>
                </a:cubicBezTo>
                <a:cubicBezTo>
                  <a:pt x="19" y="60"/>
                  <a:pt x="20" y="62"/>
                  <a:pt x="20" y="60"/>
                </a:cubicBezTo>
                <a:cubicBezTo>
                  <a:pt x="20" y="59"/>
                  <a:pt x="19" y="60"/>
                  <a:pt x="18" y="59"/>
                </a:cubicBezTo>
                <a:cubicBezTo>
                  <a:pt x="16" y="57"/>
                  <a:pt x="20" y="56"/>
                  <a:pt x="21" y="54"/>
                </a:cubicBezTo>
                <a:cubicBezTo>
                  <a:pt x="21" y="54"/>
                  <a:pt x="22" y="54"/>
                  <a:pt x="22" y="54"/>
                </a:cubicBezTo>
                <a:cubicBezTo>
                  <a:pt x="22" y="54"/>
                  <a:pt x="22" y="54"/>
                  <a:pt x="22" y="54"/>
                </a:cubicBezTo>
                <a:cubicBezTo>
                  <a:pt x="22" y="54"/>
                  <a:pt x="23" y="54"/>
                  <a:pt x="23" y="54"/>
                </a:cubicBezTo>
                <a:cubicBezTo>
                  <a:pt x="24" y="54"/>
                  <a:pt x="23" y="53"/>
                  <a:pt x="24" y="52"/>
                </a:cubicBezTo>
                <a:cubicBezTo>
                  <a:pt x="23" y="52"/>
                  <a:pt x="23" y="52"/>
                  <a:pt x="23" y="52"/>
                </a:cubicBezTo>
                <a:cubicBezTo>
                  <a:pt x="23" y="52"/>
                  <a:pt x="24" y="52"/>
                  <a:pt x="24" y="52"/>
                </a:cubicBezTo>
                <a:cubicBezTo>
                  <a:pt x="24" y="52"/>
                  <a:pt x="24" y="52"/>
                  <a:pt x="24" y="52"/>
                </a:cubicBezTo>
                <a:cubicBezTo>
                  <a:pt x="24" y="53"/>
                  <a:pt x="24" y="53"/>
                  <a:pt x="24" y="53"/>
                </a:cubicBezTo>
                <a:cubicBezTo>
                  <a:pt x="24" y="53"/>
                  <a:pt x="25" y="53"/>
                  <a:pt x="26" y="53"/>
                </a:cubicBezTo>
                <a:cubicBezTo>
                  <a:pt x="27" y="51"/>
                  <a:pt x="29" y="53"/>
                  <a:pt x="30" y="51"/>
                </a:cubicBezTo>
                <a:cubicBezTo>
                  <a:pt x="29" y="50"/>
                  <a:pt x="31" y="49"/>
                  <a:pt x="30" y="48"/>
                </a:cubicBezTo>
                <a:cubicBezTo>
                  <a:pt x="31" y="48"/>
                  <a:pt x="31" y="48"/>
                  <a:pt x="32" y="48"/>
                </a:cubicBezTo>
                <a:cubicBezTo>
                  <a:pt x="32" y="48"/>
                  <a:pt x="32" y="47"/>
                  <a:pt x="31" y="47"/>
                </a:cubicBezTo>
                <a:cubicBezTo>
                  <a:pt x="29" y="47"/>
                  <a:pt x="28" y="49"/>
                  <a:pt x="26" y="47"/>
                </a:cubicBezTo>
                <a:cubicBezTo>
                  <a:pt x="26" y="48"/>
                  <a:pt x="25" y="47"/>
                  <a:pt x="24" y="47"/>
                </a:cubicBezTo>
                <a:cubicBezTo>
                  <a:pt x="23" y="46"/>
                  <a:pt x="25" y="45"/>
                  <a:pt x="24" y="44"/>
                </a:cubicBezTo>
                <a:cubicBezTo>
                  <a:pt x="25" y="45"/>
                  <a:pt x="25" y="44"/>
                  <a:pt x="26" y="44"/>
                </a:cubicBezTo>
                <a:cubicBezTo>
                  <a:pt x="25" y="43"/>
                  <a:pt x="24" y="43"/>
                  <a:pt x="24" y="42"/>
                </a:cubicBezTo>
                <a:cubicBezTo>
                  <a:pt x="25" y="42"/>
                  <a:pt x="27" y="40"/>
                  <a:pt x="28" y="41"/>
                </a:cubicBezTo>
                <a:cubicBezTo>
                  <a:pt x="29" y="40"/>
                  <a:pt x="29" y="40"/>
                  <a:pt x="29" y="40"/>
                </a:cubicBezTo>
                <a:cubicBezTo>
                  <a:pt x="30" y="41"/>
                  <a:pt x="31" y="39"/>
                  <a:pt x="31" y="40"/>
                </a:cubicBezTo>
                <a:cubicBezTo>
                  <a:pt x="31" y="41"/>
                  <a:pt x="30" y="41"/>
                  <a:pt x="31" y="42"/>
                </a:cubicBezTo>
                <a:cubicBezTo>
                  <a:pt x="32" y="42"/>
                  <a:pt x="33" y="44"/>
                  <a:pt x="34" y="42"/>
                </a:cubicBezTo>
                <a:cubicBezTo>
                  <a:pt x="34" y="43"/>
                  <a:pt x="34" y="43"/>
                  <a:pt x="34" y="43"/>
                </a:cubicBezTo>
                <a:cubicBezTo>
                  <a:pt x="35" y="43"/>
                  <a:pt x="35" y="42"/>
                  <a:pt x="35" y="42"/>
                </a:cubicBezTo>
                <a:cubicBezTo>
                  <a:pt x="35" y="42"/>
                  <a:pt x="34" y="41"/>
                  <a:pt x="34" y="41"/>
                </a:cubicBezTo>
                <a:cubicBezTo>
                  <a:pt x="34" y="41"/>
                  <a:pt x="34" y="41"/>
                  <a:pt x="34" y="41"/>
                </a:cubicBezTo>
                <a:cubicBezTo>
                  <a:pt x="35" y="42"/>
                  <a:pt x="35" y="42"/>
                  <a:pt x="36" y="42"/>
                </a:cubicBezTo>
                <a:cubicBezTo>
                  <a:pt x="37" y="42"/>
                  <a:pt x="37" y="42"/>
                  <a:pt x="37" y="42"/>
                </a:cubicBezTo>
                <a:cubicBezTo>
                  <a:pt x="37" y="41"/>
                  <a:pt x="36" y="41"/>
                  <a:pt x="35" y="41"/>
                </a:cubicBezTo>
                <a:cubicBezTo>
                  <a:pt x="35" y="41"/>
                  <a:pt x="35" y="41"/>
                  <a:pt x="35" y="41"/>
                </a:cubicBezTo>
                <a:cubicBezTo>
                  <a:pt x="35" y="41"/>
                  <a:pt x="35" y="40"/>
                  <a:pt x="35" y="40"/>
                </a:cubicBezTo>
                <a:cubicBezTo>
                  <a:pt x="34" y="40"/>
                  <a:pt x="34" y="40"/>
                  <a:pt x="34" y="40"/>
                </a:cubicBezTo>
                <a:cubicBezTo>
                  <a:pt x="34" y="40"/>
                  <a:pt x="34" y="40"/>
                  <a:pt x="34" y="40"/>
                </a:cubicBezTo>
                <a:cubicBezTo>
                  <a:pt x="34" y="40"/>
                  <a:pt x="35" y="40"/>
                  <a:pt x="35" y="40"/>
                </a:cubicBezTo>
                <a:cubicBezTo>
                  <a:pt x="35" y="40"/>
                  <a:pt x="35" y="40"/>
                  <a:pt x="35" y="39"/>
                </a:cubicBezTo>
                <a:cubicBezTo>
                  <a:pt x="35" y="38"/>
                  <a:pt x="33" y="39"/>
                  <a:pt x="33" y="38"/>
                </a:cubicBezTo>
                <a:cubicBezTo>
                  <a:pt x="36" y="35"/>
                  <a:pt x="30" y="32"/>
                  <a:pt x="35" y="30"/>
                </a:cubicBezTo>
                <a:cubicBezTo>
                  <a:pt x="36" y="31"/>
                  <a:pt x="38" y="31"/>
                  <a:pt x="39" y="31"/>
                </a:cubicBezTo>
                <a:cubicBezTo>
                  <a:pt x="41" y="29"/>
                  <a:pt x="43" y="27"/>
                  <a:pt x="45" y="27"/>
                </a:cubicBezTo>
                <a:cubicBezTo>
                  <a:pt x="47" y="28"/>
                  <a:pt x="47" y="26"/>
                  <a:pt x="48" y="26"/>
                </a:cubicBezTo>
                <a:cubicBezTo>
                  <a:pt x="50" y="26"/>
                  <a:pt x="52" y="26"/>
                  <a:pt x="53" y="25"/>
                </a:cubicBezTo>
                <a:cubicBezTo>
                  <a:pt x="53" y="25"/>
                  <a:pt x="54" y="26"/>
                  <a:pt x="54" y="26"/>
                </a:cubicBezTo>
                <a:close/>
                <a:moveTo>
                  <a:pt x="207" y="5"/>
                </a:moveTo>
                <a:cubicBezTo>
                  <a:pt x="209" y="5"/>
                  <a:pt x="210" y="6"/>
                  <a:pt x="211" y="6"/>
                </a:cubicBezTo>
                <a:cubicBezTo>
                  <a:pt x="212" y="7"/>
                  <a:pt x="214" y="6"/>
                  <a:pt x="214" y="8"/>
                </a:cubicBezTo>
                <a:cubicBezTo>
                  <a:pt x="213" y="9"/>
                  <a:pt x="210" y="6"/>
                  <a:pt x="208" y="8"/>
                </a:cubicBezTo>
                <a:cubicBezTo>
                  <a:pt x="208" y="8"/>
                  <a:pt x="208" y="8"/>
                  <a:pt x="208" y="8"/>
                </a:cubicBezTo>
                <a:cubicBezTo>
                  <a:pt x="208" y="8"/>
                  <a:pt x="209" y="8"/>
                  <a:pt x="208" y="7"/>
                </a:cubicBezTo>
                <a:cubicBezTo>
                  <a:pt x="208" y="7"/>
                  <a:pt x="208" y="7"/>
                  <a:pt x="208" y="7"/>
                </a:cubicBezTo>
                <a:cubicBezTo>
                  <a:pt x="208" y="8"/>
                  <a:pt x="207" y="8"/>
                  <a:pt x="206" y="8"/>
                </a:cubicBezTo>
                <a:cubicBezTo>
                  <a:pt x="206" y="8"/>
                  <a:pt x="205" y="9"/>
                  <a:pt x="205" y="9"/>
                </a:cubicBezTo>
                <a:cubicBezTo>
                  <a:pt x="205" y="10"/>
                  <a:pt x="205" y="10"/>
                  <a:pt x="205" y="10"/>
                </a:cubicBezTo>
                <a:cubicBezTo>
                  <a:pt x="206" y="10"/>
                  <a:pt x="207" y="8"/>
                  <a:pt x="208" y="9"/>
                </a:cubicBezTo>
                <a:cubicBezTo>
                  <a:pt x="210" y="9"/>
                  <a:pt x="211" y="8"/>
                  <a:pt x="213" y="9"/>
                </a:cubicBezTo>
                <a:cubicBezTo>
                  <a:pt x="214" y="10"/>
                  <a:pt x="216" y="7"/>
                  <a:pt x="215" y="10"/>
                </a:cubicBezTo>
                <a:cubicBezTo>
                  <a:pt x="215" y="10"/>
                  <a:pt x="214" y="10"/>
                  <a:pt x="214" y="11"/>
                </a:cubicBezTo>
                <a:cubicBezTo>
                  <a:pt x="215" y="12"/>
                  <a:pt x="216" y="11"/>
                  <a:pt x="217" y="11"/>
                </a:cubicBezTo>
                <a:cubicBezTo>
                  <a:pt x="218" y="11"/>
                  <a:pt x="218" y="12"/>
                  <a:pt x="219" y="12"/>
                </a:cubicBezTo>
                <a:cubicBezTo>
                  <a:pt x="217" y="15"/>
                  <a:pt x="213" y="15"/>
                  <a:pt x="210" y="14"/>
                </a:cubicBezTo>
                <a:cubicBezTo>
                  <a:pt x="209" y="14"/>
                  <a:pt x="207" y="15"/>
                  <a:pt x="206" y="16"/>
                </a:cubicBezTo>
                <a:cubicBezTo>
                  <a:pt x="206" y="16"/>
                  <a:pt x="206" y="17"/>
                  <a:pt x="206" y="17"/>
                </a:cubicBezTo>
                <a:cubicBezTo>
                  <a:pt x="208" y="15"/>
                  <a:pt x="211" y="15"/>
                  <a:pt x="214" y="15"/>
                </a:cubicBezTo>
                <a:cubicBezTo>
                  <a:pt x="214" y="16"/>
                  <a:pt x="214" y="16"/>
                  <a:pt x="213" y="16"/>
                </a:cubicBezTo>
                <a:cubicBezTo>
                  <a:pt x="213" y="16"/>
                  <a:pt x="212" y="17"/>
                  <a:pt x="212" y="17"/>
                </a:cubicBezTo>
                <a:cubicBezTo>
                  <a:pt x="212" y="17"/>
                  <a:pt x="212" y="17"/>
                  <a:pt x="212" y="18"/>
                </a:cubicBezTo>
                <a:cubicBezTo>
                  <a:pt x="214" y="17"/>
                  <a:pt x="216" y="19"/>
                  <a:pt x="216" y="16"/>
                </a:cubicBezTo>
                <a:cubicBezTo>
                  <a:pt x="216" y="16"/>
                  <a:pt x="217" y="16"/>
                  <a:pt x="217" y="16"/>
                </a:cubicBezTo>
                <a:cubicBezTo>
                  <a:pt x="217" y="16"/>
                  <a:pt x="217" y="16"/>
                  <a:pt x="217" y="16"/>
                </a:cubicBezTo>
                <a:cubicBezTo>
                  <a:pt x="218" y="17"/>
                  <a:pt x="217" y="18"/>
                  <a:pt x="217" y="19"/>
                </a:cubicBezTo>
                <a:cubicBezTo>
                  <a:pt x="214" y="19"/>
                  <a:pt x="213" y="22"/>
                  <a:pt x="212" y="23"/>
                </a:cubicBezTo>
                <a:cubicBezTo>
                  <a:pt x="212" y="23"/>
                  <a:pt x="212" y="23"/>
                  <a:pt x="212" y="23"/>
                </a:cubicBezTo>
                <a:cubicBezTo>
                  <a:pt x="214" y="20"/>
                  <a:pt x="217" y="21"/>
                  <a:pt x="219" y="18"/>
                </a:cubicBezTo>
                <a:cubicBezTo>
                  <a:pt x="219" y="18"/>
                  <a:pt x="219" y="19"/>
                  <a:pt x="219" y="19"/>
                </a:cubicBezTo>
                <a:cubicBezTo>
                  <a:pt x="219" y="19"/>
                  <a:pt x="220" y="19"/>
                  <a:pt x="220" y="19"/>
                </a:cubicBezTo>
                <a:cubicBezTo>
                  <a:pt x="220" y="19"/>
                  <a:pt x="220" y="19"/>
                  <a:pt x="220" y="19"/>
                </a:cubicBezTo>
                <a:cubicBezTo>
                  <a:pt x="221" y="18"/>
                  <a:pt x="221" y="17"/>
                  <a:pt x="223" y="17"/>
                </a:cubicBezTo>
                <a:cubicBezTo>
                  <a:pt x="224" y="17"/>
                  <a:pt x="226" y="18"/>
                  <a:pt x="226" y="20"/>
                </a:cubicBezTo>
                <a:cubicBezTo>
                  <a:pt x="225" y="20"/>
                  <a:pt x="225" y="21"/>
                  <a:pt x="224" y="21"/>
                </a:cubicBezTo>
                <a:cubicBezTo>
                  <a:pt x="224" y="21"/>
                  <a:pt x="224" y="21"/>
                  <a:pt x="223" y="21"/>
                </a:cubicBezTo>
                <a:cubicBezTo>
                  <a:pt x="223" y="22"/>
                  <a:pt x="223" y="22"/>
                  <a:pt x="223" y="22"/>
                </a:cubicBezTo>
                <a:cubicBezTo>
                  <a:pt x="223" y="22"/>
                  <a:pt x="223" y="22"/>
                  <a:pt x="223" y="22"/>
                </a:cubicBezTo>
                <a:cubicBezTo>
                  <a:pt x="222" y="24"/>
                  <a:pt x="221" y="22"/>
                  <a:pt x="219" y="23"/>
                </a:cubicBezTo>
                <a:cubicBezTo>
                  <a:pt x="220" y="24"/>
                  <a:pt x="222" y="23"/>
                  <a:pt x="222" y="24"/>
                </a:cubicBezTo>
                <a:cubicBezTo>
                  <a:pt x="221" y="25"/>
                  <a:pt x="220" y="25"/>
                  <a:pt x="219" y="24"/>
                </a:cubicBezTo>
                <a:cubicBezTo>
                  <a:pt x="219" y="24"/>
                  <a:pt x="218" y="24"/>
                  <a:pt x="218" y="24"/>
                </a:cubicBezTo>
                <a:cubicBezTo>
                  <a:pt x="218" y="24"/>
                  <a:pt x="218" y="24"/>
                  <a:pt x="218" y="24"/>
                </a:cubicBezTo>
                <a:cubicBezTo>
                  <a:pt x="218" y="25"/>
                  <a:pt x="218" y="25"/>
                  <a:pt x="218" y="25"/>
                </a:cubicBezTo>
                <a:cubicBezTo>
                  <a:pt x="218" y="25"/>
                  <a:pt x="218" y="25"/>
                  <a:pt x="218" y="25"/>
                </a:cubicBezTo>
                <a:cubicBezTo>
                  <a:pt x="218" y="24"/>
                  <a:pt x="218" y="24"/>
                  <a:pt x="218" y="24"/>
                </a:cubicBezTo>
                <a:cubicBezTo>
                  <a:pt x="217" y="25"/>
                  <a:pt x="217" y="25"/>
                  <a:pt x="217" y="25"/>
                </a:cubicBezTo>
                <a:cubicBezTo>
                  <a:pt x="217" y="26"/>
                  <a:pt x="217" y="26"/>
                  <a:pt x="217" y="26"/>
                </a:cubicBezTo>
                <a:cubicBezTo>
                  <a:pt x="217" y="26"/>
                  <a:pt x="217" y="26"/>
                  <a:pt x="217" y="26"/>
                </a:cubicBezTo>
                <a:cubicBezTo>
                  <a:pt x="218" y="26"/>
                  <a:pt x="219" y="25"/>
                  <a:pt x="220" y="26"/>
                </a:cubicBezTo>
                <a:cubicBezTo>
                  <a:pt x="218" y="28"/>
                  <a:pt x="217" y="31"/>
                  <a:pt x="217" y="34"/>
                </a:cubicBezTo>
                <a:cubicBezTo>
                  <a:pt x="216" y="33"/>
                  <a:pt x="216" y="33"/>
                  <a:pt x="216" y="33"/>
                </a:cubicBezTo>
                <a:cubicBezTo>
                  <a:pt x="215" y="34"/>
                  <a:pt x="216" y="34"/>
                  <a:pt x="215" y="34"/>
                </a:cubicBezTo>
                <a:cubicBezTo>
                  <a:pt x="217" y="36"/>
                  <a:pt x="217" y="36"/>
                  <a:pt x="217" y="36"/>
                </a:cubicBezTo>
                <a:cubicBezTo>
                  <a:pt x="217" y="36"/>
                  <a:pt x="217" y="36"/>
                  <a:pt x="217" y="36"/>
                </a:cubicBezTo>
                <a:cubicBezTo>
                  <a:pt x="217" y="36"/>
                  <a:pt x="216" y="36"/>
                  <a:pt x="216" y="36"/>
                </a:cubicBezTo>
                <a:cubicBezTo>
                  <a:pt x="216" y="36"/>
                  <a:pt x="216" y="36"/>
                  <a:pt x="216" y="37"/>
                </a:cubicBezTo>
                <a:cubicBezTo>
                  <a:pt x="217" y="38"/>
                  <a:pt x="217" y="38"/>
                  <a:pt x="217" y="38"/>
                </a:cubicBezTo>
                <a:cubicBezTo>
                  <a:pt x="217" y="37"/>
                  <a:pt x="217" y="37"/>
                  <a:pt x="218" y="37"/>
                </a:cubicBezTo>
                <a:cubicBezTo>
                  <a:pt x="218" y="38"/>
                  <a:pt x="217" y="39"/>
                  <a:pt x="217" y="39"/>
                </a:cubicBezTo>
                <a:cubicBezTo>
                  <a:pt x="216" y="38"/>
                  <a:pt x="215" y="39"/>
                  <a:pt x="214" y="40"/>
                </a:cubicBezTo>
                <a:cubicBezTo>
                  <a:pt x="214" y="40"/>
                  <a:pt x="214" y="40"/>
                  <a:pt x="213" y="41"/>
                </a:cubicBezTo>
                <a:cubicBezTo>
                  <a:pt x="214" y="42"/>
                  <a:pt x="215" y="41"/>
                  <a:pt x="216" y="42"/>
                </a:cubicBezTo>
                <a:cubicBezTo>
                  <a:pt x="215" y="42"/>
                  <a:pt x="215" y="42"/>
                  <a:pt x="215" y="42"/>
                </a:cubicBezTo>
                <a:cubicBezTo>
                  <a:pt x="216" y="42"/>
                  <a:pt x="216" y="44"/>
                  <a:pt x="216" y="45"/>
                </a:cubicBezTo>
                <a:cubicBezTo>
                  <a:pt x="215" y="45"/>
                  <a:pt x="215" y="45"/>
                  <a:pt x="215" y="45"/>
                </a:cubicBezTo>
                <a:cubicBezTo>
                  <a:pt x="215" y="45"/>
                  <a:pt x="215" y="45"/>
                  <a:pt x="215" y="45"/>
                </a:cubicBezTo>
                <a:cubicBezTo>
                  <a:pt x="213" y="45"/>
                  <a:pt x="214" y="46"/>
                  <a:pt x="214" y="47"/>
                </a:cubicBezTo>
                <a:cubicBezTo>
                  <a:pt x="215" y="47"/>
                  <a:pt x="215" y="47"/>
                  <a:pt x="216" y="48"/>
                </a:cubicBezTo>
                <a:cubicBezTo>
                  <a:pt x="215" y="48"/>
                  <a:pt x="216" y="49"/>
                  <a:pt x="215" y="48"/>
                </a:cubicBezTo>
                <a:cubicBezTo>
                  <a:pt x="215" y="48"/>
                  <a:pt x="215" y="48"/>
                  <a:pt x="215" y="48"/>
                </a:cubicBezTo>
                <a:cubicBezTo>
                  <a:pt x="214" y="49"/>
                  <a:pt x="214" y="49"/>
                  <a:pt x="213" y="48"/>
                </a:cubicBezTo>
                <a:cubicBezTo>
                  <a:pt x="213" y="48"/>
                  <a:pt x="213" y="48"/>
                  <a:pt x="213" y="48"/>
                </a:cubicBezTo>
                <a:cubicBezTo>
                  <a:pt x="212" y="49"/>
                  <a:pt x="212" y="49"/>
                  <a:pt x="212" y="49"/>
                </a:cubicBezTo>
                <a:cubicBezTo>
                  <a:pt x="212" y="50"/>
                  <a:pt x="213" y="50"/>
                  <a:pt x="214" y="50"/>
                </a:cubicBezTo>
                <a:cubicBezTo>
                  <a:pt x="215" y="52"/>
                  <a:pt x="212" y="50"/>
                  <a:pt x="212" y="52"/>
                </a:cubicBezTo>
                <a:cubicBezTo>
                  <a:pt x="211" y="52"/>
                  <a:pt x="211" y="51"/>
                  <a:pt x="210" y="50"/>
                </a:cubicBezTo>
                <a:cubicBezTo>
                  <a:pt x="210" y="50"/>
                  <a:pt x="210" y="50"/>
                  <a:pt x="210" y="50"/>
                </a:cubicBezTo>
                <a:cubicBezTo>
                  <a:pt x="210" y="49"/>
                  <a:pt x="210" y="49"/>
                  <a:pt x="210" y="49"/>
                </a:cubicBezTo>
                <a:cubicBezTo>
                  <a:pt x="210" y="50"/>
                  <a:pt x="209" y="50"/>
                  <a:pt x="208" y="51"/>
                </a:cubicBezTo>
                <a:cubicBezTo>
                  <a:pt x="209" y="52"/>
                  <a:pt x="210" y="51"/>
                  <a:pt x="210" y="52"/>
                </a:cubicBezTo>
                <a:cubicBezTo>
                  <a:pt x="210" y="52"/>
                  <a:pt x="210" y="52"/>
                  <a:pt x="210" y="52"/>
                </a:cubicBezTo>
                <a:cubicBezTo>
                  <a:pt x="211" y="53"/>
                  <a:pt x="212" y="52"/>
                  <a:pt x="212" y="53"/>
                </a:cubicBezTo>
                <a:cubicBezTo>
                  <a:pt x="212" y="53"/>
                  <a:pt x="211" y="53"/>
                  <a:pt x="211" y="53"/>
                </a:cubicBezTo>
                <a:cubicBezTo>
                  <a:pt x="212" y="54"/>
                  <a:pt x="212" y="54"/>
                  <a:pt x="212" y="54"/>
                </a:cubicBezTo>
                <a:cubicBezTo>
                  <a:pt x="211" y="54"/>
                  <a:pt x="211" y="54"/>
                  <a:pt x="211" y="54"/>
                </a:cubicBezTo>
                <a:cubicBezTo>
                  <a:pt x="210" y="54"/>
                  <a:pt x="211" y="55"/>
                  <a:pt x="211" y="55"/>
                </a:cubicBezTo>
                <a:cubicBezTo>
                  <a:pt x="211" y="55"/>
                  <a:pt x="210" y="54"/>
                  <a:pt x="210" y="54"/>
                </a:cubicBezTo>
                <a:cubicBezTo>
                  <a:pt x="209" y="53"/>
                  <a:pt x="210" y="52"/>
                  <a:pt x="209" y="52"/>
                </a:cubicBezTo>
                <a:cubicBezTo>
                  <a:pt x="209" y="53"/>
                  <a:pt x="208" y="53"/>
                  <a:pt x="207" y="53"/>
                </a:cubicBezTo>
                <a:cubicBezTo>
                  <a:pt x="208" y="53"/>
                  <a:pt x="209" y="53"/>
                  <a:pt x="208" y="54"/>
                </a:cubicBezTo>
                <a:cubicBezTo>
                  <a:pt x="208" y="54"/>
                  <a:pt x="208" y="54"/>
                  <a:pt x="208" y="54"/>
                </a:cubicBezTo>
                <a:cubicBezTo>
                  <a:pt x="210" y="55"/>
                  <a:pt x="211" y="56"/>
                  <a:pt x="211" y="57"/>
                </a:cubicBezTo>
                <a:cubicBezTo>
                  <a:pt x="211" y="57"/>
                  <a:pt x="211" y="58"/>
                  <a:pt x="211" y="58"/>
                </a:cubicBezTo>
                <a:cubicBezTo>
                  <a:pt x="211" y="58"/>
                  <a:pt x="211" y="58"/>
                  <a:pt x="211" y="58"/>
                </a:cubicBezTo>
                <a:cubicBezTo>
                  <a:pt x="211" y="58"/>
                  <a:pt x="211" y="58"/>
                  <a:pt x="211" y="58"/>
                </a:cubicBezTo>
                <a:cubicBezTo>
                  <a:pt x="212" y="59"/>
                  <a:pt x="212" y="60"/>
                  <a:pt x="211" y="61"/>
                </a:cubicBezTo>
                <a:cubicBezTo>
                  <a:pt x="212" y="61"/>
                  <a:pt x="212" y="61"/>
                  <a:pt x="212" y="61"/>
                </a:cubicBezTo>
                <a:cubicBezTo>
                  <a:pt x="211" y="61"/>
                  <a:pt x="211" y="60"/>
                  <a:pt x="211" y="60"/>
                </a:cubicBezTo>
                <a:cubicBezTo>
                  <a:pt x="210" y="60"/>
                  <a:pt x="210" y="61"/>
                  <a:pt x="210" y="61"/>
                </a:cubicBezTo>
                <a:cubicBezTo>
                  <a:pt x="209" y="61"/>
                  <a:pt x="209" y="60"/>
                  <a:pt x="208" y="59"/>
                </a:cubicBezTo>
                <a:cubicBezTo>
                  <a:pt x="209" y="58"/>
                  <a:pt x="208" y="58"/>
                  <a:pt x="207" y="58"/>
                </a:cubicBezTo>
                <a:cubicBezTo>
                  <a:pt x="206" y="59"/>
                  <a:pt x="209" y="61"/>
                  <a:pt x="206" y="61"/>
                </a:cubicBezTo>
                <a:cubicBezTo>
                  <a:pt x="205" y="61"/>
                  <a:pt x="205" y="60"/>
                  <a:pt x="205" y="61"/>
                </a:cubicBezTo>
                <a:cubicBezTo>
                  <a:pt x="206" y="63"/>
                  <a:pt x="208" y="61"/>
                  <a:pt x="210" y="62"/>
                </a:cubicBezTo>
                <a:cubicBezTo>
                  <a:pt x="211" y="62"/>
                  <a:pt x="211" y="62"/>
                  <a:pt x="211" y="62"/>
                </a:cubicBezTo>
                <a:cubicBezTo>
                  <a:pt x="209" y="63"/>
                  <a:pt x="207" y="65"/>
                  <a:pt x="206" y="65"/>
                </a:cubicBezTo>
                <a:cubicBezTo>
                  <a:pt x="204" y="66"/>
                  <a:pt x="202" y="66"/>
                  <a:pt x="201" y="67"/>
                </a:cubicBezTo>
                <a:cubicBezTo>
                  <a:pt x="201" y="67"/>
                  <a:pt x="201" y="67"/>
                  <a:pt x="201" y="67"/>
                </a:cubicBezTo>
                <a:cubicBezTo>
                  <a:pt x="200" y="68"/>
                  <a:pt x="199" y="67"/>
                  <a:pt x="199" y="67"/>
                </a:cubicBezTo>
                <a:cubicBezTo>
                  <a:pt x="199" y="67"/>
                  <a:pt x="198" y="67"/>
                  <a:pt x="198" y="66"/>
                </a:cubicBezTo>
                <a:cubicBezTo>
                  <a:pt x="198" y="67"/>
                  <a:pt x="198" y="68"/>
                  <a:pt x="197" y="68"/>
                </a:cubicBezTo>
                <a:cubicBezTo>
                  <a:pt x="196" y="70"/>
                  <a:pt x="195" y="71"/>
                  <a:pt x="194" y="72"/>
                </a:cubicBezTo>
                <a:cubicBezTo>
                  <a:pt x="193" y="72"/>
                  <a:pt x="193" y="72"/>
                  <a:pt x="193" y="72"/>
                </a:cubicBezTo>
                <a:cubicBezTo>
                  <a:pt x="193" y="72"/>
                  <a:pt x="192" y="73"/>
                  <a:pt x="191" y="73"/>
                </a:cubicBezTo>
                <a:cubicBezTo>
                  <a:pt x="191" y="73"/>
                  <a:pt x="191" y="73"/>
                  <a:pt x="191" y="73"/>
                </a:cubicBezTo>
                <a:cubicBezTo>
                  <a:pt x="190" y="73"/>
                  <a:pt x="190" y="73"/>
                  <a:pt x="190" y="74"/>
                </a:cubicBezTo>
                <a:cubicBezTo>
                  <a:pt x="190" y="74"/>
                  <a:pt x="190" y="74"/>
                  <a:pt x="190" y="74"/>
                </a:cubicBezTo>
                <a:cubicBezTo>
                  <a:pt x="190" y="73"/>
                  <a:pt x="191" y="72"/>
                  <a:pt x="190" y="71"/>
                </a:cubicBezTo>
                <a:cubicBezTo>
                  <a:pt x="190" y="72"/>
                  <a:pt x="189" y="73"/>
                  <a:pt x="189" y="74"/>
                </a:cubicBezTo>
                <a:cubicBezTo>
                  <a:pt x="189" y="73"/>
                  <a:pt x="188" y="74"/>
                  <a:pt x="187" y="73"/>
                </a:cubicBezTo>
                <a:cubicBezTo>
                  <a:pt x="186" y="74"/>
                  <a:pt x="187" y="74"/>
                  <a:pt x="187" y="75"/>
                </a:cubicBezTo>
                <a:cubicBezTo>
                  <a:pt x="186" y="75"/>
                  <a:pt x="186" y="75"/>
                  <a:pt x="186" y="75"/>
                </a:cubicBezTo>
                <a:cubicBezTo>
                  <a:pt x="185" y="75"/>
                  <a:pt x="185" y="75"/>
                  <a:pt x="185" y="75"/>
                </a:cubicBezTo>
                <a:cubicBezTo>
                  <a:pt x="185" y="75"/>
                  <a:pt x="186" y="76"/>
                  <a:pt x="186" y="76"/>
                </a:cubicBezTo>
                <a:cubicBezTo>
                  <a:pt x="185" y="76"/>
                  <a:pt x="185" y="76"/>
                  <a:pt x="184" y="77"/>
                </a:cubicBezTo>
                <a:cubicBezTo>
                  <a:pt x="185" y="77"/>
                  <a:pt x="185" y="77"/>
                  <a:pt x="185" y="77"/>
                </a:cubicBezTo>
                <a:cubicBezTo>
                  <a:pt x="185" y="79"/>
                  <a:pt x="184" y="79"/>
                  <a:pt x="183" y="80"/>
                </a:cubicBezTo>
                <a:cubicBezTo>
                  <a:pt x="184" y="80"/>
                  <a:pt x="184" y="80"/>
                  <a:pt x="184" y="80"/>
                </a:cubicBezTo>
                <a:cubicBezTo>
                  <a:pt x="183" y="81"/>
                  <a:pt x="182" y="80"/>
                  <a:pt x="182" y="81"/>
                </a:cubicBezTo>
                <a:cubicBezTo>
                  <a:pt x="182" y="81"/>
                  <a:pt x="182" y="81"/>
                  <a:pt x="182" y="81"/>
                </a:cubicBezTo>
                <a:cubicBezTo>
                  <a:pt x="182" y="82"/>
                  <a:pt x="183" y="82"/>
                  <a:pt x="182" y="82"/>
                </a:cubicBezTo>
                <a:cubicBezTo>
                  <a:pt x="183" y="83"/>
                  <a:pt x="180" y="84"/>
                  <a:pt x="181" y="85"/>
                </a:cubicBezTo>
                <a:cubicBezTo>
                  <a:pt x="181" y="86"/>
                  <a:pt x="181" y="86"/>
                  <a:pt x="181" y="86"/>
                </a:cubicBezTo>
                <a:cubicBezTo>
                  <a:pt x="181" y="86"/>
                  <a:pt x="181" y="86"/>
                  <a:pt x="181" y="86"/>
                </a:cubicBezTo>
                <a:cubicBezTo>
                  <a:pt x="181" y="86"/>
                  <a:pt x="180" y="86"/>
                  <a:pt x="180" y="87"/>
                </a:cubicBezTo>
                <a:cubicBezTo>
                  <a:pt x="180" y="87"/>
                  <a:pt x="180" y="87"/>
                  <a:pt x="180" y="87"/>
                </a:cubicBezTo>
                <a:cubicBezTo>
                  <a:pt x="180" y="87"/>
                  <a:pt x="180" y="87"/>
                  <a:pt x="180" y="87"/>
                </a:cubicBezTo>
                <a:cubicBezTo>
                  <a:pt x="180" y="87"/>
                  <a:pt x="179" y="87"/>
                  <a:pt x="179" y="87"/>
                </a:cubicBezTo>
                <a:cubicBezTo>
                  <a:pt x="178" y="87"/>
                  <a:pt x="178" y="87"/>
                  <a:pt x="178" y="87"/>
                </a:cubicBezTo>
                <a:cubicBezTo>
                  <a:pt x="179" y="86"/>
                  <a:pt x="178" y="86"/>
                  <a:pt x="177" y="86"/>
                </a:cubicBezTo>
                <a:cubicBezTo>
                  <a:pt x="178" y="85"/>
                  <a:pt x="178" y="85"/>
                  <a:pt x="178" y="85"/>
                </a:cubicBezTo>
                <a:cubicBezTo>
                  <a:pt x="178" y="84"/>
                  <a:pt x="178" y="84"/>
                  <a:pt x="178" y="84"/>
                </a:cubicBezTo>
                <a:cubicBezTo>
                  <a:pt x="178" y="85"/>
                  <a:pt x="178" y="85"/>
                  <a:pt x="178" y="85"/>
                </a:cubicBezTo>
                <a:cubicBezTo>
                  <a:pt x="178" y="84"/>
                  <a:pt x="178" y="84"/>
                  <a:pt x="177" y="84"/>
                </a:cubicBezTo>
                <a:cubicBezTo>
                  <a:pt x="177" y="85"/>
                  <a:pt x="176" y="85"/>
                  <a:pt x="175" y="85"/>
                </a:cubicBezTo>
                <a:cubicBezTo>
                  <a:pt x="175" y="85"/>
                  <a:pt x="175" y="85"/>
                  <a:pt x="175" y="85"/>
                </a:cubicBezTo>
                <a:cubicBezTo>
                  <a:pt x="174" y="84"/>
                  <a:pt x="174" y="84"/>
                  <a:pt x="174" y="84"/>
                </a:cubicBezTo>
                <a:cubicBezTo>
                  <a:pt x="174" y="83"/>
                  <a:pt x="174" y="83"/>
                  <a:pt x="174" y="83"/>
                </a:cubicBezTo>
                <a:cubicBezTo>
                  <a:pt x="174" y="83"/>
                  <a:pt x="174" y="83"/>
                  <a:pt x="173" y="83"/>
                </a:cubicBezTo>
                <a:cubicBezTo>
                  <a:pt x="174" y="83"/>
                  <a:pt x="173" y="82"/>
                  <a:pt x="174" y="82"/>
                </a:cubicBezTo>
                <a:cubicBezTo>
                  <a:pt x="172" y="81"/>
                  <a:pt x="174" y="80"/>
                  <a:pt x="172" y="79"/>
                </a:cubicBezTo>
                <a:cubicBezTo>
                  <a:pt x="172" y="79"/>
                  <a:pt x="173" y="79"/>
                  <a:pt x="173" y="79"/>
                </a:cubicBezTo>
                <a:cubicBezTo>
                  <a:pt x="172" y="78"/>
                  <a:pt x="172" y="78"/>
                  <a:pt x="172" y="78"/>
                </a:cubicBezTo>
                <a:cubicBezTo>
                  <a:pt x="172" y="79"/>
                  <a:pt x="172" y="79"/>
                  <a:pt x="172" y="79"/>
                </a:cubicBezTo>
                <a:cubicBezTo>
                  <a:pt x="172" y="78"/>
                  <a:pt x="172" y="78"/>
                  <a:pt x="173" y="78"/>
                </a:cubicBezTo>
                <a:cubicBezTo>
                  <a:pt x="172" y="77"/>
                  <a:pt x="172" y="77"/>
                  <a:pt x="172" y="77"/>
                </a:cubicBezTo>
                <a:cubicBezTo>
                  <a:pt x="172" y="78"/>
                  <a:pt x="172" y="78"/>
                  <a:pt x="172" y="78"/>
                </a:cubicBezTo>
                <a:cubicBezTo>
                  <a:pt x="172" y="76"/>
                  <a:pt x="172" y="76"/>
                  <a:pt x="172" y="76"/>
                </a:cubicBezTo>
                <a:cubicBezTo>
                  <a:pt x="173" y="76"/>
                  <a:pt x="173" y="75"/>
                  <a:pt x="174" y="75"/>
                </a:cubicBezTo>
                <a:cubicBezTo>
                  <a:pt x="173" y="74"/>
                  <a:pt x="173" y="75"/>
                  <a:pt x="172" y="75"/>
                </a:cubicBezTo>
                <a:cubicBezTo>
                  <a:pt x="172" y="76"/>
                  <a:pt x="172" y="76"/>
                  <a:pt x="172" y="76"/>
                </a:cubicBezTo>
                <a:cubicBezTo>
                  <a:pt x="171" y="75"/>
                  <a:pt x="172" y="74"/>
                  <a:pt x="171" y="73"/>
                </a:cubicBezTo>
                <a:cubicBezTo>
                  <a:pt x="172" y="73"/>
                  <a:pt x="170" y="72"/>
                  <a:pt x="171" y="71"/>
                </a:cubicBezTo>
                <a:cubicBezTo>
                  <a:pt x="171" y="71"/>
                  <a:pt x="171" y="71"/>
                  <a:pt x="171" y="71"/>
                </a:cubicBezTo>
                <a:cubicBezTo>
                  <a:pt x="171" y="71"/>
                  <a:pt x="171" y="71"/>
                  <a:pt x="171" y="71"/>
                </a:cubicBezTo>
                <a:cubicBezTo>
                  <a:pt x="171" y="71"/>
                  <a:pt x="171" y="71"/>
                  <a:pt x="170" y="71"/>
                </a:cubicBezTo>
                <a:cubicBezTo>
                  <a:pt x="170" y="70"/>
                  <a:pt x="170" y="70"/>
                  <a:pt x="170" y="70"/>
                </a:cubicBezTo>
                <a:cubicBezTo>
                  <a:pt x="171" y="70"/>
                  <a:pt x="171" y="70"/>
                  <a:pt x="171" y="70"/>
                </a:cubicBezTo>
                <a:cubicBezTo>
                  <a:pt x="171" y="70"/>
                  <a:pt x="171" y="70"/>
                  <a:pt x="171" y="70"/>
                </a:cubicBezTo>
                <a:cubicBezTo>
                  <a:pt x="171" y="69"/>
                  <a:pt x="171" y="69"/>
                  <a:pt x="171" y="69"/>
                </a:cubicBezTo>
                <a:cubicBezTo>
                  <a:pt x="171" y="69"/>
                  <a:pt x="171" y="69"/>
                  <a:pt x="171" y="69"/>
                </a:cubicBezTo>
                <a:cubicBezTo>
                  <a:pt x="171" y="70"/>
                  <a:pt x="171" y="70"/>
                  <a:pt x="171" y="70"/>
                </a:cubicBezTo>
                <a:cubicBezTo>
                  <a:pt x="172" y="69"/>
                  <a:pt x="172" y="69"/>
                  <a:pt x="172" y="69"/>
                </a:cubicBezTo>
                <a:cubicBezTo>
                  <a:pt x="171" y="68"/>
                  <a:pt x="171" y="68"/>
                  <a:pt x="171" y="68"/>
                </a:cubicBezTo>
                <a:cubicBezTo>
                  <a:pt x="172" y="68"/>
                  <a:pt x="172" y="68"/>
                  <a:pt x="172" y="68"/>
                </a:cubicBezTo>
                <a:cubicBezTo>
                  <a:pt x="171" y="67"/>
                  <a:pt x="171" y="67"/>
                  <a:pt x="171" y="67"/>
                </a:cubicBezTo>
                <a:cubicBezTo>
                  <a:pt x="172" y="67"/>
                  <a:pt x="172" y="66"/>
                  <a:pt x="173" y="65"/>
                </a:cubicBezTo>
                <a:cubicBezTo>
                  <a:pt x="172" y="65"/>
                  <a:pt x="172" y="65"/>
                  <a:pt x="172" y="65"/>
                </a:cubicBezTo>
                <a:cubicBezTo>
                  <a:pt x="173" y="65"/>
                  <a:pt x="174" y="66"/>
                  <a:pt x="175" y="65"/>
                </a:cubicBezTo>
                <a:cubicBezTo>
                  <a:pt x="175" y="65"/>
                  <a:pt x="175" y="65"/>
                  <a:pt x="175" y="65"/>
                </a:cubicBezTo>
                <a:cubicBezTo>
                  <a:pt x="175" y="64"/>
                  <a:pt x="175" y="64"/>
                  <a:pt x="175" y="64"/>
                </a:cubicBezTo>
                <a:cubicBezTo>
                  <a:pt x="174" y="63"/>
                  <a:pt x="174" y="65"/>
                  <a:pt x="173" y="64"/>
                </a:cubicBezTo>
                <a:cubicBezTo>
                  <a:pt x="173" y="63"/>
                  <a:pt x="176" y="65"/>
                  <a:pt x="175" y="63"/>
                </a:cubicBezTo>
                <a:cubicBezTo>
                  <a:pt x="176" y="63"/>
                  <a:pt x="176" y="63"/>
                  <a:pt x="176" y="63"/>
                </a:cubicBezTo>
                <a:cubicBezTo>
                  <a:pt x="176" y="63"/>
                  <a:pt x="177" y="63"/>
                  <a:pt x="177" y="62"/>
                </a:cubicBezTo>
                <a:cubicBezTo>
                  <a:pt x="176" y="62"/>
                  <a:pt x="176" y="62"/>
                  <a:pt x="176" y="62"/>
                </a:cubicBezTo>
                <a:cubicBezTo>
                  <a:pt x="177" y="61"/>
                  <a:pt x="177" y="60"/>
                  <a:pt x="177" y="60"/>
                </a:cubicBezTo>
                <a:cubicBezTo>
                  <a:pt x="177" y="59"/>
                  <a:pt x="177" y="59"/>
                  <a:pt x="177" y="59"/>
                </a:cubicBezTo>
                <a:cubicBezTo>
                  <a:pt x="175" y="60"/>
                  <a:pt x="174" y="58"/>
                  <a:pt x="173" y="58"/>
                </a:cubicBezTo>
                <a:cubicBezTo>
                  <a:pt x="173" y="57"/>
                  <a:pt x="172" y="57"/>
                  <a:pt x="173" y="57"/>
                </a:cubicBezTo>
                <a:cubicBezTo>
                  <a:pt x="175" y="56"/>
                  <a:pt x="175" y="59"/>
                  <a:pt x="177" y="58"/>
                </a:cubicBezTo>
                <a:cubicBezTo>
                  <a:pt x="176" y="57"/>
                  <a:pt x="176" y="56"/>
                  <a:pt x="176" y="56"/>
                </a:cubicBezTo>
                <a:cubicBezTo>
                  <a:pt x="176" y="55"/>
                  <a:pt x="176" y="55"/>
                  <a:pt x="176" y="55"/>
                </a:cubicBezTo>
                <a:cubicBezTo>
                  <a:pt x="176" y="55"/>
                  <a:pt x="176" y="55"/>
                  <a:pt x="176" y="55"/>
                </a:cubicBezTo>
                <a:cubicBezTo>
                  <a:pt x="177" y="54"/>
                  <a:pt x="177" y="54"/>
                  <a:pt x="177" y="54"/>
                </a:cubicBezTo>
                <a:cubicBezTo>
                  <a:pt x="176" y="54"/>
                  <a:pt x="175" y="53"/>
                  <a:pt x="174" y="53"/>
                </a:cubicBezTo>
                <a:cubicBezTo>
                  <a:pt x="174" y="54"/>
                  <a:pt x="174" y="55"/>
                  <a:pt x="173" y="55"/>
                </a:cubicBezTo>
                <a:cubicBezTo>
                  <a:pt x="173" y="54"/>
                  <a:pt x="172" y="54"/>
                  <a:pt x="172" y="53"/>
                </a:cubicBezTo>
                <a:cubicBezTo>
                  <a:pt x="173" y="53"/>
                  <a:pt x="173" y="53"/>
                  <a:pt x="173" y="53"/>
                </a:cubicBezTo>
                <a:cubicBezTo>
                  <a:pt x="173" y="52"/>
                  <a:pt x="173" y="52"/>
                  <a:pt x="173" y="52"/>
                </a:cubicBezTo>
                <a:cubicBezTo>
                  <a:pt x="173" y="52"/>
                  <a:pt x="174" y="52"/>
                  <a:pt x="174" y="52"/>
                </a:cubicBezTo>
                <a:cubicBezTo>
                  <a:pt x="174" y="51"/>
                  <a:pt x="174" y="51"/>
                  <a:pt x="174" y="51"/>
                </a:cubicBezTo>
                <a:cubicBezTo>
                  <a:pt x="173" y="51"/>
                  <a:pt x="173" y="51"/>
                  <a:pt x="173" y="51"/>
                </a:cubicBezTo>
                <a:cubicBezTo>
                  <a:pt x="174" y="51"/>
                  <a:pt x="174" y="51"/>
                  <a:pt x="174" y="50"/>
                </a:cubicBezTo>
                <a:cubicBezTo>
                  <a:pt x="174" y="50"/>
                  <a:pt x="175" y="49"/>
                  <a:pt x="174" y="49"/>
                </a:cubicBezTo>
                <a:cubicBezTo>
                  <a:pt x="174" y="48"/>
                  <a:pt x="174" y="48"/>
                  <a:pt x="174" y="48"/>
                </a:cubicBezTo>
                <a:cubicBezTo>
                  <a:pt x="174" y="44"/>
                  <a:pt x="174" y="44"/>
                  <a:pt x="174" y="44"/>
                </a:cubicBezTo>
                <a:cubicBezTo>
                  <a:pt x="174" y="44"/>
                  <a:pt x="175" y="43"/>
                  <a:pt x="174" y="43"/>
                </a:cubicBezTo>
                <a:cubicBezTo>
                  <a:pt x="174" y="42"/>
                  <a:pt x="174" y="42"/>
                  <a:pt x="174" y="42"/>
                </a:cubicBezTo>
                <a:cubicBezTo>
                  <a:pt x="174" y="42"/>
                  <a:pt x="174" y="41"/>
                  <a:pt x="173" y="41"/>
                </a:cubicBezTo>
                <a:cubicBezTo>
                  <a:pt x="173" y="40"/>
                  <a:pt x="174" y="39"/>
                  <a:pt x="174" y="39"/>
                </a:cubicBezTo>
                <a:cubicBezTo>
                  <a:pt x="172" y="38"/>
                  <a:pt x="171" y="35"/>
                  <a:pt x="169" y="35"/>
                </a:cubicBezTo>
                <a:cubicBezTo>
                  <a:pt x="168" y="36"/>
                  <a:pt x="168" y="36"/>
                  <a:pt x="168" y="36"/>
                </a:cubicBezTo>
                <a:cubicBezTo>
                  <a:pt x="168" y="35"/>
                  <a:pt x="168" y="35"/>
                  <a:pt x="168" y="35"/>
                </a:cubicBezTo>
                <a:cubicBezTo>
                  <a:pt x="167" y="36"/>
                  <a:pt x="167" y="36"/>
                  <a:pt x="167" y="36"/>
                </a:cubicBezTo>
                <a:cubicBezTo>
                  <a:pt x="167" y="36"/>
                  <a:pt x="167" y="35"/>
                  <a:pt x="167" y="35"/>
                </a:cubicBezTo>
                <a:cubicBezTo>
                  <a:pt x="166" y="36"/>
                  <a:pt x="166" y="36"/>
                  <a:pt x="166" y="36"/>
                </a:cubicBezTo>
                <a:cubicBezTo>
                  <a:pt x="167" y="36"/>
                  <a:pt x="166" y="35"/>
                  <a:pt x="165" y="35"/>
                </a:cubicBezTo>
                <a:cubicBezTo>
                  <a:pt x="165" y="35"/>
                  <a:pt x="165" y="35"/>
                  <a:pt x="165" y="35"/>
                </a:cubicBezTo>
                <a:cubicBezTo>
                  <a:pt x="165" y="35"/>
                  <a:pt x="164" y="35"/>
                  <a:pt x="165" y="36"/>
                </a:cubicBezTo>
                <a:cubicBezTo>
                  <a:pt x="163" y="36"/>
                  <a:pt x="163" y="35"/>
                  <a:pt x="163" y="34"/>
                </a:cubicBezTo>
                <a:cubicBezTo>
                  <a:pt x="163" y="33"/>
                  <a:pt x="164" y="34"/>
                  <a:pt x="164" y="33"/>
                </a:cubicBezTo>
                <a:cubicBezTo>
                  <a:pt x="164" y="32"/>
                  <a:pt x="162" y="33"/>
                  <a:pt x="163" y="31"/>
                </a:cubicBezTo>
                <a:cubicBezTo>
                  <a:pt x="163" y="31"/>
                  <a:pt x="163" y="31"/>
                  <a:pt x="163" y="31"/>
                </a:cubicBezTo>
                <a:cubicBezTo>
                  <a:pt x="162" y="32"/>
                  <a:pt x="162" y="32"/>
                  <a:pt x="162" y="32"/>
                </a:cubicBezTo>
                <a:cubicBezTo>
                  <a:pt x="162" y="32"/>
                  <a:pt x="162" y="31"/>
                  <a:pt x="162" y="31"/>
                </a:cubicBezTo>
                <a:cubicBezTo>
                  <a:pt x="163" y="29"/>
                  <a:pt x="164" y="31"/>
                  <a:pt x="165" y="30"/>
                </a:cubicBezTo>
                <a:cubicBezTo>
                  <a:pt x="166" y="30"/>
                  <a:pt x="167" y="31"/>
                  <a:pt x="168" y="30"/>
                </a:cubicBezTo>
                <a:cubicBezTo>
                  <a:pt x="168" y="29"/>
                  <a:pt x="167" y="29"/>
                  <a:pt x="167" y="29"/>
                </a:cubicBezTo>
                <a:cubicBezTo>
                  <a:pt x="167" y="29"/>
                  <a:pt x="166" y="29"/>
                  <a:pt x="166" y="29"/>
                </a:cubicBezTo>
                <a:cubicBezTo>
                  <a:pt x="165" y="29"/>
                  <a:pt x="165" y="29"/>
                  <a:pt x="165" y="29"/>
                </a:cubicBezTo>
                <a:cubicBezTo>
                  <a:pt x="165" y="29"/>
                  <a:pt x="165" y="29"/>
                  <a:pt x="165" y="29"/>
                </a:cubicBezTo>
                <a:cubicBezTo>
                  <a:pt x="165" y="29"/>
                  <a:pt x="164" y="29"/>
                  <a:pt x="164" y="29"/>
                </a:cubicBezTo>
                <a:cubicBezTo>
                  <a:pt x="164" y="29"/>
                  <a:pt x="164" y="29"/>
                  <a:pt x="164" y="29"/>
                </a:cubicBezTo>
                <a:cubicBezTo>
                  <a:pt x="164" y="28"/>
                  <a:pt x="164" y="28"/>
                  <a:pt x="164" y="28"/>
                </a:cubicBezTo>
                <a:cubicBezTo>
                  <a:pt x="165" y="27"/>
                  <a:pt x="165" y="27"/>
                  <a:pt x="165" y="27"/>
                </a:cubicBezTo>
                <a:cubicBezTo>
                  <a:pt x="164" y="27"/>
                  <a:pt x="164" y="27"/>
                  <a:pt x="163" y="27"/>
                </a:cubicBezTo>
                <a:cubicBezTo>
                  <a:pt x="163" y="27"/>
                  <a:pt x="162" y="26"/>
                  <a:pt x="163" y="25"/>
                </a:cubicBezTo>
                <a:cubicBezTo>
                  <a:pt x="164" y="23"/>
                  <a:pt x="167" y="24"/>
                  <a:pt x="168" y="23"/>
                </a:cubicBezTo>
                <a:cubicBezTo>
                  <a:pt x="169" y="23"/>
                  <a:pt x="170" y="22"/>
                  <a:pt x="171" y="23"/>
                </a:cubicBezTo>
                <a:cubicBezTo>
                  <a:pt x="173" y="21"/>
                  <a:pt x="173" y="21"/>
                  <a:pt x="173" y="21"/>
                </a:cubicBezTo>
                <a:cubicBezTo>
                  <a:pt x="173" y="21"/>
                  <a:pt x="173" y="21"/>
                  <a:pt x="173" y="21"/>
                </a:cubicBezTo>
                <a:cubicBezTo>
                  <a:pt x="174" y="20"/>
                  <a:pt x="174" y="20"/>
                  <a:pt x="174" y="20"/>
                </a:cubicBezTo>
                <a:cubicBezTo>
                  <a:pt x="174" y="19"/>
                  <a:pt x="174" y="19"/>
                  <a:pt x="174" y="19"/>
                </a:cubicBezTo>
                <a:cubicBezTo>
                  <a:pt x="174" y="19"/>
                  <a:pt x="174" y="19"/>
                  <a:pt x="174" y="19"/>
                </a:cubicBezTo>
                <a:cubicBezTo>
                  <a:pt x="174" y="19"/>
                  <a:pt x="173" y="19"/>
                  <a:pt x="172" y="19"/>
                </a:cubicBezTo>
                <a:cubicBezTo>
                  <a:pt x="172" y="18"/>
                  <a:pt x="172" y="18"/>
                  <a:pt x="172" y="18"/>
                </a:cubicBezTo>
                <a:cubicBezTo>
                  <a:pt x="172" y="16"/>
                  <a:pt x="175" y="16"/>
                  <a:pt x="176" y="15"/>
                </a:cubicBezTo>
                <a:cubicBezTo>
                  <a:pt x="176" y="15"/>
                  <a:pt x="177" y="14"/>
                  <a:pt x="177" y="15"/>
                </a:cubicBezTo>
                <a:cubicBezTo>
                  <a:pt x="177" y="15"/>
                  <a:pt x="177" y="15"/>
                  <a:pt x="177" y="14"/>
                </a:cubicBezTo>
                <a:cubicBezTo>
                  <a:pt x="178" y="14"/>
                  <a:pt x="178" y="14"/>
                  <a:pt x="178" y="14"/>
                </a:cubicBezTo>
                <a:cubicBezTo>
                  <a:pt x="178" y="15"/>
                  <a:pt x="178" y="15"/>
                  <a:pt x="178" y="15"/>
                </a:cubicBezTo>
                <a:cubicBezTo>
                  <a:pt x="179" y="15"/>
                  <a:pt x="179" y="14"/>
                  <a:pt x="180" y="13"/>
                </a:cubicBezTo>
                <a:cubicBezTo>
                  <a:pt x="180" y="13"/>
                  <a:pt x="181" y="12"/>
                  <a:pt x="180" y="12"/>
                </a:cubicBezTo>
                <a:cubicBezTo>
                  <a:pt x="180" y="11"/>
                  <a:pt x="181" y="11"/>
                  <a:pt x="181" y="11"/>
                </a:cubicBezTo>
                <a:cubicBezTo>
                  <a:pt x="182" y="12"/>
                  <a:pt x="181" y="13"/>
                  <a:pt x="182" y="14"/>
                </a:cubicBezTo>
                <a:cubicBezTo>
                  <a:pt x="183" y="13"/>
                  <a:pt x="182" y="11"/>
                  <a:pt x="183" y="10"/>
                </a:cubicBezTo>
                <a:cubicBezTo>
                  <a:pt x="184" y="11"/>
                  <a:pt x="185" y="10"/>
                  <a:pt x="186" y="10"/>
                </a:cubicBezTo>
                <a:cubicBezTo>
                  <a:pt x="186" y="11"/>
                  <a:pt x="186" y="11"/>
                  <a:pt x="186" y="11"/>
                </a:cubicBezTo>
                <a:cubicBezTo>
                  <a:pt x="186" y="11"/>
                  <a:pt x="186" y="10"/>
                  <a:pt x="187" y="10"/>
                </a:cubicBezTo>
                <a:cubicBezTo>
                  <a:pt x="187" y="10"/>
                  <a:pt x="187" y="10"/>
                  <a:pt x="187" y="10"/>
                </a:cubicBezTo>
                <a:cubicBezTo>
                  <a:pt x="187" y="10"/>
                  <a:pt x="188" y="9"/>
                  <a:pt x="188" y="9"/>
                </a:cubicBezTo>
                <a:cubicBezTo>
                  <a:pt x="189" y="11"/>
                  <a:pt x="187" y="12"/>
                  <a:pt x="187" y="14"/>
                </a:cubicBezTo>
                <a:cubicBezTo>
                  <a:pt x="187" y="14"/>
                  <a:pt x="187" y="14"/>
                  <a:pt x="187" y="15"/>
                </a:cubicBezTo>
                <a:cubicBezTo>
                  <a:pt x="187" y="15"/>
                  <a:pt x="187" y="15"/>
                  <a:pt x="187" y="15"/>
                </a:cubicBezTo>
                <a:cubicBezTo>
                  <a:pt x="188" y="14"/>
                  <a:pt x="188" y="13"/>
                  <a:pt x="189" y="12"/>
                </a:cubicBezTo>
                <a:cubicBezTo>
                  <a:pt x="189" y="13"/>
                  <a:pt x="189" y="13"/>
                  <a:pt x="189" y="13"/>
                </a:cubicBezTo>
                <a:cubicBezTo>
                  <a:pt x="190" y="12"/>
                  <a:pt x="189" y="11"/>
                  <a:pt x="189" y="10"/>
                </a:cubicBezTo>
                <a:cubicBezTo>
                  <a:pt x="190" y="10"/>
                  <a:pt x="189" y="11"/>
                  <a:pt x="189" y="12"/>
                </a:cubicBezTo>
                <a:cubicBezTo>
                  <a:pt x="189" y="12"/>
                  <a:pt x="190" y="13"/>
                  <a:pt x="190" y="13"/>
                </a:cubicBezTo>
                <a:cubicBezTo>
                  <a:pt x="189" y="13"/>
                  <a:pt x="189" y="13"/>
                  <a:pt x="189" y="13"/>
                </a:cubicBezTo>
                <a:cubicBezTo>
                  <a:pt x="189" y="13"/>
                  <a:pt x="190" y="14"/>
                  <a:pt x="190" y="14"/>
                </a:cubicBezTo>
                <a:cubicBezTo>
                  <a:pt x="190" y="14"/>
                  <a:pt x="191" y="13"/>
                  <a:pt x="191" y="14"/>
                </a:cubicBezTo>
                <a:cubicBezTo>
                  <a:pt x="193" y="13"/>
                  <a:pt x="191" y="11"/>
                  <a:pt x="192" y="10"/>
                </a:cubicBezTo>
                <a:cubicBezTo>
                  <a:pt x="194" y="10"/>
                  <a:pt x="193" y="12"/>
                  <a:pt x="194" y="13"/>
                </a:cubicBezTo>
                <a:cubicBezTo>
                  <a:pt x="193" y="13"/>
                  <a:pt x="194" y="14"/>
                  <a:pt x="194" y="15"/>
                </a:cubicBezTo>
                <a:cubicBezTo>
                  <a:pt x="195" y="15"/>
                  <a:pt x="195" y="15"/>
                  <a:pt x="195" y="15"/>
                </a:cubicBezTo>
                <a:cubicBezTo>
                  <a:pt x="195" y="15"/>
                  <a:pt x="195" y="15"/>
                  <a:pt x="195" y="15"/>
                </a:cubicBezTo>
                <a:cubicBezTo>
                  <a:pt x="195" y="15"/>
                  <a:pt x="195" y="15"/>
                  <a:pt x="195" y="15"/>
                </a:cubicBezTo>
                <a:cubicBezTo>
                  <a:pt x="195" y="14"/>
                  <a:pt x="195" y="14"/>
                  <a:pt x="195" y="14"/>
                </a:cubicBezTo>
                <a:cubicBezTo>
                  <a:pt x="196" y="15"/>
                  <a:pt x="194" y="16"/>
                  <a:pt x="195" y="16"/>
                </a:cubicBezTo>
                <a:cubicBezTo>
                  <a:pt x="196" y="15"/>
                  <a:pt x="196" y="15"/>
                  <a:pt x="196" y="15"/>
                </a:cubicBezTo>
                <a:cubicBezTo>
                  <a:pt x="196" y="15"/>
                  <a:pt x="196" y="16"/>
                  <a:pt x="197" y="16"/>
                </a:cubicBezTo>
                <a:cubicBezTo>
                  <a:pt x="197" y="15"/>
                  <a:pt x="197" y="14"/>
                  <a:pt x="196" y="14"/>
                </a:cubicBezTo>
                <a:cubicBezTo>
                  <a:pt x="195" y="9"/>
                  <a:pt x="195" y="9"/>
                  <a:pt x="195" y="9"/>
                </a:cubicBezTo>
                <a:cubicBezTo>
                  <a:pt x="196" y="9"/>
                  <a:pt x="197" y="10"/>
                  <a:pt x="197" y="10"/>
                </a:cubicBezTo>
                <a:cubicBezTo>
                  <a:pt x="197" y="9"/>
                  <a:pt x="199" y="10"/>
                  <a:pt x="198" y="8"/>
                </a:cubicBezTo>
                <a:cubicBezTo>
                  <a:pt x="199" y="8"/>
                  <a:pt x="198" y="7"/>
                  <a:pt x="198" y="7"/>
                </a:cubicBezTo>
                <a:cubicBezTo>
                  <a:pt x="199" y="7"/>
                  <a:pt x="199" y="7"/>
                  <a:pt x="199" y="7"/>
                </a:cubicBezTo>
                <a:cubicBezTo>
                  <a:pt x="199" y="7"/>
                  <a:pt x="200" y="6"/>
                  <a:pt x="200" y="7"/>
                </a:cubicBezTo>
                <a:cubicBezTo>
                  <a:pt x="201" y="7"/>
                  <a:pt x="201" y="7"/>
                  <a:pt x="201" y="7"/>
                </a:cubicBezTo>
                <a:cubicBezTo>
                  <a:pt x="201" y="7"/>
                  <a:pt x="202" y="7"/>
                  <a:pt x="203" y="8"/>
                </a:cubicBezTo>
                <a:cubicBezTo>
                  <a:pt x="203" y="8"/>
                  <a:pt x="203" y="7"/>
                  <a:pt x="203" y="7"/>
                </a:cubicBezTo>
                <a:cubicBezTo>
                  <a:pt x="204" y="7"/>
                  <a:pt x="204" y="7"/>
                  <a:pt x="204" y="7"/>
                </a:cubicBezTo>
                <a:cubicBezTo>
                  <a:pt x="205" y="7"/>
                  <a:pt x="204" y="5"/>
                  <a:pt x="205" y="5"/>
                </a:cubicBezTo>
                <a:cubicBezTo>
                  <a:pt x="206" y="6"/>
                  <a:pt x="206" y="6"/>
                  <a:pt x="206" y="6"/>
                </a:cubicBezTo>
                <a:cubicBezTo>
                  <a:pt x="206" y="5"/>
                  <a:pt x="207" y="5"/>
                  <a:pt x="207" y="5"/>
                </a:cubicBezTo>
                <a:close/>
                <a:moveTo>
                  <a:pt x="169" y="1"/>
                </a:moveTo>
                <a:cubicBezTo>
                  <a:pt x="169" y="1"/>
                  <a:pt x="169" y="1"/>
                  <a:pt x="169" y="1"/>
                </a:cubicBezTo>
                <a:cubicBezTo>
                  <a:pt x="169" y="2"/>
                  <a:pt x="169" y="2"/>
                  <a:pt x="169" y="2"/>
                </a:cubicBezTo>
                <a:cubicBezTo>
                  <a:pt x="170" y="2"/>
                  <a:pt x="170" y="1"/>
                  <a:pt x="170" y="0"/>
                </a:cubicBezTo>
                <a:cubicBezTo>
                  <a:pt x="171" y="1"/>
                  <a:pt x="173" y="0"/>
                  <a:pt x="173" y="2"/>
                </a:cubicBezTo>
                <a:cubicBezTo>
                  <a:pt x="173" y="2"/>
                  <a:pt x="175" y="1"/>
                  <a:pt x="175" y="2"/>
                </a:cubicBezTo>
                <a:cubicBezTo>
                  <a:pt x="176" y="2"/>
                  <a:pt x="176" y="2"/>
                  <a:pt x="177" y="2"/>
                </a:cubicBezTo>
                <a:cubicBezTo>
                  <a:pt x="177" y="2"/>
                  <a:pt x="177" y="2"/>
                  <a:pt x="177" y="2"/>
                </a:cubicBezTo>
                <a:cubicBezTo>
                  <a:pt x="177" y="3"/>
                  <a:pt x="177" y="3"/>
                  <a:pt x="178" y="3"/>
                </a:cubicBezTo>
                <a:cubicBezTo>
                  <a:pt x="178" y="4"/>
                  <a:pt x="179" y="3"/>
                  <a:pt x="180" y="4"/>
                </a:cubicBezTo>
                <a:cubicBezTo>
                  <a:pt x="178" y="5"/>
                  <a:pt x="178" y="5"/>
                  <a:pt x="178" y="5"/>
                </a:cubicBezTo>
                <a:cubicBezTo>
                  <a:pt x="178" y="6"/>
                  <a:pt x="179" y="5"/>
                  <a:pt x="180" y="5"/>
                </a:cubicBezTo>
                <a:cubicBezTo>
                  <a:pt x="180" y="4"/>
                  <a:pt x="180" y="4"/>
                  <a:pt x="180" y="4"/>
                </a:cubicBezTo>
                <a:cubicBezTo>
                  <a:pt x="180" y="5"/>
                  <a:pt x="180" y="5"/>
                  <a:pt x="180" y="5"/>
                </a:cubicBezTo>
                <a:cubicBezTo>
                  <a:pt x="181" y="5"/>
                  <a:pt x="181" y="5"/>
                  <a:pt x="181" y="5"/>
                </a:cubicBezTo>
                <a:cubicBezTo>
                  <a:pt x="181" y="5"/>
                  <a:pt x="181" y="5"/>
                  <a:pt x="181" y="5"/>
                </a:cubicBezTo>
                <a:cubicBezTo>
                  <a:pt x="181" y="6"/>
                  <a:pt x="181" y="5"/>
                  <a:pt x="182" y="5"/>
                </a:cubicBezTo>
                <a:cubicBezTo>
                  <a:pt x="181" y="6"/>
                  <a:pt x="181" y="7"/>
                  <a:pt x="181" y="7"/>
                </a:cubicBezTo>
                <a:cubicBezTo>
                  <a:pt x="182" y="7"/>
                  <a:pt x="182" y="7"/>
                  <a:pt x="182" y="7"/>
                </a:cubicBezTo>
                <a:cubicBezTo>
                  <a:pt x="183" y="8"/>
                  <a:pt x="183" y="9"/>
                  <a:pt x="182" y="9"/>
                </a:cubicBezTo>
                <a:cubicBezTo>
                  <a:pt x="181" y="9"/>
                  <a:pt x="180" y="11"/>
                  <a:pt x="178" y="11"/>
                </a:cubicBezTo>
                <a:cubicBezTo>
                  <a:pt x="178" y="12"/>
                  <a:pt x="177" y="10"/>
                  <a:pt x="176" y="11"/>
                </a:cubicBezTo>
                <a:cubicBezTo>
                  <a:pt x="176" y="11"/>
                  <a:pt x="175" y="11"/>
                  <a:pt x="175" y="11"/>
                </a:cubicBezTo>
                <a:cubicBezTo>
                  <a:pt x="175" y="11"/>
                  <a:pt x="174" y="11"/>
                  <a:pt x="174" y="11"/>
                </a:cubicBezTo>
                <a:cubicBezTo>
                  <a:pt x="175" y="12"/>
                  <a:pt x="175" y="11"/>
                  <a:pt x="176" y="11"/>
                </a:cubicBezTo>
                <a:cubicBezTo>
                  <a:pt x="175" y="12"/>
                  <a:pt x="174" y="12"/>
                  <a:pt x="173" y="13"/>
                </a:cubicBezTo>
                <a:cubicBezTo>
                  <a:pt x="174" y="14"/>
                  <a:pt x="175" y="12"/>
                  <a:pt x="177" y="12"/>
                </a:cubicBezTo>
                <a:cubicBezTo>
                  <a:pt x="176" y="14"/>
                  <a:pt x="175" y="14"/>
                  <a:pt x="174" y="14"/>
                </a:cubicBezTo>
                <a:cubicBezTo>
                  <a:pt x="172" y="15"/>
                  <a:pt x="171" y="15"/>
                  <a:pt x="170" y="16"/>
                </a:cubicBezTo>
                <a:cubicBezTo>
                  <a:pt x="169" y="16"/>
                  <a:pt x="169" y="17"/>
                  <a:pt x="169" y="17"/>
                </a:cubicBezTo>
                <a:cubicBezTo>
                  <a:pt x="168" y="17"/>
                  <a:pt x="167" y="17"/>
                  <a:pt x="167" y="17"/>
                </a:cubicBezTo>
                <a:cubicBezTo>
                  <a:pt x="167" y="17"/>
                  <a:pt x="167" y="17"/>
                  <a:pt x="167" y="17"/>
                </a:cubicBezTo>
                <a:cubicBezTo>
                  <a:pt x="168" y="18"/>
                  <a:pt x="168" y="18"/>
                  <a:pt x="168" y="18"/>
                </a:cubicBezTo>
                <a:cubicBezTo>
                  <a:pt x="167" y="18"/>
                  <a:pt x="167" y="18"/>
                  <a:pt x="167" y="18"/>
                </a:cubicBezTo>
                <a:cubicBezTo>
                  <a:pt x="167" y="19"/>
                  <a:pt x="167" y="19"/>
                  <a:pt x="167" y="19"/>
                </a:cubicBezTo>
                <a:cubicBezTo>
                  <a:pt x="167" y="19"/>
                  <a:pt x="166" y="19"/>
                  <a:pt x="165" y="19"/>
                </a:cubicBezTo>
                <a:cubicBezTo>
                  <a:pt x="165" y="18"/>
                  <a:pt x="165" y="18"/>
                  <a:pt x="164" y="18"/>
                </a:cubicBezTo>
                <a:cubicBezTo>
                  <a:pt x="164" y="18"/>
                  <a:pt x="164" y="18"/>
                  <a:pt x="164" y="18"/>
                </a:cubicBezTo>
                <a:cubicBezTo>
                  <a:pt x="164" y="18"/>
                  <a:pt x="165" y="18"/>
                  <a:pt x="165" y="19"/>
                </a:cubicBezTo>
                <a:cubicBezTo>
                  <a:pt x="164" y="19"/>
                  <a:pt x="164" y="19"/>
                  <a:pt x="164" y="19"/>
                </a:cubicBezTo>
                <a:cubicBezTo>
                  <a:pt x="164" y="19"/>
                  <a:pt x="164" y="19"/>
                  <a:pt x="164" y="19"/>
                </a:cubicBezTo>
                <a:cubicBezTo>
                  <a:pt x="164" y="19"/>
                  <a:pt x="164" y="19"/>
                  <a:pt x="163" y="19"/>
                </a:cubicBezTo>
                <a:cubicBezTo>
                  <a:pt x="163" y="19"/>
                  <a:pt x="163" y="19"/>
                  <a:pt x="163" y="19"/>
                </a:cubicBezTo>
                <a:cubicBezTo>
                  <a:pt x="163" y="20"/>
                  <a:pt x="162" y="19"/>
                  <a:pt x="162" y="19"/>
                </a:cubicBezTo>
                <a:cubicBezTo>
                  <a:pt x="162" y="19"/>
                  <a:pt x="161" y="19"/>
                  <a:pt x="162" y="19"/>
                </a:cubicBezTo>
                <a:cubicBezTo>
                  <a:pt x="161" y="19"/>
                  <a:pt x="160" y="19"/>
                  <a:pt x="160" y="19"/>
                </a:cubicBezTo>
                <a:cubicBezTo>
                  <a:pt x="160" y="20"/>
                  <a:pt x="161" y="20"/>
                  <a:pt x="161" y="20"/>
                </a:cubicBezTo>
                <a:cubicBezTo>
                  <a:pt x="160" y="20"/>
                  <a:pt x="160" y="21"/>
                  <a:pt x="159" y="20"/>
                </a:cubicBezTo>
                <a:cubicBezTo>
                  <a:pt x="159" y="20"/>
                  <a:pt x="159" y="20"/>
                  <a:pt x="159" y="21"/>
                </a:cubicBezTo>
                <a:cubicBezTo>
                  <a:pt x="160" y="21"/>
                  <a:pt x="161" y="22"/>
                  <a:pt x="162" y="22"/>
                </a:cubicBezTo>
                <a:cubicBezTo>
                  <a:pt x="160" y="23"/>
                  <a:pt x="160" y="26"/>
                  <a:pt x="158" y="24"/>
                </a:cubicBezTo>
                <a:cubicBezTo>
                  <a:pt x="158" y="25"/>
                  <a:pt x="158" y="25"/>
                  <a:pt x="158" y="25"/>
                </a:cubicBezTo>
                <a:cubicBezTo>
                  <a:pt x="158" y="25"/>
                  <a:pt x="159" y="25"/>
                  <a:pt x="159" y="25"/>
                </a:cubicBezTo>
                <a:cubicBezTo>
                  <a:pt x="159" y="26"/>
                  <a:pt x="159" y="26"/>
                  <a:pt x="159" y="26"/>
                </a:cubicBezTo>
                <a:cubicBezTo>
                  <a:pt x="158" y="25"/>
                  <a:pt x="157" y="26"/>
                  <a:pt x="157" y="25"/>
                </a:cubicBezTo>
                <a:cubicBezTo>
                  <a:pt x="156" y="26"/>
                  <a:pt x="156" y="26"/>
                  <a:pt x="156" y="26"/>
                </a:cubicBezTo>
                <a:cubicBezTo>
                  <a:pt x="156" y="27"/>
                  <a:pt x="156" y="27"/>
                  <a:pt x="156" y="27"/>
                </a:cubicBezTo>
                <a:cubicBezTo>
                  <a:pt x="156" y="28"/>
                  <a:pt x="155" y="27"/>
                  <a:pt x="154" y="28"/>
                </a:cubicBezTo>
                <a:cubicBezTo>
                  <a:pt x="154" y="28"/>
                  <a:pt x="154" y="28"/>
                  <a:pt x="154" y="28"/>
                </a:cubicBezTo>
                <a:cubicBezTo>
                  <a:pt x="153" y="28"/>
                  <a:pt x="153" y="28"/>
                  <a:pt x="153" y="28"/>
                </a:cubicBezTo>
                <a:cubicBezTo>
                  <a:pt x="154" y="29"/>
                  <a:pt x="152" y="30"/>
                  <a:pt x="154" y="30"/>
                </a:cubicBezTo>
                <a:cubicBezTo>
                  <a:pt x="154" y="30"/>
                  <a:pt x="154" y="30"/>
                  <a:pt x="154" y="30"/>
                </a:cubicBezTo>
                <a:cubicBezTo>
                  <a:pt x="154" y="31"/>
                  <a:pt x="154" y="31"/>
                  <a:pt x="153" y="32"/>
                </a:cubicBezTo>
                <a:cubicBezTo>
                  <a:pt x="153" y="31"/>
                  <a:pt x="152" y="32"/>
                  <a:pt x="151" y="32"/>
                </a:cubicBezTo>
                <a:cubicBezTo>
                  <a:pt x="150" y="32"/>
                  <a:pt x="150" y="32"/>
                  <a:pt x="150" y="32"/>
                </a:cubicBezTo>
                <a:cubicBezTo>
                  <a:pt x="150" y="32"/>
                  <a:pt x="150" y="32"/>
                  <a:pt x="151" y="31"/>
                </a:cubicBezTo>
                <a:cubicBezTo>
                  <a:pt x="150" y="31"/>
                  <a:pt x="150" y="31"/>
                  <a:pt x="150" y="31"/>
                </a:cubicBezTo>
                <a:cubicBezTo>
                  <a:pt x="150" y="30"/>
                  <a:pt x="150" y="30"/>
                  <a:pt x="150" y="30"/>
                </a:cubicBezTo>
                <a:cubicBezTo>
                  <a:pt x="149" y="30"/>
                  <a:pt x="149" y="30"/>
                  <a:pt x="149" y="30"/>
                </a:cubicBezTo>
                <a:cubicBezTo>
                  <a:pt x="149" y="30"/>
                  <a:pt x="149" y="31"/>
                  <a:pt x="149" y="31"/>
                </a:cubicBezTo>
                <a:cubicBezTo>
                  <a:pt x="148" y="31"/>
                  <a:pt x="148" y="31"/>
                  <a:pt x="148" y="30"/>
                </a:cubicBezTo>
                <a:cubicBezTo>
                  <a:pt x="148" y="31"/>
                  <a:pt x="148" y="31"/>
                  <a:pt x="148" y="31"/>
                </a:cubicBezTo>
                <a:cubicBezTo>
                  <a:pt x="147" y="30"/>
                  <a:pt x="147" y="30"/>
                  <a:pt x="147" y="30"/>
                </a:cubicBezTo>
                <a:cubicBezTo>
                  <a:pt x="147" y="30"/>
                  <a:pt x="147" y="30"/>
                  <a:pt x="147" y="30"/>
                </a:cubicBezTo>
                <a:cubicBezTo>
                  <a:pt x="146" y="30"/>
                  <a:pt x="146" y="30"/>
                  <a:pt x="146" y="30"/>
                </a:cubicBezTo>
                <a:cubicBezTo>
                  <a:pt x="146" y="30"/>
                  <a:pt x="146" y="30"/>
                  <a:pt x="146" y="30"/>
                </a:cubicBezTo>
                <a:cubicBezTo>
                  <a:pt x="145" y="30"/>
                  <a:pt x="146" y="31"/>
                  <a:pt x="146" y="31"/>
                </a:cubicBezTo>
                <a:cubicBezTo>
                  <a:pt x="145" y="31"/>
                  <a:pt x="144" y="30"/>
                  <a:pt x="144" y="30"/>
                </a:cubicBezTo>
                <a:cubicBezTo>
                  <a:pt x="144" y="30"/>
                  <a:pt x="144" y="30"/>
                  <a:pt x="144" y="30"/>
                </a:cubicBezTo>
                <a:cubicBezTo>
                  <a:pt x="143" y="29"/>
                  <a:pt x="143" y="29"/>
                  <a:pt x="143" y="29"/>
                </a:cubicBezTo>
                <a:cubicBezTo>
                  <a:pt x="143" y="30"/>
                  <a:pt x="143" y="30"/>
                  <a:pt x="143" y="30"/>
                </a:cubicBezTo>
                <a:cubicBezTo>
                  <a:pt x="142" y="29"/>
                  <a:pt x="142" y="29"/>
                  <a:pt x="142" y="29"/>
                </a:cubicBezTo>
                <a:cubicBezTo>
                  <a:pt x="142" y="29"/>
                  <a:pt x="142" y="29"/>
                  <a:pt x="142" y="29"/>
                </a:cubicBezTo>
                <a:cubicBezTo>
                  <a:pt x="141" y="29"/>
                  <a:pt x="141" y="29"/>
                  <a:pt x="141" y="29"/>
                </a:cubicBezTo>
                <a:cubicBezTo>
                  <a:pt x="142" y="27"/>
                  <a:pt x="143" y="27"/>
                  <a:pt x="144" y="26"/>
                </a:cubicBezTo>
                <a:cubicBezTo>
                  <a:pt x="144" y="27"/>
                  <a:pt x="145" y="27"/>
                  <a:pt x="146" y="27"/>
                </a:cubicBezTo>
                <a:cubicBezTo>
                  <a:pt x="146" y="27"/>
                  <a:pt x="146" y="27"/>
                  <a:pt x="146" y="27"/>
                </a:cubicBezTo>
                <a:cubicBezTo>
                  <a:pt x="147" y="27"/>
                  <a:pt x="146" y="26"/>
                  <a:pt x="146" y="26"/>
                </a:cubicBezTo>
                <a:cubicBezTo>
                  <a:pt x="146" y="25"/>
                  <a:pt x="146" y="25"/>
                  <a:pt x="146" y="25"/>
                </a:cubicBezTo>
                <a:cubicBezTo>
                  <a:pt x="146" y="25"/>
                  <a:pt x="146" y="25"/>
                  <a:pt x="146" y="25"/>
                </a:cubicBezTo>
                <a:cubicBezTo>
                  <a:pt x="146" y="24"/>
                  <a:pt x="146" y="24"/>
                  <a:pt x="146" y="23"/>
                </a:cubicBezTo>
                <a:cubicBezTo>
                  <a:pt x="147" y="23"/>
                  <a:pt x="147" y="23"/>
                  <a:pt x="148" y="24"/>
                </a:cubicBezTo>
                <a:cubicBezTo>
                  <a:pt x="148" y="25"/>
                  <a:pt x="147" y="26"/>
                  <a:pt x="148" y="26"/>
                </a:cubicBezTo>
                <a:cubicBezTo>
                  <a:pt x="149" y="26"/>
                  <a:pt x="150" y="27"/>
                  <a:pt x="150" y="26"/>
                </a:cubicBezTo>
                <a:cubicBezTo>
                  <a:pt x="150" y="26"/>
                  <a:pt x="149" y="26"/>
                  <a:pt x="149" y="24"/>
                </a:cubicBezTo>
                <a:cubicBezTo>
                  <a:pt x="149" y="24"/>
                  <a:pt x="149" y="24"/>
                  <a:pt x="149" y="24"/>
                </a:cubicBezTo>
                <a:cubicBezTo>
                  <a:pt x="149" y="24"/>
                  <a:pt x="149" y="24"/>
                  <a:pt x="149" y="24"/>
                </a:cubicBezTo>
                <a:cubicBezTo>
                  <a:pt x="149" y="24"/>
                  <a:pt x="150" y="24"/>
                  <a:pt x="150" y="23"/>
                </a:cubicBezTo>
                <a:cubicBezTo>
                  <a:pt x="150" y="23"/>
                  <a:pt x="150" y="23"/>
                  <a:pt x="150" y="23"/>
                </a:cubicBezTo>
                <a:cubicBezTo>
                  <a:pt x="149" y="23"/>
                  <a:pt x="149" y="23"/>
                  <a:pt x="149" y="23"/>
                </a:cubicBezTo>
                <a:cubicBezTo>
                  <a:pt x="149" y="23"/>
                  <a:pt x="148" y="22"/>
                  <a:pt x="148" y="23"/>
                </a:cubicBezTo>
                <a:cubicBezTo>
                  <a:pt x="147" y="23"/>
                  <a:pt x="147" y="23"/>
                  <a:pt x="147" y="23"/>
                </a:cubicBezTo>
                <a:cubicBezTo>
                  <a:pt x="147" y="21"/>
                  <a:pt x="149" y="21"/>
                  <a:pt x="150" y="20"/>
                </a:cubicBezTo>
                <a:cubicBezTo>
                  <a:pt x="151" y="20"/>
                  <a:pt x="152" y="19"/>
                  <a:pt x="152" y="20"/>
                </a:cubicBezTo>
                <a:cubicBezTo>
                  <a:pt x="154" y="21"/>
                  <a:pt x="154" y="21"/>
                  <a:pt x="154" y="21"/>
                </a:cubicBezTo>
                <a:cubicBezTo>
                  <a:pt x="154" y="21"/>
                  <a:pt x="154" y="21"/>
                  <a:pt x="154" y="21"/>
                </a:cubicBezTo>
                <a:cubicBezTo>
                  <a:pt x="154" y="21"/>
                  <a:pt x="154" y="21"/>
                  <a:pt x="154" y="20"/>
                </a:cubicBezTo>
                <a:cubicBezTo>
                  <a:pt x="154" y="20"/>
                  <a:pt x="154" y="20"/>
                  <a:pt x="154" y="20"/>
                </a:cubicBezTo>
                <a:cubicBezTo>
                  <a:pt x="153" y="20"/>
                  <a:pt x="153" y="19"/>
                  <a:pt x="152" y="19"/>
                </a:cubicBezTo>
                <a:cubicBezTo>
                  <a:pt x="152" y="19"/>
                  <a:pt x="152" y="19"/>
                  <a:pt x="152" y="19"/>
                </a:cubicBezTo>
                <a:cubicBezTo>
                  <a:pt x="152" y="19"/>
                  <a:pt x="153" y="19"/>
                  <a:pt x="153" y="19"/>
                </a:cubicBezTo>
                <a:cubicBezTo>
                  <a:pt x="153" y="18"/>
                  <a:pt x="153" y="17"/>
                  <a:pt x="153" y="16"/>
                </a:cubicBezTo>
                <a:cubicBezTo>
                  <a:pt x="153" y="16"/>
                  <a:pt x="153" y="15"/>
                  <a:pt x="153" y="15"/>
                </a:cubicBezTo>
                <a:cubicBezTo>
                  <a:pt x="153" y="14"/>
                  <a:pt x="153" y="15"/>
                  <a:pt x="153" y="15"/>
                </a:cubicBezTo>
                <a:cubicBezTo>
                  <a:pt x="153" y="14"/>
                  <a:pt x="153" y="13"/>
                  <a:pt x="154" y="12"/>
                </a:cubicBezTo>
                <a:cubicBezTo>
                  <a:pt x="155" y="13"/>
                  <a:pt x="156" y="13"/>
                  <a:pt x="156" y="15"/>
                </a:cubicBezTo>
                <a:cubicBezTo>
                  <a:pt x="157" y="15"/>
                  <a:pt x="156" y="16"/>
                  <a:pt x="157" y="16"/>
                </a:cubicBezTo>
                <a:cubicBezTo>
                  <a:pt x="158" y="16"/>
                  <a:pt x="157" y="15"/>
                  <a:pt x="157" y="15"/>
                </a:cubicBezTo>
                <a:cubicBezTo>
                  <a:pt x="157" y="14"/>
                  <a:pt x="157" y="14"/>
                  <a:pt x="157" y="14"/>
                </a:cubicBezTo>
                <a:cubicBezTo>
                  <a:pt x="159" y="14"/>
                  <a:pt x="161" y="14"/>
                  <a:pt x="162" y="13"/>
                </a:cubicBezTo>
                <a:cubicBezTo>
                  <a:pt x="163" y="12"/>
                  <a:pt x="164" y="14"/>
                  <a:pt x="165" y="13"/>
                </a:cubicBezTo>
                <a:cubicBezTo>
                  <a:pt x="164" y="12"/>
                  <a:pt x="164" y="12"/>
                  <a:pt x="163" y="12"/>
                </a:cubicBezTo>
                <a:cubicBezTo>
                  <a:pt x="164" y="11"/>
                  <a:pt x="164" y="11"/>
                  <a:pt x="164" y="11"/>
                </a:cubicBezTo>
                <a:cubicBezTo>
                  <a:pt x="162" y="11"/>
                  <a:pt x="162" y="13"/>
                  <a:pt x="160" y="13"/>
                </a:cubicBezTo>
                <a:cubicBezTo>
                  <a:pt x="158" y="12"/>
                  <a:pt x="158" y="12"/>
                  <a:pt x="158" y="12"/>
                </a:cubicBezTo>
                <a:cubicBezTo>
                  <a:pt x="159" y="12"/>
                  <a:pt x="159" y="12"/>
                  <a:pt x="159" y="12"/>
                </a:cubicBezTo>
                <a:cubicBezTo>
                  <a:pt x="158" y="10"/>
                  <a:pt x="156" y="14"/>
                  <a:pt x="155" y="11"/>
                </a:cubicBezTo>
                <a:cubicBezTo>
                  <a:pt x="156" y="10"/>
                  <a:pt x="156" y="10"/>
                  <a:pt x="156" y="10"/>
                </a:cubicBezTo>
                <a:cubicBezTo>
                  <a:pt x="155" y="9"/>
                  <a:pt x="154" y="12"/>
                  <a:pt x="153" y="10"/>
                </a:cubicBezTo>
                <a:cubicBezTo>
                  <a:pt x="153" y="9"/>
                  <a:pt x="153" y="9"/>
                  <a:pt x="153" y="9"/>
                </a:cubicBezTo>
                <a:cubicBezTo>
                  <a:pt x="154" y="8"/>
                  <a:pt x="156" y="10"/>
                  <a:pt x="157" y="8"/>
                </a:cubicBezTo>
                <a:cubicBezTo>
                  <a:pt x="157" y="8"/>
                  <a:pt x="156" y="9"/>
                  <a:pt x="156" y="8"/>
                </a:cubicBezTo>
                <a:cubicBezTo>
                  <a:pt x="155" y="8"/>
                  <a:pt x="154" y="8"/>
                  <a:pt x="153" y="8"/>
                </a:cubicBezTo>
                <a:cubicBezTo>
                  <a:pt x="154" y="7"/>
                  <a:pt x="154" y="7"/>
                  <a:pt x="154" y="7"/>
                </a:cubicBezTo>
                <a:cubicBezTo>
                  <a:pt x="154" y="7"/>
                  <a:pt x="154" y="7"/>
                  <a:pt x="154" y="7"/>
                </a:cubicBezTo>
                <a:cubicBezTo>
                  <a:pt x="155" y="6"/>
                  <a:pt x="155" y="6"/>
                  <a:pt x="155" y="6"/>
                </a:cubicBezTo>
                <a:cubicBezTo>
                  <a:pt x="154" y="6"/>
                  <a:pt x="154" y="6"/>
                  <a:pt x="154" y="6"/>
                </a:cubicBezTo>
                <a:cubicBezTo>
                  <a:pt x="154" y="5"/>
                  <a:pt x="155" y="5"/>
                  <a:pt x="154" y="5"/>
                </a:cubicBezTo>
                <a:cubicBezTo>
                  <a:pt x="153" y="5"/>
                  <a:pt x="153" y="5"/>
                  <a:pt x="153" y="5"/>
                </a:cubicBezTo>
                <a:cubicBezTo>
                  <a:pt x="153" y="4"/>
                  <a:pt x="154" y="4"/>
                  <a:pt x="155" y="4"/>
                </a:cubicBezTo>
                <a:cubicBezTo>
                  <a:pt x="156" y="4"/>
                  <a:pt x="156" y="4"/>
                  <a:pt x="156" y="4"/>
                </a:cubicBezTo>
                <a:cubicBezTo>
                  <a:pt x="156" y="4"/>
                  <a:pt x="156" y="4"/>
                  <a:pt x="156" y="4"/>
                </a:cubicBezTo>
                <a:cubicBezTo>
                  <a:pt x="157" y="4"/>
                  <a:pt x="157" y="3"/>
                  <a:pt x="157" y="3"/>
                </a:cubicBezTo>
                <a:cubicBezTo>
                  <a:pt x="158" y="4"/>
                  <a:pt x="158" y="4"/>
                  <a:pt x="158" y="4"/>
                </a:cubicBezTo>
                <a:cubicBezTo>
                  <a:pt x="159" y="5"/>
                  <a:pt x="158" y="3"/>
                  <a:pt x="159" y="4"/>
                </a:cubicBezTo>
                <a:cubicBezTo>
                  <a:pt x="159" y="4"/>
                  <a:pt x="159" y="4"/>
                  <a:pt x="159" y="5"/>
                </a:cubicBezTo>
                <a:cubicBezTo>
                  <a:pt x="159" y="5"/>
                  <a:pt x="159" y="5"/>
                  <a:pt x="159" y="5"/>
                </a:cubicBezTo>
                <a:cubicBezTo>
                  <a:pt x="159" y="5"/>
                  <a:pt x="159" y="5"/>
                  <a:pt x="159" y="5"/>
                </a:cubicBezTo>
                <a:cubicBezTo>
                  <a:pt x="160" y="5"/>
                  <a:pt x="160" y="5"/>
                  <a:pt x="160" y="5"/>
                </a:cubicBezTo>
                <a:cubicBezTo>
                  <a:pt x="161" y="4"/>
                  <a:pt x="159" y="4"/>
                  <a:pt x="159" y="3"/>
                </a:cubicBezTo>
                <a:cubicBezTo>
                  <a:pt x="160" y="3"/>
                  <a:pt x="161" y="3"/>
                  <a:pt x="160" y="2"/>
                </a:cubicBezTo>
                <a:cubicBezTo>
                  <a:pt x="162" y="1"/>
                  <a:pt x="161" y="6"/>
                  <a:pt x="163" y="3"/>
                </a:cubicBezTo>
                <a:cubicBezTo>
                  <a:pt x="163" y="2"/>
                  <a:pt x="163" y="2"/>
                  <a:pt x="163" y="2"/>
                </a:cubicBezTo>
                <a:cubicBezTo>
                  <a:pt x="164" y="2"/>
                  <a:pt x="164" y="3"/>
                  <a:pt x="164" y="3"/>
                </a:cubicBezTo>
                <a:cubicBezTo>
                  <a:pt x="165" y="2"/>
                  <a:pt x="164" y="2"/>
                  <a:pt x="164" y="1"/>
                </a:cubicBezTo>
                <a:cubicBezTo>
                  <a:pt x="165" y="1"/>
                  <a:pt x="164" y="3"/>
                  <a:pt x="165" y="3"/>
                </a:cubicBezTo>
                <a:cubicBezTo>
                  <a:pt x="165" y="3"/>
                  <a:pt x="165" y="2"/>
                  <a:pt x="165" y="1"/>
                </a:cubicBezTo>
                <a:cubicBezTo>
                  <a:pt x="165" y="1"/>
                  <a:pt x="165" y="1"/>
                  <a:pt x="165" y="1"/>
                </a:cubicBezTo>
                <a:cubicBezTo>
                  <a:pt x="166" y="1"/>
                  <a:pt x="166" y="2"/>
                  <a:pt x="167" y="3"/>
                </a:cubicBezTo>
                <a:cubicBezTo>
                  <a:pt x="168" y="2"/>
                  <a:pt x="166" y="1"/>
                  <a:pt x="167" y="0"/>
                </a:cubicBezTo>
                <a:cubicBezTo>
                  <a:pt x="168" y="1"/>
                  <a:pt x="168" y="1"/>
                  <a:pt x="169" y="1"/>
                </a:cubicBezTo>
                <a:close/>
                <a:moveTo>
                  <a:pt x="150" y="5"/>
                </a:moveTo>
                <a:cubicBezTo>
                  <a:pt x="150" y="5"/>
                  <a:pt x="150" y="5"/>
                  <a:pt x="150" y="5"/>
                </a:cubicBezTo>
                <a:cubicBezTo>
                  <a:pt x="153" y="6"/>
                  <a:pt x="149" y="9"/>
                  <a:pt x="151" y="11"/>
                </a:cubicBezTo>
                <a:cubicBezTo>
                  <a:pt x="151" y="11"/>
                  <a:pt x="151" y="10"/>
                  <a:pt x="152" y="11"/>
                </a:cubicBezTo>
                <a:cubicBezTo>
                  <a:pt x="152" y="11"/>
                  <a:pt x="151" y="12"/>
                  <a:pt x="152" y="13"/>
                </a:cubicBezTo>
                <a:cubicBezTo>
                  <a:pt x="152" y="12"/>
                  <a:pt x="152" y="12"/>
                  <a:pt x="152" y="11"/>
                </a:cubicBezTo>
                <a:cubicBezTo>
                  <a:pt x="153" y="11"/>
                  <a:pt x="153" y="11"/>
                  <a:pt x="153" y="11"/>
                </a:cubicBezTo>
                <a:cubicBezTo>
                  <a:pt x="152" y="13"/>
                  <a:pt x="153" y="15"/>
                  <a:pt x="151" y="15"/>
                </a:cubicBezTo>
                <a:cubicBezTo>
                  <a:pt x="151" y="15"/>
                  <a:pt x="151" y="15"/>
                  <a:pt x="151" y="15"/>
                </a:cubicBezTo>
                <a:cubicBezTo>
                  <a:pt x="151" y="15"/>
                  <a:pt x="151" y="15"/>
                  <a:pt x="151" y="15"/>
                </a:cubicBezTo>
                <a:cubicBezTo>
                  <a:pt x="152" y="16"/>
                  <a:pt x="152" y="16"/>
                  <a:pt x="152" y="17"/>
                </a:cubicBezTo>
                <a:cubicBezTo>
                  <a:pt x="152" y="18"/>
                  <a:pt x="150" y="17"/>
                  <a:pt x="151" y="19"/>
                </a:cubicBezTo>
                <a:cubicBezTo>
                  <a:pt x="150" y="19"/>
                  <a:pt x="150" y="19"/>
                  <a:pt x="150" y="19"/>
                </a:cubicBezTo>
                <a:cubicBezTo>
                  <a:pt x="151" y="18"/>
                  <a:pt x="151" y="18"/>
                  <a:pt x="151" y="18"/>
                </a:cubicBezTo>
                <a:cubicBezTo>
                  <a:pt x="151" y="18"/>
                  <a:pt x="150" y="18"/>
                  <a:pt x="150" y="18"/>
                </a:cubicBezTo>
                <a:cubicBezTo>
                  <a:pt x="150" y="18"/>
                  <a:pt x="150" y="18"/>
                  <a:pt x="150" y="18"/>
                </a:cubicBezTo>
                <a:cubicBezTo>
                  <a:pt x="150" y="18"/>
                  <a:pt x="150" y="18"/>
                  <a:pt x="150" y="18"/>
                </a:cubicBezTo>
                <a:cubicBezTo>
                  <a:pt x="149" y="19"/>
                  <a:pt x="149" y="19"/>
                  <a:pt x="148" y="20"/>
                </a:cubicBezTo>
                <a:cubicBezTo>
                  <a:pt x="148" y="20"/>
                  <a:pt x="148" y="20"/>
                  <a:pt x="148" y="20"/>
                </a:cubicBezTo>
                <a:cubicBezTo>
                  <a:pt x="147" y="21"/>
                  <a:pt x="147" y="21"/>
                  <a:pt x="147" y="21"/>
                </a:cubicBezTo>
                <a:cubicBezTo>
                  <a:pt x="147" y="20"/>
                  <a:pt x="147" y="20"/>
                  <a:pt x="147" y="20"/>
                </a:cubicBezTo>
                <a:cubicBezTo>
                  <a:pt x="147" y="21"/>
                  <a:pt x="146" y="21"/>
                  <a:pt x="146" y="22"/>
                </a:cubicBezTo>
                <a:cubicBezTo>
                  <a:pt x="145" y="21"/>
                  <a:pt x="145" y="21"/>
                  <a:pt x="145" y="21"/>
                </a:cubicBezTo>
                <a:cubicBezTo>
                  <a:pt x="145" y="21"/>
                  <a:pt x="145" y="21"/>
                  <a:pt x="145" y="21"/>
                </a:cubicBezTo>
                <a:cubicBezTo>
                  <a:pt x="145" y="21"/>
                  <a:pt x="145" y="21"/>
                  <a:pt x="145" y="21"/>
                </a:cubicBezTo>
                <a:cubicBezTo>
                  <a:pt x="145" y="21"/>
                  <a:pt x="144" y="21"/>
                  <a:pt x="144" y="21"/>
                </a:cubicBezTo>
                <a:cubicBezTo>
                  <a:pt x="144" y="21"/>
                  <a:pt x="143" y="21"/>
                  <a:pt x="143" y="20"/>
                </a:cubicBezTo>
                <a:cubicBezTo>
                  <a:pt x="143" y="20"/>
                  <a:pt x="143" y="20"/>
                  <a:pt x="143" y="19"/>
                </a:cubicBezTo>
                <a:cubicBezTo>
                  <a:pt x="143" y="19"/>
                  <a:pt x="143" y="19"/>
                  <a:pt x="143" y="19"/>
                </a:cubicBezTo>
                <a:cubicBezTo>
                  <a:pt x="143" y="19"/>
                  <a:pt x="143" y="19"/>
                  <a:pt x="143" y="19"/>
                </a:cubicBezTo>
                <a:cubicBezTo>
                  <a:pt x="143" y="18"/>
                  <a:pt x="143" y="18"/>
                  <a:pt x="143" y="17"/>
                </a:cubicBezTo>
                <a:cubicBezTo>
                  <a:pt x="143" y="16"/>
                  <a:pt x="144" y="17"/>
                  <a:pt x="144" y="16"/>
                </a:cubicBezTo>
                <a:cubicBezTo>
                  <a:pt x="145" y="17"/>
                  <a:pt x="145" y="17"/>
                  <a:pt x="145" y="17"/>
                </a:cubicBezTo>
                <a:cubicBezTo>
                  <a:pt x="145" y="16"/>
                  <a:pt x="145" y="16"/>
                  <a:pt x="145" y="16"/>
                </a:cubicBezTo>
                <a:cubicBezTo>
                  <a:pt x="146" y="17"/>
                  <a:pt x="146" y="17"/>
                  <a:pt x="146" y="17"/>
                </a:cubicBezTo>
                <a:cubicBezTo>
                  <a:pt x="146" y="16"/>
                  <a:pt x="146" y="16"/>
                  <a:pt x="146" y="16"/>
                </a:cubicBezTo>
                <a:cubicBezTo>
                  <a:pt x="145" y="16"/>
                  <a:pt x="145" y="15"/>
                  <a:pt x="144" y="15"/>
                </a:cubicBezTo>
                <a:cubicBezTo>
                  <a:pt x="144" y="15"/>
                  <a:pt x="144" y="15"/>
                  <a:pt x="144" y="15"/>
                </a:cubicBezTo>
                <a:cubicBezTo>
                  <a:pt x="144" y="15"/>
                  <a:pt x="144" y="15"/>
                  <a:pt x="143" y="15"/>
                </a:cubicBezTo>
                <a:cubicBezTo>
                  <a:pt x="143" y="14"/>
                  <a:pt x="144" y="14"/>
                  <a:pt x="144" y="13"/>
                </a:cubicBezTo>
                <a:cubicBezTo>
                  <a:pt x="144" y="13"/>
                  <a:pt x="145" y="12"/>
                  <a:pt x="145" y="11"/>
                </a:cubicBezTo>
                <a:cubicBezTo>
                  <a:pt x="145" y="12"/>
                  <a:pt x="146" y="12"/>
                  <a:pt x="147" y="12"/>
                </a:cubicBezTo>
                <a:cubicBezTo>
                  <a:pt x="147" y="12"/>
                  <a:pt x="147" y="12"/>
                  <a:pt x="147" y="11"/>
                </a:cubicBezTo>
                <a:cubicBezTo>
                  <a:pt x="146" y="11"/>
                  <a:pt x="146" y="10"/>
                  <a:pt x="145" y="10"/>
                </a:cubicBezTo>
                <a:cubicBezTo>
                  <a:pt x="145" y="9"/>
                  <a:pt x="145" y="9"/>
                  <a:pt x="145" y="9"/>
                </a:cubicBezTo>
                <a:cubicBezTo>
                  <a:pt x="146" y="10"/>
                  <a:pt x="147" y="9"/>
                  <a:pt x="148" y="9"/>
                </a:cubicBezTo>
                <a:cubicBezTo>
                  <a:pt x="148" y="8"/>
                  <a:pt x="147" y="8"/>
                  <a:pt x="148" y="7"/>
                </a:cubicBezTo>
                <a:cubicBezTo>
                  <a:pt x="148" y="7"/>
                  <a:pt x="148" y="7"/>
                  <a:pt x="149" y="7"/>
                </a:cubicBezTo>
                <a:cubicBezTo>
                  <a:pt x="149" y="7"/>
                  <a:pt x="149" y="7"/>
                  <a:pt x="149" y="7"/>
                </a:cubicBezTo>
                <a:cubicBezTo>
                  <a:pt x="149" y="7"/>
                  <a:pt x="149" y="7"/>
                  <a:pt x="150" y="7"/>
                </a:cubicBezTo>
                <a:cubicBezTo>
                  <a:pt x="150" y="7"/>
                  <a:pt x="150" y="7"/>
                  <a:pt x="150" y="7"/>
                </a:cubicBezTo>
                <a:cubicBezTo>
                  <a:pt x="150" y="6"/>
                  <a:pt x="150" y="5"/>
                  <a:pt x="149" y="6"/>
                </a:cubicBezTo>
                <a:cubicBezTo>
                  <a:pt x="149" y="5"/>
                  <a:pt x="149" y="5"/>
                  <a:pt x="149" y="5"/>
                </a:cubicBezTo>
                <a:cubicBezTo>
                  <a:pt x="149" y="5"/>
                  <a:pt x="149" y="5"/>
                  <a:pt x="150" y="5"/>
                </a:cubicBezTo>
                <a:close/>
                <a:moveTo>
                  <a:pt x="155" y="6"/>
                </a:moveTo>
                <a:cubicBezTo>
                  <a:pt x="156" y="6"/>
                  <a:pt x="156" y="6"/>
                  <a:pt x="156" y="6"/>
                </a:cubicBezTo>
                <a:cubicBezTo>
                  <a:pt x="155" y="6"/>
                  <a:pt x="155" y="6"/>
                  <a:pt x="155" y="6"/>
                </a:cubicBezTo>
                <a:close/>
                <a:moveTo>
                  <a:pt x="142" y="10"/>
                </a:moveTo>
                <a:cubicBezTo>
                  <a:pt x="141" y="10"/>
                  <a:pt x="141" y="11"/>
                  <a:pt x="141" y="11"/>
                </a:cubicBezTo>
                <a:cubicBezTo>
                  <a:pt x="141" y="11"/>
                  <a:pt x="141" y="11"/>
                  <a:pt x="141" y="10"/>
                </a:cubicBezTo>
                <a:cubicBezTo>
                  <a:pt x="141" y="10"/>
                  <a:pt x="142" y="10"/>
                  <a:pt x="142" y="10"/>
                </a:cubicBezTo>
                <a:close/>
                <a:moveTo>
                  <a:pt x="133" y="12"/>
                </a:moveTo>
                <a:cubicBezTo>
                  <a:pt x="134" y="11"/>
                  <a:pt x="134" y="11"/>
                  <a:pt x="135" y="11"/>
                </a:cubicBezTo>
                <a:cubicBezTo>
                  <a:pt x="135" y="12"/>
                  <a:pt x="135" y="12"/>
                  <a:pt x="135" y="13"/>
                </a:cubicBezTo>
                <a:cubicBezTo>
                  <a:pt x="135" y="14"/>
                  <a:pt x="135" y="14"/>
                  <a:pt x="135" y="14"/>
                </a:cubicBezTo>
                <a:cubicBezTo>
                  <a:pt x="135" y="14"/>
                  <a:pt x="136" y="12"/>
                  <a:pt x="136" y="14"/>
                </a:cubicBezTo>
                <a:cubicBezTo>
                  <a:pt x="135" y="15"/>
                  <a:pt x="138" y="15"/>
                  <a:pt x="137" y="16"/>
                </a:cubicBezTo>
                <a:cubicBezTo>
                  <a:pt x="135" y="17"/>
                  <a:pt x="136" y="21"/>
                  <a:pt x="133" y="20"/>
                </a:cubicBezTo>
                <a:cubicBezTo>
                  <a:pt x="135" y="19"/>
                  <a:pt x="133" y="17"/>
                  <a:pt x="132" y="16"/>
                </a:cubicBezTo>
                <a:cubicBezTo>
                  <a:pt x="131" y="16"/>
                  <a:pt x="131" y="16"/>
                  <a:pt x="131" y="16"/>
                </a:cubicBezTo>
                <a:cubicBezTo>
                  <a:pt x="131" y="16"/>
                  <a:pt x="131" y="15"/>
                  <a:pt x="131" y="15"/>
                </a:cubicBezTo>
                <a:cubicBezTo>
                  <a:pt x="132" y="15"/>
                  <a:pt x="132" y="16"/>
                  <a:pt x="132" y="16"/>
                </a:cubicBezTo>
                <a:cubicBezTo>
                  <a:pt x="133" y="15"/>
                  <a:pt x="133" y="15"/>
                  <a:pt x="133" y="15"/>
                </a:cubicBezTo>
                <a:cubicBezTo>
                  <a:pt x="133" y="15"/>
                  <a:pt x="133" y="15"/>
                  <a:pt x="133" y="15"/>
                </a:cubicBezTo>
                <a:cubicBezTo>
                  <a:pt x="133" y="14"/>
                  <a:pt x="133" y="14"/>
                  <a:pt x="133" y="13"/>
                </a:cubicBezTo>
                <a:cubicBezTo>
                  <a:pt x="133" y="13"/>
                  <a:pt x="133" y="13"/>
                  <a:pt x="133" y="13"/>
                </a:cubicBezTo>
                <a:cubicBezTo>
                  <a:pt x="132" y="14"/>
                  <a:pt x="132" y="14"/>
                  <a:pt x="132" y="14"/>
                </a:cubicBezTo>
                <a:cubicBezTo>
                  <a:pt x="133" y="13"/>
                  <a:pt x="133" y="13"/>
                  <a:pt x="133" y="13"/>
                </a:cubicBezTo>
                <a:cubicBezTo>
                  <a:pt x="133" y="13"/>
                  <a:pt x="133" y="12"/>
                  <a:pt x="132" y="12"/>
                </a:cubicBezTo>
                <a:cubicBezTo>
                  <a:pt x="132" y="12"/>
                  <a:pt x="133" y="11"/>
                  <a:pt x="133" y="12"/>
                </a:cubicBezTo>
                <a:close/>
                <a:moveTo>
                  <a:pt x="126" y="12"/>
                </a:moveTo>
                <a:cubicBezTo>
                  <a:pt x="126" y="13"/>
                  <a:pt x="126" y="14"/>
                  <a:pt x="125" y="15"/>
                </a:cubicBezTo>
                <a:cubicBezTo>
                  <a:pt x="124" y="15"/>
                  <a:pt x="124" y="14"/>
                  <a:pt x="124" y="14"/>
                </a:cubicBezTo>
                <a:cubicBezTo>
                  <a:pt x="124" y="14"/>
                  <a:pt x="124" y="14"/>
                  <a:pt x="124" y="14"/>
                </a:cubicBezTo>
                <a:cubicBezTo>
                  <a:pt x="123" y="13"/>
                  <a:pt x="123" y="13"/>
                  <a:pt x="122" y="13"/>
                </a:cubicBezTo>
                <a:cubicBezTo>
                  <a:pt x="123" y="12"/>
                  <a:pt x="125" y="13"/>
                  <a:pt x="126" y="12"/>
                </a:cubicBezTo>
                <a:close/>
                <a:moveTo>
                  <a:pt x="120" y="15"/>
                </a:moveTo>
                <a:cubicBezTo>
                  <a:pt x="119" y="15"/>
                  <a:pt x="119" y="15"/>
                  <a:pt x="119" y="15"/>
                </a:cubicBezTo>
                <a:cubicBezTo>
                  <a:pt x="119" y="15"/>
                  <a:pt x="119" y="14"/>
                  <a:pt x="119" y="14"/>
                </a:cubicBezTo>
                <a:cubicBezTo>
                  <a:pt x="120" y="14"/>
                  <a:pt x="120" y="14"/>
                  <a:pt x="120" y="14"/>
                </a:cubicBezTo>
                <a:cubicBezTo>
                  <a:pt x="120" y="15"/>
                  <a:pt x="120" y="15"/>
                  <a:pt x="120" y="15"/>
                </a:cubicBezTo>
                <a:close/>
                <a:moveTo>
                  <a:pt x="124" y="15"/>
                </a:moveTo>
                <a:cubicBezTo>
                  <a:pt x="124" y="16"/>
                  <a:pt x="122" y="16"/>
                  <a:pt x="123" y="17"/>
                </a:cubicBezTo>
                <a:cubicBezTo>
                  <a:pt x="122" y="18"/>
                  <a:pt x="121" y="18"/>
                  <a:pt x="120" y="18"/>
                </a:cubicBezTo>
                <a:cubicBezTo>
                  <a:pt x="120" y="18"/>
                  <a:pt x="120" y="17"/>
                  <a:pt x="119" y="17"/>
                </a:cubicBezTo>
                <a:cubicBezTo>
                  <a:pt x="120" y="16"/>
                  <a:pt x="120" y="15"/>
                  <a:pt x="121" y="15"/>
                </a:cubicBezTo>
                <a:cubicBezTo>
                  <a:pt x="122" y="15"/>
                  <a:pt x="123" y="15"/>
                  <a:pt x="124" y="15"/>
                </a:cubicBezTo>
                <a:close/>
                <a:moveTo>
                  <a:pt x="115" y="16"/>
                </a:moveTo>
                <a:cubicBezTo>
                  <a:pt x="115" y="16"/>
                  <a:pt x="115" y="16"/>
                  <a:pt x="115" y="16"/>
                </a:cubicBezTo>
                <a:cubicBezTo>
                  <a:pt x="115" y="15"/>
                  <a:pt x="115" y="15"/>
                  <a:pt x="115" y="15"/>
                </a:cubicBezTo>
                <a:cubicBezTo>
                  <a:pt x="116" y="15"/>
                  <a:pt x="116" y="15"/>
                  <a:pt x="116" y="15"/>
                </a:cubicBezTo>
                <a:cubicBezTo>
                  <a:pt x="117" y="17"/>
                  <a:pt x="114" y="16"/>
                  <a:pt x="115" y="18"/>
                </a:cubicBezTo>
                <a:cubicBezTo>
                  <a:pt x="114" y="20"/>
                  <a:pt x="112" y="18"/>
                  <a:pt x="111" y="21"/>
                </a:cubicBezTo>
                <a:cubicBezTo>
                  <a:pt x="110" y="19"/>
                  <a:pt x="114" y="18"/>
                  <a:pt x="111" y="18"/>
                </a:cubicBezTo>
                <a:cubicBezTo>
                  <a:pt x="109" y="20"/>
                  <a:pt x="109" y="20"/>
                  <a:pt x="109" y="20"/>
                </a:cubicBezTo>
                <a:cubicBezTo>
                  <a:pt x="109" y="20"/>
                  <a:pt x="109" y="20"/>
                  <a:pt x="109" y="20"/>
                </a:cubicBezTo>
                <a:cubicBezTo>
                  <a:pt x="108" y="20"/>
                  <a:pt x="108" y="21"/>
                  <a:pt x="107" y="21"/>
                </a:cubicBezTo>
                <a:cubicBezTo>
                  <a:pt x="107" y="20"/>
                  <a:pt x="108" y="20"/>
                  <a:pt x="107" y="19"/>
                </a:cubicBezTo>
                <a:cubicBezTo>
                  <a:pt x="106" y="20"/>
                  <a:pt x="106" y="20"/>
                  <a:pt x="106" y="20"/>
                </a:cubicBezTo>
                <a:cubicBezTo>
                  <a:pt x="106" y="20"/>
                  <a:pt x="106" y="20"/>
                  <a:pt x="106" y="19"/>
                </a:cubicBezTo>
                <a:cubicBezTo>
                  <a:pt x="105" y="20"/>
                  <a:pt x="105" y="20"/>
                  <a:pt x="105" y="20"/>
                </a:cubicBezTo>
                <a:cubicBezTo>
                  <a:pt x="105" y="19"/>
                  <a:pt x="106" y="19"/>
                  <a:pt x="106" y="18"/>
                </a:cubicBezTo>
                <a:cubicBezTo>
                  <a:pt x="108" y="18"/>
                  <a:pt x="108" y="17"/>
                  <a:pt x="109" y="17"/>
                </a:cubicBezTo>
                <a:cubicBezTo>
                  <a:pt x="110" y="16"/>
                  <a:pt x="112" y="16"/>
                  <a:pt x="112" y="15"/>
                </a:cubicBezTo>
                <a:cubicBezTo>
                  <a:pt x="113" y="15"/>
                  <a:pt x="115" y="15"/>
                  <a:pt x="115" y="16"/>
                </a:cubicBezTo>
                <a:close/>
                <a:moveTo>
                  <a:pt x="140" y="19"/>
                </a:moveTo>
                <a:cubicBezTo>
                  <a:pt x="140" y="21"/>
                  <a:pt x="140" y="21"/>
                  <a:pt x="140" y="21"/>
                </a:cubicBezTo>
                <a:cubicBezTo>
                  <a:pt x="139" y="21"/>
                  <a:pt x="137" y="21"/>
                  <a:pt x="137" y="19"/>
                </a:cubicBezTo>
                <a:cubicBezTo>
                  <a:pt x="137" y="19"/>
                  <a:pt x="138" y="19"/>
                  <a:pt x="138" y="19"/>
                </a:cubicBezTo>
                <a:cubicBezTo>
                  <a:pt x="137" y="18"/>
                  <a:pt x="138" y="17"/>
                  <a:pt x="139" y="16"/>
                </a:cubicBezTo>
                <a:cubicBezTo>
                  <a:pt x="140" y="16"/>
                  <a:pt x="139" y="18"/>
                  <a:pt x="140" y="19"/>
                </a:cubicBezTo>
                <a:close/>
                <a:moveTo>
                  <a:pt x="127" y="21"/>
                </a:moveTo>
                <a:cubicBezTo>
                  <a:pt x="127" y="21"/>
                  <a:pt x="127" y="21"/>
                  <a:pt x="127" y="21"/>
                </a:cubicBezTo>
                <a:cubicBezTo>
                  <a:pt x="127" y="20"/>
                  <a:pt x="128" y="19"/>
                  <a:pt x="128" y="18"/>
                </a:cubicBezTo>
                <a:cubicBezTo>
                  <a:pt x="128" y="19"/>
                  <a:pt x="128" y="20"/>
                  <a:pt x="127" y="21"/>
                </a:cubicBezTo>
                <a:close/>
                <a:moveTo>
                  <a:pt x="132" y="19"/>
                </a:moveTo>
                <a:cubicBezTo>
                  <a:pt x="132" y="20"/>
                  <a:pt x="132" y="20"/>
                  <a:pt x="132" y="20"/>
                </a:cubicBezTo>
                <a:cubicBezTo>
                  <a:pt x="132" y="20"/>
                  <a:pt x="131" y="19"/>
                  <a:pt x="131" y="19"/>
                </a:cubicBezTo>
                <a:cubicBezTo>
                  <a:pt x="131" y="19"/>
                  <a:pt x="132" y="19"/>
                  <a:pt x="132" y="19"/>
                </a:cubicBezTo>
                <a:close/>
                <a:moveTo>
                  <a:pt x="163" y="20"/>
                </a:moveTo>
                <a:cubicBezTo>
                  <a:pt x="163" y="21"/>
                  <a:pt x="163" y="21"/>
                  <a:pt x="163" y="21"/>
                </a:cubicBezTo>
                <a:cubicBezTo>
                  <a:pt x="162" y="21"/>
                  <a:pt x="162" y="21"/>
                  <a:pt x="162" y="21"/>
                </a:cubicBezTo>
                <a:cubicBezTo>
                  <a:pt x="162" y="20"/>
                  <a:pt x="162" y="20"/>
                  <a:pt x="162" y="20"/>
                </a:cubicBezTo>
                <a:cubicBezTo>
                  <a:pt x="162" y="21"/>
                  <a:pt x="162" y="20"/>
                  <a:pt x="163" y="20"/>
                </a:cubicBezTo>
                <a:close/>
                <a:moveTo>
                  <a:pt x="115" y="21"/>
                </a:moveTo>
                <a:cubicBezTo>
                  <a:pt x="114" y="22"/>
                  <a:pt x="114" y="22"/>
                  <a:pt x="114" y="22"/>
                </a:cubicBezTo>
                <a:cubicBezTo>
                  <a:pt x="116" y="22"/>
                  <a:pt x="116" y="23"/>
                  <a:pt x="116" y="24"/>
                </a:cubicBezTo>
                <a:cubicBezTo>
                  <a:pt x="115" y="24"/>
                  <a:pt x="115" y="24"/>
                  <a:pt x="115" y="24"/>
                </a:cubicBezTo>
                <a:cubicBezTo>
                  <a:pt x="117" y="25"/>
                  <a:pt x="115" y="26"/>
                  <a:pt x="116" y="26"/>
                </a:cubicBezTo>
                <a:cubicBezTo>
                  <a:pt x="117" y="26"/>
                  <a:pt x="118" y="27"/>
                  <a:pt x="118" y="26"/>
                </a:cubicBezTo>
                <a:cubicBezTo>
                  <a:pt x="118" y="25"/>
                  <a:pt x="119" y="25"/>
                  <a:pt x="119" y="24"/>
                </a:cubicBezTo>
                <a:cubicBezTo>
                  <a:pt x="119" y="23"/>
                  <a:pt x="119" y="23"/>
                  <a:pt x="119" y="22"/>
                </a:cubicBezTo>
                <a:cubicBezTo>
                  <a:pt x="120" y="22"/>
                  <a:pt x="120" y="22"/>
                  <a:pt x="121" y="21"/>
                </a:cubicBezTo>
                <a:cubicBezTo>
                  <a:pt x="121" y="22"/>
                  <a:pt x="120" y="23"/>
                  <a:pt x="121" y="23"/>
                </a:cubicBezTo>
                <a:cubicBezTo>
                  <a:pt x="121" y="24"/>
                  <a:pt x="120" y="24"/>
                  <a:pt x="120" y="24"/>
                </a:cubicBezTo>
                <a:cubicBezTo>
                  <a:pt x="120" y="25"/>
                  <a:pt x="120" y="25"/>
                  <a:pt x="121" y="25"/>
                </a:cubicBezTo>
                <a:cubicBezTo>
                  <a:pt x="120" y="26"/>
                  <a:pt x="120" y="26"/>
                  <a:pt x="120" y="26"/>
                </a:cubicBezTo>
                <a:cubicBezTo>
                  <a:pt x="120" y="26"/>
                  <a:pt x="121" y="25"/>
                  <a:pt x="121" y="26"/>
                </a:cubicBezTo>
                <a:cubicBezTo>
                  <a:pt x="121" y="26"/>
                  <a:pt x="121" y="26"/>
                  <a:pt x="121" y="26"/>
                </a:cubicBezTo>
                <a:cubicBezTo>
                  <a:pt x="121" y="26"/>
                  <a:pt x="121" y="26"/>
                  <a:pt x="121" y="26"/>
                </a:cubicBezTo>
                <a:cubicBezTo>
                  <a:pt x="122" y="26"/>
                  <a:pt x="122" y="26"/>
                  <a:pt x="122" y="25"/>
                </a:cubicBezTo>
                <a:cubicBezTo>
                  <a:pt x="123" y="25"/>
                  <a:pt x="123" y="26"/>
                  <a:pt x="123" y="26"/>
                </a:cubicBezTo>
                <a:cubicBezTo>
                  <a:pt x="122" y="27"/>
                  <a:pt x="121" y="30"/>
                  <a:pt x="118" y="29"/>
                </a:cubicBezTo>
                <a:cubicBezTo>
                  <a:pt x="119" y="29"/>
                  <a:pt x="118" y="29"/>
                  <a:pt x="118" y="29"/>
                </a:cubicBezTo>
                <a:cubicBezTo>
                  <a:pt x="118" y="29"/>
                  <a:pt x="118" y="29"/>
                  <a:pt x="118" y="29"/>
                </a:cubicBezTo>
                <a:cubicBezTo>
                  <a:pt x="117" y="28"/>
                  <a:pt x="116" y="29"/>
                  <a:pt x="115" y="29"/>
                </a:cubicBezTo>
                <a:cubicBezTo>
                  <a:pt x="114" y="30"/>
                  <a:pt x="112" y="29"/>
                  <a:pt x="111" y="30"/>
                </a:cubicBezTo>
                <a:cubicBezTo>
                  <a:pt x="111" y="29"/>
                  <a:pt x="110" y="29"/>
                  <a:pt x="110" y="28"/>
                </a:cubicBezTo>
                <a:cubicBezTo>
                  <a:pt x="112" y="28"/>
                  <a:pt x="114" y="28"/>
                  <a:pt x="115" y="27"/>
                </a:cubicBezTo>
                <a:cubicBezTo>
                  <a:pt x="114" y="27"/>
                  <a:pt x="113" y="27"/>
                  <a:pt x="112" y="27"/>
                </a:cubicBezTo>
                <a:cubicBezTo>
                  <a:pt x="112" y="27"/>
                  <a:pt x="112" y="26"/>
                  <a:pt x="112" y="26"/>
                </a:cubicBezTo>
                <a:cubicBezTo>
                  <a:pt x="111" y="26"/>
                  <a:pt x="111" y="27"/>
                  <a:pt x="110" y="27"/>
                </a:cubicBezTo>
                <a:cubicBezTo>
                  <a:pt x="110" y="26"/>
                  <a:pt x="110" y="26"/>
                  <a:pt x="110" y="26"/>
                </a:cubicBezTo>
                <a:cubicBezTo>
                  <a:pt x="110" y="27"/>
                  <a:pt x="110" y="27"/>
                  <a:pt x="110" y="27"/>
                </a:cubicBezTo>
                <a:cubicBezTo>
                  <a:pt x="109" y="26"/>
                  <a:pt x="108" y="26"/>
                  <a:pt x="108" y="25"/>
                </a:cubicBezTo>
                <a:cubicBezTo>
                  <a:pt x="109" y="24"/>
                  <a:pt x="111" y="26"/>
                  <a:pt x="111" y="24"/>
                </a:cubicBezTo>
                <a:cubicBezTo>
                  <a:pt x="111" y="24"/>
                  <a:pt x="110" y="24"/>
                  <a:pt x="110" y="24"/>
                </a:cubicBezTo>
                <a:cubicBezTo>
                  <a:pt x="110" y="23"/>
                  <a:pt x="110" y="23"/>
                  <a:pt x="110" y="23"/>
                </a:cubicBezTo>
                <a:cubicBezTo>
                  <a:pt x="111" y="23"/>
                  <a:pt x="112" y="23"/>
                  <a:pt x="112" y="23"/>
                </a:cubicBezTo>
                <a:cubicBezTo>
                  <a:pt x="111" y="22"/>
                  <a:pt x="111" y="22"/>
                  <a:pt x="111" y="22"/>
                </a:cubicBezTo>
                <a:cubicBezTo>
                  <a:pt x="111" y="21"/>
                  <a:pt x="112" y="21"/>
                  <a:pt x="113" y="22"/>
                </a:cubicBezTo>
                <a:cubicBezTo>
                  <a:pt x="113" y="20"/>
                  <a:pt x="114" y="21"/>
                  <a:pt x="115" y="21"/>
                </a:cubicBezTo>
                <a:close/>
                <a:moveTo>
                  <a:pt x="110" y="21"/>
                </a:moveTo>
                <a:cubicBezTo>
                  <a:pt x="109" y="22"/>
                  <a:pt x="108" y="23"/>
                  <a:pt x="107" y="23"/>
                </a:cubicBezTo>
                <a:cubicBezTo>
                  <a:pt x="108" y="22"/>
                  <a:pt x="109" y="22"/>
                  <a:pt x="110" y="21"/>
                </a:cubicBezTo>
                <a:close/>
                <a:moveTo>
                  <a:pt x="140" y="23"/>
                </a:moveTo>
                <a:cubicBezTo>
                  <a:pt x="139" y="24"/>
                  <a:pt x="138" y="23"/>
                  <a:pt x="137" y="23"/>
                </a:cubicBezTo>
                <a:cubicBezTo>
                  <a:pt x="137" y="21"/>
                  <a:pt x="140" y="22"/>
                  <a:pt x="140" y="23"/>
                </a:cubicBezTo>
                <a:close/>
                <a:moveTo>
                  <a:pt x="126" y="24"/>
                </a:moveTo>
                <a:cubicBezTo>
                  <a:pt x="126" y="25"/>
                  <a:pt x="126" y="25"/>
                  <a:pt x="126" y="25"/>
                </a:cubicBezTo>
                <a:cubicBezTo>
                  <a:pt x="126" y="25"/>
                  <a:pt x="126" y="24"/>
                  <a:pt x="126" y="23"/>
                </a:cubicBezTo>
                <a:cubicBezTo>
                  <a:pt x="126" y="23"/>
                  <a:pt x="126" y="24"/>
                  <a:pt x="126" y="24"/>
                </a:cubicBezTo>
                <a:close/>
                <a:moveTo>
                  <a:pt x="130" y="24"/>
                </a:moveTo>
                <a:cubicBezTo>
                  <a:pt x="130" y="24"/>
                  <a:pt x="129" y="24"/>
                  <a:pt x="129" y="24"/>
                </a:cubicBezTo>
                <a:cubicBezTo>
                  <a:pt x="129" y="24"/>
                  <a:pt x="130" y="24"/>
                  <a:pt x="130" y="24"/>
                </a:cubicBezTo>
                <a:close/>
                <a:moveTo>
                  <a:pt x="143" y="24"/>
                </a:moveTo>
                <a:cubicBezTo>
                  <a:pt x="142" y="24"/>
                  <a:pt x="143" y="25"/>
                  <a:pt x="143" y="25"/>
                </a:cubicBezTo>
                <a:cubicBezTo>
                  <a:pt x="143" y="25"/>
                  <a:pt x="142" y="25"/>
                  <a:pt x="143" y="25"/>
                </a:cubicBezTo>
                <a:cubicBezTo>
                  <a:pt x="142" y="25"/>
                  <a:pt x="142" y="25"/>
                  <a:pt x="142" y="25"/>
                </a:cubicBezTo>
                <a:cubicBezTo>
                  <a:pt x="142" y="25"/>
                  <a:pt x="142" y="24"/>
                  <a:pt x="143" y="24"/>
                </a:cubicBezTo>
                <a:close/>
                <a:moveTo>
                  <a:pt x="131" y="26"/>
                </a:moveTo>
                <a:cubicBezTo>
                  <a:pt x="132" y="26"/>
                  <a:pt x="132" y="25"/>
                  <a:pt x="132" y="25"/>
                </a:cubicBezTo>
                <a:cubicBezTo>
                  <a:pt x="133" y="27"/>
                  <a:pt x="131" y="28"/>
                  <a:pt x="130" y="29"/>
                </a:cubicBezTo>
                <a:cubicBezTo>
                  <a:pt x="131" y="30"/>
                  <a:pt x="131" y="30"/>
                  <a:pt x="131" y="30"/>
                </a:cubicBezTo>
                <a:cubicBezTo>
                  <a:pt x="130" y="30"/>
                  <a:pt x="130" y="30"/>
                  <a:pt x="129" y="30"/>
                </a:cubicBezTo>
                <a:cubicBezTo>
                  <a:pt x="130" y="31"/>
                  <a:pt x="129" y="31"/>
                  <a:pt x="129" y="31"/>
                </a:cubicBezTo>
                <a:cubicBezTo>
                  <a:pt x="128" y="31"/>
                  <a:pt x="127" y="31"/>
                  <a:pt x="126" y="31"/>
                </a:cubicBezTo>
                <a:cubicBezTo>
                  <a:pt x="127" y="31"/>
                  <a:pt x="127" y="30"/>
                  <a:pt x="127" y="30"/>
                </a:cubicBezTo>
                <a:cubicBezTo>
                  <a:pt x="129" y="29"/>
                  <a:pt x="129" y="29"/>
                  <a:pt x="129" y="29"/>
                </a:cubicBezTo>
                <a:cubicBezTo>
                  <a:pt x="128" y="28"/>
                  <a:pt x="127" y="29"/>
                  <a:pt x="126" y="28"/>
                </a:cubicBezTo>
                <a:cubicBezTo>
                  <a:pt x="126" y="27"/>
                  <a:pt x="126" y="27"/>
                  <a:pt x="126" y="27"/>
                </a:cubicBezTo>
                <a:cubicBezTo>
                  <a:pt x="126" y="27"/>
                  <a:pt x="126" y="27"/>
                  <a:pt x="126" y="27"/>
                </a:cubicBezTo>
                <a:cubicBezTo>
                  <a:pt x="125" y="27"/>
                  <a:pt x="125" y="27"/>
                  <a:pt x="125" y="27"/>
                </a:cubicBezTo>
                <a:cubicBezTo>
                  <a:pt x="126" y="26"/>
                  <a:pt x="126" y="26"/>
                  <a:pt x="126" y="26"/>
                </a:cubicBezTo>
                <a:cubicBezTo>
                  <a:pt x="125" y="26"/>
                  <a:pt x="125" y="26"/>
                  <a:pt x="125" y="26"/>
                </a:cubicBezTo>
                <a:cubicBezTo>
                  <a:pt x="125" y="25"/>
                  <a:pt x="126" y="25"/>
                  <a:pt x="126" y="25"/>
                </a:cubicBezTo>
                <a:cubicBezTo>
                  <a:pt x="127" y="26"/>
                  <a:pt x="125" y="27"/>
                  <a:pt x="127" y="28"/>
                </a:cubicBezTo>
                <a:cubicBezTo>
                  <a:pt x="127" y="27"/>
                  <a:pt x="128" y="26"/>
                  <a:pt x="128" y="25"/>
                </a:cubicBezTo>
                <a:cubicBezTo>
                  <a:pt x="129" y="26"/>
                  <a:pt x="129" y="27"/>
                  <a:pt x="129" y="28"/>
                </a:cubicBezTo>
                <a:cubicBezTo>
                  <a:pt x="130" y="27"/>
                  <a:pt x="128" y="25"/>
                  <a:pt x="130" y="24"/>
                </a:cubicBezTo>
                <a:cubicBezTo>
                  <a:pt x="131" y="26"/>
                  <a:pt x="131" y="26"/>
                  <a:pt x="131" y="26"/>
                </a:cubicBezTo>
                <a:close/>
                <a:moveTo>
                  <a:pt x="137" y="26"/>
                </a:moveTo>
                <a:cubicBezTo>
                  <a:pt x="138" y="26"/>
                  <a:pt x="137" y="28"/>
                  <a:pt x="139" y="27"/>
                </a:cubicBezTo>
                <a:cubicBezTo>
                  <a:pt x="139" y="27"/>
                  <a:pt x="140" y="27"/>
                  <a:pt x="140" y="28"/>
                </a:cubicBezTo>
                <a:cubicBezTo>
                  <a:pt x="140" y="28"/>
                  <a:pt x="140" y="28"/>
                  <a:pt x="140" y="28"/>
                </a:cubicBezTo>
                <a:cubicBezTo>
                  <a:pt x="141" y="30"/>
                  <a:pt x="141" y="30"/>
                  <a:pt x="141" y="30"/>
                </a:cubicBezTo>
                <a:cubicBezTo>
                  <a:pt x="140" y="30"/>
                  <a:pt x="140" y="29"/>
                  <a:pt x="139" y="29"/>
                </a:cubicBezTo>
                <a:cubicBezTo>
                  <a:pt x="139" y="29"/>
                  <a:pt x="139" y="29"/>
                  <a:pt x="139" y="30"/>
                </a:cubicBezTo>
                <a:cubicBezTo>
                  <a:pt x="139" y="30"/>
                  <a:pt x="139" y="30"/>
                  <a:pt x="139" y="30"/>
                </a:cubicBezTo>
                <a:cubicBezTo>
                  <a:pt x="139" y="30"/>
                  <a:pt x="138" y="30"/>
                  <a:pt x="138" y="30"/>
                </a:cubicBezTo>
                <a:cubicBezTo>
                  <a:pt x="138" y="30"/>
                  <a:pt x="138" y="31"/>
                  <a:pt x="139" y="31"/>
                </a:cubicBezTo>
                <a:cubicBezTo>
                  <a:pt x="140" y="31"/>
                  <a:pt x="140" y="31"/>
                  <a:pt x="140" y="31"/>
                </a:cubicBezTo>
                <a:cubicBezTo>
                  <a:pt x="140" y="31"/>
                  <a:pt x="139" y="32"/>
                  <a:pt x="140" y="33"/>
                </a:cubicBezTo>
                <a:cubicBezTo>
                  <a:pt x="140" y="32"/>
                  <a:pt x="140" y="32"/>
                  <a:pt x="140" y="32"/>
                </a:cubicBezTo>
                <a:cubicBezTo>
                  <a:pt x="141" y="33"/>
                  <a:pt x="142" y="33"/>
                  <a:pt x="143" y="34"/>
                </a:cubicBezTo>
                <a:cubicBezTo>
                  <a:pt x="143" y="33"/>
                  <a:pt x="143" y="33"/>
                  <a:pt x="143" y="33"/>
                </a:cubicBezTo>
                <a:cubicBezTo>
                  <a:pt x="144" y="33"/>
                  <a:pt x="145" y="33"/>
                  <a:pt x="146" y="33"/>
                </a:cubicBezTo>
                <a:cubicBezTo>
                  <a:pt x="146" y="34"/>
                  <a:pt x="147" y="33"/>
                  <a:pt x="148" y="33"/>
                </a:cubicBezTo>
                <a:cubicBezTo>
                  <a:pt x="149" y="34"/>
                  <a:pt x="150" y="34"/>
                  <a:pt x="150" y="36"/>
                </a:cubicBezTo>
                <a:cubicBezTo>
                  <a:pt x="149" y="36"/>
                  <a:pt x="149" y="36"/>
                  <a:pt x="148" y="37"/>
                </a:cubicBezTo>
                <a:cubicBezTo>
                  <a:pt x="149" y="37"/>
                  <a:pt x="149" y="37"/>
                  <a:pt x="149" y="37"/>
                </a:cubicBezTo>
                <a:cubicBezTo>
                  <a:pt x="149" y="37"/>
                  <a:pt x="149" y="37"/>
                  <a:pt x="149" y="37"/>
                </a:cubicBezTo>
                <a:cubicBezTo>
                  <a:pt x="148" y="37"/>
                  <a:pt x="148" y="37"/>
                  <a:pt x="148" y="37"/>
                </a:cubicBezTo>
                <a:cubicBezTo>
                  <a:pt x="148" y="38"/>
                  <a:pt x="147" y="39"/>
                  <a:pt x="147" y="38"/>
                </a:cubicBezTo>
                <a:cubicBezTo>
                  <a:pt x="146" y="38"/>
                  <a:pt x="145" y="38"/>
                  <a:pt x="145" y="38"/>
                </a:cubicBezTo>
                <a:cubicBezTo>
                  <a:pt x="145" y="38"/>
                  <a:pt x="145" y="38"/>
                  <a:pt x="145" y="38"/>
                </a:cubicBezTo>
                <a:cubicBezTo>
                  <a:pt x="145" y="37"/>
                  <a:pt x="145" y="37"/>
                  <a:pt x="145" y="37"/>
                </a:cubicBezTo>
                <a:cubicBezTo>
                  <a:pt x="145" y="36"/>
                  <a:pt x="145" y="36"/>
                  <a:pt x="145" y="36"/>
                </a:cubicBezTo>
                <a:cubicBezTo>
                  <a:pt x="144" y="37"/>
                  <a:pt x="145" y="37"/>
                  <a:pt x="144" y="38"/>
                </a:cubicBezTo>
                <a:cubicBezTo>
                  <a:pt x="143" y="37"/>
                  <a:pt x="141" y="37"/>
                  <a:pt x="140" y="37"/>
                </a:cubicBezTo>
                <a:cubicBezTo>
                  <a:pt x="140" y="37"/>
                  <a:pt x="140" y="37"/>
                  <a:pt x="140" y="37"/>
                </a:cubicBezTo>
                <a:cubicBezTo>
                  <a:pt x="139" y="37"/>
                  <a:pt x="139" y="37"/>
                  <a:pt x="139" y="37"/>
                </a:cubicBezTo>
                <a:cubicBezTo>
                  <a:pt x="139" y="36"/>
                  <a:pt x="139" y="37"/>
                  <a:pt x="139" y="37"/>
                </a:cubicBezTo>
                <a:cubicBezTo>
                  <a:pt x="138" y="36"/>
                  <a:pt x="139" y="36"/>
                  <a:pt x="139" y="35"/>
                </a:cubicBezTo>
                <a:cubicBezTo>
                  <a:pt x="138" y="35"/>
                  <a:pt x="136" y="36"/>
                  <a:pt x="136" y="35"/>
                </a:cubicBezTo>
                <a:cubicBezTo>
                  <a:pt x="136" y="35"/>
                  <a:pt x="136" y="35"/>
                  <a:pt x="136" y="35"/>
                </a:cubicBezTo>
                <a:cubicBezTo>
                  <a:pt x="135" y="34"/>
                  <a:pt x="136" y="33"/>
                  <a:pt x="136" y="32"/>
                </a:cubicBezTo>
                <a:cubicBezTo>
                  <a:pt x="138" y="31"/>
                  <a:pt x="137" y="30"/>
                  <a:pt x="137" y="28"/>
                </a:cubicBezTo>
                <a:cubicBezTo>
                  <a:pt x="137" y="28"/>
                  <a:pt x="137" y="28"/>
                  <a:pt x="137" y="28"/>
                </a:cubicBezTo>
                <a:cubicBezTo>
                  <a:pt x="137" y="28"/>
                  <a:pt x="137" y="28"/>
                  <a:pt x="137" y="28"/>
                </a:cubicBezTo>
                <a:cubicBezTo>
                  <a:pt x="136" y="28"/>
                  <a:pt x="136" y="27"/>
                  <a:pt x="135" y="27"/>
                </a:cubicBezTo>
                <a:cubicBezTo>
                  <a:pt x="136" y="27"/>
                  <a:pt x="135" y="27"/>
                  <a:pt x="135" y="26"/>
                </a:cubicBezTo>
                <a:cubicBezTo>
                  <a:pt x="134" y="25"/>
                  <a:pt x="135" y="25"/>
                  <a:pt x="135" y="24"/>
                </a:cubicBezTo>
                <a:cubicBezTo>
                  <a:pt x="136" y="24"/>
                  <a:pt x="137" y="25"/>
                  <a:pt x="137" y="26"/>
                </a:cubicBezTo>
                <a:close/>
                <a:moveTo>
                  <a:pt x="152" y="26"/>
                </a:moveTo>
                <a:cubicBezTo>
                  <a:pt x="151" y="27"/>
                  <a:pt x="152" y="28"/>
                  <a:pt x="152" y="28"/>
                </a:cubicBezTo>
                <a:cubicBezTo>
                  <a:pt x="152" y="27"/>
                  <a:pt x="152" y="27"/>
                  <a:pt x="152" y="27"/>
                </a:cubicBezTo>
                <a:cubicBezTo>
                  <a:pt x="151" y="28"/>
                  <a:pt x="151" y="28"/>
                  <a:pt x="151" y="28"/>
                </a:cubicBezTo>
                <a:cubicBezTo>
                  <a:pt x="151" y="28"/>
                  <a:pt x="151" y="28"/>
                  <a:pt x="151" y="28"/>
                </a:cubicBezTo>
                <a:cubicBezTo>
                  <a:pt x="152" y="28"/>
                  <a:pt x="151" y="26"/>
                  <a:pt x="152" y="26"/>
                </a:cubicBezTo>
                <a:close/>
                <a:moveTo>
                  <a:pt x="105" y="29"/>
                </a:moveTo>
                <a:cubicBezTo>
                  <a:pt x="105" y="29"/>
                  <a:pt x="106" y="30"/>
                  <a:pt x="106" y="30"/>
                </a:cubicBezTo>
                <a:cubicBezTo>
                  <a:pt x="106" y="31"/>
                  <a:pt x="107" y="33"/>
                  <a:pt x="105" y="33"/>
                </a:cubicBezTo>
                <a:cubicBezTo>
                  <a:pt x="103" y="34"/>
                  <a:pt x="100" y="33"/>
                  <a:pt x="98" y="36"/>
                </a:cubicBezTo>
                <a:cubicBezTo>
                  <a:pt x="98" y="36"/>
                  <a:pt x="98" y="36"/>
                  <a:pt x="98" y="35"/>
                </a:cubicBezTo>
                <a:cubicBezTo>
                  <a:pt x="96" y="36"/>
                  <a:pt x="96" y="39"/>
                  <a:pt x="94" y="38"/>
                </a:cubicBezTo>
                <a:cubicBezTo>
                  <a:pt x="95" y="38"/>
                  <a:pt x="95" y="38"/>
                  <a:pt x="95" y="38"/>
                </a:cubicBezTo>
                <a:cubicBezTo>
                  <a:pt x="94" y="38"/>
                  <a:pt x="93" y="38"/>
                  <a:pt x="92" y="38"/>
                </a:cubicBezTo>
                <a:cubicBezTo>
                  <a:pt x="92" y="38"/>
                  <a:pt x="92" y="38"/>
                  <a:pt x="92" y="37"/>
                </a:cubicBezTo>
                <a:cubicBezTo>
                  <a:pt x="92" y="37"/>
                  <a:pt x="92" y="37"/>
                  <a:pt x="92" y="37"/>
                </a:cubicBezTo>
                <a:cubicBezTo>
                  <a:pt x="93" y="36"/>
                  <a:pt x="92" y="36"/>
                  <a:pt x="92" y="35"/>
                </a:cubicBezTo>
                <a:cubicBezTo>
                  <a:pt x="91" y="35"/>
                  <a:pt x="91" y="35"/>
                  <a:pt x="91" y="35"/>
                </a:cubicBezTo>
                <a:cubicBezTo>
                  <a:pt x="92" y="34"/>
                  <a:pt x="93" y="34"/>
                  <a:pt x="94" y="32"/>
                </a:cubicBezTo>
                <a:cubicBezTo>
                  <a:pt x="94" y="33"/>
                  <a:pt x="94" y="33"/>
                  <a:pt x="94" y="33"/>
                </a:cubicBezTo>
                <a:cubicBezTo>
                  <a:pt x="95" y="32"/>
                  <a:pt x="95" y="32"/>
                  <a:pt x="95" y="31"/>
                </a:cubicBezTo>
                <a:cubicBezTo>
                  <a:pt x="99" y="31"/>
                  <a:pt x="96" y="25"/>
                  <a:pt x="101" y="27"/>
                </a:cubicBezTo>
                <a:cubicBezTo>
                  <a:pt x="102" y="27"/>
                  <a:pt x="103" y="30"/>
                  <a:pt x="105" y="29"/>
                </a:cubicBezTo>
                <a:close/>
                <a:moveTo>
                  <a:pt x="141" y="29"/>
                </a:moveTo>
                <a:cubicBezTo>
                  <a:pt x="141" y="28"/>
                  <a:pt x="141" y="28"/>
                  <a:pt x="141" y="27"/>
                </a:cubicBezTo>
                <a:cubicBezTo>
                  <a:pt x="141" y="27"/>
                  <a:pt x="141" y="27"/>
                  <a:pt x="141" y="27"/>
                </a:cubicBezTo>
                <a:cubicBezTo>
                  <a:pt x="141" y="27"/>
                  <a:pt x="141" y="28"/>
                  <a:pt x="141" y="29"/>
                </a:cubicBezTo>
                <a:close/>
                <a:moveTo>
                  <a:pt x="123" y="29"/>
                </a:moveTo>
                <a:cubicBezTo>
                  <a:pt x="123" y="29"/>
                  <a:pt x="123" y="29"/>
                  <a:pt x="123" y="30"/>
                </a:cubicBezTo>
                <a:cubicBezTo>
                  <a:pt x="122" y="30"/>
                  <a:pt x="122" y="29"/>
                  <a:pt x="122" y="29"/>
                </a:cubicBezTo>
                <a:cubicBezTo>
                  <a:pt x="122" y="29"/>
                  <a:pt x="123" y="29"/>
                  <a:pt x="123" y="29"/>
                </a:cubicBezTo>
                <a:close/>
                <a:moveTo>
                  <a:pt x="134" y="32"/>
                </a:moveTo>
                <a:cubicBezTo>
                  <a:pt x="134" y="33"/>
                  <a:pt x="134" y="34"/>
                  <a:pt x="133" y="34"/>
                </a:cubicBezTo>
                <a:cubicBezTo>
                  <a:pt x="132" y="34"/>
                  <a:pt x="131" y="33"/>
                  <a:pt x="131" y="32"/>
                </a:cubicBezTo>
                <a:cubicBezTo>
                  <a:pt x="132" y="32"/>
                  <a:pt x="133" y="29"/>
                  <a:pt x="134" y="32"/>
                </a:cubicBezTo>
                <a:close/>
                <a:moveTo>
                  <a:pt x="106" y="34"/>
                </a:moveTo>
                <a:cubicBezTo>
                  <a:pt x="106" y="35"/>
                  <a:pt x="106" y="36"/>
                  <a:pt x="105" y="36"/>
                </a:cubicBezTo>
                <a:cubicBezTo>
                  <a:pt x="106" y="37"/>
                  <a:pt x="106" y="35"/>
                  <a:pt x="107" y="35"/>
                </a:cubicBezTo>
                <a:cubicBezTo>
                  <a:pt x="109" y="37"/>
                  <a:pt x="109" y="37"/>
                  <a:pt x="109" y="37"/>
                </a:cubicBezTo>
                <a:cubicBezTo>
                  <a:pt x="108" y="38"/>
                  <a:pt x="107" y="37"/>
                  <a:pt x="107" y="38"/>
                </a:cubicBezTo>
                <a:cubicBezTo>
                  <a:pt x="108" y="38"/>
                  <a:pt x="109" y="38"/>
                  <a:pt x="110" y="38"/>
                </a:cubicBezTo>
                <a:cubicBezTo>
                  <a:pt x="110" y="38"/>
                  <a:pt x="111" y="37"/>
                  <a:pt x="110" y="36"/>
                </a:cubicBezTo>
                <a:cubicBezTo>
                  <a:pt x="111" y="37"/>
                  <a:pt x="111" y="37"/>
                  <a:pt x="111" y="38"/>
                </a:cubicBezTo>
                <a:cubicBezTo>
                  <a:pt x="111" y="38"/>
                  <a:pt x="111" y="38"/>
                  <a:pt x="111" y="38"/>
                </a:cubicBezTo>
                <a:cubicBezTo>
                  <a:pt x="111" y="39"/>
                  <a:pt x="111" y="39"/>
                  <a:pt x="111" y="39"/>
                </a:cubicBezTo>
                <a:cubicBezTo>
                  <a:pt x="111" y="40"/>
                  <a:pt x="110" y="41"/>
                  <a:pt x="110" y="42"/>
                </a:cubicBezTo>
                <a:cubicBezTo>
                  <a:pt x="110" y="43"/>
                  <a:pt x="111" y="42"/>
                  <a:pt x="111" y="42"/>
                </a:cubicBezTo>
                <a:cubicBezTo>
                  <a:pt x="111" y="40"/>
                  <a:pt x="113" y="39"/>
                  <a:pt x="113" y="37"/>
                </a:cubicBezTo>
                <a:cubicBezTo>
                  <a:pt x="113" y="36"/>
                  <a:pt x="114" y="36"/>
                  <a:pt x="114" y="36"/>
                </a:cubicBezTo>
                <a:cubicBezTo>
                  <a:pt x="114" y="36"/>
                  <a:pt x="114" y="36"/>
                  <a:pt x="115" y="36"/>
                </a:cubicBezTo>
                <a:cubicBezTo>
                  <a:pt x="115" y="36"/>
                  <a:pt x="115" y="36"/>
                  <a:pt x="115" y="36"/>
                </a:cubicBezTo>
                <a:cubicBezTo>
                  <a:pt x="117" y="38"/>
                  <a:pt x="114" y="41"/>
                  <a:pt x="114" y="44"/>
                </a:cubicBezTo>
                <a:cubicBezTo>
                  <a:pt x="112" y="44"/>
                  <a:pt x="114" y="45"/>
                  <a:pt x="114" y="46"/>
                </a:cubicBezTo>
                <a:cubicBezTo>
                  <a:pt x="114" y="47"/>
                  <a:pt x="114" y="47"/>
                  <a:pt x="115" y="47"/>
                </a:cubicBezTo>
                <a:cubicBezTo>
                  <a:pt x="114" y="48"/>
                  <a:pt x="117" y="49"/>
                  <a:pt x="115" y="51"/>
                </a:cubicBezTo>
                <a:cubicBezTo>
                  <a:pt x="115" y="50"/>
                  <a:pt x="115" y="50"/>
                  <a:pt x="114" y="50"/>
                </a:cubicBezTo>
                <a:cubicBezTo>
                  <a:pt x="113" y="50"/>
                  <a:pt x="113" y="50"/>
                  <a:pt x="113" y="50"/>
                </a:cubicBezTo>
                <a:cubicBezTo>
                  <a:pt x="112" y="50"/>
                  <a:pt x="112" y="50"/>
                  <a:pt x="112" y="50"/>
                </a:cubicBezTo>
                <a:cubicBezTo>
                  <a:pt x="112" y="50"/>
                  <a:pt x="112" y="51"/>
                  <a:pt x="112" y="51"/>
                </a:cubicBezTo>
                <a:cubicBezTo>
                  <a:pt x="112" y="52"/>
                  <a:pt x="113" y="51"/>
                  <a:pt x="113" y="51"/>
                </a:cubicBezTo>
                <a:cubicBezTo>
                  <a:pt x="113" y="51"/>
                  <a:pt x="113" y="51"/>
                  <a:pt x="113" y="52"/>
                </a:cubicBezTo>
                <a:cubicBezTo>
                  <a:pt x="114" y="52"/>
                  <a:pt x="113" y="52"/>
                  <a:pt x="113" y="53"/>
                </a:cubicBezTo>
                <a:cubicBezTo>
                  <a:pt x="112" y="53"/>
                  <a:pt x="111" y="53"/>
                  <a:pt x="110" y="52"/>
                </a:cubicBezTo>
                <a:cubicBezTo>
                  <a:pt x="109" y="52"/>
                  <a:pt x="109" y="52"/>
                  <a:pt x="109" y="52"/>
                </a:cubicBezTo>
                <a:cubicBezTo>
                  <a:pt x="109" y="52"/>
                  <a:pt x="109" y="52"/>
                  <a:pt x="109" y="52"/>
                </a:cubicBezTo>
                <a:cubicBezTo>
                  <a:pt x="109" y="52"/>
                  <a:pt x="109" y="52"/>
                  <a:pt x="109" y="52"/>
                </a:cubicBezTo>
                <a:cubicBezTo>
                  <a:pt x="108" y="51"/>
                  <a:pt x="108" y="51"/>
                  <a:pt x="108" y="51"/>
                </a:cubicBezTo>
                <a:cubicBezTo>
                  <a:pt x="108" y="51"/>
                  <a:pt x="108" y="50"/>
                  <a:pt x="108" y="50"/>
                </a:cubicBezTo>
                <a:cubicBezTo>
                  <a:pt x="107" y="50"/>
                  <a:pt x="107" y="51"/>
                  <a:pt x="106" y="51"/>
                </a:cubicBezTo>
                <a:cubicBezTo>
                  <a:pt x="105" y="51"/>
                  <a:pt x="104" y="51"/>
                  <a:pt x="103" y="52"/>
                </a:cubicBezTo>
                <a:cubicBezTo>
                  <a:pt x="102" y="51"/>
                  <a:pt x="100" y="52"/>
                  <a:pt x="99" y="52"/>
                </a:cubicBezTo>
                <a:cubicBezTo>
                  <a:pt x="97" y="50"/>
                  <a:pt x="101" y="49"/>
                  <a:pt x="98" y="48"/>
                </a:cubicBezTo>
                <a:cubicBezTo>
                  <a:pt x="97" y="48"/>
                  <a:pt x="97" y="48"/>
                  <a:pt x="96" y="47"/>
                </a:cubicBezTo>
                <a:cubicBezTo>
                  <a:pt x="96" y="46"/>
                  <a:pt x="96" y="45"/>
                  <a:pt x="96" y="45"/>
                </a:cubicBezTo>
                <a:cubicBezTo>
                  <a:pt x="99" y="44"/>
                  <a:pt x="101" y="46"/>
                  <a:pt x="104" y="46"/>
                </a:cubicBezTo>
                <a:cubicBezTo>
                  <a:pt x="103" y="42"/>
                  <a:pt x="99" y="44"/>
                  <a:pt x="97" y="42"/>
                </a:cubicBezTo>
                <a:cubicBezTo>
                  <a:pt x="97" y="41"/>
                  <a:pt x="97" y="40"/>
                  <a:pt x="98" y="40"/>
                </a:cubicBezTo>
                <a:cubicBezTo>
                  <a:pt x="99" y="40"/>
                  <a:pt x="101" y="40"/>
                  <a:pt x="101" y="40"/>
                </a:cubicBezTo>
                <a:cubicBezTo>
                  <a:pt x="101" y="40"/>
                  <a:pt x="102" y="40"/>
                  <a:pt x="102" y="40"/>
                </a:cubicBezTo>
                <a:cubicBezTo>
                  <a:pt x="100" y="39"/>
                  <a:pt x="99" y="40"/>
                  <a:pt x="98" y="39"/>
                </a:cubicBezTo>
                <a:cubicBezTo>
                  <a:pt x="98" y="39"/>
                  <a:pt x="98" y="39"/>
                  <a:pt x="98" y="39"/>
                </a:cubicBezTo>
                <a:cubicBezTo>
                  <a:pt x="98" y="39"/>
                  <a:pt x="98" y="39"/>
                  <a:pt x="98" y="39"/>
                </a:cubicBezTo>
                <a:cubicBezTo>
                  <a:pt x="99" y="39"/>
                  <a:pt x="99" y="39"/>
                  <a:pt x="99" y="39"/>
                </a:cubicBezTo>
                <a:cubicBezTo>
                  <a:pt x="98" y="38"/>
                  <a:pt x="98" y="38"/>
                  <a:pt x="98" y="38"/>
                </a:cubicBezTo>
                <a:cubicBezTo>
                  <a:pt x="100" y="37"/>
                  <a:pt x="101" y="35"/>
                  <a:pt x="103" y="34"/>
                </a:cubicBezTo>
                <a:cubicBezTo>
                  <a:pt x="104" y="34"/>
                  <a:pt x="105" y="33"/>
                  <a:pt x="106" y="34"/>
                </a:cubicBezTo>
                <a:close/>
                <a:moveTo>
                  <a:pt x="118" y="35"/>
                </a:moveTo>
                <a:cubicBezTo>
                  <a:pt x="119" y="37"/>
                  <a:pt x="117" y="37"/>
                  <a:pt x="117" y="38"/>
                </a:cubicBezTo>
                <a:cubicBezTo>
                  <a:pt x="115" y="37"/>
                  <a:pt x="117" y="36"/>
                  <a:pt x="115" y="35"/>
                </a:cubicBezTo>
                <a:cubicBezTo>
                  <a:pt x="116" y="34"/>
                  <a:pt x="117" y="34"/>
                  <a:pt x="118" y="35"/>
                </a:cubicBezTo>
                <a:cubicBezTo>
                  <a:pt x="118" y="35"/>
                  <a:pt x="118" y="35"/>
                  <a:pt x="118" y="35"/>
                </a:cubicBezTo>
                <a:close/>
                <a:moveTo>
                  <a:pt x="127" y="35"/>
                </a:moveTo>
                <a:cubicBezTo>
                  <a:pt x="127" y="36"/>
                  <a:pt x="126" y="36"/>
                  <a:pt x="126" y="36"/>
                </a:cubicBezTo>
                <a:cubicBezTo>
                  <a:pt x="125" y="36"/>
                  <a:pt x="125" y="36"/>
                  <a:pt x="125" y="36"/>
                </a:cubicBezTo>
                <a:cubicBezTo>
                  <a:pt x="126" y="35"/>
                  <a:pt x="126" y="35"/>
                  <a:pt x="126" y="35"/>
                </a:cubicBezTo>
                <a:cubicBezTo>
                  <a:pt x="126" y="36"/>
                  <a:pt x="127" y="35"/>
                  <a:pt x="127" y="35"/>
                </a:cubicBezTo>
                <a:close/>
                <a:moveTo>
                  <a:pt x="125" y="37"/>
                </a:moveTo>
                <a:cubicBezTo>
                  <a:pt x="126" y="37"/>
                  <a:pt x="127" y="36"/>
                  <a:pt x="127" y="37"/>
                </a:cubicBezTo>
                <a:cubicBezTo>
                  <a:pt x="127" y="37"/>
                  <a:pt x="127" y="37"/>
                  <a:pt x="127" y="37"/>
                </a:cubicBezTo>
                <a:cubicBezTo>
                  <a:pt x="127" y="37"/>
                  <a:pt x="127" y="37"/>
                  <a:pt x="126" y="38"/>
                </a:cubicBezTo>
                <a:cubicBezTo>
                  <a:pt x="127" y="39"/>
                  <a:pt x="125" y="39"/>
                  <a:pt x="124" y="39"/>
                </a:cubicBezTo>
                <a:cubicBezTo>
                  <a:pt x="126" y="40"/>
                  <a:pt x="126" y="40"/>
                  <a:pt x="126" y="40"/>
                </a:cubicBezTo>
                <a:cubicBezTo>
                  <a:pt x="126" y="41"/>
                  <a:pt x="125" y="41"/>
                  <a:pt x="126" y="41"/>
                </a:cubicBezTo>
                <a:cubicBezTo>
                  <a:pt x="126" y="41"/>
                  <a:pt x="126" y="41"/>
                  <a:pt x="126" y="41"/>
                </a:cubicBezTo>
                <a:cubicBezTo>
                  <a:pt x="126" y="41"/>
                  <a:pt x="126" y="41"/>
                  <a:pt x="126" y="41"/>
                </a:cubicBezTo>
                <a:cubicBezTo>
                  <a:pt x="126" y="42"/>
                  <a:pt x="125" y="43"/>
                  <a:pt x="125" y="44"/>
                </a:cubicBezTo>
                <a:cubicBezTo>
                  <a:pt x="124" y="44"/>
                  <a:pt x="123" y="45"/>
                  <a:pt x="122" y="45"/>
                </a:cubicBezTo>
                <a:cubicBezTo>
                  <a:pt x="122" y="45"/>
                  <a:pt x="122" y="45"/>
                  <a:pt x="121" y="46"/>
                </a:cubicBezTo>
                <a:cubicBezTo>
                  <a:pt x="121" y="44"/>
                  <a:pt x="121" y="42"/>
                  <a:pt x="119" y="41"/>
                </a:cubicBezTo>
                <a:cubicBezTo>
                  <a:pt x="120" y="40"/>
                  <a:pt x="119" y="38"/>
                  <a:pt x="121" y="38"/>
                </a:cubicBezTo>
                <a:cubicBezTo>
                  <a:pt x="121" y="39"/>
                  <a:pt x="121" y="40"/>
                  <a:pt x="122" y="41"/>
                </a:cubicBezTo>
                <a:cubicBezTo>
                  <a:pt x="122" y="40"/>
                  <a:pt x="123" y="39"/>
                  <a:pt x="122" y="39"/>
                </a:cubicBezTo>
                <a:cubicBezTo>
                  <a:pt x="123" y="39"/>
                  <a:pt x="123" y="39"/>
                  <a:pt x="123" y="38"/>
                </a:cubicBezTo>
                <a:cubicBezTo>
                  <a:pt x="123" y="38"/>
                  <a:pt x="122" y="38"/>
                  <a:pt x="122" y="37"/>
                </a:cubicBezTo>
                <a:cubicBezTo>
                  <a:pt x="123" y="37"/>
                  <a:pt x="123" y="38"/>
                  <a:pt x="123" y="37"/>
                </a:cubicBezTo>
                <a:cubicBezTo>
                  <a:pt x="123" y="37"/>
                  <a:pt x="123" y="36"/>
                  <a:pt x="123" y="36"/>
                </a:cubicBezTo>
                <a:cubicBezTo>
                  <a:pt x="124" y="36"/>
                  <a:pt x="125" y="36"/>
                  <a:pt x="125" y="37"/>
                </a:cubicBezTo>
                <a:close/>
                <a:moveTo>
                  <a:pt x="135" y="38"/>
                </a:moveTo>
                <a:cubicBezTo>
                  <a:pt x="133" y="39"/>
                  <a:pt x="132" y="44"/>
                  <a:pt x="129" y="41"/>
                </a:cubicBezTo>
                <a:cubicBezTo>
                  <a:pt x="129" y="41"/>
                  <a:pt x="129" y="41"/>
                  <a:pt x="129" y="42"/>
                </a:cubicBezTo>
                <a:cubicBezTo>
                  <a:pt x="129" y="42"/>
                  <a:pt x="129" y="43"/>
                  <a:pt x="129" y="43"/>
                </a:cubicBezTo>
                <a:cubicBezTo>
                  <a:pt x="128" y="43"/>
                  <a:pt x="127" y="45"/>
                  <a:pt x="126" y="44"/>
                </a:cubicBezTo>
                <a:cubicBezTo>
                  <a:pt x="127" y="42"/>
                  <a:pt x="128" y="39"/>
                  <a:pt x="129" y="38"/>
                </a:cubicBezTo>
                <a:cubicBezTo>
                  <a:pt x="130" y="38"/>
                  <a:pt x="130" y="38"/>
                  <a:pt x="130" y="38"/>
                </a:cubicBezTo>
                <a:cubicBezTo>
                  <a:pt x="129" y="36"/>
                  <a:pt x="132" y="36"/>
                  <a:pt x="133" y="37"/>
                </a:cubicBezTo>
                <a:cubicBezTo>
                  <a:pt x="133" y="38"/>
                  <a:pt x="134" y="37"/>
                  <a:pt x="135" y="38"/>
                </a:cubicBezTo>
                <a:close/>
                <a:moveTo>
                  <a:pt x="141" y="40"/>
                </a:moveTo>
                <a:cubicBezTo>
                  <a:pt x="140" y="41"/>
                  <a:pt x="138" y="43"/>
                  <a:pt x="137" y="44"/>
                </a:cubicBezTo>
                <a:cubicBezTo>
                  <a:pt x="138" y="45"/>
                  <a:pt x="135" y="46"/>
                  <a:pt x="136" y="48"/>
                </a:cubicBezTo>
                <a:cubicBezTo>
                  <a:pt x="137" y="48"/>
                  <a:pt x="137" y="49"/>
                  <a:pt x="136" y="49"/>
                </a:cubicBezTo>
                <a:cubicBezTo>
                  <a:pt x="136" y="50"/>
                  <a:pt x="137" y="50"/>
                  <a:pt x="137" y="50"/>
                </a:cubicBezTo>
                <a:cubicBezTo>
                  <a:pt x="140" y="49"/>
                  <a:pt x="135" y="46"/>
                  <a:pt x="139" y="46"/>
                </a:cubicBezTo>
                <a:cubicBezTo>
                  <a:pt x="139" y="46"/>
                  <a:pt x="139" y="46"/>
                  <a:pt x="139" y="45"/>
                </a:cubicBezTo>
                <a:cubicBezTo>
                  <a:pt x="139" y="45"/>
                  <a:pt x="139" y="45"/>
                  <a:pt x="139" y="45"/>
                </a:cubicBezTo>
                <a:cubicBezTo>
                  <a:pt x="139" y="45"/>
                  <a:pt x="139" y="45"/>
                  <a:pt x="139" y="45"/>
                </a:cubicBezTo>
                <a:cubicBezTo>
                  <a:pt x="138" y="43"/>
                  <a:pt x="140" y="43"/>
                  <a:pt x="140" y="42"/>
                </a:cubicBezTo>
                <a:cubicBezTo>
                  <a:pt x="141" y="42"/>
                  <a:pt x="141" y="42"/>
                  <a:pt x="141" y="42"/>
                </a:cubicBezTo>
                <a:cubicBezTo>
                  <a:pt x="141" y="42"/>
                  <a:pt x="141" y="42"/>
                  <a:pt x="141" y="42"/>
                </a:cubicBezTo>
                <a:cubicBezTo>
                  <a:pt x="142" y="42"/>
                  <a:pt x="142" y="42"/>
                  <a:pt x="142" y="42"/>
                </a:cubicBezTo>
                <a:cubicBezTo>
                  <a:pt x="142" y="42"/>
                  <a:pt x="142" y="42"/>
                  <a:pt x="142" y="42"/>
                </a:cubicBezTo>
                <a:cubicBezTo>
                  <a:pt x="143" y="42"/>
                  <a:pt x="143" y="41"/>
                  <a:pt x="144" y="41"/>
                </a:cubicBezTo>
                <a:cubicBezTo>
                  <a:pt x="144" y="42"/>
                  <a:pt x="145" y="41"/>
                  <a:pt x="145" y="41"/>
                </a:cubicBezTo>
                <a:cubicBezTo>
                  <a:pt x="144" y="43"/>
                  <a:pt x="145" y="44"/>
                  <a:pt x="144" y="45"/>
                </a:cubicBezTo>
                <a:cubicBezTo>
                  <a:pt x="144" y="45"/>
                  <a:pt x="144" y="47"/>
                  <a:pt x="143" y="47"/>
                </a:cubicBezTo>
                <a:cubicBezTo>
                  <a:pt x="143" y="48"/>
                  <a:pt x="143" y="48"/>
                  <a:pt x="143" y="48"/>
                </a:cubicBezTo>
                <a:cubicBezTo>
                  <a:pt x="144" y="47"/>
                  <a:pt x="145" y="46"/>
                  <a:pt x="146" y="47"/>
                </a:cubicBezTo>
                <a:cubicBezTo>
                  <a:pt x="146" y="47"/>
                  <a:pt x="147" y="48"/>
                  <a:pt x="147" y="48"/>
                </a:cubicBezTo>
                <a:cubicBezTo>
                  <a:pt x="147" y="48"/>
                  <a:pt x="147" y="48"/>
                  <a:pt x="147" y="48"/>
                </a:cubicBezTo>
                <a:cubicBezTo>
                  <a:pt x="147" y="47"/>
                  <a:pt x="147" y="47"/>
                  <a:pt x="147" y="47"/>
                </a:cubicBezTo>
                <a:cubicBezTo>
                  <a:pt x="147" y="46"/>
                  <a:pt x="148" y="46"/>
                  <a:pt x="148" y="46"/>
                </a:cubicBezTo>
                <a:cubicBezTo>
                  <a:pt x="149" y="47"/>
                  <a:pt x="150" y="47"/>
                  <a:pt x="150" y="48"/>
                </a:cubicBezTo>
                <a:cubicBezTo>
                  <a:pt x="150" y="49"/>
                  <a:pt x="150" y="49"/>
                  <a:pt x="150" y="49"/>
                </a:cubicBezTo>
                <a:cubicBezTo>
                  <a:pt x="151" y="49"/>
                  <a:pt x="151" y="49"/>
                  <a:pt x="151" y="49"/>
                </a:cubicBezTo>
                <a:cubicBezTo>
                  <a:pt x="151" y="50"/>
                  <a:pt x="149" y="49"/>
                  <a:pt x="149" y="50"/>
                </a:cubicBezTo>
                <a:cubicBezTo>
                  <a:pt x="150" y="51"/>
                  <a:pt x="150" y="50"/>
                  <a:pt x="151" y="50"/>
                </a:cubicBezTo>
                <a:cubicBezTo>
                  <a:pt x="151" y="50"/>
                  <a:pt x="151" y="51"/>
                  <a:pt x="151" y="51"/>
                </a:cubicBezTo>
                <a:cubicBezTo>
                  <a:pt x="151" y="51"/>
                  <a:pt x="151" y="51"/>
                  <a:pt x="151" y="51"/>
                </a:cubicBezTo>
                <a:cubicBezTo>
                  <a:pt x="151" y="52"/>
                  <a:pt x="151" y="52"/>
                  <a:pt x="151" y="52"/>
                </a:cubicBezTo>
                <a:cubicBezTo>
                  <a:pt x="151" y="52"/>
                  <a:pt x="151" y="52"/>
                  <a:pt x="151" y="52"/>
                </a:cubicBezTo>
                <a:cubicBezTo>
                  <a:pt x="152" y="51"/>
                  <a:pt x="152" y="51"/>
                  <a:pt x="152" y="51"/>
                </a:cubicBezTo>
                <a:cubicBezTo>
                  <a:pt x="153" y="51"/>
                  <a:pt x="153" y="52"/>
                  <a:pt x="153" y="53"/>
                </a:cubicBezTo>
                <a:cubicBezTo>
                  <a:pt x="153" y="53"/>
                  <a:pt x="153" y="53"/>
                  <a:pt x="153" y="53"/>
                </a:cubicBezTo>
                <a:cubicBezTo>
                  <a:pt x="153" y="53"/>
                  <a:pt x="153" y="54"/>
                  <a:pt x="153" y="54"/>
                </a:cubicBezTo>
                <a:cubicBezTo>
                  <a:pt x="153" y="54"/>
                  <a:pt x="153" y="53"/>
                  <a:pt x="154" y="53"/>
                </a:cubicBezTo>
                <a:cubicBezTo>
                  <a:pt x="154" y="54"/>
                  <a:pt x="153" y="54"/>
                  <a:pt x="154" y="54"/>
                </a:cubicBezTo>
                <a:cubicBezTo>
                  <a:pt x="154" y="54"/>
                  <a:pt x="154" y="54"/>
                  <a:pt x="154" y="54"/>
                </a:cubicBezTo>
                <a:cubicBezTo>
                  <a:pt x="154" y="54"/>
                  <a:pt x="154" y="54"/>
                  <a:pt x="154" y="54"/>
                </a:cubicBezTo>
                <a:cubicBezTo>
                  <a:pt x="155" y="54"/>
                  <a:pt x="155" y="54"/>
                  <a:pt x="155" y="54"/>
                </a:cubicBezTo>
                <a:cubicBezTo>
                  <a:pt x="156" y="55"/>
                  <a:pt x="156" y="55"/>
                  <a:pt x="156" y="55"/>
                </a:cubicBezTo>
                <a:cubicBezTo>
                  <a:pt x="154" y="56"/>
                  <a:pt x="154" y="56"/>
                  <a:pt x="154" y="56"/>
                </a:cubicBezTo>
                <a:cubicBezTo>
                  <a:pt x="155" y="56"/>
                  <a:pt x="155" y="56"/>
                  <a:pt x="155" y="56"/>
                </a:cubicBezTo>
                <a:cubicBezTo>
                  <a:pt x="155" y="57"/>
                  <a:pt x="155" y="57"/>
                  <a:pt x="155" y="57"/>
                </a:cubicBezTo>
                <a:cubicBezTo>
                  <a:pt x="155" y="57"/>
                  <a:pt x="155" y="57"/>
                  <a:pt x="155" y="57"/>
                </a:cubicBezTo>
                <a:cubicBezTo>
                  <a:pt x="155" y="57"/>
                  <a:pt x="156" y="57"/>
                  <a:pt x="156" y="56"/>
                </a:cubicBezTo>
                <a:cubicBezTo>
                  <a:pt x="156" y="57"/>
                  <a:pt x="157" y="57"/>
                  <a:pt x="156" y="58"/>
                </a:cubicBezTo>
                <a:cubicBezTo>
                  <a:pt x="156" y="58"/>
                  <a:pt x="155" y="58"/>
                  <a:pt x="155" y="58"/>
                </a:cubicBezTo>
                <a:cubicBezTo>
                  <a:pt x="155" y="59"/>
                  <a:pt x="156" y="59"/>
                  <a:pt x="157" y="60"/>
                </a:cubicBezTo>
                <a:cubicBezTo>
                  <a:pt x="156" y="60"/>
                  <a:pt x="155" y="60"/>
                  <a:pt x="155" y="59"/>
                </a:cubicBezTo>
                <a:cubicBezTo>
                  <a:pt x="155" y="60"/>
                  <a:pt x="155" y="60"/>
                  <a:pt x="155" y="60"/>
                </a:cubicBezTo>
                <a:cubicBezTo>
                  <a:pt x="155" y="60"/>
                  <a:pt x="155" y="60"/>
                  <a:pt x="155" y="61"/>
                </a:cubicBezTo>
                <a:cubicBezTo>
                  <a:pt x="154" y="60"/>
                  <a:pt x="154" y="61"/>
                  <a:pt x="154" y="61"/>
                </a:cubicBezTo>
                <a:cubicBezTo>
                  <a:pt x="154" y="62"/>
                  <a:pt x="155" y="62"/>
                  <a:pt x="155" y="62"/>
                </a:cubicBezTo>
                <a:cubicBezTo>
                  <a:pt x="155" y="62"/>
                  <a:pt x="155" y="62"/>
                  <a:pt x="155" y="63"/>
                </a:cubicBezTo>
                <a:cubicBezTo>
                  <a:pt x="156" y="63"/>
                  <a:pt x="156" y="65"/>
                  <a:pt x="157" y="64"/>
                </a:cubicBezTo>
                <a:cubicBezTo>
                  <a:pt x="157" y="64"/>
                  <a:pt x="157" y="64"/>
                  <a:pt x="157" y="64"/>
                </a:cubicBezTo>
                <a:cubicBezTo>
                  <a:pt x="157" y="65"/>
                  <a:pt x="158" y="65"/>
                  <a:pt x="158" y="65"/>
                </a:cubicBezTo>
                <a:cubicBezTo>
                  <a:pt x="158" y="65"/>
                  <a:pt x="158" y="66"/>
                  <a:pt x="158" y="66"/>
                </a:cubicBezTo>
                <a:cubicBezTo>
                  <a:pt x="158" y="67"/>
                  <a:pt x="158" y="66"/>
                  <a:pt x="159" y="66"/>
                </a:cubicBezTo>
                <a:cubicBezTo>
                  <a:pt x="158" y="67"/>
                  <a:pt x="159" y="67"/>
                  <a:pt x="159" y="67"/>
                </a:cubicBezTo>
                <a:cubicBezTo>
                  <a:pt x="160" y="67"/>
                  <a:pt x="160" y="67"/>
                  <a:pt x="161" y="68"/>
                </a:cubicBezTo>
                <a:cubicBezTo>
                  <a:pt x="161" y="68"/>
                  <a:pt x="161" y="68"/>
                  <a:pt x="161" y="68"/>
                </a:cubicBezTo>
                <a:cubicBezTo>
                  <a:pt x="160" y="68"/>
                  <a:pt x="160" y="68"/>
                  <a:pt x="160" y="68"/>
                </a:cubicBezTo>
                <a:cubicBezTo>
                  <a:pt x="160" y="68"/>
                  <a:pt x="160" y="69"/>
                  <a:pt x="160" y="69"/>
                </a:cubicBezTo>
                <a:cubicBezTo>
                  <a:pt x="160" y="69"/>
                  <a:pt x="160" y="69"/>
                  <a:pt x="159" y="69"/>
                </a:cubicBezTo>
                <a:cubicBezTo>
                  <a:pt x="159" y="69"/>
                  <a:pt x="159" y="69"/>
                  <a:pt x="159" y="69"/>
                </a:cubicBezTo>
                <a:cubicBezTo>
                  <a:pt x="159" y="69"/>
                  <a:pt x="159" y="69"/>
                  <a:pt x="159" y="69"/>
                </a:cubicBezTo>
                <a:cubicBezTo>
                  <a:pt x="159" y="70"/>
                  <a:pt x="158" y="70"/>
                  <a:pt x="158" y="71"/>
                </a:cubicBezTo>
                <a:cubicBezTo>
                  <a:pt x="158" y="70"/>
                  <a:pt x="158" y="70"/>
                  <a:pt x="158" y="70"/>
                </a:cubicBezTo>
                <a:cubicBezTo>
                  <a:pt x="157" y="71"/>
                  <a:pt x="157" y="72"/>
                  <a:pt x="157" y="72"/>
                </a:cubicBezTo>
                <a:cubicBezTo>
                  <a:pt x="156" y="73"/>
                  <a:pt x="156" y="72"/>
                  <a:pt x="155" y="72"/>
                </a:cubicBezTo>
                <a:cubicBezTo>
                  <a:pt x="156" y="71"/>
                  <a:pt x="154" y="69"/>
                  <a:pt x="156" y="69"/>
                </a:cubicBezTo>
                <a:cubicBezTo>
                  <a:pt x="156" y="69"/>
                  <a:pt x="155" y="69"/>
                  <a:pt x="155" y="69"/>
                </a:cubicBezTo>
                <a:cubicBezTo>
                  <a:pt x="154" y="67"/>
                  <a:pt x="154" y="67"/>
                  <a:pt x="154" y="67"/>
                </a:cubicBezTo>
                <a:cubicBezTo>
                  <a:pt x="152" y="68"/>
                  <a:pt x="152" y="68"/>
                  <a:pt x="152" y="68"/>
                </a:cubicBezTo>
                <a:cubicBezTo>
                  <a:pt x="153" y="69"/>
                  <a:pt x="153" y="69"/>
                  <a:pt x="153" y="69"/>
                </a:cubicBezTo>
                <a:cubicBezTo>
                  <a:pt x="152" y="69"/>
                  <a:pt x="152" y="69"/>
                  <a:pt x="152" y="69"/>
                </a:cubicBezTo>
                <a:cubicBezTo>
                  <a:pt x="152" y="69"/>
                  <a:pt x="152" y="69"/>
                  <a:pt x="152" y="68"/>
                </a:cubicBezTo>
                <a:cubicBezTo>
                  <a:pt x="152" y="68"/>
                  <a:pt x="152" y="69"/>
                  <a:pt x="151" y="69"/>
                </a:cubicBezTo>
                <a:cubicBezTo>
                  <a:pt x="152" y="70"/>
                  <a:pt x="152" y="72"/>
                  <a:pt x="154" y="73"/>
                </a:cubicBezTo>
                <a:cubicBezTo>
                  <a:pt x="154" y="73"/>
                  <a:pt x="154" y="73"/>
                  <a:pt x="154" y="73"/>
                </a:cubicBezTo>
                <a:cubicBezTo>
                  <a:pt x="154" y="73"/>
                  <a:pt x="154" y="73"/>
                  <a:pt x="154" y="74"/>
                </a:cubicBezTo>
                <a:cubicBezTo>
                  <a:pt x="154" y="74"/>
                  <a:pt x="154" y="74"/>
                  <a:pt x="154" y="74"/>
                </a:cubicBezTo>
                <a:cubicBezTo>
                  <a:pt x="154" y="75"/>
                  <a:pt x="155" y="76"/>
                  <a:pt x="154" y="77"/>
                </a:cubicBezTo>
                <a:cubicBezTo>
                  <a:pt x="154" y="77"/>
                  <a:pt x="153" y="78"/>
                  <a:pt x="153" y="79"/>
                </a:cubicBezTo>
                <a:cubicBezTo>
                  <a:pt x="152" y="77"/>
                  <a:pt x="151" y="76"/>
                  <a:pt x="149" y="75"/>
                </a:cubicBezTo>
                <a:cubicBezTo>
                  <a:pt x="149" y="76"/>
                  <a:pt x="150" y="77"/>
                  <a:pt x="151" y="78"/>
                </a:cubicBezTo>
                <a:cubicBezTo>
                  <a:pt x="150" y="79"/>
                  <a:pt x="152" y="79"/>
                  <a:pt x="151" y="80"/>
                </a:cubicBezTo>
                <a:cubicBezTo>
                  <a:pt x="151" y="80"/>
                  <a:pt x="151" y="80"/>
                  <a:pt x="151" y="80"/>
                </a:cubicBezTo>
                <a:cubicBezTo>
                  <a:pt x="149" y="79"/>
                  <a:pt x="147" y="78"/>
                  <a:pt x="146" y="77"/>
                </a:cubicBezTo>
                <a:cubicBezTo>
                  <a:pt x="143" y="76"/>
                  <a:pt x="147" y="75"/>
                  <a:pt x="145" y="74"/>
                </a:cubicBezTo>
                <a:cubicBezTo>
                  <a:pt x="144" y="74"/>
                  <a:pt x="144" y="72"/>
                  <a:pt x="143" y="72"/>
                </a:cubicBezTo>
                <a:cubicBezTo>
                  <a:pt x="142" y="73"/>
                  <a:pt x="144" y="72"/>
                  <a:pt x="143" y="72"/>
                </a:cubicBezTo>
                <a:cubicBezTo>
                  <a:pt x="142" y="72"/>
                  <a:pt x="141" y="73"/>
                  <a:pt x="141" y="72"/>
                </a:cubicBezTo>
                <a:cubicBezTo>
                  <a:pt x="140" y="72"/>
                  <a:pt x="140" y="73"/>
                  <a:pt x="139" y="72"/>
                </a:cubicBezTo>
                <a:cubicBezTo>
                  <a:pt x="138" y="72"/>
                  <a:pt x="137" y="71"/>
                  <a:pt x="138" y="71"/>
                </a:cubicBezTo>
                <a:cubicBezTo>
                  <a:pt x="138" y="70"/>
                  <a:pt x="140" y="70"/>
                  <a:pt x="139" y="69"/>
                </a:cubicBezTo>
                <a:cubicBezTo>
                  <a:pt x="140" y="70"/>
                  <a:pt x="142" y="71"/>
                  <a:pt x="143" y="70"/>
                </a:cubicBezTo>
                <a:cubicBezTo>
                  <a:pt x="143" y="70"/>
                  <a:pt x="143" y="70"/>
                  <a:pt x="143" y="70"/>
                </a:cubicBezTo>
                <a:cubicBezTo>
                  <a:pt x="144" y="69"/>
                  <a:pt x="144" y="69"/>
                  <a:pt x="144" y="69"/>
                </a:cubicBezTo>
                <a:cubicBezTo>
                  <a:pt x="144" y="70"/>
                  <a:pt x="144" y="70"/>
                  <a:pt x="144" y="70"/>
                </a:cubicBezTo>
                <a:cubicBezTo>
                  <a:pt x="145" y="69"/>
                  <a:pt x="144" y="69"/>
                  <a:pt x="144" y="68"/>
                </a:cubicBezTo>
                <a:cubicBezTo>
                  <a:pt x="146" y="67"/>
                  <a:pt x="146" y="66"/>
                  <a:pt x="148" y="65"/>
                </a:cubicBezTo>
                <a:cubicBezTo>
                  <a:pt x="148" y="64"/>
                  <a:pt x="148" y="63"/>
                  <a:pt x="148" y="62"/>
                </a:cubicBezTo>
                <a:cubicBezTo>
                  <a:pt x="147" y="61"/>
                  <a:pt x="147" y="61"/>
                  <a:pt x="147" y="60"/>
                </a:cubicBezTo>
                <a:cubicBezTo>
                  <a:pt x="147" y="60"/>
                  <a:pt x="147" y="60"/>
                  <a:pt x="147" y="60"/>
                </a:cubicBezTo>
                <a:cubicBezTo>
                  <a:pt x="146" y="60"/>
                  <a:pt x="146" y="60"/>
                  <a:pt x="146" y="60"/>
                </a:cubicBezTo>
                <a:cubicBezTo>
                  <a:pt x="146" y="60"/>
                  <a:pt x="147" y="60"/>
                  <a:pt x="147" y="60"/>
                </a:cubicBezTo>
                <a:cubicBezTo>
                  <a:pt x="146" y="59"/>
                  <a:pt x="146" y="59"/>
                  <a:pt x="146" y="59"/>
                </a:cubicBezTo>
                <a:cubicBezTo>
                  <a:pt x="146" y="59"/>
                  <a:pt x="147" y="59"/>
                  <a:pt x="147" y="59"/>
                </a:cubicBezTo>
                <a:cubicBezTo>
                  <a:pt x="146" y="59"/>
                  <a:pt x="146" y="59"/>
                  <a:pt x="146" y="59"/>
                </a:cubicBezTo>
                <a:cubicBezTo>
                  <a:pt x="146" y="59"/>
                  <a:pt x="146" y="59"/>
                  <a:pt x="146" y="59"/>
                </a:cubicBezTo>
                <a:cubicBezTo>
                  <a:pt x="145" y="59"/>
                  <a:pt x="145" y="59"/>
                  <a:pt x="144" y="59"/>
                </a:cubicBezTo>
                <a:cubicBezTo>
                  <a:pt x="144" y="59"/>
                  <a:pt x="144" y="59"/>
                  <a:pt x="144" y="59"/>
                </a:cubicBezTo>
                <a:cubicBezTo>
                  <a:pt x="145" y="59"/>
                  <a:pt x="145" y="59"/>
                  <a:pt x="146" y="58"/>
                </a:cubicBezTo>
                <a:cubicBezTo>
                  <a:pt x="144" y="57"/>
                  <a:pt x="144" y="57"/>
                  <a:pt x="144" y="57"/>
                </a:cubicBezTo>
                <a:cubicBezTo>
                  <a:pt x="145" y="57"/>
                  <a:pt x="145" y="57"/>
                  <a:pt x="145" y="56"/>
                </a:cubicBezTo>
                <a:cubicBezTo>
                  <a:pt x="145" y="56"/>
                  <a:pt x="145" y="56"/>
                  <a:pt x="144" y="56"/>
                </a:cubicBezTo>
                <a:cubicBezTo>
                  <a:pt x="144" y="55"/>
                  <a:pt x="144" y="55"/>
                  <a:pt x="145" y="54"/>
                </a:cubicBezTo>
                <a:cubicBezTo>
                  <a:pt x="144" y="54"/>
                  <a:pt x="144" y="54"/>
                  <a:pt x="144" y="54"/>
                </a:cubicBezTo>
                <a:cubicBezTo>
                  <a:pt x="144" y="54"/>
                  <a:pt x="144" y="54"/>
                  <a:pt x="144" y="54"/>
                </a:cubicBezTo>
                <a:cubicBezTo>
                  <a:pt x="143" y="53"/>
                  <a:pt x="143" y="53"/>
                  <a:pt x="143" y="53"/>
                </a:cubicBezTo>
                <a:cubicBezTo>
                  <a:pt x="143" y="53"/>
                  <a:pt x="143" y="53"/>
                  <a:pt x="143" y="52"/>
                </a:cubicBezTo>
                <a:cubicBezTo>
                  <a:pt x="143" y="52"/>
                  <a:pt x="143" y="52"/>
                  <a:pt x="143" y="52"/>
                </a:cubicBezTo>
                <a:cubicBezTo>
                  <a:pt x="141" y="53"/>
                  <a:pt x="145" y="55"/>
                  <a:pt x="141" y="55"/>
                </a:cubicBezTo>
                <a:cubicBezTo>
                  <a:pt x="141" y="54"/>
                  <a:pt x="141" y="54"/>
                  <a:pt x="140" y="54"/>
                </a:cubicBezTo>
                <a:cubicBezTo>
                  <a:pt x="140" y="54"/>
                  <a:pt x="140" y="55"/>
                  <a:pt x="140" y="55"/>
                </a:cubicBezTo>
                <a:cubicBezTo>
                  <a:pt x="139" y="54"/>
                  <a:pt x="139" y="54"/>
                  <a:pt x="139" y="54"/>
                </a:cubicBezTo>
                <a:cubicBezTo>
                  <a:pt x="138" y="54"/>
                  <a:pt x="136" y="54"/>
                  <a:pt x="135" y="53"/>
                </a:cubicBezTo>
                <a:cubicBezTo>
                  <a:pt x="134" y="54"/>
                  <a:pt x="134" y="51"/>
                  <a:pt x="133" y="52"/>
                </a:cubicBezTo>
                <a:cubicBezTo>
                  <a:pt x="132" y="52"/>
                  <a:pt x="132" y="51"/>
                  <a:pt x="131" y="51"/>
                </a:cubicBezTo>
                <a:cubicBezTo>
                  <a:pt x="131" y="49"/>
                  <a:pt x="131" y="49"/>
                  <a:pt x="131" y="49"/>
                </a:cubicBezTo>
                <a:cubicBezTo>
                  <a:pt x="132" y="49"/>
                  <a:pt x="133" y="51"/>
                  <a:pt x="134" y="50"/>
                </a:cubicBezTo>
                <a:cubicBezTo>
                  <a:pt x="134" y="48"/>
                  <a:pt x="132" y="49"/>
                  <a:pt x="131" y="48"/>
                </a:cubicBezTo>
                <a:cubicBezTo>
                  <a:pt x="133" y="45"/>
                  <a:pt x="135" y="42"/>
                  <a:pt x="138" y="40"/>
                </a:cubicBezTo>
                <a:cubicBezTo>
                  <a:pt x="139" y="40"/>
                  <a:pt x="140" y="39"/>
                  <a:pt x="141" y="40"/>
                </a:cubicBezTo>
                <a:close/>
                <a:moveTo>
                  <a:pt x="150" y="45"/>
                </a:moveTo>
                <a:cubicBezTo>
                  <a:pt x="150" y="45"/>
                  <a:pt x="149" y="45"/>
                  <a:pt x="150" y="46"/>
                </a:cubicBezTo>
                <a:cubicBezTo>
                  <a:pt x="149" y="44"/>
                  <a:pt x="144" y="47"/>
                  <a:pt x="146" y="44"/>
                </a:cubicBezTo>
                <a:cubicBezTo>
                  <a:pt x="144" y="43"/>
                  <a:pt x="146" y="42"/>
                  <a:pt x="146" y="41"/>
                </a:cubicBezTo>
                <a:cubicBezTo>
                  <a:pt x="147" y="42"/>
                  <a:pt x="150" y="42"/>
                  <a:pt x="150" y="45"/>
                </a:cubicBezTo>
                <a:close/>
                <a:moveTo>
                  <a:pt x="80" y="42"/>
                </a:moveTo>
                <a:cubicBezTo>
                  <a:pt x="80" y="42"/>
                  <a:pt x="79" y="43"/>
                  <a:pt x="79" y="42"/>
                </a:cubicBezTo>
                <a:cubicBezTo>
                  <a:pt x="77" y="42"/>
                  <a:pt x="76" y="43"/>
                  <a:pt x="75" y="44"/>
                </a:cubicBezTo>
                <a:cubicBezTo>
                  <a:pt x="76" y="42"/>
                  <a:pt x="78" y="42"/>
                  <a:pt x="80" y="42"/>
                </a:cubicBezTo>
                <a:close/>
                <a:moveTo>
                  <a:pt x="73" y="42"/>
                </a:moveTo>
                <a:cubicBezTo>
                  <a:pt x="73" y="43"/>
                  <a:pt x="73" y="44"/>
                  <a:pt x="73" y="44"/>
                </a:cubicBezTo>
                <a:cubicBezTo>
                  <a:pt x="73" y="44"/>
                  <a:pt x="73" y="44"/>
                  <a:pt x="73" y="44"/>
                </a:cubicBezTo>
                <a:cubicBezTo>
                  <a:pt x="73" y="44"/>
                  <a:pt x="73" y="44"/>
                  <a:pt x="73" y="44"/>
                </a:cubicBezTo>
                <a:cubicBezTo>
                  <a:pt x="72" y="43"/>
                  <a:pt x="73" y="42"/>
                  <a:pt x="73" y="42"/>
                </a:cubicBezTo>
                <a:close/>
                <a:moveTo>
                  <a:pt x="71" y="48"/>
                </a:moveTo>
                <a:cubicBezTo>
                  <a:pt x="71" y="48"/>
                  <a:pt x="71" y="47"/>
                  <a:pt x="71" y="47"/>
                </a:cubicBezTo>
                <a:cubicBezTo>
                  <a:pt x="71" y="48"/>
                  <a:pt x="71" y="48"/>
                  <a:pt x="71" y="48"/>
                </a:cubicBezTo>
                <a:close/>
                <a:moveTo>
                  <a:pt x="145" y="48"/>
                </a:moveTo>
                <a:cubicBezTo>
                  <a:pt x="145" y="47"/>
                  <a:pt x="145" y="47"/>
                  <a:pt x="145" y="47"/>
                </a:cubicBezTo>
                <a:cubicBezTo>
                  <a:pt x="146" y="47"/>
                  <a:pt x="146" y="47"/>
                  <a:pt x="146" y="47"/>
                </a:cubicBezTo>
                <a:cubicBezTo>
                  <a:pt x="145" y="48"/>
                  <a:pt x="145" y="48"/>
                  <a:pt x="145" y="48"/>
                </a:cubicBezTo>
                <a:close/>
                <a:moveTo>
                  <a:pt x="110" y="50"/>
                </a:moveTo>
                <a:cubicBezTo>
                  <a:pt x="110" y="51"/>
                  <a:pt x="109" y="50"/>
                  <a:pt x="109" y="50"/>
                </a:cubicBezTo>
                <a:cubicBezTo>
                  <a:pt x="109" y="50"/>
                  <a:pt x="110" y="51"/>
                  <a:pt x="110" y="50"/>
                </a:cubicBezTo>
                <a:close/>
                <a:moveTo>
                  <a:pt x="121" y="55"/>
                </a:moveTo>
                <a:cubicBezTo>
                  <a:pt x="121" y="55"/>
                  <a:pt x="121" y="55"/>
                  <a:pt x="121" y="55"/>
                </a:cubicBezTo>
                <a:cubicBezTo>
                  <a:pt x="120" y="56"/>
                  <a:pt x="119" y="56"/>
                  <a:pt x="118" y="56"/>
                </a:cubicBezTo>
                <a:cubicBezTo>
                  <a:pt x="117" y="54"/>
                  <a:pt x="117" y="54"/>
                  <a:pt x="117" y="54"/>
                </a:cubicBezTo>
                <a:cubicBezTo>
                  <a:pt x="117" y="54"/>
                  <a:pt x="117" y="54"/>
                  <a:pt x="117" y="54"/>
                </a:cubicBezTo>
                <a:cubicBezTo>
                  <a:pt x="116" y="54"/>
                  <a:pt x="116" y="54"/>
                  <a:pt x="116" y="54"/>
                </a:cubicBezTo>
                <a:cubicBezTo>
                  <a:pt x="116" y="53"/>
                  <a:pt x="117" y="53"/>
                  <a:pt x="118" y="53"/>
                </a:cubicBezTo>
                <a:cubicBezTo>
                  <a:pt x="120" y="51"/>
                  <a:pt x="120" y="51"/>
                  <a:pt x="120" y="51"/>
                </a:cubicBezTo>
                <a:cubicBezTo>
                  <a:pt x="120" y="52"/>
                  <a:pt x="121" y="54"/>
                  <a:pt x="121" y="55"/>
                </a:cubicBezTo>
                <a:close/>
                <a:moveTo>
                  <a:pt x="88" y="55"/>
                </a:moveTo>
                <a:cubicBezTo>
                  <a:pt x="88" y="55"/>
                  <a:pt x="86" y="55"/>
                  <a:pt x="86" y="56"/>
                </a:cubicBezTo>
                <a:cubicBezTo>
                  <a:pt x="87" y="57"/>
                  <a:pt x="87" y="57"/>
                  <a:pt x="88" y="57"/>
                </a:cubicBezTo>
                <a:cubicBezTo>
                  <a:pt x="89" y="56"/>
                  <a:pt x="89" y="56"/>
                  <a:pt x="90" y="56"/>
                </a:cubicBezTo>
                <a:cubicBezTo>
                  <a:pt x="88" y="59"/>
                  <a:pt x="88" y="59"/>
                  <a:pt x="88" y="59"/>
                </a:cubicBezTo>
                <a:cubicBezTo>
                  <a:pt x="88" y="59"/>
                  <a:pt x="88" y="59"/>
                  <a:pt x="88" y="59"/>
                </a:cubicBezTo>
                <a:cubicBezTo>
                  <a:pt x="88" y="59"/>
                  <a:pt x="88" y="59"/>
                  <a:pt x="87" y="59"/>
                </a:cubicBezTo>
                <a:cubicBezTo>
                  <a:pt x="87" y="58"/>
                  <a:pt x="86" y="58"/>
                  <a:pt x="85" y="59"/>
                </a:cubicBezTo>
                <a:cubicBezTo>
                  <a:pt x="85" y="59"/>
                  <a:pt x="85" y="59"/>
                  <a:pt x="85" y="59"/>
                </a:cubicBezTo>
                <a:cubicBezTo>
                  <a:pt x="85" y="60"/>
                  <a:pt x="85" y="60"/>
                  <a:pt x="85" y="60"/>
                </a:cubicBezTo>
                <a:cubicBezTo>
                  <a:pt x="84" y="60"/>
                  <a:pt x="83" y="60"/>
                  <a:pt x="83" y="61"/>
                </a:cubicBezTo>
                <a:cubicBezTo>
                  <a:pt x="82" y="61"/>
                  <a:pt x="82" y="61"/>
                  <a:pt x="82" y="61"/>
                </a:cubicBezTo>
                <a:cubicBezTo>
                  <a:pt x="83" y="60"/>
                  <a:pt x="84" y="60"/>
                  <a:pt x="84" y="59"/>
                </a:cubicBezTo>
                <a:cubicBezTo>
                  <a:pt x="83" y="58"/>
                  <a:pt x="82" y="61"/>
                  <a:pt x="80" y="60"/>
                </a:cubicBezTo>
                <a:cubicBezTo>
                  <a:pt x="81" y="60"/>
                  <a:pt x="81" y="58"/>
                  <a:pt x="82" y="58"/>
                </a:cubicBezTo>
                <a:cubicBezTo>
                  <a:pt x="83" y="57"/>
                  <a:pt x="83" y="57"/>
                  <a:pt x="83" y="57"/>
                </a:cubicBezTo>
                <a:cubicBezTo>
                  <a:pt x="83" y="57"/>
                  <a:pt x="82" y="57"/>
                  <a:pt x="83" y="57"/>
                </a:cubicBezTo>
                <a:cubicBezTo>
                  <a:pt x="83" y="57"/>
                  <a:pt x="84" y="58"/>
                  <a:pt x="84" y="57"/>
                </a:cubicBezTo>
                <a:cubicBezTo>
                  <a:pt x="84" y="56"/>
                  <a:pt x="83" y="56"/>
                  <a:pt x="83" y="56"/>
                </a:cubicBezTo>
                <a:cubicBezTo>
                  <a:pt x="82" y="57"/>
                  <a:pt x="81" y="55"/>
                  <a:pt x="80" y="56"/>
                </a:cubicBezTo>
                <a:cubicBezTo>
                  <a:pt x="80" y="56"/>
                  <a:pt x="80" y="55"/>
                  <a:pt x="80" y="55"/>
                </a:cubicBezTo>
                <a:cubicBezTo>
                  <a:pt x="82" y="56"/>
                  <a:pt x="84" y="55"/>
                  <a:pt x="86" y="55"/>
                </a:cubicBezTo>
                <a:cubicBezTo>
                  <a:pt x="87" y="55"/>
                  <a:pt x="88" y="54"/>
                  <a:pt x="88" y="55"/>
                </a:cubicBezTo>
                <a:close/>
                <a:moveTo>
                  <a:pt x="141" y="58"/>
                </a:moveTo>
                <a:cubicBezTo>
                  <a:pt x="143" y="57"/>
                  <a:pt x="143" y="57"/>
                  <a:pt x="143" y="57"/>
                </a:cubicBezTo>
                <a:cubicBezTo>
                  <a:pt x="141" y="59"/>
                  <a:pt x="141" y="59"/>
                  <a:pt x="141" y="59"/>
                </a:cubicBezTo>
                <a:cubicBezTo>
                  <a:pt x="141" y="58"/>
                  <a:pt x="141" y="58"/>
                  <a:pt x="141" y="58"/>
                </a:cubicBezTo>
                <a:close/>
                <a:moveTo>
                  <a:pt x="95" y="59"/>
                </a:moveTo>
                <a:cubicBezTo>
                  <a:pt x="94" y="59"/>
                  <a:pt x="94" y="59"/>
                  <a:pt x="94" y="59"/>
                </a:cubicBezTo>
                <a:cubicBezTo>
                  <a:pt x="95" y="58"/>
                  <a:pt x="95" y="58"/>
                  <a:pt x="95" y="58"/>
                </a:cubicBezTo>
                <a:cubicBezTo>
                  <a:pt x="96" y="58"/>
                  <a:pt x="95" y="59"/>
                  <a:pt x="95" y="59"/>
                </a:cubicBezTo>
                <a:close/>
                <a:moveTo>
                  <a:pt x="175" y="61"/>
                </a:moveTo>
                <a:cubicBezTo>
                  <a:pt x="175" y="61"/>
                  <a:pt x="173" y="61"/>
                  <a:pt x="173" y="61"/>
                </a:cubicBezTo>
                <a:cubicBezTo>
                  <a:pt x="173" y="61"/>
                  <a:pt x="171" y="60"/>
                  <a:pt x="172" y="59"/>
                </a:cubicBezTo>
                <a:cubicBezTo>
                  <a:pt x="172" y="59"/>
                  <a:pt x="172" y="58"/>
                  <a:pt x="172" y="58"/>
                </a:cubicBezTo>
                <a:cubicBezTo>
                  <a:pt x="174" y="58"/>
                  <a:pt x="174" y="60"/>
                  <a:pt x="175" y="61"/>
                </a:cubicBezTo>
                <a:close/>
                <a:moveTo>
                  <a:pt x="130" y="60"/>
                </a:moveTo>
                <a:cubicBezTo>
                  <a:pt x="130" y="59"/>
                  <a:pt x="130" y="59"/>
                  <a:pt x="130" y="59"/>
                </a:cubicBezTo>
                <a:cubicBezTo>
                  <a:pt x="131" y="59"/>
                  <a:pt x="131" y="59"/>
                  <a:pt x="131" y="59"/>
                </a:cubicBezTo>
                <a:cubicBezTo>
                  <a:pt x="130" y="60"/>
                  <a:pt x="130" y="60"/>
                  <a:pt x="130" y="60"/>
                </a:cubicBezTo>
                <a:close/>
                <a:moveTo>
                  <a:pt x="86" y="62"/>
                </a:moveTo>
                <a:cubicBezTo>
                  <a:pt x="86" y="60"/>
                  <a:pt x="86" y="60"/>
                  <a:pt x="86" y="60"/>
                </a:cubicBezTo>
                <a:cubicBezTo>
                  <a:pt x="87" y="60"/>
                  <a:pt x="87" y="60"/>
                  <a:pt x="87" y="60"/>
                </a:cubicBezTo>
                <a:cubicBezTo>
                  <a:pt x="86" y="62"/>
                  <a:pt x="86" y="62"/>
                  <a:pt x="86" y="62"/>
                </a:cubicBezTo>
                <a:close/>
                <a:moveTo>
                  <a:pt x="93" y="62"/>
                </a:moveTo>
                <a:cubicBezTo>
                  <a:pt x="92" y="62"/>
                  <a:pt x="93" y="61"/>
                  <a:pt x="92" y="61"/>
                </a:cubicBezTo>
                <a:cubicBezTo>
                  <a:pt x="92" y="60"/>
                  <a:pt x="92" y="60"/>
                  <a:pt x="92" y="60"/>
                </a:cubicBezTo>
                <a:cubicBezTo>
                  <a:pt x="92" y="61"/>
                  <a:pt x="93" y="62"/>
                  <a:pt x="93" y="62"/>
                </a:cubicBezTo>
                <a:close/>
                <a:moveTo>
                  <a:pt x="98" y="63"/>
                </a:moveTo>
                <a:cubicBezTo>
                  <a:pt x="97" y="63"/>
                  <a:pt x="98" y="62"/>
                  <a:pt x="97" y="60"/>
                </a:cubicBezTo>
                <a:cubicBezTo>
                  <a:pt x="98" y="63"/>
                  <a:pt x="98" y="63"/>
                  <a:pt x="98" y="63"/>
                </a:cubicBezTo>
                <a:close/>
                <a:moveTo>
                  <a:pt x="145" y="61"/>
                </a:moveTo>
                <a:cubicBezTo>
                  <a:pt x="145" y="62"/>
                  <a:pt x="144" y="63"/>
                  <a:pt x="143" y="64"/>
                </a:cubicBezTo>
                <a:cubicBezTo>
                  <a:pt x="142" y="64"/>
                  <a:pt x="142" y="64"/>
                  <a:pt x="142" y="64"/>
                </a:cubicBezTo>
                <a:cubicBezTo>
                  <a:pt x="141" y="62"/>
                  <a:pt x="143" y="62"/>
                  <a:pt x="143" y="61"/>
                </a:cubicBezTo>
                <a:cubicBezTo>
                  <a:pt x="144" y="61"/>
                  <a:pt x="145" y="60"/>
                  <a:pt x="145" y="61"/>
                </a:cubicBezTo>
                <a:close/>
                <a:moveTo>
                  <a:pt x="147" y="63"/>
                </a:moveTo>
                <a:cubicBezTo>
                  <a:pt x="146" y="63"/>
                  <a:pt x="146" y="63"/>
                  <a:pt x="146" y="63"/>
                </a:cubicBezTo>
                <a:cubicBezTo>
                  <a:pt x="146" y="62"/>
                  <a:pt x="146" y="62"/>
                  <a:pt x="146" y="62"/>
                </a:cubicBezTo>
                <a:cubicBezTo>
                  <a:pt x="146" y="62"/>
                  <a:pt x="147" y="62"/>
                  <a:pt x="147" y="63"/>
                </a:cubicBezTo>
                <a:close/>
                <a:moveTo>
                  <a:pt x="111" y="63"/>
                </a:moveTo>
                <a:cubicBezTo>
                  <a:pt x="111" y="63"/>
                  <a:pt x="111" y="63"/>
                  <a:pt x="111" y="63"/>
                </a:cubicBezTo>
                <a:cubicBezTo>
                  <a:pt x="113" y="63"/>
                  <a:pt x="113" y="63"/>
                  <a:pt x="113" y="63"/>
                </a:cubicBezTo>
                <a:cubicBezTo>
                  <a:pt x="113" y="63"/>
                  <a:pt x="113" y="63"/>
                  <a:pt x="113" y="63"/>
                </a:cubicBezTo>
                <a:cubicBezTo>
                  <a:pt x="112" y="63"/>
                  <a:pt x="110" y="63"/>
                  <a:pt x="109" y="63"/>
                </a:cubicBezTo>
                <a:cubicBezTo>
                  <a:pt x="110" y="63"/>
                  <a:pt x="111" y="63"/>
                  <a:pt x="111" y="63"/>
                </a:cubicBezTo>
                <a:close/>
                <a:moveTo>
                  <a:pt x="86" y="65"/>
                </a:moveTo>
                <a:cubicBezTo>
                  <a:pt x="86" y="65"/>
                  <a:pt x="86" y="65"/>
                  <a:pt x="86" y="65"/>
                </a:cubicBezTo>
                <a:cubicBezTo>
                  <a:pt x="86" y="64"/>
                  <a:pt x="87" y="63"/>
                  <a:pt x="86" y="63"/>
                </a:cubicBezTo>
                <a:cubicBezTo>
                  <a:pt x="87" y="63"/>
                  <a:pt x="86" y="64"/>
                  <a:pt x="86" y="65"/>
                </a:cubicBezTo>
                <a:close/>
                <a:moveTo>
                  <a:pt x="96" y="64"/>
                </a:moveTo>
                <a:cubicBezTo>
                  <a:pt x="96" y="65"/>
                  <a:pt x="96" y="65"/>
                  <a:pt x="96" y="65"/>
                </a:cubicBezTo>
                <a:cubicBezTo>
                  <a:pt x="95" y="64"/>
                  <a:pt x="95" y="64"/>
                  <a:pt x="95" y="64"/>
                </a:cubicBezTo>
                <a:cubicBezTo>
                  <a:pt x="96" y="64"/>
                  <a:pt x="96" y="64"/>
                  <a:pt x="96" y="64"/>
                </a:cubicBezTo>
                <a:close/>
                <a:moveTo>
                  <a:pt x="85" y="67"/>
                </a:moveTo>
                <a:cubicBezTo>
                  <a:pt x="84" y="67"/>
                  <a:pt x="84" y="66"/>
                  <a:pt x="84" y="66"/>
                </a:cubicBezTo>
                <a:cubicBezTo>
                  <a:pt x="84" y="65"/>
                  <a:pt x="85" y="66"/>
                  <a:pt x="85" y="67"/>
                </a:cubicBezTo>
                <a:close/>
                <a:moveTo>
                  <a:pt x="99" y="67"/>
                </a:moveTo>
                <a:cubicBezTo>
                  <a:pt x="100" y="67"/>
                  <a:pt x="99" y="67"/>
                  <a:pt x="99" y="67"/>
                </a:cubicBezTo>
                <a:cubicBezTo>
                  <a:pt x="99" y="67"/>
                  <a:pt x="98" y="66"/>
                  <a:pt x="97" y="67"/>
                </a:cubicBezTo>
                <a:cubicBezTo>
                  <a:pt x="98" y="66"/>
                  <a:pt x="98" y="66"/>
                  <a:pt x="98" y="66"/>
                </a:cubicBezTo>
                <a:cubicBezTo>
                  <a:pt x="98" y="67"/>
                  <a:pt x="99" y="67"/>
                  <a:pt x="99" y="67"/>
                </a:cubicBezTo>
                <a:close/>
                <a:moveTo>
                  <a:pt x="174" y="67"/>
                </a:moveTo>
                <a:cubicBezTo>
                  <a:pt x="174" y="67"/>
                  <a:pt x="174" y="67"/>
                  <a:pt x="174" y="67"/>
                </a:cubicBezTo>
                <a:cubicBezTo>
                  <a:pt x="174" y="67"/>
                  <a:pt x="174" y="66"/>
                  <a:pt x="174" y="66"/>
                </a:cubicBezTo>
                <a:cubicBezTo>
                  <a:pt x="174" y="67"/>
                  <a:pt x="174" y="67"/>
                  <a:pt x="174" y="67"/>
                </a:cubicBezTo>
                <a:close/>
                <a:moveTo>
                  <a:pt x="130" y="67"/>
                </a:moveTo>
                <a:cubicBezTo>
                  <a:pt x="129" y="67"/>
                  <a:pt x="130" y="68"/>
                  <a:pt x="129" y="68"/>
                </a:cubicBezTo>
                <a:cubicBezTo>
                  <a:pt x="130" y="68"/>
                  <a:pt x="130" y="68"/>
                  <a:pt x="130" y="68"/>
                </a:cubicBezTo>
                <a:cubicBezTo>
                  <a:pt x="130" y="68"/>
                  <a:pt x="130" y="68"/>
                  <a:pt x="130" y="68"/>
                </a:cubicBezTo>
                <a:cubicBezTo>
                  <a:pt x="131" y="69"/>
                  <a:pt x="133" y="71"/>
                  <a:pt x="132" y="72"/>
                </a:cubicBezTo>
                <a:cubicBezTo>
                  <a:pt x="133" y="73"/>
                  <a:pt x="133" y="73"/>
                  <a:pt x="134" y="73"/>
                </a:cubicBezTo>
                <a:cubicBezTo>
                  <a:pt x="134" y="73"/>
                  <a:pt x="133" y="73"/>
                  <a:pt x="133" y="74"/>
                </a:cubicBezTo>
                <a:cubicBezTo>
                  <a:pt x="132" y="74"/>
                  <a:pt x="132" y="73"/>
                  <a:pt x="132" y="73"/>
                </a:cubicBezTo>
                <a:cubicBezTo>
                  <a:pt x="132" y="73"/>
                  <a:pt x="132" y="73"/>
                  <a:pt x="132" y="73"/>
                </a:cubicBezTo>
                <a:cubicBezTo>
                  <a:pt x="131" y="73"/>
                  <a:pt x="131" y="71"/>
                  <a:pt x="130" y="72"/>
                </a:cubicBezTo>
                <a:cubicBezTo>
                  <a:pt x="130" y="73"/>
                  <a:pt x="128" y="74"/>
                  <a:pt x="127" y="74"/>
                </a:cubicBezTo>
                <a:cubicBezTo>
                  <a:pt x="127" y="74"/>
                  <a:pt x="127" y="73"/>
                  <a:pt x="127" y="73"/>
                </a:cubicBezTo>
                <a:cubicBezTo>
                  <a:pt x="127" y="73"/>
                  <a:pt x="126" y="73"/>
                  <a:pt x="126" y="72"/>
                </a:cubicBezTo>
                <a:cubicBezTo>
                  <a:pt x="126" y="71"/>
                  <a:pt x="128" y="72"/>
                  <a:pt x="127" y="70"/>
                </a:cubicBezTo>
                <a:cubicBezTo>
                  <a:pt x="129" y="67"/>
                  <a:pt x="129" y="67"/>
                  <a:pt x="129" y="67"/>
                </a:cubicBezTo>
                <a:cubicBezTo>
                  <a:pt x="130" y="67"/>
                  <a:pt x="130" y="67"/>
                  <a:pt x="130" y="67"/>
                </a:cubicBezTo>
                <a:close/>
                <a:moveTo>
                  <a:pt x="111" y="67"/>
                </a:moveTo>
                <a:cubicBezTo>
                  <a:pt x="111" y="69"/>
                  <a:pt x="110" y="67"/>
                  <a:pt x="109" y="67"/>
                </a:cubicBezTo>
                <a:cubicBezTo>
                  <a:pt x="110" y="67"/>
                  <a:pt x="111" y="68"/>
                  <a:pt x="111" y="67"/>
                </a:cubicBezTo>
                <a:close/>
                <a:moveTo>
                  <a:pt x="114" y="67"/>
                </a:moveTo>
                <a:cubicBezTo>
                  <a:pt x="113" y="68"/>
                  <a:pt x="113" y="67"/>
                  <a:pt x="112" y="67"/>
                </a:cubicBezTo>
                <a:cubicBezTo>
                  <a:pt x="113" y="67"/>
                  <a:pt x="113" y="67"/>
                  <a:pt x="114" y="67"/>
                </a:cubicBezTo>
                <a:close/>
                <a:moveTo>
                  <a:pt x="86" y="69"/>
                </a:moveTo>
                <a:cubicBezTo>
                  <a:pt x="88" y="70"/>
                  <a:pt x="88" y="73"/>
                  <a:pt x="90" y="72"/>
                </a:cubicBezTo>
                <a:cubicBezTo>
                  <a:pt x="92" y="71"/>
                  <a:pt x="93" y="69"/>
                  <a:pt x="95" y="70"/>
                </a:cubicBezTo>
                <a:cubicBezTo>
                  <a:pt x="95" y="70"/>
                  <a:pt x="95" y="70"/>
                  <a:pt x="95" y="70"/>
                </a:cubicBezTo>
                <a:cubicBezTo>
                  <a:pt x="95" y="70"/>
                  <a:pt x="95" y="70"/>
                  <a:pt x="94" y="70"/>
                </a:cubicBezTo>
                <a:cubicBezTo>
                  <a:pt x="94" y="70"/>
                  <a:pt x="94" y="70"/>
                  <a:pt x="94" y="71"/>
                </a:cubicBezTo>
                <a:cubicBezTo>
                  <a:pt x="94" y="71"/>
                  <a:pt x="93" y="71"/>
                  <a:pt x="93" y="71"/>
                </a:cubicBezTo>
                <a:cubicBezTo>
                  <a:pt x="92" y="71"/>
                  <a:pt x="90" y="73"/>
                  <a:pt x="88" y="73"/>
                </a:cubicBezTo>
                <a:cubicBezTo>
                  <a:pt x="87" y="75"/>
                  <a:pt x="86" y="74"/>
                  <a:pt x="85" y="75"/>
                </a:cubicBezTo>
                <a:cubicBezTo>
                  <a:pt x="83" y="74"/>
                  <a:pt x="82" y="73"/>
                  <a:pt x="81" y="72"/>
                </a:cubicBezTo>
                <a:cubicBezTo>
                  <a:pt x="83" y="73"/>
                  <a:pt x="83" y="73"/>
                  <a:pt x="83" y="73"/>
                </a:cubicBezTo>
                <a:cubicBezTo>
                  <a:pt x="83" y="73"/>
                  <a:pt x="84" y="73"/>
                  <a:pt x="84" y="74"/>
                </a:cubicBezTo>
                <a:cubicBezTo>
                  <a:pt x="85" y="73"/>
                  <a:pt x="85" y="71"/>
                  <a:pt x="87" y="72"/>
                </a:cubicBezTo>
                <a:cubicBezTo>
                  <a:pt x="87" y="72"/>
                  <a:pt x="87" y="70"/>
                  <a:pt x="87" y="70"/>
                </a:cubicBezTo>
                <a:cubicBezTo>
                  <a:pt x="87" y="69"/>
                  <a:pt x="85" y="69"/>
                  <a:pt x="86" y="68"/>
                </a:cubicBezTo>
                <a:cubicBezTo>
                  <a:pt x="86" y="68"/>
                  <a:pt x="86" y="68"/>
                  <a:pt x="86" y="68"/>
                </a:cubicBezTo>
                <a:cubicBezTo>
                  <a:pt x="87" y="68"/>
                  <a:pt x="87" y="68"/>
                  <a:pt x="87" y="68"/>
                </a:cubicBezTo>
                <a:cubicBezTo>
                  <a:pt x="87" y="68"/>
                  <a:pt x="86" y="68"/>
                  <a:pt x="86" y="69"/>
                </a:cubicBezTo>
                <a:close/>
                <a:moveTo>
                  <a:pt x="116" y="70"/>
                </a:moveTo>
                <a:cubicBezTo>
                  <a:pt x="116" y="69"/>
                  <a:pt x="114" y="70"/>
                  <a:pt x="114" y="69"/>
                </a:cubicBezTo>
                <a:cubicBezTo>
                  <a:pt x="115" y="69"/>
                  <a:pt x="116" y="69"/>
                  <a:pt x="116" y="70"/>
                </a:cubicBezTo>
                <a:close/>
                <a:moveTo>
                  <a:pt x="111" y="70"/>
                </a:moveTo>
                <a:cubicBezTo>
                  <a:pt x="111" y="70"/>
                  <a:pt x="111" y="69"/>
                  <a:pt x="110" y="69"/>
                </a:cubicBezTo>
                <a:cubicBezTo>
                  <a:pt x="110" y="70"/>
                  <a:pt x="110" y="70"/>
                  <a:pt x="110" y="70"/>
                </a:cubicBezTo>
                <a:cubicBezTo>
                  <a:pt x="109" y="69"/>
                  <a:pt x="111" y="70"/>
                  <a:pt x="111" y="69"/>
                </a:cubicBezTo>
                <a:cubicBezTo>
                  <a:pt x="111" y="70"/>
                  <a:pt x="111" y="70"/>
                  <a:pt x="111" y="70"/>
                </a:cubicBezTo>
                <a:close/>
                <a:moveTo>
                  <a:pt x="107" y="70"/>
                </a:moveTo>
                <a:cubicBezTo>
                  <a:pt x="106" y="71"/>
                  <a:pt x="107" y="72"/>
                  <a:pt x="106" y="73"/>
                </a:cubicBezTo>
                <a:cubicBezTo>
                  <a:pt x="105" y="72"/>
                  <a:pt x="105" y="71"/>
                  <a:pt x="106" y="71"/>
                </a:cubicBezTo>
                <a:cubicBezTo>
                  <a:pt x="106" y="70"/>
                  <a:pt x="107" y="70"/>
                  <a:pt x="107" y="70"/>
                </a:cubicBezTo>
                <a:close/>
                <a:moveTo>
                  <a:pt x="148" y="72"/>
                </a:moveTo>
                <a:cubicBezTo>
                  <a:pt x="147" y="72"/>
                  <a:pt x="147" y="72"/>
                  <a:pt x="146" y="72"/>
                </a:cubicBezTo>
                <a:cubicBezTo>
                  <a:pt x="146" y="72"/>
                  <a:pt x="147" y="71"/>
                  <a:pt x="147" y="71"/>
                </a:cubicBezTo>
                <a:cubicBezTo>
                  <a:pt x="147" y="71"/>
                  <a:pt x="148" y="72"/>
                  <a:pt x="148" y="72"/>
                </a:cubicBezTo>
                <a:close/>
                <a:moveTo>
                  <a:pt x="114" y="72"/>
                </a:moveTo>
                <a:cubicBezTo>
                  <a:pt x="114" y="72"/>
                  <a:pt x="114" y="73"/>
                  <a:pt x="113" y="73"/>
                </a:cubicBezTo>
                <a:cubicBezTo>
                  <a:pt x="112" y="73"/>
                  <a:pt x="112" y="73"/>
                  <a:pt x="112" y="73"/>
                </a:cubicBezTo>
                <a:cubicBezTo>
                  <a:pt x="112" y="73"/>
                  <a:pt x="113" y="73"/>
                  <a:pt x="113" y="73"/>
                </a:cubicBezTo>
                <a:cubicBezTo>
                  <a:pt x="113" y="73"/>
                  <a:pt x="114" y="72"/>
                  <a:pt x="114" y="72"/>
                </a:cubicBezTo>
                <a:close/>
                <a:moveTo>
                  <a:pt x="110" y="73"/>
                </a:moveTo>
                <a:cubicBezTo>
                  <a:pt x="110" y="73"/>
                  <a:pt x="110" y="74"/>
                  <a:pt x="111" y="74"/>
                </a:cubicBezTo>
                <a:cubicBezTo>
                  <a:pt x="110" y="73"/>
                  <a:pt x="110" y="73"/>
                  <a:pt x="110" y="73"/>
                </a:cubicBezTo>
                <a:cubicBezTo>
                  <a:pt x="110" y="73"/>
                  <a:pt x="110" y="73"/>
                  <a:pt x="110" y="73"/>
                </a:cubicBezTo>
                <a:close/>
                <a:moveTo>
                  <a:pt x="105" y="74"/>
                </a:moveTo>
                <a:cubicBezTo>
                  <a:pt x="105" y="74"/>
                  <a:pt x="105" y="73"/>
                  <a:pt x="104" y="74"/>
                </a:cubicBezTo>
                <a:cubicBezTo>
                  <a:pt x="104" y="73"/>
                  <a:pt x="104" y="73"/>
                  <a:pt x="104" y="73"/>
                </a:cubicBezTo>
                <a:cubicBezTo>
                  <a:pt x="105" y="74"/>
                  <a:pt x="105" y="74"/>
                  <a:pt x="105" y="74"/>
                </a:cubicBezTo>
                <a:close/>
                <a:moveTo>
                  <a:pt x="137" y="75"/>
                </a:moveTo>
                <a:cubicBezTo>
                  <a:pt x="137" y="75"/>
                  <a:pt x="137" y="75"/>
                  <a:pt x="137" y="75"/>
                </a:cubicBezTo>
                <a:cubicBezTo>
                  <a:pt x="136" y="75"/>
                  <a:pt x="136" y="75"/>
                  <a:pt x="136" y="75"/>
                </a:cubicBezTo>
                <a:cubicBezTo>
                  <a:pt x="137" y="74"/>
                  <a:pt x="137" y="75"/>
                  <a:pt x="137" y="75"/>
                </a:cubicBezTo>
                <a:close/>
                <a:moveTo>
                  <a:pt x="114" y="75"/>
                </a:moveTo>
                <a:cubicBezTo>
                  <a:pt x="114" y="75"/>
                  <a:pt x="113" y="75"/>
                  <a:pt x="113" y="75"/>
                </a:cubicBezTo>
                <a:cubicBezTo>
                  <a:pt x="113" y="75"/>
                  <a:pt x="113" y="75"/>
                  <a:pt x="114" y="75"/>
                </a:cubicBezTo>
                <a:close/>
                <a:moveTo>
                  <a:pt x="131" y="76"/>
                </a:moveTo>
                <a:cubicBezTo>
                  <a:pt x="130" y="76"/>
                  <a:pt x="130" y="77"/>
                  <a:pt x="128" y="77"/>
                </a:cubicBezTo>
                <a:cubicBezTo>
                  <a:pt x="128" y="76"/>
                  <a:pt x="129" y="76"/>
                  <a:pt x="129" y="75"/>
                </a:cubicBezTo>
                <a:cubicBezTo>
                  <a:pt x="130" y="76"/>
                  <a:pt x="130" y="75"/>
                  <a:pt x="131" y="76"/>
                </a:cubicBezTo>
                <a:close/>
                <a:moveTo>
                  <a:pt x="110" y="77"/>
                </a:moveTo>
                <a:cubicBezTo>
                  <a:pt x="109" y="78"/>
                  <a:pt x="110" y="76"/>
                  <a:pt x="109" y="76"/>
                </a:cubicBezTo>
                <a:cubicBezTo>
                  <a:pt x="110" y="76"/>
                  <a:pt x="110" y="76"/>
                  <a:pt x="110" y="76"/>
                </a:cubicBezTo>
                <a:cubicBezTo>
                  <a:pt x="110" y="77"/>
                  <a:pt x="110" y="77"/>
                  <a:pt x="110" y="77"/>
                </a:cubicBezTo>
                <a:close/>
                <a:moveTo>
                  <a:pt x="100" y="77"/>
                </a:moveTo>
                <a:cubicBezTo>
                  <a:pt x="100" y="77"/>
                  <a:pt x="100" y="78"/>
                  <a:pt x="99" y="78"/>
                </a:cubicBezTo>
                <a:cubicBezTo>
                  <a:pt x="100" y="78"/>
                  <a:pt x="99" y="77"/>
                  <a:pt x="100" y="77"/>
                </a:cubicBezTo>
                <a:close/>
                <a:moveTo>
                  <a:pt x="104" y="77"/>
                </a:moveTo>
                <a:cubicBezTo>
                  <a:pt x="104" y="77"/>
                  <a:pt x="104" y="78"/>
                  <a:pt x="104" y="78"/>
                </a:cubicBezTo>
                <a:cubicBezTo>
                  <a:pt x="103" y="78"/>
                  <a:pt x="103" y="78"/>
                  <a:pt x="103" y="78"/>
                </a:cubicBezTo>
                <a:cubicBezTo>
                  <a:pt x="104" y="78"/>
                  <a:pt x="103" y="77"/>
                  <a:pt x="104" y="77"/>
                </a:cubicBezTo>
                <a:close/>
                <a:moveTo>
                  <a:pt x="134" y="77"/>
                </a:moveTo>
                <a:cubicBezTo>
                  <a:pt x="134" y="78"/>
                  <a:pt x="133" y="78"/>
                  <a:pt x="133" y="79"/>
                </a:cubicBezTo>
                <a:cubicBezTo>
                  <a:pt x="132" y="79"/>
                  <a:pt x="133" y="78"/>
                  <a:pt x="133" y="78"/>
                </a:cubicBezTo>
                <a:cubicBezTo>
                  <a:pt x="133" y="77"/>
                  <a:pt x="133" y="77"/>
                  <a:pt x="133" y="77"/>
                </a:cubicBezTo>
                <a:cubicBezTo>
                  <a:pt x="134" y="77"/>
                  <a:pt x="134" y="77"/>
                  <a:pt x="134" y="77"/>
                </a:cubicBezTo>
                <a:close/>
                <a:moveTo>
                  <a:pt x="54" y="78"/>
                </a:moveTo>
                <a:cubicBezTo>
                  <a:pt x="54" y="79"/>
                  <a:pt x="54" y="79"/>
                  <a:pt x="54" y="79"/>
                </a:cubicBezTo>
                <a:cubicBezTo>
                  <a:pt x="54" y="79"/>
                  <a:pt x="54" y="79"/>
                  <a:pt x="54" y="79"/>
                </a:cubicBezTo>
                <a:cubicBezTo>
                  <a:pt x="53" y="79"/>
                  <a:pt x="53" y="79"/>
                  <a:pt x="53" y="79"/>
                </a:cubicBezTo>
                <a:cubicBezTo>
                  <a:pt x="53" y="79"/>
                  <a:pt x="53" y="79"/>
                  <a:pt x="53" y="79"/>
                </a:cubicBezTo>
                <a:cubicBezTo>
                  <a:pt x="52" y="79"/>
                  <a:pt x="53" y="78"/>
                  <a:pt x="53" y="77"/>
                </a:cubicBezTo>
                <a:cubicBezTo>
                  <a:pt x="54" y="77"/>
                  <a:pt x="54" y="78"/>
                  <a:pt x="54" y="78"/>
                </a:cubicBezTo>
                <a:close/>
                <a:moveTo>
                  <a:pt x="55" y="80"/>
                </a:moveTo>
                <a:cubicBezTo>
                  <a:pt x="55" y="80"/>
                  <a:pt x="55" y="80"/>
                  <a:pt x="54" y="80"/>
                </a:cubicBezTo>
                <a:cubicBezTo>
                  <a:pt x="55" y="79"/>
                  <a:pt x="54" y="79"/>
                  <a:pt x="55" y="78"/>
                </a:cubicBezTo>
                <a:cubicBezTo>
                  <a:pt x="56" y="78"/>
                  <a:pt x="56" y="79"/>
                  <a:pt x="55" y="80"/>
                </a:cubicBezTo>
                <a:close/>
                <a:moveTo>
                  <a:pt x="102" y="79"/>
                </a:moveTo>
                <a:cubicBezTo>
                  <a:pt x="102" y="78"/>
                  <a:pt x="102" y="78"/>
                  <a:pt x="102" y="78"/>
                </a:cubicBezTo>
                <a:cubicBezTo>
                  <a:pt x="102" y="79"/>
                  <a:pt x="102" y="79"/>
                  <a:pt x="102" y="79"/>
                </a:cubicBezTo>
                <a:cubicBezTo>
                  <a:pt x="102" y="79"/>
                  <a:pt x="102" y="79"/>
                  <a:pt x="102" y="79"/>
                </a:cubicBezTo>
                <a:close/>
                <a:moveTo>
                  <a:pt x="104" y="81"/>
                </a:moveTo>
                <a:cubicBezTo>
                  <a:pt x="105" y="80"/>
                  <a:pt x="105" y="79"/>
                  <a:pt x="106" y="79"/>
                </a:cubicBezTo>
                <a:cubicBezTo>
                  <a:pt x="105" y="80"/>
                  <a:pt x="105" y="80"/>
                  <a:pt x="104" y="81"/>
                </a:cubicBezTo>
                <a:close/>
                <a:moveTo>
                  <a:pt x="92" y="80"/>
                </a:moveTo>
                <a:cubicBezTo>
                  <a:pt x="93" y="80"/>
                  <a:pt x="93" y="81"/>
                  <a:pt x="93" y="80"/>
                </a:cubicBezTo>
                <a:cubicBezTo>
                  <a:pt x="92" y="82"/>
                  <a:pt x="90" y="79"/>
                  <a:pt x="89" y="82"/>
                </a:cubicBezTo>
                <a:cubicBezTo>
                  <a:pt x="89" y="82"/>
                  <a:pt x="88" y="82"/>
                  <a:pt x="88" y="82"/>
                </a:cubicBezTo>
                <a:cubicBezTo>
                  <a:pt x="89" y="82"/>
                  <a:pt x="91" y="78"/>
                  <a:pt x="92" y="80"/>
                </a:cubicBezTo>
                <a:cubicBezTo>
                  <a:pt x="92" y="80"/>
                  <a:pt x="92" y="80"/>
                  <a:pt x="92" y="80"/>
                </a:cubicBezTo>
                <a:close/>
                <a:moveTo>
                  <a:pt x="54" y="80"/>
                </a:moveTo>
                <a:cubicBezTo>
                  <a:pt x="54" y="81"/>
                  <a:pt x="53" y="82"/>
                  <a:pt x="53" y="83"/>
                </a:cubicBezTo>
                <a:cubicBezTo>
                  <a:pt x="53" y="82"/>
                  <a:pt x="53" y="81"/>
                  <a:pt x="54" y="80"/>
                </a:cubicBezTo>
                <a:close/>
                <a:moveTo>
                  <a:pt x="56" y="83"/>
                </a:moveTo>
                <a:cubicBezTo>
                  <a:pt x="55" y="82"/>
                  <a:pt x="55" y="82"/>
                  <a:pt x="55" y="82"/>
                </a:cubicBezTo>
                <a:cubicBezTo>
                  <a:pt x="55" y="82"/>
                  <a:pt x="55" y="82"/>
                  <a:pt x="55" y="83"/>
                </a:cubicBezTo>
                <a:cubicBezTo>
                  <a:pt x="55" y="83"/>
                  <a:pt x="55" y="83"/>
                  <a:pt x="54" y="82"/>
                </a:cubicBezTo>
                <a:cubicBezTo>
                  <a:pt x="54" y="83"/>
                  <a:pt x="54" y="83"/>
                  <a:pt x="54" y="83"/>
                </a:cubicBezTo>
                <a:cubicBezTo>
                  <a:pt x="54" y="83"/>
                  <a:pt x="54" y="82"/>
                  <a:pt x="54" y="82"/>
                </a:cubicBezTo>
                <a:cubicBezTo>
                  <a:pt x="54" y="82"/>
                  <a:pt x="54" y="82"/>
                  <a:pt x="54" y="82"/>
                </a:cubicBezTo>
                <a:cubicBezTo>
                  <a:pt x="54" y="82"/>
                  <a:pt x="55" y="82"/>
                  <a:pt x="55" y="82"/>
                </a:cubicBezTo>
                <a:cubicBezTo>
                  <a:pt x="55" y="81"/>
                  <a:pt x="55" y="81"/>
                  <a:pt x="55" y="81"/>
                </a:cubicBezTo>
                <a:cubicBezTo>
                  <a:pt x="56" y="81"/>
                  <a:pt x="56" y="82"/>
                  <a:pt x="56" y="83"/>
                </a:cubicBezTo>
                <a:close/>
                <a:moveTo>
                  <a:pt x="87" y="82"/>
                </a:moveTo>
                <a:cubicBezTo>
                  <a:pt x="87" y="82"/>
                  <a:pt x="87" y="82"/>
                  <a:pt x="87" y="82"/>
                </a:cubicBezTo>
                <a:cubicBezTo>
                  <a:pt x="86" y="81"/>
                  <a:pt x="86" y="81"/>
                  <a:pt x="86" y="81"/>
                </a:cubicBezTo>
                <a:cubicBezTo>
                  <a:pt x="87" y="81"/>
                  <a:pt x="87" y="81"/>
                  <a:pt x="87" y="82"/>
                </a:cubicBezTo>
                <a:close/>
                <a:moveTo>
                  <a:pt x="55" y="83"/>
                </a:moveTo>
                <a:cubicBezTo>
                  <a:pt x="56" y="84"/>
                  <a:pt x="56" y="84"/>
                  <a:pt x="56" y="84"/>
                </a:cubicBezTo>
                <a:cubicBezTo>
                  <a:pt x="55" y="83"/>
                  <a:pt x="55" y="83"/>
                  <a:pt x="55" y="83"/>
                </a:cubicBezTo>
                <a:close/>
                <a:moveTo>
                  <a:pt x="99" y="84"/>
                </a:moveTo>
                <a:cubicBezTo>
                  <a:pt x="99" y="85"/>
                  <a:pt x="98" y="85"/>
                  <a:pt x="98" y="86"/>
                </a:cubicBezTo>
                <a:cubicBezTo>
                  <a:pt x="97" y="85"/>
                  <a:pt x="98" y="84"/>
                  <a:pt x="99" y="84"/>
                </a:cubicBezTo>
                <a:close/>
                <a:moveTo>
                  <a:pt x="55" y="85"/>
                </a:moveTo>
                <a:cubicBezTo>
                  <a:pt x="55" y="85"/>
                  <a:pt x="55" y="85"/>
                  <a:pt x="55" y="86"/>
                </a:cubicBezTo>
                <a:cubicBezTo>
                  <a:pt x="56" y="86"/>
                  <a:pt x="55" y="87"/>
                  <a:pt x="55" y="87"/>
                </a:cubicBezTo>
                <a:cubicBezTo>
                  <a:pt x="54" y="87"/>
                  <a:pt x="55" y="86"/>
                  <a:pt x="54" y="86"/>
                </a:cubicBezTo>
                <a:cubicBezTo>
                  <a:pt x="54" y="86"/>
                  <a:pt x="54" y="84"/>
                  <a:pt x="55" y="85"/>
                </a:cubicBezTo>
                <a:close/>
                <a:moveTo>
                  <a:pt x="68" y="86"/>
                </a:moveTo>
                <a:cubicBezTo>
                  <a:pt x="67" y="86"/>
                  <a:pt x="67" y="86"/>
                  <a:pt x="67" y="85"/>
                </a:cubicBezTo>
                <a:cubicBezTo>
                  <a:pt x="67" y="86"/>
                  <a:pt x="67" y="86"/>
                  <a:pt x="68" y="86"/>
                </a:cubicBezTo>
                <a:close/>
                <a:moveTo>
                  <a:pt x="100" y="85"/>
                </a:moveTo>
                <a:cubicBezTo>
                  <a:pt x="100" y="87"/>
                  <a:pt x="98" y="87"/>
                  <a:pt x="99" y="88"/>
                </a:cubicBezTo>
                <a:cubicBezTo>
                  <a:pt x="98" y="89"/>
                  <a:pt x="97" y="89"/>
                  <a:pt x="97" y="90"/>
                </a:cubicBezTo>
                <a:cubicBezTo>
                  <a:pt x="96" y="89"/>
                  <a:pt x="97" y="89"/>
                  <a:pt x="98" y="89"/>
                </a:cubicBezTo>
                <a:cubicBezTo>
                  <a:pt x="98" y="87"/>
                  <a:pt x="98" y="86"/>
                  <a:pt x="100" y="85"/>
                </a:cubicBezTo>
                <a:close/>
                <a:moveTo>
                  <a:pt x="94" y="86"/>
                </a:moveTo>
                <a:cubicBezTo>
                  <a:pt x="94" y="86"/>
                  <a:pt x="93" y="86"/>
                  <a:pt x="93" y="86"/>
                </a:cubicBezTo>
                <a:cubicBezTo>
                  <a:pt x="92" y="86"/>
                  <a:pt x="92" y="86"/>
                  <a:pt x="92" y="86"/>
                </a:cubicBezTo>
                <a:cubicBezTo>
                  <a:pt x="92" y="86"/>
                  <a:pt x="93" y="86"/>
                  <a:pt x="94" y="86"/>
                </a:cubicBezTo>
                <a:close/>
                <a:moveTo>
                  <a:pt x="104" y="88"/>
                </a:moveTo>
                <a:cubicBezTo>
                  <a:pt x="103" y="88"/>
                  <a:pt x="103" y="90"/>
                  <a:pt x="102" y="89"/>
                </a:cubicBezTo>
                <a:cubicBezTo>
                  <a:pt x="102" y="88"/>
                  <a:pt x="104" y="89"/>
                  <a:pt x="104" y="87"/>
                </a:cubicBezTo>
                <a:cubicBezTo>
                  <a:pt x="104" y="88"/>
                  <a:pt x="104" y="88"/>
                  <a:pt x="104" y="88"/>
                </a:cubicBezTo>
                <a:close/>
                <a:moveTo>
                  <a:pt x="89" y="90"/>
                </a:moveTo>
                <a:cubicBezTo>
                  <a:pt x="89" y="89"/>
                  <a:pt x="89" y="89"/>
                  <a:pt x="89" y="89"/>
                </a:cubicBezTo>
                <a:cubicBezTo>
                  <a:pt x="89" y="90"/>
                  <a:pt x="89" y="90"/>
                  <a:pt x="89" y="90"/>
                </a:cubicBezTo>
                <a:cubicBezTo>
                  <a:pt x="88" y="89"/>
                  <a:pt x="88" y="89"/>
                  <a:pt x="88" y="89"/>
                </a:cubicBezTo>
                <a:cubicBezTo>
                  <a:pt x="89" y="90"/>
                  <a:pt x="89" y="90"/>
                  <a:pt x="89" y="90"/>
                </a:cubicBezTo>
                <a:close/>
                <a:moveTo>
                  <a:pt x="54" y="90"/>
                </a:moveTo>
                <a:cubicBezTo>
                  <a:pt x="54" y="90"/>
                  <a:pt x="53" y="91"/>
                  <a:pt x="54" y="92"/>
                </a:cubicBezTo>
                <a:cubicBezTo>
                  <a:pt x="53" y="92"/>
                  <a:pt x="53" y="94"/>
                  <a:pt x="53" y="94"/>
                </a:cubicBezTo>
                <a:cubicBezTo>
                  <a:pt x="54" y="94"/>
                  <a:pt x="54" y="94"/>
                  <a:pt x="54" y="94"/>
                </a:cubicBezTo>
                <a:cubicBezTo>
                  <a:pt x="53" y="94"/>
                  <a:pt x="53" y="93"/>
                  <a:pt x="53" y="93"/>
                </a:cubicBezTo>
                <a:cubicBezTo>
                  <a:pt x="53" y="92"/>
                  <a:pt x="52" y="90"/>
                  <a:pt x="53" y="89"/>
                </a:cubicBezTo>
                <a:cubicBezTo>
                  <a:pt x="53" y="90"/>
                  <a:pt x="54" y="90"/>
                  <a:pt x="54" y="90"/>
                </a:cubicBezTo>
                <a:close/>
                <a:moveTo>
                  <a:pt x="80" y="89"/>
                </a:moveTo>
                <a:cubicBezTo>
                  <a:pt x="80" y="90"/>
                  <a:pt x="80" y="90"/>
                  <a:pt x="80" y="90"/>
                </a:cubicBezTo>
                <a:cubicBezTo>
                  <a:pt x="78" y="89"/>
                  <a:pt x="78" y="89"/>
                  <a:pt x="78" y="89"/>
                </a:cubicBezTo>
                <a:cubicBezTo>
                  <a:pt x="79" y="89"/>
                  <a:pt x="79" y="89"/>
                  <a:pt x="80" y="89"/>
                </a:cubicBezTo>
                <a:close/>
                <a:moveTo>
                  <a:pt x="101" y="90"/>
                </a:moveTo>
                <a:cubicBezTo>
                  <a:pt x="101" y="90"/>
                  <a:pt x="101" y="90"/>
                  <a:pt x="100" y="90"/>
                </a:cubicBezTo>
                <a:cubicBezTo>
                  <a:pt x="100" y="90"/>
                  <a:pt x="100" y="90"/>
                  <a:pt x="100" y="90"/>
                </a:cubicBezTo>
                <a:cubicBezTo>
                  <a:pt x="100" y="90"/>
                  <a:pt x="101" y="90"/>
                  <a:pt x="101" y="90"/>
                </a:cubicBezTo>
                <a:close/>
                <a:moveTo>
                  <a:pt x="94" y="92"/>
                </a:moveTo>
                <a:cubicBezTo>
                  <a:pt x="94" y="92"/>
                  <a:pt x="93" y="92"/>
                  <a:pt x="93" y="93"/>
                </a:cubicBezTo>
                <a:cubicBezTo>
                  <a:pt x="93" y="93"/>
                  <a:pt x="93" y="93"/>
                  <a:pt x="92" y="92"/>
                </a:cubicBezTo>
                <a:cubicBezTo>
                  <a:pt x="93" y="92"/>
                  <a:pt x="93" y="92"/>
                  <a:pt x="94" y="92"/>
                </a:cubicBezTo>
                <a:close/>
                <a:moveTo>
                  <a:pt x="90" y="93"/>
                </a:moveTo>
                <a:cubicBezTo>
                  <a:pt x="89" y="93"/>
                  <a:pt x="89" y="93"/>
                  <a:pt x="89" y="93"/>
                </a:cubicBezTo>
                <a:cubicBezTo>
                  <a:pt x="90" y="93"/>
                  <a:pt x="90" y="93"/>
                  <a:pt x="90" y="93"/>
                </a:cubicBezTo>
                <a:cubicBezTo>
                  <a:pt x="90" y="93"/>
                  <a:pt x="90" y="93"/>
                  <a:pt x="90" y="93"/>
                </a:cubicBezTo>
                <a:close/>
                <a:moveTo>
                  <a:pt x="130" y="93"/>
                </a:moveTo>
                <a:cubicBezTo>
                  <a:pt x="130" y="93"/>
                  <a:pt x="129" y="94"/>
                  <a:pt x="129" y="94"/>
                </a:cubicBezTo>
                <a:cubicBezTo>
                  <a:pt x="129" y="94"/>
                  <a:pt x="129" y="94"/>
                  <a:pt x="129" y="94"/>
                </a:cubicBezTo>
                <a:cubicBezTo>
                  <a:pt x="129" y="93"/>
                  <a:pt x="129" y="93"/>
                  <a:pt x="130" y="93"/>
                </a:cubicBezTo>
                <a:close/>
                <a:moveTo>
                  <a:pt x="60" y="94"/>
                </a:moveTo>
                <a:cubicBezTo>
                  <a:pt x="60" y="95"/>
                  <a:pt x="59" y="95"/>
                  <a:pt x="59" y="95"/>
                </a:cubicBezTo>
                <a:cubicBezTo>
                  <a:pt x="60" y="95"/>
                  <a:pt x="60" y="95"/>
                  <a:pt x="60" y="95"/>
                </a:cubicBezTo>
                <a:cubicBezTo>
                  <a:pt x="59" y="95"/>
                  <a:pt x="59" y="95"/>
                  <a:pt x="59" y="95"/>
                </a:cubicBezTo>
                <a:cubicBezTo>
                  <a:pt x="59" y="95"/>
                  <a:pt x="59" y="94"/>
                  <a:pt x="60" y="94"/>
                </a:cubicBezTo>
                <a:close/>
                <a:moveTo>
                  <a:pt x="108" y="95"/>
                </a:moveTo>
                <a:cubicBezTo>
                  <a:pt x="108" y="95"/>
                  <a:pt x="108" y="95"/>
                  <a:pt x="107" y="95"/>
                </a:cubicBezTo>
                <a:cubicBezTo>
                  <a:pt x="107" y="95"/>
                  <a:pt x="108" y="94"/>
                  <a:pt x="108" y="95"/>
                </a:cubicBezTo>
                <a:close/>
                <a:moveTo>
                  <a:pt x="99" y="95"/>
                </a:moveTo>
                <a:cubicBezTo>
                  <a:pt x="99" y="95"/>
                  <a:pt x="99" y="96"/>
                  <a:pt x="99" y="96"/>
                </a:cubicBezTo>
                <a:cubicBezTo>
                  <a:pt x="99" y="96"/>
                  <a:pt x="99" y="96"/>
                  <a:pt x="100" y="96"/>
                </a:cubicBezTo>
                <a:cubicBezTo>
                  <a:pt x="99" y="96"/>
                  <a:pt x="99" y="97"/>
                  <a:pt x="99" y="97"/>
                </a:cubicBezTo>
                <a:cubicBezTo>
                  <a:pt x="99" y="98"/>
                  <a:pt x="100" y="98"/>
                  <a:pt x="100" y="98"/>
                </a:cubicBezTo>
                <a:cubicBezTo>
                  <a:pt x="101" y="97"/>
                  <a:pt x="101" y="97"/>
                  <a:pt x="101" y="97"/>
                </a:cubicBezTo>
                <a:cubicBezTo>
                  <a:pt x="101" y="97"/>
                  <a:pt x="102" y="97"/>
                  <a:pt x="102" y="97"/>
                </a:cubicBezTo>
                <a:cubicBezTo>
                  <a:pt x="102" y="96"/>
                  <a:pt x="102" y="95"/>
                  <a:pt x="102" y="95"/>
                </a:cubicBezTo>
                <a:cubicBezTo>
                  <a:pt x="102" y="95"/>
                  <a:pt x="102" y="95"/>
                  <a:pt x="102" y="95"/>
                </a:cubicBezTo>
                <a:cubicBezTo>
                  <a:pt x="102" y="96"/>
                  <a:pt x="102" y="96"/>
                  <a:pt x="102" y="96"/>
                </a:cubicBezTo>
                <a:cubicBezTo>
                  <a:pt x="102" y="96"/>
                  <a:pt x="102" y="96"/>
                  <a:pt x="102" y="96"/>
                </a:cubicBezTo>
                <a:cubicBezTo>
                  <a:pt x="102" y="97"/>
                  <a:pt x="102" y="97"/>
                  <a:pt x="102" y="97"/>
                </a:cubicBezTo>
                <a:cubicBezTo>
                  <a:pt x="103" y="98"/>
                  <a:pt x="102" y="100"/>
                  <a:pt x="102" y="102"/>
                </a:cubicBezTo>
                <a:cubicBezTo>
                  <a:pt x="102" y="102"/>
                  <a:pt x="102" y="102"/>
                  <a:pt x="102" y="102"/>
                </a:cubicBezTo>
                <a:cubicBezTo>
                  <a:pt x="101" y="102"/>
                  <a:pt x="102" y="102"/>
                  <a:pt x="102" y="101"/>
                </a:cubicBezTo>
                <a:cubicBezTo>
                  <a:pt x="100" y="101"/>
                  <a:pt x="101" y="100"/>
                  <a:pt x="100" y="99"/>
                </a:cubicBezTo>
                <a:cubicBezTo>
                  <a:pt x="100" y="99"/>
                  <a:pt x="101" y="99"/>
                  <a:pt x="100" y="98"/>
                </a:cubicBezTo>
                <a:cubicBezTo>
                  <a:pt x="100" y="98"/>
                  <a:pt x="99" y="98"/>
                  <a:pt x="99" y="98"/>
                </a:cubicBezTo>
                <a:cubicBezTo>
                  <a:pt x="99" y="99"/>
                  <a:pt x="99" y="100"/>
                  <a:pt x="98" y="101"/>
                </a:cubicBezTo>
                <a:cubicBezTo>
                  <a:pt x="98" y="101"/>
                  <a:pt x="98" y="101"/>
                  <a:pt x="98" y="101"/>
                </a:cubicBezTo>
                <a:cubicBezTo>
                  <a:pt x="98" y="101"/>
                  <a:pt x="98" y="100"/>
                  <a:pt x="98" y="100"/>
                </a:cubicBezTo>
                <a:cubicBezTo>
                  <a:pt x="98" y="100"/>
                  <a:pt x="98" y="99"/>
                  <a:pt x="98" y="99"/>
                </a:cubicBezTo>
                <a:cubicBezTo>
                  <a:pt x="98" y="98"/>
                  <a:pt x="98" y="98"/>
                  <a:pt x="98" y="98"/>
                </a:cubicBezTo>
                <a:cubicBezTo>
                  <a:pt x="98" y="98"/>
                  <a:pt x="98" y="99"/>
                  <a:pt x="97" y="98"/>
                </a:cubicBezTo>
                <a:cubicBezTo>
                  <a:pt x="97" y="98"/>
                  <a:pt x="97" y="98"/>
                  <a:pt x="97" y="98"/>
                </a:cubicBezTo>
                <a:cubicBezTo>
                  <a:pt x="98" y="98"/>
                  <a:pt x="98" y="98"/>
                  <a:pt x="98" y="98"/>
                </a:cubicBezTo>
                <a:cubicBezTo>
                  <a:pt x="97" y="97"/>
                  <a:pt x="98" y="95"/>
                  <a:pt x="99" y="95"/>
                </a:cubicBezTo>
                <a:close/>
                <a:moveTo>
                  <a:pt x="139" y="97"/>
                </a:moveTo>
                <a:cubicBezTo>
                  <a:pt x="138" y="97"/>
                  <a:pt x="138" y="97"/>
                  <a:pt x="137" y="97"/>
                </a:cubicBezTo>
                <a:cubicBezTo>
                  <a:pt x="138" y="97"/>
                  <a:pt x="138" y="96"/>
                  <a:pt x="139" y="97"/>
                </a:cubicBezTo>
                <a:close/>
                <a:moveTo>
                  <a:pt x="107" y="97"/>
                </a:moveTo>
                <a:cubicBezTo>
                  <a:pt x="106" y="97"/>
                  <a:pt x="106" y="97"/>
                  <a:pt x="106" y="97"/>
                </a:cubicBezTo>
                <a:cubicBezTo>
                  <a:pt x="107" y="97"/>
                  <a:pt x="107" y="97"/>
                  <a:pt x="107" y="97"/>
                </a:cubicBezTo>
                <a:cubicBezTo>
                  <a:pt x="107" y="97"/>
                  <a:pt x="107" y="97"/>
                  <a:pt x="107" y="97"/>
                </a:cubicBezTo>
                <a:close/>
                <a:moveTo>
                  <a:pt x="143" y="98"/>
                </a:moveTo>
                <a:cubicBezTo>
                  <a:pt x="143" y="99"/>
                  <a:pt x="143" y="99"/>
                  <a:pt x="143" y="99"/>
                </a:cubicBezTo>
                <a:cubicBezTo>
                  <a:pt x="143" y="98"/>
                  <a:pt x="142" y="98"/>
                  <a:pt x="142" y="98"/>
                </a:cubicBezTo>
                <a:cubicBezTo>
                  <a:pt x="142" y="98"/>
                  <a:pt x="142" y="98"/>
                  <a:pt x="142" y="98"/>
                </a:cubicBezTo>
                <a:cubicBezTo>
                  <a:pt x="142" y="98"/>
                  <a:pt x="142" y="98"/>
                  <a:pt x="142" y="98"/>
                </a:cubicBezTo>
                <a:cubicBezTo>
                  <a:pt x="141" y="99"/>
                  <a:pt x="142" y="99"/>
                  <a:pt x="142" y="100"/>
                </a:cubicBezTo>
                <a:cubicBezTo>
                  <a:pt x="141" y="99"/>
                  <a:pt x="141" y="99"/>
                  <a:pt x="141" y="99"/>
                </a:cubicBezTo>
                <a:cubicBezTo>
                  <a:pt x="142" y="98"/>
                  <a:pt x="142" y="98"/>
                  <a:pt x="142" y="98"/>
                </a:cubicBezTo>
                <a:cubicBezTo>
                  <a:pt x="142" y="98"/>
                  <a:pt x="143" y="98"/>
                  <a:pt x="143" y="98"/>
                </a:cubicBezTo>
                <a:close/>
                <a:moveTo>
                  <a:pt x="118" y="98"/>
                </a:moveTo>
                <a:cubicBezTo>
                  <a:pt x="118" y="99"/>
                  <a:pt x="117" y="99"/>
                  <a:pt x="117" y="99"/>
                </a:cubicBezTo>
                <a:cubicBezTo>
                  <a:pt x="117" y="99"/>
                  <a:pt x="117" y="99"/>
                  <a:pt x="117" y="99"/>
                </a:cubicBezTo>
                <a:cubicBezTo>
                  <a:pt x="117" y="99"/>
                  <a:pt x="117" y="98"/>
                  <a:pt x="118" y="98"/>
                </a:cubicBezTo>
                <a:close/>
                <a:moveTo>
                  <a:pt x="109" y="99"/>
                </a:moveTo>
                <a:cubicBezTo>
                  <a:pt x="109" y="99"/>
                  <a:pt x="108" y="100"/>
                  <a:pt x="108" y="99"/>
                </a:cubicBezTo>
                <a:cubicBezTo>
                  <a:pt x="108" y="99"/>
                  <a:pt x="109" y="99"/>
                  <a:pt x="109" y="99"/>
                </a:cubicBezTo>
                <a:close/>
                <a:moveTo>
                  <a:pt x="59" y="101"/>
                </a:moveTo>
                <a:cubicBezTo>
                  <a:pt x="60" y="102"/>
                  <a:pt x="62" y="103"/>
                  <a:pt x="61" y="105"/>
                </a:cubicBezTo>
                <a:cubicBezTo>
                  <a:pt x="61" y="105"/>
                  <a:pt x="60" y="105"/>
                  <a:pt x="59" y="104"/>
                </a:cubicBezTo>
                <a:cubicBezTo>
                  <a:pt x="60" y="104"/>
                  <a:pt x="60" y="104"/>
                  <a:pt x="60" y="104"/>
                </a:cubicBezTo>
                <a:cubicBezTo>
                  <a:pt x="58" y="104"/>
                  <a:pt x="59" y="102"/>
                  <a:pt x="58" y="102"/>
                </a:cubicBezTo>
                <a:cubicBezTo>
                  <a:pt x="58" y="102"/>
                  <a:pt x="58" y="102"/>
                  <a:pt x="58" y="102"/>
                </a:cubicBezTo>
                <a:cubicBezTo>
                  <a:pt x="58" y="101"/>
                  <a:pt x="56" y="101"/>
                  <a:pt x="57" y="100"/>
                </a:cubicBezTo>
                <a:cubicBezTo>
                  <a:pt x="56" y="99"/>
                  <a:pt x="56" y="99"/>
                  <a:pt x="56" y="99"/>
                </a:cubicBezTo>
                <a:cubicBezTo>
                  <a:pt x="58" y="99"/>
                  <a:pt x="58" y="101"/>
                  <a:pt x="59" y="101"/>
                </a:cubicBezTo>
                <a:close/>
                <a:moveTo>
                  <a:pt x="150" y="100"/>
                </a:moveTo>
                <a:cubicBezTo>
                  <a:pt x="150" y="100"/>
                  <a:pt x="150" y="100"/>
                  <a:pt x="150" y="100"/>
                </a:cubicBezTo>
                <a:cubicBezTo>
                  <a:pt x="151" y="100"/>
                  <a:pt x="151" y="100"/>
                  <a:pt x="151" y="100"/>
                </a:cubicBezTo>
                <a:cubicBezTo>
                  <a:pt x="150" y="101"/>
                  <a:pt x="149" y="99"/>
                  <a:pt x="148" y="101"/>
                </a:cubicBezTo>
                <a:cubicBezTo>
                  <a:pt x="147" y="101"/>
                  <a:pt x="148" y="100"/>
                  <a:pt x="147" y="100"/>
                </a:cubicBezTo>
                <a:cubicBezTo>
                  <a:pt x="148" y="101"/>
                  <a:pt x="149" y="98"/>
                  <a:pt x="150" y="100"/>
                </a:cubicBezTo>
                <a:close/>
                <a:moveTo>
                  <a:pt x="125" y="101"/>
                </a:moveTo>
                <a:cubicBezTo>
                  <a:pt x="126" y="101"/>
                  <a:pt x="125" y="101"/>
                  <a:pt x="125" y="101"/>
                </a:cubicBezTo>
                <a:cubicBezTo>
                  <a:pt x="125" y="101"/>
                  <a:pt x="124" y="101"/>
                  <a:pt x="124" y="101"/>
                </a:cubicBezTo>
                <a:cubicBezTo>
                  <a:pt x="124" y="100"/>
                  <a:pt x="125" y="100"/>
                  <a:pt x="125" y="101"/>
                </a:cubicBezTo>
                <a:close/>
                <a:moveTo>
                  <a:pt x="88" y="101"/>
                </a:moveTo>
                <a:cubicBezTo>
                  <a:pt x="87" y="102"/>
                  <a:pt x="87" y="103"/>
                  <a:pt x="85" y="102"/>
                </a:cubicBezTo>
                <a:cubicBezTo>
                  <a:pt x="87" y="103"/>
                  <a:pt x="87" y="102"/>
                  <a:pt x="88" y="101"/>
                </a:cubicBezTo>
                <a:close/>
                <a:moveTo>
                  <a:pt x="99" y="102"/>
                </a:moveTo>
                <a:cubicBezTo>
                  <a:pt x="98" y="103"/>
                  <a:pt x="100" y="104"/>
                  <a:pt x="99" y="105"/>
                </a:cubicBezTo>
                <a:cubicBezTo>
                  <a:pt x="99" y="105"/>
                  <a:pt x="99" y="105"/>
                  <a:pt x="99" y="104"/>
                </a:cubicBezTo>
                <a:cubicBezTo>
                  <a:pt x="99" y="104"/>
                  <a:pt x="99" y="102"/>
                  <a:pt x="99" y="101"/>
                </a:cubicBezTo>
                <a:cubicBezTo>
                  <a:pt x="99" y="101"/>
                  <a:pt x="99" y="102"/>
                  <a:pt x="99" y="102"/>
                </a:cubicBezTo>
                <a:close/>
                <a:moveTo>
                  <a:pt x="102" y="104"/>
                </a:moveTo>
                <a:cubicBezTo>
                  <a:pt x="102" y="104"/>
                  <a:pt x="102" y="105"/>
                  <a:pt x="101" y="105"/>
                </a:cubicBezTo>
                <a:cubicBezTo>
                  <a:pt x="102" y="102"/>
                  <a:pt x="102" y="102"/>
                  <a:pt x="102" y="102"/>
                </a:cubicBezTo>
                <a:cubicBezTo>
                  <a:pt x="102" y="102"/>
                  <a:pt x="102" y="104"/>
                  <a:pt x="102" y="104"/>
                </a:cubicBezTo>
                <a:close/>
                <a:moveTo>
                  <a:pt x="109" y="103"/>
                </a:moveTo>
                <a:cubicBezTo>
                  <a:pt x="109" y="102"/>
                  <a:pt x="109" y="102"/>
                  <a:pt x="109" y="102"/>
                </a:cubicBezTo>
                <a:cubicBezTo>
                  <a:pt x="109" y="102"/>
                  <a:pt x="109" y="102"/>
                  <a:pt x="109" y="102"/>
                </a:cubicBezTo>
                <a:cubicBezTo>
                  <a:pt x="109" y="103"/>
                  <a:pt x="109" y="103"/>
                  <a:pt x="109" y="103"/>
                </a:cubicBezTo>
                <a:close/>
                <a:moveTo>
                  <a:pt x="110" y="104"/>
                </a:moveTo>
                <a:cubicBezTo>
                  <a:pt x="110" y="104"/>
                  <a:pt x="111" y="104"/>
                  <a:pt x="111" y="104"/>
                </a:cubicBezTo>
                <a:cubicBezTo>
                  <a:pt x="111" y="104"/>
                  <a:pt x="110" y="104"/>
                  <a:pt x="110" y="104"/>
                </a:cubicBezTo>
                <a:cubicBezTo>
                  <a:pt x="110" y="104"/>
                  <a:pt x="110" y="104"/>
                  <a:pt x="110" y="104"/>
                </a:cubicBezTo>
                <a:close/>
                <a:moveTo>
                  <a:pt x="109" y="105"/>
                </a:moveTo>
                <a:cubicBezTo>
                  <a:pt x="109" y="106"/>
                  <a:pt x="108" y="106"/>
                  <a:pt x="108" y="106"/>
                </a:cubicBezTo>
                <a:cubicBezTo>
                  <a:pt x="108" y="106"/>
                  <a:pt x="108" y="106"/>
                  <a:pt x="108" y="106"/>
                </a:cubicBezTo>
                <a:cubicBezTo>
                  <a:pt x="107" y="105"/>
                  <a:pt x="107" y="105"/>
                  <a:pt x="107" y="105"/>
                </a:cubicBezTo>
                <a:cubicBezTo>
                  <a:pt x="107" y="105"/>
                  <a:pt x="108" y="106"/>
                  <a:pt x="109" y="105"/>
                </a:cubicBezTo>
                <a:close/>
                <a:moveTo>
                  <a:pt x="113" y="105"/>
                </a:moveTo>
                <a:cubicBezTo>
                  <a:pt x="112" y="105"/>
                  <a:pt x="112" y="105"/>
                  <a:pt x="112" y="105"/>
                </a:cubicBezTo>
                <a:cubicBezTo>
                  <a:pt x="112" y="105"/>
                  <a:pt x="112" y="105"/>
                  <a:pt x="112" y="105"/>
                </a:cubicBezTo>
                <a:cubicBezTo>
                  <a:pt x="111" y="105"/>
                  <a:pt x="111" y="105"/>
                  <a:pt x="111" y="105"/>
                </a:cubicBezTo>
                <a:cubicBezTo>
                  <a:pt x="112" y="105"/>
                  <a:pt x="112" y="105"/>
                  <a:pt x="113" y="105"/>
                </a:cubicBezTo>
                <a:close/>
                <a:moveTo>
                  <a:pt x="136" y="105"/>
                </a:moveTo>
                <a:cubicBezTo>
                  <a:pt x="136" y="106"/>
                  <a:pt x="135" y="106"/>
                  <a:pt x="134" y="106"/>
                </a:cubicBezTo>
                <a:cubicBezTo>
                  <a:pt x="135" y="106"/>
                  <a:pt x="135" y="106"/>
                  <a:pt x="136" y="105"/>
                </a:cubicBezTo>
                <a:close/>
                <a:moveTo>
                  <a:pt x="113" y="106"/>
                </a:moveTo>
                <a:cubicBezTo>
                  <a:pt x="113" y="107"/>
                  <a:pt x="113" y="108"/>
                  <a:pt x="113" y="108"/>
                </a:cubicBezTo>
                <a:cubicBezTo>
                  <a:pt x="112" y="107"/>
                  <a:pt x="113" y="107"/>
                  <a:pt x="113" y="106"/>
                </a:cubicBezTo>
                <a:cubicBezTo>
                  <a:pt x="113" y="106"/>
                  <a:pt x="113" y="106"/>
                  <a:pt x="113" y="106"/>
                </a:cubicBezTo>
                <a:close/>
                <a:moveTo>
                  <a:pt x="160" y="106"/>
                </a:moveTo>
                <a:cubicBezTo>
                  <a:pt x="160" y="107"/>
                  <a:pt x="158" y="108"/>
                  <a:pt x="158" y="110"/>
                </a:cubicBezTo>
                <a:cubicBezTo>
                  <a:pt x="158" y="111"/>
                  <a:pt x="158" y="109"/>
                  <a:pt x="159" y="109"/>
                </a:cubicBezTo>
                <a:cubicBezTo>
                  <a:pt x="159" y="110"/>
                  <a:pt x="159" y="110"/>
                  <a:pt x="159" y="110"/>
                </a:cubicBezTo>
                <a:cubicBezTo>
                  <a:pt x="160" y="112"/>
                  <a:pt x="161" y="110"/>
                  <a:pt x="162" y="111"/>
                </a:cubicBezTo>
                <a:cubicBezTo>
                  <a:pt x="162" y="111"/>
                  <a:pt x="161" y="112"/>
                  <a:pt x="161" y="113"/>
                </a:cubicBezTo>
                <a:cubicBezTo>
                  <a:pt x="162" y="113"/>
                  <a:pt x="162" y="112"/>
                  <a:pt x="163" y="112"/>
                </a:cubicBezTo>
                <a:cubicBezTo>
                  <a:pt x="162" y="113"/>
                  <a:pt x="162" y="113"/>
                  <a:pt x="161" y="113"/>
                </a:cubicBezTo>
                <a:cubicBezTo>
                  <a:pt x="161" y="114"/>
                  <a:pt x="161" y="114"/>
                  <a:pt x="162" y="115"/>
                </a:cubicBezTo>
                <a:cubicBezTo>
                  <a:pt x="162" y="114"/>
                  <a:pt x="162" y="114"/>
                  <a:pt x="162" y="114"/>
                </a:cubicBezTo>
                <a:cubicBezTo>
                  <a:pt x="162" y="114"/>
                  <a:pt x="162" y="114"/>
                  <a:pt x="162" y="115"/>
                </a:cubicBezTo>
                <a:cubicBezTo>
                  <a:pt x="162" y="115"/>
                  <a:pt x="162" y="115"/>
                  <a:pt x="162" y="115"/>
                </a:cubicBezTo>
                <a:cubicBezTo>
                  <a:pt x="163" y="115"/>
                  <a:pt x="163" y="114"/>
                  <a:pt x="163" y="115"/>
                </a:cubicBezTo>
                <a:cubicBezTo>
                  <a:pt x="162" y="115"/>
                  <a:pt x="163" y="117"/>
                  <a:pt x="162" y="116"/>
                </a:cubicBezTo>
                <a:cubicBezTo>
                  <a:pt x="162" y="116"/>
                  <a:pt x="162" y="116"/>
                  <a:pt x="161" y="115"/>
                </a:cubicBezTo>
                <a:cubicBezTo>
                  <a:pt x="161" y="116"/>
                  <a:pt x="161" y="116"/>
                  <a:pt x="161" y="116"/>
                </a:cubicBezTo>
                <a:cubicBezTo>
                  <a:pt x="161" y="115"/>
                  <a:pt x="162" y="114"/>
                  <a:pt x="161" y="114"/>
                </a:cubicBezTo>
                <a:cubicBezTo>
                  <a:pt x="160" y="114"/>
                  <a:pt x="159" y="116"/>
                  <a:pt x="158" y="116"/>
                </a:cubicBezTo>
                <a:cubicBezTo>
                  <a:pt x="159" y="115"/>
                  <a:pt x="159" y="115"/>
                  <a:pt x="160" y="115"/>
                </a:cubicBezTo>
                <a:cubicBezTo>
                  <a:pt x="160" y="114"/>
                  <a:pt x="159" y="114"/>
                  <a:pt x="159" y="114"/>
                </a:cubicBezTo>
                <a:cubicBezTo>
                  <a:pt x="159" y="114"/>
                  <a:pt x="158" y="114"/>
                  <a:pt x="158" y="114"/>
                </a:cubicBezTo>
                <a:cubicBezTo>
                  <a:pt x="157" y="115"/>
                  <a:pt x="155" y="113"/>
                  <a:pt x="154" y="114"/>
                </a:cubicBezTo>
                <a:cubicBezTo>
                  <a:pt x="154" y="114"/>
                  <a:pt x="154" y="114"/>
                  <a:pt x="154" y="114"/>
                </a:cubicBezTo>
                <a:cubicBezTo>
                  <a:pt x="156" y="112"/>
                  <a:pt x="157" y="108"/>
                  <a:pt x="160" y="106"/>
                </a:cubicBezTo>
                <a:cubicBezTo>
                  <a:pt x="160" y="106"/>
                  <a:pt x="160" y="106"/>
                  <a:pt x="160" y="106"/>
                </a:cubicBezTo>
                <a:close/>
                <a:moveTo>
                  <a:pt x="104" y="107"/>
                </a:moveTo>
                <a:cubicBezTo>
                  <a:pt x="104" y="107"/>
                  <a:pt x="104" y="108"/>
                  <a:pt x="104" y="108"/>
                </a:cubicBezTo>
                <a:cubicBezTo>
                  <a:pt x="104" y="108"/>
                  <a:pt x="104" y="108"/>
                  <a:pt x="104" y="108"/>
                </a:cubicBezTo>
                <a:cubicBezTo>
                  <a:pt x="104" y="108"/>
                  <a:pt x="103" y="108"/>
                  <a:pt x="103" y="108"/>
                </a:cubicBezTo>
                <a:cubicBezTo>
                  <a:pt x="104" y="108"/>
                  <a:pt x="103" y="107"/>
                  <a:pt x="104" y="107"/>
                </a:cubicBezTo>
                <a:close/>
                <a:moveTo>
                  <a:pt x="117" y="112"/>
                </a:moveTo>
                <a:cubicBezTo>
                  <a:pt x="116" y="112"/>
                  <a:pt x="117" y="114"/>
                  <a:pt x="117" y="114"/>
                </a:cubicBezTo>
                <a:cubicBezTo>
                  <a:pt x="118" y="116"/>
                  <a:pt x="123" y="115"/>
                  <a:pt x="123" y="118"/>
                </a:cubicBezTo>
                <a:cubicBezTo>
                  <a:pt x="123" y="120"/>
                  <a:pt x="121" y="118"/>
                  <a:pt x="121" y="117"/>
                </a:cubicBezTo>
                <a:cubicBezTo>
                  <a:pt x="120" y="119"/>
                  <a:pt x="120" y="121"/>
                  <a:pt x="119" y="122"/>
                </a:cubicBezTo>
                <a:cubicBezTo>
                  <a:pt x="119" y="121"/>
                  <a:pt x="119" y="120"/>
                  <a:pt x="118" y="120"/>
                </a:cubicBezTo>
                <a:cubicBezTo>
                  <a:pt x="118" y="119"/>
                  <a:pt x="117" y="120"/>
                  <a:pt x="117" y="120"/>
                </a:cubicBezTo>
                <a:cubicBezTo>
                  <a:pt x="117" y="120"/>
                  <a:pt x="118" y="119"/>
                  <a:pt x="118" y="117"/>
                </a:cubicBezTo>
                <a:cubicBezTo>
                  <a:pt x="117" y="117"/>
                  <a:pt x="117" y="116"/>
                  <a:pt x="116" y="116"/>
                </a:cubicBezTo>
                <a:cubicBezTo>
                  <a:pt x="116" y="117"/>
                  <a:pt x="115" y="117"/>
                  <a:pt x="115" y="117"/>
                </a:cubicBezTo>
                <a:cubicBezTo>
                  <a:pt x="115" y="118"/>
                  <a:pt x="115" y="117"/>
                  <a:pt x="114" y="117"/>
                </a:cubicBezTo>
                <a:cubicBezTo>
                  <a:pt x="112" y="119"/>
                  <a:pt x="115" y="123"/>
                  <a:pt x="111" y="124"/>
                </a:cubicBezTo>
                <a:cubicBezTo>
                  <a:pt x="110" y="123"/>
                  <a:pt x="111" y="121"/>
                  <a:pt x="111" y="120"/>
                </a:cubicBezTo>
                <a:cubicBezTo>
                  <a:pt x="111" y="119"/>
                  <a:pt x="112" y="119"/>
                  <a:pt x="112" y="118"/>
                </a:cubicBezTo>
                <a:cubicBezTo>
                  <a:pt x="112" y="118"/>
                  <a:pt x="112" y="118"/>
                  <a:pt x="111" y="118"/>
                </a:cubicBezTo>
                <a:cubicBezTo>
                  <a:pt x="111" y="118"/>
                  <a:pt x="112" y="117"/>
                  <a:pt x="112" y="117"/>
                </a:cubicBezTo>
                <a:cubicBezTo>
                  <a:pt x="113" y="115"/>
                  <a:pt x="116" y="116"/>
                  <a:pt x="117" y="116"/>
                </a:cubicBezTo>
                <a:cubicBezTo>
                  <a:pt x="118" y="115"/>
                  <a:pt x="118" y="115"/>
                  <a:pt x="118" y="115"/>
                </a:cubicBezTo>
                <a:cubicBezTo>
                  <a:pt x="117" y="114"/>
                  <a:pt x="115" y="114"/>
                  <a:pt x="113" y="114"/>
                </a:cubicBezTo>
                <a:cubicBezTo>
                  <a:pt x="113" y="114"/>
                  <a:pt x="113" y="113"/>
                  <a:pt x="112" y="113"/>
                </a:cubicBezTo>
                <a:cubicBezTo>
                  <a:pt x="112" y="113"/>
                  <a:pt x="112" y="113"/>
                  <a:pt x="112" y="113"/>
                </a:cubicBezTo>
                <a:cubicBezTo>
                  <a:pt x="113" y="112"/>
                  <a:pt x="113" y="112"/>
                  <a:pt x="113" y="112"/>
                </a:cubicBezTo>
                <a:cubicBezTo>
                  <a:pt x="112" y="112"/>
                  <a:pt x="111" y="113"/>
                  <a:pt x="110" y="113"/>
                </a:cubicBezTo>
                <a:cubicBezTo>
                  <a:pt x="108" y="115"/>
                  <a:pt x="108" y="111"/>
                  <a:pt x="106" y="113"/>
                </a:cubicBezTo>
                <a:cubicBezTo>
                  <a:pt x="107" y="112"/>
                  <a:pt x="110" y="112"/>
                  <a:pt x="111" y="110"/>
                </a:cubicBezTo>
                <a:cubicBezTo>
                  <a:pt x="112" y="110"/>
                  <a:pt x="112" y="110"/>
                  <a:pt x="112" y="110"/>
                </a:cubicBezTo>
                <a:cubicBezTo>
                  <a:pt x="112" y="110"/>
                  <a:pt x="112" y="110"/>
                  <a:pt x="112" y="110"/>
                </a:cubicBezTo>
                <a:cubicBezTo>
                  <a:pt x="112" y="109"/>
                  <a:pt x="112" y="109"/>
                  <a:pt x="112" y="109"/>
                </a:cubicBezTo>
                <a:cubicBezTo>
                  <a:pt x="112" y="109"/>
                  <a:pt x="112" y="109"/>
                  <a:pt x="112" y="109"/>
                </a:cubicBezTo>
                <a:cubicBezTo>
                  <a:pt x="112" y="110"/>
                  <a:pt x="112" y="110"/>
                  <a:pt x="113" y="110"/>
                </a:cubicBezTo>
                <a:cubicBezTo>
                  <a:pt x="113" y="109"/>
                  <a:pt x="113" y="109"/>
                  <a:pt x="113" y="109"/>
                </a:cubicBezTo>
                <a:cubicBezTo>
                  <a:pt x="115" y="109"/>
                  <a:pt x="115" y="111"/>
                  <a:pt x="117" y="112"/>
                </a:cubicBezTo>
                <a:close/>
                <a:moveTo>
                  <a:pt x="151" y="111"/>
                </a:moveTo>
                <a:cubicBezTo>
                  <a:pt x="150" y="111"/>
                  <a:pt x="149" y="110"/>
                  <a:pt x="148" y="110"/>
                </a:cubicBezTo>
                <a:cubicBezTo>
                  <a:pt x="147" y="109"/>
                  <a:pt x="147" y="109"/>
                  <a:pt x="147" y="109"/>
                </a:cubicBezTo>
                <a:cubicBezTo>
                  <a:pt x="149" y="109"/>
                  <a:pt x="150" y="110"/>
                  <a:pt x="151" y="111"/>
                </a:cubicBezTo>
                <a:close/>
                <a:moveTo>
                  <a:pt x="125" y="110"/>
                </a:moveTo>
                <a:cubicBezTo>
                  <a:pt x="125" y="110"/>
                  <a:pt x="125" y="110"/>
                  <a:pt x="125" y="110"/>
                </a:cubicBezTo>
                <a:cubicBezTo>
                  <a:pt x="124" y="110"/>
                  <a:pt x="124" y="110"/>
                  <a:pt x="124" y="110"/>
                </a:cubicBezTo>
                <a:cubicBezTo>
                  <a:pt x="125" y="110"/>
                  <a:pt x="125" y="110"/>
                  <a:pt x="125" y="110"/>
                </a:cubicBezTo>
                <a:cubicBezTo>
                  <a:pt x="125" y="110"/>
                  <a:pt x="125" y="110"/>
                  <a:pt x="125" y="110"/>
                </a:cubicBezTo>
                <a:close/>
                <a:moveTo>
                  <a:pt x="132" y="111"/>
                </a:moveTo>
                <a:cubicBezTo>
                  <a:pt x="132" y="111"/>
                  <a:pt x="132" y="111"/>
                  <a:pt x="132" y="111"/>
                </a:cubicBezTo>
                <a:cubicBezTo>
                  <a:pt x="131" y="111"/>
                  <a:pt x="131" y="111"/>
                  <a:pt x="131" y="111"/>
                </a:cubicBezTo>
                <a:cubicBezTo>
                  <a:pt x="132" y="111"/>
                  <a:pt x="132" y="111"/>
                  <a:pt x="132" y="111"/>
                </a:cubicBezTo>
                <a:close/>
                <a:moveTo>
                  <a:pt x="148" y="116"/>
                </a:moveTo>
                <a:cubicBezTo>
                  <a:pt x="148" y="116"/>
                  <a:pt x="148" y="116"/>
                  <a:pt x="148" y="116"/>
                </a:cubicBezTo>
                <a:cubicBezTo>
                  <a:pt x="148" y="117"/>
                  <a:pt x="149" y="117"/>
                  <a:pt x="148" y="117"/>
                </a:cubicBezTo>
                <a:cubicBezTo>
                  <a:pt x="148" y="116"/>
                  <a:pt x="146" y="116"/>
                  <a:pt x="146" y="115"/>
                </a:cubicBezTo>
                <a:cubicBezTo>
                  <a:pt x="146" y="116"/>
                  <a:pt x="147" y="116"/>
                  <a:pt x="148" y="116"/>
                </a:cubicBezTo>
                <a:close/>
                <a:moveTo>
                  <a:pt x="152" y="116"/>
                </a:moveTo>
                <a:cubicBezTo>
                  <a:pt x="151" y="116"/>
                  <a:pt x="151" y="117"/>
                  <a:pt x="151" y="117"/>
                </a:cubicBezTo>
                <a:cubicBezTo>
                  <a:pt x="152" y="117"/>
                  <a:pt x="152" y="117"/>
                  <a:pt x="152" y="117"/>
                </a:cubicBezTo>
                <a:cubicBezTo>
                  <a:pt x="152" y="118"/>
                  <a:pt x="151" y="118"/>
                  <a:pt x="150" y="118"/>
                </a:cubicBezTo>
                <a:cubicBezTo>
                  <a:pt x="150" y="117"/>
                  <a:pt x="151" y="117"/>
                  <a:pt x="151" y="116"/>
                </a:cubicBezTo>
                <a:cubicBezTo>
                  <a:pt x="151" y="116"/>
                  <a:pt x="151" y="116"/>
                  <a:pt x="151" y="116"/>
                </a:cubicBezTo>
                <a:cubicBezTo>
                  <a:pt x="152" y="116"/>
                  <a:pt x="152" y="116"/>
                  <a:pt x="152" y="116"/>
                </a:cubicBezTo>
                <a:close/>
                <a:moveTo>
                  <a:pt x="128" y="120"/>
                </a:moveTo>
                <a:cubicBezTo>
                  <a:pt x="128" y="121"/>
                  <a:pt x="128" y="121"/>
                  <a:pt x="127" y="122"/>
                </a:cubicBezTo>
                <a:cubicBezTo>
                  <a:pt x="126" y="122"/>
                  <a:pt x="124" y="121"/>
                  <a:pt x="123" y="122"/>
                </a:cubicBezTo>
                <a:cubicBezTo>
                  <a:pt x="123" y="121"/>
                  <a:pt x="124" y="121"/>
                  <a:pt x="125" y="120"/>
                </a:cubicBezTo>
                <a:cubicBezTo>
                  <a:pt x="125" y="121"/>
                  <a:pt x="126" y="120"/>
                  <a:pt x="126" y="121"/>
                </a:cubicBezTo>
                <a:cubicBezTo>
                  <a:pt x="127" y="120"/>
                  <a:pt x="127" y="120"/>
                  <a:pt x="128" y="120"/>
                </a:cubicBezTo>
                <a:close/>
                <a:moveTo>
                  <a:pt x="123" y="123"/>
                </a:moveTo>
                <a:cubicBezTo>
                  <a:pt x="122" y="124"/>
                  <a:pt x="119" y="126"/>
                  <a:pt x="117" y="125"/>
                </a:cubicBezTo>
                <a:cubicBezTo>
                  <a:pt x="117" y="123"/>
                  <a:pt x="119" y="124"/>
                  <a:pt x="120" y="123"/>
                </a:cubicBezTo>
                <a:cubicBezTo>
                  <a:pt x="121" y="124"/>
                  <a:pt x="122" y="122"/>
                  <a:pt x="123" y="123"/>
                </a:cubicBezTo>
                <a:close/>
                <a:moveTo>
                  <a:pt x="17" y="49"/>
                </a:moveTo>
                <a:cubicBezTo>
                  <a:pt x="18" y="50"/>
                  <a:pt x="18" y="50"/>
                  <a:pt x="18" y="50"/>
                </a:cubicBezTo>
                <a:cubicBezTo>
                  <a:pt x="16" y="50"/>
                  <a:pt x="16" y="50"/>
                  <a:pt x="16" y="50"/>
                </a:cubicBezTo>
                <a:cubicBezTo>
                  <a:pt x="16" y="50"/>
                  <a:pt x="17" y="49"/>
                  <a:pt x="16" y="48"/>
                </a:cubicBezTo>
                <a:cubicBezTo>
                  <a:pt x="14" y="49"/>
                  <a:pt x="14" y="49"/>
                  <a:pt x="14" y="49"/>
                </a:cubicBezTo>
                <a:cubicBezTo>
                  <a:pt x="15" y="47"/>
                  <a:pt x="15" y="47"/>
                  <a:pt x="15" y="47"/>
                </a:cubicBezTo>
                <a:cubicBezTo>
                  <a:pt x="15" y="49"/>
                  <a:pt x="18" y="47"/>
                  <a:pt x="17" y="49"/>
                </a:cubicBezTo>
                <a:close/>
                <a:moveTo>
                  <a:pt x="23" y="53"/>
                </a:moveTo>
                <a:cubicBezTo>
                  <a:pt x="23" y="53"/>
                  <a:pt x="23" y="53"/>
                  <a:pt x="23" y="53"/>
                </a:cubicBezTo>
                <a:cubicBezTo>
                  <a:pt x="22" y="53"/>
                  <a:pt x="22" y="53"/>
                  <a:pt x="22" y="53"/>
                </a:cubicBezTo>
                <a:cubicBezTo>
                  <a:pt x="23" y="52"/>
                  <a:pt x="23" y="52"/>
                  <a:pt x="23" y="52"/>
                </a:cubicBezTo>
                <a:cubicBezTo>
                  <a:pt x="23" y="53"/>
                  <a:pt x="23" y="53"/>
                  <a:pt x="23" y="53"/>
                </a:cubicBezTo>
                <a:close/>
                <a:moveTo>
                  <a:pt x="16" y="62"/>
                </a:moveTo>
                <a:cubicBezTo>
                  <a:pt x="15" y="62"/>
                  <a:pt x="15" y="62"/>
                  <a:pt x="14" y="62"/>
                </a:cubicBezTo>
                <a:cubicBezTo>
                  <a:pt x="14" y="61"/>
                  <a:pt x="14" y="61"/>
                  <a:pt x="14" y="61"/>
                </a:cubicBezTo>
                <a:cubicBezTo>
                  <a:pt x="15" y="61"/>
                  <a:pt x="17" y="61"/>
                  <a:pt x="16" y="62"/>
                </a:cubicBezTo>
                <a:close/>
                <a:moveTo>
                  <a:pt x="41" y="68"/>
                </a:moveTo>
                <a:cubicBezTo>
                  <a:pt x="41" y="68"/>
                  <a:pt x="40" y="69"/>
                  <a:pt x="40" y="69"/>
                </a:cubicBezTo>
                <a:cubicBezTo>
                  <a:pt x="40" y="69"/>
                  <a:pt x="41" y="68"/>
                  <a:pt x="41" y="68"/>
                </a:cubicBezTo>
                <a:close/>
                <a:moveTo>
                  <a:pt x="31" y="72"/>
                </a:moveTo>
                <a:cubicBezTo>
                  <a:pt x="31" y="72"/>
                  <a:pt x="31" y="72"/>
                  <a:pt x="31" y="72"/>
                </a:cubicBezTo>
                <a:cubicBezTo>
                  <a:pt x="31" y="72"/>
                  <a:pt x="30" y="72"/>
                  <a:pt x="30" y="72"/>
                </a:cubicBezTo>
                <a:cubicBezTo>
                  <a:pt x="31" y="72"/>
                  <a:pt x="31" y="71"/>
                  <a:pt x="31" y="72"/>
                </a:cubicBezTo>
                <a:close/>
                <a:moveTo>
                  <a:pt x="29" y="73"/>
                </a:moveTo>
                <a:cubicBezTo>
                  <a:pt x="29" y="73"/>
                  <a:pt x="30" y="73"/>
                  <a:pt x="29" y="73"/>
                </a:cubicBezTo>
                <a:cubicBezTo>
                  <a:pt x="30" y="73"/>
                  <a:pt x="30" y="73"/>
                  <a:pt x="31" y="73"/>
                </a:cubicBezTo>
                <a:cubicBezTo>
                  <a:pt x="30" y="73"/>
                  <a:pt x="30" y="73"/>
                  <a:pt x="30" y="74"/>
                </a:cubicBezTo>
                <a:cubicBezTo>
                  <a:pt x="30" y="74"/>
                  <a:pt x="29" y="74"/>
                  <a:pt x="29" y="74"/>
                </a:cubicBezTo>
                <a:cubicBezTo>
                  <a:pt x="29" y="74"/>
                  <a:pt x="29" y="74"/>
                  <a:pt x="29" y="74"/>
                </a:cubicBezTo>
                <a:cubicBezTo>
                  <a:pt x="28" y="74"/>
                  <a:pt x="28" y="75"/>
                  <a:pt x="27" y="76"/>
                </a:cubicBezTo>
                <a:cubicBezTo>
                  <a:pt x="27" y="75"/>
                  <a:pt x="27" y="75"/>
                  <a:pt x="27" y="75"/>
                </a:cubicBezTo>
                <a:cubicBezTo>
                  <a:pt x="27" y="75"/>
                  <a:pt x="27" y="75"/>
                  <a:pt x="27" y="75"/>
                </a:cubicBezTo>
                <a:cubicBezTo>
                  <a:pt x="27" y="75"/>
                  <a:pt x="26" y="75"/>
                  <a:pt x="26" y="75"/>
                </a:cubicBezTo>
                <a:cubicBezTo>
                  <a:pt x="27" y="74"/>
                  <a:pt x="27" y="74"/>
                  <a:pt x="28" y="73"/>
                </a:cubicBezTo>
                <a:cubicBezTo>
                  <a:pt x="28" y="74"/>
                  <a:pt x="28" y="74"/>
                  <a:pt x="28" y="74"/>
                </a:cubicBezTo>
                <a:cubicBezTo>
                  <a:pt x="28" y="74"/>
                  <a:pt x="29" y="73"/>
                  <a:pt x="28" y="73"/>
                </a:cubicBezTo>
                <a:cubicBezTo>
                  <a:pt x="29" y="73"/>
                  <a:pt x="29" y="73"/>
                  <a:pt x="29" y="73"/>
                </a:cubicBezTo>
                <a:close/>
                <a:moveTo>
                  <a:pt x="11" y="79"/>
                </a:moveTo>
                <a:cubicBezTo>
                  <a:pt x="11" y="79"/>
                  <a:pt x="11" y="79"/>
                  <a:pt x="11" y="79"/>
                </a:cubicBezTo>
                <a:cubicBezTo>
                  <a:pt x="10" y="80"/>
                  <a:pt x="9" y="80"/>
                  <a:pt x="9" y="80"/>
                </a:cubicBezTo>
                <a:cubicBezTo>
                  <a:pt x="9" y="79"/>
                  <a:pt x="10" y="79"/>
                  <a:pt x="11" y="79"/>
                </a:cubicBezTo>
                <a:close/>
                <a:moveTo>
                  <a:pt x="6" y="81"/>
                </a:moveTo>
                <a:cubicBezTo>
                  <a:pt x="6" y="83"/>
                  <a:pt x="4" y="82"/>
                  <a:pt x="3" y="83"/>
                </a:cubicBezTo>
                <a:cubicBezTo>
                  <a:pt x="5" y="83"/>
                  <a:pt x="5" y="81"/>
                  <a:pt x="6" y="81"/>
                </a:cubicBezTo>
                <a:close/>
                <a:moveTo>
                  <a:pt x="3" y="82"/>
                </a:moveTo>
                <a:cubicBezTo>
                  <a:pt x="2" y="83"/>
                  <a:pt x="2" y="83"/>
                  <a:pt x="1" y="83"/>
                </a:cubicBezTo>
                <a:cubicBezTo>
                  <a:pt x="1" y="84"/>
                  <a:pt x="2" y="82"/>
                  <a:pt x="3" y="82"/>
                </a:cubicBezTo>
                <a:close/>
                <a:moveTo>
                  <a:pt x="2" y="164"/>
                </a:moveTo>
                <a:cubicBezTo>
                  <a:pt x="2" y="165"/>
                  <a:pt x="1" y="164"/>
                  <a:pt x="1" y="165"/>
                </a:cubicBezTo>
                <a:cubicBezTo>
                  <a:pt x="1" y="164"/>
                  <a:pt x="0" y="164"/>
                  <a:pt x="1" y="163"/>
                </a:cubicBezTo>
                <a:cubicBezTo>
                  <a:pt x="1" y="163"/>
                  <a:pt x="2" y="163"/>
                  <a:pt x="2" y="164"/>
                </a:cubicBezTo>
                <a:close/>
                <a:moveTo>
                  <a:pt x="198" y="8"/>
                </a:moveTo>
                <a:cubicBezTo>
                  <a:pt x="197" y="8"/>
                  <a:pt x="197" y="8"/>
                  <a:pt x="197" y="8"/>
                </a:cubicBezTo>
                <a:cubicBezTo>
                  <a:pt x="197" y="8"/>
                  <a:pt x="197" y="7"/>
                  <a:pt x="198" y="8"/>
                </a:cubicBezTo>
                <a:cubicBezTo>
                  <a:pt x="198" y="8"/>
                  <a:pt x="198" y="8"/>
                  <a:pt x="198" y="8"/>
                </a:cubicBezTo>
                <a:close/>
                <a:moveTo>
                  <a:pt x="200" y="9"/>
                </a:moveTo>
                <a:cubicBezTo>
                  <a:pt x="200" y="10"/>
                  <a:pt x="200" y="10"/>
                  <a:pt x="200" y="10"/>
                </a:cubicBezTo>
                <a:cubicBezTo>
                  <a:pt x="199" y="9"/>
                  <a:pt x="199" y="9"/>
                  <a:pt x="199" y="9"/>
                </a:cubicBezTo>
                <a:cubicBezTo>
                  <a:pt x="199" y="9"/>
                  <a:pt x="200" y="9"/>
                  <a:pt x="200" y="9"/>
                </a:cubicBezTo>
                <a:close/>
                <a:moveTo>
                  <a:pt x="200" y="12"/>
                </a:moveTo>
                <a:cubicBezTo>
                  <a:pt x="200" y="12"/>
                  <a:pt x="200" y="11"/>
                  <a:pt x="200" y="11"/>
                </a:cubicBezTo>
                <a:cubicBezTo>
                  <a:pt x="200" y="11"/>
                  <a:pt x="200" y="12"/>
                  <a:pt x="200" y="12"/>
                </a:cubicBezTo>
                <a:close/>
                <a:moveTo>
                  <a:pt x="218" y="46"/>
                </a:moveTo>
                <a:cubicBezTo>
                  <a:pt x="217" y="46"/>
                  <a:pt x="217" y="46"/>
                  <a:pt x="217" y="46"/>
                </a:cubicBezTo>
                <a:cubicBezTo>
                  <a:pt x="216" y="45"/>
                  <a:pt x="217" y="44"/>
                  <a:pt x="217" y="45"/>
                </a:cubicBezTo>
                <a:cubicBezTo>
                  <a:pt x="218" y="46"/>
                  <a:pt x="218" y="46"/>
                  <a:pt x="218" y="46"/>
                </a:cubicBezTo>
                <a:close/>
                <a:moveTo>
                  <a:pt x="208" y="52"/>
                </a:moveTo>
                <a:cubicBezTo>
                  <a:pt x="207" y="52"/>
                  <a:pt x="207" y="52"/>
                  <a:pt x="207" y="52"/>
                </a:cubicBezTo>
                <a:cubicBezTo>
                  <a:pt x="207" y="51"/>
                  <a:pt x="207" y="51"/>
                  <a:pt x="207" y="51"/>
                </a:cubicBezTo>
                <a:cubicBezTo>
                  <a:pt x="207" y="52"/>
                  <a:pt x="208" y="52"/>
                  <a:pt x="208" y="52"/>
                </a:cubicBezTo>
                <a:close/>
                <a:moveTo>
                  <a:pt x="207" y="58"/>
                </a:moveTo>
                <a:cubicBezTo>
                  <a:pt x="206" y="57"/>
                  <a:pt x="205" y="57"/>
                  <a:pt x="205" y="56"/>
                </a:cubicBezTo>
                <a:cubicBezTo>
                  <a:pt x="205" y="57"/>
                  <a:pt x="207" y="57"/>
                  <a:pt x="207" y="58"/>
                </a:cubicBezTo>
                <a:close/>
                <a:moveTo>
                  <a:pt x="205" y="59"/>
                </a:moveTo>
                <a:cubicBezTo>
                  <a:pt x="205" y="60"/>
                  <a:pt x="204" y="60"/>
                  <a:pt x="204" y="61"/>
                </a:cubicBezTo>
                <a:cubicBezTo>
                  <a:pt x="204" y="60"/>
                  <a:pt x="203" y="61"/>
                  <a:pt x="203" y="61"/>
                </a:cubicBezTo>
                <a:cubicBezTo>
                  <a:pt x="204" y="61"/>
                  <a:pt x="204" y="60"/>
                  <a:pt x="204" y="60"/>
                </a:cubicBezTo>
                <a:cubicBezTo>
                  <a:pt x="204" y="59"/>
                  <a:pt x="204" y="59"/>
                  <a:pt x="204" y="59"/>
                </a:cubicBezTo>
                <a:cubicBezTo>
                  <a:pt x="205" y="59"/>
                  <a:pt x="205" y="59"/>
                  <a:pt x="205" y="59"/>
                </a:cubicBezTo>
                <a:close/>
                <a:moveTo>
                  <a:pt x="210" y="75"/>
                </a:moveTo>
                <a:cubicBezTo>
                  <a:pt x="210" y="75"/>
                  <a:pt x="210" y="76"/>
                  <a:pt x="211" y="76"/>
                </a:cubicBezTo>
                <a:cubicBezTo>
                  <a:pt x="211" y="75"/>
                  <a:pt x="212" y="75"/>
                  <a:pt x="212" y="74"/>
                </a:cubicBezTo>
                <a:cubicBezTo>
                  <a:pt x="213" y="75"/>
                  <a:pt x="213" y="75"/>
                  <a:pt x="213" y="75"/>
                </a:cubicBezTo>
                <a:cubicBezTo>
                  <a:pt x="214" y="74"/>
                  <a:pt x="214" y="74"/>
                  <a:pt x="214" y="74"/>
                </a:cubicBezTo>
                <a:cubicBezTo>
                  <a:pt x="214" y="75"/>
                  <a:pt x="214" y="75"/>
                  <a:pt x="214" y="75"/>
                </a:cubicBezTo>
                <a:cubicBezTo>
                  <a:pt x="215" y="74"/>
                  <a:pt x="215" y="74"/>
                  <a:pt x="215" y="74"/>
                </a:cubicBezTo>
                <a:cubicBezTo>
                  <a:pt x="215" y="74"/>
                  <a:pt x="216" y="74"/>
                  <a:pt x="217" y="74"/>
                </a:cubicBezTo>
                <a:cubicBezTo>
                  <a:pt x="217" y="73"/>
                  <a:pt x="217" y="73"/>
                  <a:pt x="217" y="73"/>
                </a:cubicBezTo>
                <a:cubicBezTo>
                  <a:pt x="218" y="74"/>
                  <a:pt x="218" y="74"/>
                  <a:pt x="218" y="74"/>
                </a:cubicBezTo>
                <a:cubicBezTo>
                  <a:pt x="218" y="74"/>
                  <a:pt x="218" y="73"/>
                  <a:pt x="219" y="73"/>
                </a:cubicBezTo>
                <a:cubicBezTo>
                  <a:pt x="217" y="74"/>
                  <a:pt x="220" y="74"/>
                  <a:pt x="219" y="75"/>
                </a:cubicBezTo>
                <a:cubicBezTo>
                  <a:pt x="219" y="75"/>
                  <a:pt x="219" y="75"/>
                  <a:pt x="220" y="75"/>
                </a:cubicBezTo>
                <a:cubicBezTo>
                  <a:pt x="220" y="76"/>
                  <a:pt x="220" y="76"/>
                  <a:pt x="219" y="76"/>
                </a:cubicBezTo>
                <a:cubicBezTo>
                  <a:pt x="220" y="77"/>
                  <a:pt x="218" y="77"/>
                  <a:pt x="218" y="78"/>
                </a:cubicBezTo>
                <a:cubicBezTo>
                  <a:pt x="217" y="78"/>
                  <a:pt x="217" y="80"/>
                  <a:pt x="216" y="79"/>
                </a:cubicBezTo>
                <a:cubicBezTo>
                  <a:pt x="215" y="80"/>
                  <a:pt x="215" y="80"/>
                  <a:pt x="215" y="80"/>
                </a:cubicBezTo>
                <a:cubicBezTo>
                  <a:pt x="215" y="80"/>
                  <a:pt x="215" y="80"/>
                  <a:pt x="215" y="80"/>
                </a:cubicBezTo>
                <a:cubicBezTo>
                  <a:pt x="214" y="80"/>
                  <a:pt x="214" y="81"/>
                  <a:pt x="213" y="81"/>
                </a:cubicBezTo>
                <a:cubicBezTo>
                  <a:pt x="212" y="80"/>
                  <a:pt x="212" y="80"/>
                  <a:pt x="211" y="80"/>
                </a:cubicBezTo>
                <a:cubicBezTo>
                  <a:pt x="211" y="79"/>
                  <a:pt x="210" y="80"/>
                  <a:pt x="210" y="79"/>
                </a:cubicBezTo>
                <a:cubicBezTo>
                  <a:pt x="210" y="80"/>
                  <a:pt x="209" y="80"/>
                  <a:pt x="208" y="80"/>
                </a:cubicBezTo>
                <a:cubicBezTo>
                  <a:pt x="208" y="79"/>
                  <a:pt x="208" y="79"/>
                  <a:pt x="208" y="79"/>
                </a:cubicBezTo>
                <a:cubicBezTo>
                  <a:pt x="209" y="79"/>
                  <a:pt x="209" y="79"/>
                  <a:pt x="210" y="79"/>
                </a:cubicBezTo>
                <a:cubicBezTo>
                  <a:pt x="209" y="77"/>
                  <a:pt x="208" y="77"/>
                  <a:pt x="207" y="77"/>
                </a:cubicBezTo>
                <a:cubicBezTo>
                  <a:pt x="210" y="76"/>
                  <a:pt x="210" y="76"/>
                  <a:pt x="210" y="76"/>
                </a:cubicBezTo>
                <a:cubicBezTo>
                  <a:pt x="210" y="76"/>
                  <a:pt x="210" y="76"/>
                  <a:pt x="209" y="76"/>
                </a:cubicBezTo>
                <a:cubicBezTo>
                  <a:pt x="210" y="75"/>
                  <a:pt x="210" y="75"/>
                  <a:pt x="210" y="75"/>
                </a:cubicBezTo>
                <a:cubicBezTo>
                  <a:pt x="209" y="74"/>
                  <a:pt x="208" y="75"/>
                  <a:pt x="207" y="75"/>
                </a:cubicBezTo>
                <a:cubicBezTo>
                  <a:pt x="208" y="75"/>
                  <a:pt x="208" y="74"/>
                  <a:pt x="208" y="73"/>
                </a:cubicBezTo>
                <a:cubicBezTo>
                  <a:pt x="209" y="74"/>
                  <a:pt x="209" y="74"/>
                  <a:pt x="209" y="74"/>
                </a:cubicBezTo>
                <a:cubicBezTo>
                  <a:pt x="210" y="73"/>
                  <a:pt x="209" y="73"/>
                  <a:pt x="209" y="73"/>
                </a:cubicBezTo>
                <a:cubicBezTo>
                  <a:pt x="210" y="73"/>
                  <a:pt x="211" y="74"/>
                  <a:pt x="210" y="75"/>
                </a:cubicBezTo>
                <a:close/>
                <a:moveTo>
                  <a:pt x="122" y="154"/>
                </a:moveTo>
                <a:cubicBezTo>
                  <a:pt x="122" y="153"/>
                  <a:pt x="122" y="153"/>
                  <a:pt x="122" y="153"/>
                </a:cubicBezTo>
                <a:cubicBezTo>
                  <a:pt x="122" y="153"/>
                  <a:pt x="122" y="153"/>
                  <a:pt x="122" y="153"/>
                </a:cubicBezTo>
                <a:cubicBezTo>
                  <a:pt x="122" y="154"/>
                  <a:pt x="122" y="154"/>
                  <a:pt x="122" y="154"/>
                </a:cubicBezTo>
                <a:close/>
              </a:path>
            </a:pathLst>
          </a:custGeom>
          <a:solidFill>
            <a:srgbClr val="59ACB4"/>
          </a:solidFill>
          <a:ln>
            <a:noFill/>
          </a:ln>
        </p:spPr>
        <p:txBody>
          <a:bodyPr vert="horz" wrap="square" lIns="91440" tIns="45720" rIns="91440" bIns="45720" numCol="1" anchor="t" anchorCtr="0" compatLnSpc="1"/>
          <a:lstStyle/>
          <a:p>
            <a:endParaRPr lang="zh-CN" altLang="en-US"/>
          </a:p>
        </p:txBody>
      </p:sp>
      <p:grpSp>
        <p:nvGrpSpPr>
          <p:cNvPr id="18" name="组合 17"/>
          <p:cNvGrpSpPr>
            <a:grpSpLocks noChangeAspect="1"/>
          </p:cNvGrpSpPr>
          <p:nvPr/>
        </p:nvGrpSpPr>
        <p:grpSpPr>
          <a:xfrm>
            <a:off x="2151191" y="2836267"/>
            <a:ext cx="126000" cy="175842"/>
            <a:chOff x="4998068" y="2197313"/>
            <a:chExt cx="769578" cy="1154538"/>
          </a:xfrm>
        </p:grpSpPr>
        <p:sp>
          <p:nvSpPr>
            <p:cNvPr id="59" name="椭圆 58"/>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1"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3" name="组合 62"/>
          <p:cNvGrpSpPr>
            <a:grpSpLocks noChangeAspect="1"/>
          </p:cNvGrpSpPr>
          <p:nvPr/>
        </p:nvGrpSpPr>
        <p:grpSpPr>
          <a:xfrm>
            <a:off x="3742932" y="3012485"/>
            <a:ext cx="126000" cy="175842"/>
            <a:chOff x="4998068" y="2197313"/>
            <a:chExt cx="769578" cy="1154538"/>
          </a:xfrm>
        </p:grpSpPr>
        <p:sp>
          <p:nvSpPr>
            <p:cNvPr id="64" name="椭圆 63"/>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6"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7" name="组合 66"/>
          <p:cNvGrpSpPr>
            <a:grpSpLocks noChangeAspect="1"/>
          </p:cNvGrpSpPr>
          <p:nvPr/>
        </p:nvGrpSpPr>
        <p:grpSpPr>
          <a:xfrm>
            <a:off x="4090591" y="3461222"/>
            <a:ext cx="126000" cy="175842"/>
            <a:chOff x="4998068" y="2197313"/>
            <a:chExt cx="769578" cy="1154538"/>
          </a:xfrm>
        </p:grpSpPr>
        <p:sp>
          <p:nvSpPr>
            <p:cNvPr id="68" name="椭圆 67"/>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0"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71" name="组合 70"/>
          <p:cNvGrpSpPr>
            <a:grpSpLocks noChangeAspect="1"/>
          </p:cNvGrpSpPr>
          <p:nvPr/>
        </p:nvGrpSpPr>
        <p:grpSpPr>
          <a:xfrm>
            <a:off x="2974940" y="2793406"/>
            <a:ext cx="126000" cy="175842"/>
            <a:chOff x="4998068" y="2197313"/>
            <a:chExt cx="769578" cy="1154538"/>
          </a:xfrm>
        </p:grpSpPr>
        <p:sp>
          <p:nvSpPr>
            <p:cNvPr id="72" name="椭圆 71"/>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4"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104" name="组合 103"/>
          <p:cNvGrpSpPr/>
          <p:nvPr/>
        </p:nvGrpSpPr>
        <p:grpSpPr>
          <a:xfrm rot="0">
            <a:off x="5267325" y="5359400"/>
            <a:ext cx="215900" cy="216535"/>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grpSp>
        <p:nvGrpSpPr>
          <p:cNvPr id="110" name="组合 109"/>
          <p:cNvGrpSpPr/>
          <p:nvPr/>
        </p:nvGrpSpPr>
        <p:grpSpPr>
          <a:xfrm rot="0">
            <a:off x="5262245" y="4122420"/>
            <a:ext cx="215900" cy="216535"/>
            <a:chOff x="980608" y="2248535"/>
            <a:chExt cx="216000" cy="216443"/>
          </a:xfrm>
        </p:grpSpPr>
        <p:sp>
          <p:nvSpPr>
            <p:cNvPr id="11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1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grpSp>
        <p:nvGrpSpPr>
          <p:cNvPr id="116" name="组合 115"/>
          <p:cNvGrpSpPr/>
          <p:nvPr/>
        </p:nvGrpSpPr>
        <p:grpSpPr>
          <a:xfrm rot="0">
            <a:off x="5266690" y="2999740"/>
            <a:ext cx="215900" cy="216535"/>
            <a:chOff x="980608" y="2248535"/>
            <a:chExt cx="216000" cy="216443"/>
          </a:xfrm>
        </p:grpSpPr>
        <p:sp>
          <p:nvSpPr>
            <p:cNvPr id="11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sp>
          <p:nvSpPr>
            <p:cNvPr id="11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vert="horz" wrap="square" lIns="91440" tIns="45720" rIns="91440" bIns="45720" numCol="1" anchor="t" anchorCtr="0" compatLnSpc="1"/>
            <a:lstStyle/>
            <a:p>
              <a:endParaRPr lang="zh-CN" altLang="en-US">
                <a:solidFill>
                  <a:srgbClr val="1D495D"/>
                </a:solidFill>
              </a:endParaRPr>
            </a:p>
          </p:txBody>
        </p:sp>
      </p:grpSp>
      <p:sp>
        <p:nvSpPr>
          <p:cNvPr id="9" name="文本框 8"/>
          <p:cNvSpPr txBox="1"/>
          <p:nvPr/>
        </p:nvSpPr>
        <p:spPr>
          <a:xfrm>
            <a:off x="5781675" y="1585595"/>
            <a:ext cx="6321425" cy="4615815"/>
          </a:xfrm>
          <a:prstGeom prst="rect">
            <a:avLst/>
          </a:prstGeom>
          <a:noFill/>
        </p:spPr>
        <p:txBody>
          <a:bodyPr wrap="square" rtlCol="0">
            <a:spAutoFit/>
          </a:bodyPr>
          <a:p>
            <a:pPr algn="just">
              <a:lnSpc>
                <a:spcPct val="150000"/>
              </a:lnSpc>
            </a:pPr>
            <a:r>
              <a:rPr lang="zh-CN" altLang="en-US" sz="2800" b="1" dirty="0">
                <a:solidFill>
                  <a:schemeClr val="accent2"/>
                </a:solidFill>
                <a:uFillTx/>
                <a:latin typeface="Arial" panose="020B0604020202020204" pitchFamily="34" charset="0"/>
                <a:ea typeface="宋体" panose="02010600030101010101" pitchFamily="2" charset="-122"/>
                <a:cs typeface="Arial" panose="020B0604020202020204" pitchFamily="34" charset="0"/>
              </a:rPr>
              <a:t>Counter-offer</a:t>
            </a:r>
            <a:r>
              <a:rPr lang="zh-CN" altLang="en-US" sz="2800" b="1" dirty="0">
                <a:solidFill>
                  <a:srgbClr val="1D495D"/>
                </a:solidFill>
                <a:uFillTx/>
                <a:latin typeface="Arial" panose="020B0604020202020204" pitchFamily="34" charset="0"/>
                <a:ea typeface="宋体" panose="02010600030101010101" pitchFamily="2" charset="-122"/>
                <a:cs typeface="Arial" panose="020B0604020202020204" pitchFamily="34" charset="0"/>
              </a:rPr>
              <a:t> is an offer made in response to a previous offer by the other party during negotiations for a final contract. Making a counter-offer automatically rejects the prior offer. Counter-offer usually covers the following points: </a:t>
            </a:r>
            <a:endParaRPr lang="zh-CN" altLang="en-US" sz="2800" b="1" dirty="0">
              <a:solidFill>
                <a:srgbClr val="1D495D"/>
              </a:solidFill>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2000"/>
                            </p:stCondLst>
                            <p:childTnLst>
                              <p:par>
                                <p:cTn id="39" presetID="2" presetClass="entr" presetSubtype="9"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0-#ppt_h/2"/>
                                          </p:val>
                                        </p:tav>
                                        <p:tav tm="100000">
                                          <p:val>
                                            <p:strVal val="#ppt_y"/>
                                          </p:val>
                                        </p:tav>
                                      </p:tavLst>
                                    </p:anim>
                                  </p:childTnLst>
                                </p:cTn>
                              </p:par>
                            </p:childTnLst>
                          </p:cTn>
                        </p:par>
                        <p:par>
                          <p:cTn id="43" fill="hold">
                            <p:stCondLst>
                              <p:cond delay="2500"/>
                            </p:stCondLst>
                            <p:childTnLst>
                              <p:par>
                                <p:cTn id="44" presetID="2" presetClass="entr" presetSubtype="1"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2" presetClass="entr" presetSubtype="3"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1+#ppt_w/2"/>
                                          </p:val>
                                        </p:tav>
                                        <p:tav tm="100000">
                                          <p:val>
                                            <p:strVal val="#ppt_x"/>
                                          </p:val>
                                        </p:tav>
                                      </p:tavLst>
                                    </p:anim>
                                    <p:anim calcmode="lin" valueType="num">
                                      <p:cBhvr additive="base">
                                        <p:cTn id="5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353822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7</a:t>
            </a:r>
            <a:r>
              <a:rPr lang="zh-CN" altLang="en-US" sz="2800">
                <a:latin typeface="Arial" panose="020B0604020202020204" pitchFamily="34" charset="0"/>
                <a:cs typeface="Arial" panose="020B0604020202020204" pitchFamily="34" charset="0"/>
                <a:sym typeface="+mn-ea"/>
              </a:rPr>
              <a:t>. in view of 鉴于，考虑（通常放在句首）</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In view of our long-term cooperation, we will cover the additional packing cost.</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鉴于我们的长期合作，我们会承担额外的包装费用。</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8</a:t>
            </a:r>
            <a:r>
              <a:rPr lang="zh-CN" altLang="en-US" sz="2800">
                <a:latin typeface="Arial" panose="020B0604020202020204" pitchFamily="34" charset="0"/>
                <a:cs typeface="Arial" panose="020B0604020202020204" pitchFamily="34" charset="0"/>
              </a:rPr>
              <a:t>. soar up 急速上涨；上升</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Your price have soared up again. It’s almost 25% higher than that of last year.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你的价格又涨了，比去年涨了25个点。</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6847205"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6148705" y="379222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8" presetClass="entr" presetSubtype="0" accel="5000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0" end="0"/>
                                            </p:txEl>
                                          </p:spTgt>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additive="base">
                                        <p:cTn id="36" dur="500" fill="hold"/>
                                        <p:tgtEl>
                                          <p:spTgt spid="2050"/>
                                        </p:tgtEl>
                                        <p:attrNameLst>
                                          <p:attrName>ppt_x</p:attrName>
                                        </p:attrNameLst>
                                      </p:cBhvr>
                                      <p:tavLst>
                                        <p:tav tm="0">
                                          <p:val>
                                            <p:strVal val="#ppt_x"/>
                                          </p:val>
                                        </p:tav>
                                        <p:tav tm="100000">
                                          <p:val>
                                            <p:strVal val="#ppt_x"/>
                                          </p:val>
                                        </p:tav>
                                      </p:tavLst>
                                    </p:anim>
                                    <p:anim calcmode="lin" valueType="num">
                                      <p:cBhvr additive="base">
                                        <p:cTn id="3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checkerboard(across)">
                                      <p:cBhvr>
                                        <p:cTn id="42" dur="500"/>
                                        <p:tgtEl>
                                          <p:spTgt spid="3">
                                            <p:txEl>
                                              <p:pRg st="3" end="3"/>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checkerboard(across)">
                                      <p:cBhvr>
                                        <p:cTn id="45" dur="500"/>
                                        <p:tgtEl>
                                          <p:spTgt spid="3">
                                            <p:txEl>
                                              <p:pRg st="4" end="4"/>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checkerboard(across)">
                                      <p:cBhvr>
                                        <p:cTn id="48" dur="500"/>
                                        <p:tgtEl>
                                          <p:spTgt spid="3">
                                            <p:txEl>
                                              <p:pRg st="5" end="5"/>
                                            </p:txEl>
                                          </p:spTgt>
                                        </p:tgtEl>
                                      </p:cBhvr>
                                    </p:animEffect>
                                  </p:childTnLst>
                                </p:cTn>
                              </p:par>
                            </p:childTnLst>
                          </p:cTn>
                        </p:par>
                        <p:par>
                          <p:cTn id="49" fill="hold">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heckerboard(across)">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9</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136525" y="1595120"/>
            <a:ext cx="7797165"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除了价格条款，支付条款也是贸易双方在下订单之前需要考虑以及协商的重要条件之一。收到Samuel Chen先生的锦缎手袋反还盘后（让利1个点），Thomas公司默认了此价格，但对于报盘中的30%订金的支付方式不满意，认为订金的支付方式对首笔交易来说非常不安全，且还会造成资金占用，故建议对方采用100%后TT付款。</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36675" y="18741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9</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9472627" y="181387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10848900" y="249774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992994" y="332760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10002519" y="456802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260985" y="1470025"/>
            <a:ext cx="7973695" cy="461581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1.extend to  拓展至</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2. terms of payment  支付方式</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3. deposit  订金</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4. T/T  电汇</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5. tie up  占用</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6. shipping document  运输单据</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rPr>
              <a:t>7. give priority to  对……优先考虑</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594995" y="283210"/>
            <a:ext cx="3963035" cy="583565"/>
          </a:xfrm>
          <a:prstGeom prst="rect">
            <a:avLst/>
          </a:prstGeom>
          <a:noFill/>
        </p:spPr>
        <p:txBody>
          <a:bodyPr wrap="square" rtlCol="0">
            <a:spAutoFit/>
          </a:bodyPr>
          <a:p>
            <a:r>
              <a:rPr lang="zh-CN" altLang="en-US" sz="3200" dirty="0">
                <a:solidFill>
                  <a:srgbClr val="FF0000"/>
                </a:solidFill>
                <a:latin typeface="微软雅黑" panose="020B0503020204020204" pitchFamily="34" charset="-122"/>
                <a:ea typeface="微软雅黑" panose="020B0503020204020204" pitchFamily="34" charset="-122"/>
                <a:sym typeface="+mn-ea"/>
              </a:rPr>
              <a:t>Useful Expressions</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500" fill="hold">
                                          <p:stCondLst>
                                            <p:cond delay="0"/>
                                          </p:stCondLst>
                                        </p:cTn>
                                        <p:tgtEl>
                                          <p:spTgt spid="61"/>
                                        </p:tgtEl>
                                        <p:attrNameLst>
                                          <p:attrName>style.visibility</p:attrName>
                                        </p:attrNameLst>
                                      </p:cBhvr>
                                      <p:to>
                                        <p:strVal val="visible"/>
                                      </p:to>
                                    </p:set>
                                    <p:animEffect transition="in" filter="diamond(in)">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 grpId="0"/>
      <p:bldP spid="6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66766"/>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9</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99695" y="1549400"/>
            <a:ext cx="1199261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1. We accept your re-counter offer of 5% discount for silk flowers.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2. We regret to inform you that we can not accept your terms of payment by documentary L/C, as this is a small order.</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3. To open an L/C, I have to make a deposit and pay expensive service fee to a bank, which would add to the cost of our imports, causing us a lot of inconveniences. </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4. As it’s our first deal and the sum of advance payment is too large, we suggest paying by L/C.</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03835" y="842645"/>
            <a:ext cx="4435475" cy="706755"/>
          </a:xfrm>
          <a:prstGeom prst="rect">
            <a:avLst/>
          </a:prstGeom>
          <a:noFill/>
        </p:spPr>
        <p:txBody>
          <a:bodyPr wrap="square" rtlCol="0">
            <a:spAutoFit/>
          </a:bodyPr>
          <a:p>
            <a:r>
              <a:rPr lang="zh-CN" altLang="en-US" sz="40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1"/>
                                        </p:tgtEl>
                                        <p:attrNameLst>
                                          <p:attrName>style.visibility</p:attrName>
                                        </p:attrNameLst>
                                      </p:cBhvr>
                                      <p:to>
                                        <p:strVal val="visible"/>
                                      </p:to>
                                    </p:set>
                                    <p:animEffect transition="in" filter="plus(i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635" y="14487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9</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sp>
        <p:nvSpPr>
          <p:cNvPr id="61" name="文本框 60"/>
          <p:cNvSpPr txBox="1"/>
          <p:nvPr/>
        </p:nvSpPr>
        <p:spPr>
          <a:xfrm>
            <a:off x="8890" y="1614170"/>
            <a:ext cx="12174220" cy="5262245"/>
          </a:xfrm>
          <a:prstGeom prst="rect">
            <a:avLst/>
          </a:prstGeom>
          <a:noFill/>
        </p:spPr>
        <p:txBody>
          <a:bodyPr wrap="square" rtlCol="0">
            <a:spAutoFit/>
          </a:bodyPr>
          <a:lstStyle/>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5. I don’t see any advantage in your offer, so I suggest payment by D/P be more attractive.</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6. In this great depression, I hope you can agree to the payment by D/A to support us, which might finally benefit you.</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7. The order would be issued upon receipt of your confirmation of D/P at 30 days.</a:t>
            </a:r>
            <a:endPar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a:p>
            <a:pPr algn="just">
              <a:lnSpc>
                <a:spcPct val="150000"/>
              </a:lnSpc>
            </a:pPr>
            <a:r>
              <a:rPr lang="zh-CN" altLang="en-US" sz="28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rPr>
              <a:t>8. If you would kindly make easier payment terms, we are sure that such accommodation would be conductive to encouraging business.</a:t>
            </a:r>
            <a:endParaRPr lang="zh-CN" altLang="en-US" sz="2400" dirty="0">
              <a:solidFill>
                <a:srgbClr val="1D495D"/>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 name="文本框 5"/>
          <p:cNvSpPr txBox="1"/>
          <p:nvPr/>
        </p:nvSpPr>
        <p:spPr>
          <a:xfrm>
            <a:off x="230505" y="1030605"/>
            <a:ext cx="3514725" cy="583565"/>
          </a:xfrm>
          <a:prstGeom prst="rect">
            <a:avLst/>
          </a:prstGeom>
          <a:noFill/>
        </p:spPr>
        <p:txBody>
          <a:bodyPr wrap="square" rtlCol="0">
            <a:spAutoFit/>
          </a:bodyPr>
          <a:p>
            <a:r>
              <a:rPr lang="zh-CN" altLang="en-US" sz="3200" dirty="0">
                <a:solidFill>
                  <a:schemeClr val="accent2"/>
                </a:solidFill>
                <a:latin typeface="微软雅黑" panose="020B0503020204020204" pitchFamily="34" charset="-122"/>
                <a:ea typeface="微软雅黑" panose="020B0503020204020204" pitchFamily="34" charset="-122"/>
                <a:sym typeface="+mn-ea"/>
              </a:rPr>
              <a:t>Useful Sentences</a:t>
            </a:r>
            <a:r>
              <a:rPr lang="zh-CN" altLang="en-US" sz="2000" dirty="0">
                <a:solidFill>
                  <a:srgbClr val="1D495D"/>
                </a:solidFill>
                <a:latin typeface="微软雅黑" panose="020B0503020204020204" pitchFamily="34" charset="-122"/>
                <a:ea typeface="微软雅黑" panose="020B0503020204020204" pitchFamily="34" charset="-122"/>
                <a:sym typeface="+mn-ea"/>
              </a:rPr>
              <a:t> </a:t>
            </a:r>
            <a:endParaRPr lang="zh-CN" altLang="en-US" sz="2000" dirty="0">
              <a:solidFill>
                <a:srgbClr val="1D495D"/>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36548"/>
          <p:cNvSpPr/>
          <p:nvPr/>
        </p:nvSpPr>
        <p:spPr>
          <a:xfrm>
            <a:off x="514985" y="1229043"/>
            <a:ext cx="10403205" cy="4399915"/>
          </a:xfrm>
          <a:prstGeom prst="rect">
            <a:avLst/>
          </a:prstGeom>
          <a:noFill/>
          <a:ln w="9525">
            <a:noFill/>
          </a:ln>
        </p:spPr>
        <p:txBody>
          <a:bodyPr wrap="square" anchor="ctr">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Hi Samuel,</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We appreciate a 1% discount mentioned in your last email and the efforts to support us.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But we hope your support can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extend to</a:t>
            </a:r>
            <a:r>
              <a:rPr lang="en-US" altLang="zh-CN" sz="2800">
                <a:latin typeface="Arial" panose="020B0604020202020204" pitchFamily="34" charset="0"/>
                <a:ea typeface="宋体" panose="02010600030101010101" pitchFamily="2" charset="-122"/>
                <a:cs typeface="Arial" panose="020B0604020202020204" pitchFamily="34" charset="0"/>
                <a:sym typeface="+mn-ea"/>
              </a:rPr>
              <a:t> terms of payment.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It’s our company’s policy that</a:t>
            </a:r>
            <a:r>
              <a:rPr lang="en-US" altLang="zh-CN" sz="2800">
                <a:latin typeface="Arial" panose="020B0604020202020204" pitchFamily="34" charset="0"/>
                <a:ea typeface="宋体" panose="02010600030101010101" pitchFamily="2" charset="-122"/>
                <a:cs typeface="Arial" panose="020B0604020202020204" pitchFamily="34" charset="0"/>
                <a:sym typeface="+mn-ea"/>
              </a:rPr>
              <a:t> we never accept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1" action="ppaction://hlinksldjump"/>
              </a:rPr>
              <a:t>deposit payment</a:t>
            </a:r>
            <a:r>
              <a:rPr lang="en-US" altLang="zh-CN" sz="2800">
                <a:latin typeface="Arial" panose="020B0604020202020204" pitchFamily="34" charset="0"/>
                <a:ea typeface="宋体" panose="02010600030101010101" pitchFamily="2" charset="-122"/>
                <a:cs typeface="Arial" panose="020B0604020202020204" pitchFamily="34" charset="0"/>
                <a:sym typeface="+mn-ea"/>
              </a:rPr>
              <a:t>, as this might bring us some risks and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tie up</a:t>
            </a:r>
            <a:r>
              <a:rPr lang="en-US" altLang="zh-CN" sz="2800">
                <a:latin typeface="Arial" panose="020B0604020202020204" pitchFamily="34" charset="0"/>
                <a:ea typeface="宋体" panose="02010600030101010101" pitchFamily="2" charset="-122"/>
                <a:cs typeface="Arial" panose="020B0604020202020204" pitchFamily="34" charset="0"/>
                <a:sym typeface="+mn-ea"/>
              </a:rPr>
              <a:t> our funds. Therefore, we suggest your revising the terms of payment: by 100%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T/T </a:t>
            </a:r>
            <a:r>
              <a:rPr lang="en-US" altLang="zh-CN" sz="2800" b="1">
                <a:solidFill>
                  <a:srgbClr val="FF0000"/>
                </a:solidFill>
                <a:effectLst/>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against</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 the copy of shipping documents</a:t>
            </a:r>
            <a:r>
              <a:rPr lang="en-US" altLang="zh-CN" sz="2800">
                <a:latin typeface="Arial" panose="020B0604020202020204" pitchFamily="34" charset="0"/>
                <a:ea typeface="宋体" panose="02010600030101010101" pitchFamily="2" charset="-122"/>
                <a:cs typeface="Arial" panose="020B0604020202020204" pitchFamily="34" charset="0"/>
                <a:sym typeface="+mn-ea"/>
              </a:rPr>
              <a:t>.</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31747" name="文本框 9"/>
          <p:cNvSpPr txBox="1">
            <a:spLocks noChangeArrowheads="1"/>
          </p:cNvSpPr>
          <p:nvPr/>
        </p:nvSpPr>
        <p:spPr bwMode="auto">
          <a:xfrm>
            <a:off x="2934970" y="476250"/>
            <a:ext cx="63226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9  Counter Offer for Terms of Payment  </a:t>
            </a:r>
            <a:endParaRPr lang="en-US" altLang="zh-CN" sz="24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500" fill="hold">
                                          <p:stCondLst>
                                            <p:cond delay="0"/>
                                          </p:stCondLst>
                                        </p:cTn>
                                        <p:tgtEl>
                                          <p:spTgt spid="33794"/>
                                        </p:tgtEl>
                                        <p:attrNameLst>
                                          <p:attrName>style.visibility</p:attrName>
                                        </p:attrNameLst>
                                      </p:cBhvr>
                                      <p:to>
                                        <p:strVal val="visible"/>
                                      </p:to>
                                    </p:set>
                                    <p:animEffect transition="in" filter="diamond(in)">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379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
          <p:cNvGrpSpPr/>
          <p:nvPr/>
        </p:nvGrpSpPr>
        <p:grpSpPr bwMode="auto">
          <a:xfrm flipV="1">
            <a:off x="4578359" y="936629"/>
            <a:ext cx="3035300" cy="46039"/>
            <a:chOff x="2435703" y="480263"/>
            <a:chExt cx="4402064" cy="45719"/>
          </a:xfrm>
        </p:grpSpPr>
        <p:sp>
          <p:nvSpPr>
            <p:cNvPr id="6" name="矩形 5"/>
            <p:cNvSpPr/>
            <p:nvPr/>
          </p:nvSpPr>
          <p:spPr>
            <a:xfrm>
              <a:off x="2435703" y="480263"/>
              <a:ext cx="1100516" cy="45719"/>
            </a:xfrm>
            <a:prstGeom prst="rect">
              <a:avLst/>
            </a:prstGeom>
            <a:solidFill>
              <a:srgbClr val="A8D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矩形 6"/>
            <p:cNvSpPr/>
            <p:nvPr/>
          </p:nvSpPr>
          <p:spPr>
            <a:xfrm>
              <a:off x="3536219" y="480263"/>
              <a:ext cx="1100516" cy="45719"/>
            </a:xfrm>
            <a:prstGeom prst="rect">
              <a:avLst/>
            </a:prstGeom>
            <a:solidFill>
              <a:srgbClr val="87C7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4636735" y="480263"/>
              <a:ext cx="1100516" cy="45719"/>
            </a:xfrm>
            <a:prstGeom prst="rect">
              <a:avLst/>
            </a:prstGeom>
            <a:solidFill>
              <a:srgbClr val="FED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9" name="矩形 8"/>
            <p:cNvSpPr/>
            <p:nvPr/>
          </p:nvSpPr>
          <p:spPr>
            <a:xfrm>
              <a:off x="5737251" y="480263"/>
              <a:ext cx="1100516" cy="45719"/>
            </a:xfrm>
            <a:prstGeom prst="rect">
              <a:avLst/>
            </a:prstGeom>
            <a:solidFill>
              <a:srgbClr val="ED6B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sp>
        <p:nvSpPr>
          <p:cNvPr id="2" name="文本框 9"/>
          <p:cNvSpPr txBox="1">
            <a:spLocks noChangeArrowheads="1"/>
          </p:cNvSpPr>
          <p:nvPr/>
        </p:nvSpPr>
        <p:spPr bwMode="auto">
          <a:xfrm>
            <a:off x="2934970" y="476250"/>
            <a:ext cx="63226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a:latin typeface="Arial" panose="020B0604020202020204" pitchFamily="34" charset="0"/>
                <a:cs typeface="Arial" panose="020B0604020202020204" pitchFamily="34" charset="0"/>
              </a:rPr>
              <a:t>Letter 9  Counter Offer for Terms of Payment  </a:t>
            </a:r>
            <a:endParaRPr lang="en-US" altLang="zh-CN" sz="2400">
              <a:latin typeface="Arial" panose="020B0604020202020204" pitchFamily="34" charset="0"/>
              <a:cs typeface="Arial" panose="020B0604020202020204" pitchFamily="34" charset="0"/>
            </a:endParaRPr>
          </a:p>
        </p:txBody>
      </p:sp>
      <p:pic>
        <p:nvPicPr>
          <p:cNvPr id="1073745006" name="图片 1073745005" descr="9"/>
          <p:cNvPicPr>
            <a:picLocks noChangeAspect="1"/>
          </p:cNvPicPr>
          <p:nvPr/>
        </p:nvPicPr>
        <p:blipFill>
          <a:blip r:embed="rId1">
            <a:grayscl/>
            <a:lum bright="12000"/>
          </a:blip>
          <a:stretch>
            <a:fillRect/>
          </a:stretch>
        </p:blipFill>
        <p:spPr>
          <a:xfrm>
            <a:off x="430530" y="2732405"/>
            <a:ext cx="3370580" cy="2743200"/>
          </a:xfrm>
          <a:prstGeom prst="rect">
            <a:avLst/>
          </a:prstGeom>
          <a:noFill/>
          <a:ln w="9525">
            <a:noFill/>
          </a:ln>
        </p:spPr>
      </p:pic>
      <p:sp>
        <p:nvSpPr>
          <p:cNvPr id="3" name="文本框 2"/>
          <p:cNvSpPr txBox="1"/>
          <p:nvPr/>
        </p:nvSpPr>
        <p:spPr>
          <a:xfrm>
            <a:off x="4904105" y="2367915"/>
            <a:ext cx="6659880" cy="3107690"/>
          </a:xfrm>
          <a:prstGeom prst="rect">
            <a:avLst/>
          </a:prstGeom>
          <a:noFill/>
        </p:spPr>
        <p:txBody>
          <a:bodyPr wrap="square" rtlCol="0">
            <a:spAutoFit/>
          </a:bodyPr>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Your kindness in </a:t>
            </a:r>
            <a:r>
              <a:rPr lang="en-US" altLang="zh-CN"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hlinkClick r:id="rId2" action="ppaction://hlinksldjump"/>
              </a:rPr>
              <a:t>giving priority to</a:t>
            </a:r>
            <a:r>
              <a:rPr lang="en-US" altLang="zh-CN" sz="2800">
                <a:latin typeface="Arial" panose="020B0604020202020204" pitchFamily="34" charset="0"/>
                <a:ea typeface="宋体" panose="02010600030101010101" pitchFamily="2" charset="-122"/>
                <a:cs typeface="Arial" panose="020B0604020202020204" pitchFamily="34" charset="0"/>
                <a:sym typeface="+mn-ea"/>
              </a:rPr>
              <a:t> the consideration of the above request and giving us an early favorable reply will be highly appreciated.</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Best regards,</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a:p>
            <a:pPr indent="127000"/>
            <a:r>
              <a:rPr lang="en-US" altLang="zh-CN" sz="2800">
                <a:latin typeface="Arial" panose="020B0604020202020204" pitchFamily="34" charset="0"/>
                <a:ea typeface="宋体" panose="02010600030101010101" pitchFamily="2" charset="-122"/>
                <a:cs typeface="Arial" panose="020B0604020202020204" pitchFamily="34" charset="0"/>
                <a:sym typeface="+mn-ea"/>
              </a:rPr>
              <a:t>       Martin</a:t>
            </a:r>
            <a:endParaRPr lang="en-US" altLang="zh-CN" sz="2800">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500" fill="hold">
                                          <p:stCondLst>
                                            <p:cond delay="0"/>
                                          </p:stCondLst>
                                        </p:cTn>
                                        <p:tgtEl>
                                          <p:spTgt spid="3"/>
                                        </p:tgtEl>
                                        <p:attrNameLst>
                                          <p:attrName>style.visibility</p:attrName>
                                        </p:attrNameLst>
                                      </p:cBhvr>
                                      <p:to>
                                        <p:strVal val="visible"/>
                                      </p:to>
                                    </p:set>
                                    <p:animEffect transition="in" filter="plus(in)">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73745006"/>
                                        </p:tgtEl>
                                        <p:attrNameLst>
                                          <p:attrName>style.visibility</p:attrName>
                                        </p:attrNameLst>
                                      </p:cBhvr>
                                      <p:to>
                                        <p:strVal val="visible"/>
                                      </p:to>
                                    </p:set>
                                    <p:animEffect transition="in" filter="barn(inVertical)">
                                      <p:cBhvr>
                                        <p:cTn id="15" dur="500"/>
                                        <p:tgtEl>
                                          <p:spTgt spid="107374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4831080"/>
          </a:xfrm>
          <a:prstGeom prst="rect">
            <a:avLst/>
          </a:prstGeom>
          <a:noFill/>
        </p:spPr>
        <p:txBody>
          <a:bodyPr wrap="square" rtlCol="0">
            <a:spAutoFit/>
          </a:bodyPr>
          <a:p>
            <a:r>
              <a:rPr lang="en-US" altLang="zh-CN" sz="2800">
                <a:latin typeface="Arial" panose="020B0604020202020204" pitchFamily="34" charset="0"/>
                <a:cs typeface="Arial" panose="020B0604020202020204" pitchFamily="34" charset="0"/>
                <a:sym typeface="+mn-ea"/>
              </a:rPr>
              <a:t>1</a:t>
            </a:r>
            <a:r>
              <a:rPr lang="zh-CN" altLang="en-US" sz="2800">
                <a:latin typeface="Arial" panose="020B0604020202020204" pitchFamily="34" charset="0"/>
                <a:cs typeface="Arial" panose="020B0604020202020204" pitchFamily="34" charset="0"/>
                <a:sym typeface="+mn-ea"/>
              </a:rPr>
              <a:t>. extend to 延伸至；扩至</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We’d like to extend our business range to handcraft articles, so I need your latest catalogue and price list. 我们现准备将业务领域拓展至手工艺品，故我需要最新的目录和价目表。</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sym typeface="+mn-ea"/>
              </a:rPr>
              <a:t>2</a:t>
            </a:r>
            <a:r>
              <a:rPr lang="zh-CN" altLang="en-US" sz="2800">
                <a:latin typeface="Arial" panose="020B0604020202020204" pitchFamily="34" charset="0"/>
                <a:cs typeface="Arial" panose="020B0604020202020204" pitchFamily="34" charset="0"/>
                <a:sym typeface="+mn-ea"/>
              </a:rPr>
              <a:t>. it’s our company’s policy that我公司规定</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It’s our company’s policy that we can only offer standard prices to new customers. </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我公司规定我们对新客户只报标准价。</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 deposit payment 订金付款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类似的表达方法还有cash payment（现金付款）、advance payment（预付款）、installment payment（分期付款）。</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4608830" y="718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6069330" y="36391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 2050">
            <a:hlinkClick r:id="rId1" action="ppaction://hlinksldjump"/>
          </p:cNvPr>
          <p:cNvSpPr/>
          <p:nvPr/>
        </p:nvSpPr>
        <p:spPr bwMode="auto">
          <a:xfrm>
            <a:off x="6767830" y="54495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3" presetClass="entr" presetSubtype="16"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plus(in)">
                                      <p:cBhvr>
                                        <p:cTn id="20" dur="2000"/>
                                        <p:tgtEl>
                                          <p:spTgt spid="3">
                                            <p:txEl>
                                              <p:pRg st="1" end="1"/>
                                            </p:txEl>
                                          </p:spTgt>
                                        </p:tgtEl>
                                      </p:cBhvr>
                                    </p:animEffect>
                                  </p:childTnLst>
                                </p:cTn>
                              </p:par>
                            </p:childTnLst>
                          </p:cTn>
                        </p:par>
                        <p:par>
                          <p:cTn id="21" fill="hold">
                            <p:stCondLst>
                              <p:cond delay="3000"/>
                            </p:stCondLst>
                            <p:childTnLst>
                              <p:par>
                                <p:cTn id="22" presetID="4" presetClass="entr" presetSubtype="16" fill="hold" grpId="0"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ox(in)">
                                      <p:cBhvr>
                                        <p:cTn id="24" dur="2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4" end="4"/>
                                            </p:txEl>
                                          </p:spTgt>
                                        </p:tgtEl>
                                      </p:cBhvr>
                                    </p:animEffect>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checkerboard(across)">
                                      <p:cBhvr>
                                        <p:cTn id="54" dur="500"/>
                                        <p:tgtEl>
                                          <p:spTgt spid="3">
                                            <p:txEl>
                                              <p:pRg st="5" end="5"/>
                                            </p:txEl>
                                          </p:spTgt>
                                        </p:tgtEl>
                                      </p:cBhvr>
                                    </p:animEffect>
                                  </p:childTnLst>
                                </p:cTn>
                              </p:par>
                              <p:par>
                                <p:cTn id="55" presetID="5" presetClass="entr" presetSubtype="1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checkerboard(across)">
                                      <p:cBhvr>
                                        <p:cTn id="57" dur="500"/>
                                        <p:tgtEl>
                                          <p:spTgt spid="3">
                                            <p:txEl>
                                              <p:pRg st="6" end="6"/>
                                            </p:txEl>
                                          </p:spTgt>
                                        </p:tgtEl>
                                      </p:cBhvr>
                                    </p:animEffect>
                                  </p:childTnLst>
                                </p:cTn>
                              </p:par>
                            </p:childTnLst>
                          </p:cTn>
                        </p:par>
                        <p:par>
                          <p:cTn id="58" fill="hold">
                            <p:stCondLst>
                              <p:cond delay="500"/>
                            </p:stCondLst>
                            <p:childTnLst>
                              <p:par>
                                <p:cTn id="59" presetID="4"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ox(in)">
                                      <p:cBhvr>
                                        <p:cTn id="6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64180" y="94593"/>
            <a:ext cx="5870970" cy="153610"/>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222250" y="360680"/>
            <a:ext cx="3517265" cy="738505"/>
          </a:xfrm>
          <a:prstGeom prst="rect">
            <a:avLst/>
          </a:prstGeom>
        </p:spPr>
        <p:txBody>
          <a:bodyPr wrap="square" lIns="0" tIns="0" rIns="0" bIns="0">
            <a:spAutoFit/>
          </a:bodyPr>
          <a:lstStyle/>
          <a:p>
            <a:r>
              <a:rPr lang="zh-CN" altLang="en-US" sz="4800" dirty="0">
                <a:solidFill>
                  <a:schemeClr val="accent2"/>
                </a:solidFill>
                <a:ea typeface="微软雅黑" panose="020B0503020204020204" pitchFamily="34" charset="-122"/>
                <a:cs typeface="+mn-ea"/>
                <a:sym typeface="+mn-lt"/>
              </a:rPr>
              <a:t>Notes to Text</a:t>
            </a:r>
            <a:endParaRPr lang="zh-CN" altLang="en-US" sz="4800" dirty="0">
              <a:solidFill>
                <a:schemeClr val="accent2"/>
              </a:solidFill>
              <a:ea typeface="微软雅黑" panose="020B0503020204020204" pitchFamily="34" charset="-122"/>
              <a:cs typeface="+mn-ea"/>
              <a:sym typeface="+mn-lt"/>
            </a:endParaRPr>
          </a:p>
        </p:txBody>
      </p:sp>
      <p:sp>
        <p:nvSpPr>
          <p:cNvPr id="3" name="文本框 2"/>
          <p:cNvSpPr txBox="1"/>
          <p:nvPr/>
        </p:nvSpPr>
        <p:spPr>
          <a:xfrm>
            <a:off x="94615" y="1127125"/>
            <a:ext cx="12002770" cy="526224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sym typeface="+mn-ea"/>
              </a:rPr>
              <a:t>4. tie up 占用</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e.g.	My boss do not want to tie up money in every order, so there’s no chance to accept your advance payment. 我们老板不希望每笔定单都占用资金，故不可以接受你们的预付款方式。</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sym typeface="+mn-ea"/>
              </a:rPr>
              <a:t>5</a:t>
            </a:r>
            <a:r>
              <a:rPr lang="zh-CN" altLang="en-US" sz="2800">
                <a:latin typeface="Arial" panose="020B0604020202020204" pitchFamily="34" charset="0"/>
                <a:cs typeface="Arial" panose="020B0604020202020204" pitchFamily="34" charset="0"/>
                <a:sym typeface="+mn-ea"/>
              </a:rPr>
              <a:t>. T/T against the copy of shipping document 凭海运单据副本电汇付款</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against prep. 凭……</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D/P：Documents against payment付款交单（凭付款赎单）</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D/A：documents against acceptance承兑交单（凭承兑就可拿到单据）</a:t>
            </a:r>
            <a:endParaRPr lang="zh-CN" altLang="en-US" sz="2800">
              <a:cs typeface="Arial" panose="020B0604020202020204" pitchFamily="34" charset="0"/>
            </a:endParaRPr>
          </a:p>
          <a:p>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 give priority to 对……优先考虑</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e.g.	As we are in urgent need of this order for Christmas promotion, please give priority to our request for earlier shipment. 由于我方因圣诞促销急需此货，请务必优先考虑我方要求提前出货。</a:t>
            </a:r>
            <a:endParaRPr lang="zh-CN" altLang="en-US" sz="2800">
              <a:latin typeface="Arial" panose="020B0604020202020204" pitchFamily="34" charset="0"/>
              <a:cs typeface="Arial" panose="020B0604020202020204" pitchFamily="34" charset="0"/>
            </a:endParaRPr>
          </a:p>
        </p:txBody>
      </p:sp>
      <p:sp>
        <p:nvSpPr>
          <p:cNvPr id="2050" name=" 2050">
            <a:hlinkClick r:id="rId1" action="ppaction://hlinksldjump"/>
          </p:cNvPr>
          <p:cNvSpPr/>
          <p:nvPr/>
        </p:nvSpPr>
        <p:spPr bwMode="auto">
          <a:xfrm>
            <a:off x="3739515" y="79756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 2050">
            <a:hlinkClick r:id="rId1" action="ppaction://hlinksldjump"/>
          </p:cNvPr>
          <p:cNvSpPr/>
          <p:nvPr/>
        </p:nvSpPr>
        <p:spPr bwMode="auto">
          <a:xfrm>
            <a:off x="9514205" y="3321685"/>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 2050">
            <a:hlinkClick r:id="rId2" action="ppaction://hlinksldjump"/>
          </p:cNvPr>
          <p:cNvSpPr/>
          <p:nvPr/>
        </p:nvSpPr>
        <p:spPr bwMode="auto">
          <a:xfrm>
            <a:off x="7640320" y="5830570"/>
            <a:ext cx="698500" cy="87312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edge">
                                      <p:cBhvr>
                                        <p:cTn id="20" dur="2000"/>
                                        <p:tgtEl>
                                          <p:spTgt spid="3">
                                            <p:txEl>
                                              <p:pRg st="1" end="1"/>
                                            </p:txEl>
                                          </p:spTgt>
                                        </p:tgtEl>
                                      </p:cBhvr>
                                    </p:animEffect>
                                  </p:childTnLst>
                                </p:cTn>
                              </p:par>
                            </p:childTnLst>
                          </p:cTn>
                        </p:par>
                        <p:par>
                          <p:cTn id="21" fill="hold">
                            <p:stCondLst>
                              <p:cond delay="3000"/>
                            </p:stCondLst>
                            <p:childTnLst>
                              <p:par>
                                <p:cTn id="22" presetID="30" presetClass="entr" presetSubtype="0" fill="hold" grpId="0"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800" decel="100000"/>
                                        <p:tgtEl>
                                          <p:spTgt spid="2050"/>
                                        </p:tgtEl>
                                      </p:cBhvr>
                                    </p:animEffect>
                                    <p:anim calcmode="lin" valueType="num">
                                      <p:cBhvr>
                                        <p:cTn id="25" dur="800" decel="100000" fill="hold"/>
                                        <p:tgtEl>
                                          <p:spTgt spid="2050"/>
                                        </p:tgtEl>
                                        <p:attrNameLst>
                                          <p:attrName>style.rotation</p:attrName>
                                        </p:attrNameLst>
                                      </p:cBhvr>
                                      <p:tavLst>
                                        <p:tav tm="0">
                                          <p:val>
                                            <p:fltVal val="-90"/>
                                          </p:val>
                                        </p:tav>
                                        <p:tav tm="100000">
                                          <p:val>
                                            <p:fltVal val="0"/>
                                          </p:val>
                                        </p:tav>
                                      </p:tavLst>
                                    </p:anim>
                                    <p:anim calcmode="lin" valueType="num">
                                      <p:cBhvr>
                                        <p:cTn id="26" dur="800" decel="100000" fill="hold"/>
                                        <p:tgtEl>
                                          <p:spTgt spid="2050"/>
                                        </p:tgtEl>
                                        <p:attrNameLst>
                                          <p:attrName>ppt_x</p:attrName>
                                        </p:attrNameLst>
                                      </p:cBhvr>
                                      <p:tavLst>
                                        <p:tav tm="0">
                                          <p:val>
                                            <p:strVal val="#ppt_x+0.4"/>
                                          </p:val>
                                        </p:tav>
                                        <p:tav tm="100000">
                                          <p:val>
                                            <p:strVal val="#ppt_x-0.05"/>
                                          </p:val>
                                        </p:tav>
                                      </p:tavLst>
                                    </p:anim>
                                    <p:anim calcmode="lin" valueType="num">
                                      <p:cBhvr>
                                        <p:cTn id="27" dur="800" decel="100000" fill="hold"/>
                                        <p:tgtEl>
                                          <p:spTgt spid="205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trips(downLeft)">
                                      <p:cBhvr>
                                        <p:cTn id="34" dur="500"/>
                                        <p:tgtEl>
                                          <p:spTgt spid="3">
                                            <p:txEl>
                                              <p:pRg st="2" end="2"/>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500"/>
                                        <p:tgtEl>
                                          <p:spTgt spid="3">
                                            <p:txEl>
                                              <p:pRg st="3" end="3"/>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strips(downLeft)">
                                      <p:cBhvr>
                                        <p:cTn id="40" dur="500"/>
                                        <p:tgtEl>
                                          <p:spTgt spid="3">
                                            <p:txEl>
                                              <p:pRg st="4" end="4"/>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strips(downLeft)">
                                      <p:cBhvr>
                                        <p:cTn id="43" dur="500"/>
                                        <p:tgtEl>
                                          <p:spTgt spid="3">
                                            <p:txEl>
                                              <p:pRg st="5" end="5"/>
                                            </p:txEl>
                                          </p:spTgt>
                                        </p:tgtEl>
                                      </p:cBhvr>
                                    </p:animEffect>
                                  </p:childTnLst>
                                </p:cTn>
                              </p:par>
                            </p:childTnLst>
                          </p:cTn>
                        </p:par>
                        <p:par>
                          <p:cTn id="44" fill="hold">
                            <p:stCondLst>
                              <p:cond delay="500"/>
                            </p:stCondLst>
                            <p:childTnLst>
                              <p:par>
                                <p:cTn id="45" presetID="4"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ox(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Scale>
                                      <p:cBhvr>
                                        <p:cTn id="52"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6" end="6"/>
                                            </p:txEl>
                                          </p:spTgt>
                                        </p:tgtEl>
                                        <p:attrNameLst>
                                          <p:attrName>ppt_x</p:attrName>
                                          <p:attrName>ppt_y</p:attrName>
                                        </p:attrNameLst>
                                      </p:cBhvr>
                                    </p:animMotion>
                                    <p:animEffect transition="in" filter="fade">
                                      <p:cBhvr>
                                        <p:cTn id="54" dur="1000"/>
                                        <p:tgtEl>
                                          <p:spTgt spid="3">
                                            <p:txEl>
                                              <p:pRg st="6" end="6"/>
                                            </p:txEl>
                                          </p:spTgt>
                                        </p:tgtEl>
                                      </p:cBhvr>
                                    </p:animEffect>
                                  </p:childTnLst>
                                </p:cTn>
                              </p:par>
                              <p:par>
                                <p:cTn id="55" presetID="52"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Scale>
                                      <p:cBhvr>
                                        <p:cTn id="57"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
                                            <p:txEl>
                                              <p:pRg st="7" end="7"/>
                                            </p:txEl>
                                          </p:spTgt>
                                        </p:tgtEl>
                                        <p:attrNameLst>
                                          <p:attrName>ppt_x</p:attrName>
                                          <p:attrName>ppt_y</p:attrName>
                                        </p:attrNameLst>
                                      </p:cBhvr>
                                    </p:animMotion>
                                    <p:animEffect transition="in" filter="fade">
                                      <p:cBhvr>
                                        <p:cTn id="59" dur="1000"/>
                                        <p:tgtEl>
                                          <p:spTgt spid="3">
                                            <p:txEl>
                                              <p:pRg st="7" end="7"/>
                                            </p:txEl>
                                          </p:spTgt>
                                        </p:tgtEl>
                                      </p:cBhvr>
                                    </p:animEffect>
                                  </p:childTnLst>
                                </p:cTn>
                              </p:par>
                            </p:childTnLst>
                          </p:cTn>
                        </p:par>
                        <p:par>
                          <p:cTn id="60" fill="hold">
                            <p:stCondLst>
                              <p:cond delay="1000"/>
                            </p:stCondLst>
                            <p:childTnLst>
                              <p:par>
                                <p:cTn id="61" presetID="39" presetClass="entr" presetSubtype="0" accel="10000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0" grpId="0" animBg="1"/>
      <p:bldP spid="4" grpId="0" animBg="1"/>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6000" y="442051"/>
            <a:ext cx="5040000" cy="775672"/>
            <a:chOff x="3300934" y="565876"/>
            <a:chExt cx="5040000" cy="775672"/>
          </a:xfrm>
        </p:grpSpPr>
        <p:sp>
          <p:nvSpPr>
            <p:cNvPr id="3" name="椭圆 2"/>
            <p:cNvSpPr/>
            <p:nvPr/>
          </p:nvSpPr>
          <p:spPr>
            <a:xfrm>
              <a:off x="3300934" y="1298348"/>
              <a:ext cx="5040000" cy="43200"/>
            </a:xfrm>
            <a:prstGeom prst="ellipse">
              <a:avLst/>
            </a:prstGeom>
            <a:solidFill>
              <a:srgbClr val="1D4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4" name="文本框 3"/>
            <p:cNvSpPr txBox="1"/>
            <p:nvPr/>
          </p:nvSpPr>
          <p:spPr>
            <a:xfrm>
              <a:off x="3300934" y="565876"/>
              <a:ext cx="5040000" cy="768350"/>
            </a:xfrm>
            <a:prstGeom prst="rect">
              <a:avLst/>
            </a:prstGeom>
            <a:noFill/>
          </p:spPr>
          <p:txBody>
            <a:bodyPr wrap="square" rtlCol="0">
              <a:spAutoFit/>
            </a:bodyPr>
            <a:lstStyle/>
            <a:p>
              <a:pPr algn="ctr"/>
              <a:r>
                <a:rPr lang="zh-CN" altLang="en-US" sz="4400" spc="500" dirty="0" smtClean="0">
                  <a:solidFill>
                    <a:srgbClr val="1D495D"/>
                  </a:solidFill>
                  <a:latin typeface="方正综艺简体" panose="03000509000000000000" pitchFamily="65" charset="-122"/>
                  <a:ea typeface="方正综艺简体" panose="03000509000000000000" pitchFamily="65" charset="-122"/>
                </a:rPr>
                <a:t>Case </a:t>
              </a:r>
              <a:r>
                <a:rPr lang="en-US" altLang="zh-CN" sz="4400" spc="500" dirty="0" smtClean="0">
                  <a:solidFill>
                    <a:srgbClr val="1D495D"/>
                  </a:solidFill>
                  <a:latin typeface="方正综艺简体" panose="03000509000000000000" pitchFamily="65" charset="-122"/>
                  <a:ea typeface="方正综艺简体" panose="03000509000000000000" pitchFamily="65" charset="-122"/>
                </a:rPr>
                <a:t>10</a:t>
              </a:r>
              <a:r>
                <a:rPr lang="zh-CN" altLang="en-US" sz="4400" spc="500" dirty="0" smtClean="0">
                  <a:solidFill>
                    <a:srgbClr val="1D495D"/>
                  </a:solidFill>
                  <a:latin typeface="方正综艺简体" panose="03000509000000000000" pitchFamily="65" charset="-122"/>
                  <a:ea typeface="方正综艺简体" panose="03000509000000000000" pitchFamily="65" charset="-122"/>
                </a:rPr>
                <a:t> </a:t>
              </a:r>
              <a:endParaRPr lang="zh-CN" altLang="en-US" sz="4400" spc="500" dirty="0" smtClean="0">
                <a:solidFill>
                  <a:srgbClr val="1D495D"/>
                </a:solidFill>
                <a:latin typeface="方正综艺简体" panose="03000509000000000000" pitchFamily="65" charset="-122"/>
                <a:ea typeface="方正综艺简体" panose="03000509000000000000" pitchFamily="65" charset="-122"/>
              </a:endParaRPr>
            </a:p>
          </p:txBody>
        </p:sp>
      </p:grpSp>
      <p:grpSp>
        <p:nvGrpSpPr>
          <p:cNvPr id="5" name="组合 4"/>
          <p:cNvGrpSpPr/>
          <p:nvPr/>
        </p:nvGrpSpPr>
        <p:grpSpPr>
          <a:xfrm>
            <a:off x="8375347" y="1798639"/>
            <a:ext cx="2606978" cy="3941998"/>
            <a:chOff x="8375347" y="1798639"/>
            <a:chExt cx="2606978" cy="3941998"/>
          </a:xfrm>
        </p:grpSpPr>
        <p:sp>
          <p:nvSpPr>
            <p:cNvPr id="10" name="Freeform 6"/>
            <p:cNvSpPr>
              <a:spLocks noEditPoints="1"/>
            </p:cNvSpPr>
            <p:nvPr/>
          </p:nvSpPr>
          <p:spPr bwMode="auto">
            <a:xfrm>
              <a:off x="8375347" y="1798639"/>
              <a:ext cx="2606978" cy="3927444"/>
            </a:xfrm>
            <a:custGeom>
              <a:avLst/>
              <a:gdLst>
                <a:gd name="T0" fmla="*/ 698 w 1135"/>
                <a:gd name="T1" fmla="*/ 1339 h 1711"/>
                <a:gd name="T2" fmla="*/ 408 w 1135"/>
                <a:gd name="T3" fmla="*/ 1686 h 1711"/>
                <a:gd name="T4" fmla="*/ 229 w 1135"/>
                <a:gd name="T5" fmla="*/ 1643 h 1711"/>
                <a:gd name="T6" fmla="*/ 74 w 1135"/>
                <a:gd name="T7" fmla="*/ 1519 h 1711"/>
                <a:gd name="T8" fmla="*/ 59 w 1135"/>
                <a:gd name="T9" fmla="*/ 1493 h 1711"/>
                <a:gd name="T10" fmla="*/ 24 w 1135"/>
                <a:gd name="T11" fmla="*/ 1338 h 1711"/>
                <a:gd name="T12" fmla="*/ 64 w 1135"/>
                <a:gd name="T13" fmla="*/ 1181 h 1711"/>
                <a:gd name="T14" fmla="*/ 144 w 1135"/>
                <a:gd name="T15" fmla="*/ 1074 h 1711"/>
                <a:gd name="T16" fmla="*/ 35 w 1135"/>
                <a:gd name="T17" fmla="*/ 931 h 1711"/>
                <a:gd name="T18" fmla="*/ 5 w 1135"/>
                <a:gd name="T19" fmla="*/ 831 h 1711"/>
                <a:gd name="T20" fmla="*/ 66 w 1135"/>
                <a:gd name="T21" fmla="*/ 587 h 1711"/>
                <a:gd name="T22" fmla="*/ 261 w 1135"/>
                <a:gd name="T23" fmla="*/ 446 h 1711"/>
                <a:gd name="T24" fmla="*/ 419 w 1135"/>
                <a:gd name="T25" fmla="*/ 436 h 1711"/>
                <a:gd name="T26" fmla="*/ 442 w 1135"/>
                <a:gd name="T27" fmla="*/ 238 h 1711"/>
                <a:gd name="T28" fmla="*/ 749 w 1135"/>
                <a:gd name="T29" fmla="*/ 1 h 1711"/>
                <a:gd name="T30" fmla="*/ 983 w 1135"/>
                <a:gd name="T31" fmla="*/ 65 h 1711"/>
                <a:gd name="T32" fmla="*/ 994 w 1135"/>
                <a:gd name="T33" fmla="*/ 73 h 1711"/>
                <a:gd name="T34" fmla="*/ 1006 w 1135"/>
                <a:gd name="T35" fmla="*/ 82 h 1711"/>
                <a:gd name="T36" fmla="*/ 1088 w 1135"/>
                <a:gd name="T37" fmla="*/ 183 h 1711"/>
                <a:gd name="T38" fmla="*/ 1015 w 1135"/>
                <a:gd name="T39" fmla="*/ 567 h 1711"/>
                <a:gd name="T40" fmla="*/ 954 w 1135"/>
                <a:gd name="T41" fmla="*/ 698 h 1711"/>
                <a:gd name="T42" fmla="*/ 851 w 1135"/>
                <a:gd name="T43" fmla="*/ 1628 h 1711"/>
                <a:gd name="T44" fmla="*/ 655 w 1135"/>
                <a:gd name="T45" fmla="*/ 1263 h 1711"/>
                <a:gd name="T46" fmla="*/ 831 w 1135"/>
                <a:gd name="T47" fmla="*/ 1622 h 1711"/>
                <a:gd name="T48" fmla="*/ 935 w 1135"/>
                <a:gd name="T49" fmla="*/ 691 h 1711"/>
                <a:gd name="T50" fmla="*/ 994 w 1135"/>
                <a:gd name="T51" fmla="*/ 557 h 1711"/>
                <a:gd name="T52" fmla="*/ 1101 w 1135"/>
                <a:gd name="T53" fmla="*/ 393 h 1711"/>
                <a:gd name="T54" fmla="*/ 995 w 1135"/>
                <a:gd name="T55" fmla="*/ 99 h 1711"/>
                <a:gd name="T56" fmla="*/ 982 w 1135"/>
                <a:gd name="T57" fmla="*/ 89 h 1711"/>
                <a:gd name="T58" fmla="*/ 971 w 1135"/>
                <a:gd name="T59" fmla="*/ 81 h 1711"/>
                <a:gd name="T60" fmla="*/ 750 w 1135"/>
                <a:gd name="T61" fmla="*/ 21 h 1711"/>
                <a:gd name="T62" fmla="*/ 460 w 1135"/>
                <a:gd name="T63" fmla="*/ 245 h 1711"/>
                <a:gd name="T64" fmla="*/ 465 w 1135"/>
                <a:gd name="T65" fmla="*/ 468 h 1711"/>
                <a:gd name="T66" fmla="*/ 415 w 1135"/>
                <a:gd name="T67" fmla="*/ 456 h 1711"/>
                <a:gd name="T68" fmla="*/ 267 w 1135"/>
                <a:gd name="T69" fmla="*/ 465 h 1711"/>
                <a:gd name="T70" fmla="*/ 83 w 1135"/>
                <a:gd name="T71" fmla="*/ 599 h 1711"/>
                <a:gd name="T72" fmla="*/ 25 w 1135"/>
                <a:gd name="T73" fmla="*/ 829 h 1711"/>
                <a:gd name="T74" fmla="*/ 53 w 1135"/>
                <a:gd name="T75" fmla="*/ 922 h 1711"/>
                <a:gd name="T76" fmla="*/ 192 w 1135"/>
                <a:gd name="T77" fmla="*/ 1059 h 1711"/>
                <a:gd name="T78" fmla="*/ 135 w 1135"/>
                <a:gd name="T79" fmla="*/ 1112 h 1711"/>
                <a:gd name="T80" fmla="*/ 70 w 1135"/>
                <a:gd name="T81" fmla="*/ 1218 h 1711"/>
                <a:gd name="T82" fmla="*/ 48 w 1135"/>
                <a:gd name="T83" fmla="*/ 1400 h 1711"/>
                <a:gd name="T84" fmla="*/ 82 w 1135"/>
                <a:gd name="T85" fmla="*/ 1495 h 1711"/>
                <a:gd name="T86" fmla="*/ 165 w 1135"/>
                <a:gd name="T87" fmla="*/ 1588 h 1711"/>
                <a:gd name="T88" fmla="*/ 258 w 1135"/>
                <a:gd name="T89" fmla="*/ 1628 h 1711"/>
                <a:gd name="T90" fmla="*/ 408 w 1135"/>
                <a:gd name="T91" fmla="*/ 1666 h 1711"/>
                <a:gd name="T92" fmla="*/ 655 w 1135"/>
                <a:gd name="T93" fmla="*/ 1263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5" h="1711">
                  <a:moveTo>
                    <a:pt x="752" y="1711"/>
                  </a:moveTo>
                  <a:cubicBezTo>
                    <a:pt x="753" y="1688"/>
                    <a:pt x="753" y="1688"/>
                    <a:pt x="753" y="1688"/>
                  </a:cubicBezTo>
                  <a:cubicBezTo>
                    <a:pt x="753" y="1686"/>
                    <a:pt x="765" y="1451"/>
                    <a:pt x="698" y="1339"/>
                  </a:cubicBezTo>
                  <a:cubicBezTo>
                    <a:pt x="708" y="1391"/>
                    <a:pt x="703" y="1446"/>
                    <a:pt x="683" y="1497"/>
                  </a:cubicBezTo>
                  <a:cubicBezTo>
                    <a:pt x="658" y="1563"/>
                    <a:pt x="609" y="1618"/>
                    <a:pt x="547" y="1652"/>
                  </a:cubicBezTo>
                  <a:cubicBezTo>
                    <a:pt x="504" y="1674"/>
                    <a:pt x="456" y="1686"/>
                    <a:pt x="408" y="1686"/>
                  </a:cubicBezTo>
                  <a:cubicBezTo>
                    <a:pt x="357" y="1686"/>
                    <a:pt x="306" y="1673"/>
                    <a:pt x="262" y="1648"/>
                  </a:cubicBezTo>
                  <a:cubicBezTo>
                    <a:pt x="258" y="1648"/>
                    <a:pt x="258" y="1648"/>
                    <a:pt x="258" y="1648"/>
                  </a:cubicBezTo>
                  <a:cubicBezTo>
                    <a:pt x="249" y="1648"/>
                    <a:pt x="240" y="1646"/>
                    <a:pt x="229" y="1643"/>
                  </a:cubicBezTo>
                  <a:cubicBezTo>
                    <a:pt x="219" y="1640"/>
                    <a:pt x="210" y="1636"/>
                    <a:pt x="202" y="1633"/>
                  </a:cubicBezTo>
                  <a:cubicBezTo>
                    <a:pt x="186" y="1626"/>
                    <a:pt x="169" y="1616"/>
                    <a:pt x="153" y="1604"/>
                  </a:cubicBezTo>
                  <a:cubicBezTo>
                    <a:pt x="122" y="1581"/>
                    <a:pt x="95" y="1553"/>
                    <a:pt x="74" y="1519"/>
                  </a:cubicBezTo>
                  <a:cubicBezTo>
                    <a:pt x="72" y="1516"/>
                    <a:pt x="69" y="1512"/>
                    <a:pt x="67" y="1508"/>
                  </a:cubicBezTo>
                  <a:cubicBezTo>
                    <a:pt x="66" y="1507"/>
                    <a:pt x="65" y="1505"/>
                    <a:pt x="65" y="1504"/>
                  </a:cubicBezTo>
                  <a:cubicBezTo>
                    <a:pt x="62" y="1500"/>
                    <a:pt x="60" y="1497"/>
                    <a:pt x="59" y="1493"/>
                  </a:cubicBezTo>
                  <a:cubicBezTo>
                    <a:pt x="58" y="1492"/>
                    <a:pt x="58" y="1492"/>
                    <a:pt x="58" y="1492"/>
                  </a:cubicBezTo>
                  <a:cubicBezTo>
                    <a:pt x="44" y="1464"/>
                    <a:pt x="34" y="1434"/>
                    <a:pt x="29" y="1403"/>
                  </a:cubicBezTo>
                  <a:cubicBezTo>
                    <a:pt x="25" y="1383"/>
                    <a:pt x="23" y="1361"/>
                    <a:pt x="24" y="1338"/>
                  </a:cubicBezTo>
                  <a:cubicBezTo>
                    <a:pt x="24" y="1315"/>
                    <a:pt x="27" y="1293"/>
                    <a:pt x="32" y="1272"/>
                  </a:cubicBezTo>
                  <a:cubicBezTo>
                    <a:pt x="36" y="1252"/>
                    <a:pt x="42" y="1232"/>
                    <a:pt x="51" y="1210"/>
                  </a:cubicBezTo>
                  <a:cubicBezTo>
                    <a:pt x="55" y="1201"/>
                    <a:pt x="59" y="1192"/>
                    <a:pt x="64" y="1181"/>
                  </a:cubicBezTo>
                  <a:cubicBezTo>
                    <a:pt x="70" y="1170"/>
                    <a:pt x="75" y="1161"/>
                    <a:pt x="80" y="1152"/>
                  </a:cubicBezTo>
                  <a:cubicBezTo>
                    <a:pt x="93" y="1132"/>
                    <a:pt x="106" y="1114"/>
                    <a:pt x="120" y="1098"/>
                  </a:cubicBezTo>
                  <a:cubicBezTo>
                    <a:pt x="128" y="1089"/>
                    <a:pt x="136" y="1081"/>
                    <a:pt x="144" y="1074"/>
                  </a:cubicBezTo>
                  <a:cubicBezTo>
                    <a:pt x="148" y="1070"/>
                    <a:pt x="152" y="1066"/>
                    <a:pt x="156" y="1063"/>
                  </a:cubicBezTo>
                  <a:cubicBezTo>
                    <a:pt x="137" y="1051"/>
                    <a:pt x="118" y="1038"/>
                    <a:pt x="102" y="1022"/>
                  </a:cubicBezTo>
                  <a:cubicBezTo>
                    <a:pt x="75" y="997"/>
                    <a:pt x="52" y="965"/>
                    <a:pt x="35" y="931"/>
                  </a:cubicBezTo>
                  <a:cubicBezTo>
                    <a:pt x="27" y="914"/>
                    <a:pt x="20" y="896"/>
                    <a:pt x="14" y="877"/>
                  </a:cubicBezTo>
                  <a:cubicBezTo>
                    <a:pt x="11" y="867"/>
                    <a:pt x="9" y="857"/>
                    <a:pt x="7" y="848"/>
                  </a:cubicBezTo>
                  <a:cubicBezTo>
                    <a:pt x="6" y="843"/>
                    <a:pt x="5" y="838"/>
                    <a:pt x="5" y="831"/>
                  </a:cubicBezTo>
                  <a:cubicBezTo>
                    <a:pt x="3" y="816"/>
                    <a:pt x="3" y="816"/>
                    <a:pt x="3" y="816"/>
                  </a:cubicBezTo>
                  <a:cubicBezTo>
                    <a:pt x="0" y="776"/>
                    <a:pt x="4" y="736"/>
                    <a:pt x="15" y="697"/>
                  </a:cubicBezTo>
                  <a:cubicBezTo>
                    <a:pt x="25" y="659"/>
                    <a:pt x="43" y="621"/>
                    <a:pt x="66" y="587"/>
                  </a:cubicBezTo>
                  <a:cubicBezTo>
                    <a:pt x="89" y="554"/>
                    <a:pt x="118" y="525"/>
                    <a:pt x="152" y="501"/>
                  </a:cubicBezTo>
                  <a:cubicBezTo>
                    <a:pt x="168" y="489"/>
                    <a:pt x="185" y="478"/>
                    <a:pt x="204" y="469"/>
                  </a:cubicBezTo>
                  <a:cubicBezTo>
                    <a:pt x="222" y="459"/>
                    <a:pt x="242" y="452"/>
                    <a:pt x="261" y="446"/>
                  </a:cubicBezTo>
                  <a:cubicBezTo>
                    <a:pt x="304" y="432"/>
                    <a:pt x="347" y="428"/>
                    <a:pt x="389" y="432"/>
                  </a:cubicBezTo>
                  <a:cubicBezTo>
                    <a:pt x="394" y="432"/>
                    <a:pt x="400" y="433"/>
                    <a:pt x="405" y="434"/>
                  </a:cubicBezTo>
                  <a:cubicBezTo>
                    <a:pt x="410" y="434"/>
                    <a:pt x="414" y="435"/>
                    <a:pt x="419" y="436"/>
                  </a:cubicBezTo>
                  <a:cubicBezTo>
                    <a:pt x="424" y="437"/>
                    <a:pt x="430" y="438"/>
                    <a:pt x="435" y="439"/>
                  </a:cubicBezTo>
                  <a:cubicBezTo>
                    <a:pt x="427" y="410"/>
                    <a:pt x="423" y="380"/>
                    <a:pt x="423" y="350"/>
                  </a:cubicBezTo>
                  <a:cubicBezTo>
                    <a:pt x="423" y="313"/>
                    <a:pt x="429" y="275"/>
                    <a:pt x="442" y="238"/>
                  </a:cubicBezTo>
                  <a:cubicBezTo>
                    <a:pt x="454" y="201"/>
                    <a:pt x="473" y="167"/>
                    <a:pt x="497" y="137"/>
                  </a:cubicBezTo>
                  <a:cubicBezTo>
                    <a:pt x="545" y="75"/>
                    <a:pt x="614" y="30"/>
                    <a:pt x="691" y="11"/>
                  </a:cubicBezTo>
                  <a:cubicBezTo>
                    <a:pt x="710" y="6"/>
                    <a:pt x="730" y="3"/>
                    <a:pt x="749" y="1"/>
                  </a:cubicBezTo>
                  <a:cubicBezTo>
                    <a:pt x="769" y="0"/>
                    <a:pt x="789" y="0"/>
                    <a:pt x="808" y="1"/>
                  </a:cubicBezTo>
                  <a:cubicBezTo>
                    <a:pt x="847" y="5"/>
                    <a:pt x="885" y="14"/>
                    <a:pt x="921" y="30"/>
                  </a:cubicBezTo>
                  <a:cubicBezTo>
                    <a:pt x="942" y="39"/>
                    <a:pt x="963" y="51"/>
                    <a:pt x="983" y="65"/>
                  </a:cubicBezTo>
                  <a:cubicBezTo>
                    <a:pt x="984" y="65"/>
                    <a:pt x="984" y="66"/>
                    <a:pt x="985" y="66"/>
                  </a:cubicBezTo>
                  <a:cubicBezTo>
                    <a:pt x="986" y="67"/>
                    <a:pt x="986" y="67"/>
                    <a:pt x="986" y="67"/>
                  </a:cubicBezTo>
                  <a:cubicBezTo>
                    <a:pt x="989" y="69"/>
                    <a:pt x="991" y="71"/>
                    <a:pt x="994" y="73"/>
                  </a:cubicBezTo>
                  <a:cubicBezTo>
                    <a:pt x="995" y="74"/>
                    <a:pt x="996" y="75"/>
                    <a:pt x="997" y="76"/>
                  </a:cubicBezTo>
                  <a:cubicBezTo>
                    <a:pt x="1000" y="78"/>
                    <a:pt x="1002" y="80"/>
                    <a:pt x="1005" y="82"/>
                  </a:cubicBezTo>
                  <a:cubicBezTo>
                    <a:pt x="1006" y="82"/>
                    <a:pt x="1006" y="82"/>
                    <a:pt x="1006" y="82"/>
                  </a:cubicBezTo>
                  <a:cubicBezTo>
                    <a:pt x="1006" y="83"/>
                    <a:pt x="1007" y="84"/>
                    <a:pt x="1008" y="84"/>
                  </a:cubicBezTo>
                  <a:cubicBezTo>
                    <a:pt x="1011" y="87"/>
                    <a:pt x="1015" y="90"/>
                    <a:pt x="1018" y="93"/>
                  </a:cubicBezTo>
                  <a:cubicBezTo>
                    <a:pt x="1046" y="119"/>
                    <a:pt x="1070" y="150"/>
                    <a:pt x="1088" y="183"/>
                  </a:cubicBezTo>
                  <a:cubicBezTo>
                    <a:pt x="1123" y="248"/>
                    <a:pt x="1135" y="326"/>
                    <a:pt x="1121" y="396"/>
                  </a:cubicBezTo>
                  <a:cubicBezTo>
                    <a:pt x="1114" y="431"/>
                    <a:pt x="1101" y="464"/>
                    <a:pt x="1083" y="493"/>
                  </a:cubicBezTo>
                  <a:cubicBezTo>
                    <a:pt x="1065" y="523"/>
                    <a:pt x="1041" y="549"/>
                    <a:pt x="1015" y="567"/>
                  </a:cubicBezTo>
                  <a:cubicBezTo>
                    <a:pt x="1009" y="571"/>
                    <a:pt x="1009" y="571"/>
                    <a:pt x="1009" y="571"/>
                  </a:cubicBezTo>
                  <a:cubicBezTo>
                    <a:pt x="1000" y="587"/>
                    <a:pt x="991" y="606"/>
                    <a:pt x="981" y="630"/>
                  </a:cubicBezTo>
                  <a:cubicBezTo>
                    <a:pt x="971" y="651"/>
                    <a:pt x="963" y="673"/>
                    <a:pt x="954" y="698"/>
                  </a:cubicBezTo>
                  <a:cubicBezTo>
                    <a:pt x="938" y="742"/>
                    <a:pt x="924" y="789"/>
                    <a:pt x="912" y="838"/>
                  </a:cubicBezTo>
                  <a:cubicBezTo>
                    <a:pt x="890" y="929"/>
                    <a:pt x="875" y="1026"/>
                    <a:pt x="867" y="1127"/>
                  </a:cubicBezTo>
                  <a:cubicBezTo>
                    <a:pt x="860" y="1223"/>
                    <a:pt x="851" y="1623"/>
                    <a:pt x="851" y="1628"/>
                  </a:cubicBezTo>
                  <a:cubicBezTo>
                    <a:pt x="850" y="1632"/>
                    <a:pt x="850" y="1632"/>
                    <a:pt x="850" y="1632"/>
                  </a:cubicBezTo>
                  <a:lnTo>
                    <a:pt x="752" y="1711"/>
                  </a:lnTo>
                  <a:close/>
                  <a:moveTo>
                    <a:pt x="655" y="1263"/>
                  </a:moveTo>
                  <a:cubicBezTo>
                    <a:pt x="683" y="1289"/>
                    <a:pt x="683" y="1289"/>
                    <a:pt x="683" y="1289"/>
                  </a:cubicBezTo>
                  <a:cubicBezTo>
                    <a:pt x="774" y="1368"/>
                    <a:pt x="776" y="1595"/>
                    <a:pt x="774" y="1668"/>
                  </a:cubicBezTo>
                  <a:cubicBezTo>
                    <a:pt x="831" y="1622"/>
                    <a:pt x="831" y="1622"/>
                    <a:pt x="831" y="1622"/>
                  </a:cubicBezTo>
                  <a:cubicBezTo>
                    <a:pt x="832" y="1577"/>
                    <a:pt x="840" y="1216"/>
                    <a:pt x="847" y="1125"/>
                  </a:cubicBezTo>
                  <a:cubicBezTo>
                    <a:pt x="855" y="1023"/>
                    <a:pt x="871" y="925"/>
                    <a:pt x="893" y="833"/>
                  </a:cubicBezTo>
                  <a:cubicBezTo>
                    <a:pt x="905" y="784"/>
                    <a:pt x="919" y="736"/>
                    <a:pt x="935" y="691"/>
                  </a:cubicBezTo>
                  <a:cubicBezTo>
                    <a:pt x="944" y="666"/>
                    <a:pt x="953" y="644"/>
                    <a:pt x="962" y="622"/>
                  </a:cubicBezTo>
                  <a:cubicBezTo>
                    <a:pt x="974" y="596"/>
                    <a:pt x="983" y="577"/>
                    <a:pt x="993" y="559"/>
                  </a:cubicBezTo>
                  <a:cubicBezTo>
                    <a:pt x="994" y="557"/>
                    <a:pt x="994" y="557"/>
                    <a:pt x="994" y="557"/>
                  </a:cubicBezTo>
                  <a:cubicBezTo>
                    <a:pt x="1004" y="550"/>
                    <a:pt x="1004" y="550"/>
                    <a:pt x="1004" y="550"/>
                  </a:cubicBezTo>
                  <a:cubicBezTo>
                    <a:pt x="1028" y="534"/>
                    <a:pt x="1049" y="510"/>
                    <a:pt x="1066" y="483"/>
                  </a:cubicBezTo>
                  <a:cubicBezTo>
                    <a:pt x="1083" y="455"/>
                    <a:pt x="1095" y="425"/>
                    <a:pt x="1101" y="393"/>
                  </a:cubicBezTo>
                  <a:cubicBezTo>
                    <a:pt x="1114" y="327"/>
                    <a:pt x="1103" y="254"/>
                    <a:pt x="1070" y="192"/>
                  </a:cubicBezTo>
                  <a:cubicBezTo>
                    <a:pt x="1053" y="161"/>
                    <a:pt x="1031" y="133"/>
                    <a:pt x="1004" y="108"/>
                  </a:cubicBezTo>
                  <a:cubicBezTo>
                    <a:pt x="1001" y="105"/>
                    <a:pt x="998" y="102"/>
                    <a:pt x="995" y="99"/>
                  </a:cubicBezTo>
                  <a:cubicBezTo>
                    <a:pt x="992" y="97"/>
                    <a:pt x="992" y="97"/>
                    <a:pt x="992" y="97"/>
                  </a:cubicBezTo>
                  <a:cubicBezTo>
                    <a:pt x="990" y="95"/>
                    <a:pt x="987" y="93"/>
                    <a:pt x="985" y="91"/>
                  </a:cubicBezTo>
                  <a:cubicBezTo>
                    <a:pt x="984" y="90"/>
                    <a:pt x="983" y="90"/>
                    <a:pt x="982" y="89"/>
                  </a:cubicBezTo>
                  <a:cubicBezTo>
                    <a:pt x="979" y="87"/>
                    <a:pt x="977" y="85"/>
                    <a:pt x="974" y="83"/>
                  </a:cubicBezTo>
                  <a:cubicBezTo>
                    <a:pt x="973" y="83"/>
                    <a:pt x="973" y="83"/>
                    <a:pt x="973" y="83"/>
                  </a:cubicBezTo>
                  <a:cubicBezTo>
                    <a:pt x="973" y="82"/>
                    <a:pt x="972" y="82"/>
                    <a:pt x="971" y="81"/>
                  </a:cubicBezTo>
                  <a:cubicBezTo>
                    <a:pt x="953" y="68"/>
                    <a:pt x="933" y="57"/>
                    <a:pt x="913" y="48"/>
                  </a:cubicBezTo>
                  <a:cubicBezTo>
                    <a:pt x="879" y="34"/>
                    <a:pt x="843" y="25"/>
                    <a:pt x="806" y="21"/>
                  </a:cubicBezTo>
                  <a:cubicBezTo>
                    <a:pt x="789" y="20"/>
                    <a:pt x="770" y="20"/>
                    <a:pt x="750" y="21"/>
                  </a:cubicBezTo>
                  <a:cubicBezTo>
                    <a:pt x="733" y="23"/>
                    <a:pt x="714" y="26"/>
                    <a:pt x="696" y="31"/>
                  </a:cubicBezTo>
                  <a:cubicBezTo>
                    <a:pt x="623" y="49"/>
                    <a:pt x="558" y="91"/>
                    <a:pt x="513" y="149"/>
                  </a:cubicBezTo>
                  <a:cubicBezTo>
                    <a:pt x="490" y="178"/>
                    <a:pt x="472" y="210"/>
                    <a:pt x="460" y="245"/>
                  </a:cubicBezTo>
                  <a:cubicBezTo>
                    <a:pt x="449" y="279"/>
                    <a:pt x="443" y="315"/>
                    <a:pt x="443" y="350"/>
                  </a:cubicBezTo>
                  <a:cubicBezTo>
                    <a:pt x="443" y="384"/>
                    <a:pt x="448" y="418"/>
                    <a:pt x="459" y="450"/>
                  </a:cubicBezTo>
                  <a:cubicBezTo>
                    <a:pt x="465" y="468"/>
                    <a:pt x="465" y="468"/>
                    <a:pt x="465" y="468"/>
                  </a:cubicBezTo>
                  <a:cubicBezTo>
                    <a:pt x="447" y="463"/>
                    <a:pt x="447" y="463"/>
                    <a:pt x="447" y="463"/>
                  </a:cubicBezTo>
                  <a:cubicBezTo>
                    <a:pt x="446" y="462"/>
                    <a:pt x="444" y="462"/>
                    <a:pt x="442" y="462"/>
                  </a:cubicBezTo>
                  <a:cubicBezTo>
                    <a:pt x="434" y="459"/>
                    <a:pt x="425" y="457"/>
                    <a:pt x="415" y="456"/>
                  </a:cubicBezTo>
                  <a:cubicBezTo>
                    <a:pt x="411" y="455"/>
                    <a:pt x="407" y="454"/>
                    <a:pt x="402" y="453"/>
                  </a:cubicBezTo>
                  <a:cubicBezTo>
                    <a:pt x="397" y="453"/>
                    <a:pt x="392" y="452"/>
                    <a:pt x="387" y="451"/>
                  </a:cubicBezTo>
                  <a:cubicBezTo>
                    <a:pt x="348" y="448"/>
                    <a:pt x="307" y="452"/>
                    <a:pt x="267" y="465"/>
                  </a:cubicBezTo>
                  <a:cubicBezTo>
                    <a:pt x="249" y="470"/>
                    <a:pt x="230" y="478"/>
                    <a:pt x="213" y="487"/>
                  </a:cubicBezTo>
                  <a:cubicBezTo>
                    <a:pt x="195" y="495"/>
                    <a:pt x="179" y="506"/>
                    <a:pt x="163" y="517"/>
                  </a:cubicBezTo>
                  <a:cubicBezTo>
                    <a:pt x="132" y="540"/>
                    <a:pt x="105" y="568"/>
                    <a:pt x="83" y="599"/>
                  </a:cubicBezTo>
                  <a:cubicBezTo>
                    <a:pt x="61" y="630"/>
                    <a:pt x="44" y="666"/>
                    <a:pt x="34" y="703"/>
                  </a:cubicBezTo>
                  <a:cubicBezTo>
                    <a:pt x="24" y="739"/>
                    <a:pt x="21" y="776"/>
                    <a:pt x="23" y="814"/>
                  </a:cubicBezTo>
                  <a:cubicBezTo>
                    <a:pt x="25" y="829"/>
                    <a:pt x="25" y="829"/>
                    <a:pt x="25" y="829"/>
                  </a:cubicBezTo>
                  <a:cubicBezTo>
                    <a:pt x="25" y="835"/>
                    <a:pt x="26" y="840"/>
                    <a:pt x="27" y="844"/>
                  </a:cubicBezTo>
                  <a:cubicBezTo>
                    <a:pt x="29" y="853"/>
                    <a:pt x="31" y="862"/>
                    <a:pt x="34" y="871"/>
                  </a:cubicBezTo>
                  <a:cubicBezTo>
                    <a:pt x="39" y="889"/>
                    <a:pt x="46" y="906"/>
                    <a:pt x="53" y="922"/>
                  </a:cubicBezTo>
                  <a:cubicBezTo>
                    <a:pt x="69" y="955"/>
                    <a:pt x="91" y="984"/>
                    <a:pt x="116" y="1008"/>
                  </a:cubicBezTo>
                  <a:cubicBezTo>
                    <a:pt x="134" y="1026"/>
                    <a:pt x="156" y="1040"/>
                    <a:pt x="179" y="1052"/>
                  </a:cubicBezTo>
                  <a:cubicBezTo>
                    <a:pt x="192" y="1059"/>
                    <a:pt x="192" y="1059"/>
                    <a:pt x="192" y="1059"/>
                  </a:cubicBezTo>
                  <a:cubicBezTo>
                    <a:pt x="180" y="1069"/>
                    <a:pt x="180" y="1069"/>
                    <a:pt x="180" y="1069"/>
                  </a:cubicBezTo>
                  <a:cubicBezTo>
                    <a:pt x="172" y="1075"/>
                    <a:pt x="165" y="1082"/>
                    <a:pt x="158" y="1088"/>
                  </a:cubicBezTo>
                  <a:cubicBezTo>
                    <a:pt x="150" y="1095"/>
                    <a:pt x="143" y="1103"/>
                    <a:pt x="135" y="1112"/>
                  </a:cubicBezTo>
                  <a:cubicBezTo>
                    <a:pt x="122" y="1127"/>
                    <a:pt x="109" y="1144"/>
                    <a:pt x="97" y="1163"/>
                  </a:cubicBezTo>
                  <a:cubicBezTo>
                    <a:pt x="92" y="1171"/>
                    <a:pt x="88" y="1179"/>
                    <a:pt x="82" y="1190"/>
                  </a:cubicBezTo>
                  <a:cubicBezTo>
                    <a:pt x="77" y="1200"/>
                    <a:pt x="73" y="1209"/>
                    <a:pt x="70" y="1218"/>
                  </a:cubicBezTo>
                  <a:cubicBezTo>
                    <a:pt x="61" y="1238"/>
                    <a:pt x="55" y="1258"/>
                    <a:pt x="51" y="1277"/>
                  </a:cubicBezTo>
                  <a:cubicBezTo>
                    <a:pt x="47" y="1296"/>
                    <a:pt x="44" y="1317"/>
                    <a:pt x="44" y="1338"/>
                  </a:cubicBezTo>
                  <a:cubicBezTo>
                    <a:pt x="43" y="1360"/>
                    <a:pt x="45" y="1381"/>
                    <a:pt x="48" y="1400"/>
                  </a:cubicBezTo>
                  <a:cubicBezTo>
                    <a:pt x="53" y="1429"/>
                    <a:pt x="63" y="1457"/>
                    <a:pt x="76" y="1483"/>
                  </a:cubicBezTo>
                  <a:cubicBezTo>
                    <a:pt x="76" y="1484"/>
                    <a:pt x="76" y="1484"/>
                    <a:pt x="76" y="1484"/>
                  </a:cubicBezTo>
                  <a:cubicBezTo>
                    <a:pt x="78" y="1487"/>
                    <a:pt x="80" y="1491"/>
                    <a:pt x="82" y="1495"/>
                  </a:cubicBezTo>
                  <a:cubicBezTo>
                    <a:pt x="83" y="1496"/>
                    <a:pt x="83" y="1497"/>
                    <a:pt x="84" y="1498"/>
                  </a:cubicBezTo>
                  <a:cubicBezTo>
                    <a:pt x="86" y="1502"/>
                    <a:pt x="89" y="1505"/>
                    <a:pt x="91" y="1509"/>
                  </a:cubicBezTo>
                  <a:cubicBezTo>
                    <a:pt x="111" y="1540"/>
                    <a:pt x="136" y="1566"/>
                    <a:pt x="165" y="1588"/>
                  </a:cubicBezTo>
                  <a:cubicBezTo>
                    <a:pt x="180" y="1599"/>
                    <a:pt x="195" y="1608"/>
                    <a:pt x="210" y="1615"/>
                  </a:cubicBezTo>
                  <a:cubicBezTo>
                    <a:pt x="217" y="1618"/>
                    <a:pt x="225" y="1621"/>
                    <a:pt x="234" y="1624"/>
                  </a:cubicBezTo>
                  <a:cubicBezTo>
                    <a:pt x="244" y="1626"/>
                    <a:pt x="251" y="1628"/>
                    <a:pt x="258" y="1628"/>
                  </a:cubicBezTo>
                  <a:cubicBezTo>
                    <a:pt x="268" y="1628"/>
                    <a:pt x="268" y="1628"/>
                    <a:pt x="268" y="1628"/>
                  </a:cubicBezTo>
                  <a:cubicBezTo>
                    <a:pt x="270" y="1629"/>
                    <a:pt x="270" y="1629"/>
                    <a:pt x="270" y="1629"/>
                  </a:cubicBezTo>
                  <a:cubicBezTo>
                    <a:pt x="312" y="1654"/>
                    <a:pt x="360" y="1666"/>
                    <a:pt x="408" y="1666"/>
                  </a:cubicBezTo>
                  <a:cubicBezTo>
                    <a:pt x="453" y="1666"/>
                    <a:pt x="497" y="1655"/>
                    <a:pt x="537" y="1634"/>
                  </a:cubicBezTo>
                  <a:cubicBezTo>
                    <a:pt x="656" y="1570"/>
                    <a:pt x="712" y="1427"/>
                    <a:pt x="667" y="1300"/>
                  </a:cubicBezTo>
                  <a:lnTo>
                    <a:pt x="655" y="1263"/>
                  </a:ln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8563569" y="4339642"/>
              <a:ext cx="1472792" cy="1400995"/>
            </a:xfrm>
            <a:custGeom>
              <a:avLst/>
              <a:gdLst>
                <a:gd name="T0" fmla="*/ 476 w 641"/>
                <a:gd name="T1" fmla="*/ 419 h 610"/>
                <a:gd name="T2" fmla="*/ 168 w 641"/>
                <a:gd name="T3" fmla="*/ 325 h 610"/>
                <a:gd name="T4" fmla="*/ 261 w 641"/>
                <a:gd name="T5" fmla="*/ 17 h 610"/>
                <a:gd name="T6" fmla="*/ 304 w 641"/>
                <a:gd name="T7" fmla="*/ 0 h 610"/>
                <a:gd name="T8" fmla="*/ 191 w 641"/>
                <a:gd name="T9" fmla="*/ 32 h 610"/>
                <a:gd name="T10" fmla="*/ 74 w 641"/>
                <a:gd name="T11" fmla="*/ 418 h 610"/>
                <a:gd name="T12" fmla="*/ 460 w 641"/>
                <a:gd name="T13" fmla="*/ 536 h 610"/>
                <a:gd name="T14" fmla="*/ 595 w 641"/>
                <a:gd name="T15" fmla="*/ 189 h 610"/>
                <a:gd name="T16" fmla="*/ 476 w 641"/>
                <a:gd name="T17" fmla="*/ 41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10">
                  <a:moveTo>
                    <a:pt x="476" y="419"/>
                  </a:moveTo>
                  <a:cubicBezTo>
                    <a:pt x="365" y="479"/>
                    <a:pt x="227" y="437"/>
                    <a:pt x="168" y="325"/>
                  </a:cubicBezTo>
                  <a:cubicBezTo>
                    <a:pt x="108" y="214"/>
                    <a:pt x="150" y="76"/>
                    <a:pt x="261" y="17"/>
                  </a:cubicBezTo>
                  <a:cubicBezTo>
                    <a:pt x="275" y="10"/>
                    <a:pt x="289" y="4"/>
                    <a:pt x="304" y="0"/>
                  </a:cubicBezTo>
                  <a:cubicBezTo>
                    <a:pt x="266" y="3"/>
                    <a:pt x="227" y="13"/>
                    <a:pt x="191" y="32"/>
                  </a:cubicBezTo>
                  <a:cubicBezTo>
                    <a:pt x="52" y="106"/>
                    <a:pt x="0" y="279"/>
                    <a:pt x="74" y="418"/>
                  </a:cubicBezTo>
                  <a:cubicBezTo>
                    <a:pt x="148" y="557"/>
                    <a:pt x="321" y="610"/>
                    <a:pt x="460" y="536"/>
                  </a:cubicBezTo>
                  <a:cubicBezTo>
                    <a:pt x="586" y="469"/>
                    <a:pt x="641" y="320"/>
                    <a:pt x="595" y="189"/>
                  </a:cubicBezTo>
                  <a:cubicBezTo>
                    <a:pt x="606" y="280"/>
                    <a:pt x="562" y="373"/>
                    <a:pt x="476" y="419"/>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9457141" y="1941261"/>
              <a:ext cx="1442716" cy="1326289"/>
            </a:xfrm>
            <a:custGeom>
              <a:avLst/>
              <a:gdLst>
                <a:gd name="T0" fmla="*/ 111 w 628"/>
                <a:gd name="T1" fmla="*/ 335 h 578"/>
                <a:gd name="T2" fmla="*/ 389 w 628"/>
                <a:gd name="T3" fmla="*/ 172 h 578"/>
                <a:gd name="T4" fmla="*/ 552 w 628"/>
                <a:gd name="T5" fmla="*/ 450 h 578"/>
                <a:gd name="T6" fmla="*/ 536 w 628"/>
                <a:gd name="T7" fmla="*/ 493 h 578"/>
                <a:gd name="T8" fmla="*/ 588 w 628"/>
                <a:gd name="T9" fmla="*/ 389 h 578"/>
                <a:gd name="T10" fmla="*/ 385 w 628"/>
                <a:gd name="T11" fmla="*/ 40 h 578"/>
                <a:gd name="T12" fmla="*/ 36 w 628"/>
                <a:gd name="T13" fmla="*/ 244 h 578"/>
                <a:gd name="T14" fmla="*/ 199 w 628"/>
                <a:gd name="T15" fmla="*/ 578 h 578"/>
                <a:gd name="T16" fmla="*/ 111 w 628"/>
                <a:gd name="T17" fmla="*/ 3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78">
                  <a:moveTo>
                    <a:pt x="111" y="335"/>
                  </a:moveTo>
                  <a:cubicBezTo>
                    <a:pt x="143" y="213"/>
                    <a:pt x="268" y="140"/>
                    <a:pt x="389" y="172"/>
                  </a:cubicBezTo>
                  <a:cubicBezTo>
                    <a:pt x="511" y="204"/>
                    <a:pt x="584" y="329"/>
                    <a:pt x="552" y="450"/>
                  </a:cubicBezTo>
                  <a:cubicBezTo>
                    <a:pt x="548" y="466"/>
                    <a:pt x="543" y="480"/>
                    <a:pt x="536" y="493"/>
                  </a:cubicBezTo>
                  <a:cubicBezTo>
                    <a:pt x="560" y="463"/>
                    <a:pt x="578" y="428"/>
                    <a:pt x="588" y="389"/>
                  </a:cubicBezTo>
                  <a:cubicBezTo>
                    <a:pt x="628" y="236"/>
                    <a:pt x="537" y="80"/>
                    <a:pt x="385" y="40"/>
                  </a:cubicBezTo>
                  <a:cubicBezTo>
                    <a:pt x="232" y="0"/>
                    <a:pt x="76" y="92"/>
                    <a:pt x="36" y="244"/>
                  </a:cubicBezTo>
                  <a:cubicBezTo>
                    <a:pt x="0" y="382"/>
                    <a:pt x="72" y="523"/>
                    <a:pt x="199" y="578"/>
                  </a:cubicBezTo>
                  <a:cubicBezTo>
                    <a:pt x="124" y="525"/>
                    <a:pt x="86" y="429"/>
                    <a:pt x="111" y="335"/>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8519910" y="2962901"/>
              <a:ext cx="1325319" cy="1386443"/>
            </a:xfrm>
            <a:custGeom>
              <a:avLst/>
              <a:gdLst>
                <a:gd name="T0" fmla="*/ 347 w 577"/>
                <a:gd name="T1" fmla="*/ 500 h 604"/>
                <a:gd name="T2" fmla="*/ 150 w 577"/>
                <a:gd name="T3" fmla="*/ 245 h 604"/>
                <a:gd name="T4" fmla="*/ 405 w 577"/>
                <a:gd name="T5" fmla="*/ 47 h 604"/>
                <a:gd name="T6" fmla="*/ 449 w 577"/>
                <a:gd name="T7" fmla="*/ 58 h 604"/>
                <a:gd name="T8" fmla="*/ 339 w 577"/>
                <a:gd name="T9" fmla="*/ 19 h 604"/>
                <a:gd name="T10" fmla="*/ 20 w 577"/>
                <a:gd name="T11" fmla="*/ 267 h 604"/>
                <a:gd name="T12" fmla="*/ 267 w 577"/>
                <a:gd name="T13" fmla="*/ 586 h 604"/>
                <a:gd name="T14" fmla="*/ 577 w 577"/>
                <a:gd name="T15" fmla="*/ 381 h 604"/>
                <a:gd name="T16" fmla="*/ 347 w 577"/>
                <a:gd name="T17" fmla="*/ 5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604">
                  <a:moveTo>
                    <a:pt x="347" y="500"/>
                  </a:moveTo>
                  <a:cubicBezTo>
                    <a:pt x="222" y="484"/>
                    <a:pt x="134" y="370"/>
                    <a:pt x="150" y="245"/>
                  </a:cubicBezTo>
                  <a:cubicBezTo>
                    <a:pt x="166" y="120"/>
                    <a:pt x="280" y="32"/>
                    <a:pt x="405" y="47"/>
                  </a:cubicBezTo>
                  <a:cubicBezTo>
                    <a:pt x="420" y="49"/>
                    <a:pt x="435" y="53"/>
                    <a:pt x="449" y="58"/>
                  </a:cubicBezTo>
                  <a:cubicBezTo>
                    <a:pt x="416" y="38"/>
                    <a:pt x="379" y="25"/>
                    <a:pt x="339" y="19"/>
                  </a:cubicBezTo>
                  <a:cubicBezTo>
                    <a:pt x="182" y="0"/>
                    <a:pt x="39" y="110"/>
                    <a:pt x="20" y="267"/>
                  </a:cubicBezTo>
                  <a:cubicBezTo>
                    <a:pt x="0" y="423"/>
                    <a:pt x="111" y="566"/>
                    <a:pt x="267" y="586"/>
                  </a:cubicBezTo>
                  <a:cubicBezTo>
                    <a:pt x="409" y="604"/>
                    <a:pt x="539" y="514"/>
                    <a:pt x="577" y="381"/>
                  </a:cubicBezTo>
                  <a:cubicBezTo>
                    <a:pt x="534" y="462"/>
                    <a:pt x="444" y="512"/>
                    <a:pt x="347" y="500"/>
                  </a:cubicBezTo>
                  <a:close/>
                </a:path>
              </a:pathLst>
            </a:custGeom>
            <a:solidFill>
              <a:srgbClr val="498B9C"/>
            </a:solidFill>
            <a:ln>
              <a:noFill/>
            </a:ln>
          </p:spPr>
          <p:txBody>
            <a:bodyPr vert="horz" wrap="square" lIns="91440" tIns="45720" rIns="91440" bIns="45720" numCol="1" anchor="t" anchorCtr="0" compatLnSpc="1"/>
            <a:lstStyle/>
            <a:p>
              <a:endParaRPr lang="zh-CN" altLang="en-US"/>
            </a:p>
          </p:txBody>
        </p:sp>
        <p:sp>
          <p:nvSpPr>
            <p:cNvPr id="14" name="Freeform 10"/>
            <p:cNvSpPr/>
            <p:nvPr/>
          </p:nvSpPr>
          <p:spPr bwMode="auto">
            <a:xfrm>
              <a:off x="9270859" y="3082238"/>
              <a:ext cx="1410698" cy="2593394"/>
            </a:xfrm>
            <a:custGeom>
              <a:avLst/>
              <a:gdLst>
                <a:gd name="T0" fmla="*/ 467 w 614"/>
                <a:gd name="T1" fmla="*/ 567 h 1130"/>
                <a:gd name="T2" fmla="*/ 513 w 614"/>
                <a:gd name="T3" fmla="*/ 277 h 1130"/>
                <a:gd name="T4" fmla="*/ 555 w 614"/>
                <a:gd name="T5" fmla="*/ 135 h 1130"/>
                <a:gd name="T6" fmla="*/ 582 w 614"/>
                <a:gd name="T7" fmla="*/ 67 h 1130"/>
                <a:gd name="T8" fmla="*/ 614 w 614"/>
                <a:gd name="T9" fmla="*/ 0 h 1130"/>
                <a:gd name="T10" fmla="*/ 577 w 614"/>
                <a:gd name="T11" fmla="*/ 65 h 1130"/>
                <a:gd name="T12" fmla="*/ 546 w 614"/>
                <a:gd name="T13" fmla="*/ 132 h 1130"/>
                <a:gd name="T14" fmla="*/ 495 w 614"/>
                <a:gd name="T15" fmla="*/ 272 h 1130"/>
                <a:gd name="T16" fmla="*/ 430 w 614"/>
                <a:gd name="T17" fmla="*/ 563 h 1130"/>
                <a:gd name="T18" fmla="*/ 423 w 614"/>
                <a:gd name="T19" fmla="*/ 614 h 1130"/>
                <a:gd name="T20" fmla="*/ 410 w 614"/>
                <a:gd name="T21" fmla="*/ 542 h 1130"/>
                <a:gd name="T22" fmla="*/ 371 w 614"/>
                <a:gd name="T23" fmla="*/ 391 h 1130"/>
                <a:gd name="T24" fmla="*/ 316 w 614"/>
                <a:gd name="T25" fmla="*/ 246 h 1130"/>
                <a:gd name="T26" fmla="*/ 237 w 614"/>
                <a:gd name="T27" fmla="*/ 112 h 1130"/>
                <a:gd name="T28" fmla="*/ 186 w 614"/>
                <a:gd name="T29" fmla="*/ 54 h 1130"/>
                <a:gd name="T30" fmla="*/ 157 w 614"/>
                <a:gd name="T31" fmla="*/ 28 h 1130"/>
                <a:gd name="T32" fmla="*/ 124 w 614"/>
                <a:gd name="T33" fmla="*/ 8 h 1130"/>
                <a:gd name="T34" fmla="*/ 155 w 614"/>
                <a:gd name="T35" fmla="*/ 30 h 1130"/>
                <a:gd name="T36" fmla="*/ 183 w 614"/>
                <a:gd name="T37" fmla="*/ 57 h 1130"/>
                <a:gd name="T38" fmla="*/ 229 w 614"/>
                <a:gd name="T39" fmla="*/ 118 h 1130"/>
                <a:gd name="T40" fmla="*/ 299 w 614"/>
                <a:gd name="T41" fmla="*/ 253 h 1130"/>
                <a:gd name="T42" fmla="*/ 344 w 614"/>
                <a:gd name="T43" fmla="*/ 399 h 1130"/>
                <a:gd name="T44" fmla="*/ 373 w 614"/>
                <a:gd name="T45" fmla="*/ 549 h 1130"/>
                <a:gd name="T46" fmla="*/ 395 w 614"/>
                <a:gd name="T47" fmla="*/ 814 h 1130"/>
                <a:gd name="T48" fmla="*/ 358 w 614"/>
                <a:gd name="T49" fmla="*/ 736 h 1130"/>
                <a:gd name="T50" fmla="*/ 292 w 614"/>
                <a:gd name="T51" fmla="*/ 650 h 1130"/>
                <a:gd name="T52" fmla="*/ 205 w 614"/>
                <a:gd name="T53" fmla="*/ 587 h 1130"/>
                <a:gd name="T54" fmla="*/ 105 w 614"/>
                <a:gd name="T55" fmla="*/ 552 h 1130"/>
                <a:gd name="T56" fmla="*/ 52 w 614"/>
                <a:gd name="T57" fmla="*/ 546 h 1130"/>
                <a:gd name="T58" fmla="*/ 0 w 614"/>
                <a:gd name="T59" fmla="*/ 548 h 1130"/>
                <a:gd name="T60" fmla="*/ 52 w 614"/>
                <a:gd name="T61" fmla="*/ 551 h 1130"/>
                <a:gd name="T62" fmla="*/ 103 w 614"/>
                <a:gd name="T63" fmla="*/ 561 h 1130"/>
                <a:gd name="T64" fmla="*/ 196 w 614"/>
                <a:gd name="T65" fmla="*/ 603 h 1130"/>
                <a:gd name="T66" fmla="*/ 272 w 614"/>
                <a:gd name="T67" fmla="*/ 669 h 1130"/>
                <a:gd name="T68" fmla="*/ 325 w 614"/>
                <a:gd name="T69" fmla="*/ 754 h 1130"/>
                <a:gd name="T70" fmla="*/ 374 w 614"/>
                <a:gd name="T71" fmla="*/ 948 h 1130"/>
                <a:gd name="T72" fmla="*/ 373 w 614"/>
                <a:gd name="T73" fmla="*/ 1130 h 1130"/>
                <a:gd name="T74" fmla="*/ 451 w 614"/>
                <a:gd name="T75" fmla="*/ 1068 h 1130"/>
                <a:gd name="T76" fmla="*/ 467 w 614"/>
                <a:gd name="T77" fmla="*/ 56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 h="1130">
                  <a:moveTo>
                    <a:pt x="467" y="567"/>
                  </a:moveTo>
                  <a:cubicBezTo>
                    <a:pt x="475" y="470"/>
                    <a:pt x="489" y="372"/>
                    <a:pt x="513" y="277"/>
                  </a:cubicBezTo>
                  <a:cubicBezTo>
                    <a:pt x="524" y="229"/>
                    <a:pt x="538" y="182"/>
                    <a:pt x="555" y="135"/>
                  </a:cubicBezTo>
                  <a:cubicBezTo>
                    <a:pt x="563" y="112"/>
                    <a:pt x="572" y="89"/>
                    <a:pt x="582" y="67"/>
                  </a:cubicBezTo>
                  <a:cubicBezTo>
                    <a:pt x="591" y="44"/>
                    <a:pt x="602" y="22"/>
                    <a:pt x="614" y="0"/>
                  </a:cubicBezTo>
                  <a:cubicBezTo>
                    <a:pt x="601" y="21"/>
                    <a:pt x="589" y="43"/>
                    <a:pt x="577" y="65"/>
                  </a:cubicBezTo>
                  <a:cubicBezTo>
                    <a:pt x="566" y="87"/>
                    <a:pt x="556" y="109"/>
                    <a:pt x="546" y="132"/>
                  </a:cubicBezTo>
                  <a:cubicBezTo>
                    <a:pt x="526" y="178"/>
                    <a:pt x="509" y="224"/>
                    <a:pt x="495" y="272"/>
                  </a:cubicBezTo>
                  <a:cubicBezTo>
                    <a:pt x="465" y="367"/>
                    <a:pt x="444" y="464"/>
                    <a:pt x="430" y="563"/>
                  </a:cubicBezTo>
                  <a:cubicBezTo>
                    <a:pt x="428" y="580"/>
                    <a:pt x="425" y="597"/>
                    <a:pt x="423" y="614"/>
                  </a:cubicBezTo>
                  <a:cubicBezTo>
                    <a:pt x="419" y="590"/>
                    <a:pt x="415" y="566"/>
                    <a:pt x="410" y="542"/>
                  </a:cubicBezTo>
                  <a:cubicBezTo>
                    <a:pt x="399" y="491"/>
                    <a:pt x="387" y="441"/>
                    <a:pt x="371" y="391"/>
                  </a:cubicBezTo>
                  <a:cubicBezTo>
                    <a:pt x="356" y="342"/>
                    <a:pt x="338" y="293"/>
                    <a:pt x="316" y="246"/>
                  </a:cubicBezTo>
                  <a:cubicBezTo>
                    <a:pt x="294" y="199"/>
                    <a:pt x="268" y="154"/>
                    <a:pt x="237" y="112"/>
                  </a:cubicBezTo>
                  <a:cubicBezTo>
                    <a:pt x="222" y="91"/>
                    <a:pt x="205" y="72"/>
                    <a:pt x="186" y="54"/>
                  </a:cubicBezTo>
                  <a:cubicBezTo>
                    <a:pt x="177" y="45"/>
                    <a:pt x="167" y="36"/>
                    <a:pt x="157" y="28"/>
                  </a:cubicBezTo>
                  <a:cubicBezTo>
                    <a:pt x="147" y="21"/>
                    <a:pt x="136" y="13"/>
                    <a:pt x="124" y="8"/>
                  </a:cubicBezTo>
                  <a:cubicBezTo>
                    <a:pt x="135" y="14"/>
                    <a:pt x="146" y="22"/>
                    <a:pt x="155" y="30"/>
                  </a:cubicBezTo>
                  <a:cubicBezTo>
                    <a:pt x="165" y="39"/>
                    <a:pt x="174" y="48"/>
                    <a:pt x="183" y="57"/>
                  </a:cubicBezTo>
                  <a:cubicBezTo>
                    <a:pt x="200" y="76"/>
                    <a:pt x="215" y="96"/>
                    <a:pt x="229" y="118"/>
                  </a:cubicBezTo>
                  <a:cubicBezTo>
                    <a:pt x="257" y="160"/>
                    <a:pt x="280" y="206"/>
                    <a:pt x="299" y="253"/>
                  </a:cubicBezTo>
                  <a:cubicBezTo>
                    <a:pt x="317" y="301"/>
                    <a:pt x="332" y="350"/>
                    <a:pt x="344" y="399"/>
                  </a:cubicBezTo>
                  <a:cubicBezTo>
                    <a:pt x="356" y="448"/>
                    <a:pt x="366" y="498"/>
                    <a:pt x="373" y="549"/>
                  </a:cubicBezTo>
                  <a:cubicBezTo>
                    <a:pt x="386" y="637"/>
                    <a:pt x="392" y="725"/>
                    <a:pt x="395" y="814"/>
                  </a:cubicBezTo>
                  <a:cubicBezTo>
                    <a:pt x="385" y="787"/>
                    <a:pt x="373" y="761"/>
                    <a:pt x="358" y="736"/>
                  </a:cubicBezTo>
                  <a:cubicBezTo>
                    <a:pt x="340" y="705"/>
                    <a:pt x="318" y="676"/>
                    <a:pt x="292" y="650"/>
                  </a:cubicBezTo>
                  <a:cubicBezTo>
                    <a:pt x="266" y="625"/>
                    <a:pt x="237" y="603"/>
                    <a:pt x="205" y="587"/>
                  </a:cubicBezTo>
                  <a:cubicBezTo>
                    <a:pt x="173" y="570"/>
                    <a:pt x="139" y="559"/>
                    <a:pt x="105" y="552"/>
                  </a:cubicBezTo>
                  <a:cubicBezTo>
                    <a:pt x="87" y="549"/>
                    <a:pt x="70" y="547"/>
                    <a:pt x="52" y="546"/>
                  </a:cubicBezTo>
                  <a:cubicBezTo>
                    <a:pt x="35" y="545"/>
                    <a:pt x="17" y="546"/>
                    <a:pt x="0" y="548"/>
                  </a:cubicBezTo>
                  <a:cubicBezTo>
                    <a:pt x="17" y="547"/>
                    <a:pt x="35" y="548"/>
                    <a:pt x="52" y="551"/>
                  </a:cubicBezTo>
                  <a:cubicBezTo>
                    <a:pt x="69" y="553"/>
                    <a:pt x="86" y="557"/>
                    <a:pt x="103" y="561"/>
                  </a:cubicBezTo>
                  <a:cubicBezTo>
                    <a:pt x="136" y="571"/>
                    <a:pt x="167" y="585"/>
                    <a:pt x="196" y="603"/>
                  </a:cubicBezTo>
                  <a:cubicBezTo>
                    <a:pt x="224" y="621"/>
                    <a:pt x="250" y="644"/>
                    <a:pt x="272" y="669"/>
                  </a:cubicBezTo>
                  <a:cubicBezTo>
                    <a:pt x="293" y="695"/>
                    <a:pt x="311" y="723"/>
                    <a:pt x="325" y="754"/>
                  </a:cubicBezTo>
                  <a:cubicBezTo>
                    <a:pt x="353" y="814"/>
                    <a:pt x="367" y="881"/>
                    <a:pt x="374" y="948"/>
                  </a:cubicBezTo>
                  <a:cubicBezTo>
                    <a:pt x="379" y="1008"/>
                    <a:pt x="378" y="1069"/>
                    <a:pt x="373" y="1130"/>
                  </a:cubicBezTo>
                  <a:cubicBezTo>
                    <a:pt x="451" y="1068"/>
                    <a:pt x="451" y="1068"/>
                    <a:pt x="451" y="1068"/>
                  </a:cubicBezTo>
                  <a:cubicBezTo>
                    <a:pt x="451" y="1068"/>
                    <a:pt x="459" y="664"/>
                    <a:pt x="467" y="567"/>
                  </a:cubicBezTo>
                  <a:close/>
                </a:path>
              </a:pathLst>
            </a:custGeom>
            <a:solidFill>
              <a:srgbClr val="1D495D"/>
            </a:solidFill>
            <a:ln>
              <a:noFill/>
            </a:ln>
          </p:spPr>
          <p:txBody>
            <a:bodyPr vert="horz" wrap="square" lIns="91440" tIns="45720" rIns="91440" bIns="45720" numCol="1" anchor="t" anchorCtr="0" compatLnSpc="1"/>
            <a:lstStyle/>
            <a:p>
              <a:endParaRPr lang="zh-CN" altLang="en-US"/>
            </a:p>
          </p:txBody>
        </p:sp>
      </p:grpSp>
      <p:sp>
        <p:nvSpPr>
          <p:cNvPr id="28" name="文本框 27"/>
          <p:cNvSpPr txBox="1"/>
          <p:nvPr/>
        </p:nvSpPr>
        <p:spPr>
          <a:xfrm>
            <a:off x="9908465" y="2529494"/>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01</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29" name="文本框 28"/>
          <p:cNvSpPr txBox="1"/>
          <p:nvPr/>
        </p:nvSpPr>
        <p:spPr>
          <a:xfrm>
            <a:off x="9052559" y="3359359"/>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02</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30" name="文本框 29"/>
          <p:cNvSpPr txBox="1"/>
          <p:nvPr/>
        </p:nvSpPr>
        <p:spPr>
          <a:xfrm>
            <a:off x="9062084" y="4599772"/>
            <a:ext cx="737046" cy="584775"/>
          </a:xfrm>
          <a:prstGeom prst="rect">
            <a:avLst/>
          </a:prstGeom>
          <a:noFill/>
        </p:spPr>
        <p:txBody>
          <a:bodyPr wrap="square" rtlCol="0">
            <a:spAutoFit/>
          </a:bodyPr>
          <a:lstStyle/>
          <a:p>
            <a:r>
              <a:rPr lang="en-US" altLang="zh-CN" sz="3200" dirty="0" smtClean="0">
                <a:solidFill>
                  <a:srgbClr val="1D495D"/>
                </a:solidFill>
                <a:latin typeface="方正综艺简体" panose="03000509000000000000" pitchFamily="65" charset="-122"/>
                <a:ea typeface="方正综艺简体" panose="03000509000000000000" pitchFamily="65" charset="-122"/>
              </a:rPr>
              <a:t>03</a:t>
            </a:r>
            <a:endParaRPr lang="zh-CN" altLang="en-US" sz="3200" dirty="0">
              <a:solidFill>
                <a:srgbClr val="1D495D"/>
              </a:solidFill>
              <a:latin typeface="方正综艺简体" panose="03000509000000000000" pitchFamily="65" charset="-122"/>
              <a:ea typeface="方正综艺简体" panose="03000509000000000000" pitchFamily="65" charset="-122"/>
            </a:endParaRPr>
          </a:p>
        </p:txBody>
      </p:sp>
      <p:sp>
        <p:nvSpPr>
          <p:cNvPr id="61" name="文本框 60"/>
          <p:cNvSpPr txBox="1"/>
          <p:nvPr/>
        </p:nvSpPr>
        <p:spPr>
          <a:xfrm>
            <a:off x="716280" y="2313305"/>
            <a:ext cx="6496685" cy="2676525"/>
          </a:xfrm>
          <a:prstGeom prst="rect">
            <a:avLst/>
          </a:prstGeom>
          <a:noFill/>
        </p:spPr>
        <p:txBody>
          <a:bodyPr wrap="square" rtlCol="0">
            <a:spAutoFit/>
          </a:bodyPr>
          <a:lstStyle/>
          <a:p>
            <a:pPr algn="just">
              <a:lnSpc>
                <a:spcPct val="150000"/>
              </a:lnSpc>
            </a:pPr>
            <a:r>
              <a:rPr lang="zh-CN" altLang="en-US" sz="2800" dirty="0">
                <a:solidFill>
                  <a:srgbClr val="1D495D"/>
                </a:solidFill>
                <a:latin typeface="微软雅黑" panose="020B0503020204020204" pitchFamily="34" charset="-122"/>
                <a:ea typeface="微软雅黑" panose="020B0503020204020204" pitchFamily="34" charset="-122"/>
              </a:rPr>
              <a:t>收到Martin Crown先生的关于支付方式的还盘后，陈先生认为首笔100%后T/T付款风险太大，所以决定让一步，采用100% 的即期信用证支付方式。</a:t>
            </a:r>
            <a:endParaRPr lang="zh-CN" altLang="en-US" sz="2800" dirty="0">
              <a:solidFill>
                <a:srgbClr val="1D49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diamond(in)">
                                      <p:cBhvr>
                                        <p:cTn id="15" dur="20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41743</Words>
  <Application>WPS 演示</Application>
  <PresentationFormat>自定义</PresentationFormat>
  <Paragraphs>1363</Paragraphs>
  <Slides>133</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133</vt:i4>
      </vt:variant>
    </vt:vector>
  </HeadingPairs>
  <TitlesOfParts>
    <vt:vector size="151" baseType="lpstr">
      <vt:lpstr>Arial</vt:lpstr>
      <vt:lpstr>宋体</vt:lpstr>
      <vt:lpstr>Wingdings</vt:lpstr>
      <vt:lpstr>造字工房明黑（非商用）常规体</vt:lpstr>
      <vt:lpstr>方正综艺简体</vt:lpstr>
      <vt:lpstr>微软雅黑</vt:lpstr>
      <vt:lpstr>Wingdings</vt:lpstr>
      <vt:lpstr>Arial Unicode MS</vt:lpstr>
      <vt:lpstr>黑体</vt:lpstr>
      <vt:lpstr>Calibri</vt:lpstr>
      <vt:lpstr>Arial Unicode MS</vt:lpstr>
      <vt:lpstr>Gulim</vt:lpstr>
      <vt:lpstr>新宋体</vt:lpstr>
      <vt:lpstr>Calibri Light</vt:lpstr>
      <vt:lpstr>华文中宋</vt:lpstr>
      <vt:lpstr>Malgun Gothic</vt:lpstr>
      <vt:lpstr>Algerian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dc:title>
  <dc:creator>第一PPT</dc:creator>
  <cp:keywords>www.1ppt.com</cp:keywords>
  <cp:lastModifiedBy>乐乐</cp:lastModifiedBy>
  <cp:revision>434</cp:revision>
  <dcterms:created xsi:type="dcterms:W3CDTF">2015-07-21T02:55:00Z</dcterms:created>
  <dcterms:modified xsi:type="dcterms:W3CDTF">2018-08-31T03:08:14Z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