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300" r:id="rId4"/>
    <p:sldId id="298" r:id="rId5"/>
    <p:sldId id="289" r:id="rId6"/>
    <p:sldId id="290" r:id="rId7"/>
    <p:sldId id="291" r:id="rId8"/>
    <p:sldId id="292" r:id="rId9"/>
    <p:sldId id="293" r:id="rId10"/>
    <p:sldId id="301" r:id="rId11"/>
    <p:sldId id="309" r:id="rId12"/>
    <p:sldId id="303" r:id="rId13"/>
    <p:sldId id="307" r:id="rId14"/>
    <p:sldId id="308" r:id="rId15"/>
    <p:sldId id="294" r:id="rId16"/>
    <p:sldId id="313" r:id="rId17"/>
    <p:sldId id="551" r:id="rId18"/>
    <p:sldId id="55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3A5D-6237-4449-9134-785F0EC28B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3003-3BC7-46FE-9494-41BC59AE19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EB2-AE46-43A6-8423-39D02812A6D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15B7-DF55-4458-8114-A29EC42A8FE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B0E-7DEC-4E05-BE28-D3303611355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9CE-61AE-4809-8BF7-31A912D7949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3F0A-5EA7-4A6F-B725-77AA36F0A7C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CE9A-AE3D-478E-90D3-5241F130FF2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0161-36D2-40EF-96A4-D81D571A95D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EC8-31AE-48BA-8A62-40284CCB7CE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E822-F8CF-4FD4-887D-C409A5A3FA4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BF9-D235-4BD9-B806-834CB6E2741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8302-12FE-4A0A-8FEE-040B488EAE6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A4A3-D235-4042-B69B-EBDCCA26BA8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1.4 </a:t>
            </a:r>
            <a:r>
              <a:rPr kumimoji="1" lang="zh-CN" altLang="en-US" dirty="0"/>
              <a:t>数字化运营管理概述</a:t>
            </a:r>
            <a:br>
              <a:rPr kumimoji="1" lang="en-US" altLang="zh-CN" dirty="0"/>
            </a:b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9417"/>
            <a:ext cx="12000655" cy="69854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zh-CN" altLang="zh-CN" b="1" dirty="0"/>
              <a:t>企业实现数字化业务体验</a:t>
            </a:r>
            <a:r>
              <a:rPr lang="zh-CN" altLang="zh-CN" dirty="0"/>
              <a:t>的</a:t>
            </a:r>
            <a:r>
              <a:rPr lang="zh-CN" altLang="zh-CN" dirty="0">
                <a:solidFill>
                  <a:srgbClr val="FF0000"/>
                </a:solidFill>
              </a:rPr>
              <a:t>关键是要完成企业各个要素之间的数字化打通与连接</a:t>
            </a:r>
            <a:r>
              <a:rPr lang="zh-CN" altLang="zh-CN" dirty="0"/>
              <a:t>。企业各个要素之间不仅是一种串联关系，而是需要通过数字化形成各个要素之间的价值发挥，构建数字化的业务体系。</a:t>
            </a:r>
            <a:endParaRPr lang="en-US" altLang="zh-CN" dirty="0"/>
          </a:p>
          <a:p>
            <a:r>
              <a:rPr lang="zh-CN" altLang="zh-CN" dirty="0">
                <a:solidFill>
                  <a:srgbClr val="FF0000"/>
                </a:solidFill>
              </a:rPr>
              <a:t>敏捷和创新是数字化业务能力的体现</a:t>
            </a:r>
            <a:r>
              <a:rPr lang="zh-CN" altLang="zh-CN" dirty="0"/>
              <a:t>，5G、云计算、AI 等技术可以打破企业以往的管理体制、管理模式和生产方式，支撑业务创新和敏捷迭代，重构数字化的业务体系和运营体系，带来全新的业务体验。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400" y="620688"/>
            <a:ext cx="11017926" cy="5436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995"/>
          <a:stretch>
            <a:fillRect/>
          </a:stretch>
        </p:blipFill>
        <p:spPr>
          <a:xfrm>
            <a:off x="92343" y="256309"/>
            <a:ext cx="12099657" cy="63453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352" y="213285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1.4.3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数字化运营管理课程内容</a:t>
            </a:r>
            <a:br>
              <a:rPr lang="en-US" altLang="zh-CN" sz="4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1473384"/>
            <a:ext cx="3600400" cy="32944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概述</a:t>
            </a:r>
            <a:endParaRPr lang="en-US" altLang="zh-CN" sz="2400" b="1" dirty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企业数字化转型战略</a:t>
            </a:r>
            <a:endParaRPr lang="en-US" altLang="zh-CN" sz="2400" b="1" dirty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数字化设计与制造</a:t>
            </a:r>
            <a:endParaRPr lang="en-US" altLang="zh-CN" sz="2400" b="1" dirty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数字孪生与数字化工厂</a:t>
            </a:r>
            <a:endParaRPr lang="en-US" altLang="zh-CN" sz="2400" b="1" dirty="0"/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endParaRPr lang="en-US" altLang="zh-CN" sz="2400" b="1" dirty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CN" sz="2400" b="1" dirty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400" b="1" dirty="0"/>
          </a:p>
        </p:txBody>
      </p:sp>
      <p:sp>
        <p:nvSpPr>
          <p:cNvPr id="7" name="椭圆 6"/>
          <p:cNvSpPr/>
          <p:nvPr/>
        </p:nvSpPr>
        <p:spPr>
          <a:xfrm>
            <a:off x="4007768" y="1484784"/>
            <a:ext cx="4752528" cy="3672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75820" y="2090172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在数字经济时代，企业运营的所有要素，可以通过企业自身或第三方服务，走向全领域、全流程、全方位的数字化运营与管理。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40184" y="1467312"/>
            <a:ext cx="3240360" cy="367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企业资源计划</a:t>
            </a:r>
            <a:r>
              <a:rPr lang="en-US" altLang="zh-CN" sz="2400" b="1" dirty="0"/>
              <a:t>ERP</a:t>
            </a:r>
            <a:endParaRPr lang="en-US" altLang="zh-CN" sz="2400" b="1" dirty="0"/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高级计划排产</a:t>
            </a:r>
            <a:r>
              <a:rPr lang="en-US" altLang="zh-CN" sz="2400" b="1" dirty="0"/>
              <a:t>APS</a:t>
            </a:r>
            <a:endParaRPr lang="en-US" altLang="zh-CN" sz="2400" b="1" dirty="0"/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从制造执行系统</a:t>
            </a:r>
            <a:r>
              <a:rPr lang="en-US" altLang="zh-CN" sz="2400" b="1" dirty="0"/>
              <a:t>MES</a:t>
            </a:r>
            <a:r>
              <a:rPr lang="zh-CN" altLang="en-US" sz="2400" b="1" dirty="0"/>
              <a:t>到制造运营管理</a:t>
            </a:r>
            <a:r>
              <a:rPr lang="en-US" altLang="zh-CN" sz="2400" b="1" dirty="0"/>
              <a:t>MOM</a:t>
            </a:r>
            <a:endParaRPr lang="en-US" altLang="zh-CN" sz="2400" b="1" dirty="0"/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工业互联网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12420"/>
            <a:ext cx="8280920" cy="59327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6475" y="1740137"/>
            <a:ext cx="683895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1.4.1 </a:t>
            </a:r>
            <a:r>
              <a:rPr kumimoji="1" lang="zh-CN" altLang="en-US" dirty="0"/>
              <a:t>数字化运营管理的产生背景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近年来，以物联网、大数据、人工智能和云计算为代表的数字化技术不断变革，基于数字化技术的平台组织不断演化，表现出与传统产业融合发展的趋势。企业资源调配也正从</a:t>
            </a:r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应用流程驱动</a:t>
            </a:r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转化为</a:t>
            </a:r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数据驱动</a:t>
            </a:r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；因此推动了企业运营的数字化、网络化与智能化。</a:t>
            </a:r>
            <a:endParaRPr lang="en-US" altLang="zh-CN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268760"/>
            <a:ext cx="6107105" cy="30846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80" y="425576"/>
            <a:ext cx="11856640" cy="61717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5218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资料来源：西门子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44" y="908720"/>
            <a:ext cx="11593288" cy="55591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5400" y="1886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未来的产品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464152" y="64152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资料来源：西门子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21306"/>
            <a:ext cx="10542253" cy="6032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64152" y="64152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资料来源：西门子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11823837" cy="58326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4152" y="64152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资料来源：西门子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4" y="584684"/>
            <a:ext cx="11462631" cy="5688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1.4.2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数字化运营管理概念与实质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2431424"/>
            <a:ext cx="10972800" cy="2739753"/>
          </a:xfrm>
        </p:spPr>
        <p:txBody>
          <a:bodyPr/>
          <a:lstStyle/>
          <a:p>
            <a:r>
              <a:rPr lang="zh-CN" altLang="en-US" dirty="0"/>
              <a:t>数字化运营管理是指通过数字化的方式将用户、企业内部管理链条和企业上下游价值链条完全贯通，以数据驱动业务流转和推进，形成数据驱动型的智慧运营方式和产业生态，并利用数字化技术驱动业务重构、驱动管理变革、重塑业务价值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9600" y="1844824"/>
            <a:ext cx="6391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数字化制造催生数字化运营管理</a:t>
            </a:r>
            <a:endParaRPr lang="en-US" altLang="zh-CN" sz="3200" dirty="0"/>
          </a:p>
        </p:txBody>
      </p:sp>
      <p:sp>
        <p:nvSpPr>
          <p:cNvPr id="7" name="矩形 6"/>
          <p:cNvSpPr/>
          <p:nvPr/>
        </p:nvSpPr>
        <p:spPr>
          <a:xfrm>
            <a:off x="940532" y="5230856"/>
            <a:ext cx="10310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    从狭义上来说， 数字化运营管理即</a:t>
            </a:r>
            <a:r>
              <a:rPr lang="en-US" altLang="zh-CN" sz="2800" dirty="0">
                <a:solidFill>
                  <a:srgbClr val="FF0000"/>
                </a:solidFill>
              </a:rPr>
              <a:t>Digitalization</a:t>
            </a:r>
            <a:r>
              <a:rPr lang="zh-CN" altLang="en-US" sz="2800" dirty="0">
                <a:solidFill>
                  <a:srgbClr val="FF0000"/>
                </a:solidFill>
              </a:rPr>
              <a:t>，将数字技术融合企业，彻底变革业务流程。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hiOWZlYjhhNjFjYWNiYjA3NDViODY4NjgzYjgwMz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宽屏</PresentationFormat>
  <Paragraphs>45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宋体-简</vt:lpstr>
      <vt:lpstr>楷体</vt:lpstr>
      <vt:lpstr>Calibri</vt:lpstr>
      <vt:lpstr>微软雅黑</vt:lpstr>
      <vt:lpstr>Arial Unicode MS</vt:lpstr>
      <vt:lpstr>等线</vt:lpstr>
      <vt:lpstr>Office 主题</vt:lpstr>
      <vt:lpstr>1.4 数字化运营管理概述 </vt:lpstr>
      <vt:lpstr>1.4.1 数字化运营管理的产生背景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1.4.2 数字化运营管理概念与实质</vt:lpstr>
      <vt:lpstr>PowerPoint 演示文稿</vt:lpstr>
      <vt:lpstr>PowerPoint 演示文稿</vt:lpstr>
      <vt:lpstr>PowerPoint 演示文稿</vt:lpstr>
      <vt:lpstr>PowerPoint 演示文稿</vt:lpstr>
      <vt:lpstr>1.4.3 数字化运营管理课程内容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数字化运营管理概论</dc:title>
  <dc:creator>xiao li</dc:creator>
  <cp:lastModifiedBy>刘俊玲</cp:lastModifiedBy>
  <cp:revision>77</cp:revision>
  <dcterms:created xsi:type="dcterms:W3CDTF">2020-02-13T13:53:00Z</dcterms:created>
  <dcterms:modified xsi:type="dcterms:W3CDTF">2024-01-19T07:13:53Z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03A282606A854FFCBFC7CF4CA956A16E_12</vt:lpwstr>
  </property>
  <property fmtid="{D5CDD505-2E9C-101B-9397-08002B2CF9AE}" pid="3" name="KSOProductBuildVer">
    <vt:lpwstr>2052-12.1.0.16120</vt:lpwstr>
  </property>
</Properties>
</file>